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notesMasterIdLst>
    <p:notesMasterId r:id="rId125"/>
  </p:notesMasterIdLst>
  <p:handoutMasterIdLst>
    <p:handoutMasterId r:id="rId126"/>
  </p:handoutMasterIdLst>
  <p:sldIdLst>
    <p:sldId id="256" r:id="rId2"/>
    <p:sldId id="1115" r:id="rId3"/>
    <p:sldId id="1116" r:id="rId4"/>
    <p:sldId id="1117" r:id="rId5"/>
    <p:sldId id="1118" r:id="rId6"/>
    <p:sldId id="1119" r:id="rId7"/>
    <p:sldId id="1088" r:id="rId8"/>
    <p:sldId id="1121" r:id="rId9"/>
    <p:sldId id="1122" r:id="rId10"/>
    <p:sldId id="1124" r:id="rId11"/>
    <p:sldId id="1102" r:id="rId12"/>
    <p:sldId id="1103" r:id="rId13"/>
    <p:sldId id="1104" r:id="rId14"/>
    <p:sldId id="1101" r:id="rId15"/>
    <p:sldId id="1126" r:id="rId16"/>
    <p:sldId id="1108" r:id="rId17"/>
    <p:sldId id="259" r:id="rId18"/>
    <p:sldId id="1123" r:id="rId19"/>
    <p:sldId id="1125" r:id="rId20"/>
    <p:sldId id="1089" r:id="rId21"/>
    <p:sldId id="1090" r:id="rId22"/>
    <p:sldId id="1087" r:id="rId23"/>
    <p:sldId id="1127" r:id="rId24"/>
    <p:sldId id="1150" r:id="rId25"/>
    <p:sldId id="1092" r:id="rId26"/>
    <p:sldId id="1161" r:id="rId27"/>
    <p:sldId id="1162" r:id="rId28"/>
    <p:sldId id="1163" r:id="rId29"/>
    <p:sldId id="1130" r:id="rId30"/>
    <p:sldId id="1129" r:id="rId31"/>
    <p:sldId id="1131" r:id="rId32"/>
    <p:sldId id="1132" r:id="rId33"/>
    <p:sldId id="1164" r:id="rId34"/>
    <p:sldId id="1134" r:id="rId35"/>
    <p:sldId id="1135" r:id="rId36"/>
    <p:sldId id="1136" r:id="rId37"/>
    <p:sldId id="1137" r:id="rId38"/>
    <p:sldId id="1138" r:id="rId39"/>
    <p:sldId id="1139" r:id="rId40"/>
    <p:sldId id="1140" r:id="rId41"/>
    <p:sldId id="1141" r:id="rId42"/>
    <p:sldId id="1142" r:id="rId43"/>
    <p:sldId id="1143" r:id="rId44"/>
    <p:sldId id="1158" r:id="rId45"/>
    <p:sldId id="1145" r:id="rId46"/>
    <p:sldId id="1147" r:id="rId47"/>
    <p:sldId id="1148" r:id="rId48"/>
    <p:sldId id="1151" r:id="rId49"/>
    <p:sldId id="1094" r:id="rId50"/>
    <p:sldId id="1149" r:id="rId51"/>
    <p:sldId id="1152" r:id="rId52"/>
    <p:sldId id="1153" r:id="rId53"/>
    <p:sldId id="1154" r:id="rId54"/>
    <p:sldId id="1155" r:id="rId55"/>
    <p:sldId id="1156" r:id="rId56"/>
    <p:sldId id="1157" r:id="rId57"/>
    <p:sldId id="1165" r:id="rId58"/>
    <p:sldId id="1182" r:id="rId59"/>
    <p:sldId id="1166" r:id="rId60"/>
    <p:sldId id="1168" r:id="rId61"/>
    <p:sldId id="1167" r:id="rId62"/>
    <p:sldId id="1144" r:id="rId63"/>
    <p:sldId id="1198" r:id="rId64"/>
    <p:sldId id="1199" r:id="rId65"/>
    <p:sldId id="1200" r:id="rId66"/>
    <p:sldId id="1201" r:id="rId67"/>
    <p:sldId id="1202" r:id="rId68"/>
    <p:sldId id="1146" r:id="rId69"/>
    <p:sldId id="1169" r:id="rId70"/>
    <p:sldId id="1170" r:id="rId71"/>
    <p:sldId id="1171" r:id="rId72"/>
    <p:sldId id="1174" r:id="rId73"/>
    <p:sldId id="1186" r:id="rId74"/>
    <p:sldId id="1172" r:id="rId75"/>
    <p:sldId id="1175" r:id="rId76"/>
    <p:sldId id="1178" r:id="rId77"/>
    <p:sldId id="1177" r:id="rId78"/>
    <p:sldId id="1179" r:id="rId79"/>
    <p:sldId id="1180" r:id="rId80"/>
    <p:sldId id="1160" r:id="rId81"/>
    <p:sldId id="1181" r:id="rId82"/>
    <p:sldId id="1194" r:id="rId83"/>
    <p:sldId id="1183" r:id="rId84"/>
    <p:sldId id="1184" r:id="rId85"/>
    <p:sldId id="1185" r:id="rId86"/>
    <p:sldId id="1204" r:id="rId87"/>
    <p:sldId id="1203" r:id="rId88"/>
    <p:sldId id="1205" r:id="rId89"/>
    <p:sldId id="1206" r:id="rId90"/>
    <p:sldId id="1207" r:id="rId91"/>
    <p:sldId id="1105" r:id="rId92"/>
    <p:sldId id="1187" r:id="rId93"/>
    <p:sldId id="1188" r:id="rId94"/>
    <p:sldId id="1110" r:id="rId95"/>
    <p:sldId id="1111" r:id="rId96"/>
    <p:sldId id="1190" r:id="rId97"/>
    <p:sldId id="1192" r:id="rId98"/>
    <p:sldId id="1189" r:id="rId99"/>
    <p:sldId id="1208" r:id="rId100"/>
    <p:sldId id="1209" r:id="rId101"/>
    <p:sldId id="1210" r:id="rId102"/>
    <p:sldId id="1191" r:id="rId103"/>
    <p:sldId id="1113" r:id="rId104"/>
    <p:sldId id="1193" r:id="rId105"/>
    <p:sldId id="1114" r:id="rId106"/>
    <p:sldId id="1211" r:id="rId107"/>
    <p:sldId id="1212" r:id="rId108"/>
    <p:sldId id="1213" r:id="rId109"/>
    <p:sldId id="1214" r:id="rId110"/>
    <p:sldId id="1215" r:id="rId111"/>
    <p:sldId id="1216" r:id="rId112"/>
    <p:sldId id="1217" r:id="rId113"/>
    <p:sldId id="1218" r:id="rId114"/>
    <p:sldId id="258" r:id="rId115"/>
    <p:sldId id="1106" r:id="rId116"/>
    <p:sldId id="257" r:id="rId117"/>
    <p:sldId id="1091" r:id="rId118"/>
    <p:sldId id="1096" r:id="rId119"/>
    <p:sldId id="1100" r:id="rId120"/>
    <p:sldId id="1099" r:id="rId121"/>
    <p:sldId id="1107" r:id="rId122"/>
    <p:sldId id="1109" r:id="rId123"/>
    <p:sldId id="1095" r:id="rId124"/>
  </p:sldIdLst>
  <p:sldSz cx="12192000" cy="6858000"/>
  <p:notesSz cx="6858000" cy="9144000"/>
  <p:defaultTextStyle>
    <a:defPPr>
      <a:defRPr lang="en-US"/>
    </a:defPPr>
    <a:lvl1pPr algn="l" defTabSz="912813"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5613" indent="1588" algn="l" defTabSz="912813"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2813" indent="1588" algn="l" defTabSz="912813"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0013" indent="1588" algn="l" defTabSz="912813"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7213" indent="1588" algn="l" defTabSz="912813"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D1E25939-87C3-F195-CD78-1C83D60CD0CB}" name="Tapti Palit" initials="TP" userId="S::tpalit@ucdavis.edu::a5bdeac3-7d97-4855-b853-333e4d93b9cd" providerId="AD"/>
  <p188:author id="{AF54A163-76D1-096B-1797-A3FB9B052095}" name="Sousa da Fonseca, Pedro Jose" initials="SJ" userId="S::pfonseca@purdue.edu::6decca43-444f-4591-b3e3-5f286246befb" providerId="AD"/>
  <p188:author id="{C23BEC93-6A01-142E-247F-94289858D8F6}" name="Palit, Tapti" initials="TP" userId="S::tpalit@purdue.edu::dec6fbcd-7598-406a-8cbf-504d4a3bac15"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3399"/>
    <a:srgbClr val="FFFFFF"/>
    <a:srgbClr val="0000FF"/>
    <a:srgbClr val="B9B9FF"/>
    <a:srgbClr val="DDDDFF"/>
    <a:srgbClr val="E6E0EC"/>
    <a:srgbClr val="FFD5D5"/>
    <a:srgbClr val="00823B"/>
    <a:srgbClr val="FFB3B3"/>
    <a:srgbClr val="FDEAD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CD42228-5B96-4A72-B268-C46DF994E6B7}" v="58" dt="2024-03-10T16:32:44.83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173" autoAdjust="0"/>
    <p:restoredTop sz="81840" autoAdjust="0"/>
  </p:normalViewPr>
  <p:slideViewPr>
    <p:cSldViewPr snapToGrid="0">
      <p:cViewPr varScale="1">
        <p:scale>
          <a:sx n="87" d="100"/>
          <a:sy n="87" d="100"/>
        </p:scale>
        <p:origin x="1014" y="90"/>
      </p:cViewPr>
      <p:guideLst/>
    </p:cSldViewPr>
  </p:slideViewPr>
  <p:notesTextViewPr>
    <p:cViewPr>
      <p:scale>
        <a:sx n="1" d="1"/>
        <a:sy n="1" d="1"/>
      </p:scale>
      <p:origin x="0" y="0"/>
    </p:cViewPr>
  </p:notesTextViewPr>
  <p:notesViewPr>
    <p:cSldViewPr snapToGrid="0">
      <p:cViewPr varScale="1">
        <p:scale>
          <a:sx n="81" d="100"/>
          <a:sy n="81" d="100"/>
        </p:scale>
        <p:origin x="3894" y="108"/>
      </p:cViewPr>
      <p:guideLst/>
    </p:cSldViewPr>
  </p:notes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theme" Target="theme/theme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tableStyles" Target="tableStyle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microsoft.com/office/2016/11/relationships/changesInfo" Target="changesInfos/changesInfo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microsoft.com/office/2015/10/relationships/revisionInfo" Target="revisionInfo.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lit, Tapti" userId="S::tpalit@purdue.edu::dec6fbcd-7598-406a-8cbf-504d4a3bac15" providerId="AD" clId="Web-{DCF22360-D29F-50F3-5158-0A87287B62EC}"/>
    <pc:docChg chg="modSld">
      <pc:chgData name="Palit, Tapti" userId="S::tpalit@purdue.edu::dec6fbcd-7598-406a-8cbf-504d4a3bac15" providerId="AD" clId="Web-{DCF22360-D29F-50F3-5158-0A87287B62EC}" dt="2024-01-16T17:21:31.438" v="40"/>
      <pc:docMkLst>
        <pc:docMk/>
      </pc:docMkLst>
      <pc:sldChg chg="modSp">
        <pc:chgData name="Palit, Tapti" userId="S::tpalit@purdue.edu::dec6fbcd-7598-406a-8cbf-504d4a3bac15" providerId="AD" clId="Web-{DCF22360-D29F-50F3-5158-0A87287B62EC}" dt="2024-01-16T17:13:49.284" v="35" actId="20577"/>
        <pc:sldMkLst>
          <pc:docMk/>
          <pc:sldMk cId="199289276" sldId="411"/>
        </pc:sldMkLst>
        <pc:spChg chg="mod">
          <ac:chgData name="Palit, Tapti" userId="S::tpalit@purdue.edu::dec6fbcd-7598-406a-8cbf-504d4a3bac15" providerId="AD" clId="Web-{DCF22360-D29F-50F3-5158-0A87287B62EC}" dt="2024-01-16T17:13:49.284" v="35" actId="20577"/>
          <ac:spMkLst>
            <pc:docMk/>
            <pc:sldMk cId="199289276" sldId="411"/>
            <ac:spMk id="2" creationId="{00C5D525-4E6C-4E81-85B7-BCED500C68A1}"/>
          </ac:spMkLst>
        </pc:spChg>
      </pc:sldChg>
      <pc:sldChg chg="addCm modCm">
        <pc:chgData name="Palit, Tapti" userId="S::tpalit@purdue.edu::dec6fbcd-7598-406a-8cbf-504d4a3bac15" providerId="AD" clId="Web-{DCF22360-D29F-50F3-5158-0A87287B62EC}" dt="2024-01-16T17:21:31.438" v="40"/>
        <pc:sldMkLst>
          <pc:docMk/>
          <pc:sldMk cId="3864528504" sldId="424"/>
        </pc:sldMkLst>
        <pc:extLst>
          <p:ext xmlns:p="http://schemas.openxmlformats.org/presentationml/2006/main" uri="{D6D511B9-2390-475A-947B-AFAB55BFBCF1}">
            <pc226:cmChg xmlns:pc226="http://schemas.microsoft.com/office/powerpoint/2022/06/main/command" chg="add">
              <pc226:chgData name="Palit, Tapti" userId="S::tpalit@purdue.edu::dec6fbcd-7598-406a-8cbf-504d4a3bac15" providerId="AD" clId="Web-{DCF22360-D29F-50F3-5158-0A87287B62EC}" dt="2024-01-16T17:14:46.863" v="36"/>
              <pc2:cmMkLst xmlns:pc2="http://schemas.microsoft.com/office/powerpoint/2019/9/main/command">
                <pc:docMk/>
                <pc:sldMk cId="3864528504" sldId="424"/>
                <pc2:cmMk id="{1735C226-6B18-4F36-BD46-C8C68BDFEB9B}"/>
              </pc2:cmMkLst>
            </pc226:cmChg>
            <pc226:cmChg xmlns:pc226="http://schemas.microsoft.com/office/powerpoint/2022/06/main/command" chg="add mod">
              <pc226:chgData name="Palit, Tapti" userId="S::tpalit@purdue.edu::dec6fbcd-7598-406a-8cbf-504d4a3bac15" providerId="AD" clId="Web-{DCF22360-D29F-50F3-5158-0A87287B62EC}" dt="2024-01-16T17:21:31.438" v="40"/>
              <pc2:cmMkLst xmlns:pc2="http://schemas.microsoft.com/office/powerpoint/2019/9/main/command">
                <pc:docMk/>
                <pc:sldMk cId="3864528504" sldId="424"/>
                <pc2:cmMk id="{09A38852-6AD2-46A0-B0AB-F2DD8E941BC3}"/>
              </pc2:cmMkLst>
            </pc226:cmChg>
          </p:ext>
        </pc:extLst>
      </pc:sldChg>
      <pc:sldChg chg="modCm">
        <pc:chgData name="Palit, Tapti" userId="S::tpalit@purdue.edu::dec6fbcd-7598-406a-8cbf-504d4a3bac15" providerId="AD" clId="Web-{DCF22360-D29F-50F3-5158-0A87287B62EC}" dt="2024-01-16T17:15:43.053" v="37"/>
        <pc:sldMkLst>
          <pc:docMk/>
          <pc:sldMk cId="461684639" sldId="428"/>
        </pc:sldMkLst>
        <pc:extLst>
          <p:ext xmlns:p="http://schemas.openxmlformats.org/presentationml/2006/main" uri="{D6D511B9-2390-475A-947B-AFAB55BFBCF1}">
            <pc226:cmChg xmlns:pc226="http://schemas.microsoft.com/office/powerpoint/2022/06/main/command" chg="mod">
              <pc226:chgData name="Palit, Tapti" userId="S::tpalit@purdue.edu::dec6fbcd-7598-406a-8cbf-504d4a3bac15" providerId="AD" clId="Web-{DCF22360-D29F-50F3-5158-0A87287B62EC}" dt="2024-01-16T17:15:43.053" v="37"/>
              <pc2:cmMkLst xmlns:pc2="http://schemas.microsoft.com/office/powerpoint/2019/9/main/command">
                <pc:docMk/>
                <pc:sldMk cId="461684639" sldId="428"/>
                <pc2:cmMk id="{5652B550-FC5E-4353-81DF-F09B878140F9}"/>
              </pc2:cmMkLst>
            </pc226:cmChg>
          </p:ext>
        </pc:extLst>
      </pc:sldChg>
      <pc:sldChg chg="addCm">
        <pc:chgData name="Palit, Tapti" userId="S::tpalit@purdue.edu::dec6fbcd-7598-406a-8cbf-504d4a3bac15" providerId="AD" clId="Web-{DCF22360-D29F-50F3-5158-0A87287B62EC}" dt="2024-01-16T17:13:18.720" v="2"/>
        <pc:sldMkLst>
          <pc:docMk/>
          <pc:sldMk cId="1924599243" sldId="459"/>
        </pc:sldMkLst>
        <pc:extLst>
          <p:ext xmlns:p="http://schemas.openxmlformats.org/presentationml/2006/main" uri="{D6D511B9-2390-475A-947B-AFAB55BFBCF1}">
            <pc226:cmChg xmlns:pc226="http://schemas.microsoft.com/office/powerpoint/2022/06/main/command" chg="add">
              <pc226:chgData name="Palit, Tapti" userId="S::tpalit@purdue.edu::dec6fbcd-7598-406a-8cbf-504d4a3bac15" providerId="AD" clId="Web-{DCF22360-D29F-50F3-5158-0A87287B62EC}" dt="2024-01-16T17:13:18.720" v="2"/>
              <pc2:cmMkLst xmlns:pc2="http://schemas.microsoft.com/office/powerpoint/2019/9/main/command">
                <pc:docMk/>
                <pc:sldMk cId="1924599243" sldId="459"/>
                <pc2:cmMk id="{114156E4-0A2B-4E17-B7CA-EACA2013D78B}"/>
              </pc2:cmMkLst>
            </pc226:cmChg>
          </p:ext>
        </pc:extLst>
      </pc:sldChg>
      <pc:sldChg chg="modSp">
        <pc:chgData name="Palit, Tapti" userId="S::tpalit@purdue.edu::dec6fbcd-7598-406a-8cbf-504d4a3bac15" providerId="AD" clId="Web-{DCF22360-D29F-50F3-5158-0A87287B62EC}" dt="2024-01-16T17:12:12.171" v="1" actId="20577"/>
        <pc:sldMkLst>
          <pc:docMk/>
          <pc:sldMk cId="860376470" sldId="808"/>
        </pc:sldMkLst>
        <pc:spChg chg="mod">
          <ac:chgData name="Palit, Tapti" userId="S::tpalit@purdue.edu::dec6fbcd-7598-406a-8cbf-504d4a3bac15" providerId="AD" clId="Web-{DCF22360-D29F-50F3-5158-0A87287B62EC}" dt="2024-01-16T17:12:12.171" v="1" actId="20577"/>
          <ac:spMkLst>
            <pc:docMk/>
            <pc:sldMk cId="860376470" sldId="808"/>
            <ac:spMk id="17" creationId="{8386328E-8387-37AB-40EA-6C58F76EBBD2}"/>
          </ac:spMkLst>
        </pc:spChg>
      </pc:sldChg>
      <pc:sldChg chg="modCm">
        <pc:chgData name="Palit, Tapti" userId="S::tpalit@purdue.edu::dec6fbcd-7598-406a-8cbf-504d4a3bac15" providerId="AD" clId="Web-{DCF22360-D29F-50F3-5158-0A87287B62EC}" dt="2024-01-16T17:15:51.068" v="38"/>
        <pc:sldMkLst>
          <pc:docMk/>
          <pc:sldMk cId="4229178325" sldId="875"/>
        </pc:sldMkLst>
        <pc:extLst>
          <p:ext xmlns:p="http://schemas.openxmlformats.org/presentationml/2006/main" uri="{D6D511B9-2390-475A-947B-AFAB55BFBCF1}">
            <pc226:cmChg xmlns:pc226="http://schemas.microsoft.com/office/powerpoint/2022/06/main/command" chg="mod">
              <pc226:chgData name="Palit, Tapti" userId="S::tpalit@purdue.edu::dec6fbcd-7598-406a-8cbf-504d4a3bac15" providerId="AD" clId="Web-{DCF22360-D29F-50F3-5158-0A87287B62EC}" dt="2024-01-16T17:15:51.068" v="38"/>
              <pc2:cmMkLst xmlns:pc2="http://schemas.microsoft.com/office/powerpoint/2019/9/main/command">
                <pc:docMk/>
                <pc:sldMk cId="4229178325" sldId="875"/>
                <pc2:cmMk id="{7EFFEAAC-3758-4429-81CB-6737B76B51DD}"/>
              </pc2:cmMkLst>
            </pc226:cmChg>
          </p:ext>
        </pc:extLst>
      </pc:sldChg>
    </pc:docChg>
  </pc:docChgLst>
  <pc:docChgLst>
    <pc:chgData name="Palit, Tapti" userId="S::tpalit@purdue.edu::dec6fbcd-7598-406a-8cbf-504d4a3bac15" providerId="AD" clId="Web-{A5F76CAD-9AC2-7F52-B143-2693DB354654}"/>
    <pc:docChg chg="modSld">
      <pc:chgData name="Palit, Tapti" userId="S::tpalit@purdue.edu::dec6fbcd-7598-406a-8cbf-504d4a3bac15" providerId="AD" clId="Web-{A5F76CAD-9AC2-7F52-B143-2693DB354654}" dt="2024-01-25T14:39:35.857" v="1"/>
      <pc:docMkLst>
        <pc:docMk/>
      </pc:docMkLst>
      <pc:sldChg chg="delSp delAnim">
        <pc:chgData name="Palit, Tapti" userId="S::tpalit@purdue.edu::dec6fbcd-7598-406a-8cbf-504d4a3bac15" providerId="AD" clId="Web-{A5F76CAD-9AC2-7F52-B143-2693DB354654}" dt="2024-01-25T14:39:35.857" v="1"/>
        <pc:sldMkLst>
          <pc:docMk/>
          <pc:sldMk cId="899327028" sldId="760"/>
        </pc:sldMkLst>
        <pc:spChg chg="del">
          <ac:chgData name="Palit, Tapti" userId="S::tpalit@purdue.edu::dec6fbcd-7598-406a-8cbf-504d4a3bac15" providerId="AD" clId="Web-{A5F76CAD-9AC2-7F52-B143-2693DB354654}" dt="2024-01-25T14:39:31.664" v="0"/>
          <ac:spMkLst>
            <pc:docMk/>
            <pc:sldMk cId="899327028" sldId="760"/>
            <ac:spMk id="3" creationId="{3003B47F-0A69-20DA-19B7-D9616A16CAD4}"/>
          </ac:spMkLst>
        </pc:spChg>
        <pc:spChg chg="del">
          <ac:chgData name="Palit, Tapti" userId="S::tpalit@purdue.edu::dec6fbcd-7598-406a-8cbf-504d4a3bac15" providerId="AD" clId="Web-{A5F76CAD-9AC2-7F52-B143-2693DB354654}" dt="2024-01-25T14:39:35.857" v="1"/>
          <ac:spMkLst>
            <pc:docMk/>
            <pc:sldMk cId="899327028" sldId="760"/>
            <ac:spMk id="10" creationId="{B0D632D0-8933-EBC4-01CA-9ACCF59688AA}"/>
          </ac:spMkLst>
        </pc:spChg>
      </pc:sldChg>
    </pc:docChg>
  </pc:docChgLst>
  <pc:docChgLst>
    <pc:chgData name="Sousa da Fonseca, Pedro Jose" userId="S::pfonseca@purdue.edu::6decca43-444f-4591-b3e3-5f286246befb" providerId="AD" clId="Web-{7DF3D620-2752-4A98-8DF0-9F02B5D5738A}"/>
    <pc:docChg chg="mod">
      <pc:chgData name="Sousa da Fonseca, Pedro Jose" userId="S::pfonseca@purdue.edu::6decca43-444f-4591-b3e3-5f286246befb" providerId="AD" clId="Web-{7DF3D620-2752-4A98-8DF0-9F02B5D5738A}" dt="2024-02-07T04:52:25.067" v="13"/>
      <pc:docMkLst>
        <pc:docMk/>
      </pc:docMkLst>
      <pc:sldChg chg="addCm">
        <pc:chgData name="Sousa da Fonseca, Pedro Jose" userId="S::pfonseca@purdue.edu::6decca43-444f-4591-b3e3-5f286246befb" providerId="AD" clId="Web-{7DF3D620-2752-4A98-8DF0-9F02B5D5738A}" dt="2024-02-07T04:42:30.814" v="7"/>
        <pc:sldMkLst>
          <pc:docMk/>
          <pc:sldMk cId="4049575248" sldId="256"/>
        </pc:sldMkLst>
        <pc:extLst>
          <p:ext xmlns:p="http://schemas.openxmlformats.org/presentationml/2006/main" uri="{D6D511B9-2390-475A-947B-AFAB55BFBCF1}">
            <pc226:cmChg xmlns:pc226="http://schemas.microsoft.com/office/powerpoint/2022/06/main/command" chg="add">
              <pc226:chgData name="Sousa da Fonseca, Pedro Jose" userId="S::pfonseca@purdue.edu::6decca43-444f-4591-b3e3-5f286246befb" providerId="AD" clId="Web-{7DF3D620-2752-4A98-8DF0-9F02B5D5738A}" dt="2024-02-07T04:42:30.814" v="7"/>
              <pc2:cmMkLst xmlns:pc2="http://schemas.microsoft.com/office/powerpoint/2019/9/main/command">
                <pc:docMk/>
                <pc:sldMk cId="4049575248" sldId="256"/>
                <pc2:cmMk id="{A7B33F74-51F5-4C85-A981-C1C93082C411}"/>
              </pc2:cmMkLst>
            </pc226:cmChg>
          </p:ext>
        </pc:extLst>
      </pc:sldChg>
      <pc:sldChg chg="addCm">
        <pc:chgData name="Sousa da Fonseca, Pedro Jose" userId="S::pfonseca@purdue.edu::6decca43-444f-4591-b3e3-5f286246befb" providerId="AD" clId="Web-{7DF3D620-2752-4A98-8DF0-9F02B5D5738A}" dt="2024-02-07T04:39:38.117" v="2"/>
        <pc:sldMkLst>
          <pc:docMk/>
          <pc:sldMk cId="815522545" sldId="994"/>
        </pc:sldMkLst>
        <pc:extLst>
          <p:ext xmlns:p="http://schemas.openxmlformats.org/presentationml/2006/main" uri="{D6D511B9-2390-475A-947B-AFAB55BFBCF1}">
            <pc226:cmChg xmlns:pc226="http://schemas.microsoft.com/office/powerpoint/2022/06/main/command" chg="add">
              <pc226:chgData name="Sousa da Fonseca, Pedro Jose" userId="S::pfonseca@purdue.edu::6decca43-444f-4591-b3e3-5f286246befb" providerId="AD" clId="Web-{7DF3D620-2752-4A98-8DF0-9F02B5D5738A}" dt="2024-02-07T04:39:38.117" v="2"/>
              <pc2:cmMkLst xmlns:pc2="http://schemas.microsoft.com/office/powerpoint/2019/9/main/command">
                <pc:docMk/>
                <pc:sldMk cId="815522545" sldId="994"/>
                <pc2:cmMk id="{4E3114A7-DECA-4175-8D6F-09B93934EE79}"/>
              </pc2:cmMkLst>
            </pc226:cmChg>
          </p:ext>
        </pc:extLst>
      </pc:sldChg>
      <pc:sldChg chg="addCm">
        <pc:chgData name="Sousa da Fonseca, Pedro Jose" userId="S::pfonseca@purdue.edu::6decca43-444f-4591-b3e3-5f286246befb" providerId="AD" clId="Web-{7DF3D620-2752-4A98-8DF0-9F02B5D5738A}" dt="2024-02-07T04:46:03.678" v="9"/>
        <pc:sldMkLst>
          <pc:docMk/>
          <pc:sldMk cId="73727201" sldId="1020"/>
        </pc:sldMkLst>
        <pc:extLst>
          <p:ext xmlns:p="http://schemas.openxmlformats.org/presentationml/2006/main" uri="{D6D511B9-2390-475A-947B-AFAB55BFBCF1}">
            <pc226:cmChg xmlns:pc226="http://schemas.microsoft.com/office/powerpoint/2022/06/main/command" chg="add">
              <pc226:chgData name="Sousa da Fonseca, Pedro Jose" userId="S::pfonseca@purdue.edu::6decca43-444f-4591-b3e3-5f286246befb" providerId="AD" clId="Web-{7DF3D620-2752-4A98-8DF0-9F02B5D5738A}" dt="2024-02-07T04:46:03.678" v="9"/>
              <pc2:cmMkLst xmlns:pc2="http://schemas.microsoft.com/office/powerpoint/2019/9/main/command">
                <pc:docMk/>
                <pc:sldMk cId="73727201" sldId="1020"/>
                <pc2:cmMk id="{11DA3170-2077-4F0E-8C42-8CEFF570DF50}"/>
              </pc2:cmMkLst>
            </pc226:cmChg>
          </p:ext>
        </pc:extLst>
      </pc:sldChg>
      <pc:sldChg chg="addCm">
        <pc:chgData name="Sousa da Fonseca, Pedro Jose" userId="S::pfonseca@purdue.edu::6decca43-444f-4591-b3e3-5f286246befb" providerId="AD" clId="Web-{7DF3D620-2752-4A98-8DF0-9F02B5D5738A}" dt="2024-02-07T04:41:08.797" v="5"/>
        <pc:sldMkLst>
          <pc:docMk/>
          <pc:sldMk cId="271275750" sldId="1024"/>
        </pc:sldMkLst>
        <pc:extLst>
          <p:ext xmlns:p="http://schemas.openxmlformats.org/presentationml/2006/main" uri="{D6D511B9-2390-475A-947B-AFAB55BFBCF1}">
            <pc226:cmChg xmlns:pc226="http://schemas.microsoft.com/office/powerpoint/2022/06/main/command" chg="add">
              <pc226:chgData name="Sousa da Fonseca, Pedro Jose" userId="S::pfonseca@purdue.edu::6decca43-444f-4591-b3e3-5f286246befb" providerId="AD" clId="Web-{7DF3D620-2752-4A98-8DF0-9F02B5D5738A}" dt="2024-02-07T04:41:08.797" v="5"/>
              <pc2:cmMkLst xmlns:pc2="http://schemas.microsoft.com/office/powerpoint/2019/9/main/command">
                <pc:docMk/>
                <pc:sldMk cId="271275750" sldId="1024"/>
                <pc2:cmMk id="{B2BDA4D2-2882-4B08-B924-A3B27FC51D67}"/>
              </pc2:cmMkLst>
            </pc226:cmChg>
          </p:ext>
        </pc:extLst>
      </pc:sldChg>
      <pc:sldChg chg="addCm">
        <pc:chgData name="Sousa da Fonseca, Pedro Jose" userId="S::pfonseca@purdue.edu::6decca43-444f-4591-b3e3-5f286246befb" providerId="AD" clId="Web-{7DF3D620-2752-4A98-8DF0-9F02B5D5738A}" dt="2024-02-07T04:42:02.564" v="6"/>
        <pc:sldMkLst>
          <pc:docMk/>
          <pc:sldMk cId="3386390439" sldId="1034"/>
        </pc:sldMkLst>
        <pc:extLst>
          <p:ext xmlns:p="http://schemas.openxmlformats.org/presentationml/2006/main" uri="{D6D511B9-2390-475A-947B-AFAB55BFBCF1}">
            <pc226:cmChg xmlns:pc226="http://schemas.microsoft.com/office/powerpoint/2022/06/main/command" chg="add">
              <pc226:chgData name="Sousa da Fonseca, Pedro Jose" userId="S::pfonseca@purdue.edu::6decca43-444f-4591-b3e3-5f286246befb" providerId="AD" clId="Web-{7DF3D620-2752-4A98-8DF0-9F02B5D5738A}" dt="2024-02-07T04:42:02.564" v="6"/>
              <pc2:cmMkLst xmlns:pc2="http://schemas.microsoft.com/office/powerpoint/2019/9/main/command">
                <pc:docMk/>
                <pc:sldMk cId="3386390439" sldId="1034"/>
                <pc2:cmMk id="{2BB0CF21-460F-4B92-936F-A824753710C8}"/>
              </pc2:cmMkLst>
            </pc226:cmChg>
          </p:ext>
        </pc:extLst>
      </pc:sldChg>
      <pc:sldChg chg="addCm">
        <pc:chgData name="Sousa da Fonseca, Pedro Jose" userId="S::pfonseca@purdue.edu::6decca43-444f-4591-b3e3-5f286246befb" providerId="AD" clId="Web-{7DF3D620-2752-4A98-8DF0-9F02B5D5738A}" dt="2024-02-07T04:52:25.067" v="13"/>
        <pc:sldMkLst>
          <pc:docMk/>
          <pc:sldMk cId="2934567446" sldId="1050"/>
        </pc:sldMkLst>
        <pc:extLst>
          <p:ext xmlns:p="http://schemas.openxmlformats.org/presentationml/2006/main" uri="{D6D511B9-2390-475A-947B-AFAB55BFBCF1}">
            <pc226:cmChg xmlns:pc226="http://schemas.microsoft.com/office/powerpoint/2022/06/main/command" chg="add">
              <pc226:chgData name="Sousa da Fonseca, Pedro Jose" userId="S::pfonseca@purdue.edu::6decca43-444f-4591-b3e3-5f286246befb" providerId="AD" clId="Web-{7DF3D620-2752-4A98-8DF0-9F02B5D5738A}" dt="2024-02-07T04:52:25.067" v="13"/>
              <pc2:cmMkLst xmlns:pc2="http://schemas.microsoft.com/office/powerpoint/2019/9/main/command">
                <pc:docMk/>
                <pc:sldMk cId="2934567446" sldId="1050"/>
                <pc2:cmMk id="{F5469A51-AE60-4412-9F0F-BBB496E58B16}"/>
              </pc2:cmMkLst>
            </pc226:cmChg>
          </p:ext>
        </pc:extLst>
      </pc:sldChg>
      <pc:sldChg chg="addCm">
        <pc:chgData name="Sousa da Fonseca, Pedro Jose" userId="S::pfonseca@purdue.edu::6decca43-444f-4591-b3e3-5f286246befb" providerId="AD" clId="Web-{7DF3D620-2752-4A98-8DF0-9F02B5D5738A}" dt="2024-02-07T04:50:13.653" v="12"/>
        <pc:sldMkLst>
          <pc:docMk/>
          <pc:sldMk cId="4283525494" sldId="1122"/>
        </pc:sldMkLst>
        <pc:extLst>
          <p:ext xmlns:p="http://schemas.openxmlformats.org/presentationml/2006/main" uri="{D6D511B9-2390-475A-947B-AFAB55BFBCF1}">
            <pc226:cmChg xmlns:pc226="http://schemas.microsoft.com/office/powerpoint/2022/06/main/command" chg="add">
              <pc226:chgData name="Sousa da Fonseca, Pedro Jose" userId="S::pfonseca@purdue.edu::6decca43-444f-4591-b3e3-5f286246befb" providerId="AD" clId="Web-{7DF3D620-2752-4A98-8DF0-9F02B5D5738A}" dt="2024-02-07T04:50:13.653" v="12"/>
              <pc2:cmMkLst xmlns:pc2="http://schemas.microsoft.com/office/powerpoint/2019/9/main/command">
                <pc:docMk/>
                <pc:sldMk cId="4283525494" sldId="1122"/>
                <pc2:cmMk id="{DBA37CC7-8ACB-4721-A1DC-8789B918FFE5}"/>
              </pc2:cmMkLst>
            </pc226:cmChg>
          </p:ext>
        </pc:extLst>
      </pc:sldChg>
      <pc:sldChg chg="addCm">
        <pc:chgData name="Sousa da Fonseca, Pedro Jose" userId="S::pfonseca@purdue.edu::6decca43-444f-4591-b3e3-5f286246befb" providerId="AD" clId="Web-{7DF3D620-2752-4A98-8DF0-9F02B5D5738A}" dt="2024-02-07T04:47:25.258" v="11"/>
        <pc:sldMkLst>
          <pc:docMk/>
          <pc:sldMk cId="3381567474" sldId="1136"/>
        </pc:sldMkLst>
        <pc:extLst>
          <p:ext xmlns:p="http://schemas.openxmlformats.org/presentationml/2006/main" uri="{D6D511B9-2390-475A-947B-AFAB55BFBCF1}">
            <pc226:cmChg xmlns:pc226="http://schemas.microsoft.com/office/powerpoint/2022/06/main/command" chg="add">
              <pc226:chgData name="Sousa da Fonseca, Pedro Jose" userId="S::pfonseca@purdue.edu::6decca43-444f-4591-b3e3-5f286246befb" providerId="AD" clId="Web-{7DF3D620-2752-4A98-8DF0-9F02B5D5738A}" dt="2024-02-07T04:46:46.663" v="10"/>
              <pc2:cmMkLst xmlns:pc2="http://schemas.microsoft.com/office/powerpoint/2019/9/main/command">
                <pc:docMk/>
                <pc:sldMk cId="3381567474" sldId="1136"/>
                <pc2:cmMk id="{FF5B8B9B-1D34-484E-8D9C-82A72807ABB9}"/>
              </pc2:cmMkLst>
            </pc226:cmChg>
            <pc226:cmChg xmlns:pc226="http://schemas.microsoft.com/office/powerpoint/2022/06/main/command" chg="add">
              <pc226:chgData name="Sousa da Fonseca, Pedro Jose" userId="S::pfonseca@purdue.edu::6decca43-444f-4591-b3e3-5f286246befb" providerId="AD" clId="Web-{7DF3D620-2752-4A98-8DF0-9F02B5D5738A}" dt="2024-02-07T04:47:25.258" v="11"/>
              <pc2:cmMkLst xmlns:pc2="http://schemas.microsoft.com/office/powerpoint/2019/9/main/command">
                <pc:docMk/>
                <pc:sldMk cId="3381567474" sldId="1136"/>
                <pc2:cmMk id="{696EDED6-D312-481A-8ABE-000F785CF81B}"/>
              </pc2:cmMkLst>
            </pc226:cmChg>
          </p:ext>
        </pc:extLst>
      </pc:sldChg>
      <pc:sldChg chg="addCm">
        <pc:chgData name="Sousa da Fonseca, Pedro Jose" userId="S::pfonseca@purdue.edu::6decca43-444f-4591-b3e3-5f286246befb" providerId="AD" clId="Web-{7DF3D620-2752-4A98-8DF0-9F02B5D5738A}" dt="2024-02-07T04:40:33.149" v="4"/>
        <pc:sldMkLst>
          <pc:docMk/>
          <pc:sldMk cId="2183783552" sldId="1192"/>
        </pc:sldMkLst>
        <pc:extLst>
          <p:ext xmlns:p="http://schemas.openxmlformats.org/presentationml/2006/main" uri="{D6D511B9-2390-475A-947B-AFAB55BFBCF1}">
            <pc226:cmChg xmlns:pc226="http://schemas.microsoft.com/office/powerpoint/2022/06/main/command" chg="add">
              <pc226:chgData name="Sousa da Fonseca, Pedro Jose" userId="S::pfonseca@purdue.edu::6decca43-444f-4591-b3e3-5f286246befb" providerId="AD" clId="Web-{7DF3D620-2752-4A98-8DF0-9F02B5D5738A}" dt="2024-02-07T04:40:33.149" v="4"/>
              <pc2:cmMkLst xmlns:pc2="http://schemas.microsoft.com/office/powerpoint/2019/9/main/command">
                <pc:docMk/>
                <pc:sldMk cId="2183783552" sldId="1192"/>
                <pc2:cmMk id="{EBB840D1-A0DA-4FB7-821C-B4B477A18BE8}"/>
              </pc2:cmMkLst>
            </pc226:cmChg>
          </p:ext>
        </pc:extLst>
      </pc:sldChg>
      <pc:sldChg chg="addCm">
        <pc:chgData name="Sousa da Fonseca, Pedro Jose" userId="S::pfonseca@purdue.edu::6decca43-444f-4591-b3e3-5f286246befb" providerId="AD" clId="Web-{7DF3D620-2752-4A98-8DF0-9F02B5D5738A}" dt="2024-02-07T04:40:02.430" v="3"/>
        <pc:sldMkLst>
          <pc:docMk/>
          <pc:sldMk cId="1398096310" sldId="1205"/>
        </pc:sldMkLst>
        <pc:extLst>
          <p:ext xmlns:p="http://schemas.openxmlformats.org/presentationml/2006/main" uri="{D6D511B9-2390-475A-947B-AFAB55BFBCF1}">
            <pc226:cmChg xmlns:pc226="http://schemas.microsoft.com/office/powerpoint/2022/06/main/command" chg="add">
              <pc226:chgData name="Sousa da Fonseca, Pedro Jose" userId="S::pfonseca@purdue.edu::6decca43-444f-4591-b3e3-5f286246befb" providerId="AD" clId="Web-{7DF3D620-2752-4A98-8DF0-9F02B5D5738A}" dt="2024-02-07T04:40:02.430" v="3"/>
              <pc2:cmMkLst xmlns:pc2="http://schemas.microsoft.com/office/powerpoint/2019/9/main/command">
                <pc:docMk/>
                <pc:sldMk cId="1398096310" sldId="1205"/>
                <pc2:cmMk id="{9561B0FA-505A-4F51-AADA-60D061BBCD03}"/>
              </pc2:cmMkLst>
            </pc226:cmChg>
          </p:ext>
        </pc:extLst>
      </pc:sldChg>
      <pc:sldChg chg="addCm">
        <pc:chgData name="Sousa da Fonseca, Pedro Jose" userId="S::pfonseca@purdue.edu::6decca43-444f-4591-b3e3-5f286246befb" providerId="AD" clId="Web-{7DF3D620-2752-4A98-8DF0-9F02B5D5738A}" dt="2024-02-07T04:39:03.554" v="1"/>
        <pc:sldMkLst>
          <pc:docMk/>
          <pc:sldMk cId="2731928100" sldId="1207"/>
        </pc:sldMkLst>
        <pc:extLst>
          <p:ext xmlns:p="http://schemas.openxmlformats.org/presentationml/2006/main" uri="{D6D511B9-2390-475A-947B-AFAB55BFBCF1}">
            <pc226:cmChg xmlns:pc226="http://schemas.microsoft.com/office/powerpoint/2022/06/main/command" chg="add">
              <pc226:chgData name="Sousa da Fonseca, Pedro Jose" userId="S::pfonseca@purdue.edu::6decca43-444f-4591-b3e3-5f286246befb" providerId="AD" clId="Web-{7DF3D620-2752-4A98-8DF0-9F02B5D5738A}" dt="2024-02-07T04:39:03.554" v="1"/>
              <pc2:cmMkLst xmlns:pc2="http://schemas.microsoft.com/office/powerpoint/2019/9/main/command">
                <pc:docMk/>
                <pc:sldMk cId="2731928100" sldId="1207"/>
                <pc2:cmMk id="{08149294-08FA-40EF-B5ED-F19BF67AC3E9}"/>
              </pc2:cmMkLst>
            </pc226:cmChg>
          </p:ext>
        </pc:extLst>
      </pc:sldChg>
      <pc:sldChg chg="addCm">
        <pc:chgData name="Sousa da Fonseca, Pedro Jose" userId="S::pfonseca@purdue.edu::6decca43-444f-4591-b3e3-5f286246befb" providerId="AD" clId="Web-{7DF3D620-2752-4A98-8DF0-9F02B5D5738A}" dt="2024-02-07T04:44:14.363" v="8"/>
        <pc:sldMkLst>
          <pc:docMk/>
          <pc:sldMk cId="3305435457" sldId="1209"/>
        </pc:sldMkLst>
        <pc:extLst>
          <p:ext xmlns:p="http://schemas.openxmlformats.org/presentationml/2006/main" uri="{D6D511B9-2390-475A-947B-AFAB55BFBCF1}">
            <pc226:cmChg xmlns:pc226="http://schemas.microsoft.com/office/powerpoint/2022/06/main/command" chg="add">
              <pc226:chgData name="Sousa da Fonseca, Pedro Jose" userId="S::pfonseca@purdue.edu::6decca43-444f-4591-b3e3-5f286246befb" providerId="AD" clId="Web-{7DF3D620-2752-4A98-8DF0-9F02B5D5738A}" dt="2024-02-07T04:44:14.363" v="8"/>
              <pc2:cmMkLst xmlns:pc2="http://schemas.microsoft.com/office/powerpoint/2019/9/main/command">
                <pc:docMk/>
                <pc:sldMk cId="3305435457" sldId="1209"/>
                <pc2:cmMk id="{9F9D4D83-B94F-4C34-A272-0D32B94D86BA}"/>
              </pc2:cmMkLst>
            </pc226:cmChg>
          </p:ext>
        </pc:extLst>
      </pc:sldChg>
    </pc:docChg>
  </pc:docChgLst>
  <pc:docChgLst>
    <pc:chgData name="Palit, Tapti" userId="dec6fbcd-7598-406a-8cbf-504d4a3bac15" providerId="ADAL" clId="{65104DF2-1B45-4C36-9E2A-F89658839DCF}"/>
    <pc:docChg chg="undo redo custSel addSld delSld modSld sldOrd modMainMaster modShowInfo">
      <pc:chgData name="Palit, Tapti" userId="dec6fbcd-7598-406a-8cbf-504d4a3bac15" providerId="ADAL" clId="{65104DF2-1B45-4C36-9E2A-F89658839DCF}" dt="2024-02-15T17:32:55.716" v="28005" actId="14100"/>
      <pc:docMkLst>
        <pc:docMk/>
      </pc:docMkLst>
      <pc:sldChg chg="addSp delSp modSp mod chgLayout modNotesTx">
        <pc:chgData name="Palit, Tapti" userId="dec6fbcd-7598-406a-8cbf-504d4a3bac15" providerId="ADAL" clId="{65104DF2-1B45-4C36-9E2A-F89658839DCF}" dt="2024-02-15T17:23:02.632" v="28002" actId="14100"/>
        <pc:sldMkLst>
          <pc:docMk/>
          <pc:sldMk cId="4049575248" sldId="256"/>
        </pc:sldMkLst>
        <pc:spChg chg="mod ord">
          <ac:chgData name="Palit, Tapti" userId="dec6fbcd-7598-406a-8cbf-504d4a3bac15" providerId="ADAL" clId="{65104DF2-1B45-4C36-9E2A-F89658839DCF}" dt="2024-01-15T18:11:39.980" v="83" actId="6264"/>
          <ac:spMkLst>
            <pc:docMk/>
            <pc:sldMk cId="4049575248" sldId="256"/>
            <ac:spMk id="2" creationId="{00000000-0000-0000-0000-000000000000}"/>
          </ac:spMkLst>
        </pc:spChg>
        <pc:spChg chg="mod ord">
          <ac:chgData name="Palit, Tapti" userId="dec6fbcd-7598-406a-8cbf-504d4a3bac15" providerId="ADAL" clId="{65104DF2-1B45-4C36-9E2A-F89658839DCF}" dt="2024-01-25T17:53:34.614" v="22009" actId="120"/>
          <ac:spMkLst>
            <pc:docMk/>
            <pc:sldMk cId="4049575248" sldId="256"/>
            <ac:spMk id="3" creationId="{00000000-0000-0000-0000-000000000000}"/>
          </ac:spMkLst>
        </pc:spChg>
        <pc:spChg chg="add del mod">
          <ac:chgData name="Palit, Tapti" userId="dec6fbcd-7598-406a-8cbf-504d4a3bac15" providerId="ADAL" clId="{65104DF2-1B45-4C36-9E2A-F89658839DCF}" dt="2024-01-15T18:10:37.981" v="78" actId="6264"/>
          <ac:spMkLst>
            <pc:docMk/>
            <pc:sldMk cId="4049575248" sldId="256"/>
            <ac:spMk id="4" creationId="{EE80026E-7EF7-6C81-48AD-BA7C81882EBE}"/>
          </ac:spMkLst>
        </pc:spChg>
        <pc:spChg chg="add del mod">
          <ac:chgData name="Palit, Tapti" userId="dec6fbcd-7598-406a-8cbf-504d4a3bac15" providerId="ADAL" clId="{65104DF2-1B45-4C36-9E2A-F89658839DCF}" dt="2024-01-15T18:10:37.981" v="78" actId="6264"/>
          <ac:spMkLst>
            <pc:docMk/>
            <pc:sldMk cId="4049575248" sldId="256"/>
            <ac:spMk id="5" creationId="{1F832222-AC77-771E-1884-E13C1BCF408D}"/>
          </ac:spMkLst>
        </pc:spChg>
        <pc:spChg chg="add del mod">
          <ac:chgData name="Palit, Tapti" userId="dec6fbcd-7598-406a-8cbf-504d4a3bac15" providerId="ADAL" clId="{65104DF2-1B45-4C36-9E2A-F89658839DCF}" dt="2024-01-15T18:11:39.980" v="83" actId="6264"/>
          <ac:spMkLst>
            <pc:docMk/>
            <pc:sldMk cId="4049575248" sldId="256"/>
            <ac:spMk id="6" creationId="{0E7EEF8D-0EBE-06F4-7BFE-00C5B4D973DD}"/>
          </ac:spMkLst>
        </pc:spChg>
        <pc:spChg chg="add del mod">
          <ac:chgData name="Palit, Tapti" userId="dec6fbcd-7598-406a-8cbf-504d4a3bac15" providerId="ADAL" clId="{65104DF2-1B45-4C36-9E2A-F89658839DCF}" dt="2024-01-15T18:11:39.980" v="83" actId="6264"/>
          <ac:spMkLst>
            <pc:docMk/>
            <pc:sldMk cId="4049575248" sldId="256"/>
            <ac:spMk id="7" creationId="{AC54CAEA-EEB3-E7E9-641E-A4A2E174AAE7}"/>
          </ac:spMkLst>
        </pc:spChg>
        <pc:picChg chg="add del mod">
          <ac:chgData name="Palit, Tapti" userId="dec6fbcd-7598-406a-8cbf-504d4a3bac15" providerId="ADAL" clId="{65104DF2-1B45-4C36-9E2A-F89658839DCF}" dt="2024-01-25T17:53:51.157" v="22011" actId="478"/>
          <ac:picMkLst>
            <pc:docMk/>
            <pc:sldMk cId="4049575248" sldId="256"/>
            <ac:picMk id="2050" creationId="{19FB0DBC-2EA7-9DB9-CC2E-EFE498132815}"/>
          </ac:picMkLst>
        </pc:picChg>
        <pc:picChg chg="add mod">
          <ac:chgData name="Palit, Tapti" userId="dec6fbcd-7598-406a-8cbf-504d4a3bac15" providerId="ADAL" clId="{65104DF2-1B45-4C36-9E2A-F89658839DCF}" dt="2024-01-25T17:54:04.071" v="22016" actId="1076"/>
          <ac:picMkLst>
            <pc:docMk/>
            <pc:sldMk cId="4049575248" sldId="256"/>
            <ac:picMk id="2052" creationId="{E2D02FFE-36EE-2CBE-F640-2DDCC7C27F12}"/>
          </ac:picMkLst>
        </pc:picChg>
        <pc:picChg chg="mod">
          <ac:chgData name="Palit, Tapti" userId="dec6fbcd-7598-406a-8cbf-504d4a3bac15" providerId="ADAL" clId="{65104DF2-1B45-4C36-9E2A-F89658839DCF}" dt="2024-02-15T17:23:02.632" v="28002" actId="14100"/>
          <ac:picMkLst>
            <pc:docMk/>
            <pc:sldMk cId="4049575248" sldId="256"/>
            <ac:picMk id="2062" creationId="{25771480-09B8-1A99-4DA8-5461E232B06B}"/>
          </ac:picMkLst>
        </pc:picChg>
      </pc:sldChg>
      <pc:sldChg chg="modSp">
        <pc:chgData name="Palit, Tapti" userId="dec6fbcd-7598-406a-8cbf-504d4a3bac15" providerId="ADAL" clId="{65104DF2-1B45-4C36-9E2A-F89658839DCF}" dt="2024-01-15T17:57:41.817" v="26"/>
        <pc:sldMkLst>
          <pc:docMk/>
          <pc:sldMk cId="2093469296" sldId="380"/>
        </pc:sldMkLst>
        <pc:spChg chg="mod">
          <ac:chgData name="Palit, Tapti" userId="dec6fbcd-7598-406a-8cbf-504d4a3bac15" providerId="ADAL" clId="{65104DF2-1B45-4C36-9E2A-F89658839DCF}" dt="2024-01-15T17:57:41.817" v="26"/>
          <ac:spMkLst>
            <pc:docMk/>
            <pc:sldMk cId="2093469296" sldId="380"/>
            <ac:spMk id="2" creationId="{8BE65D22-BD8E-49FF-936F-0E60B37C4A1C}"/>
          </ac:spMkLst>
        </pc:spChg>
        <pc:spChg chg="mod">
          <ac:chgData name="Palit, Tapti" userId="dec6fbcd-7598-406a-8cbf-504d4a3bac15" providerId="ADAL" clId="{65104DF2-1B45-4C36-9E2A-F89658839DCF}" dt="2024-01-15T17:57:41.817" v="26"/>
          <ac:spMkLst>
            <pc:docMk/>
            <pc:sldMk cId="2093469296" sldId="380"/>
            <ac:spMk id="4" creationId="{E0D8E777-DFC7-4491-B604-F34BF8A3EF01}"/>
          </ac:spMkLst>
        </pc:spChg>
      </pc:sldChg>
      <pc:sldChg chg="addSp modSp mod chgLayout">
        <pc:chgData name="Palit, Tapti" userId="dec6fbcd-7598-406a-8cbf-504d4a3bac15" providerId="ADAL" clId="{65104DF2-1B45-4C36-9E2A-F89658839DCF}" dt="2024-01-15T18:02:53.069" v="52" actId="700"/>
        <pc:sldMkLst>
          <pc:docMk/>
          <pc:sldMk cId="1525952999" sldId="383"/>
        </pc:sldMkLst>
        <pc:spChg chg="mod ord">
          <ac:chgData name="Palit, Tapti" userId="dec6fbcd-7598-406a-8cbf-504d4a3bac15" providerId="ADAL" clId="{65104DF2-1B45-4C36-9E2A-F89658839DCF}" dt="2024-01-15T18:02:53.069" v="52" actId="700"/>
          <ac:spMkLst>
            <pc:docMk/>
            <pc:sldMk cId="1525952999" sldId="383"/>
            <ac:spMk id="2" creationId="{8BE65D22-BD8E-49FF-936F-0E60B37C4A1C}"/>
          </ac:spMkLst>
        </pc:spChg>
        <pc:spChg chg="add mod ord">
          <ac:chgData name="Palit, Tapti" userId="dec6fbcd-7598-406a-8cbf-504d4a3bac15" providerId="ADAL" clId="{65104DF2-1B45-4C36-9E2A-F89658839DCF}" dt="2024-01-15T18:02:53.069" v="52" actId="700"/>
          <ac:spMkLst>
            <pc:docMk/>
            <pc:sldMk cId="1525952999" sldId="383"/>
            <ac:spMk id="3" creationId="{C6142D07-5155-1269-BFDA-E8561B4A0F02}"/>
          </ac:spMkLst>
        </pc:spChg>
        <pc:spChg chg="mod ord">
          <ac:chgData name="Palit, Tapti" userId="dec6fbcd-7598-406a-8cbf-504d4a3bac15" providerId="ADAL" clId="{65104DF2-1B45-4C36-9E2A-F89658839DCF}" dt="2024-01-15T18:02:53.069" v="52" actId="700"/>
          <ac:spMkLst>
            <pc:docMk/>
            <pc:sldMk cId="1525952999" sldId="383"/>
            <ac:spMk id="4" creationId="{E0D8E777-DFC7-4491-B604-F34BF8A3EF01}"/>
          </ac:spMkLst>
        </pc:spChg>
      </pc:sldChg>
      <pc:sldChg chg="addSp delSp modSp mod modClrScheme delAnim chgLayout">
        <pc:chgData name="Palit, Tapti" userId="dec6fbcd-7598-406a-8cbf-504d4a3bac15" providerId="ADAL" clId="{65104DF2-1B45-4C36-9E2A-F89658839DCF}" dt="2024-01-25T17:49:25.516" v="21924" actId="21"/>
        <pc:sldMkLst>
          <pc:docMk/>
          <pc:sldMk cId="545157709" sldId="386"/>
        </pc:sldMkLst>
        <pc:spChg chg="mod ord">
          <ac:chgData name="Palit, Tapti" userId="dec6fbcd-7598-406a-8cbf-504d4a3bac15" providerId="ADAL" clId="{65104DF2-1B45-4C36-9E2A-F89658839DCF}" dt="2024-01-15T19:22:42.974" v="589" actId="700"/>
          <ac:spMkLst>
            <pc:docMk/>
            <pc:sldMk cId="545157709" sldId="386"/>
            <ac:spMk id="2" creationId="{E34572E4-3E14-4421-B29A-F1D23D9EC4DB}"/>
          </ac:spMkLst>
        </pc:spChg>
        <pc:spChg chg="mod ord">
          <ac:chgData name="Palit, Tapti" userId="dec6fbcd-7598-406a-8cbf-504d4a3bac15" providerId="ADAL" clId="{65104DF2-1B45-4C36-9E2A-F89658839DCF}" dt="2024-01-15T19:22:42.974" v="589" actId="700"/>
          <ac:spMkLst>
            <pc:docMk/>
            <pc:sldMk cId="545157709" sldId="386"/>
            <ac:spMk id="3" creationId="{FD2707FB-39CD-4B34-8272-9D4AEC503DBF}"/>
          </ac:spMkLst>
        </pc:spChg>
        <pc:spChg chg="mod ord">
          <ac:chgData name="Palit, Tapti" userId="dec6fbcd-7598-406a-8cbf-504d4a3bac15" providerId="ADAL" clId="{65104DF2-1B45-4C36-9E2A-F89658839DCF}" dt="2024-01-15T19:22:42.974" v="589" actId="700"/>
          <ac:spMkLst>
            <pc:docMk/>
            <pc:sldMk cId="545157709" sldId="386"/>
            <ac:spMk id="4" creationId="{72A5B281-5DE0-480A-B5F7-27044D482295}"/>
          </ac:spMkLst>
        </pc:spChg>
        <pc:spChg chg="add del mod ord">
          <ac:chgData name="Palit, Tapti" userId="dec6fbcd-7598-406a-8cbf-504d4a3bac15" providerId="ADAL" clId="{65104DF2-1B45-4C36-9E2A-F89658839DCF}" dt="2024-01-15T19:22:42.974" v="589" actId="700"/>
          <ac:spMkLst>
            <pc:docMk/>
            <pc:sldMk cId="545157709" sldId="386"/>
            <ac:spMk id="5" creationId="{AEC105A3-B569-A549-7EDB-0FDD95486358}"/>
          </ac:spMkLst>
        </pc:spChg>
        <pc:spChg chg="add del mod">
          <ac:chgData name="Palit, Tapti" userId="dec6fbcd-7598-406a-8cbf-504d4a3bac15" providerId="ADAL" clId="{65104DF2-1B45-4C36-9E2A-F89658839DCF}" dt="2024-01-15T19:22:33.609" v="583" actId="6264"/>
          <ac:spMkLst>
            <pc:docMk/>
            <pc:sldMk cId="545157709" sldId="386"/>
            <ac:spMk id="6" creationId="{46FF46A1-8897-C425-B706-6AAD3E75EC62}"/>
          </ac:spMkLst>
        </pc:spChg>
        <pc:spChg chg="add mod">
          <ac:chgData name="Palit, Tapti" userId="dec6fbcd-7598-406a-8cbf-504d4a3bac15" providerId="ADAL" clId="{65104DF2-1B45-4C36-9E2A-F89658839DCF}" dt="2024-01-25T17:49:25.516" v="21924" actId="21"/>
          <ac:spMkLst>
            <pc:docMk/>
            <pc:sldMk cId="545157709" sldId="386"/>
            <ac:spMk id="6" creationId="{A196F721-AF5C-1838-EE64-4AFA5DCFE7C8}"/>
          </ac:spMkLst>
        </pc:spChg>
        <pc:spChg chg="add del mod">
          <ac:chgData name="Palit, Tapti" userId="dec6fbcd-7598-406a-8cbf-504d4a3bac15" providerId="ADAL" clId="{65104DF2-1B45-4C36-9E2A-F89658839DCF}" dt="2024-01-15T19:22:33.609" v="583" actId="6264"/>
          <ac:spMkLst>
            <pc:docMk/>
            <pc:sldMk cId="545157709" sldId="386"/>
            <ac:spMk id="7" creationId="{FE08D3F0-8835-77DE-7EE4-03F6AF61BDC6}"/>
          </ac:spMkLst>
        </pc:spChg>
        <pc:spChg chg="add del mod">
          <ac:chgData name="Palit, Tapti" userId="dec6fbcd-7598-406a-8cbf-504d4a3bac15" providerId="ADAL" clId="{65104DF2-1B45-4C36-9E2A-F89658839DCF}" dt="2024-01-15T19:22:33.609" v="583" actId="6264"/>
          <ac:spMkLst>
            <pc:docMk/>
            <pc:sldMk cId="545157709" sldId="386"/>
            <ac:spMk id="8" creationId="{C5F161F2-CCCD-4CBA-5737-98B61729B473}"/>
          </ac:spMkLst>
        </pc:spChg>
        <pc:spChg chg="add del mod">
          <ac:chgData name="Palit, Tapti" userId="dec6fbcd-7598-406a-8cbf-504d4a3bac15" providerId="ADAL" clId="{65104DF2-1B45-4C36-9E2A-F89658839DCF}" dt="2024-01-15T19:22:33.609" v="583" actId="6264"/>
          <ac:spMkLst>
            <pc:docMk/>
            <pc:sldMk cId="545157709" sldId="386"/>
            <ac:spMk id="9" creationId="{894AA508-FAAF-743E-077E-242D5D4E40F9}"/>
          </ac:spMkLst>
        </pc:spChg>
        <pc:spChg chg="add mod ord">
          <ac:chgData name="Palit, Tapti" userId="dec6fbcd-7598-406a-8cbf-504d4a3bac15" providerId="ADAL" clId="{65104DF2-1B45-4C36-9E2A-F89658839DCF}" dt="2024-01-15T19:22:48.320" v="591" actId="20577"/>
          <ac:spMkLst>
            <pc:docMk/>
            <pc:sldMk cId="545157709" sldId="386"/>
            <ac:spMk id="10" creationId="{D04772BB-2CB0-AC3E-FC6B-03A1D1564821}"/>
          </ac:spMkLst>
        </pc:spChg>
        <pc:spChg chg="del">
          <ac:chgData name="Palit, Tapti" userId="dec6fbcd-7598-406a-8cbf-504d4a3bac15" providerId="ADAL" clId="{65104DF2-1B45-4C36-9E2A-F89658839DCF}" dt="2024-01-25T17:49:25.516" v="21924" actId="21"/>
          <ac:spMkLst>
            <pc:docMk/>
            <pc:sldMk cId="545157709" sldId="386"/>
            <ac:spMk id="11" creationId="{D8D9A97E-4E35-5D3E-8975-19B80BB97A0A}"/>
          </ac:spMkLst>
        </pc:spChg>
        <pc:spChg chg="mod">
          <ac:chgData name="Palit, Tapti" userId="dec6fbcd-7598-406a-8cbf-504d4a3bac15" providerId="ADAL" clId="{65104DF2-1B45-4C36-9E2A-F89658839DCF}" dt="2024-01-25T17:47:46.667" v="21872"/>
          <ac:spMkLst>
            <pc:docMk/>
            <pc:sldMk cId="545157709" sldId="386"/>
            <ac:spMk id="12" creationId="{26477F96-6884-CFE7-91D6-7C1AD81FBBDD}"/>
          </ac:spMkLst>
        </pc:spChg>
        <pc:spChg chg="mod">
          <ac:chgData name="Palit, Tapti" userId="dec6fbcd-7598-406a-8cbf-504d4a3bac15" providerId="ADAL" clId="{65104DF2-1B45-4C36-9E2A-F89658839DCF}" dt="2024-01-25T17:47:52.097" v="21873" actId="1076"/>
          <ac:spMkLst>
            <pc:docMk/>
            <pc:sldMk cId="545157709" sldId="386"/>
            <ac:spMk id="14" creationId="{27AB9375-19B9-3335-1C81-AAE7C1AA2B1E}"/>
          </ac:spMkLst>
        </pc:spChg>
        <pc:spChg chg="mod">
          <ac:chgData name="Palit, Tapti" userId="dec6fbcd-7598-406a-8cbf-504d4a3bac15" providerId="ADAL" clId="{65104DF2-1B45-4C36-9E2A-F89658839DCF}" dt="2024-01-25T17:47:56.365" v="21874" actId="1076"/>
          <ac:spMkLst>
            <pc:docMk/>
            <pc:sldMk cId="545157709" sldId="386"/>
            <ac:spMk id="15" creationId="{097540DE-7781-4992-BC88-27507BDF37DA}"/>
          </ac:spMkLst>
        </pc:spChg>
        <pc:spChg chg="del mod">
          <ac:chgData name="Palit, Tapti" userId="dec6fbcd-7598-406a-8cbf-504d4a3bac15" providerId="ADAL" clId="{65104DF2-1B45-4C36-9E2A-F89658839DCF}" dt="2024-01-15T19:21:32.007" v="575" actId="478"/>
          <ac:spMkLst>
            <pc:docMk/>
            <pc:sldMk cId="545157709" sldId="386"/>
            <ac:spMk id="38" creationId="{752F445D-BFD0-4F10-AFD0-B0902D3A8146}"/>
          </ac:spMkLst>
        </pc:spChg>
      </pc:sldChg>
      <pc:sldChg chg="modSp">
        <pc:chgData name="Palit, Tapti" userId="dec6fbcd-7598-406a-8cbf-504d4a3bac15" providerId="ADAL" clId="{65104DF2-1B45-4C36-9E2A-F89658839DCF}" dt="2024-01-15T17:57:41.817" v="26"/>
        <pc:sldMkLst>
          <pc:docMk/>
          <pc:sldMk cId="781057157" sldId="391"/>
        </pc:sldMkLst>
        <pc:spChg chg="mod">
          <ac:chgData name="Palit, Tapti" userId="dec6fbcd-7598-406a-8cbf-504d4a3bac15" providerId="ADAL" clId="{65104DF2-1B45-4C36-9E2A-F89658839DCF}" dt="2024-01-15T17:57:41.817" v="26"/>
          <ac:spMkLst>
            <pc:docMk/>
            <pc:sldMk cId="781057157" sldId="391"/>
            <ac:spMk id="2" creationId="{4F22071B-705B-4169-9BE5-2632163163BC}"/>
          </ac:spMkLst>
        </pc:spChg>
        <pc:spChg chg="mod">
          <ac:chgData name="Palit, Tapti" userId="dec6fbcd-7598-406a-8cbf-504d4a3bac15" providerId="ADAL" clId="{65104DF2-1B45-4C36-9E2A-F89658839DCF}" dt="2024-01-15T17:57:41.817" v="26"/>
          <ac:spMkLst>
            <pc:docMk/>
            <pc:sldMk cId="781057157" sldId="391"/>
            <ac:spMk id="4" creationId="{64E9BF1B-4F87-454A-97CE-595B8069ED4E}"/>
          </ac:spMkLst>
        </pc:spChg>
        <pc:spChg chg="mod">
          <ac:chgData name="Palit, Tapti" userId="dec6fbcd-7598-406a-8cbf-504d4a3bac15" providerId="ADAL" clId="{65104DF2-1B45-4C36-9E2A-F89658839DCF}" dt="2024-01-15T17:57:41.817" v="26"/>
          <ac:spMkLst>
            <pc:docMk/>
            <pc:sldMk cId="781057157" sldId="391"/>
            <ac:spMk id="39" creationId="{0667E020-A6AE-47D7-860D-93997AC408D0}"/>
          </ac:spMkLst>
        </pc:spChg>
      </pc:sldChg>
      <pc:sldChg chg="addSp delSp modSp mod modClrScheme chgLayout modNotesTx">
        <pc:chgData name="Palit, Tapti" userId="dec6fbcd-7598-406a-8cbf-504d4a3bac15" providerId="ADAL" clId="{65104DF2-1B45-4C36-9E2A-F89658839DCF}" dt="2024-01-24T18:48:15.282" v="15551" actId="20577"/>
        <pc:sldMkLst>
          <pc:docMk/>
          <pc:sldMk cId="3427465704" sldId="392"/>
        </pc:sldMkLst>
        <pc:spChg chg="mod ord">
          <ac:chgData name="Palit, Tapti" userId="dec6fbcd-7598-406a-8cbf-504d4a3bac15" providerId="ADAL" clId="{65104DF2-1B45-4C36-9E2A-F89658839DCF}" dt="2024-01-15T19:28:39.344" v="624" actId="700"/>
          <ac:spMkLst>
            <pc:docMk/>
            <pc:sldMk cId="3427465704" sldId="392"/>
            <ac:spMk id="2" creationId="{C3C46814-2A6F-41B6-904E-8EDDD855207C}"/>
          </ac:spMkLst>
        </pc:spChg>
        <pc:spChg chg="mod ord">
          <ac:chgData name="Palit, Tapti" userId="dec6fbcd-7598-406a-8cbf-504d4a3bac15" providerId="ADAL" clId="{65104DF2-1B45-4C36-9E2A-F89658839DCF}" dt="2024-01-15T19:28:39.344" v="624" actId="700"/>
          <ac:spMkLst>
            <pc:docMk/>
            <pc:sldMk cId="3427465704" sldId="392"/>
            <ac:spMk id="3" creationId="{A19E8EDF-6681-42C8-AB61-DCACB7B7EEB5}"/>
          </ac:spMkLst>
        </pc:spChg>
        <pc:spChg chg="mod ord">
          <ac:chgData name="Palit, Tapti" userId="dec6fbcd-7598-406a-8cbf-504d4a3bac15" providerId="ADAL" clId="{65104DF2-1B45-4C36-9E2A-F89658839DCF}" dt="2024-01-15T19:28:39.344" v="624" actId="700"/>
          <ac:spMkLst>
            <pc:docMk/>
            <pc:sldMk cId="3427465704" sldId="392"/>
            <ac:spMk id="4" creationId="{D74339C7-0629-431F-B768-13974CDF31FB}"/>
          </ac:spMkLst>
        </pc:spChg>
        <pc:spChg chg="add del mod ord">
          <ac:chgData name="Palit, Tapti" userId="dec6fbcd-7598-406a-8cbf-504d4a3bac15" providerId="ADAL" clId="{65104DF2-1B45-4C36-9E2A-F89658839DCF}" dt="2024-01-15T19:28:44.456" v="625" actId="478"/>
          <ac:spMkLst>
            <pc:docMk/>
            <pc:sldMk cId="3427465704" sldId="392"/>
            <ac:spMk id="5" creationId="{5F20C83C-60CB-E65C-E143-FDA2B29F8970}"/>
          </ac:spMkLst>
        </pc:spChg>
        <pc:spChg chg="mod">
          <ac:chgData name="Palit, Tapti" userId="dec6fbcd-7598-406a-8cbf-504d4a3bac15" providerId="ADAL" clId="{65104DF2-1B45-4C36-9E2A-F89658839DCF}" dt="2024-01-15T19:32:48.189" v="675" actId="255"/>
          <ac:spMkLst>
            <pc:docMk/>
            <pc:sldMk cId="3427465704" sldId="392"/>
            <ac:spMk id="27" creationId="{85710342-0343-4CE7-A7D0-2B8A4E300AD1}"/>
          </ac:spMkLst>
        </pc:spChg>
      </pc:sldChg>
      <pc:sldChg chg="modSp">
        <pc:chgData name="Palit, Tapti" userId="dec6fbcd-7598-406a-8cbf-504d4a3bac15" providerId="ADAL" clId="{65104DF2-1B45-4C36-9E2A-F89658839DCF}" dt="2024-01-15T17:57:41.817" v="26"/>
        <pc:sldMkLst>
          <pc:docMk/>
          <pc:sldMk cId="2491326610" sldId="394"/>
        </pc:sldMkLst>
        <pc:spChg chg="mod">
          <ac:chgData name="Palit, Tapti" userId="dec6fbcd-7598-406a-8cbf-504d4a3bac15" providerId="ADAL" clId="{65104DF2-1B45-4C36-9E2A-F89658839DCF}" dt="2024-01-15T17:57:41.817" v="26"/>
          <ac:spMkLst>
            <pc:docMk/>
            <pc:sldMk cId="2491326610" sldId="394"/>
            <ac:spMk id="2" creationId="{778663ED-7349-4913-933D-9BDC100894A3}"/>
          </ac:spMkLst>
        </pc:spChg>
        <pc:spChg chg="mod">
          <ac:chgData name="Palit, Tapti" userId="dec6fbcd-7598-406a-8cbf-504d4a3bac15" providerId="ADAL" clId="{65104DF2-1B45-4C36-9E2A-F89658839DCF}" dt="2024-01-15T17:57:41.817" v="26"/>
          <ac:spMkLst>
            <pc:docMk/>
            <pc:sldMk cId="2491326610" sldId="394"/>
            <ac:spMk id="4" creationId="{407BF491-22D0-4E7F-B58C-06A508DCDFEB}"/>
          </ac:spMkLst>
        </pc:spChg>
        <pc:spChg chg="mod">
          <ac:chgData name="Palit, Tapti" userId="dec6fbcd-7598-406a-8cbf-504d4a3bac15" providerId="ADAL" clId="{65104DF2-1B45-4C36-9E2A-F89658839DCF}" dt="2024-01-15T17:57:41.817" v="26"/>
          <ac:spMkLst>
            <pc:docMk/>
            <pc:sldMk cId="2491326610" sldId="394"/>
            <ac:spMk id="5" creationId="{A42B345C-7C62-4661-ADDD-9088E6FD4FD3}"/>
          </ac:spMkLst>
        </pc:spChg>
      </pc:sldChg>
      <pc:sldChg chg="modSp">
        <pc:chgData name="Palit, Tapti" userId="dec6fbcd-7598-406a-8cbf-504d4a3bac15" providerId="ADAL" clId="{65104DF2-1B45-4C36-9E2A-F89658839DCF}" dt="2024-01-15T17:57:41.817" v="26"/>
        <pc:sldMkLst>
          <pc:docMk/>
          <pc:sldMk cId="3039267996" sldId="398"/>
        </pc:sldMkLst>
        <pc:spChg chg="mod">
          <ac:chgData name="Palit, Tapti" userId="dec6fbcd-7598-406a-8cbf-504d4a3bac15" providerId="ADAL" clId="{65104DF2-1B45-4C36-9E2A-F89658839DCF}" dt="2024-01-15T17:57:41.817" v="26"/>
          <ac:spMkLst>
            <pc:docMk/>
            <pc:sldMk cId="3039267996" sldId="398"/>
            <ac:spMk id="2" creationId="{8FE36FF1-1155-4F31-9E92-1300A1F68C3A}"/>
          </ac:spMkLst>
        </pc:spChg>
        <pc:spChg chg="mod">
          <ac:chgData name="Palit, Tapti" userId="dec6fbcd-7598-406a-8cbf-504d4a3bac15" providerId="ADAL" clId="{65104DF2-1B45-4C36-9E2A-F89658839DCF}" dt="2024-01-15T17:57:41.817" v="26"/>
          <ac:spMkLst>
            <pc:docMk/>
            <pc:sldMk cId="3039267996" sldId="398"/>
            <ac:spMk id="4" creationId="{E350A01A-99B1-4E75-81D7-16CEE95C95FC}"/>
          </ac:spMkLst>
        </pc:spChg>
        <pc:spChg chg="mod">
          <ac:chgData name="Palit, Tapti" userId="dec6fbcd-7598-406a-8cbf-504d4a3bac15" providerId="ADAL" clId="{65104DF2-1B45-4C36-9E2A-F89658839DCF}" dt="2024-01-15T17:57:41.817" v="26"/>
          <ac:spMkLst>
            <pc:docMk/>
            <pc:sldMk cId="3039267996" sldId="398"/>
            <ac:spMk id="5" creationId="{9B1727DA-215D-4967-9FB8-29DFB80DB8DF}"/>
          </ac:spMkLst>
        </pc:spChg>
      </pc:sldChg>
      <pc:sldChg chg="modSp">
        <pc:chgData name="Palit, Tapti" userId="dec6fbcd-7598-406a-8cbf-504d4a3bac15" providerId="ADAL" clId="{65104DF2-1B45-4C36-9E2A-F89658839DCF}" dt="2024-01-15T17:57:41.817" v="26"/>
        <pc:sldMkLst>
          <pc:docMk/>
          <pc:sldMk cId="1530249786" sldId="399"/>
        </pc:sldMkLst>
        <pc:spChg chg="mod">
          <ac:chgData name="Palit, Tapti" userId="dec6fbcd-7598-406a-8cbf-504d4a3bac15" providerId="ADAL" clId="{65104DF2-1B45-4C36-9E2A-F89658839DCF}" dt="2024-01-15T17:57:41.817" v="26"/>
          <ac:spMkLst>
            <pc:docMk/>
            <pc:sldMk cId="1530249786" sldId="399"/>
            <ac:spMk id="2" creationId="{4A5C63CC-0577-4879-8C55-FB013AFDE81A}"/>
          </ac:spMkLst>
        </pc:spChg>
        <pc:spChg chg="mod">
          <ac:chgData name="Palit, Tapti" userId="dec6fbcd-7598-406a-8cbf-504d4a3bac15" providerId="ADAL" clId="{65104DF2-1B45-4C36-9E2A-F89658839DCF}" dt="2024-01-15T17:57:41.817" v="26"/>
          <ac:spMkLst>
            <pc:docMk/>
            <pc:sldMk cId="1530249786" sldId="399"/>
            <ac:spMk id="3" creationId="{36083DAB-B09C-4BE1-8EA7-14C2EC4FE336}"/>
          </ac:spMkLst>
        </pc:spChg>
        <pc:spChg chg="mod">
          <ac:chgData name="Palit, Tapti" userId="dec6fbcd-7598-406a-8cbf-504d4a3bac15" providerId="ADAL" clId="{65104DF2-1B45-4C36-9E2A-F89658839DCF}" dt="2024-01-15T17:57:41.817" v="26"/>
          <ac:spMkLst>
            <pc:docMk/>
            <pc:sldMk cId="1530249786" sldId="399"/>
            <ac:spMk id="4" creationId="{DEC22660-2F13-4B39-9859-CE72626F89ED}"/>
          </ac:spMkLst>
        </pc:spChg>
      </pc:sldChg>
      <pc:sldChg chg="modSp">
        <pc:chgData name="Palit, Tapti" userId="dec6fbcd-7598-406a-8cbf-504d4a3bac15" providerId="ADAL" clId="{65104DF2-1B45-4C36-9E2A-F89658839DCF}" dt="2024-01-15T17:57:41.817" v="26"/>
        <pc:sldMkLst>
          <pc:docMk/>
          <pc:sldMk cId="4209992993" sldId="401"/>
        </pc:sldMkLst>
        <pc:spChg chg="mod">
          <ac:chgData name="Palit, Tapti" userId="dec6fbcd-7598-406a-8cbf-504d4a3bac15" providerId="ADAL" clId="{65104DF2-1B45-4C36-9E2A-F89658839DCF}" dt="2024-01-15T17:57:41.817" v="26"/>
          <ac:spMkLst>
            <pc:docMk/>
            <pc:sldMk cId="4209992993" sldId="401"/>
            <ac:spMk id="2" creationId="{14DC7008-5A9E-41DC-8C84-01935001A636}"/>
          </ac:spMkLst>
        </pc:spChg>
        <pc:spChg chg="mod">
          <ac:chgData name="Palit, Tapti" userId="dec6fbcd-7598-406a-8cbf-504d4a3bac15" providerId="ADAL" clId="{65104DF2-1B45-4C36-9E2A-F89658839DCF}" dt="2024-01-15T17:57:41.817" v="26"/>
          <ac:spMkLst>
            <pc:docMk/>
            <pc:sldMk cId="4209992993" sldId="401"/>
            <ac:spMk id="4" creationId="{43249A63-2D7C-4EF1-958E-D6DB58CAD1C3}"/>
          </ac:spMkLst>
        </pc:spChg>
        <pc:spChg chg="mod">
          <ac:chgData name="Palit, Tapti" userId="dec6fbcd-7598-406a-8cbf-504d4a3bac15" providerId="ADAL" clId="{65104DF2-1B45-4C36-9E2A-F89658839DCF}" dt="2024-01-15T17:57:41.817" v="26"/>
          <ac:spMkLst>
            <pc:docMk/>
            <pc:sldMk cId="4209992993" sldId="401"/>
            <ac:spMk id="37" creationId="{80518C39-D83B-43B0-8821-A6993F809486}"/>
          </ac:spMkLst>
        </pc:spChg>
      </pc:sldChg>
      <pc:sldChg chg="addSp delSp modSp mod modClrScheme delAnim chgLayout">
        <pc:chgData name="Palit, Tapti" userId="dec6fbcd-7598-406a-8cbf-504d4a3bac15" providerId="ADAL" clId="{65104DF2-1B45-4C36-9E2A-F89658839DCF}" dt="2024-01-15T19:41:11.003" v="744" actId="478"/>
        <pc:sldMkLst>
          <pc:docMk/>
          <pc:sldMk cId="494074637" sldId="402"/>
        </pc:sldMkLst>
        <pc:spChg chg="mod ord">
          <ac:chgData name="Palit, Tapti" userId="dec6fbcd-7598-406a-8cbf-504d4a3bac15" providerId="ADAL" clId="{65104DF2-1B45-4C36-9E2A-F89658839DCF}" dt="2024-01-15T19:40:52.514" v="739" actId="700"/>
          <ac:spMkLst>
            <pc:docMk/>
            <pc:sldMk cId="494074637" sldId="402"/>
            <ac:spMk id="2" creationId="{6D756B9F-DEDF-458C-A542-F30446685592}"/>
          </ac:spMkLst>
        </pc:spChg>
        <pc:spChg chg="add del mod ord">
          <ac:chgData name="Palit, Tapti" userId="dec6fbcd-7598-406a-8cbf-504d4a3bac15" providerId="ADAL" clId="{65104DF2-1B45-4C36-9E2A-F89658839DCF}" dt="2024-01-15T19:40:52.514" v="739" actId="700"/>
          <ac:spMkLst>
            <pc:docMk/>
            <pc:sldMk cId="494074637" sldId="402"/>
            <ac:spMk id="3" creationId="{A75A3688-473D-D1BB-ED48-C44AF01DCC90}"/>
          </ac:spMkLst>
        </pc:spChg>
        <pc:spChg chg="mod ord">
          <ac:chgData name="Palit, Tapti" userId="dec6fbcd-7598-406a-8cbf-504d4a3bac15" providerId="ADAL" clId="{65104DF2-1B45-4C36-9E2A-F89658839DCF}" dt="2024-01-15T19:40:52.514" v="739" actId="700"/>
          <ac:spMkLst>
            <pc:docMk/>
            <pc:sldMk cId="494074637" sldId="402"/>
            <ac:spMk id="4" creationId="{0EC42FD2-6A5A-44FB-BB0B-DB6EB51BAB67}"/>
          </ac:spMkLst>
        </pc:spChg>
        <pc:spChg chg="add del mod ord">
          <ac:chgData name="Palit, Tapti" userId="dec6fbcd-7598-406a-8cbf-504d4a3bac15" providerId="ADAL" clId="{65104DF2-1B45-4C36-9E2A-F89658839DCF}" dt="2024-01-15T19:41:11.003" v="744" actId="478"/>
          <ac:spMkLst>
            <pc:docMk/>
            <pc:sldMk cId="494074637" sldId="402"/>
            <ac:spMk id="5" creationId="{809349AD-41BC-ED1D-71E7-6180E0E8A92E}"/>
          </ac:spMkLst>
        </pc:spChg>
        <pc:spChg chg="add mod ord">
          <ac:chgData name="Palit, Tapti" userId="dec6fbcd-7598-406a-8cbf-504d4a3bac15" providerId="ADAL" clId="{65104DF2-1B45-4C36-9E2A-F89658839DCF}" dt="2024-01-15T19:40:55.975" v="741" actId="20577"/>
          <ac:spMkLst>
            <pc:docMk/>
            <pc:sldMk cId="494074637" sldId="402"/>
            <ac:spMk id="6" creationId="{37316138-7B30-08DE-FCD8-6DF034C2FC07}"/>
          </ac:spMkLst>
        </pc:spChg>
        <pc:spChg chg="del mod">
          <ac:chgData name="Palit, Tapti" userId="dec6fbcd-7598-406a-8cbf-504d4a3bac15" providerId="ADAL" clId="{65104DF2-1B45-4C36-9E2A-F89658839DCF}" dt="2024-01-15T19:40:46.577" v="738" actId="478"/>
          <ac:spMkLst>
            <pc:docMk/>
            <pc:sldMk cId="494074637" sldId="402"/>
            <ac:spMk id="313" creationId="{65A45DC8-A94C-4599-BF57-8F872512E091}"/>
          </ac:spMkLst>
        </pc:spChg>
        <pc:cxnChg chg="mod">
          <ac:chgData name="Palit, Tapti" userId="dec6fbcd-7598-406a-8cbf-504d4a3bac15" providerId="ADAL" clId="{65104DF2-1B45-4C36-9E2A-F89658839DCF}" dt="2024-01-15T19:41:01.814" v="742" actId="14100"/>
          <ac:cxnSpMkLst>
            <pc:docMk/>
            <pc:sldMk cId="494074637" sldId="402"/>
            <ac:cxnSpMk id="249" creationId="{D791E428-170D-4A6A-9259-F3B5179877F7}"/>
          </ac:cxnSpMkLst>
        </pc:cxnChg>
        <pc:cxnChg chg="mod">
          <ac:chgData name="Palit, Tapti" userId="dec6fbcd-7598-406a-8cbf-504d4a3bac15" providerId="ADAL" clId="{65104DF2-1B45-4C36-9E2A-F89658839DCF}" dt="2024-01-15T19:41:04.936" v="743" actId="14100"/>
          <ac:cxnSpMkLst>
            <pc:docMk/>
            <pc:sldMk cId="494074637" sldId="402"/>
            <ac:cxnSpMk id="250" creationId="{CC36D906-D53D-4ACF-9499-62991F8B1D01}"/>
          </ac:cxnSpMkLst>
        </pc:cxnChg>
      </pc:sldChg>
      <pc:sldChg chg="addSp delSp modSp mod modClrScheme delAnim modAnim chgLayout modNotesTx">
        <pc:chgData name="Palit, Tapti" userId="dec6fbcd-7598-406a-8cbf-504d4a3bac15" providerId="ADAL" clId="{65104DF2-1B45-4C36-9E2A-F89658839DCF}" dt="2024-01-29T19:38:01.633" v="25285" actId="5793"/>
        <pc:sldMkLst>
          <pc:docMk/>
          <pc:sldMk cId="1039263704" sldId="403"/>
        </pc:sldMkLst>
        <pc:spChg chg="mod ord">
          <ac:chgData name="Palit, Tapti" userId="dec6fbcd-7598-406a-8cbf-504d4a3bac15" providerId="ADAL" clId="{65104DF2-1B45-4C36-9E2A-F89658839DCF}" dt="2024-01-15T19:33:02.213" v="677" actId="700"/>
          <ac:spMkLst>
            <pc:docMk/>
            <pc:sldMk cId="1039263704" sldId="403"/>
            <ac:spMk id="2" creationId="{C3C46814-2A6F-41B6-904E-8EDDD855207C}"/>
          </ac:spMkLst>
        </pc:spChg>
        <pc:spChg chg="mod">
          <ac:chgData name="Palit, Tapti" userId="dec6fbcd-7598-406a-8cbf-504d4a3bac15" providerId="ADAL" clId="{65104DF2-1B45-4C36-9E2A-F89658839DCF}" dt="2024-01-25T15:50:22.780" v="19050" actId="1076"/>
          <ac:spMkLst>
            <pc:docMk/>
            <pc:sldMk cId="1039263704" sldId="403"/>
            <ac:spMk id="3" creationId="{982C202F-C133-0758-E41A-9A105B6544E4}"/>
          </ac:spMkLst>
        </pc:spChg>
        <pc:spChg chg="add del mod ord">
          <ac:chgData name="Palit, Tapti" userId="dec6fbcd-7598-406a-8cbf-504d4a3bac15" providerId="ADAL" clId="{65104DF2-1B45-4C36-9E2A-F89658839DCF}" dt="2024-01-15T19:33:02.213" v="677" actId="700"/>
          <ac:spMkLst>
            <pc:docMk/>
            <pc:sldMk cId="1039263704" sldId="403"/>
            <ac:spMk id="3" creationId="{E5B73AE2-E35D-E00B-5752-C35BA4788A03}"/>
          </ac:spMkLst>
        </pc:spChg>
        <pc:spChg chg="mod ord">
          <ac:chgData name="Palit, Tapti" userId="dec6fbcd-7598-406a-8cbf-504d4a3bac15" providerId="ADAL" clId="{65104DF2-1B45-4C36-9E2A-F89658839DCF}" dt="2024-01-15T19:33:02.213" v="677" actId="700"/>
          <ac:spMkLst>
            <pc:docMk/>
            <pc:sldMk cId="1039263704" sldId="403"/>
            <ac:spMk id="4" creationId="{D74339C7-0629-431F-B768-13974CDF31FB}"/>
          </ac:spMkLst>
        </pc:spChg>
        <pc:spChg chg="add mod ord">
          <ac:chgData name="Palit, Tapti" userId="dec6fbcd-7598-406a-8cbf-504d4a3bac15" providerId="ADAL" clId="{65104DF2-1B45-4C36-9E2A-F89658839DCF}" dt="2024-01-29T19:38:01.633" v="25285" actId="5793"/>
          <ac:spMkLst>
            <pc:docMk/>
            <pc:sldMk cId="1039263704" sldId="403"/>
            <ac:spMk id="5" creationId="{A809105A-C2EA-9CC2-1FCC-8EE4E7A6FB1E}"/>
          </ac:spMkLst>
        </pc:spChg>
        <pc:spChg chg="add del mod ord">
          <ac:chgData name="Palit, Tapti" userId="dec6fbcd-7598-406a-8cbf-504d4a3bac15" providerId="ADAL" clId="{65104DF2-1B45-4C36-9E2A-F89658839DCF}" dt="2024-01-15T19:33:34.653" v="684" actId="478"/>
          <ac:spMkLst>
            <pc:docMk/>
            <pc:sldMk cId="1039263704" sldId="403"/>
            <ac:spMk id="7" creationId="{3FFF6742-97E4-1D7B-6FA6-1F0134AE079F}"/>
          </ac:spMkLst>
        </pc:spChg>
        <pc:spChg chg="mod">
          <ac:chgData name="Palit, Tapti" userId="dec6fbcd-7598-406a-8cbf-504d4a3bac15" providerId="ADAL" clId="{65104DF2-1B45-4C36-9E2A-F89658839DCF}" dt="2024-01-29T19:33:35.791" v="24823" actId="1076"/>
          <ac:spMkLst>
            <pc:docMk/>
            <pc:sldMk cId="1039263704" sldId="403"/>
            <ac:spMk id="7" creationId="{CD638514-2D18-394B-43D5-7CB5E4047CAA}"/>
          </ac:spMkLst>
        </pc:spChg>
        <pc:spChg chg="add mod">
          <ac:chgData name="Palit, Tapti" userId="dec6fbcd-7598-406a-8cbf-504d4a3bac15" providerId="ADAL" clId="{65104DF2-1B45-4C36-9E2A-F89658839DCF}" dt="2024-01-15T19:34:21.648" v="691"/>
          <ac:spMkLst>
            <pc:docMk/>
            <pc:sldMk cId="1039263704" sldId="403"/>
            <ac:spMk id="8" creationId="{C0C27B07-070C-9C61-EE9A-7EACD0FF939A}"/>
          </ac:spMkLst>
        </pc:spChg>
        <pc:spChg chg="del mod">
          <ac:chgData name="Palit, Tapti" userId="dec6fbcd-7598-406a-8cbf-504d4a3bac15" providerId="ADAL" clId="{65104DF2-1B45-4C36-9E2A-F89658839DCF}" dt="2024-01-15T19:33:10.119" v="679" actId="478"/>
          <ac:spMkLst>
            <pc:docMk/>
            <pc:sldMk cId="1039263704" sldId="403"/>
            <ac:spMk id="11" creationId="{A19E8EDF-6681-42C8-AB61-DCACB7B7EEB5}"/>
          </ac:spMkLst>
        </pc:spChg>
        <pc:spChg chg="mod ord">
          <ac:chgData name="Palit, Tapti" userId="dec6fbcd-7598-406a-8cbf-504d4a3bac15" providerId="ADAL" clId="{65104DF2-1B45-4C36-9E2A-F89658839DCF}" dt="2024-01-25T15:50:30.527" v="19051" actId="1076"/>
          <ac:spMkLst>
            <pc:docMk/>
            <pc:sldMk cId="1039263704" sldId="403"/>
            <ac:spMk id="14" creationId="{B70E8FCD-FDE4-4E80-86F5-E438FDE5F5CF}"/>
          </ac:spMkLst>
        </pc:spChg>
        <pc:spChg chg="mod ord">
          <ac:chgData name="Palit, Tapti" userId="dec6fbcd-7598-406a-8cbf-504d4a3bac15" providerId="ADAL" clId="{65104DF2-1B45-4C36-9E2A-F89658839DCF}" dt="2024-01-25T15:50:30.527" v="19051" actId="1076"/>
          <ac:spMkLst>
            <pc:docMk/>
            <pc:sldMk cId="1039263704" sldId="403"/>
            <ac:spMk id="20" creationId="{E6FA9421-0C45-4E1B-9ACA-B6D2A03FFA6A}"/>
          </ac:spMkLst>
        </pc:spChg>
        <pc:spChg chg="del mod">
          <ac:chgData name="Palit, Tapti" userId="dec6fbcd-7598-406a-8cbf-504d4a3bac15" providerId="ADAL" clId="{65104DF2-1B45-4C36-9E2A-F89658839DCF}" dt="2024-01-15T19:34:21.020" v="690" actId="478"/>
          <ac:spMkLst>
            <pc:docMk/>
            <pc:sldMk cId="1039263704" sldId="403"/>
            <ac:spMk id="27" creationId="{85710342-0343-4CE7-A7D0-2B8A4E300AD1}"/>
          </ac:spMkLst>
        </pc:spChg>
        <pc:cxnChg chg="mod ord">
          <ac:chgData name="Palit, Tapti" userId="dec6fbcd-7598-406a-8cbf-504d4a3bac15" providerId="ADAL" clId="{65104DF2-1B45-4C36-9E2A-F89658839DCF}" dt="2024-01-25T15:50:30.527" v="19051" actId="1076"/>
          <ac:cxnSpMkLst>
            <pc:docMk/>
            <pc:sldMk cId="1039263704" sldId="403"/>
            <ac:cxnSpMk id="6" creationId="{E32B42DE-DA4A-47CE-AA85-AB05B8444973}"/>
          </ac:cxnSpMkLst>
        </pc:cxnChg>
        <pc:cxnChg chg="mod ord">
          <ac:chgData name="Palit, Tapti" userId="dec6fbcd-7598-406a-8cbf-504d4a3bac15" providerId="ADAL" clId="{65104DF2-1B45-4C36-9E2A-F89658839DCF}" dt="2024-01-25T15:50:30.527" v="19051" actId="1076"/>
          <ac:cxnSpMkLst>
            <pc:docMk/>
            <pc:sldMk cId="1039263704" sldId="403"/>
            <ac:cxnSpMk id="16" creationId="{FA844D29-865B-41CF-A571-F5183B5AD194}"/>
          </ac:cxnSpMkLst>
        </pc:cxnChg>
      </pc:sldChg>
      <pc:sldChg chg="addSp delSp modSp mod modClrScheme chgLayout">
        <pc:chgData name="Palit, Tapti" userId="dec6fbcd-7598-406a-8cbf-504d4a3bac15" providerId="ADAL" clId="{65104DF2-1B45-4C36-9E2A-F89658839DCF}" dt="2024-01-25T15:50:02.835" v="19048" actId="1076"/>
        <pc:sldMkLst>
          <pc:docMk/>
          <pc:sldMk cId="2451305037" sldId="404"/>
        </pc:sldMkLst>
        <pc:spChg chg="mod ord">
          <ac:chgData name="Palit, Tapti" userId="dec6fbcd-7598-406a-8cbf-504d4a3bac15" providerId="ADAL" clId="{65104DF2-1B45-4C36-9E2A-F89658839DCF}" dt="2024-01-15T19:32:17.350" v="669" actId="700"/>
          <ac:spMkLst>
            <pc:docMk/>
            <pc:sldMk cId="2451305037" sldId="404"/>
            <ac:spMk id="2" creationId="{C3C46814-2A6F-41B6-904E-8EDDD855207C}"/>
          </ac:spMkLst>
        </pc:spChg>
        <pc:spChg chg="add del mod ord">
          <ac:chgData name="Palit, Tapti" userId="dec6fbcd-7598-406a-8cbf-504d4a3bac15" providerId="ADAL" clId="{65104DF2-1B45-4C36-9E2A-F89658839DCF}" dt="2024-01-15T19:32:17.350" v="669" actId="700"/>
          <ac:spMkLst>
            <pc:docMk/>
            <pc:sldMk cId="2451305037" sldId="404"/>
            <ac:spMk id="3" creationId="{75124EF9-9D61-FD88-E6AA-A5F9A3BDEFB5}"/>
          </ac:spMkLst>
        </pc:spChg>
        <pc:spChg chg="mod">
          <ac:chgData name="Palit, Tapti" userId="dec6fbcd-7598-406a-8cbf-504d4a3bac15" providerId="ADAL" clId="{65104DF2-1B45-4C36-9E2A-F89658839DCF}" dt="2024-01-25T15:50:02.835" v="19048" actId="1076"/>
          <ac:spMkLst>
            <pc:docMk/>
            <pc:sldMk cId="2451305037" sldId="404"/>
            <ac:spMk id="3" creationId="{9E84028C-0B5D-6536-40E0-900CCB6A09D6}"/>
          </ac:spMkLst>
        </pc:spChg>
        <pc:spChg chg="mod ord">
          <ac:chgData name="Palit, Tapti" userId="dec6fbcd-7598-406a-8cbf-504d4a3bac15" providerId="ADAL" clId="{65104DF2-1B45-4C36-9E2A-F89658839DCF}" dt="2024-01-15T19:32:17.350" v="669" actId="700"/>
          <ac:spMkLst>
            <pc:docMk/>
            <pc:sldMk cId="2451305037" sldId="404"/>
            <ac:spMk id="4" creationId="{D74339C7-0629-431F-B768-13974CDF31FB}"/>
          </ac:spMkLst>
        </pc:spChg>
        <pc:spChg chg="add mod ord">
          <ac:chgData name="Palit, Tapti" userId="dec6fbcd-7598-406a-8cbf-504d4a3bac15" providerId="ADAL" clId="{65104DF2-1B45-4C36-9E2A-F89658839DCF}" dt="2024-01-24T19:10:06.811" v="17997" actId="5793"/>
          <ac:spMkLst>
            <pc:docMk/>
            <pc:sldMk cId="2451305037" sldId="404"/>
            <ac:spMk id="5" creationId="{43AA275C-0839-2D6B-9058-018EA174656B}"/>
          </ac:spMkLst>
        </pc:spChg>
        <pc:spChg chg="add del mod ord">
          <ac:chgData name="Palit, Tapti" userId="dec6fbcd-7598-406a-8cbf-504d4a3bac15" providerId="ADAL" clId="{65104DF2-1B45-4C36-9E2A-F89658839DCF}" dt="2024-01-15T19:32:20.008" v="670" actId="478"/>
          <ac:spMkLst>
            <pc:docMk/>
            <pc:sldMk cId="2451305037" sldId="404"/>
            <ac:spMk id="20" creationId="{D578E73D-0F3A-5E9C-E89A-B5306563178F}"/>
          </ac:spMkLst>
        </pc:spChg>
        <pc:spChg chg="add mod">
          <ac:chgData name="Palit, Tapti" userId="dec6fbcd-7598-406a-8cbf-504d4a3bac15" providerId="ADAL" clId="{65104DF2-1B45-4C36-9E2A-F89658839DCF}" dt="2024-01-15T19:34:16.173" v="689"/>
          <ac:spMkLst>
            <pc:docMk/>
            <pc:sldMk cId="2451305037" sldId="404"/>
            <ac:spMk id="25" creationId="{18000B33-CE12-7C06-03B6-2259574837B7}"/>
          </ac:spMkLst>
        </pc:spChg>
        <pc:spChg chg="del mod">
          <ac:chgData name="Palit, Tapti" userId="dec6fbcd-7598-406a-8cbf-504d4a3bac15" providerId="ADAL" clId="{65104DF2-1B45-4C36-9E2A-F89658839DCF}" dt="2024-01-15T19:34:12.903" v="688" actId="478"/>
          <ac:spMkLst>
            <pc:docMk/>
            <pc:sldMk cId="2451305037" sldId="404"/>
            <ac:spMk id="27" creationId="{85710342-0343-4CE7-A7D0-2B8A4E300AD1}"/>
          </ac:spMkLst>
        </pc:spChg>
        <pc:spChg chg="del mod">
          <ac:chgData name="Palit, Tapti" userId="dec6fbcd-7598-406a-8cbf-504d4a3bac15" providerId="ADAL" clId="{65104DF2-1B45-4C36-9E2A-F89658839DCF}" dt="2024-01-15T19:32:33.350" v="672" actId="478"/>
          <ac:spMkLst>
            <pc:docMk/>
            <pc:sldMk cId="2451305037" sldId="404"/>
            <ac:spMk id="33" creationId="{A19E8EDF-6681-42C8-AB61-DCACB7B7EEB5}"/>
          </ac:spMkLst>
        </pc:spChg>
      </pc:sldChg>
      <pc:sldChg chg="addSp delSp modSp mod modClrScheme delAnim modAnim chgLayout">
        <pc:chgData name="Palit, Tapti" userId="dec6fbcd-7598-406a-8cbf-504d4a3bac15" providerId="ADAL" clId="{65104DF2-1B45-4C36-9E2A-F89658839DCF}" dt="2024-01-25T17:51:14.058" v="21951" actId="20577"/>
        <pc:sldMkLst>
          <pc:docMk/>
          <pc:sldMk cId="1685234738" sldId="405"/>
        </pc:sldMkLst>
        <pc:spChg chg="mod ord">
          <ac:chgData name="Palit, Tapti" userId="dec6fbcd-7598-406a-8cbf-504d4a3bac15" providerId="ADAL" clId="{65104DF2-1B45-4C36-9E2A-F89658839DCF}" dt="2024-01-15T19:33:46.855" v="685" actId="700"/>
          <ac:spMkLst>
            <pc:docMk/>
            <pc:sldMk cId="1685234738" sldId="405"/>
            <ac:spMk id="2" creationId="{C3C46814-2A6F-41B6-904E-8EDDD855207C}"/>
          </ac:spMkLst>
        </pc:spChg>
        <pc:spChg chg="add del mod ord">
          <ac:chgData name="Palit, Tapti" userId="dec6fbcd-7598-406a-8cbf-504d4a3bac15" providerId="ADAL" clId="{65104DF2-1B45-4C36-9E2A-F89658839DCF}" dt="2024-01-15T19:33:52.652" v="686" actId="478"/>
          <ac:spMkLst>
            <pc:docMk/>
            <pc:sldMk cId="1685234738" sldId="405"/>
            <ac:spMk id="3" creationId="{39A85237-2D9E-2117-B26B-48BB34E61B77}"/>
          </ac:spMkLst>
        </pc:spChg>
        <pc:spChg chg="mod">
          <ac:chgData name="Palit, Tapti" userId="dec6fbcd-7598-406a-8cbf-504d4a3bac15" providerId="ADAL" clId="{65104DF2-1B45-4C36-9E2A-F89658839DCF}" dt="2024-01-25T17:50:58.635" v="21945"/>
          <ac:spMkLst>
            <pc:docMk/>
            <pc:sldMk cId="1685234738" sldId="405"/>
            <ac:spMk id="3" creationId="{C6F7F3C5-AB15-8F2A-0991-A0F1851DA81A}"/>
          </ac:spMkLst>
        </pc:spChg>
        <pc:spChg chg="mod ord">
          <ac:chgData name="Palit, Tapti" userId="dec6fbcd-7598-406a-8cbf-504d4a3bac15" providerId="ADAL" clId="{65104DF2-1B45-4C36-9E2A-F89658839DCF}" dt="2024-01-15T19:33:46.855" v="685" actId="700"/>
          <ac:spMkLst>
            <pc:docMk/>
            <pc:sldMk cId="1685234738" sldId="405"/>
            <ac:spMk id="4" creationId="{D74339C7-0629-431F-B768-13974CDF31FB}"/>
          </ac:spMkLst>
        </pc:spChg>
        <pc:spChg chg="add mod ord">
          <ac:chgData name="Palit, Tapti" userId="dec6fbcd-7598-406a-8cbf-504d4a3bac15" providerId="ADAL" clId="{65104DF2-1B45-4C36-9E2A-F89658839DCF}" dt="2024-01-15T19:36:16.731" v="713" actId="20577"/>
          <ac:spMkLst>
            <pc:docMk/>
            <pc:sldMk cId="1685234738" sldId="405"/>
            <ac:spMk id="5" creationId="{BB4520A5-D5C2-4C8B-E393-FF328E8079AF}"/>
          </ac:spMkLst>
        </pc:spChg>
        <pc:spChg chg="add mod">
          <ac:chgData name="Palit, Tapti" userId="dec6fbcd-7598-406a-8cbf-504d4a3bac15" providerId="ADAL" clId="{65104DF2-1B45-4C36-9E2A-F89658839DCF}" dt="2024-01-15T19:35:17.744" v="699"/>
          <ac:spMkLst>
            <pc:docMk/>
            <pc:sldMk cId="1685234738" sldId="405"/>
            <ac:spMk id="6" creationId="{DCB9BA92-C301-558A-5FA5-24E36E4F045E}"/>
          </ac:spMkLst>
        </pc:spChg>
        <pc:spChg chg="mod ord">
          <ac:chgData name="Palit, Tapti" userId="dec6fbcd-7598-406a-8cbf-504d4a3bac15" providerId="ADAL" clId="{65104DF2-1B45-4C36-9E2A-F89658839DCF}" dt="2024-01-25T17:51:14.058" v="21951" actId="20577"/>
          <ac:spMkLst>
            <pc:docMk/>
            <pc:sldMk cId="1685234738" sldId="405"/>
            <ac:spMk id="7" creationId="{33AB6CC8-DC61-46CC-85EA-F0510A9E9428}"/>
          </ac:spMkLst>
        </pc:spChg>
        <pc:spChg chg="mod ord">
          <ac:chgData name="Palit, Tapti" userId="dec6fbcd-7598-406a-8cbf-504d4a3bac15" providerId="ADAL" clId="{65104DF2-1B45-4C36-9E2A-F89658839DCF}" dt="2024-01-25T17:51:10.966" v="21949" actId="1076"/>
          <ac:spMkLst>
            <pc:docMk/>
            <pc:sldMk cId="1685234738" sldId="405"/>
            <ac:spMk id="13" creationId="{6C816C7B-C761-4774-A502-C9422A17C47A}"/>
          </ac:spMkLst>
        </pc:spChg>
        <pc:spChg chg="mod ord">
          <ac:chgData name="Palit, Tapti" userId="dec6fbcd-7598-406a-8cbf-504d4a3bac15" providerId="ADAL" clId="{65104DF2-1B45-4C36-9E2A-F89658839DCF}" dt="2024-01-24T19:10:45.601" v="18010" actId="167"/>
          <ac:spMkLst>
            <pc:docMk/>
            <pc:sldMk cId="1685234738" sldId="405"/>
            <ac:spMk id="14" creationId="{A19E8EDF-6681-42C8-AB61-DCACB7B7EEB5}"/>
          </ac:spMkLst>
        </pc:spChg>
        <pc:spChg chg="mod">
          <ac:chgData name="Palit, Tapti" userId="dec6fbcd-7598-406a-8cbf-504d4a3bac15" providerId="ADAL" clId="{65104DF2-1B45-4C36-9E2A-F89658839DCF}" dt="2024-01-25T17:50:29.367" v="21941" actId="1076"/>
          <ac:spMkLst>
            <pc:docMk/>
            <pc:sldMk cId="1685234738" sldId="405"/>
            <ac:spMk id="17" creationId="{12C77919-0D5A-8D95-9BBB-DFE577D3E96C}"/>
          </ac:spMkLst>
        </pc:spChg>
        <pc:spChg chg="mod">
          <ac:chgData name="Palit, Tapti" userId="dec6fbcd-7598-406a-8cbf-504d4a3bac15" providerId="ADAL" clId="{65104DF2-1B45-4C36-9E2A-F89658839DCF}" dt="2024-01-25T17:50:35.615" v="21942" actId="1076"/>
          <ac:spMkLst>
            <pc:docMk/>
            <pc:sldMk cId="1685234738" sldId="405"/>
            <ac:spMk id="18" creationId="{A4918B43-4F92-B92E-34B2-05CC67D534B4}"/>
          </ac:spMkLst>
        </pc:spChg>
        <pc:spChg chg="del mod">
          <ac:chgData name="Palit, Tapti" userId="dec6fbcd-7598-406a-8cbf-504d4a3bac15" providerId="ADAL" clId="{65104DF2-1B45-4C36-9E2A-F89658839DCF}" dt="2024-01-15T19:35:16.740" v="698" actId="478"/>
          <ac:spMkLst>
            <pc:docMk/>
            <pc:sldMk cId="1685234738" sldId="405"/>
            <ac:spMk id="27" creationId="{85710342-0343-4CE7-A7D0-2B8A4E300AD1}"/>
          </ac:spMkLst>
        </pc:spChg>
        <pc:spChg chg="del mod">
          <ac:chgData name="Palit, Tapti" userId="dec6fbcd-7598-406a-8cbf-504d4a3bac15" providerId="ADAL" clId="{65104DF2-1B45-4C36-9E2A-F89658839DCF}" dt="2024-01-15T19:36:09.591" v="709" actId="478"/>
          <ac:spMkLst>
            <pc:docMk/>
            <pc:sldMk cId="1685234738" sldId="405"/>
            <ac:spMk id="39" creationId="{565DBFF6-BA39-4A27-B9BF-CE751CA0C3E8}"/>
          </ac:spMkLst>
        </pc:spChg>
        <pc:cxnChg chg="mod ord">
          <ac:chgData name="Palit, Tapti" userId="dec6fbcd-7598-406a-8cbf-504d4a3bac15" providerId="ADAL" clId="{65104DF2-1B45-4C36-9E2A-F89658839DCF}" dt="2024-01-25T15:51:02.567" v="19054" actId="1076"/>
          <ac:cxnSpMkLst>
            <pc:docMk/>
            <pc:sldMk cId="1685234738" sldId="405"/>
            <ac:cxnSpMk id="9" creationId="{668C176E-ACE4-427C-841B-2B3FA9EF0085}"/>
          </ac:cxnSpMkLst>
        </pc:cxnChg>
        <pc:cxnChg chg="mod ord">
          <ac:chgData name="Palit, Tapti" userId="dec6fbcd-7598-406a-8cbf-504d4a3bac15" providerId="ADAL" clId="{65104DF2-1B45-4C36-9E2A-F89658839DCF}" dt="2024-01-25T15:51:19.698" v="19056" actId="1076"/>
          <ac:cxnSpMkLst>
            <pc:docMk/>
            <pc:sldMk cId="1685234738" sldId="405"/>
            <ac:cxnSpMk id="12" creationId="{FFBFCEE3-529F-4EAA-B0A3-3DA3F86D0913}"/>
          </ac:cxnSpMkLst>
        </pc:cxnChg>
      </pc:sldChg>
      <pc:sldChg chg="modSp">
        <pc:chgData name="Palit, Tapti" userId="dec6fbcd-7598-406a-8cbf-504d4a3bac15" providerId="ADAL" clId="{65104DF2-1B45-4C36-9E2A-F89658839DCF}" dt="2024-01-15T17:57:41.817" v="26"/>
        <pc:sldMkLst>
          <pc:docMk/>
          <pc:sldMk cId="4158974511" sldId="408"/>
        </pc:sldMkLst>
        <pc:spChg chg="mod">
          <ac:chgData name="Palit, Tapti" userId="dec6fbcd-7598-406a-8cbf-504d4a3bac15" providerId="ADAL" clId="{65104DF2-1B45-4C36-9E2A-F89658839DCF}" dt="2024-01-15T17:57:41.817" v="26"/>
          <ac:spMkLst>
            <pc:docMk/>
            <pc:sldMk cId="4158974511" sldId="408"/>
            <ac:spMk id="2" creationId="{A7B9CA2E-A6F3-4003-A1CE-CEE7FFF1A159}"/>
          </ac:spMkLst>
        </pc:spChg>
        <pc:spChg chg="mod">
          <ac:chgData name="Palit, Tapti" userId="dec6fbcd-7598-406a-8cbf-504d4a3bac15" providerId="ADAL" clId="{65104DF2-1B45-4C36-9E2A-F89658839DCF}" dt="2024-01-15T17:57:41.817" v="26"/>
          <ac:spMkLst>
            <pc:docMk/>
            <pc:sldMk cId="4158974511" sldId="408"/>
            <ac:spMk id="4" creationId="{7AE675F1-274A-4707-95E2-FB6DADA59BA1}"/>
          </ac:spMkLst>
        </pc:spChg>
      </pc:sldChg>
      <pc:sldChg chg="modSp mod chgLayout">
        <pc:chgData name="Palit, Tapti" userId="dec6fbcd-7598-406a-8cbf-504d4a3bac15" providerId="ADAL" clId="{65104DF2-1B45-4C36-9E2A-F89658839DCF}" dt="2024-01-15T20:21:48.359" v="1057" actId="2711"/>
        <pc:sldMkLst>
          <pc:docMk/>
          <pc:sldMk cId="199289276" sldId="411"/>
        </pc:sldMkLst>
        <pc:spChg chg="mod ord">
          <ac:chgData name="Palit, Tapti" userId="dec6fbcd-7598-406a-8cbf-504d4a3bac15" providerId="ADAL" clId="{65104DF2-1B45-4C36-9E2A-F89658839DCF}" dt="2024-01-15T18:02:53.069" v="52" actId="700"/>
          <ac:spMkLst>
            <pc:docMk/>
            <pc:sldMk cId="199289276" sldId="411"/>
            <ac:spMk id="2" creationId="{00C5D525-4E6C-4E81-85B7-BCED500C68A1}"/>
          </ac:spMkLst>
        </pc:spChg>
        <pc:spChg chg="mod ord">
          <ac:chgData name="Palit, Tapti" userId="dec6fbcd-7598-406a-8cbf-504d4a3bac15" providerId="ADAL" clId="{65104DF2-1B45-4C36-9E2A-F89658839DCF}" dt="2024-01-15T18:02:53.069" v="52" actId="700"/>
          <ac:spMkLst>
            <pc:docMk/>
            <pc:sldMk cId="199289276" sldId="411"/>
            <ac:spMk id="3" creationId="{95B31981-A593-4AA3-BC52-D0789C7BB5C2}"/>
          </ac:spMkLst>
        </pc:spChg>
        <pc:spChg chg="mod ord">
          <ac:chgData name="Palit, Tapti" userId="dec6fbcd-7598-406a-8cbf-504d4a3bac15" providerId="ADAL" clId="{65104DF2-1B45-4C36-9E2A-F89658839DCF}" dt="2024-01-15T18:02:53.069" v="52" actId="700"/>
          <ac:spMkLst>
            <pc:docMk/>
            <pc:sldMk cId="199289276" sldId="411"/>
            <ac:spMk id="4" creationId="{686F770E-B4EE-4FC6-87B4-49CBB7C80806}"/>
          </ac:spMkLst>
        </pc:spChg>
        <pc:spChg chg="mod">
          <ac:chgData name="Palit, Tapti" userId="dec6fbcd-7598-406a-8cbf-504d4a3bac15" providerId="ADAL" clId="{65104DF2-1B45-4C36-9E2A-F89658839DCF}" dt="2024-01-15T20:13:01.338" v="895" actId="1036"/>
          <ac:spMkLst>
            <pc:docMk/>
            <pc:sldMk cId="199289276" sldId="411"/>
            <ac:spMk id="5" creationId="{C1C5B2B3-B174-4657-91D0-B6D61F2D94FA}"/>
          </ac:spMkLst>
        </pc:spChg>
        <pc:spChg chg="mod">
          <ac:chgData name="Palit, Tapti" userId="dec6fbcd-7598-406a-8cbf-504d4a3bac15" providerId="ADAL" clId="{65104DF2-1B45-4C36-9E2A-F89658839DCF}" dt="2024-01-15T18:28:26.073" v="236" actId="1076"/>
          <ac:spMkLst>
            <pc:docMk/>
            <pc:sldMk cId="199289276" sldId="411"/>
            <ac:spMk id="6" creationId="{B1BF40F1-21B5-47F3-A952-4B16410EB06B}"/>
          </ac:spMkLst>
        </pc:spChg>
        <pc:spChg chg="mod">
          <ac:chgData name="Palit, Tapti" userId="dec6fbcd-7598-406a-8cbf-504d4a3bac15" providerId="ADAL" clId="{65104DF2-1B45-4C36-9E2A-F89658839DCF}" dt="2024-01-15T20:13:01.338" v="895" actId="1036"/>
          <ac:spMkLst>
            <pc:docMk/>
            <pc:sldMk cId="199289276" sldId="411"/>
            <ac:spMk id="11" creationId="{ED271F58-9A60-4571-B63C-7ECCF2854788}"/>
          </ac:spMkLst>
        </pc:spChg>
        <pc:spChg chg="mod">
          <ac:chgData name="Palit, Tapti" userId="dec6fbcd-7598-406a-8cbf-504d4a3bac15" providerId="ADAL" clId="{65104DF2-1B45-4C36-9E2A-F89658839DCF}" dt="2024-01-15T20:13:01.338" v="895" actId="1036"/>
          <ac:spMkLst>
            <pc:docMk/>
            <pc:sldMk cId="199289276" sldId="411"/>
            <ac:spMk id="19" creationId="{7082BB6C-4F82-4F6C-A16F-20C00C338233}"/>
          </ac:spMkLst>
        </pc:spChg>
        <pc:spChg chg="mod">
          <ac:chgData name="Palit, Tapti" userId="dec6fbcd-7598-406a-8cbf-504d4a3bac15" providerId="ADAL" clId="{65104DF2-1B45-4C36-9E2A-F89658839DCF}" dt="2024-01-15T20:13:01.338" v="895" actId="1036"/>
          <ac:spMkLst>
            <pc:docMk/>
            <pc:sldMk cId="199289276" sldId="411"/>
            <ac:spMk id="20" creationId="{DA7994C9-D149-4703-A02F-1C79A16D5E81}"/>
          </ac:spMkLst>
        </pc:spChg>
        <pc:spChg chg="mod">
          <ac:chgData name="Palit, Tapti" userId="dec6fbcd-7598-406a-8cbf-504d4a3bac15" providerId="ADAL" clId="{65104DF2-1B45-4C36-9E2A-F89658839DCF}" dt="2024-01-15T20:13:01.338" v="895" actId="1036"/>
          <ac:spMkLst>
            <pc:docMk/>
            <pc:sldMk cId="199289276" sldId="411"/>
            <ac:spMk id="21" creationId="{AAFDF2AF-D25D-4ACA-9CE7-0AF321FB2299}"/>
          </ac:spMkLst>
        </pc:spChg>
        <pc:spChg chg="mod">
          <ac:chgData name="Palit, Tapti" userId="dec6fbcd-7598-406a-8cbf-504d4a3bac15" providerId="ADAL" clId="{65104DF2-1B45-4C36-9E2A-F89658839DCF}" dt="2024-01-15T20:13:01.338" v="895" actId="1036"/>
          <ac:spMkLst>
            <pc:docMk/>
            <pc:sldMk cId="199289276" sldId="411"/>
            <ac:spMk id="22" creationId="{E3C998F3-FB9D-49EB-8E55-EBF484279180}"/>
          </ac:spMkLst>
        </pc:spChg>
        <pc:spChg chg="mod">
          <ac:chgData name="Palit, Tapti" userId="dec6fbcd-7598-406a-8cbf-504d4a3bac15" providerId="ADAL" clId="{65104DF2-1B45-4C36-9E2A-F89658839DCF}" dt="2024-01-15T20:13:01.338" v="895" actId="1036"/>
          <ac:spMkLst>
            <pc:docMk/>
            <pc:sldMk cId="199289276" sldId="411"/>
            <ac:spMk id="23" creationId="{7F45E808-F19C-4CF3-962B-6A0AEDC5ADB9}"/>
          </ac:spMkLst>
        </pc:spChg>
        <pc:spChg chg="mod">
          <ac:chgData name="Palit, Tapti" userId="dec6fbcd-7598-406a-8cbf-504d4a3bac15" providerId="ADAL" clId="{65104DF2-1B45-4C36-9E2A-F89658839DCF}" dt="2024-01-15T20:21:48.359" v="1057" actId="2711"/>
          <ac:spMkLst>
            <pc:docMk/>
            <pc:sldMk cId="199289276" sldId="411"/>
            <ac:spMk id="24" creationId="{1DB927F3-F30D-4100-9FCE-78020111147D}"/>
          </ac:spMkLst>
        </pc:spChg>
        <pc:grpChg chg="mod">
          <ac:chgData name="Palit, Tapti" userId="dec6fbcd-7598-406a-8cbf-504d4a3bac15" providerId="ADAL" clId="{65104DF2-1B45-4C36-9E2A-F89658839DCF}" dt="2024-01-15T20:13:01.338" v="895" actId="1036"/>
          <ac:grpSpMkLst>
            <pc:docMk/>
            <pc:sldMk cId="199289276" sldId="411"/>
            <ac:grpSpMk id="18" creationId="{0AC83579-B84B-4321-9BDB-32D014E57AD0}"/>
          </ac:grpSpMkLst>
        </pc:grpChg>
        <pc:grpChg chg="mod">
          <ac:chgData name="Palit, Tapti" userId="dec6fbcd-7598-406a-8cbf-504d4a3bac15" providerId="ADAL" clId="{65104DF2-1B45-4C36-9E2A-F89658839DCF}" dt="2024-01-15T20:13:01.338" v="895" actId="1036"/>
          <ac:grpSpMkLst>
            <pc:docMk/>
            <pc:sldMk cId="199289276" sldId="411"/>
            <ac:grpSpMk id="25" creationId="{0D1F8B27-C72E-43B0-81A1-A0325B146D70}"/>
          </ac:grpSpMkLst>
        </pc:grpChg>
        <pc:picChg chg="mod">
          <ac:chgData name="Palit, Tapti" userId="dec6fbcd-7598-406a-8cbf-504d4a3bac15" providerId="ADAL" clId="{65104DF2-1B45-4C36-9E2A-F89658839DCF}" dt="2024-01-15T20:13:01.338" v="895" actId="1036"/>
          <ac:picMkLst>
            <pc:docMk/>
            <pc:sldMk cId="199289276" sldId="411"/>
            <ac:picMk id="11268" creationId="{59B06A5B-035A-4F03-AE28-39A35B968F41}"/>
          </ac:picMkLst>
        </pc:picChg>
      </pc:sldChg>
      <pc:sldChg chg="addSp delSp modSp mod addAnim delAnim modAnim addCm chgLayout modNotesTx">
        <pc:chgData name="Palit, Tapti" userId="dec6fbcd-7598-406a-8cbf-504d4a3bac15" providerId="ADAL" clId="{65104DF2-1B45-4C36-9E2A-F89658839DCF}" dt="2024-01-24T16:19:29.921" v="4388" actId="20577"/>
        <pc:sldMkLst>
          <pc:docMk/>
          <pc:sldMk cId="1023554556" sldId="414"/>
        </pc:sldMkLst>
        <pc:spChg chg="mod ord">
          <ac:chgData name="Palit, Tapti" userId="dec6fbcd-7598-406a-8cbf-504d4a3bac15" providerId="ADAL" clId="{65104DF2-1B45-4C36-9E2A-F89658839DCF}" dt="2024-01-15T18:02:53.069" v="52" actId="700"/>
          <ac:spMkLst>
            <pc:docMk/>
            <pc:sldMk cId="1023554556" sldId="414"/>
            <ac:spMk id="2" creationId="{D7EC638E-4A77-46B8-B32A-298B47F2DEB0}"/>
          </ac:spMkLst>
        </pc:spChg>
        <pc:spChg chg="mod ord">
          <ac:chgData name="Palit, Tapti" userId="dec6fbcd-7598-406a-8cbf-504d4a3bac15" providerId="ADAL" clId="{65104DF2-1B45-4C36-9E2A-F89658839DCF}" dt="2024-01-15T18:02:53.069" v="52" actId="700"/>
          <ac:spMkLst>
            <pc:docMk/>
            <pc:sldMk cId="1023554556" sldId="414"/>
            <ac:spMk id="3" creationId="{DBF81D88-EE7F-4956-ADB0-DA856615FD00}"/>
          </ac:spMkLst>
        </pc:spChg>
        <pc:spChg chg="mod ord">
          <ac:chgData name="Palit, Tapti" userId="dec6fbcd-7598-406a-8cbf-504d4a3bac15" providerId="ADAL" clId="{65104DF2-1B45-4C36-9E2A-F89658839DCF}" dt="2024-01-15T18:02:53.069" v="52" actId="700"/>
          <ac:spMkLst>
            <pc:docMk/>
            <pc:sldMk cId="1023554556" sldId="414"/>
            <ac:spMk id="4" creationId="{51C8A26E-666D-4C70-84CF-ED9A6EADF9F2}"/>
          </ac:spMkLst>
        </pc:spChg>
        <pc:spChg chg="mod">
          <ac:chgData name="Palit, Tapti" userId="dec6fbcd-7598-406a-8cbf-504d4a3bac15" providerId="ADAL" clId="{65104DF2-1B45-4C36-9E2A-F89658839DCF}" dt="2024-01-24T16:16:49.682" v="4100" actId="20577"/>
          <ac:spMkLst>
            <pc:docMk/>
            <pc:sldMk cId="1023554556" sldId="414"/>
            <ac:spMk id="5" creationId="{37885DE4-C986-4E68-AADE-D68B1B46AF70}"/>
          </ac:spMkLst>
        </pc:spChg>
        <pc:spChg chg="mod">
          <ac:chgData name="Palit, Tapti" userId="dec6fbcd-7598-406a-8cbf-504d4a3bac15" providerId="ADAL" clId="{65104DF2-1B45-4C36-9E2A-F89658839DCF}" dt="2024-01-15T20:13:15" v="896" actId="1076"/>
          <ac:spMkLst>
            <pc:docMk/>
            <pc:sldMk cId="1023554556" sldId="414"/>
            <ac:spMk id="11" creationId="{3A253797-5892-40A8-97F5-99B9E56E6B9E}"/>
          </ac:spMkLst>
        </pc:spChg>
        <pc:spChg chg="mod">
          <ac:chgData name="Palit, Tapti" userId="dec6fbcd-7598-406a-8cbf-504d4a3bac15" providerId="ADAL" clId="{65104DF2-1B45-4C36-9E2A-F89658839DCF}" dt="2024-01-15T20:13:15" v="896" actId="1076"/>
          <ac:spMkLst>
            <pc:docMk/>
            <pc:sldMk cId="1023554556" sldId="414"/>
            <ac:spMk id="12" creationId="{307779A8-2D71-450E-9C82-1F2B040B6F6D}"/>
          </ac:spMkLst>
        </pc:spChg>
        <pc:spChg chg="mod">
          <ac:chgData name="Palit, Tapti" userId="dec6fbcd-7598-406a-8cbf-504d4a3bac15" providerId="ADAL" clId="{65104DF2-1B45-4C36-9E2A-F89658839DCF}" dt="2024-01-24T16:14:35.632" v="3885" actId="1076"/>
          <ac:spMkLst>
            <pc:docMk/>
            <pc:sldMk cId="1023554556" sldId="414"/>
            <ac:spMk id="13" creationId="{EADEEE6A-E734-401A-A338-74D7DC987F21}"/>
          </ac:spMkLst>
        </pc:spChg>
        <pc:spChg chg="mod">
          <ac:chgData name="Palit, Tapti" userId="dec6fbcd-7598-406a-8cbf-504d4a3bac15" providerId="ADAL" clId="{65104DF2-1B45-4C36-9E2A-F89658839DCF}" dt="2024-01-24T16:14:41.613" v="3886" actId="1076"/>
          <ac:spMkLst>
            <pc:docMk/>
            <pc:sldMk cId="1023554556" sldId="414"/>
            <ac:spMk id="14" creationId="{9D073A4F-B688-44EA-A006-85A9DA47CDD2}"/>
          </ac:spMkLst>
        </pc:spChg>
        <pc:spChg chg="add del mod">
          <ac:chgData name="Palit, Tapti" userId="dec6fbcd-7598-406a-8cbf-504d4a3bac15" providerId="ADAL" clId="{65104DF2-1B45-4C36-9E2A-F89658839DCF}" dt="2024-01-24T16:13:28.786" v="3835" actId="20577"/>
          <ac:spMkLst>
            <pc:docMk/>
            <pc:sldMk cId="1023554556" sldId="414"/>
            <ac:spMk id="21" creationId="{66EDF730-FCDF-42ED-A8AB-636F1D465A67}"/>
          </ac:spMkLst>
        </pc:spChg>
        <pc:spChg chg="add del mod">
          <ac:chgData name="Palit, Tapti" userId="dec6fbcd-7598-406a-8cbf-504d4a3bac15" providerId="ADAL" clId="{65104DF2-1B45-4C36-9E2A-F89658839DCF}" dt="2024-01-24T16:13:55.056" v="3845" actId="20577"/>
          <ac:spMkLst>
            <pc:docMk/>
            <pc:sldMk cId="1023554556" sldId="414"/>
            <ac:spMk id="22" creationId="{0D881D12-3E67-4A31-9359-291B11F51E09}"/>
          </ac:spMkLst>
        </pc:spChg>
        <pc:spChg chg="add del mod">
          <ac:chgData name="Palit, Tapti" userId="dec6fbcd-7598-406a-8cbf-504d4a3bac15" providerId="ADAL" clId="{65104DF2-1B45-4C36-9E2A-F89658839DCF}" dt="2024-01-24T16:13:56.453" v="3846" actId="20577"/>
          <ac:spMkLst>
            <pc:docMk/>
            <pc:sldMk cId="1023554556" sldId="414"/>
            <ac:spMk id="23" creationId="{0383CD93-AF2E-48AF-A5E6-32C7C37E3F67}"/>
          </ac:spMkLst>
        </pc:spChg>
        <pc:spChg chg="mod">
          <ac:chgData name="Palit, Tapti" userId="dec6fbcd-7598-406a-8cbf-504d4a3bac15" providerId="ADAL" clId="{65104DF2-1B45-4C36-9E2A-F89658839DCF}" dt="2024-01-24T16:13:57.457" v="3847" actId="20577"/>
          <ac:spMkLst>
            <pc:docMk/>
            <pc:sldMk cId="1023554556" sldId="414"/>
            <ac:spMk id="24" creationId="{B644D6F6-FE2B-44BD-A4D3-865491AB3BCC}"/>
          </ac:spMkLst>
        </pc:spChg>
        <pc:grpChg chg="mod">
          <ac:chgData name="Palit, Tapti" userId="dec6fbcd-7598-406a-8cbf-504d4a3bac15" providerId="ADAL" clId="{65104DF2-1B45-4C36-9E2A-F89658839DCF}" dt="2024-01-15T20:13:15" v="896" actId="1076"/>
          <ac:grpSpMkLst>
            <pc:docMk/>
            <pc:sldMk cId="1023554556" sldId="414"/>
            <ac:grpSpMk id="6" creationId="{D3DE4E95-FCFE-423F-AF5B-57B24AD07CBF}"/>
          </ac:grpSpMkLst>
        </pc:grpChg>
        <pc:cxnChg chg="mod">
          <ac:chgData name="Palit, Tapti" userId="dec6fbcd-7598-406a-8cbf-504d4a3bac15" providerId="ADAL" clId="{65104DF2-1B45-4C36-9E2A-F89658839DCF}" dt="2024-01-15T20:13:15" v="896" actId="1076"/>
          <ac:cxnSpMkLst>
            <pc:docMk/>
            <pc:sldMk cId="1023554556" sldId="414"/>
            <ac:cxnSpMk id="28" creationId="{E6E223DF-D02B-4834-963B-5E938CD87B72}"/>
          </ac:cxnSpMkLst>
        </pc:cxnChg>
        <pc:cxnChg chg="mod">
          <ac:chgData name="Palit, Tapti" userId="dec6fbcd-7598-406a-8cbf-504d4a3bac15" providerId="ADAL" clId="{65104DF2-1B45-4C36-9E2A-F89658839DCF}" dt="2024-01-24T16:13:24.076" v="3833" actId="478"/>
          <ac:cxnSpMkLst>
            <pc:docMk/>
            <pc:sldMk cId="1023554556" sldId="414"/>
            <ac:cxnSpMk id="29" creationId="{33DEA4C3-FC88-E5B1-B4E2-8179CA36BD80}"/>
          </ac:cxnSpMkLst>
        </pc:cxnChg>
        <pc:cxnChg chg="mod">
          <ac:chgData name="Palit, Tapti" userId="dec6fbcd-7598-406a-8cbf-504d4a3bac15" providerId="ADAL" clId="{65104DF2-1B45-4C36-9E2A-F89658839DCF}" dt="2024-01-15T20:13:15" v="896" actId="1076"/>
          <ac:cxnSpMkLst>
            <pc:docMk/>
            <pc:sldMk cId="1023554556" sldId="414"/>
            <ac:cxnSpMk id="30" creationId="{4E018D42-B962-4D61-ADCA-86B11258DDC9}"/>
          </ac:cxnSpMkLst>
        </pc:cxnChg>
        <pc:cxnChg chg="mod">
          <ac:chgData name="Palit, Tapti" userId="dec6fbcd-7598-406a-8cbf-504d4a3bac15" providerId="ADAL" clId="{65104DF2-1B45-4C36-9E2A-F89658839DCF}" dt="2024-01-15T20:13:15" v="896" actId="1076"/>
          <ac:cxnSpMkLst>
            <pc:docMk/>
            <pc:sldMk cId="1023554556" sldId="414"/>
            <ac:cxnSpMk id="35" creationId="{D2D11B60-DB28-4FC9-974C-8E2CB8372BF2}"/>
          </ac:cxnSpMkLst>
        </pc:cxnChg>
        <pc:cxnChg chg="mod">
          <ac:chgData name="Palit, Tapti" userId="dec6fbcd-7598-406a-8cbf-504d4a3bac15" providerId="ADAL" clId="{65104DF2-1B45-4C36-9E2A-F89658839DCF}" dt="2024-01-15T20:13:15" v="896" actId="1076"/>
          <ac:cxnSpMkLst>
            <pc:docMk/>
            <pc:sldMk cId="1023554556" sldId="414"/>
            <ac:cxnSpMk id="40" creationId="{BF27E49E-A414-41FF-8AC0-1A7E174837E8}"/>
          </ac:cxnSpMkLst>
        </pc:cxnChg>
        <pc:cxnChg chg="mod">
          <ac:chgData name="Palit, Tapti" userId="dec6fbcd-7598-406a-8cbf-504d4a3bac15" providerId="ADAL" clId="{65104DF2-1B45-4C36-9E2A-F89658839DCF}" dt="2024-01-15T20:13:15" v="896" actId="1076"/>
          <ac:cxnSpMkLst>
            <pc:docMk/>
            <pc:sldMk cId="1023554556" sldId="414"/>
            <ac:cxnSpMk id="43" creationId="{A1F37D70-CFDE-44D8-B84F-201ED3B14B56}"/>
          </ac:cxnSpMkLst>
        </pc:cxnChg>
        <pc:cxnChg chg="mod">
          <ac:chgData name="Palit, Tapti" userId="dec6fbcd-7598-406a-8cbf-504d4a3bac15" providerId="ADAL" clId="{65104DF2-1B45-4C36-9E2A-F89658839DCF}" dt="2024-01-24T16:13:23.801" v="3832" actId="478"/>
          <ac:cxnSpMkLst>
            <pc:docMk/>
            <pc:sldMk cId="1023554556" sldId="414"/>
            <ac:cxnSpMk id="49" creationId="{3781A8FE-3786-4F7D-9240-6DFF24667ECD}"/>
          </ac:cxnSpMkLst>
        </pc:cxnChg>
        <pc:extLst>
          <p:ext xmlns:p="http://schemas.openxmlformats.org/presentationml/2006/main" uri="{D6D511B9-2390-475A-947B-AFAB55BFBCF1}">
            <pc226:cmChg xmlns:pc226="http://schemas.microsoft.com/office/powerpoint/2022/06/main/command" chg="add">
              <pc226:chgData name="Palit, Tapti" userId="dec6fbcd-7598-406a-8cbf-504d4a3bac15" providerId="ADAL" clId="{65104DF2-1B45-4C36-9E2A-F89658839DCF}" dt="2024-01-15T19:17:49.500" v="541"/>
              <pc2:cmMkLst xmlns:pc2="http://schemas.microsoft.com/office/powerpoint/2019/9/main/command">
                <pc:docMk/>
                <pc:sldMk cId="1023554556" sldId="414"/>
                <pc2:cmMk id="{4B415417-601E-461B-B136-DE8FA05D3412}"/>
              </pc2:cmMkLst>
            </pc226:cmChg>
          </p:ext>
        </pc:extLst>
      </pc:sldChg>
      <pc:sldChg chg="modSp mod">
        <pc:chgData name="Palit, Tapti" userId="dec6fbcd-7598-406a-8cbf-504d4a3bac15" providerId="ADAL" clId="{65104DF2-1B45-4C36-9E2A-F89658839DCF}" dt="2024-01-15T17:57:41.817" v="26"/>
        <pc:sldMkLst>
          <pc:docMk/>
          <pc:sldMk cId="1528885679" sldId="415"/>
        </pc:sldMkLst>
        <pc:spChg chg="mod">
          <ac:chgData name="Palit, Tapti" userId="dec6fbcd-7598-406a-8cbf-504d4a3bac15" providerId="ADAL" clId="{65104DF2-1B45-4C36-9E2A-F89658839DCF}" dt="2024-01-15T17:57:41.817" v="26"/>
          <ac:spMkLst>
            <pc:docMk/>
            <pc:sldMk cId="1528885679" sldId="415"/>
            <ac:spMk id="2" creationId="{D7EC638E-4A77-46B8-B32A-298B47F2DEB0}"/>
          </ac:spMkLst>
        </pc:spChg>
        <pc:spChg chg="mod">
          <ac:chgData name="Palit, Tapti" userId="dec6fbcd-7598-406a-8cbf-504d4a3bac15" providerId="ADAL" clId="{65104DF2-1B45-4C36-9E2A-F89658839DCF}" dt="2024-01-15T17:57:41.817" v="26"/>
          <ac:spMkLst>
            <pc:docMk/>
            <pc:sldMk cId="1528885679" sldId="415"/>
            <ac:spMk id="3" creationId="{DBF81D88-EE7F-4956-ADB0-DA856615FD00}"/>
          </ac:spMkLst>
        </pc:spChg>
        <pc:spChg chg="mod">
          <ac:chgData name="Palit, Tapti" userId="dec6fbcd-7598-406a-8cbf-504d4a3bac15" providerId="ADAL" clId="{65104DF2-1B45-4C36-9E2A-F89658839DCF}" dt="2024-01-15T17:57:41.817" v="26"/>
          <ac:spMkLst>
            <pc:docMk/>
            <pc:sldMk cId="1528885679" sldId="415"/>
            <ac:spMk id="4" creationId="{51C8A26E-666D-4C70-84CF-ED9A6EADF9F2}"/>
          </ac:spMkLst>
        </pc:spChg>
      </pc:sldChg>
      <pc:sldChg chg="modSp mod chgLayout modNotesTx">
        <pc:chgData name="Palit, Tapti" userId="dec6fbcd-7598-406a-8cbf-504d4a3bac15" providerId="ADAL" clId="{65104DF2-1B45-4C36-9E2A-F89658839DCF}" dt="2024-01-24T16:27:24.474" v="5157" actId="20577"/>
        <pc:sldMkLst>
          <pc:docMk/>
          <pc:sldMk cId="661449558" sldId="416"/>
        </pc:sldMkLst>
        <pc:spChg chg="mod ord">
          <ac:chgData name="Palit, Tapti" userId="dec6fbcd-7598-406a-8cbf-504d4a3bac15" providerId="ADAL" clId="{65104DF2-1B45-4C36-9E2A-F89658839DCF}" dt="2024-01-15T18:02:53.069" v="52" actId="700"/>
          <ac:spMkLst>
            <pc:docMk/>
            <pc:sldMk cId="661449558" sldId="416"/>
            <ac:spMk id="2" creationId="{D7EC638E-4A77-46B8-B32A-298B47F2DEB0}"/>
          </ac:spMkLst>
        </pc:spChg>
        <pc:spChg chg="mod ord">
          <ac:chgData name="Palit, Tapti" userId="dec6fbcd-7598-406a-8cbf-504d4a3bac15" providerId="ADAL" clId="{65104DF2-1B45-4C36-9E2A-F89658839DCF}" dt="2024-01-15T18:02:53.069" v="52" actId="700"/>
          <ac:spMkLst>
            <pc:docMk/>
            <pc:sldMk cId="661449558" sldId="416"/>
            <ac:spMk id="3" creationId="{DBF81D88-EE7F-4956-ADB0-DA856615FD00}"/>
          </ac:spMkLst>
        </pc:spChg>
        <pc:spChg chg="mod ord">
          <ac:chgData name="Palit, Tapti" userId="dec6fbcd-7598-406a-8cbf-504d4a3bac15" providerId="ADAL" clId="{65104DF2-1B45-4C36-9E2A-F89658839DCF}" dt="2024-01-15T18:02:53.069" v="52" actId="700"/>
          <ac:spMkLst>
            <pc:docMk/>
            <pc:sldMk cId="661449558" sldId="416"/>
            <ac:spMk id="4" creationId="{51C8A26E-666D-4C70-84CF-ED9A6EADF9F2}"/>
          </ac:spMkLst>
        </pc:spChg>
      </pc:sldChg>
      <pc:sldChg chg="delSp modSp mod delAnim">
        <pc:chgData name="Palit, Tapti" userId="dec6fbcd-7598-406a-8cbf-504d4a3bac15" providerId="ADAL" clId="{65104DF2-1B45-4C36-9E2A-F89658839DCF}" dt="2024-01-25T17:44:21.798" v="21801" actId="478"/>
        <pc:sldMkLst>
          <pc:docMk/>
          <pc:sldMk cId="2399780863" sldId="416"/>
        </pc:sldMkLst>
        <pc:spChg chg="mod">
          <ac:chgData name="Palit, Tapti" userId="dec6fbcd-7598-406a-8cbf-504d4a3bac15" providerId="ADAL" clId="{65104DF2-1B45-4C36-9E2A-F89658839DCF}" dt="2024-01-25T17:42:17.320" v="21790" actId="20577"/>
          <ac:spMkLst>
            <pc:docMk/>
            <pc:sldMk cId="2399780863" sldId="416"/>
            <ac:spMk id="2" creationId="{D7EC638E-4A77-46B8-B32A-298B47F2DEB0}"/>
          </ac:spMkLst>
        </pc:spChg>
        <pc:graphicFrameChg chg="del mod modGraphic">
          <ac:chgData name="Palit, Tapti" userId="dec6fbcd-7598-406a-8cbf-504d4a3bac15" providerId="ADAL" clId="{65104DF2-1B45-4C36-9E2A-F89658839DCF}" dt="2024-01-25T17:44:21.798" v="21801" actId="478"/>
          <ac:graphicFrameMkLst>
            <pc:docMk/>
            <pc:sldMk cId="2399780863" sldId="416"/>
            <ac:graphicFrameMk id="32" creationId="{662E3E91-EC1F-FAC9-6710-BA112B8C33B9}"/>
          </ac:graphicFrameMkLst>
        </pc:graphicFrameChg>
      </pc:sldChg>
      <pc:sldChg chg="addSp delSp modSp mod chgLayout">
        <pc:chgData name="Palit, Tapti" userId="dec6fbcd-7598-406a-8cbf-504d4a3bac15" providerId="ADAL" clId="{65104DF2-1B45-4C36-9E2A-F89658839DCF}" dt="2024-02-06T19:43:44.917" v="26687" actId="20577"/>
        <pc:sldMkLst>
          <pc:docMk/>
          <pc:sldMk cId="1393023288" sldId="419"/>
        </pc:sldMkLst>
        <pc:spChg chg="del mod">
          <ac:chgData name="Palit, Tapti" userId="dec6fbcd-7598-406a-8cbf-504d4a3bac15" providerId="ADAL" clId="{65104DF2-1B45-4C36-9E2A-F89658839DCF}" dt="2024-01-15T18:02:53.069" v="52" actId="700"/>
          <ac:spMkLst>
            <pc:docMk/>
            <pc:sldMk cId="1393023288" sldId="419"/>
            <ac:spMk id="2" creationId="{E31E00BF-C3D2-4CCB-A104-B8B6E70C7969}"/>
          </ac:spMkLst>
        </pc:spChg>
        <pc:spChg chg="mod">
          <ac:chgData name="Palit, Tapti" userId="dec6fbcd-7598-406a-8cbf-504d4a3bac15" providerId="ADAL" clId="{65104DF2-1B45-4C36-9E2A-F89658839DCF}" dt="2024-02-06T19:43:44.917" v="26687" actId="20577"/>
          <ac:spMkLst>
            <pc:docMk/>
            <pc:sldMk cId="1393023288" sldId="419"/>
            <ac:spMk id="2" creationId="{F7914E2D-B9F4-CBB6-71B1-BAAC6E4E1992}"/>
          </ac:spMkLst>
        </pc:spChg>
        <pc:spChg chg="mod ord">
          <ac:chgData name="Palit, Tapti" userId="dec6fbcd-7598-406a-8cbf-504d4a3bac15" providerId="ADAL" clId="{65104DF2-1B45-4C36-9E2A-F89658839DCF}" dt="2024-01-15T18:32:13.291" v="299" actId="255"/>
          <ac:spMkLst>
            <pc:docMk/>
            <pc:sldMk cId="1393023288" sldId="419"/>
            <ac:spMk id="3" creationId="{486067F6-CB16-49D0-86A6-11E507E8A7C7}"/>
          </ac:spMkLst>
        </pc:spChg>
        <pc:spChg chg="mod ord">
          <ac:chgData name="Palit, Tapti" userId="dec6fbcd-7598-406a-8cbf-504d4a3bac15" providerId="ADAL" clId="{65104DF2-1B45-4C36-9E2A-F89658839DCF}" dt="2024-01-15T18:02:53.069" v="52" actId="700"/>
          <ac:spMkLst>
            <pc:docMk/>
            <pc:sldMk cId="1393023288" sldId="419"/>
            <ac:spMk id="4" creationId="{1A7AC2C0-80DA-47AD-87A5-54ADD943E728}"/>
          </ac:spMkLst>
        </pc:spChg>
        <pc:spChg chg="add del mod ord">
          <ac:chgData name="Palit, Tapti" userId="dec6fbcd-7598-406a-8cbf-504d4a3bac15" providerId="ADAL" clId="{65104DF2-1B45-4C36-9E2A-F89658839DCF}" dt="2024-01-15T18:32:06.487" v="298" actId="478"/>
          <ac:spMkLst>
            <pc:docMk/>
            <pc:sldMk cId="1393023288" sldId="419"/>
            <ac:spMk id="5" creationId="{B848C65E-644B-D7E8-5020-CA67D45FAEAB}"/>
          </ac:spMkLst>
        </pc:spChg>
      </pc:sldChg>
      <pc:sldChg chg="addSp delSp modSp mod modClrScheme delAnim chgLayout">
        <pc:chgData name="Palit, Tapti" userId="dec6fbcd-7598-406a-8cbf-504d4a3bac15" providerId="ADAL" clId="{65104DF2-1B45-4C36-9E2A-F89658839DCF}" dt="2024-01-15T21:45:56.931" v="1166" actId="478"/>
        <pc:sldMkLst>
          <pc:docMk/>
          <pc:sldMk cId="2278079750" sldId="421"/>
        </pc:sldMkLst>
        <pc:spChg chg="mod ord">
          <ac:chgData name="Palit, Tapti" userId="dec6fbcd-7598-406a-8cbf-504d4a3bac15" providerId="ADAL" clId="{65104DF2-1B45-4C36-9E2A-F89658839DCF}" dt="2024-01-15T19:16:59.866" v="535" actId="700"/>
          <ac:spMkLst>
            <pc:docMk/>
            <pc:sldMk cId="2278079750" sldId="421"/>
            <ac:spMk id="2" creationId="{8BE65D22-BD8E-49FF-936F-0E60B37C4A1C}"/>
          </ac:spMkLst>
        </pc:spChg>
        <pc:spChg chg="mod ord">
          <ac:chgData name="Palit, Tapti" userId="dec6fbcd-7598-406a-8cbf-504d4a3bac15" providerId="ADAL" clId="{65104DF2-1B45-4C36-9E2A-F89658839DCF}" dt="2024-01-15T19:16:59.866" v="535" actId="700"/>
          <ac:spMkLst>
            <pc:docMk/>
            <pc:sldMk cId="2278079750" sldId="421"/>
            <ac:spMk id="4" creationId="{E0D8E777-DFC7-4491-B604-F34BF8A3EF01}"/>
          </ac:spMkLst>
        </pc:spChg>
        <pc:spChg chg="add del mod ord">
          <ac:chgData name="Palit, Tapti" userId="dec6fbcd-7598-406a-8cbf-504d4a3bac15" providerId="ADAL" clId="{65104DF2-1B45-4C36-9E2A-F89658839DCF}" dt="2024-01-15T19:16:59.866" v="535" actId="700"/>
          <ac:spMkLst>
            <pc:docMk/>
            <pc:sldMk cId="2278079750" sldId="421"/>
            <ac:spMk id="5" creationId="{5D958AA0-4C5C-F691-E7F0-CB2A2DC330E3}"/>
          </ac:spMkLst>
        </pc:spChg>
        <pc:spChg chg="add del mod ord">
          <ac:chgData name="Palit, Tapti" userId="dec6fbcd-7598-406a-8cbf-504d4a3bac15" providerId="ADAL" clId="{65104DF2-1B45-4C36-9E2A-F89658839DCF}" dt="2024-01-15T21:45:56.931" v="1166" actId="478"/>
          <ac:spMkLst>
            <pc:docMk/>
            <pc:sldMk cId="2278079750" sldId="421"/>
            <ac:spMk id="6" creationId="{2F8F612D-81D5-3052-E151-A3822964EF69}"/>
          </ac:spMkLst>
        </pc:spChg>
        <pc:spChg chg="add mod ord">
          <ac:chgData name="Palit, Tapti" userId="dec6fbcd-7598-406a-8cbf-504d4a3bac15" providerId="ADAL" clId="{65104DF2-1B45-4C36-9E2A-F89658839DCF}" dt="2024-01-15T19:17:05.265" v="538" actId="20577"/>
          <ac:spMkLst>
            <pc:docMk/>
            <pc:sldMk cId="2278079750" sldId="421"/>
            <ac:spMk id="12" creationId="{93F0A6AC-6728-5D7A-B913-EC7E3BE090BE}"/>
          </ac:spMkLst>
        </pc:spChg>
        <pc:spChg chg="del mod">
          <ac:chgData name="Palit, Tapti" userId="dec6fbcd-7598-406a-8cbf-504d4a3bac15" providerId="ADAL" clId="{65104DF2-1B45-4C36-9E2A-F89658839DCF}" dt="2024-01-15T19:17:07.221" v="539" actId="478"/>
          <ac:spMkLst>
            <pc:docMk/>
            <pc:sldMk cId="2278079750" sldId="421"/>
            <ac:spMk id="86" creationId="{15196F9A-6CF6-4717-943A-4BC0899C52C6}"/>
          </ac:spMkLst>
        </pc:spChg>
      </pc:sldChg>
      <pc:sldChg chg="modSp">
        <pc:chgData name="Palit, Tapti" userId="dec6fbcd-7598-406a-8cbf-504d4a3bac15" providerId="ADAL" clId="{65104DF2-1B45-4C36-9E2A-F89658839DCF}" dt="2024-01-15T17:57:41.817" v="26"/>
        <pc:sldMkLst>
          <pc:docMk/>
          <pc:sldMk cId="747957901" sldId="422"/>
        </pc:sldMkLst>
        <pc:spChg chg="mod">
          <ac:chgData name="Palit, Tapti" userId="dec6fbcd-7598-406a-8cbf-504d4a3bac15" providerId="ADAL" clId="{65104DF2-1B45-4C36-9E2A-F89658839DCF}" dt="2024-01-15T17:57:41.817" v="26"/>
          <ac:spMkLst>
            <pc:docMk/>
            <pc:sldMk cId="747957901" sldId="422"/>
            <ac:spMk id="4" creationId="{E2684A87-57C5-49B9-B587-83D47997FCE4}"/>
          </ac:spMkLst>
        </pc:spChg>
        <pc:spChg chg="mod">
          <ac:chgData name="Palit, Tapti" userId="dec6fbcd-7598-406a-8cbf-504d4a3bac15" providerId="ADAL" clId="{65104DF2-1B45-4C36-9E2A-F89658839DCF}" dt="2024-01-15T17:57:41.817" v="26"/>
          <ac:spMkLst>
            <pc:docMk/>
            <pc:sldMk cId="747957901" sldId="422"/>
            <ac:spMk id="12" creationId="{993F8E0C-7333-41D8-82CC-09205A3E5DDF}"/>
          </ac:spMkLst>
        </pc:spChg>
      </pc:sldChg>
      <pc:sldChg chg="modSp">
        <pc:chgData name="Palit, Tapti" userId="dec6fbcd-7598-406a-8cbf-504d4a3bac15" providerId="ADAL" clId="{65104DF2-1B45-4C36-9E2A-F89658839DCF}" dt="2024-01-15T17:57:41.817" v="26"/>
        <pc:sldMkLst>
          <pc:docMk/>
          <pc:sldMk cId="3605086080" sldId="423"/>
        </pc:sldMkLst>
        <pc:spChg chg="mod">
          <ac:chgData name="Palit, Tapti" userId="dec6fbcd-7598-406a-8cbf-504d4a3bac15" providerId="ADAL" clId="{65104DF2-1B45-4C36-9E2A-F89658839DCF}" dt="2024-01-15T17:57:41.817" v="26"/>
          <ac:spMkLst>
            <pc:docMk/>
            <pc:sldMk cId="3605086080" sldId="423"/>
            <ac:spMk id="2" creationId="{B5365C4F-3CF1-43F6-9530-F243B925DF98}"/>
          </ac:spMkLst>
        </pc:spChg>
        <pc:spChg chg="mod">
          <ac:chgData name="Palit, Tapti" userId="dec6fbcd-7598-406a-8cbf-504d4a3bac15" providerId="ADAL" clId="{65104DF2-1B45-4C36-9E2A-F89658839DCF}" dt="2024-01-15T17:57:41.817" v="26"/>
          <ac:spMkLst>
            <pc:docMk/>
            <pc:sldMk cId="3605086080" sldId="423"/>
            <ac:spMk id="3" creationId="{5100A295-7AFE-4FE8-94A3-8D276BFFCAB9}"/>
          </ac:spMkLst>
        </pc:spChg>
        <pc:spChg chg="mod">
          <ac:chgData name="Palit, Tapti" userId="dec6fbcd-7598-406a-8cbf-504d4a3bac15" providerId="ADAL" clId="{65104DF2-1B45-4C36-9E2A-F89658839DCF}" dt="2024-01-15T17:57:41.817" v="26"/>
          <ac:spMkLst>
            <pc:docMk/>
            <pc:sldMk cId="3605086080" sldId="423"/>
            <ac:spMk id="4" creationId="{E2684A87-57C5-49B9-B587-83D47997FCE4}"/>
          </ac:spMkLst>
        </pc:spChg>
      </pc:sldChg>
      <pc:sldChg chg="addSp delSp modSp mod modClrScheme delAnim chgLayout">
        <pc:chgData name="Palit, Tapti" userId="dec6fbcd-7598-406a-8cbf-504d4a3bac15" providerId="ADAL" clId="{65104DF2-1B45-4C36-9E2A-F89658839DCF}" dt="2024-01-15T19:18:37.884" v="550" actId="20577"/>
        <pc:sldMkLst>
          <pc:docMk/>
          <pc:sldMk cId="3864528504" sldId="424"/>
        </pc:sldMkLst>
        <pc:spChg chg="mod ord">
          <ac:chgData name="Palit, Tapti" userId="dec6fbcd-7598-406a-8cbf-504d4a3bac15" providerId="ADAL" clId="{65104DF2-1B45-4C36-9E2A-F89658839DCF}" dt="2024-01-15T19:18:28.875" v="546" actId="700"/>
          <ac:spMkLst>
            <pc:docMk/>
            <pc:sldMk cId="3864528504" sldId="424"/>
            <ac:spMk id="2" creationId="{D9A69A7A-F324-44E2-A7BA-87B689E34CB2}"/>
          </ac:spMkLst>
        </pc:spChg>
        <pc:spChg chg="mod ord">
          <ac:chgData name="Palit, Tapti" userId="dec6fbcd-7598-406a-8cbf-504d4a3bac15" providerId="ADAL" clId="{65104DF2-1B45-4C36-9E2A-F89658839DCF}" dt="2024-01-15T19:18:28.875" v="546" actId="700"/>
          <ac:spMkLst>
            <pc:docMk/>
            <pc:sldMk cId="3864528504" sldId="424"/>
            <ac:spMk id="3" creationId="{CCF652AC-329E-4466-8DFB-7B5943F5D73C}"/>
          </ac:spMkLst>
        </pc:spChg>
        <pc:spChg chg="mod ord">
          <ac:chgData name="Palit, Tapti" userId="dec6fbcd-7598-406a-8cbf-504d4a3bac15" providerId="ADAL" clId="{65104DF2-1B45-4C36-9E2A-F89658839DCF}" dt="2024-01-15T19:18:28.875" v="546" actId="700"/>
          <ac:spMkLst>
            <pc:docMk/>
            <pc:sldMk cId="3864528504" sldId="424"/>
            <ac:spMk id="4" creationId="{9ED004C1-E6E4-4280-8C88-31CB6685D77F}"/>
          </ac:spMkLst>
        </pc:spChg>
        <pc:spChg chg="add mod ord">
          <ac:chgData name="Palit, Tapti" userId="dec6fbcd-7598-406a-8cbf-504d4a3bac15" providerId="ADAL" clId="{65104DF2-1B45-4C36-9E2A-F89658839DCF}" dt="2024-01-15T19:18:37.884" v="550" actId="20577"/>
          <ac:spMkLst>
            <pc:docMk/>
            <pc:sldMk cId="3864528504" sldId="424"/>
            <ac:spMk id="5" creationId="{4C723FA2-36EC-13D8-5C16-F54EF86DAAA3}"/>
          </ac:spMkLst>
        </pc:spChg>
        <pc:spChg chg="mod">
          <ac:chgData name="Palit, Tapti" userId="dec6fbcd-7598-406a-8cbf-504d4a3bac15" providerId="ADAL" clId="{65104DF2-1B45-4C36-9E2A-F89658839DCF}" dt="2024-01-15T18:30:45.670" v="271" actId="255"/>
          <ac:spMkLst>
            <pc:docMk/>
            <pc:sldMk cId="3864528504" sldId="424"/>
            <ac:spMk id="7" creationId="{43044E65-69F9-46E9-9B89-354EA801A3A8}"/>
          </ac:spMkLst>
        </pc:spChg>
        <pc:spChg chg="mod">
          <ac:chgData name="Palit, Tapti" userId="dec6fbcd-7598-406a-8cbf-504d4a3bac15" providerId="ADAL" clId="{65104DF2-1B45-4C36-9E2A-F89658839DCF}" dt="2024-01-15T18:30:49.256" v="272" actId="255"/>
          <ac:spMkLst>
            <pc:docMk/>
            <pc:sldMk cId="3864528504" sldId="424"/>
            <ac:spMk id="9" creationId="{C836A5CB-75C1-4436-AD02-32E29AD5FE4E}"/>
          </ac:spMkLst>
        </pc:spChg>
        <pc:spChg chg="mod">
          <ac:chgData name="Palit, Tapti" userId="dec6fbcd-7598-406a-8cbf-504d4a3bac15" providerId="ADAL" clId="{65104DF2-1B45-4C36-9E2A-F89658839DCF}" dt="2024-01-15T18:30:56.333" v="274" actId="14100"/>
          <ac:spMkLst>
            <pc:docMk/>
            <pc:sldMk cId="3864528504" sldId="424"/>
            <ac:spMk id="10" creationId="{58A38D7B-941B-43E6-AA17-EB48EFC7A14C}"/>
          </ac:spMkLst>
        </pc:spChg>
        <pc:spChg chg="del mod">
          <ac:chgData name="Palit, Tapti" userId="dec6fbcd-7598-406a-8cbf-504d4a3bac15" providerId="ADAL" clId="{65104DF2-1B45-4C36-9E2A-F89658839DCF}" dt="2024-01-15T19:18:33.695" v="548" actId="478"/>
          <ac:spMkLst>
            <pc:docMk/>
            <pc:sldMk cId="3864528504" sldId="424"/>
            <ac:spMk id="12" creationId="{37514BC4-67AA-4FDB-BD60-0B94778C5F53}"/>
          </ac:spMkLst>
        </pc:spChg>
      </pc:sldChg>
      <pc:sldChg chg="addSp modSp del mod chgLayout modNotesTx">
        <pc:chgData name="Palit, Tapti" userId="dec6fbcd-7598-406a-8cbf-504d4a3bac15" providerId="ADAL" clId="{65104DF2-1B45-4C36-9E2A-F89658839DCF}" dt="2024-01-25T17:51:54.626" v="21997" actId="2696"/>
        <pc:sldMkLst>
          <pc:docMk/>
          <pc:sldMk cId="1389410658" sldId="426"/>
        </pc:sldMkLst>
        <pc:spChg chg="add mod ord">
          <ac:chgData name="Palit, Tapti" userId="dec6fbcd-7598-406a-8cbf-504d4a3bac15" providerId="ADAL" clId="{65104DF2-1B45-4C36-9E2A-F89658839DCF}" dt="2024-01-15T18:02:53.069" v="52" actId="700"/>
          <ac:spMkLst>
            <pc:docMk/>
            <pc:sldMk cId="1389410658" sldId="426"/>
            <ac:spMk id="2" creationId="{8610DD81-EC90-1499-B210-A2462529730E}"/>
          </ac:spMkLst>
        </pc:spChg>
        <pc:spChg chg="mod ord">
          <ac:chgData name="Palit, Tapti" userId="dec6fbcd-7598-406a-8cbf-504d4a3bac15" providerId="ADAL" clId="{65104DF2-1B45-4C36-9E2A-F89658839DCF}" dt="2024-01-15T18:02:53.069" v="52" actId="700"/>
          <ac:spMkLst>
            <pc:docMk/>
            <pc:sldMk cId="1389410658" sldId="426"/>
            <ac:spMk id="3" creationId="{486067F6-CB16-49D0-86A6-11E507E8A7C7}"/>
          </ac:spMkLst>
        </pc:spChg>
        <pc:spChg chg="mod ord">
          <ac:chgData name="Palit, Tapti" userId="dec6fbcd-7598-406a-8cbf-504d4a3bac15" providerId="ADAL" clId="{65104DF2-1B45-4C36-9E2A-F89658839DCF}" dt="2024-01-15T18:02:53.069" v="52" actId="700"/>
          <ac:spMkLst>
            <pc:docMk/>
            <pc:sldMk cId="1389410658" sldId="426"/>
            <ac:spMk id="4" creationId="{1A7AC2C0-80DA-47AD-87A5-54ADD943E728}"/>
          </ac:spMkLst>
        </pc:spChg>
      </pc:sldChg>
      <pc:sldChg chg="add mod modShow">
        <pc:chgData name="Palit, Tapti" userId="dec6fbcd-7598-406a-8cbf-504d4a3bac15" providerId="ADAL" clId="{65104DF2-1B45-4C36-9E2A-F89658839DCF}" dt="2024-01-25T17:52:01.059" v="21999" actId="729"/>
        <pc:sldMkLst>
          <pc:docMk/>
          <pc:sldMk cId="1612530128" sldId="426"/>
        </pc:sldMkLst>
      </pc:sldChg>
      <pc:sldChg chg="modSp mod">
        <pc:chgData name="Palit, Tapti" userId="dec6fbcd-7598-406a-8cbf-504d4a3bac15" providerId="ADAL" clId="{65104DF2-1B45-4C36-9E2A-F89658839DCF}" dt="2024-01-15T17:57:41.817" v="26"/>
        <pc:sldMkLst>
          <pc:docMk/>
          <pc:sldMk cId="3805463408" sldId="427"/>
        </pc:sldMkLst>
        <pc:spChg chg="mod">
          <ac:chgData name="Palit, Tapti" userId="dec6fbcd-7598-406a-8cbf-504d4a3bac15" providerId="ADAL" clId="{65104DF2-1B45-4C36-9E2A-F89658839DCF}" dt="2024-01-15T17:57:41.817" v="26"/>
          <ac:spMkLst>
            <pc:docMk/>
            <pc:sldMk cId="3805463408" sldId="427"/>
            <ac:spMk id="2" creationId="{803650A6-D090-4F49-89FC-6E7ECF8BED37}"/>
          </ac:spMkLst>
        </pc:spChg>
        <pc:spChg chg="mod">
          <ac:chgData name="Palit, Tapti" userId="dec6fbcd-7598-406a-8cbf-504d4a3bac15" providerId="ADAL" clId="{65104DF2-1B45-4C36-9E2A-F89658839DCF}" dt="2024-01-15T17:57:41.817" v="26"/>
          <ac:spMkLst>
            <pc:docMk/>
            <pc:sldMk cId="3805463408" sldId="427"/>
            <ac:spMk id="3" creationId="{9DF37E32-E849-43FD-AE75-95E334786AB7}"/>
          </ac:spMkLst>
        </pc:spChg>
        <pc:spChg chg="mod">
          <ac:chgData name="Palit, Tapti" userId="dec6fbcd-7598-406a-8cbf-504d4a3bac15" providerId="ADAL" clId="{65104DF2-1B45-4C36-9E2A-F89658839DCF}" dt="2024-01-15T17:57:41.817" v="26"/>
          <ac:spMkLst>
            <pc:docMk/>
            <pc:sldMk cId="3805463408" sldId="427"/>
            <ac:spMk id="4" creationId="{3CFC0458-353F-49C6-A1F4-5BF22C6A25F4}"/>
          </ac:spMkLst>
        </pc:spChg>
        <pc:spChg chg="mod">
          <ac:chgData name="Palit, Tapti" userId="dec6fbcd-7598-406a-8cbf-504d4a3bac15" providerId="ADAL" clId="{65104DF2-1B45-4C36-9E2A-F89658839DCF}" dt="2024-01-15T17:57:41.817" v="26"/>
          <ac:spMkLst>
            <pc:docMk/>
            <pc:sldMk cId="3805463408" sldId="427"/>
            <ac:spMk id="58" creationId="{D66BCB38-2C9F-434F-A99C-DED3B22A3274}"/>
          </ac:spMkLst>
        </pc:spChg>
      </pc:sldChg>
      <pc:sldChg chg="addSp delSp modSp mod modClrScheme delAnim addCm chgLayout modNotesTx">
        <pc:chgData name="Palit, Tapti" userId="dec6fbcd-7598-406a-8cbf-504d4a3bac15" providerId="ADAL" clId="{65104DF2-1B45-4C36-9E2A-F89658839DCF}" dt="2024-01-24T16:43:27.057" v="6176" actId="20577"/>
        <pc:sldMkLst>
          <pc:docMk/>
          <pc:sldMk cId="461684639" sldId="428"/>
        </pc:sldMkLst>
        <pc:spChg chg="mod ord">
          <ac:chgData name="Palit, Tapti" userId="dec6fbcd-7598-406a-8cbf-504d4a3bac15" providerId="ADAL" clId="{65104DF2-1B45-4C36-9E2A-F89658839DCF}" dt="2024-01-15T19:20:51.225" v="568" actId="700"/>
          <ac:spMkLst>
            <pc:docMk/>
            <pc:sldMk cId="461684639" sldId="428"/>
            <ac:spMk id="2" creationId="{35D4D8B0-93DF-4D8C-ABDE-CCFF6662085D}"/>
          </ac:spMkLst>
        </pc:spChg>
        <pc:spChg chg="mod ord">
          <ac:chgData name="Palit, Tapti" userId="dec6fbcd-7598-406a-8cbf-504d4a3bac15" providerId="ADAL" clId="{65104DF2-1B45-4C36-9E2A-F89658839DCF}" dt="2024-01-15T19:20:51.225" v="568" actId="700"/>
          <ac:spMkLst>
            <pc:docMk/>
            <pc:sldMk cId="461684639" sldId="428"/>
            <ac:spMk id="4" creationId="{BB8AEFB8-E5D6-4CD1-998D-AED0ED8BD42D}"/>
          </ac:spMkLst>
        </pc:spChg>
        <pc:spChg chg="add del mod ord">
          <ac:chgData name="Palit, Tapti" userId="dec6fbcd-7598-406a-8cbf-504d4a3bac15" providerId="ADAL" clId="{65104DF2-1B45-4C36-9E2A-F89658839DCF}" dt="2024-01-15T19:20:51.225" v="568" actId="700"/>
          <ac:spMkLst>
            <pc:docMk/>
            <pc:sldMk cId="461684639" sldId="428"/>
            <ac:spMk id="5" creationId="{2A227603-DF66-ABDA-5E4A-551DE9A3C6F2}"/>
          </ac:spMkLst>
        </pc:spChg>
        <pc:spChg chg="add mod ord">
          <ac:chgData name="Palit, Tapti" userId="dec6fbcd-7598-406a-8cbf-504d4a3bac15" providerId="ADAL" clId="{65104DF2-1B45-4C36-9E2A-F89658839DCF}" dt="2024-01-15T19:20:51.225" v="568" actId="700"/>
          <ac:spMkLst>
            <pc:docMk/>
            <pc:sldMk cId="461684639" sldId="428"/>
            <ac:spMk id="6" creationId="{930BE5FD-8BC3-A9D3-64E0-E8D5246648C3}"/>
          </ac:spMkLst>
        </pc:spChg>
        <pc:spChg chg="add mod ord">
          <ac:chgData name="Palit, Tapti" userId="dec6fbcd-7598-406a-8cbf-504d4a3bac15" providerId="ADAL" clId="{65104DF2-1B45-4C36-9E2A-F89658839DCF}" dt="2024-01-15T19:20:59.906" v="571" actId="20577"/>
          <ac:spMkLst>
            <pc:docMk/>
            <pc:sldMk cId="461684639" sldId="428"/>
            <ac:spMk id="8" creationId="{FB6555A2-BC50-BA08-C559-036E95BB56FE}"/>
          </ac:spMkLst>
        </pc:spChg>
        <pc:spChg chg="del mod">
          <ac:chgData name="Palit, Tapti" userId="dec6fbcd-7598-406a-8cbf-504d4a3bac15" providerId="ADAL" clId="{65104DF2-1B45-4C36-9E2A-F89658839DCF}" dt="2024-01-15T19:21:02.840" v="572" actId="478"/>
          <ac:spMkLst>
            <pc:docMk/>
            <pc:sldMk cId="461684639" sldId="428"/>
            <ac:spMk id="18" creationId="{BBC0B769-500E-4D73-AAFF-7C0CAA22B5F7}"/>
          </ac:spMkLst>
        </pc:spChg>
        <pc:spChg chg="del">
          <ac:chgData name="Palit, Tapti" userId="dec6fbcd-7598-406a-8cbf-504d4a3bac15" providerId="ADAL" clId="{65104DF2-1B45-4C36-9E2A-F89658839DCF}" dt="2024-01-24T16:39:30.584" v="5601" actId="478"/>
          <ac:spMkLst>
            <pc:docMk/>
            <pc:sldMk cId="461684639" sldId="428"/>
            <ac:spMk id="20" creationId="{0B5D08F0-50F6-1C14-1F4D-4DA76F4480C8}"/>
          </ac:spMkLst>
        </pc:spChg>
        <pc:spChg chg="del">
          <ac:chgData name="Palit, Tapti" userId="dec6fbcd-7598-406a-8cbf-504d4a3bac15" providerId="ADAL" clId="{65104DF2-1B45-4C36-9E2A-F89658839DCF}" dt="2024-01-24T16:39:30.584" v="5601" actId="478"/>
          <ac:spMkLst>
            <pc:docMk/>
            <pc:sldMk cId="461684639" sldId="428"/>
            <ac:spMk id="21" creationId="{8C49F08C-74A0-36D6-B74A-6125AD3B52C9}"/>
          </ac:spMkLst>
        </pc:spChg>
        <pc:extLst>
          <p:ext xmlns:p="http://schemas.openxmlformats.org/presentationml/2006/main" uri="{D6D511B9-2390-475A-947B-AFAB55BFBCF1}">
            <pc226:cmChg xmlns:pc226="http://schemas.microsoft.com/office/powerpoint/2022/06/main/command" chg="add">
              <pc226:chgData name="Palit, Tapti" userId="dec6fbcd-7598-406a-8cbf-504d4a3bac15" providerId="ADAL" clId="{65104DF2-1B45-4C36-9E2A-F89658839DCF}" dt="2024-01-15T18:36:14.235" v="340"/>
              <pc2:cmMkLst xmlns:pc2="http://schemas.microsoft.com/office/powerpoint/2019/9/main/command">
                <pc:docMk/>
                <pc:sldMk cId="461684639" sldId="428"/>
                <pc2:cmMk id="{5652B550-FC5E-4353-81DF-F09B878140F9}"/>
              </pc2:cmMkLst>
            </pc226:cmChg>
          </p:ext>
        </pc:extLst>
      </pc:sldChg>
      <pc:sldChg chg="modSp">
        <pc:chgData name="Palit, Tapti" userId="dec6fbcd-7598-406a-8cbf-504d4a3bac15" providerId="ADAL" clId="{65104DF2-1B45-4C36-9E2A-F89658839DCF}" dt="2024-01-15T17:57:41.817" v="26"/>
        <pc:sldMkLst>
          <pc:docMk/>
          <pc:sldMk cId="3243448828" sldId="436"/>
        </pc:sldMkLst>
        <pc:spChg chg="mod">
          <ac:chgData name="Palit, Tapti" userId="dec6fbcd-7598-406a-8cbf-504d4a3bac15" providerId="ADAL" clId="{65104DF2-1B45-4C36-9E2A-F89658839DCF}" dt="2024-01-15T17:57:41.817" v="26"/>
          <ac:spMkLst>
            <pc:docMk/>
            <pc:sldMk cId="3243448828" sldId="436"/>
            <ac:spMk id="2" creationId="{6F234BCC-CA25-48DD-8F4D-92B29A846CDE}"/>
          </ac:spMkLst>
        </pc:spChg>
        <pc:spChg chg="mod">
          <ac:chgData name="Palit, Tapti" userId="dec6fbcd-7598-406a-8cbf-504d4a3bac15" providerId="ADAL" clId="{65104DF2-1B45-4C36-9E2A-F89658839DCF}" dt="2024-01-15T17:57:41.817" v="26"/>
          <ac:spMkLst>
            <pc:docMk/>
            <pc:sldMk cId="3243448828" sldId="436"/>
            <ac:spMk id="4" creationId="{DDE5329D-3C7C-4341-BE32-C3AACF559D35}"/>
          </ac:spMkLst>
        </pc:spChg>
      </pc:sldChg>
      <pc:sldChg chg="modSp">
        <pc:chgData name="Palit, Tapti" userId="dec6fbcd-7598-406a-8cbf-504d4a3bac15" providerId="ADAL" clId="{65104DF2-1B45-4C36-9E2A-F89658839DCF}" dt="2024-01-15T17:57:41.817" v="26"/>
        <pc:sldMkLst>
          <pc:docMk/>
          <pc:sldMk cId="1629786335" sldId="438"/>
        </pc:sldMkLst>
        <pc:spChg chg="mod">
          <ac:chgData name="Palit, Tapti" userId="dec6fbcd-7598-406a-8cbf-504d4a3bac15" providerId="ADAL" clId="{65104DF2-1B45-4C36-9E2A-F89658839DCF}" dt="2024-01-15T17:57:41.817" v="26"/>
          <ac:spMkLst>
            <pc:docMk/>
            <pc:sldMk cId="1629786335" sldId="438"/>
            <ac:spMk id="2" creationId="{803650A6-D090-4F49-89FC-6E7ECF8BED37}"/>
          </ac:spMkLst>
        </pc:spChg>
        <pc:spChg chg="mod">
          <ac:chgData name="Palit, Tapti" userId="dec6fbcd-7598-406a-8cbf-504d4a3bac15" providerId="ADAL" clId="{65104DF2-1B45-4C36-9E2A-F89658839DCF}" dt="2024-01-15T17:57:41.817" v="26"/>
          <ac:spMkLst>
            <pc:docMk/>
            <pc:sldMk cId="1629786335" sldId="438"/>
            <ac:spMk id="4" creationId="{3CFC0458-353F-49C6-A1F4-5BF22C6A25F4}"/>
          </ac:spMkLst>
        </pc:spChg>
      </pc:sldChg>
      <pc:sldChg chg="modSp">
        <pc:chgData name="Palit, Tapti" userId="dec6fbcd-7598-406a-8cbf-504d4a3bac15" providerId="ADAL" clId="{65104DF2-1B45-4C36-9E2A-F89658839DCF}" dt="2024-01-15T17:57:41.817" v="26"/>
        <pc:sldMkLst>
          <pc:docMk/>
          <pc:sldMk cId="1846097300" sldId="439"/>
        </pc:sldMkLst>
        <pc:spChg chg="mod">
          <ac:chgData name="Palit, Tapti" userId="dec6fbcd-7598-406a-8cbf-504d4a3bac15" providerId="ADAL" clId="{65104DF2-1B45-4C36-9E2A-F89658839DCF}" dt="2024-01-15T17:57:41.817" v="26"/>
          <ac:spMkLst>
            <pc:docMk/>
            <pc:sldMk cId="1846097300" sldId="439"/>
            <ac:spMk id="2" creationId="{6F234BCC-CA25-48DD-8F4D-92B29A846CDE}"/>
          </ac:spMkLst>
        </pc:spChg>
        <pc:spChg chg="mod">
          <ac:chgData name="Palit, Tapti" userId="dec6fbcd-7598-406a-8cbf-504d4a3bac15" providerId="ADAL" clId="{65104DF2-1B45-4C36-9E2A-F89658839DCF}" dt="2024-01-15T17:57:41.817" v="26"/>
          <ac:spMkLst>
            <pc:docMk/>
            <pc:sldMk cId="1846097300" sldId="439"/>
            <ac:spMk id="4" creationId="{DDE5329D-3C7C-4341-BE32-C3AACF559D35}"/>
          </ac:spMkLst>
        </pc:spChg>
      </pc:sldChg>
      <pc:sldChg chg="modSp">
        <pc:chgData name="Palit, Tapti" userId="dec6fbcd-7598-406a-8cbf-504d4a3bac15" providerId="ADAL" clId="{65104DF2-1B45-4C36-9E2A-F89658839DCF}" dt="2024-01-15T17:57:41.817" v="26"/>
        <pc:sldMkLst>
          <pc:docMk/>
          <pc:sldMk cId="2634809030" sldId="441"/>
        </pc:sldMkLst>
        <pc:spChg chg="mod">
          <ac:chgData name="Palit, Tapti" userId="dec6fbcd-7598-406a-8cbf-504d4a3bac15" providerId="ADAL" clId="{65104DF2-1B45-4C36-9E2A-F89658839DCF}" dt="2024-01-15T17:57:41.817" v="26"/>
          <ac:spMkLst>
            <pc:docMk/>
            <pc:sldMk cId="2634809030" sldId="441"/>
            <ac:spMk id="2" creationId="{425E87FB-B572-48B7-94B5-353D246F291E}"/>
          </ac:spMkLst>
        </pc:spChg>
        <pc:spChg chg="mod">
          <ac:chgData name="Palit, Tapti" userId="dec6fbcd-7598-406a-8cbf-504d4a3bac15" providerId="ADAL" clId="{65104DF2-1B45-4C36-9E2A-F89658839DCF}" dt="2024-01-15T17:57:41.817" v="26"/>
          <ac:spMkLst>
            <pc:docMk/>
            <pc:sldMk cId="2634809030" sldId="441"/>
            <ac:spMk id="4" creationId="{F204AD96-A26D-4ABA-B668-3B9ECFA51DAE}"/>
          </ac:spMkLst>
        </pc:spChg>
        <pc:graphicFrameChg chg="mod">
          <ac:chgData name="Palit, Tapti" userId="dec6fbcd-7598-406a-8cbf-504d4a3bac15" providerId="ADAL" clId="{65104DF2-1B45-4C36-9E2A-F89658839DCF}" dt="2024-01-15T17:57:41.817" v="26"/>
          <ac:graphicFrameMkLst>
            <pc:docMk/>
            <pc:sldMk cId="2634809030" sldId="441"/>
            <ac:graphicFrameMk id="6" creationId="{DBEF40B9-076C-4616-A4B0-899D2B11E8C7}"/>
          </ac:graphicFrameMkLst>
        </pc:graphicFrameChg>
      </pc:sldChg>
      <pc:sldChg chg="modSp mod">
        <pc:chgData name="Palit, Tapti" userId="dec6fbcd-7598-406a-8cbf-504d4a3bac15" providerId="ADAL" clId="{65104DF2-1B45-4C36-9E2A-F89658839DCF}" dt="2024-01-15T17:57:41.817" v="26"/>
        <pc:sldMkLst>
          <pc:docMk/>
          <pc:sldMk cId="2282512780" sldId="443"/>
        </pc:sldMkLst>
        <pc:spChg chg="mod">
          <ac:chgData name="Palit, Tapti" userId="dec6fbcd-7598-406a-8cbf-504d4a3bac15" providerId="ADAL" clId="{65104DF2-1B45-4C36-9E2A-F89658839DCF}" dt="2024-01-15T17:57:41.817" v="26"/>
          <ac:spMkLst>
            <pc:docMk/>
            <pc:sldMk cId="2282512780" sldId="443"/>
            <ac:spMk id="2" creationId="{BFFED526-F152-4925-A890-AD0A0E34D1F2}"/>
          </ac:spMkLst>
        </pc:spChg>
        <pc:spChg chg="mod">
          <ac:chgData name="Palit, Tapti" userId="dec6fbcd-7598-406a-8cbf-504d4a3bac15" providerId="ADAL" clId="{65104DF2-1B45-4C36-9E2A-F89658839DCF}" dt="2024-01-15T17:57:41.817" v="26"/>
          <ac:spMkLst>
            <pc:docMk/>
            <pc:sldMk cId="2282512780" sldId="443"/>
            <ac:spMk id="3" creationId="{26E176D0-0173-4029-AA09-5070FD6090E4}"/>
          </ac:spMkLst>
        </pc:spChg>
        <pc:spChg chg="mod">
          <ac:chgData name="Palit, Tapti" userId="dec6fbcd-7598-406a-8cbf-504d4a3bac15" providerId="ADAL" clId="{65104DF2-1B45-4C36-9E2A-F89658839DCF}" dt="2024-01-15T17:57:41.817" v="26"/>
          <ac:spMkLst>
            <pc:docMk/>
            <pc:sldMk cId="2282512780" sldId="443"/>
            <ac:spMk id="4" creationId="{56369981-831B-410E-B083-237D8D1053A5}"/>
          </ac:spMkLst>
        </pc:spChg>
      </pc:sldChg>
      <pc:sldChg chg="addSp delSp modSp mod chgLayout modNotesTx">
        <pc:chgData name="Palit, Tapti" userId="dec6fbcd-7598-406a-8cbf-504d4a3bac15" providerId="ADAL" clId="{65104DF2-1B45-4C36-9E2A-F89658839DCF}" dt="2024-01-25T15:40:13.476" v="18740" actId="20577"/>
        <pc:sldMkLst>
          <pc:docMk/>
          <pc:sldMk cId="4013294936" sldId="445"/>
        </pc:sldMkLst>
        <pc:spChg chg="mod ord">
          <ac:chgData name="Palit, Tapti" userId="dec6fbcd-7598-406a-8cbf-504d4a3bac15" providerId="ADAL" clId="{65104DF2-1B45-4C36-9E2A-F89658839DCF}" dt="2024-01-15T18:02:53.069" v="52" actId="700"/>
          <ac:spMkLst>
            <pc:docMk/>
            <pc:sldMk cId="4013294936" sldId="445"/>
            <ac:spMk id="2" creationId="{F8B8D02F-DFDB-4EB1-8C2E-1677EEE15BF7}"/>
          </ac:spMkLst>
        </pc:spChg>
        <pc:spChg chg="mod ord">
          <ac:chgData name="Palit, Tapti" userId="dec6fbcd-7598-406a-8cbf-504d4a3bac15" providerId="ADAL" clId="{65104DF2-1B45-4C36-9E2A-F89658839DCF}" dt="2024-01-15T18:02:53.069" v="52" actId="700"/>
          <ac:spMkLst>
            <pc:docMk/>
            <pc:sldMk cId="4013294936" sldId="445"/>
            <ac:spMk id="4" creationId="{6B1F8454-81B1-434A-AEB0-0FF8F15F1F73}"/>
          </ac:spMkLst>
        </pc:spChg>
        <pc:spChg chg="add del mod ord">
          <ac:chgData name="Palit, Tapti" userId="dec6fbcd-7598-406a-8cbf-504d4a3bac15" providerId="ADAL" clId="{65104DF2-1B45-4C36-9E2A-F89658839DCF}" dt="2024-01-15T18:12:48.498" v="85" actId="478"/>
          <ac:spMkLst>
            <pc:docMk/>
            <pc:sldMk cId="4013294936" sldId="445"/>
            <ac:spMk id="6" creationId="{40DAF939-536A-E503-6CA0-BEA8858C4448}"/>
          </ac:spMkLst>
        </pc:spChg>
        <pc:picChg chg="add del">
          <ac:chgData name="Palit, Tapti" userId="dec6fbcd-7598-406a-8cbf-504d4a3bac15" providerId="ADAL" clId="{65104DF2-1B45-4C36-9E2A-F89658839DCF}" dt="2024-01-15T20:33:38.239" v="1077" actId="478"/>
          <ac:picMkLst>
            <pc:docMk/>
            <pc:sldMk cId="4013294936" sldId="445"/>
            <ac:picMk id="1026" creationId="{4F024119-C583-2B14-E7A1-9386E5EEFDDF}"/>
          </ac:picMkLst>
        </pc:picChg>
        <pc:picChg chg="add del mod">
          <ac:chgData name="Palit, Tapti" userId="dec6fbcd-7598-406a-8cbf-504d4a3bac15" providerId="ADAL" clId="{65104DF2-1B45-4C36-9E2A-F89658839DCF}" dt="2024-01-15T20:33:56.632" v="1080" actId="478"/>
          <ac:picMkLst>
            <pc:docMk/>
            <pc:sldMk cId="4013294936" sldId="445"/>
            <ac:picMk id="1028" creationId="{51236CCE-C13A-58CD-6A13-31F14E01853B}"/>
          </ac:picMkLst>
        </pc:picChg>
        <pc:picChg chg="add mod">
          <ac:chgData name="Palit, Tapti" userId="dec6fbcd-7598-406a-8cbf-504d4a3bac15" providerId="ADAL" clId="{65104DF2-1B45-4C36-9E2A-F89658839DCF}" dt="2024-01-15T20:34:19.309" v="1089" actId="1076"/>
          <ac:picMkLst>
            <pc:docMk/>
            <pc:sldMk cId="4013294936" sldId="445"/>
            <ac:picMk id="1030" creationId="{D55A59B2-81BE-93D0-BA3F-4606781FA961}"/>
          </ac:picMkLst>
        </pc:picChg>
        <pc:picChg chg="del">
          <ac:chgData name="Palit, Tapti" userId="dec6fbcd-7598-406a-8cbf-504d4a3bac15" providerId="ADAL" clId="{65104DF2-1B45-4C36-9E2A-F89658839DCF}" dt="2024-01-15T20:32:34.606" v="1072" actId="478"/>
          <ac:picMkLst>
            <pc:docMk/>
            <pc:sldMk cId="4013294936" sldId="445"/>
            <ac:picMk id="1032" creationId="{076DB6AB-9EAB-3BF5-D97E-648695F4B5A8}"/>
          </ac:picMkLst>
        </pc:picChg>
        <pc:picChg chg="mod">
          <ac:chgData name="Palit, Tapti" userId="dec6fbcd-7598-406a-8cbf-504d4a3bac15" providerId="ADAL" clId="{65104DF2-1B45-4C36-9E2A-F89658839DCF}" dt="2024-01-15T20:32:42.451" v="1074" actId="14100"/>
          <ac:picMkLst>
            <pc:docMk/>
            <pc:sldMk cId="4013294936" sldId="445"/>
            <ac:picMk id="1068" creationId="{46BFE5CE-A92B-9E3A-EF20-4E6F4653054F}"/>
          </ac:picMkLst>
        </pc:picChg>
      </pc:sldChg>
      <pc:sldChg chg="modSp mod chgLayout">
        <pc:chgData name="Palit, Tapti" userId="dec6fbcd-7598-406a-8cbf-504d4a3bac15" providerId="ADAL" clId="{65104DF2-1B45-4C36-9E2A-F89658839DCF}" dt="2024-01-15T18:02:53.069" v="52" actId="700"/>
        <pc:sldMkLst>
          <pc:docMk/>
          <pc:sldMk cId="2685013443" sldId="449"/>
        </pc:sldMkLst>
        <pc:spChg chg="mod ord">
          <ac:chgData name="Palit, Tapti" userId="dec6fbcd-7598-406a-8cbf-504d4a3bac15" providerId="ADAL" clId="{65104DF2-1B45-4C36-9E2A-F89658839DCF}" dt="2024-01-15T18:02:53.069" v="52" actId="700"/>
          <ac:spMkLst>
            <pc:docMk/>
            <pc:sldMk cId="2685013443" sldId="449"/>
            <ac:spMk id="2" creationId="{8653E618-0051-4B34-BD6B-ABF00930E6FB}"/>
          </ac:spMkLst>
        </pc:spChg>
        <pc:spChg chg="mod ord">
          <ac:chgData name="Palit, Tapti" userId="dec6fbcd-7598-406a-8cbf-504d4a3bac15" providerId="ADAL" clId="{65104DF2-1B45-4C36-9E2A-F89658839DCF}" dt="2024-01-15T18:02:53.069" v="52" actId="700"/>
          <ac:spMkLst>
            <pc:docMk/>
            <pc:sldMk cId="2685013443" sldId="449"/>
            <ac:spMk id="3" creationId="{2B94377E-1636-4997-8873-7D4FEC1E84A1}"/>
          </ac:spMkLst>
        </pc:spChg>
        <pc:spChg chg="mod ord">
          <ac:chgData name="Palit, Tapti" userId="dec6fbcd-7598-406a-8cbf-504d4a3bac15" providerId="ADAL" clId="{65104DF2-1B45-4C36-9E2A-F89658839DCF}" dt="2024-01-15T18:02:53.069" v="52" actId="700"/>
          <ac:spMkLst>
            <pc:docMk/>
            <pc:sldMk cId="2685013443" sldId="449"/>
            <ac:spMk id="4" creationId="{1ED9869B-258E-443E-8202-75804D792548}"/>
          </ac:spMkLst>
        </pc:spChg>
      </pc:sldChg>
      <pc:sldChg chg="modSp">
        <pc:chgData name="Palit, Tapti" userId="dec6fbcd-7598-406a-8cbf-504d4a3bac15" providerId="ADAL" clId="{65104DF2-1B45-4C36-9E2A-F89658839DCF}" dt="2024-01-15T17:57:41.817" v="26"/>
        <pc:sldMkLst>
          <pc:docMk/>
          <pc:sldMk cId="3801508964" sldId="450"/>
        </pc:sldMkLst>
        <pc:spChg chg="mod">
          <ac:chgData name="Palit, Tapti" userId="dec6fbcd-7598-406a-8cbf-504d4a3bac15" providerId="ADAL" clId="{65104DF2-1B45-4C36-9E2A-F89658839DCF}" dt="2024-01-15T17:57:41.817" v="26"/>
          <ac:spMkLst>
            <pc:docMk/>
            <pc:sldMk cId="3801508964" sldId="450"/>
            <ac:spMk id="2" creationId="{4001C5F0-CFF4-4E14-88F9-693B33109599}"/>
          </ac:spMkLst>
        </pc:spChg>
        <pc:spChg chg="mod">
          <ac:chgData name="Palit, Tapti" userId="dec6fbcd-7598-406a-8cbf-504d4a3bac15" providerId="ADAL" clId="{65104DF2-1B45-4C36-9E2A-F89658839DCF}" dt="2024-01-15T17:57:41.817" v="26"/>
          <ac:spMkLst>
            <pc:docMk/>
            <pc:sldMk cId="3801508964" sldId="450"/>
            <ac:spMk id="4" creationId="{65D0F6AF-98D0-4C0D-8C05-E6538336E627}"/>
          </ac:spMkLst>
        </pc:spChg>
      </pc:sldChg>
      <pc:sldChg chg="modSp">
        <pc:chgData name="Palit, Tapti" userId="dec6fbcd-7598-406a-8cbf-504d4a3bac15" providerId="ADAL" clId="{65104DF2-1B45-4C36-9E2A-F89658839DCF}" dt="2024-01-15T17:57:41.817" v="26"/>
        <pc:sldMkLst>
          <pc:docMk/>
          <pc:sldMk cId="2537577581" sldId="451"/>
        </pc:sldMkLst>
        <pc:spChg chg="mod">
          <ac:chgData name="Palit, Tapti" userId="dec6fbcd-7598-406a-8cbf-504d4a3bac15" providerId="ADAL" clId="{65104DF2-1B45-4C36-9E2A-F89658839DCF}" dt="2024-01-15T17:57:41.817" v="26"/>
          <ac:spMkLst>
            <pc:docMk/>
            <pc:sldMk cId="2537577581" sldId="451"/>
            <ac:spMk id="2" creationId="{EEA8D687-1CF9-4EAE-817C-825E8B59B30E}"/>
          </ac:spMkLst>
        </pc:spChg>
        <pc:spChg chg="mod">
          <ac:chgData name="Palit, Tapti" userId="dec6fbcd-7598-406a-8cbf-504d4a3bac15" providerId="ADAL" clId="{65104DF2-1B45-4C36-9E2A-F89658839DCF}" dt="2024-01-15T17:57:41.817" v="26"/>
          <ac:spMkLst>
            <pc:docMk/>
            <pc:sldMk cId="2537577581" sldId="451"/>
            <ac:spMk id="4" creationId="{519BD9EE-DEC2-43F6-8F6F-81A06CC9228F}"/>
          </ac:spMkLst>
        </pc:spChg>
      </pc:sldChg>
      <pc:sldChg chg="modSp mod">
        <pc:chgData name="Palit, Tapti" userId="dec6fbcd-7598-406a-8cbf-504d4a3bac15" providerId="ADAL" clId="{65104DF2-1B45-4C36-9E2A-F89658839DCF}" dt="2024-01-15T18:14:51.266" v="115" actId="27636"/>
        <pc:sldMkLst>
          <pc:docMk/>
          <pc:sldMk cId="2646279784" sldId="452"/>
        </pc:sldMkLst>
        <pc:spChg chg="mod">
          <ac:chgData name="Palit, Tapti" userId="dec6fbcd-7598-406a-8cbf-504d4a3bac15" providerId="ADAL" clId="{65104DF2-1B45-4C36-9E2A-F89658839DCF}" dt="2024-01-15T17:57:41.817" v="26"/>
          <ac:spMkLst>
            <pc:docMk/>
            <pc:sldMk cId="2646279784" sldId="452"/>
            <ac:spMk id="2" creationId="{A5E3232D-B87E-42BA-972C-632428946443}"/>
          </ac:spMkLst>
        </pc:spChg>
        <pc:spChg chg="mod">
          <ac:chgData name="Palit, Tapti" userId="dec6fbcd-7598-406a-8cbf-504d4a3bac15" providerId="ADAL" clId="{65104DF2-1B45-4C36-9E2A-F89658839DCF}" dt="2024-01-15T17:57:41.817" v="26"/>
          <ac:spMkLst>
            <pc:docMk/>
            <pc:sldMk cId="2646279784" sldId="452"/>
            <ac:spMk id="4" creationId="{0359AC02-F8AB-4379-AD04-D4963EA2C83C}"/>
          </ac:spMkLst>
        </pc:spChg>
        <pc:spChg chg="mod">
          <ac:chgData name="Palit, Tapti" userId="dec6fbcd-7598-406a-8cbf-504d4a3bac15" providerId="ADAL" clId="{65104DF2-1B45-4C36-9E2A-F89658839DCF}" dt="2024-01-15T18:14:51.266" v="115" actId="27636"/>
          <ac:spMkLst>
            <pc:docMk/>
            <pc:sldMk cId="2646279784" sldId="452"/>
            <ac:spMk id="10" creationId="{F528DC4F-82EB-D63E-F143-B7BDD03165B6}"/>
          </ac:spMkLst>
        </pc:spChg>
      </pc:sldChg>
      <pc:sldChg chg="modSp">
        <pc:chgData name="Palit, Tapti" userId="dec6fbcd-7598-406a-8cbf-504d4a3bac15" providerId="ADAL" clId="{65104DF2-1B45-4C36-9E2A-F89658839DCF}" dt="2024-01-15T17:57:41.817" v="26"/>
        <pc:sldMkLst>
          <pc:docMk/>
          <pc:sldMk cId="1436942119" sldId="455"/>
        </pc:sldMkLst>
        <pc:spChg chg="mod">
          <ac:chgData name="Palit, Tapti" userId="dec6fbcd-7598-406a-8cbf-504d4a3bac15" providerId="ADAL" clId="{65104DF2-1B45-4C36-9E2A-F89658839DCF}" dt="2024-01-15T17:57:41.817" v="26"/>
          <ac:spMkLst>
            <pc:docMk/>
            <pc:sldMk cId="1436942119" sldId="455"/>
            <ac:spMk id="2" creationId="{A5E3232D-B87E-42BA-972C-632428946443}"/>
          </ac:spMkLst>
        </pc:spChg>
        <pc:spChg chg="mod">
          <ac:chgData name="Palit, Tapti" userId="dec6fbcd-7598-406a-8cbf-504d4a3bac15" providerId="ADAL" clId="{65104DF2-1B45-4C36-9E2A-F89658839DCF}" dt="2024-01-15T17:57:41.817" v="26"/>
          <ac:spMkLst>
            <pc:docMk/>
            <pc:sldMk cId="1436942119" sldId="455"/>
            <ac:spMk id="4" creationId="{0359AC02-F8AB-4379-AD04-D4963EA2C83C}"/>
          </ac:spMkLst>
        </pc:spChg>
      </pc:sldChg>
      <pc:sldChg chg="modSp del mod ord chgLayout modNotesTx">
        <pc:chgData name="Palit, Tapti" userId="dec6fbcd-7598-406a-8cbf-504d4a3bac15" providerId="ADAL" clId="{65104DF2-1B45-4C36-9E2A-F89658839DCF}" dt="2024-01-25T17:39:03.179" v="21678" actId="2696"/>
        <pc:sldMkLst>
          <pc:docMk/>
          <pc:sldMk cId="1924599243" sldId="459"/>
        </pc:sldMkLst>
        <pc:spChg chg="mod ord">
          <ac:chgData name="Palit, Tapti" userId="dec6fbcd-7598-406a-8cbf-504d4a3bac15" providerId="ADAL" clId="{65104DF2-1B45-4C36-9E2A-F89658839DCF}" dt="2024-01-15T18:02:53.069" v="52" actId="700"/>
          <ac:spMkLst>
            <pc:docMk/>
            <pc:sldMk cId="1924599243" sldId="459"/>
            <ac:spMk id="2" creationId="{877E2EE8-1E6C-4594-B9EC-D6F21D8A6DC7}"/>
          </ac:spMkLst>
        </pc:spChg>
        <pc:spChg chg="mod ord">
          <ac:chgData name="Palit, Tapti" userId="dec6fbcd-7598-406a-8cbf-504d4a3bac15" providerId="ADAL" clId="{65104DF2-1B45-4C36-9E2A-F89658839DCF}" dt="2024-01-15T18:02:53.069" v="52" actId="700"/>
          <ac:spMkLst>
            <pc:docMk/>
            <pc:sldMk cId="1924599243" sldId="459"/>
            <ac:spMk id="3" creationId="{BBA986F9-43BF-4309-B15C-C707CCACFDCB}"/>
          </ac:spMkLst>
        </pc:spChg>
        <pc:spChg chg="mod ord">
          <ac:chgData name="Palit, Tapti" userId="dec6fbcd-7598-406a-8cbf-504d4a3bac15" providerId="ADAL" clId="{65104DF2-1B45-4C36-9E2A-F89658839DCF}" dt="2024-01-15T18:02:53.069" v="52" actId="700"/>
          <ac:spMkLst>
            <pc:docMk/>
            <pc:sldMk cId="1924599243" sldId="459"/>
            <ac:spMk id="4" creationId="{E19477E5-01A7-47E6-A6AA-01A1FC4C5255}"/>
          </ac:spMkLst>
        </pc:spChg>
      </pc:sldChg>
      <pc:sldChg chg="add mod modShow">
        <pc:chgData name="Palit, Tapti" userId="dec6fbcd-7598-406a-8cbf-504d4a3bac15" providerId="ADAL" clId="{65104DF2-1B45-4C36-9E2A-F89658839DCF}" dt="2024-01-25T17:39:09.095" v="21680" actId="729"/>
        <pc:sldMkLst>
          <pc:docMk/>
          <pc:sldMk cId="4190955360" sldId="459"/>
        </pc:sldMkLst>
      </pc:sldChg>
      <pc:sldChg chg="modSp">
        <pc:chgData name="Palit, Tapti" userId="dec6fbcd-7598-406a-8cbf-504d4a3bac15" providerId="ADAL" clId="{65104DF2-1B45-4C36-9E2A-F89658839DCF}" dt="2024-01-15T17:57:41.817" v="26"/>
        <pc:sldMkLst>
          <pc:docMk/>
          <pc:sldMk cId="3308567550" sldId="460"/>
        </pc:sldMkLst>
        <pc:spChg chg="mod">
          <ac:chgData name="Palit, Tapti" userId="dec6fbcd-7598-406a-8cbf-504d4a3bac15" providerId="ADAL" clId="{65104DF2-1B45-4C36-9E2A-F89658839DCF}" dt="2024-01-15T17:57:41.817" v="26"/>
          <ac:spMkLst>
            <pc:docMk/>
            <pc:sldMk cId="3308567550" sldId="460"/>
            <ac:spMk id="2" creationId="{F89C94A8-6FB5-4047-95FE-0F4D58125F82}"/>
          </ac:spMkLst>
        </pc:spChg>
        <pc:spChg chg="mod">
          <ac:chgData name="Palit, Tapti" userId="dec6fbcd-7598-406a-8cbf-504d4a3bac15" providerId="ADAL" clId="{65104DF2-1B45-4C36-9E2A-F89658839DCF}" dt="2024-01-15T17:57:41.817" v="26"/>
          <ac:spMkLst>
            <pc:docMk/>
            <pc:sldMk cId="3308567550" sldId="460"/>
            <ac:spMk id="4" creationId="{07F714E1-0865-4F58-9871-D2B41527A1E5}"/>
          </ac:spMkLst>
        </pc:spChg>
      </pc:sldChg>
      <pc:sldChg chg="addSp delSp modSp mod chgLayout">
        <pc:chgData name="Palit, Tapti" userId="dec6fbcd-7598-406a-8cbf-504d4a3bac15" providerId="ADAL" clId="{65104DF2-1B45-4C36-9E2A-F89658839DCF}" dt="2024-01-15T18:27:42.100" v="223" actId="207"/>
        <pc:sldMkLst>
          <pc:docMk/>
          <pc:sldMk cId="2480001843" sldId="462"/>
        </pc:sldMkLst>
        <pc:spChg chg="del mod">
          <ac:chgData name="Palit, Tapti" userId="dec6fbcd-7598-406a-8cbf-504d4a3bac15" providerId="ADAL" clId="{65104DF2-1B45-4C36-9E2A-F89658839DCF}" dt="2024-01-15T18:02:53.069" v="52" actId="700"/>
          <ac:spMkLst>
            <pc:docMk/>
            <pc:sldMk cId="2480001843" sldId="462"/>
            <ac:spMk id="2" creationId="{E31E00BF-C3D2-4CCB-A104-B8B6E70C7969}"/>
          </ac:spMkLst>
        </pc:spChg>
        <pc:spChg chg="mod ord">
          <ac:chgData name="Palit, Tapti" userId="dec6fbcd-7598-406a-8cbf-504d4a3bac15" providerId="ADAL" clId="{65104DF2-1B45-4C36-9E2A-F89658839DCF}" dt="2024-01-15T18:27:42.100" v="223" actId="207"/>
          <ac:spMkLst>
            <pc:docMk/>
            <pc:sldMk cId="2480001843" sldId="462"/>
            <ac:spMk id="3" creationId="{486067F6-CB16-49D0-86A6-11E507E8A7C7}"/>
          </ac:spMkLst>
        </pc:spChg>
        <pc:spChg chg="mod ord">
          <ac:chgData name="Palit, Tapti" userId="dec6fbcd-7598-406a-8cbf-504d4a3bac15" providerId="ADAL" clId="{65104DF2-1B45-4C36-9E2A-F89658839DCF}" dt="2024-01-15T18:02:53.069" v="52" actId="700"/>
          <ac:spMkLst>
            <pc:docMk/>
            <pc:sldMk cId="2480001843" sldId="462"/>
            <ac:spMk id="4" creationId="{1A7AC2C0-80DA-47AD-87A5-54ADD943E728}"/>
          </ac:spMkLst>
        </pc:spChg>
        <pc:spChg chg="add mod ord">
          <ac:chgData name="Palit, Tapti" userId="dec6fbcd-7598-406a-8cbf-504d4a3bac15" providerId="ADAL" clId="{65104DF2-1B45-4C36-9E2A-F89658839DCF}" dt="2024-01-15T18:02:53.069" v="52" actId="700"/>
          <ac:spMkLst>
            <pc:docMk/>
            <pc:sldMk cId="2480001843" sldId="462"/>
            <ac:spMk id="5" creationId="{E218E702-68EA-B080-A373-2ECC7F39C0D5}"/>
          </ac:spMkLst>
        </pc:spChg>
      </pc:sldChg>
      <pc:sldChg chg="modSp">
        <pc:chgData name="Palit, Tapti" userId="dec6fbcd-7598-406a-8cbf-504d4a3bac15" providerId="ADAL" clId="{65104DF2-1B45-4C36-9E2A-F89658839DCF}" dt="2024-01-15T17:57:41.817" v="26"/>
        <pc:sldMkLst>
          <pc:docMk/>
          <pc:sldMk cId="2204611569" sldId="466"/>
        </pc:sldMkLst>
        <pc:spChg chg="mod">
          <ac:chgData name="Palit, Tapti" userId="dec6fbcd-7598-406a-8cbf-504d4a3bac15" providerId="ADAL" clId="{65104DF2-1B45-4C36-9E2A-F89658839DCF}" dt="2024-01-15T17:57:41.817" v="26"/>
          <ac:spMkLst>
            <pc:docMk/>
            <pc:sldMk cId="2204611569" sldId="466"/>
            <ac:spMk id="2" creationId="{A1674A79-8B4A-4BA2-A1A1-C17AF09B8EDC}"/>
          </ac:spMkLst>
        </pc:spChg>
        <pc:spChg chg="mod">
          <ac:chgData name="Palit, Tapti" userId="dec6fbcd-7598-406a-8cbf-504d4a3bac15" providerId="ADAL" clId="{65104DF2-1B45-4C36-9E2A-F89658839DCF}" dt="2024-01-15T17:57:41.817" v="26"/>
          <ac:spMkLst>
            <pc:docMk/>
            <pc:sldMk cId="2204611569" sldId="466"/>
            <ac:spMk id="3" creationId="{924FAD14-BF4D-421A-8754-79705794FF62}"/>
          </ac:spMkLst>
        </pc:spChg>
        <pc:spChg chg="mod">
          <ac:chgData name="Palit, Tapti" userId="dec6fbcd-7598-406a-8cbf-504d4a3bac15" providerId="ADAL" clId="{65104DF2-1B45-4C36-9E2A-F89658839DCF}" dt="2024-01-15T17:57:41.817" v="26"/>
          <ac:spMkLst>
            <pc:docMk/>
            <pc:sldMk cId="2204611569" sldId="466"/>
            <ac:spMk id="4" creationId="{610234A8-C547-4303-9A41-3329264F3398}"/>
          </ac:spMkLst>
        </pc:spChg>
      </pc:sldChg>
      <pc:sldChg chg="modSp">
        <pc:chgData name="Palit, Tapti" userId="dec6fbcd-7598-406a-8cbf-504d4a3bac15" providerId="ADAL" clId="{65104DF2-1B45-4C36-9E2A-F89658839DCF}" dt="2024-01-15T17:57:41.817" v="26"/>
        <pc:sldMkLst>
          <pc:docMk/>
          <pc:sldMk cId="1780510094" sldId="467"/>
        </pc:sldMkLst>
        <pc:spChg chg="mod">
          <ac:chgData name="Palit, Tapti" userId="dec6fbcd-7598-406a-8cbf-504d4a3bac15" providerId="ADAL" clId="{65104DF2-1B45-4C36-9E2A-F89658839DCF}" dt="2024-01-15T17:57:41.817" v="26"/>
          <ac:spMkLst>
            <pc:docMk/>
            <pc:sldMk cId="1780510094" sldId="467"/>
            <ac:spMk id="4" creationId="{9C1E25DB-3F89-4B03-B0BE-1530F0AB9C2F}"/>
          </ac:spMkLst>
        </pc:spChg>
        <pc:spChg chg="mod">
          <ac:chgData name="Palit, Tapti" userId="dec6fbcd-7598-406a-8cbf-504d4a3bac15" providerId="ADAL" clId="{65104DF2-1B45-4C36-9E2A-F89658839DCF}" dt="2024-01-15T17:57:41.817" v="26"/>
          <ac:spMkLst>
            <pc:docMk/>
            <pc:sldMk cId="1780510094" sldId="467"/>
            <ac:spMk id="7" creationId="{A9BA5701-E71A-42F9-9940-8B4FABA9B516}"/>
          </ac:spMkLst>
        </pc:spChg>
      </pc:sldChg>
      <pc:sldChg chg="modSp mod chgLayout">
        <pc:chgData name="Palit, Tapti" userId="dec6fbcd-7598-406a-8cbf-504d4a3bac15" providerId="ADAL" clId="{65104DF2-1B45-4C36-9E2A-F89658839DCF}" dt="2024-01-15T18:29:42.041" v="270" actId="207"/>
        <pc:sldMkLst>
          <pc:docMk/>
          <pc:sldMk cId="2696923916" sldId="468"/>
        </pc:sldMkLst>
        <pc:spChg chg="mod ord">
          <ac:chgData name="Palit, Tapti" userId="dec6fbcd-7598-406a-8cbf-504d4a3bac15" providerId="ADAL" clId="{65104DF2-1B45-4C36-9E2A-F89658839DCF}" dt="2024-01-15T18:02:53.069" v="52" actId="700"/>
          <ac:spMkLst>
            <pc:docMk/>
            <pc:sldMk cId="2696923916" sldId="468"/>
            <ac:spMk id="2" creationId="{17FD01BE-4AF2-404F-A793-CDFC91073AAC}"/>
          </ac:spMkLst>
        </pc:spChg>
        <pc:spChg chg="mod ord">
          <ac:chgData name="Palit, Tapti" userId="dec6fbcd-7598-406a-8cbf-504d4a3bac15" providerId="ADAL" clId="{65104DF2-1B45-4C36-9E2A-F89658839DCF}" dt="2024-01-15T18:29:42.041" v="270" actId="207"/>
          <ac:spMkLst>
            <pc:docMk/>
            <pc:sldMk cId="2696923916" sldId="468"/>
            <ac:spMk id="3" creationId="{6F54ADAB-57FD-4309-9CA9-8DC92CD746A9}"/>
          </ac:spMkLst>
        </pc:spChg>
        <pc:spChg chg="mod ord">
          <ac:chgData name="Palit, Tapti" userId="dec6fbcd-7598-406a-8cbf-504d4a3bac15" providerId="ADAL" clId="{65104DF2-1B45-4C36-9E2A-F89658839DCF}" dt="2024-01-15T18:02:53.069" v="52" actId="700"/>
          <ac:spMkLst>
            <pc:docMk/>
            <pc:sldMk cId="2696923916" sldId="468"/>
            <ac:spMk id="4" creationId="{C7E7126A-F87E-48EE-8CCA-D5916149171B}"/>
          </ac:spMkLst>
        </pc:spChg>
      </pc:sldChg>
      <pc:sldChg chg="modSp mod chgLayout modNotesTx">
        <pc:chgData name="Palit, Tapti" userId="dec6fbcd-7598-406a-8cbf-504d4a3bac15" providerId="ADAL" clId="{65104DF2-1B45-4C36-9E2A-F89658839DCF}" dt="2024-01-26T19:55:08.077" v="23721" actId="207"/>
        <pc:sldMkLst>
          <pc:docMk/>
          <pc:sldMk cId="3334083422" sldId="469"/>
        </pc:sldMkLst>
        <pc:spChg chg="mod ord">
          <ac:chgData name="Palit, Tapti" userId="dec6fbcd-7598-406a-8cbf-504d4a3bac15" providerId="ADAL" clId="{65104DF2-1B45-4C36-9E2A-F89658839DCF}" dt="2024-01-15T18:02:53.069" v="52" actId="700"/>
          <ac:spMkLst>
            <pc:docMk/>
            <pc:sldMk cId="3334083422" sldId="469"/>
            <ac:spMk id="2" creationId="{17FD01BE-4AF2-404F-A793-CDFC91073AAC}"/>
          </ac:spMkLst>
        </pc:spChg>
        <pc:spChg chg="mod ord">
          <ac:chgData name="Palit, Tapti" userId="dec6fbcd-7598-406a-8cbf-504d4a3bac15" providerId="ADAL" clId="{65104DF2-1B45-4C36-9E2A-F89658839DCF}" dt="2024-01-26T19:55:08.077" v="23721" actId="207"/>
          <ac:spMkLst>
            <pc:docMk/>
            <pc:sldMk cId="3334083422" sldId="469"/>
            <ac:spMk id="3" creationId="{6F54ADAB-57FD-4309-9CA9-8DC92CD746A9}"/>
          </ac:spMkLst>
        </pc:spChg>
        <pc:spChg chg="mod ord">
          <ac:chgData name="Palit, Tapti" userId="dec6fbcd-7598-406a-8cbf-504d4a3bac15" providerId="ADAL" clId="{65104DF2-1B45-4C36-9E2A-F89658839DCF}" dt="2024-01-15T18:02:53.069" v="52" actId="700"/>
          <ac:spMkLst>
            <pc:docMk/>
            <pc:sldMk cId="3334083422" sldId="469"/>
            <ac:spMk id="4" creationId="{C7E7126A-F87E-48EE-8CCA-D5916149171B}"/>
          </ac:spMkLst>
        </pc:spChg>
      </pc:sldChg>
      <pc:sldChg chg="add mod modShow">
        <pc:chgData name="Palit, Tapti" userId="dec6fbcd-7598-406a-8cbf-504d4a3bac15" providerId="ADAL" clId="{65104DF2-1B45-4C36-9E2A-F89658839DCF}" dt="2024-01-25T17:52:01.059" v="21999" actId="729"/>
        <pc:sldMkLst>
          <pc:docMk/>
          <pc:sldMk cId="85943737" sldId="470"/>
        </pc:sldMkLst>
      </pc:sldChg>
      <pc:sldChg chg="modSp del mod chgLayout">
        <pc:chgData name="Palit, Tapti" userId="dec6fbcd-7598-406a-8cbf-504d4a3bac15" providerId="ADAL" clId="{65104DF2-1B45-4C36-9E2A-F89658839DCF}" dt="2024-01-25T17:51:54.626" v="21997" actId="2696"/>
        <pc:sldMkLst>
          <pc:docMk/>
          <pc:sldMk cId="3002281292" sldId="470"/>
        </pc:sldMkLst>
        <pc:spChg chg="mod ord">
          <ac:chgData name="Palit, Tapti" userId="dec6fbcd-7598-406a-8cbf-504d4a3bac15" providerId="ADAL" clId="{65104DF2-1B45-4C36-9E2A-F89658839DCF}" dt="2024-01-15T18:02:53.069" v="52" actId="700"/>
          <ac:spMkLst>
            <pc:docMk/>
            <pc:sldMk cId="3002281292" sldId="470"/>
            <ac:spMk id="2" creationId="{17FD01BE-4AF2-404F-A793-CDFC91073AAC}"/>
          </ac:spMkLst>
        </pc:spChg>
        <pc:spChg chg="mod ord">
          <ac:chgData name="Palit, Tapti" userId="dec6fbcd-7598-406a-8cbf-504d4a3bac15" providerId="ADAL" clId="{65104DF2-1B45-4C36-9E2A-F89658839DCF}" dt="2024-01-15T18:02:53.069" v="52" actId="700"/>
          <ac:spMkLst>
            <pc:docMk/>
            <pc:sldMk cId="3002281292" sldId="470"/>
            <ac:spMk id="3" creationId="{6F54ADAB-57FD-4309-9CA9-8DC92CD746A9}"/>
          </ac:spMkLst>
        </pc:spChg>
        <pc:spChg chg="mod ord">
          <ac:chgData name="Palit, Tapti" userId="dec6fbcd-7598-406a-8cbf-504d4a3bac15" providerId="ADAL" clId="{65104DF2-1B45-4C36-9E2A-F89658839DCF}" dt="2024-01-15T18:02:53.069" v="52" actId="700"/>
          <ac:spMkLst>
            <pc:docMk/>
            <pc:sldMk cId="3002281292" sldId="470"/>
            <ac:spMk id="4" creationId="{C7E7126A-F87E-48EE-8CCA-D5916149171B}"/>
          </ac:spMkLst>
        </pc:spChg>
      </pc:sldChg>
      <pc:sldChg chg="modSp mod addAnim delAnim modCm chgLayout">
        <pc:chgData name="Palit, Tapti" userId="dec6fbcd-7598-406a-8cbf-504d4a3bac15" providerId="ADAL" clId="{65104DF2-1B45-4C36-9E2A-F89658839DCF}" dt="2024-01-15T20:30:08.269" v="1070"/>
        <pc:sldMkLst>
          <pc:docMk/>
          <pc:sldMk cId="2626438807" sldId="475"/>
        </pc:sldMkLst>
        <pc:spChg chg="mod ord">
          <ac:chgData name="Palit, Tapti" userId="dec6fbcd-7598-406a-8cbf-504d4a3bac15" providerId="ADAL" clId="{65104DF2-1B45-4C36-9E2A-F89658839DCF}" dt="2024-01-15T18:31:55.830" v="296" actId="20577"/>
          <ac:spMkLst>
            <pc:docMk/>
            <pc:sldMk cId="2626438807" sldId="475"/>
            <ac:spMk id="2" creationId="{803650A6-D090-4F49-89FC-6E7ECF8BED37}"/>
          </ac:spMkLst>
        </pc:spChg>
        <pc:spChg chg="mod ord">
          <ac:chgData name="Palit, Tapti" userId="dec6fbcd-7598-406a-8cbf-504d4a3bac15" providerId="ADAL" clId="{65104DF2-1B45-4C36-9E2A-F89658839DCF}" dt="2024-01-15T18:02:53.069" v="52" actId="700"/>
          <ac:spMkLst>
            <pc:docMk/>
            <pc:sldMk cId="2626438807" sldId="475"/>
            <ac:spMk id="3" creationId="{9DF37E32-E849-43FD-AE75-95E334786AB7}"/>
          </ac:spMkLst>
        </pc:spChg>
        <pc:spChg chg="mod ord">
          <ac:chgData name="Palit, Tapti" userId="dec6fbcd-7598-406a-8cbf-504d4a3bac15" providerId="ADAL" clId="{65104DF2-1B45-4C36-9E2A-F89658839DCF}" dt="2024-01-15T18:02:53.069" v="52" actId="700"/>
          <ac:spMkLst>
            <pc:docMk/>
            <pc:sldMk cId="2626438807" sldId="475"/>
            <ac:spMk id="4" creationId="{3CFC0458-353F-49C6-A1F4-5BF22C6A25F4}"/>
          </ac:spMkLst>
        </pc:spChg>
        <pc:spChg chg="mod">
          <ac:chgData name="Palit, Tapti" userId="dec6fbcd-7598-406a-8cbf-504d4a3bac15" providerId="ADAL" clId="{65104DF2-1B45-4C36-9E2A-F89658839DCF}" dt="2024-01-15T19:29:43.199" v="642" actId="255"/>
          <ac:spMkLst>
            <pc:docMk/>
            <pc:sldMk cId="2626438807" sldId="475"/>
            <ac:spMk id="5" creationId="{3BD545A7-2B82-4CCD-BB25-B0D8B99223C8}"/>
          </ac:spMkLst>
        </pc:spChg>
        <pc:spChg chg="mod">
          <ac:chgData name="Palit, Tapti" userId="dec6fbcd-7598-406a-8cbf-504d4a3bac15" providerId="ADAL" clId="{65104DF2-1B45-4C36-9E2A-F89658839DCF}" dt="2024-01-15T19:29:08.932" v="635" actId="108"/>
          <ac:spMkLst>
            <pc:docMk/>
            <pc:sldMk cId="2626438807" sldId="475"/>
            <ac:spMk id="6" creationId="{D6E7A7AB-D626-4FD5-AB23-3EBF346B90C3}"/>
          </ac:spMkLst>
        </pc:spChg>
        <pc:spChg chg="mod">
          <ac:chgData name="Palit, Tapti" userId="dec6fbcd-7598-406a-8cbf-504d4a3bac15" providerId="ADAL" clId="{65104DF2-1B45-4C36-9E2A-F89658839DCF}" dt="2024-01-15T19:38:14.260" v="725" actId="113"/>
          <ac:spMkLst>
            <pc:docMk/>
            <pc:sldMk cId="2626438807" sldId="475"/>
            <ac:spMk id="21" creationId="{C002CB50-FFF4-441D-8367-A795E26CAACA}"/>
          </ac:spMkLst>
        </pc:spChg>
        <pc:spChg chg="mod">
          <ac:chgData name="Palit, Tapti" userId="dec6fbcd-7598-406a-8cbf-504d4a3bac15" providerId="ADAL" clId="{65104DF2-1B45-4C36-9E2A-F89658839DCF}" dt="2024-01-15T19:29:36.983" v="641" actId="255"/>
          <ac:spMkLst>
            <pc:docMk/>
            <pc:sldMk cId="2626438807" sldId="475"/>
            <ac:spMk id="24" creationId="{0C7431CC-9ABE-4770-B145-AC2766FD7A0E}"/>
          </ac:spMkLst>
        </pc:spChg>
        <pc:spChg chg="mod">
          <ac:chgData name="Palit, Tapti" userId="dec6fbcd-7598-406a-8cbf-504d4a3bac15" providerId="ADAL" clId="{65104DF2-1B45-4C36-9E2A-F89658839DCF}" dt="2024-01-15T19:29:31.900" v="640" actId="255"/>
          <ac:spMkLst>
            <pc:docMk/>
            <pc:sldMk cId="2626438807" sldId="475"/>
            <ac:spMk id="41" creationId="{21F97398-A0DE-4EC6-AEA5-1E87C05FE65B}"/>
          </ac:spMkLst>
        </pc:spChg>
        <pc:spChg chg="mod">
          <ac:chgData name="Palit, Tapti" userId="dec6fbcd-7598-406a-8cbf-504d4a3bac15" providerId="ADAL" clId="{65104DF2-1B45-4C36-9E2A-F89658839DCF}" dt="2024-01-15T19:37:59.545" v="720" actId="113"/>
          <ac:spMkLst>
            <pc:docMk/>
            <pc:sldMk cId="2626438807" sldId="475"/>
            <ac:spMk id="44" creationId="{1865E06F-4701-4A03-8F26-806EB926D33A}"/>
          </ac:spMkLst>
        </pc:spChg>
        <pc:spChg chg="mod">
          <ac:chgData name="Palit, Tapti" userId="dec6fbcd-7598-406a-8cbf-504d4a3bac15" providerId="ADAL" clId="{65104DF2-1B45-4C36-9E2A-F89658839DCF}" dt="2024-01-15T19:38:23.905" v="727" actId="255"/>
          <ac:spMkLst>
            <pc:docMk/>
            <pc:sldMk cId="2626438807" sldId="475"/>
            <ac:spMk id="45" creationId="{8CFDC509-7B4F-455B-9524-DEC143CA2728}"/>
          </ac:spMkLst>
        </pc:spChg>
        <pc:spChg chg="mod">
          <ac:chgData name="Palit, Tapti" userId="dec6fbcd-7598-406a-8cbf-504d4a3bac15" providerId="ADAL" clId="{65104DF2-1B45-4C36-9E2A-F89658839DCF}" dt="2024-01-15T17:57:41.817" v="26"/>
          <ac:spMkLst>
            <pc:docMk/>
            <pc:sldMk cId="2626438807" sldId="475"/>
            <ac:spMk id="58" creationId="{D66BCB38-2C9F-434F-A99C-DED3B22A3274}"/>
          </ac:spMkLst>
        </pc:spChg>
        <pc:spChg chg="mod">
          <ac:chgData name="Palit, Tapti" userId="dec6fbcd-7598-406a-8cbf-504d4a3bac15" providerId="ADAL" clId="{65104DF2-1B45-4C36-9E2A-F89658839DCF}" dt="2024-01-15T19:31:09.937" v="661" actId="255"/>
          <ac:spMkLst>
            <pc:docMk/>
            <pc:sldMk cId="2626438807" sldId="475"/>
            <ac:spMk id="59" creationId="{9244040A-0AEF-4D13-B19F-4F8F4AC150BD}"/>
          </ac:spMkLst>
        </pc:spChg>
        <pc:spChg chg="mod">
          <ac:chgData name="Palit, Tapti" userId="dec6fbcd-7598-406a-8cbf-504d4a3bac15" providerId="ADAL" clId="{65104DF2-1B45-4C36-9E2A-F89658839DCF}" dt="2024-01-15T19:31:15.172" v="663" actId="255"/>
          <ac:spMkLst>
            <pc:docMk/>
            <pc:sldMk cId="2626438807" sldId="475"/>
            <ac:spMk id="61" creationId="{22050323-B2C6-426C-8544-BCBB09BF87CF}"/>
          </ac:spMkLst>
        </pc:spChg>
        <pc:cxnChg chg="mod">
          <ac:chgData name="Palit, Tapti" userId="dec6fbcd-7598-406a-8cbf-504d4a3bac15" providerId="ADAL" clId="{65104DF2-1B45-4C36-9E2A-F89658839DCF}" dt="2024-01-15T19:30:48.299" v="657" actId="692"/>
          <ac:cxnSpMkLst>
            <pc:docMk/>
            <pc:sldMk cId="2626438807" sldId="475"/>
            <ac:cxnSpMk id="14" creationId="{4E2D8B7B-DADD-4291-986A-A38DA91B70B9}"/>
          </ac:cxnSpMkLst>
        </pc:cxnChg>
        <pc:cxnChg chg="mod">
          <ac:chgData name="Palit, Tapti" userId="dec6fbcd-7598-406a-8cbf-504d4a3bac15" providerId="ADAL" clId="{65104DF2-1B45-4C36-9E2A-F89658839DCF}" dt="2024-01-15T19:30:48.299" v="657" actId="692"/>
          <ac:cxnSpMkLst>
            <pc:docMk/>
            <pc:sldMk cId="2626438807" sldId="475"/>
            <ac:cxnSpMk id="39" creationId="{E21A7DA2-06E1-4960-8F3F-A0E5D95C018A}"/>
          </ac:cxnSpMkLst>
        </pc:cxnChg>
        <pc:cxnChg chg="mod">
          <ac:chgData name="Palit, Tapti" userId="dec6fbcd-7598-406a-8cbf-504d4a3bac15" providerId="ADAL" clId="{65104DF2-1B45-4C36-9E2A-F89658839DCF}" dt="2024-01-15T19:30:48.299" v="657" actId="692"/>
          <ac:cxnSpMkLst>
            <pc:docMk/>
            <pc:sldMk cId="2626438807" sldId="475"/>
            <ac:cxnSpMk id="43" creationId="{B25A535B-FC0A-4F63-B819-40C5C07495B3}"/>
          </ac:cxnSpMkLst>
        </pc:cxnChg>
        <pc:extLst>
          <p:ext xmlns:p="http://schemas.openxmlformats.org/presentationml/2006/main" uri="{D6D511B9-2390-475A-947B-AFAB55BFBCF1}">
            <pc226:cmChg xmlns:pc226="http://schemas.microsoft.com/office/powerpoint/2022/06/main/command" chg="">
              <pc226:chgData name="Palit, Tapti" userId="dec6fbcd-7598-406a-8cbf-504d4a3bac15" providerId="ADAL" clId="{65104DF2-1B45-4C36-9E2A-F89658839DCF}" dt="2024-01-15T20:30:08.269" v="1070"/>
              <pc2:cmMkLst xmlns:pc2="http://schemas.microsoft.com/office/powerpoint/2019/9/main/command">
                <pc:docMk/>
                <pc:sldMk cId="2626438807" sldId="475"/>
                <pc2:cmMk id="{45D5EDE1-8ABD-462C-B89E-EA62B27C0418}"/>
              </pc2:cmMkLst>
              <pc226:cmRplyChg chg="add">
                <pc226:chgData name="Palit, Tapti" userId="dec6fbcd-7598-406a-8cbf-504d4a3bac15" providerId="ADAL" clId="{65104DF2-1B45-4C36-9E2A-F89658839DCF}" dt="2024-01-15T20:30:08.269" v="1070"/>
                <pc2:cmRplyMkLst xmlns:pc2="http://schemas.microsoft.com/office/powerpoint/2019/9/main/command">
                  <pc:docMk/>
                  <pc:sldMk cId="2626438807" sldId="475"/>
                  <pc2:cmMk id="{45D5EDE1-8ABD-462C-B89E-EA62B27C0418}"/>
                  <pc2:cmRplyMk id="{B738B8B6-85FE-43BA-858D-9A42A03DD5B9}"/>
                </pc2:cmRplyMkLst>
              </pc226:cmRplyChg>
              <pc226:cmRplyChg chg="add">
                <pc226:chgData name="Palit, Tapti" userId="dec6fbcd-7598-406a-8cbf-504d4a3bac15" providerId="ADAL" clId="{65104DF2-1B45-4C36-9E2A-F89658839DCF}" dt="2024-01-15T20:28:39.696" v="1069"/>
                <pc2:cmRplyMkLst xmlns:pc2="http://schemas.microsoft.com/office/powerpoint/2019/9/main/command">
                  <pc:docMk/>
                  <pc:sldMk cId="2626438807" sldId="475"/>
                  <pc2:cmMk id="{45D5EDE1-8ABD-462C-B89E-EA62B27C0418}"/>
                  <pc2:cmRplyMk id="{76A4CEB9-3AFD-40A1-AE7F-F2FE672FFBC6}"/>
                </pc2:cmRplyMkLst>
              </pc226:cmRplyChg>
              <pc226:cmRplyChg chg="add">
                <pc226:chgData name="Palit, Tapti" userId="dec6fbcd-7598-406a-8cbf-504d4a3bac15" providerId="ADAL" clId="{65104DF2-1B45-4C36-9E2A-F89658839DCF}" dt="2024-01-15T20:28:22.817" v="1068"/>
                <pc2:cmRplyMkLst xmlns:pc2="http://schemas.microsoft.com/office/powerpoint/2019/9/main/command">
                  <pc:docMk/>
                  <pc:sldMk cId="2626438807" sldId="475"/>
                  <pc2:cmMk id="{45D5EDE1-8ABD-462C-B89E-EA62B27C0418}"/>
                  <pc2:cmRplyMk id="{FE630CEB-82FE-4AF9-883C-F62BEB3344D5}"/>
                </pc2:cmRplyMkLst>
              </pc226:cmRplyChg>
            </pc226:cmChg>
          </p:ext>
        </pc:extLst>
      </pc:sldChg>
      <pc:sldChg chg="addSp delSp modSp mod chgLayout">
        <pc:chgData name="Palit, Tapti" userId="dec6fbcd-7598-406a-8cbf-504d4a3bac15" providerId="ADAL" clId="{65104DF2-1B45-4C36-9E2A-F89658839DCF}" dt="2024-01-15T18:31:39.227" v="281" actId="20577"/>
        <pc:sldMkLst>
          <pc:docMk/>
          <pc:sldMk cId="4098474423" sldId="476"/>
        </pc:sldMkLst>
        <pc:spChg chg="mod ord">
          <ac:chgData name="Palit, Tapti" userId="dec6fbcd-7598-406a-8cbf-504d4a3bac15" providerId="ADAL" clId="{65104DF2-1B45-4C36-9E2A-F89658839DCF}" dt="2024-01-15T18:31:39.227" v="281" actId="20577"/>
          <ac:spMkLst>
            <pc:docMk/>
            <pc:sldMk cId="4098474423" sldId="476"/>
            <ac:spMk id="2" creationId="{CA168A6A-A674-44A5-AC65-6B0362CD0AB6}"/>
          </ac:spMkLst>
        </pc:spChg>
        <pc:spChg chg="add del mod ord">
          <ac:chgData name="Palit, Tapti" userId="dec6fbcd-7598-406a-8cbf-504d4a3bac15" providerId="ADAL" clId="{65104DF2-1B45-4C36-9E2A-F89658839DCF}" dt="2024-01-15T18:31:35.744" v="280" actId="478"/>
          <ac:spMkLst>
            <pc:docMk/>
            <pc:sldMk cId="4098474423" sldId="476"/>
            <ac:spMk id="3" creationId="{48145B3C-EEB5-079A-318C-AC8A1C248274}"/>
          </ac:spMkLst>
        </pc:spChg>
        <pc:spChg chg="mod ord">
          <ac:chgData name="Palit, Tapti" userId="dec6fbcd-7598-406a-8cbf-504d4a3bac15" providerId="ADAL" clId="{65104DF2-1B45-4C36-9E2A-F89658839DCF}" dt="2024-01-15T18:02:53.069" v="52" actId="700"/>
          <ac:spMkLst>
            <pc:docMk/>
            <pc:sldMk cId="4098474423" sldId="476"/>
            <ac:spMk id="4" creationId="{1984492D-5621-4DFF-A13F-7F893A2A116E}"/>
          </ac:spMkLst>
        </pc:spChg>
      </pc:sldChg>
      <pc:sldChg chg="modSp">
        <pc:chgData name="Palit, Tapti" userId="dec6fbcd-7598-406a-8cbf-504d4a3bac15" providerId="ADAL" clId="{65104DF2-1B45-4C36-9E2A-F89658839DCF}" dt="2024-01-15T17:57:41.817" v="26"/>
        <pc:sldMkLst>
          <pc:docMk/>
          <pc:sldMk cId="1115464288" sldId="477"/>
        </pc:sldMkLst>
        <pc:spChg chg="mod">
          <ac:chgData name="Palit, Tapti" userId="dec6fbcd-7598-406a-8cbf-504d4a3bac15" providerId="ADAL" clId="{65104DF2-1B45-4C36-9E2A-F89658839DCF}" dt="2024-01-15T17:57:41.817" v="26"/>
          <ac:spMkLst>
            <pc:docMk/>
            <pc:sldMk cId="1115464288" sldId="477"/>
            <ac:spMk id="2" creationId="{803650A6-D090-4F49-89FC-6E7ECF8BED37}"/>
          </ac:spMkLst>
        </pc:spChg>
        <pc:spChg chg="mod">
          <ac:chgData name="Palit, Tapti" userId="dec6fbcd-7598-406a-8cbf-504d4a3bac15" providerId="ADAL" clId="{65104DF2-1B45-4C36-9E2A-F89658839DCF}" dt="2024-01-15T17:57:41.817" v="26"/>
          <ac:spMkLst>
            <pc:docMk/>
            <pc:sldMk cId="1115464288" sldId="477"/>
            <ac:spMk id="4" creationId="{3CFC0458-353F-49C6-A1F4-5BF22C6A25F4}"/>
          </ac:spMkLst>
        </pc:spChg>
      </pc:sldChg>
      <pc:sldChg chg="modSp mod">
        <pc:chgData name="Palit, Tapti" userId="dec6fbcd-7598-406a-8cbf-504d4a3bac15" providerId="ADAL" clId="{65104DF2-1B45-4C36-9E2A-F89658839DCF}" dt="2024-01-15T18:01:57.421" v="48" actId="27636"/>
        <pc:sldMkLst>
          <pc:docMk/>
          <pc:sldMk cId="3509378371" sldId="753"/>
        </pc:sldMkLst>
        <pc:spChg chg="mod">
          <ac:chgData name="Palit, Tapti" userId="dec6fbcd-7598-406a-8cbf-504d4a3bac15" providerId="ADAL" clId="{65104DF2-1B45-4C36-9E2A-F89658839DCF}" dt="2024-01-15T18:01:57.421" v="48" actId="27636"/>
          <ac:spMkLst>
            <pc:docMk/>
            <pc:sldMk cId="3509378371" sldId="753"/>
            <ac:spMk id="2" creationId="{5510985D-2477-455A-A3CB-96DAE9FDD982}"/>
          </ac:spMkLst>
        </pc:spChg>
        <pc:spChg chg="mod">
          <ac:chgData name="Palit, Tapti" userId="dec6fbcd-7598-406a-8cbf-504d4a3bac15" providerId="ADAL" clId="{65104DF2-1B45-4C36-9E2A-F89658839DCF}" dt="2024-01-15T17:57:41.817" v="26"/>
          <ac:spMkLst>
            <pc:docMk/>
            <pc:sldMk cId="3509378371" sldId="753"/>
            <ac:spMk id="3" creationId="{2DED0A3C-2800-4695-A0F2-7E7D4FF6FB80}"/>
          </ac:spMkLst>
        </pc:spChg>
        <pc:spChg chg="mod">
          <ac:chgData name="Palit, Tapti" userId="dec6fbcd-7598-406a-8cbf-504d4a3bac15" providerId="ADAL" clId="{65104DF2-1B45-4C36-9E2A-F89658839DCF}" dt="2024-01-15T17:57:41.817" v="26"/>
          <ac:spMkLst>
            <pc:docMk/>
            <pc:sldMk cId="3509378371" sldId="753"/>
            <ac:spMk id="4" creationId="{52C5D24A-7BA7-4124-9EA5-F0C4372FD74C}"/>
          </ac:spMkLst>
        </pc:spChg>
      </pc:sldChg>
      <pc:sldChg chg="addSp delSp modSp mod chgLayout">
        <pc:chgData name="Palit, Tapti" userId="dec6fbcd-7598-406a-8cbf-504d4a3bac15" providerId="ADAL" clId="{65104DF2-1B45-4C36-9E2A-F89658839DCF}" dt="2024-01-15T18:02:53.069" v="52" actId="700"/>
        <pc:sldMkLst>
          <pc:docMk/>
          <pc:sldMk cId="3152190271" sldId="754"/>
        </pc:sldMkLst>
        <pc:spChg chg="del mod">
          <ac:chgData name="Palit, Tapti" userId="dec6fbcd-7598-406a-8cbf-504d4a3bac15" providerId="ADAL" clId="{65104DF2-1B45-4C36-9E2A-F89658839DCF}" dt="2024-01-15T18:02:53.069" v="52" actId="700"/>
          <ac:spMkLst>
            <pc:docMk/>
            <pc:sldMk cId="3152190271" sldId="754"/>
            <ac:spMk id="2" creationId="{2A9BF5D1-B61D-461B-A6E7-6AC87AFE724D}"/>
          </ac:spMkLst>
        </pc:spChg>
        <pc:spChg chg="add mod ord">
          <ac:chgData name="Palit, Tapti" userId="dec6fbcd-7598-406a-8cbf-504d4a3bac15" providerId="ADAL" clId="{65104DF2-1B45-4C36-9E2A-F89658839DCF}" dt="2024-01-15T18:02:53.069" v="52" actId="700"/>
          <ac:spMkLst>
            <pc:docMk/>
            <pc:sldMk cId="3152190271" sldId="754"/>
            <ac:spMk id="3" creationId="{C7FE8E33-492E-4DE0-3E5B-D96F7F51F2AF}"/>
          </ac:spMkLst>
        </pc:spChg>
        <pc:spChg chg="mod ord">
          <ac:chgData name="Palit, Tapti" userId="dec6fbcd-7598-406a-8cbf-504d4a3bac15" providerId="ADAL" clId="{65104DF2-1B45-4C36-9E2A-F89658839DCF}" dt="2024-01-15T18:02:53.069" v="52" actId="700"/>
          <ac:spMkLst>
            <pc:docMk/>
            <pc:sldMk cId="3152190271" sldId="754"/>
            <ac:spMk id="4" creationId="{8915FFE3-A260-4192-84A4-F4A3539C2558}"/>
          </ac:spMkLst>
        </pc:spChg>
        <pc:spChg chg="add mod ord">
          <ac:chgData name="Palit, Tapti" userId="dec6fbcd-7598-406a-8cbf-504d4a3bac15" providerId="ADAL" clId="{65104DF2-1B45-4C36-9E2A-F89658839DCF}" dt="2024-01-15T18:02:53.069" v="52" actId="700"/>
          <ac:spMkLst>
            <pc:docMk/>
            <pc:sldMk cId="3152190271" sldId="754"/>
            <ac:spMk id="6" creationId="{32904AA1-05AE-7819-3096-8C326379931C}"/>
          </ac:spMkLst>
        </pc:spChg>
      </pc:sldChg>
      <pc:sldChg chg="addSp modSp mod chgLayout modNotesTx">
        <pc:chgData name="Palit, Tapti" userId="dec6fbcd-7598-406a-8cbf-504d4a3bac15" providerId="ADAL" clId="{65104DF2-1B45-4C36-9E2A-F89658839DCF}" dt="2024-01-24T17:50:33.715" v="9176" actId="20577"/>
        <pc:sldMkLst>
          <pc:docMk/>
          <pc:sldMk cId="475089128" sldId="755"/>
        </pc:sldMkLst>
        <pc:spChg chg="add mod ord">
          <ac:chgData name="Palit, Tapti" userId="dec6fbcd-7598-406a-8cbf-504d4a3bac15" providerId="ADAL" clId="{65104DF2-1B45-4C36-9E2A-F89658839DCF}" dt="2024-01-15T18:02:53.069" v="52" actId="700"/>
          <ac:spMkLst>
            <pc:docMk/>
            <pc:sldMk cId="475089128" sldId="755"/>
            <ac:spMk id="2" creationId="{B3081949-5183-2FF9-CE17-74455245C729}"/>
          </ac:spMkLst>
        </pc:spChg>
        <pc:spChg chg="mod ord">
          <ac:chgData name="Palit, Tapti" userId="dec6fbcd-7598-406a-8cbf-504d4a3bac15" providerId="ADAL" clId="{65104DF2-1B45-4C36-9E2A-F89658839DCF}" dt="2024-01-15T18:26:58.439" v="215" actId="207"/>
          <ac:spMkLst>
            <pc:docMk/>
            <pc:sldMk cId="475089128" sldId="755"/>
            <ac:spMk id="3" creationId="{447D293D-7127-C791-DD9C-F2890664744A}"/>
          </ac:spMkLst>
        </pc:spChg>
        <pc:spChg chg="mod ord">
          <ac:chgData name="Palit, Tapti" userId="dec6fbcd-7598-406a-8cbf-504d4a3bac15" providerId="ADAL" clId="{65104DF2-1B45-4C36-9E2A-F89658839DCF}" dt="2024-01-15T18:02:53.069" v="52" actId="700"/>
          <ac:spMkLst>
            <pc:docMk/>
            <pc:sldMk cId="475089128" sldId="755"/>
            <ac:spMk id="4" creationId="{CCDABEDB-ED5F-FE78-A359-9E6D6A5291CB}"/>
          </ac:spMkLst>
        </pc:spChg>
        <pc:spChg chg="mod">
          <ac:chgData name="Palit, Tapti" userId="dec6fbcd-7598-406a-8cbf-504d4a3bac15" providerId="ADAL" clId="{65104DF2-1B45-4C36-9E2A-F89658839DCF}" dt="2024-01-24T17:50:11.568" v="9097" actId="20577"/>
          <ac:spMkLst>
            <pc:docMk/>
            <pc:sldMk cId="475089128" sldId="755"/>
            <ac:spMk id="5" creationId="{E43C3F49-DBD6-FACA-9BD7-108F0433B867}"/>
          </ac:spMkLst>
        </pc:spChg>
      </pc:sldChg>
      <pc:sldChg chg="addSp delSp modSp mod modClrScheme addCm chgLayout">
        <pc:chgData name="Palit, Tapti" userId="dec6fbcd-7598-406a-8cbf-504d4a3bac15" providerId="ADAL" clId="{65104DF2-1B45-4C36-9E2A-F89658839DCF}" dt="2024-01-15T19:43:02.123" v="797" actId="20577"/>
        <pc:sldMkLst>
          <pc:docMk/>
          <pc:sldMk cId="695655142" sldId="758"/>
        </pc:sldMkLst>
        <pc:spChg chg="mod ord">
          <ac:chgData name="Palit, Tapti" userId="dec6fbcd-7598-406a-8cbf-504d4a3bac15" providerId="ADAL" clId="{65104DF2-1B45-4C36-9E2A-F89658839DCF}" dt="2024-01-15T19:43:02.123" v="797" actId="20577"/>
          <ac:spMkLst>
            <pc:docMk/>
            <pc:sldMk cId="695655142" sldId="758"/>
            <ac:spMk id="2" creationId="{8229BDFF-E1CE-F57B-F8D8-308A800B8A01}"/>
          </ac:spMkLst>
        </pc:spChg>
        <pc:spChg chg="add del mod ord">
          <ac:chgData name="Palit, Tapti" userId="dec6fbcd-7598-406a-8cbf-504d4a3bac15" providerId="ADAL" clId="{65104DF2-1B45-4C36-9E2A-F89658839DCF}" dt="2024-01-15T18:13:00.081" v="87" actId="478"/>
          <ac:spMkLst>
            <pc:docMk/>
            <pc:sldMk cId="695655142" sldId="758"/>
            <ac:spMk id="3" creationId="{53A3EAF9-9AB2-5C07-E951-5B10D8702686}"/>
          </ac:spMkLst>
        </pc:spChg>
        <pc:spChg chg="add del mod ord">
          <ac:chgData name="Palit, Tapti" userId="dec6fbcd-7598-406a-8cbf-504d4a3bac15" providerId="ADAL" clId="{65104DF2-1B45-4C36-9E2A-F89658839DCF}" dt="2024-01-15T19:09:31.838" v="443" actId="700"/>
          <ac:spMkLst>
            <pc:docMk/>
            <pc:sldMk cId="695655142" sldId="758"/>
            <ac:spMk id="3" creationId="{B3ED0090-7725-869A-E78D-8838F9D6DBF5}"/>
          </ac:spMkLst>
        </pc:spChg>
        <pc:spChg chg="mod ord">
          <ac:chgData name="Palit, Tapti" userId="dec6fbcd-7598-406a-8cbf-504d4a3bac15" providerId="ADAL" clId="{65104DF2-1B45-4C36-9E2A-F89658839DCF}" dt="2024-01-15T19:15:59.324" v="525" actId="6264"/>
          <ac:spMkLst>
            <pc:docMk/>
            <pc:sldMk cId="695655142" sldId="758"/>
            <ac:spMk id="4" creationId="{2EA4B841-1774-F5A0-07E2-86E26A512403}"/>
          </ac:spMkLst>
        </pc:spChg>
        <pc:spChg chg="add del mod ord">
          <ac:chgData name="Palit, Tapti" userId="dec6fbcd-7598-406a-8cbf-504d4a3bac15" providerId="ADAL" clId="{65104DF2-1B45-4C36-9E2A-F89658839DCF}" dt="2024-01-15T19:09:28.867" v="442" actId="700"/>
          <ac:spMkLst>
            <pc:docMk/>
            <pc:sldMk cId="695655142" sldId="758"/>
            <ac:spMk id="5" creationId="{A877F316-B59F-F9D9-3C30-05B0A2BE5DC9}"/>
          </ac:spMkLst>
        </pc:spChg>
        <pc:spChg chg="add del mod ord">
          <ac:chgData name="Palit, Tapti" userId="dec6fbcd-7598-406a-8cbf-504d4a3bac15" providerId="ADAL" clId="{65104DF2-1B45-4C36-9E2A-F89658839DCF}" dt="2024-01-15T19:09:35.708" v="444" actId="700"/>
          <ac:spMkLst>
            <pc:docMk/>
            <pc:sldMk cId="695655142" sldId="758"/>
            <ac:spMk id="7" creationId="{59DBA67A-90B2-C162-EBDF-6A983EB2356A}"/>
          </ac:spMkLst>
        </pc:spChg>
        <pc:spChg chg="add del mod ord">
          <ac:chgData name="Palit, Tapti" userId="dec6fbcd-7598-406a-8cbf-504d4a3bac15" providerId="ADAL" clId="{65104DF2-1B45-4C36-9E2A-F89658839DCF}" dt="2024-01-15T19:09:38.611" v="445" actId="6264"/>
          <ac:spMkLst>
            <pc:docMk/>
            <pc:sldMk cId="695655142" sldId="758"/>
            <ac:spMk id="9" creationId="{2A131D88-0361-4770-332E-D9ADD206D60A}"/>
          </ac:spMkLst>
        </pc:spChg>
        <pc:spChg chg="add del mod">
          <ac:chgData name="Palit, Tapti" userId="dec6fbcd-7598-406a-8cbf-504d4a3bac15" providerId="ADAL" clId="{65104DF2-1B45-4C36-9E2A-F89658839DCF}" dt="2024-01-15T19:09:38.611" v="445" actId="6264"/>
          <ac:spMkLst>
            <pc:docMk/>
            <pc:sldMk cId="695655142" sldId="758"/>
            <ac:spMk id="10" creationId="{6392D3AD-7D6A-F124-7B99-A5D76884AA1D}"/>
          </ac:spMkLst>
        </pc:spChg>
        <pc:spChg chg="add del mod">
          <ac:chgData name="Palit, Tapti" userId="dec6fbcd-7598-406a-8cbf-504d4a3bac15" providerId="ADAL" clId="{65104DF2-1B45-4C36-9E2A-F89658839DCF}" dt="2024-01-15T19:09:38.611" v="445" actId="6264"/>
          <ac:spMkLst>
            <pc:docMk/>
            <pc:sldMk cId="695655142" sldId="758"/>
            <ac:spMk id="11" creationId="{A7722280-8207-1EA7-67D7-4DBFE14C1AC6}"/>
          </ac:spMkLst>
        </pc:spChg>
        <pc:spChg chg="add del mod ord">
          <ac:chgData name="Palit, Tapti" userId="dec6fbcd-7598-406a-8cbf-504d4a3bac15" providerId="ADAL" clId="{65104DF2-1B45-4C36-9E2A-F89658839DCF}" dt="2024-01-15T19:15:59.324" v="525" actId="6264"/>
          <ac:spMkLst>
            <pc:docMk/>
            <pc:sldMk cId="695655142" sldId="758"/>
            <ac:spMk id="12" creationId="{B3CBC444-0247-74E6-FA4C-E07444B3770C}"/>
          </ac:spMkLst>
        </pc:spChg>
        <pc:spChg chg="add del mod">
          <ac:chgData name="Palit, Tapti" userId="dec6fbcd-7598-406a-8cbf-504d4a3bac15" providerId="ADAL" clId="{65104DF2-1B45-4C36-9E2A-F89658839DCF}" dt="2024-01-15T19:15:59.324" v="525" actId="6264"/>
          <ac:spMkLst>
            <pc:docMk/>
            <pc:sldMk cId="695655142" sldId="758"/>
            <ac:spMk id="13" creationId="{E37018BA-5F02-9F10-658E-6F1AC4634DDD}"/>
          </ac:spMkLst>
        </pc:spChg>
        <pc:spChg chg="add del mod">
          <ac:chgData name="Palit, Tapti" userId="dec6fbcd-7598-406a-8cbf-504d4a3bac15" providerId="ADAL" clId="{65104DF2-1B45-4C36-9E2A-F89658839DCF}" dt="2024-01-15T19:15:59.324" v="525" actId="6264"/>
          <ac:spMkLst>
            <pc:docMk/>
            <pc:sldMk cId="695655142" sldId="758"/>
            <ac:spMk id="14" creationId="{42F92D84-8092-BDE8-07E0-6B223D56DD58}"/>
          </ac:spMkLst>
        </pc:spChg>
        <pc:spChg chg="add del mod ord">
          <ac:chgData name="Palit, Tapti" userId="dec6fbcd-7598-406a-8cbf-504d4a3bac15" providerId="ADAL" clId="{65104DF2-1B45-4C36-9E2A-F89658839DCF}" dt="2024-01-15T19:16:10.332" v="529" actId="478"/>
          <ac:spMkLst>
            <pc:docMk/>
            <pc:sldMk cId="695655142" sldId="758"/>
            <ac:spMk id="16" creationId="{274A3981-A1A8-0C45-9E3B-C52906715C82}"/>
          </ac:spMkLst>
        </pc:spChg>
        <pc:spChg chg="add mod ord">
          <ac:chgData name="Palit, Tapti" userId="dec6fbcd-7598-406a-8cbf-504d4a3bac15" providerId="ADAL" clId="{65104DF2-1B45-4C36-9E2A-F89658839DCF}" dt="2024-01-15T19:16:04.219" v="527"/>
          <ac:spMkLst>
            <pc:docMk/>
            <pc:sldMk cId="695655142" sldId="758"/>
            <ac:spMk id="17" creationId="{BD383F5C-A43F-3603-F072-667275C46E4E}"/>
          </ac:spMkLst>
        </pc:spChg>
        <pc:spChg chg="add del mod">
          <ac:chgData name="Palit, Tapti" userId="dec6fbcd-7598-406a-8cbf-504d4a3bac15" providerId="ADAL" clId="{65104DF2-1B45-4C36-9E2A-F89658839DCF}" dt="2024-01-15T19:16:05.719" v="528" actId="478"/>
          <ac:spMkLst>
            <pc:docMk/>
            <pc:sldMk cId="695655142" sldId="758"/>
            <ac:spMk id="21" creationId="{56844122-7D25-7E0A-BD4C-410A5FA3C81F}"/>
          </ac:spMkLst>
        </pc:spChg>
        <pc:extLst>
          <p:ext xmlns:p="http://schemas.openxmlformats.org/presentationml/2006/main" uri="{D6D511B9-2390-475A-947B-AFAB55BFBCF1}">
            <pc226:cmChg xmlns:pc226="http://schemas.microsoft.com/office/powerpoint/2022/06/main/command" chg="add">
              <pc226:chgData name="Palit, Tapti" userId="dec6fbcd-7598-406a-8cbf-504d4a3bac15" providerId="ADAL" clId="{65104DF2-1B45-4C36-9E2A-F89658839DCF}" dt="2024-01-15T18:19:02.398" v="120"/>
              <pc2:cmMkLst xmlns:pc2="http://schemas.microsoft.com/office/powerpoint/2019/9/main/command">
                <pc:docMk/>
                <pc:sldMk cId="695655142" sldId="758"/>
                <pc2:cmMk id="{C95B8899-924C-4A7F-8C15-EF096EA6C65D}"/>
              </pc2:cmMkLst>
            </pc226:cmChg>
          </p:ext>
        </pc:extLst>
      </pc:sldChg>
      <pc:sldChg chg="modSp del mod chgLayout">
        <pc:chgData name="Palit, Tapti" userId="dec6fbcd-7598-406a-8cbf-504d4a3bac15" providerId="ADAL" clId="{65104DF2-1B45-4C36-9E2A-F89658839DCF}" dt="2024-01-25T17:18:42.201" v="20753" actId="47"/>
        <pc:sldMkLst>
          <pc:docMk/>
          <pc:sldMk cId="985481160" sldId="759"/>
        </pc:sldMkLst>
        <pc:spChg chg="mod ord">
          <ac:chgData name="Palit, Tapti" userId="dec6fbcd-7598-406a-8cbf-504d4a3bac15" providerId="ADAL" clId="{65104DF2-1B45-4C36-9E2A-F89658839DCF}" dt="2024-01-15T18:02:53.069" v="52" actId="700"/>
          <ac:spMkLst>
            <pc:docMk/>
            <pc:sldMk cId="985481160" sldId="759"/>
            <ac:spMk id="2" creationId="{9172D11A-0F01-2059-B19E-0DB3157F9A74}"/>
          </ac:spMkLst>
        </pc:spChg>
        <pc:spChg chg="mod ord">
          <ac:chgData name="Palit, Tapti" userId="dec6fbcd-7598-406a-8cbf-504d4a3bac15" providerId="ADAL" clId="{65104DF2-1B45-4C36-9E2A-F89658839DCF}" dt="2024-01-15T18:27:16.250" v="219" actId="207"/>
          <ac:spMkLst>
            <pc:docMk/>
            <pc:sldMk cId="985481160" sldId="759"/>
            <ac:spMk id="3" creationId="{1DE32838-0EFD-ED43-CD51-D5E95C26D3D4}"/>
          </ac:spMkLst>
        </pc:spChg>
        <pc:spChg chg="mod ord">
          <ac:chgData name="Palit, Tapti" userId="dec6fbcd-7598-406a-8cbf-504d4a3bac15" providerId="ADAL" clId="{65104DF2-1B45-4C36-9E2A-F89658839DCF}" dt="2024-01-15T18:02:53.069" v="52" actId="700"/>
          <ac:spMkLst>
            <pc:docMk/>
            <pc:sldMk cId="985481160" sldId="759"/>
            <ac:spMk id="4" creationId="{56815426-21FE-8B6F-A5B1-995FFEEA61BD}"/>
          </ac:spMkLst>
        </pc:spChg>
      </pc:sldChg>
      <pc:sldChg chg="addSp delSp modSp add mod addAnim delAnim modAnim modNotesTx">
        <pc:chgData name="Palit, Tapti" userId="dec6fbcd-7598-406a-8cbf-504d4a3bac15" providerId="ADAL" clId="{65104DF2-1B45-4C36-9E2A-F89658839DCF}" dt="2024-01-24T17:17:22.707" v="8727" actId="20577"/>
        <pc:sldMkLst>
          <pc:docMk/>
          <pc:sldMk cId="899327028" sldId="760"/>
        </pc:sldMkLst>
        <pc:spChg chg="mod">
          <ac:chgData name="Palit, Tapti" userId="dec6fbcd-7598-406a-8cbf-504d4a3bac15" providerId="ADAL" clId="{65104DF2-1B45-4C36-9E2A-F89658839DCF}" dt="2024-01-24T17:17:22.707" v="8727" actId="20577"/>
          <ac:spMkLst>
            <pc:docMk/>
            <pc:sldMk cId="899327028" sldId="760"/>
            <ac:spMk id="2" creationId="{DF81ABB8-1B14-A1DB-FEB4-C89048CF950D}"/>
          </ac:spMkLst>
        </pc:spChg>
        <pc:spChg chg="add del">
          <ac:chgData name="Palit, Tapti" userId="dec6fbcd-7598-406a-8cbf-504d4a3bac15" providerId="ADAL" clId="{65104DF2-1B45-4C36-9E2A-F89658839DCF}" dt="2024-01-24T17:16:18.730" v="8719" actId="478"/>
          <ac:spMkLst>
            <pc:docMk/>
            <pc:sldMk cId="899327028" sldId="760"/>
            <ac:spMk id="3" creationId="{3003B47F-0A69-20DA-19B7-D9616A16CAD4}"/>
          </ac:spMkLst>
        </pc:spChg>
      </pc:sldChg>
      <pc:sldChg chg="addSp delSp modSp del mod chgLayout">
        <pc:chgData name="Palit, Tapti" userId="dec6fbcd-7598-406a-8cbf-504d4a3bac15" providerId="ADAL" clId="{65104DF2-1B45-4C36-9E2A-F89658839DCF}" dt="2024-01-24T15:53:15.429" v="2996" actId="2696"/>
        <pc:sldMkLst>
          <pc:docMk/>
          <pc:sldMk cId="2315818862" sldId="760"/>
        </pc:sldMkLst>
        <pc:spChg chg="mod ord">
          <ac:chgData name="Palit, Tapti" userId="dec6fbcd-7598-406a-8cbf-504d4a3bac15" providerId="ADAL" clId="{65104DF2-1B45-4C36-9E2A-F89658839DCF}" dt="2024-01-15T18:02:53.069" v="52" actId="700"/>
          <ac:spMkLst>
            <pc:docMk/>
            <pc:sldMk cId="2315818862" sldId="760"/>
            <ac:spMk id="2" creationId="{DF81ABB8-1B14-A1DB-FEB4-C89048CF950D}"/>
          </ac:spMkLst>
        </pc:spChg>
        <pc:spChg chg="mod">
          <ac:chgData name="Palit, Tapti" userId="dec6fbcd-7598-406a-8cbf-504d4a3bac15" providerId="ADAL" clId="{65104DF2-1B45-4C36-9E2A-F89658839DCF}" dt="2024-01-15T20:06:33.046" v="820" actId="692"/>
          <ac:spMkLst>
            <pc:docMk/>
            <pc:sldMk cId="2315818862" sldId="760"/>
            <ac:spMk id="3" creationId="{3003B47F-0A69-20DA-19B7-D9616A16CAD4}"/>
          </ac:spMkLst>
        </pc:spChg>
        <pc:spChg chg="mod ord">
          <ac:chgData name="Palit, Tapti" userId="dec6fbcd-7598-406a-8cbf-504d4a3bac15" providerId="ADAL" clId="{65104DF2-1B45-4C36-9E2A-F89658839DCF}" dt="2024-01-15T18:02:53.069" v="52" actId="700"/>
          <ac:spMkLst>
            <pc:docMk/>
            <pc:sldMk cId="2315818862" sldId="760"/>
            <ac:spMk id="4" creationId="{B4D0B73C-77E4-ECD1-49A1-4EB846159D8F}"/>
          </ac:spMkLst>
        </pc:spChg>
        <pc:spChg chg="mod">
          <ac:chgData name="Palit, Tapti" userId="dec6fbcd-7598-406a-8cbf-504d4a3bac15" providerId="ADAL" clId="{65104DF2-1B45-4C36-9E2A-F89658839DCF}" dt="2024-01-15T20:20:59.164" v="1051" actId="1076"/>
          <ac:spMkLst>
            <pc:docMk/>
            <pc:sldMk cId="2315818862" sldId="760"/>
            <ac:spMk id="5" creationId="{F5325E51-9A03-34B3-70C8-A9DD4DCF2733}"/>
          </ac:spMkLst>
        </pc:spChg>
        <pc:spChg chg="mod">
          <ac:chgData name="Palit, Tapti" userId="dec6fbcd-7598-406a-8cbf-504d4a3bac15" providerId="ADAL" clId="{65104DF2-1B45-4C36-9E2A-F89658839DCF}" dt="2024-01-15T20:21:10.061" v="1052" actId="2711"/>
          <ac:spMkLst>
            <pc:docMk/>
            <pc:sldMk cId="2315818862" sldId="760"/>
            <ac:spMk id="7" creationId="{B0D5B52E-F89C-1B4E-FFC2-FC6C57CC7218}"/>
          </ac:spMkLst>
        </pc:spChg>
        <pc:spChg chg="mod">
          <ac:chgData name="Palit, Tapti" userId="dec6fbcd-7598-406a-8cbf-504d4a3bac15" providerId="ADAL" clId="{65104DF2-1B45-4C36-9E2A-F89658839DCF}" dt="2024-01-15T20:21:10.061" v="1052" actId="2711"/>
          <ac:spMkLst>
            <pc:docMk/>
            <pc:sldMk cId="2315818862" sldId="760"/>
            <ac:spMk id="8" creationId="{4C34F45F-C406-B79A-70E5-77FF2A2CEE10}"/>
          </ac:spMkLst>
        </pc:spChg>
        <pc:spChg chg="mod">
          <ac:chgData name="Palit, Tapti" userId="dec6fbcd-7598-406a-8cbf-504d4a3bac15" providerId="ADAL" clId="{65104DF2-1B45-4C36-9E2A-F89658839DCF}" dt="2024-01-15T20:06:46.283" v="821" actId="207"/>
          <ac:spMkLst>
            <pc:docMk/>
            <pc:sldMk cId="2315818862" sldId="760"/>
            <ac:spMk id="10" creationId="{B0D632D0-8933-EBC4-01CA-9ACCF59688AA}"/>
          </ac:spMkLst>
        </pc:spChg>
        <pc:spChg chg="add del mod ord">
          <ac:chgData name="Palit, Tapti" userId="dec6fbcd-7598-406a-8cbf-504d4a3bac15" providerId="ADAL" clId="{65104DF2-1B45-4C36-9E2A-F89658839DCF}" dt="2024-01-15T18:20:01.446" v="153" actId="478"/>
          <ac:spMkLst>
            <pc:docMk/>
            <pc:sldMk cId="2315818862" sldId="760"/>
            <ac:spMk id="11" creationId="{2312A6B0-FDAC-2240-0CF0-34FFD9427C3B}"/>
          </ac:spMkLst>
        </pc:spChg>
        <pc:spChg chg="mod">
          <ac:chgData name="Palit, Tapti" userId="dec6fbcd-7598-406a-8cbf-504d4a3bac15" providerId="ADAL" clId="{65104DF2-1B45-4C36-9E2A-F89658839DCF}" dt="2024-01-15T20:21:10.061" v="1052" actId="2711"/>
          <ac:spMkLst>
            <pc:docMk/>
            <pc:sldMk cId="2315818862" sldId="760"/>
            <ac:spMk id="27" creationId="{9D8244E9-5278-3F65-B6C3-9F1D20EE80C4}"/>
          </ac:spMkLst>
        </pc:spChg>
        <pc:spChg chg="mod">
          <ac:chgData name="Palit, Tapti" userId="dec6fbcd-7598-406a-8cbf-504d4a3bac15" providerId="ADAL" clId="{65104DF2-1B45-4C36-9E2A-F89658839DCF}" dt="2024-01-15T20:21:14.229" v="1053" actId="2711"/>
          <ac:spMkLst>
            <pc:docMk/>
            <pc:sldMk cId="2315818862" sldId="760"/>
            <ac:spMk id="37" creationId="{AED8CC3B-88CA-91AD-E51F-3A59BEE7580F}"/>
          </ac:spMkLst>
        </pc:spChg>
        <pc:spChg chg="mod">
          <ac:chgData name="Palit, Tapti" userId="dec6fbcd-7598-406a-8cbf-504d4a3bac15" providerId="ADAL" clId="{65104DF2-1B45-4C36-9E2A-F89658839DCF}" dt="2024-01-15T20:09:55.907" v="862" actId="20577"/>
          <ac:spMkLst>
            <pc:docMk/>
            <pc:sldMk cId="2315818862" sldId="760"/>
            <ac:spMk id="45" creationId="{16BAF015-D4A6-06D0-ED1E-D4E1704538DD}"/>
          </ac:spMkLst>
        </pc:spChg>
        <pc:spChg chg="mod">
          <ac:chgData name="Palit, Tapti" userId="dec6fbcd-7598-406a-8cbf-504d4a3bac15" providerId="ADAL" clId="{65104DF2-1B45-4C36-9E2A-F89658839DCF}" dt="2024-01-15T20:21:18.224" v="1054" actId="2711"/>
          <ac:spMkLst>
            <pc:docMk/>
            <pc:sldMk cId="2315818862" sldId="760"/>
            <ac:spMk id="50" creationId="{6D7BADB0-6F43-63E7-FDFB-9C131041A0F2}"/>
          </ac:spMkLst>
        </pc:spChg>
        <pc:spChg chg="mod">
          <ac:chgData name="Palit, Tapti" userId="dec6fbcd-7598-406a-8cbf-504d4a3bac15" providerId="ADAL" clId="{65104DF2-1B45-4C36-9E2A-F89658839DCF}" dt="2024-01-15T18:27:05.504" v="217" actId="207"/>
          <ac:spMkLst>
            <pc:docMk/>
            <pc:sldMk cId="2315818862" sldId="760"/>
            <ac:spMk id="71" creationId="{043021E4-D058-5CFF-2933-21622F58B066}"/>
          </ac:spMkLst>
        </pc:spChg>
        <pc:spChg chg="mod">
          <ac:chgData name="Palit, Tapti" userId="dec6fbcd-7598-406a-8cbf-504d4a3bac15" providerId="ADAL" clId="{65104DF2-1B45-4C36-9E2A-F89658839DCF}" dt="2024-01-15T18:27:09.379" v="218" actId="207"/>
          <ac:spMkLst>
            <pc:docMk/>
            <pc:sldMk cId="2315818862" sldId="760"/>
            <ac:spMk id="72" creationId="{BD32449A-B6A2-4E00-2363-750955D3273C}"/>
          </ac:spMkLst>
        </pc:spChg>
        <pc:spChg chg="mod">
          <ac:chgData name="Palit, Tapti" userId="dec6fbcd-7598-406a-8cbf-504d4a3bac15" providerId="ADAL" clId="{65104DF2-1B45-4C36-9E2A-F89658839DCF}" dt="2024-01-15T20:21:22.124" v="1055" actId="2711"/>
          <ac:spMkLst>
            <pc:docMk/>
            <pc:sldMk cId="2315818862" sldId="760"/>
            <ac:spMk id="73" creationId="{800523CF-AF1D-AB7F-A449-2D1CAD9DAC14}"/>
          </ac:spMkLst>
        </pc:spChg>
        <pc:spChg chg="mod">
          <ac:chgData name="Palit, Tapti" userId="dec6fbcd-7598-406a-8cbf-504d4a3bac15" providerId="ADAL" clId="{65104DF2-1B45-4C36-9E2A-F89658839DCF}" dt="2024-01-15T20:21:25.864" v="1056" actId="2711"/>
          <ac:spMkLst>
            <pc:docMk/>
            <pc:sldMk cId="2315818862" sldId="760"/>
            <ac:spMk id="74" creationId="{DA1B70A0-1179-BDDA-CDA2-F6A2F2662A5C}"/>
          </ac:spMkLst>
        </pc:spChg>
      </pc:sldChg>
      <pc:sldChg chg="addSp delSp modSp del mod addCm chgLayout">
        <pc:chgData name="Palit, Tapti" userId="dec6fbcd-7598-406a-8cbf-504d4a3bac15" providerId="ADAL" clId="{65104DF2-1B45-4C36-9E2A-F89658839DCF}" dt="2024-01-25T17:01:45.043" v="20086" actId="47"/>
        <pc:sldMkLst>
          <pc:docMk/>
          <pc:sldMk cId="2217327378" sldId="761"/>
        </pc:sldMkLst>
        <pc:spChg chg="mod ord">
          <ac:chgData name="Palit, Tapti" userId="dec6fbcd-7598-406a-8cbf-504d4a3bac15" providerId="ADAL" clId="{65104DF2-1B45-4C36-9E2A-F89658839DCF}" dt="2024-01-15T20:02:57.709" v="816" actId="20577"/>
          <ac:spMkLst>
            <pc:docMk/>
            <pc:sldMk cId="2217327378" sldId="761"/>
            <ac:spMk id="2" creationId="{F8B8D02F-DFDB-4EB1-8C2E-1677EEE15BF7}"/>
          </ac:spMkLst>
        </pc:spChg>
        <pc:spChg chg="add del mod ord">
          <ac:chgData name="Palit, Tapti" userId="dec6fbcd-7598-406a-8cbf-504d4a3bac15" providerId="ADAL" clId="{65104DF2-1B45-4C36-9E2A-F89658839DCF}" dt="2024-01-15T18:12:52.939" v="86" actId="478"/>
          <ac:spMkLst>
            <pc:docMk/>
            <pc:sldMk cId="2217327378" sldId="761"/>
            <ac:spMk id="3" creationId="{6F0AE17F-D6A4-6E3C-E073-8787E223F151}"/>
          </ac:spMkLst>
        </pc:spChg>
        <pc:spChg chg="mod ord">
          <ac:chgData name="Palit, Tapti" userId="dec6fbcd-7598-406a-8cbf-504d4a3bac15" providerId="ADAL" clId="{65104DF2-1B45-4C36-9E2A-F89658839DCF}" dt="2024-01-15T18:02:53.069" v="52" actId="700"/>
          <ac:spMkLst>
            <pc:docMk/>
            <pc:sldMk cId="2217327378" sldId="761"/>
            <ac:spMk id="4" creationId="{6B1F8454-81B1-434A-AEB0-0FF8F15F1F73}"/>
          </ac:spMkLst>
        </pc:spChg>
        <pc:extLst>
          <p:ext xmlns:p="http://schemas.openxmlformats.org/presentationml/2006/main" uri="{D6D511B9-2390-475A-947B-AFAB55BFBCF1}">
            <pc226:cmChg xmlns:pc226="http://schemas.microsoft.com/office/powerpoint/2022/06/main/command" chg="add">
              <pc226:chgData name="Palit, Tapti" userId="dec6fbcd-7598-406a-8cbf-504d4a3bac15" providerId="ADAL" clId="{65104DF2-1B45-4C36-9E2A-F89658839DCF}" dt="2024-01-15T20:32:59.449" v="1075"/>
              <pc2:cmMkLst xmlns:pc2="http://schemas.microsoft.com/office/powerpoint/2019/9/main/command">
                <pc:docMk/>
                <pc:sldMk cId="2217327378" sldId="761"/>
                <pc2:cmMk id="{A5E459B2-AB8D-4925-BCE9-A5345E20183A}"/>
              </pc2:cmMkLst>
            </pc226:cmChg>
          </p:ext>
        </pc:extLst>
      </pc:sldChg>
      <pc:sldChg chg="modSp mod">
        <pc:chgData name="Palit, Tapti" userId="dec6fbcd-7598-406a-8cbf-504d4a3bac15" providerId="ADAL" clId="{65104DF2-1B45-4C36-9E2A-F89658839DCF}" dt="2024-01-15T18:01:57.416" v="47" actId="27636"/>
        <pc:sldMkLst>
          <pc:docMk/>
          <pc:sldMk cId="512239654" sldId="763"/>
        </pc:sldMkLst>
        <pc:spChg chg="mod">
          <ac:chgData name="Palit, Tapti" userId="dec6fbcd-7598-406a-8cbf-504d4a3bac15" providerId="ADAL" clId="{65104DF2-1B45-4C36-9E2A-F89658839DCF}" dt="2024-01-15T18:01:57.416" v="47" actId="27636"/>
          <ac:spMkLst>
            <pc:docMk/>
            <pc:sldMk cId="512239654" sldId="763"/>
            <ac:spMk id="2" creationId="{5510985D-2477-455A-A3CB-96DAE9FDD982}"/>
          </ac:spMkLst>
        </pc:spChg>
        <pc:spChg chg="mod">
          <ac:chgData name="Palit, Tapti" userId="dec6fbcd-7598-406a-8cbf-504d4a3bac15" providerId="ADAL" clId="{65104DF2-1B45-4C36-9E2A-F89658839DCF}" dt="2024-01-15T17:57:41.817" v="26"/>
          <ac:spMkLst>
            <pc:docMk/>
            <pc:sldMk cId="512239654" sldId="763"/>
            <ac:spMk id="4" creationId="{52C5D24A-7BA7-4124-9EA5-F0C4372FD74C}"/>
          </ac:spMkLst>
        </pc:spChg>
      </pc:sldChg>
      <pc:sldChg chg="modSp">
        <pc:chgData name="Palit, Tapti" userId="dec6fbcd-7598-406a-8cbf-504d4a3bac15" providerId="ADAL" clId="{65104DF2-1B45-4C36-9E2A-F89658839DCF}" dt="2024-01-15T17:57:41.817" v="26"/>
        <pc:sldMkLst>
          <pc:docMk/>
          <pc:sldMk cId="73856874" sldId="764"/>
        </pc:sldMkLst>
        <pc:spChg chg="mod">
          <ac:chgData name="Palit, Tapti" userId="dec6fbcd-7598-406a-8cbf-504d4a3bac15" providerId="ADAL" clId="{65104DF2-1B45-4C36-9E2A-F89658839DCF}" dt="2024-01-15T17:57:41.817" v="26"/>
          <ac:spMkLst>
            <pc:docMk/>
            <pc:sldMk cId="73856874" sldId="764"/>
            <ac:spMk id="2" creationId="{5A5DD8AF-62EA-CF2A-7851-701065D27799}"/>
          </ac:spMkLst>
        </pc:spChg>
        <pc:spChg chg="mod">
          <ac:chgData name="Palit, Tapti" userId="dec6fbcd-7598-406a-8cbf-504d4a3bac15" providerId="ADAL" clId="{65104DF2-1B45-4C36-9E2A-F89658839DCF}" dt="2024-01-15T17:57:41.817" v="26"/>
          <ac:spMkLst>
            <pc:docMk/>
            <pc:sldMk cId="73856874" sldId="764"/>
            <ac:spMk id="4" creationId="{7AE7F40A-9DC6-75F6-B3AF-60B69EB53A94}"/>
          </ac:spMkLst>
        </pc:spChg>
      </pc:sldChg>
      <pc:sldChg chg="modSp mod chgLayout">
        <pc:chgData name="Palit, Tapti" userId="dec6fbcd-7598-406a-8cbf-504d4a3bac15" providerId="ADAL" clId="{65104DF2-1B45-4C36-9E2A-F89658839DCF}" dt="2024-01-15T18:02:53.069" v="52" actId="700"/>
        <pc:sldMkLst>
          <pc:docMk/>
          <pc:sldMk cId="1489884793" sldId="766"/>
        </pc:sldMkLst>
        <pc:spChg chg="mod ord">
          <ac:chgData name="Palit, Tapti" userId="dec6fbcd-7598-406a-8cbf-504d4a3bac15" providerId="ADAL" clId="{65104DF2-1B45-4C36-9E2A-F89658839DCF}" dt="2024-01-15T18:02:53.069" v="52" actId="700"/>
          <ac:spMkLst>
            <pc:docMk/>
            <pc:sldMk cId="1489884793" sldId="766"/>
            <ac:spMk id="2" creationId="{9172D11A-0F01-2059-B19E-0DB3157F9A74}"/>
          </ac:spMkLst>
        </pc:spChg>
        <pc:spChg chg="mod ord">
          <ac:chgData name="Palit, Tapti" userId="dec6fbcd-7598-406a-8cbf-504d4a3bac15" providerId="ADAL" clId="{65104DF2-1B45-4C36-9E2A-F89658839DCF}" dt="2024-01-15T18:02:53.069" v="52" actId="700"/>
          <ac:spMkLst>
            <pc:docMk/>
            <pc:sldMk cId="1489884793" sldId="766"/>
            <ac:spMk id="3" creationId="{1DE32838-0EFD-ED43-CD51-D5E95C26D3D4}"/>
          </ac:spMkLst>
        </pc:spChg>
        <pc:spChg chg="mod ord">
          <ac:chgData name="Palit, Tapti" userId="dec6fbcd-7598-406a-8cbf-504d4a3bac15" providerId="ADAL" clId="{65104DF2-1B45-4C36-9E2A-F89658839DCF}" dt="2024-01-15T18:02:53.069" v="52" actId="700"/>
          <ac:spMkLst>
            <pc:docMk/>
            <pc:sldMk cId="1489884793" sldId="766"/>
            <ac:spMk id="4" creationId="{56815426-21FE-8B6F-A5B1-995FFEEA61BD}"/>
          </ac:spMkLst>
        </pc:spChg>
      </pc:sldChg>
      <pc:sldChg chg="modSp del mod chgLayout modNotesTx">
        <pc:chgData name="Palit, Tapti" userId="dec6fbcd-7598-406a-8cbf-504d4a3bac15" providerId="ADAL" clId="{65104DF2-1B45-4C36-9E2A-F89658839DCF}" dt="2024-02-06T19:58:07.760" v="26865" actId="47"/>
        <pc:sldMkLst>
          <pc:docMk/>
          <pc:sldMk cId="3143179597" sldId="767"/>
        </pc:sldMkLst>
        <pc:spChg chg="mod ord">
          <ac:chgData name="Palit, Tapti" userId="dec6fbcd-7598-406a-8cbf-504d4a3bac15" providerId="ADAL" clId="{65104DF2-1B45-4C36-9E2A-F89658839DCF}" dt="2024-02-06T19:23:48.179" v="26604" actId="20577"/>
          <ac:spMkLst>
            <pc:docMk/>
            <pc:sldMk cId="3143179597" sldId="767"/>
            <ac:spMk id="2" creationId="{DF11CC87-4AAD-3012-5E40-5FE127F284B9}"/>
          </ac:spMkLst>
        </pc:spChg>
        <pc:spChg chg="mod ord">
          <ac:chgData name="Palit, Tapti" userId="dec6fbcd-7598-406a-8cbf-504d4a3bac15" providerId="ADAL" clId="{65104DF2-1B45-4C36-9E2A-F89658839DCF}" dt="2024-01-15T18:02:53.069" v="52" actId="700"/>
          <ac:spMkLst>
            <pc:docMk/>
            <pc:sldMk cId="3143179597" sldId="767"/>
            <ac:spMk id="3" creationId="{F864FEFB-02CD-3530-1407-456878CB7C5C}"/>
          </ac:spMkLst>
        </pc:spChg>
        <pc:spChg chg="mod ord">
          <ac:chgData name="Palit, Tapti" userId="dec6fbcd-7598-406a-8cbf-504d4a3bac15" providerId="ADAL" clId="{65104DF2-1B45-4C36-9E2A-F89658839DCF}" dt="2024-01-15T18:02:53.069" v="52" actId="700"/>
          <ac:spMkLst>
            <pc:docMk/>
            <pc:sldMk cId="3143179597" sldId="767"/>
            <ac:spMk id="4" creationId="{85DDFC63-3BFC-EF3C-25BC-59FD0C0FB368}"/>
          </ac:spMkLst>
        </pc:spChg>
        <pc:spChg chg="mod">
          <ac:chgData name="Palit, Tapti" userId="dec6fbcd-7598-406a-8cbf-504d4a3bac15" providerId="ADAL" clId="{65104DF2-1B45-4C36-9E2A-F89658839DCF}" dt="2024-02-06T19:55:30.307" v="26842" actId="1076"/>
          <ac:spMkLst>
            <pc:docMk/>
            <pc:sldMk cId="3143179597" sldId="767"/>
            <ac:spMk id="17" creationId="{44BF2813-A3B5-B3E7-51DF-4243D38A3C57}"/>
          </ac:spMkLst>
        </pc:spChg>
        <pc:picChg chg="mod">
          <ac:chgData name="Palit, Tapti" userId="dec6fbcd-7598-406a-8cbf-504d4a3bac15" providerId="ADAL" clId="{65104DF2-1B45-4C36-9E2A-F89658839DCF}" dt="2024-02-06T19:55:30.307" v="26842" actId="1076"/>
          <ac:picMkLst>
            <pc:docMk/>
            <pc:sldMk cId="3143179597" sldId="767"/>
            <ac:picMk id="6" creationId="{2C64309F-5B6E-D150-ED3C-F4D779E48D86}"/>
          </ac:picMkLst>
        </pc:picChg>
        <pc:picChg chg="mod">
          <ac:chgData name="Palit, Tapti" userId="dec6fbcd-7598-406a-8cbf-504d4a3bac15" providerId="ADAL" clId="{65104DF2-1B45-4C36-9E2A-F89658839DCF}" dt="2024-02-06T19:55:11.608" v="26836" actId="1076"/>
          <ac:picMkLst>
            <pc:docMk/>
            <pc:sldMk cId="3143179597" sldId="767"/>
            <ac:picMk id="4098" creationId="{92C4798C-820F-CB9D-95B7-B09FFE4F0500}"/>
          </ac:picMkLst>
        </pc:picChg>
      </pc:sldChg>
      <pc:sldChg chg="modSp mod chgLayout">
        <pc:chgData name="Palit, Tapti" userId="dec6fbcd-7598-406a-8cbf-504d4a3bac15" providerId="ADAL" clId="{65104DF2-1B45-4C36-9E2A-F89658839DCF}" dt="2024-01-15T18:02:53.069" v="52" actId="700"/>
        <pc:sldMkLst>
          <pc:docMk/>
          <pc:sldMk cId="918079519" sldId="769"/>
        </pc:sldMkLst>
        <pc:spChg chg="mod ord">
          <ac:chgData name="Palit, Tapti" userId="dec6fbcd-7598-406a-8cbf-504d4a3bac15" providerId="ADAL" clId="{65104DF2-1B45-4C36-9E2A-F89658839DCF}" dt="2024-01-15T18:02:53.069" v="52" actId="700"/>
          <ac:spMkLst>
            <pc:docMk/>
            <pc:sldMk cId="918079519" sldId="769"/>
            <ac:spMk id="2" creationId="{59240995-ED89-086D-83DF-F01344A66D93}"/>
          </ac:spMkLst>
        </pc:spChg>
        <pc:spChg chg="mod ord">
          <ac:chgData name="Palit, Tapti" userId="dec6fbcd-7598-406a-8cbf-504d4a3bac15" providerId="ADAL" clId="{65104DF2-1B45-4C36-9E2A-F89658839DCF}" dt="2024-01-15T18:02:53.069" v="52" actId="700"/>
          <ac:spMkLst>
            <pc:docMk/>
            <pc:sldMk cId="918079519" sldId="769"/>
            <ac:spMk id="3" creationId="{8CD75A24-A922-707C-FFA9-97286CC05500}"/>
          </ac:spMkLst>
        </pc:spChg>
        <pc:spChg chg="mod ord">
          <ac:chgData name="Palit, Tapti" userId="dec6fbcd-7598-406a-8cbf-504d4a3bac15" providerId="ADAL" clId="{65104DF2-1B45-4C36-9E2A-F89658839DCF}" dt="2024-01-15T18:02:53.069" v="52" actId="700"/>
          <ac:spMkLst>
            <pc:docMk/>
            <pc:sldMk cId="918079519" sldId="769"/>
            <ac:spMk id="4" creationId="{70ACB5D1-10EA-7E1E-6469-346D0A3410BD}"/>
          </ac:spMkLst>
        </pc:spChg>
      </pc:sldChg>
      <pc:sldChg chg="modSp mod">
        <pc:chgData name="Palit, Tapti" userId="dec6fbcd-7598-406a-8cbf-504d4a3bac15" providerId="ADAL" clId="{65104DF2-1B45-4C36-9E2A-F89658839DCF}" dt="2024-01-15T17:57:41.817" v="26"/>
        <pc:sldMkLst>
          <pc:docMk/>
          <pc:sldMk cId="2452157973" sldId="770"/>
        </pc:sldMkLst>
        <pc:spChg chg="mod">
          <ac:chgData name="Palit, Tapti" userId="dec6fbcd-7598-406a-8cbf-504d4a3bac15" providerId="ADAL" clId="{65104DF2-1B45-4C36-9E2A-F89658839DCF}" dt="2024-01-15T17:57:41.817" v="26"/>
          <ac:spMkLst>
            <pc:docMk/>
            <pc:sldMk cId="2452157973" sldId="770"/>
            <ac:spMk id="2" creationId="{A5E3232D-B87E-42BA-972C-632428946443}"/>
          </ac:spMkLst>
        </pc:spChg>
        <pc:spChg chg="mod">
          <ac:chgData name="Palit, Tapti" userId="dec6fbcd-7598-406a-8cbf-504d4a3bac15" providerId="ADAL" clId="{65104DF2-1B45-4C36-9E2A-F89658839DCF}" dt="2024-01-15T17:57:41.817" v="26"/>
          <ac:spMkLst>
            <pc:docMk/>
            <pc:sldMk cId="2452157973" sldId="770"/>
            <ac:spMk id="4" creationId="{0359AC02-F8AB-4379-AD04-D4963EA2C83C}"/>
          </ac:spMkLst>
        </pc:spChg>
        <pc:spChg chg="mod">
          <ac:chgData name="Palit, Tapti" userId="dec6fbcd-7598-406a-8cbf-504d4a3bac15" providerId="ADAL" clId="{65104DF2-1B45-4C36-9E2A-F89658839DCF}" dt="2024-01-15T17:57:41.817" v="26"/>
          <ac:spMkLst>
            <pc:docMk/>
            <pc:sldMk cId="2452157973" sldId="770"/>
            <ac:spMk id="10" creationId="{F528DC4F-82EB-D63E-F143-B7BDD03165B6}"/>
          </ac:spMkLst>
        </pc:spChg>
      </pc:sldChg>
      <pc:sldChg chg="addSp delSp modSp mod chgLayout">
        <pc:chgData name="Palit, Tapti" userId="dec6fbcd-7598-406a-8cbf-504d4a3bac15" providerId="ADAL" clId="{65104DF2-1B45-4C36-9E2A-F89658839DCF}" dt="2024-01-24T17:05:50.605" v="7905" actId="478"/>
        <pc:sldMkLst>
          <pc:docMk/>
          <pc:sldMk cId="2114364364" sldId="771"/>
        </pc:sldMkLst>
        <pc:spChg chg="mod ord">
          <ac:chgData name="Palit, Tapti" userId="dec6fbcd-7598-406a-8cbf-504d4a3bac15" providerId="ADAL" clId="{65104DF2-1B45-4C36-9E2A-F89658839DCF}" dt="2024-01-15T18:02:53.069" v="52" actId="700"/>
          <ac:spMkLst>
            <pc:docMk/>
            <pc:sldMk cId="2114364364" sldId="771"/>
            <ac:spMk id="2" creationId="{67913D4B-D159-348D-2DEC-0782AB049833}"/>
          </ac:spMkLst>
        </pc:spChg>
        <pc:spChg chg="add mod ord">
          <ac:chgData name="Palit, Tapti" userId="dec6fbcd-7598-406a-8cbf-504d4a3bac15" providerId="ADAL" clId="{65104DF2-1B45-4C36-9E2A-F89658839DCF}" dt="2024-01-15T18:02:53.069" v="52" actId="700"/>
          <ac:spMkLst>
            <pc:docMk/>
            <pc:sldMk cId="2114364364" sldId="771"/>
            <ac:spMk id="3" creationId="{A260C2DC-1E49-D6C6-B23E-F0CA448BC19C}"/>
          </ac:spMkLst>
        </pc:spChg>
        <pc:spChg chg="mod ord">
          <ac:chgData name="Palit, Tapti" userId="dec6fbcd-7598-406a-8cbf-504d4a3bac15" providerId="ADAL" clId="{65104DF2-1B45-4C36-9E2A-F89658839DCF}" dt="2024-01-15T18:02:53.069" v="52" actId="700"/>
          <ac:spMkLst>
            <pc:docMk/>
            <pc:sldMk cId="2114364364" sldId="771"/>
            <ac:spMk id="4" creationId="{02B82448-FF17-28F4-8BEC-0D94A1686C22}"/>
          </ac:spMkLst>
        </pc:spChg>
        <pc:grpChg chg="del">
          <ac:chgData name="Palit, Tapti" userId="dec6fbcd-7598-406a-8cbf-504d4a3bac15" providerId="ADAL" clId="{65104DF2-1B45-4C36-9E2A-F89658839DCF}" dt="2024-01-24T17:05:50.605" v="7905" actId="478"/>
          <ac:grpSpMkLst>
            <pc:docMk/>
            <pc:sldMk cId="2114364364" sldId="771"/>
            <ac:grpSpMk id="18" creationId="{31AE9A55-CE7A-23EA-3DFA-C629B745ACBB}"/>
          </ac:grpSpMkLst>
        </pc:grpChg>
      </pc:sldChg>
      <pc:sldChg chg="delSp modSp del mod ord chgLayout">
        <pc:chgData name="Palit, Tapti" userId="dec6fbcd-7598-406a-8cbf-504d4a3bac15" providerId="ADAL" clId="{65104DF2-1B45-4C36-9E2A-F89658839DCF}" dt="2024-02-06T19:52:02.475" v="26830" actId="47"/>
        <pc:sldMkLst>
          <pc:docMk/>
          <pc:sldMk cId="1723918552" sldId="773"/>
        </pc:sldMkLst>
        <pc:spChg chg="mod ord">
          <ac:chgData name="Palit, Tapti" userId="dec6fbcd-7598-406a-8cbf-504d4a3bac15" providerId="ADAL" clId="{65104DF2-1B45-4C36-9E2A-F89658839DCF}" dt="2024-01-15T18:02:53.069" v="52" actId="700"/>
          <ac:spMkLst>
            <pc:docMk/>
            <pc:sldMk cId="1723918552" sldId="773"/>
            <ac:spMk id="2" creationId="{DF11CC87-4AAD-3012-5E40-5FE127F284B9}"/>
          </ac:spMkLst>
        </pc:spChg>
        <pc:spChg chg="mod ord">
          <ac:chgData name="Palit, Tapti" userId="dec6fbcd-7598-406a-8cbf-504d4a3bac15" providerId="ADAL" clId="{65104DF2-1B45-4C36-9E2A-F89658839DCF}" dt="2024-01-15T18:02:53.069" v="52" actId="700"/>
          <ac:spMkLst>
            <pc:docMk/>
            <pc:sldMk cId="1723918552" sldId="773"/>
            <ac:spMk id="3" creationId="{F864FEFB-02CD-3530-1407-456878CB7C5C}"/>
          </ac:spMkLst>
        </pc:spChg>
        <pc:spChg chg="mod ord">
          <ac:chgData name="Palit, Tapti" userId="dec6fbcd-7598-406a-8cbf-504d4a3bac15" providerId="ADAL" clId="{65104DF2-1B45-4C36-9E2A-F89658839DCF}" dt="2024-01-15T18:02:53.069" v="52" actId="700"/>
          <ac:spMkLst>
            <pc:docMk/>
            <pc:sldMk cId="1723918552" sldId="773"/>
            <ac:spMk id="4" creationId="{85DDFC63-3BFC-EF3C-25BC-59FD0C0FB368}"/>
          </ac:spMkLst>
        </pc:spChg>
        <pc:picChg chg="del">
          <ac:chgData name="Palit, Tapti" userId="dec6fbcd-7598-406a-8cbf-504d4a3bac15" providerId="ADAL" clId="{65104DF2-1B45-4C36-9E2A-F89658839DCF}" dt="2024-02-06T19:44:15.916" v="26688" actId="478"/>
          <ac:picMkLst>
            <pc:docMk/>
            <pc:sldMk cId="1723918552" sldId="773"/>
            <ac:picMk id="8" creationId="{86B4FD76-72E2-9AA1-869D-0F421DF9D71A}"/>
          </ac:picMkLst>
        </pc:picChg>
      </pc:sldChg>
      <pc:sldChg chg="modSp mod ord chgLayout">
        <pc:chgData name="Palit, Tapti" userId="dec6fbcd-7598-406a-8cbf-504d4a3bac15" providerId="ADAL" clId="{65104DF2-1B45-4C36-9E2A-F89658839DCF}" dt="2024-01-25T17:52:48.126" v="22001"/>
        <pc:sldMkLst>
          <pc:docMk/>
          <pc:sldMk cId="3812040559" sldId="774"/>
        </pc:sldMkLst>
        <pc:spChg chg="mod ord">
          <ac:chgData name="Palit, Tapti" userId="dec6fbcd-7598-406a-8cbf-504d4a3bac15" providerId="ADAL" clId="{65104DF2-1B45-4C36-9E2A-F89658839DCF}" dt="2024-01-15T18:02:53.069" v="52" actId="700"/>
          <ac:spMkLst>
            <pc:docMk/>
            <pc:sldMk cId="3812040559" sldId="774"/>
            <ac:spMk id="2" creationId="{DF11CC87-4AAD-3012-5E40-5FE127F284B9}"/>
          </ac:spMkLst>
        </pc:spChg>
        <pc:spChg chg="mod ord">
          <ac:chgData name="Palit, Tapti" userId="dec6fbcd-7598-406a-8cbf-504d4a3bac15" providerId="ADAL" clId="{65104DF2-1B45-4C36-9E2A-F89658839DCF}" dt="2024-01-15T18:02:53.069" v="52" actId="700"/>
          <ac:spMkLst>
            <pc:docMk/>
            <pc:sldMk cId="3812040559" sldId="774"/>
            <ac:spMk id="3" creationId="{F864FEFB-02CD-3530-1407-456878CB7C5C}"/>
          </ac:spMkLst>
        </pc:spChg>
        <pc:spChg chg="mod ord">
          <ac:chgData name="Palit, Tapti" userId="dec6fbcd-7598-406a-8cbf-504d4a3bac15" providerId="ADAL" clId="{65104DF2-1B45-4C36-9E2A-F89658839DCF}" dt="2024-01-15T18:02:53.069" v="52" actId="700"/>
          <ac:spMkLst>
            <pc:docMk/>
            <pc:sldMk cId="3812040559" sldId="774"/>
            <ac:spMk id="4" creationId="{85DDFC63-3BFC-EF3C-25BC-59FD0C0FB368}"/>
          </ac:spMkLst>
        </pc:spChg>
      </pc:sldChg>
      <pc:sldChg chg="addSp modSp mod chgLayout">
        <pc:chgData name="Palit, Tapti" userId="dec6fbcd-7598-406a-8cbf-504d4a3bac15" providerId="ADAL" clId="{65104DF2-1B45-4C36-9E2A-F89658839DCF}" dt="2024-01-15T18:02:53.069" v="52" actId="700"/>
        <pc:sldMkLst>
          <pc:docMk/>
          <pc:sldMk cId="3960177231" sldId="781"/>
        </pc:sldMkLst>
        <pc:spChg chg="mod ord">
          <ac:chgData name="Palit, Tapti" userId="dec6fbcd-7598-406a-8cbf-504d4a3bac15" providerId="ADAL" clId="{65104DF2-1B45-4C36-9E2A-F89658839DCF}" dt="2024-01-15T18:02:53.069" v="52" actId="700"/>
          <ac:spMkLst>
            <pc:docMk/>
            <pc:sldMk cId="3960177231" sldId="781"/>
            <ac:spMk id="2" creationId="{0E56523D-E620-C3B9-37B8-C28EC8778124}"/>
          </ac:spMkLst>
        </pc:spChg>
        <pc:spChg chg="add mod ord">
          <ac:chgData name="Palit, Tapti" userId="dec6fbcd-7598-406a-8cbf-504d4a3bac15" providerId="ADAL" clId="{65104DF2-1B45-4C36-9E2A-F89658839DCF}" dt="2024-01-15T18:02:53.069" v="52" actId="700"/>
          <ac:spMkLst>
            <pc:docMk/>
            <pc:sldMk cId="3960177231" sldId="781"/>
            <ac:spMk id="3" creationId="{57CF0905-F53A-A526-4D79-74B843D6393F}"/>
          </ac:spMkLst>
        </pc:spChg>
        <pc:spChg chg="mod ord">
          <ac:chgData name="Palit, Tapti" userId="dec6fbcd-7598-406a-8cbf-504d4a3bac15" providerId="ADAL" clId="{65104DF2-1B45-4C36-9E2A-F89658839DCF}" dt="2024-01-15T18:02:53.069" v="52" actId="700"/>
          <ac:spMkLst>
            <pc:docMk/>
            <pc:sldMk cId="3960177231" sldId="781"/>
            <ac:spMk id="4" creationId="{1CB6394E-5666-733F-B4AE-68E42A12D239}"/>
          </ac:spMkLst>
        </pc:spChg>
      </pc:sldChg>
      <pc:sldChg chg="addSp modSp mod chgLayout">
        <pc:chgData name="Palit, Tapti" userId="dec6fbcd-7598-406a-8cbf-504d4a3bac15" providerId="ADAL" clId="{65104DF2-1B45-4C36-9E2A-F89658839DCF}" dt="2024-01-15T18:02:53.069" v="52" actId="700"/>
        <pc:sldMkLst>
          <pc:docMk/>
          <pc:sldMk cId="4285834830" sldId="783"/>
        </pc:sldMkLst>
        <pc:spChg chg="mod ord">
          <ac:chgData name="Palit, Tapti" userId="dec6fbcd-7598-406a-8cbf-504d4a3bac15" providerId="ADAL" clId="{65104DF2-1B45-4C36-9E2A-F89658839DCF}" dt="2024-01-15T18:02:53.069" v="52" actId="700"/>
          <ac:spMkLst>
            <pc:docMk/>
            <pc:sldMk cId="4285834830" sldId="783"/>
            <ac:spMk id="2" creationId="{019DE008-EBB0-079A-3BD4-52F072D452E0}"/>
          </ac:spMkLst>
        </pc:spChg>
        <pc:spChg chg="add mod ord">
          <ac:chgData name="Palit, Tapti" userId="dec6fbcd-7598-406a-8cbf-504d4a3bac15" providerId="ADAL" clId="{65104DF2-1B45-4C36-9E2A-F89658839DCF}" dt="2024-01-15T18:02:53.069" v="52" actId="700"/>
          <ac:spMkLst>
            <pc:docMk/>
            <pc:sldMk cId="4285834830" sldId="783"/>
            <ac:spMk id="3" creationId="{C9CF749A-B261-2CB5-45BF-1225F3AF0EEA}"/>
          </ac:spMkLst>
        </pc:spChg>
        <pc:spChg chg="mod ord">
          <ac:chgData name="Palit, Tapti" userId="dec6fbcd-7598-406a-8cbf-504d4a3bac15" providerId="ADAL" clId="{65104DF2-1B45-4C36-9E2A-F89658839DCF}" dt="2024-01-15T18:02:53.069" v="52" actId="700"/>
          <ac:spMkLst>
            <pc:docMk/>
            <pc:sldMk cId="4285834830" sldId="783"/>
            <ac:spMk id="4" creationId="{CEDBD7CD-9EFB-B029-941A-DF92AA6157EC}"/>
          </ac:spMkLst>
        </pc:spChg>
      </pc:sldChg>
      <pc:sldChg chg="addSp modSp mod chgLayout">
        <pc:chgData name="Palit, Tapti" userId="dec6fbcd-7598-406a-8cbf-504d4a3bac15" providerId="ADAL" clId="{65104DF2-1B45-4C36-9E2A-F89658839DCF}" dt="2024-01-15T18:02:53.069" v="52" actId="700"/>
        <pc:sldMkLst>
          <pc:docMk/>
          <pc:sldMk cId="546818983" sldId="785"/>
        </pc:sldMkLst>
        <pc:spChg chg="mod ord">
          <ac:chgData name="Palit, Tapti" userId="dec6fbcd-7598-406a-8cbf-504d4a3bac15" providerId="ADAL" clId="{65104DF2-1B45-4C36-9E2A-F89658839DCF}" dt="2024-01-15T18:02:53.069" v="52" actId="700"/>
          <ac:spMkLst>
            <pc:docMk/>
            <pc:sldMk cId="546818983" sldId="785"/>
            <ac:spMk id="2" creationId="{2E03E387-85FC-1C57-1069-3BDE2A1725A9}"/>
          </ac:spMkLst>
        </pc:spChg>
        <pc:spChg chg="add mod ord">
          <ac:chgData name="Palit, Tapti" userId="dec6fbcd-7598-406a-8cbf-504d4a3bac15" providerId="ADAL" clId="{65104DF2-1B45-4C36-9E2A-F89658839DCF}" dt="2024-01-15T18:02:53.069" v="52" actId="700"/>
          <ac:spMkLst>
            <pc:docMk/>
            <pc:sldMk cId="546818983" sldId="785"/>
            <ac:spMk id="3" creationId="{76C190D1-20B2-099F-E518-95C8D5FEBB08}"/>
          </ac:spMkLst>
        </pc:spChg>
        <pc:spChg chg="mod ord">
          <ac:chgData name="Palit, Tapti" userId="dec6fbcd-7598-406a-8cbf-504d4a3bac15" providerId="ADAL" clId="{65104DF2-1B45-4C36-9E2A-F89658839DCF}" dt="2024-01-15T18:02:53.069" v="52" actId="700"/>
          <ac:spMkLst>
            <pc:docMk/>
            <pc:sldMk cId="546818983" sldId="785"/>
            <ac:spMk id="4" creationId="{210075F3-86EF-D9A2-96FD-472D7AB0B687}"/>
          </ac:spMkLst>
        </pc:spChg>
      </pc:sldChg>
      <pc:sldChg chg="modSp mod chgLayout">
        <pc:chgData name="Palit, Tapti" userId="dec6fbcd-7598-406a-8cbf-504d4a3bac15" providerId="ADAL" clId="{65104DF2-1B45-4C36-9E2A-F89658839DCF}" dt="2024-01-15T18:02:53.069" v="52" actId="700"/>
        <pc:sldMkLst>
          <pc:docMk/>
          <pc:sldMk cId="4219876786" sldId="788"/>
        </pc:sldMkLst>
        <pc:spChg chg="mod ord">
          <ac:chgData name="Palit, Tapti" userId="dec6fbcd-7598-406a-8cbf-504d4a3bac15" providerId="ADAL" clId="{65104DF2-1B45-4C36-9E2A-F89658839DCF}" dt="2024-01-15T18:02:53.069" v="52" actId="700"/>
          <ac:spMkLst>
            <pc:docMk/>
            <pc:sldMk cId="4219876786" sldId="788"/>
            <ac:spMk id="2" creationId="{80ACFC51-CA2B-1477-DFCF-8A384F61F51C}"/>
          </ac:spMkLst>
        </pc:spChg>
        <pc:spChg chg="mod ord">
          <ac:chgData name="Palit, Tapti" userId="dec6fbcd-7598-406a-8cbf-504d4a3bac15" providerId="ADAL" clId="{65104DF2-1B45-4C36-9E2A-F89658839DCF}" dt="2024-01-15T18:02:53.069" v="52" actId="700"/>
          <ac:spMkLst>
            <pc:docMk/>
            <pc:sldMk cId="4219876786" sldId="788"/>
            <ac:spMk id="3" creationId="{8D1C862C-042B-A7A5-8E88-1EBEA7AF6498}"/>
          </ac:spMkLst>
        </pc:spChg>
        <pc:spChg chg="mod ord">
          <ac:chgData name="Palit, Tapti" userId="dec6fbcd-7598-406a-8cbf-504d4a3bac15" providerId="ADAL" clId="{65104DF2-1B45-4C36-9E2A-F89658839DCF}" dt="2024-01-15T18:02:53.069" v="52" actId="700"/>
          <ac:spMkLst>
            <pc:docMk/>
            <pc:sldMk cId="4219876786" sldId="788"/>
            <ac:spMk id="4" creationId="{82D601BB-FEA5-65C1-40EB-B181A1A5BE9A}"/>
          </ac:spMkLst>
        </pc:spChg>
      </pc:sldChg>
      <pc:sldChg chg="addSp modSp mod chgLayout">
        <pc:chgData name="Palit, Tapti" userId="dec6fbcd-7598-406a-8cbf-504d4a3bac15" providerId="ADAL" clId="{65104DF2-1B45-4C36-9E2A-F89658839DCF}" dt="2024-01-15T18:02:53.069" v="52" actId="700"/>
        <pc:sldMkLst>
          <pc:docMk/>
          <pc:sldMk cId="1090611007" sldId="790"/>
        </pc:sldMkLst>
        <pc:spChg chg="mod ord">
          <ac:chgData name="Palit, Tapti" userId="dec6fbcd-7598-406a-8cbf-504d4a3bac15" providerId="ADAL" clId="{65104DF2-1B45-4C36-9E2A-F89658839DCF}" dt="2024-01-15T18:02:53.069" v="52" actId="700"/>
          <ac:spMkLst>
            <pc:docMk/>
            <pc:sldMk cId="1090611007" sldId="790"/>
            <ac:spMk id="2" creationId="{803650A6-D090-4F49-89FC-6E7ECF8BED37}"/>
          </ac:spMkLst>
        </pc:spChg>
        <pc:spChg chg="add mod ord">
          <ac:chgData name="Palit, Tapti" userId="dec6fbcd-7598-406a-8cbf-504d4a3bac15" providerId="ADAL" clId="{65104DF2-1B45-4C36-9E2A-F89658839DCF}" dt="2024-01-15T18:02:53.069" v="52" actId="700"/>
          <ac:spMkLst>
            <pc:docMk/>
            <pc:sldMk cId="1090611007" sldId="790"/>
            <ac:spMk id="3" creationId="{B03BE153-053E-1797-1BA4-86385B2F346B}"/>
          </ac:spMkLst>
        </pc:spChg>
        <pc:spChg chg="mod ord">
          <ac:chgData name="Palit, Tapti" userId="dec6fbcd-7598-406a-8cbf-504d4a3bac15" providerId="ADAL" clId="{65104DF2-1B45-4C36-9E2A-F89658839DCF}" dt="2024-01-15T18:02:53.069" v="52" actId="700"/>
          <ac:spMkLst>
            <pc:docMk/>
            <pc:sldMk cId="1090611007" sldId="790"/>
            <ac:spMk id="4" creationId="{3CFC0458-353F-49C6-A1F4-5BF22C6A25F4}"/>
          </ac:spMkLst>
        </pc:spChg>
      </pc:sldChg>
      <pc:sldChg chg="modSp">
        <pc:chgData name="Palit, Tapti" userId="dec6fbcd-7598-406a-8cbf-504d4a3bac15" providerId="ADAL" clId="{65104DF2-1B45-4C36-9E2A-F89658839DCF}" dt="2024-01-15T17:57:41.817" v="26"/>
        <pc:sldMkLst>
          <pc:docMk/>
          <pc:sldMk cId="3124457515" sldId="792"/>
        </pc:sldMkLst>
        <pc:spChg chg="mod">
          <ac:chgData name="Palit, Tapti" userId="dec6fbcd-7598-406a-8cbf-504d4a3bac15" providerId="ADAL" clId="{65104DF2-1B45-4C36-9E2A-F89658839DCF}" dt="2024-01-15T17:57:41.817" v="26"/>
          <ac:spMkLst>
            <pc:docMk/>
            <pc:sldMk cId="3124457515" sldId="792"/>
            <ac:spMk id="2" creationId="{803650A6-D090-4F49-89FC-6E7ECF8BED37}"/>
          </ac:spMkLst>
        </pc:spChg>
        <pc:spChg chg="mod">
          <ac:chgData name="Palit, Tapti" userId="dec6fbcd-7598-406a-8cbf-504d4a3bac15" providerId="ADAL" clId="{65104DF2-1B45-4C36-9E2A-F89658839DCF}" dt="2024-01-15T17:57:41.817" v="26"/>
          <ac:spMkLst>
            <pc:docMk/>
            <pc:sldMk cId="3124457515" sldId="792"/>
            <ac:spMk id="3" creationId="{9DF37E32-E849-43FD-AE75-95E334786AB7}"/>
          </ac:spMkLst>
        </pc:spChg>
        <pc:spChg chg="mod">
          <ac:chgData name="Palit, Tapti" userId="dec6fbcd-7598-406a-8cbf-504d4a3bac15" providerId="ADAL" clId="{65104DF2-1B45-4C36-9E2A-F89658839DCF}" dt="2024-01-15T17:57:41.817" v="26"/>
          <ac:spMkLst>
            <pc:docMk/>
            <pc:sldMk cId="3124457515" sldId="792"/>
            <ac:spMk id="4" creationId="{3CFC0458-353F-49C6-A1F4-5BF22C6A25F4}"/>
          </ac:spMkLst>
        </pc:spChg>
      </pc:sldChg>
      <pc:sldChg chg="modSp">
        <pc:chgData name="Palit, Tapti" userId="dec6fbcd-7598-406a-8cbf-504d4a3bac15" providerId="ADAL" clId="{65104DF2-1B45-4C36-9E2A-F89658839DCF}" dt="2024-01-15T17:57:41.817" v="26"/>
        <pc:sldMkLst>
          <pc:docMk/>
          <pc:sldMk cId="1317362939" sldId="793"/>
        </pc:sldMkLst>
        <pc:spChg chg="mod">
          <ac:chgData name="Palit, Tapti" userId="dec6fbcd-7598-406a-8cbf-504d4a3bac15" providerId="ADAL" clId="{65104DF2-1B45-4C36-9E2A-F89658839DCF}" dt="2024-01-15T17:57:41.817" v="26"/>
          <ac:spMkLst>
            <pc:docMk/>
            <pc:sldMk cId="1317362939" sldId="793"/>
            <ac:spMk id="2" creationId="{803650A6-D090-4F49-89FC-6E7ECF8BED37}"/>
          </ac:spMkLst>
        </pc:spChg>
        <pc:spChg chg="mod">
          <ac:chgData name="Palit, Tapti" userId="dec6fbcd-7598-406a-8cbf-504d4a3bac15" providerId="ADAL" clId="{65104DF2-1B45-4C36-9E2A-F89658839DCF}" dt="2024-01-15T17:57:41.817" v="26"/>
          <ac:spMkLst>
            <pc:docMk/>
            <pc:sldMk cId="1317362939" sldId="793"/>
            <ac:spMk id="3" creationId="{9DF37E32-E849-43FD-AE75-95E334786AB7}"/>
          </ac:spMkLst>
        </pc:spChg>
        <pc:spChg chg="mod">
          <ac:chgData name="Palit, Tapti" userId="dec6fbcd-7598-406a-8cbf-504d4a3bac15" providerId="ADAL" clId="{65104DF2-1B45-4C36-9E2A-F89658839DCF}" dt="2024-01-15T17:57:41.817" v="26"/>
          <ac:spMkLst>
            <pc:docMk/>
            <pc:sldMk cId="1317362939" sldId="793"/>
            <ac:spMk id="4" creationId="{3CFC0458-353F-49C6-A1F4-5BF22C6A25F4}"/>
          </ac:spMkLst>
        </pc:spChg>
      </pc:sldChg>
      <pc:sldChg chg="modSp">
        <pc:chgData name="Palit, Tapti" userId="dec6fbcd-7598-406a-8cbf-504d4a3bac15" providerId="ADAL" clId="{65104DF2-1B45-4C36-9E2A-F89658839DCF}" dt="2024-01-15T17:57:41.817" v="26"/>
        <pc:sldMkLst>
          <pc:docMk/>
          <pc:sldMk cId="2052124241" sldId="794"/>
        </pc:sldMkLst>
        <pc:spChg chg="mod">
          <ac:chgData name="Palit, Tapti" userId="dec6fbcd-7598-406a-8cbf-504d4a3bac15" providerId="ADAL" clId="{65104DF2-1B45-4C36-9E2A-F89658839DCF}" dt="2024-01-15T17:57:41.817" v="26"/>
          <ac:spMkLst>
            <pc:docMk/>
            <pc:sldMk cId="2052124241" sldId="794"/>
            <ac:spMk id="2" creationId="{803650A6-D090-4F49-89FC-6E7ECF8BED37}"/>
          </ac:spMkLst>
        </pc:spChg>
        <pc:spChg chg="mod">
          <ac:chgData name="Palit, Tapti" userId="dec6fbcd-7598-406a-8cbf-504d4a3bac15" providerId="ADAL" clId="{65104DF2-1B45-4C36-9E2A-F89658839DCF}" dt="2024-01-15T17:57:41.817" v="26"/>
          <ac:spMkLst>
            <pc:docMk/>
            <pc:sldMk cId="2052124241" sldId="794"/>
            <ac:spMk id="3" creationId="{9DF37E32-E849-43FD-AE75-95E334786AB7}"/>
          </ac:spMkLst>
        </pc:spChg>
        <pc:spChg chg="mod">
          <ac:chgData name="Palit, Tapti" userId="dec6fbcd-7598-406a-8cbf-504d4a3bac15" providerId="ADAL" clId="{65104DF2-1B45-4C36-9E2A-F89658839DCF}" dt="2024-01-15T17:57:41.817" v="26"/>
          <ac:spMkLst>
            <pc:docMk/>
            <pc:sldMk cId="2052124241" sldId="794"/>
            <ac:spMk id="4" creationId="{3CFC0458-353F-49C6-A1F4-5BF22C6A25F4}"/>
          </ac:spMkLst>
        </pc:spChg>
      </pc:sldChg>
      <pc:sldChg chg="modSp">
        <pc:chgData name="Palit, Tapti" userId="dec6fbcd-7598-406a-8cbf-504d4a3bac15" providerId="ADAL" clId="{65104DF2-1B45-4C36-9E2A-F89658839DCF}" dt="2024-01-15T17:57:41.817" v="26"/>
        <pc:sldMkLst>
          <pc:docMk/>
          <pc:sldMk cId="3615461960" sldId="795"/>
        </pc:sldMkLst>
        <pc:spChg chg="mod">
          <ac:chgData name="Palit, Tapti" userId="dec6fbcd-7598-406a-8cbf-504d4a3bac15" providerId="ADAL" clId="{65104DF2-1B45-4C36-9E2A-F89658839DCF}" dt="2024-01-15T17:57:41.817" v="26"/>
          <ac:spMkLst>
            <pc:docMk/>
            <pc:sldMk cId="3615461960" sldId="795"/>
            <ac:spMk id="2" creationId="{803650A6-D090-4F49-89FC-6E7ECF8BED37}"/>
          </ac:spMkLst>
        </pc:spChg>
        <pc:spChg chg="mod">
          <ac:chgData name="Palit, Tapti" userId="dec6fbcd-7598-406a-8cbf-504d4a3bac15" providerId="ADAL" clId="{65104DF2-1B45-4C36-9E2A-F89658839DCF}" dt="2024-01-15T17:57:41.817" v="26"/>
          <ac:spMkLst>
            <pc:docMk/>
            <pc:sldMk cId="3615461960" sldId="795"/>
            <ac:spMk id="3" creationId="{9DF37E32-E849-43FD-AE75-95E334786AB7}"/>
          </ac:spMkLst>
        </pc:spChg>
        <pc:spChg chg="mod">
          <ac:chgData name="Palit, Tapti" userId="dec6fbcd-7598-406a-8cbf-504d4a3bac15" providerId="ADAL" clId="{65104DF2-1B45-4C36-9E2A-F89658839DCF}" dt="2024-01-15T17:57:41.817" v="26"/>
          <ac:spMkLst>
            <pc:docMk/>
            <pc:sldMk cId="3615461960" sldId="795"/>
            <ac:spMk id="4" creationId="{3CFC0458-353F-49C6-A1F4-5BF22C6A25F4}"/>
          </ac:spMkLst>
        </pc:spChg>
      </pc:sldChg>
      <pc:sldChg chg="addSp modSp mod chgLayout">
        <pc:chgData name="Palit, Tapti" userId="dec6fbcd-7598-406a-8cbf-504d4a3bac15" providerId="ADAL" clId="{65104DF2-1B45-4C36-9E2A-F89658839DCF}" dt="2024-01-15T18:02:53.069" v="52" actId="700"/>
        <pc:sldMkLst>
          <pc:docMk/>
          <pc:sldMk cId="1995810849" sldId="796"/>
        </pc:sldMkLst>
        <pc:spChg chg="mod ord">
          <ac:chgData name="Palit, Tapti" userId="dec6fbcd-7598-406a-8cbf-504d4a3bac15" providerId="ADAL" clId="{65104DF2-1B45-4C36-9E2A-F89658839DCF}" dt="2024-01-15T18:02:53.069" v="52" actId="700"/>
          <ac:spMkLst>
            <pc:docMk/>
            <pc:sldMk cId="1995810849" sldId="796"/>
            <ac:spMk id="2" creationId="{2E03E387-85FC-1C57-1069-3BDE2A1725A9}"/>
          </ac:spMkLst>
        </pc:spChg>
        <pc:spChg chg="add mod ord">
          <ac:chgData name="Palit, Tapti" userId="dec6fbcd-7598-406a-8cbf-504d4a3bac15" providerId="ADAL" clId="{65104DF2-1B45-4C36-9E2A-F89658839DCF}" dt="2024-01-15T18:02:53.069" v="52" actId="700"/>
          <ac:spMkLst>
            <pc:docMk/>
            <pc:sldMk cId="1995810849" sldId="796"/>
            <ac:spMk id="3" creationId="{2A49C22D-09D1-7881-65D8-B596239F0129}"/>
          </ac:spMkLst>
        </pc:spChg>
        <pc:spChg chg="mod ord">
          <ac:chgData name="Palit, Tapti" userId="dec6fbcd-7598-406a-8cbf-504d4a3bac15" providerId="ADAL" clId="{65104DF2-1B45-4C36-9E2A-F89658839DCF}" dt="2024-01-15T18:02:53.069" v="52" actId="700"/>
          <ac:spMkLst>
            <pc:docMk/>
            <pc:sldMk cId="1995810849" sldId="796"/>
            <ac:spMk id="4" creationId="{210075F3-86EF-D9A2-96FD-472D7AB0B687}"/>
          </ac:spMkLst>
        </pc:spChg>
      </pc:sldChg>
      <pc:sldChg chg="modSp">
        <pc:chgData name="Palit, Tapti" userId="dec6fbcd-7598-406a-8cbf-504d4a3bac15" providerId="ADAL" clId="{65104DF2-1B45-4C36-9E2A-F89658839DCF}" dt="2024-01-15T17:57:41.817" v="26"/>
        <pc:sldMkLst>
          <pc:docMk/>
          <pc:sldMk cId="1485322317" sldId="797"/>
        </pc:sldMkLst>
        <pc:spChg chg="mod">
          <ac:chgData name="Palit, Tapti" userId="dec6fbcd-7598-406a-8cbf-504d4a3bac15" providerId="ADAL" clId="{65104DF2-1B45-4C36-9E2A-F89658839DCF}" dt="2024-01-15T17:57:41.817" v="26"/>
          <ac:spMkLst>
            <pc:docMk/>
            <pc:sldMk cId="1485322317" sldId="797"/>
            <ac:spMk id="2" creationId="{019DE008-EBB0-079A-3BD4-52F072D452E0}"/>
          </ac:spMkLst>
        </pc:spChg>
        <pc:spChg chg="mod">
          <ac:chgData name="Palit, Tapti" userId="dec6fbcd-7598-406a-8cbf-504d4a3bac15" providerId="ADAL" clId="{65104DF2-1B45-4C36-9E2A-F89658839DCF}" dt="2024-01-15T17:57:41.817" v="26"/>
          <ac:spMkLst>
            <pc:docMk/>
            <pc:sldMk cId="1485322317" sldId="797"/>
            <ac:spMk id="4" creationId="{CEDBD7CD-9EFB-B029-941A-DF92AA6157EC}"/>
          </ac:spMkLst>
        </pc:spChg>
      </pc:sldChg>
      <pc:sldChg chg="addSp modSp mod chgLayout">
        <pc:chgData name="Palit, Tapti" userId="dec6fbcd-7598-406a-8cbf-504d4a3bac15" providerId="ADAL" clId="{65104DF2-1B45-4C36-9E2A-F89658839DCF}" dt="2024-01-15T18:02:53.069" v="52" actId="700"/>
        <pc:sldMkLst>
          <pc:docMk/>
          <pc:sldMk cId="2243183271" sldId="798"/>
        </pc:sldMkLst>
        <pc:spChg chg="mod ord">
          <ac:chgData name="Palit, Tapti" userId="dec6fbcd-7598-406a-8cbf-504d4a3bac15" providerId="ADAL" clId="{65104DF2-1B45-4C36-9E2A-F89658839DCF}" dt="2024-01-15T18:02:53.069" v="52" actId="700"/>
          <ac:spMkLst>
            <pc:docMk/>
            <pc:sldMk cId="2243183271" sldId="798"/>
            <ac:spMk id="2" creationId="{019DE008-EBB0-079A-3BD4-52F072D452E0}"/>
          </ac:spMkLst>
        </pc:spChg>
        <pc:spChg chg="add mod ord">
          <ac:chgData name="Palit, Tapti" userId="dec6fbcd-7598-406a-8cbf-504d4a3bac15" providerId="ADAL" clId="{65104DF2-1B45-4C36-9E2A-F89658839DCF}" dt="2024-01-15T18:02:53.069" v="52" actId="700"/>
          <ac:spMkLst>
            <pc:docMk/>
            <pc:sldMk cId="2243183271" sldId="798"/>
            <ac:spMk id="3" creationId="{8984576D-BB24-53E8-B198-E2A7C4F7E0A7}"/>
          </ac:spMkLst>
        </pc:spChg>
        <pc:spChg chg="mod ord">
          <ac:chgData name="Palit, Tapti" userId="dec6fbcd-7598-406a-8cbf-504d4a3bac15" providerId="ADAL" clId="{65104DF2-1B45-4C36-9E2A-F89658839DCF}" dt="2024-01-15T18:02:53.069" v="52" actId="700"/>
          <ac:spMkLst>
            <pc:docMk/>
            <pc:sldMk cId="2243183271" sldId="798"/>
            <ac:spMk id="4" creationId="{CEDBD7CD-9EFB-B029-941A-DF92AA6157EC}"/>
          </ac:spMkLst>
        </pc:spChg>
      </pc:sldChg>
      <pc:sldChg chg="addSp modSp mod modCm chgLayout modNotesTx">
        <pc:chgData name="Palit, Tapti" userId="dec6fbcd-7598-406a-8cbf-504d4a3bac15" providerId="ADAL" clId="{65104DF2-1B45-4C36-9E2A-F89658839DCF}" dt="2024-01-24T19:06:15.432" v="17881" actId="20577"/>
        <pc:sldMkLst>
          <pc:docMk/>
          <pc:sldMk cId="1834629704" sldId="801"/>
        </pc:sldMkLst>
        <pc:spChg chg="mod ord">
          <ac:chgData name="Palit, Tapti" userId="dec6fbcd-7598-406a-8cbf-504d4a3bac15" providerId="ADAL" clId="{65104DF2-1B45-4C36-9E2A-F89658839DCF}" dt="2024-01-15T18:02:53.069" v="52" actId="700"/>
          <ac:spMkLst>
            <pc:docMk/>
            <pc:sldMk cId="1834629704" sldId="801"/>
            <ac:spMk id="2" creationId="{40DFA5DC-A829-B052-17BC-8F0762F4FE5A}"/>
          </ac:spMkLst>
        </pc:spChg>
        <pc:spChg chg="add mod ord">
          <ac:chgData name="Palit, Tapti" userId="dec6fbcd-7598-406a-8cbf-504d4a3bac15" providerId="ADAL" clId="{65104DF2-1B45-4C36-9E2A-F89658839DCF}" dt="2024-01-15T18:02:53.069" v="52" actId="700"/>
          <ac:spMkLst>
            <pc:docMk/>
            <pc:sldMk cId="1834629704" sldId="801"/>
            <ac:spMk id="3" creationId="{78659146-E98C-07B2-BA46-6ADC0E045CF7}"/>
          </ac:spMkLst>
        </pc:spChg>
        <pc:spChg chg="mod ord">
          <ac:chgData name="Palit, Tapti" userId="dec6fbcd-7598-406a-8cbf-504d4a3bac15" providerId="ADAL" clId="{65104DF2-1B45-4C36-9E2A-F89658839DCF}" dt="2024-01-15T18:02:53.069" v="52" actId="700"/>
          <ac:spMkLst>
            <pc:docMk/>
            <pc:sldMk cId="1834629704" sldId="801"/>
            <ac:spMk id="4" creationId="{6F8F59D9-18A7-C198-82D9-1D80BF9279D4}"/>
          </ac:spMkLst>
        </pc:spChg>
        <pc:spChg chg="mod">
          <ac:chgData name="Palit, Tapti" userId="dec6fbcd-7598-406a-8cbf-504d4a3bac15" providerId="ADAL" clId="{65104DF2-1B45-4C36-9E2A-F89658839DCF}" dt="2024-01-24T17:18:02.839" v="8731" actId="14100"/>
          <ac:spMkLst>
            <pc:docMk/>
            <pc:sldMk cId="1834629704" sldId="801"/>
            <ac:spMk id="6" creationId="{735C9574-0EA7-E314-C35D-BFF3AF23E485}"/>
          </ac:spMkLst>
        </pc:spChg>
        <pc:extLst>
          <p:ext xmlns:p="http://schemas.openxmlformats.org/presentationml/2006/main" uri="{D6D511B9-2390-475A-947B-AFAB55BFBCF1}">
            <pc226:cmChg xmlns:pc226="http://schemas.microsoft.com/office/powerpoint/2022/06/main/command" chg="mod">
              <pc226:chgData name="Palit, Tapti" userId="dec6fbcd-7598-406a-8cbf-504d4a3bac15" providerId="ADAL" clId="{65104DF2-1B45-4C36-9E2A-F89658839DCF}" dt="2024-01-24T19:04:45.109" v="17631"/>
              <pc2:cmMkLst xmlns:pc2="http://schemas.microsoft.com/office/powerpoint/2019/9/main/command">
                <pc:docMk/>
                <pc:sldMk cId="1834629704" sldId="801"/>
                <pc2:cmMk id="{F758F06B-B498-4630-9EA1-03093B69330A}"/>
              </pc2:cmMkLst>
            </pc226:cmChg>
          </p:ext>
        </pc:extLst>
      </pc:sldChg>
      <pc:sldChg chg="modSp mod chgLayout">
        <pc:chgData name="Palit, Tapti" userId="dec6fbcd-7598-406a-8cbf-504d4a3bac15" providerId="ADAL" clId="{65104DF2-1B45-4C36-9E2A-F89658839DCF}" dt="2024-01-15T18:02:53.069" v="52" actId="700"/>
        <pc:sldMkLst>
          <pc:docMk/>
          <pc:sldMk cId="1897251263" sldId="803"/>
        </pc:sldMkLst>
        <pc:spChg chg="mod ord">
          <ac:chgData name="Palit, Tapti" userId="dec6fbcd-7598-406a-8cbf-504d4a3bac15" providerId="ADAL" clId="{65104DF2-1B45-4C36-9E2A-F89658839DCF}" dt="2024-01-15T18:02:53.069" v="52" actId="700"/>
          <ac:spMkLst>
            <pc:docMk/>
            <pc:sldMk cId="1897251263" sldId="803"/>
            <ac:spMk id="2" creationId="{80ACFC51-CA2B-1477-DFCF-8A384F61F51C}"/>
          </ac:spMkLst>
        </pc:spChg>
        <pc:spChg chg="mod ord">
          <ac:chgData name="Palit, Tapti" userId="dec6fbcd-7598-406a-8cbf-504d4a3bac15" providerId="ADAL" clId="{65104DF2-1B45-4C36-9E2A-F89658839DCF}" dt="2024-01-15T18:02:53.069" v="52" actId="700"/>
          <ac:spMkLst>
            <pc:docMk/>
            <pc:sldMk cId="1897251263" sldId="803"/>
            <ac:spMk id="3" creationId="{8D1C862C-042B-A7A5-8E88-1EBEA7AF6498}"/>
          </ac:spMkLst>
        </pc:spChg>
        <pc:spChg chg="mod ord">
          <ac:chgData name="Palit, Tapti" userId="dec6fbcd-7598-406a-8cbf-504d4a3bac15" providerId="ADAL" clId="{65104DF2-1B45-4C36-9E2A-F89658839DCF}" dt="2024-01-15T18:02:53.069" v="52" actId="700"/>
          <ac:spMkLst>
            <pc:docMk/>
            <pc:sldMk cId="1897251263" sldId="803"/>
            <ac:spMk id="4" creationId="{82D601BB-FEA5-65C1-40EB-B181A1A5BE9A}"/>
          </ac:spMkLst>
        </pc:spChg>
      </pc:sldChg>
      <pc:sldChg chg="modSp new mod addCm">
        <pc:chgData name="Palit, Tapti" userId="dec6fbcd-7598-406a-8cbf-504d4a3bac15" providerId="ADAL" clId="{65104DF2-1B45-4C36-9E2A-F89658839DCF}" dt="2024-01-15T20:20:28.808" v="1049"/>
        <pc:sldMkLst>
          <pc:docMk/>
          <pc:sldMk cId="3046091993" sldId="804"/>
        </pc:sldMkLst>
        <pc:spChg chg="mod">
          <ac:chgData name="Palit, Tapti" userId="dec6fbcd-7598-406a-8cbf-504d4a3bac15" providerId="ADAL" clId="{65104DF2-1B45-4C36-9E2A-F89658839DCF}" dt="2024-01-15T18:19:42.854" v="152" actId="20577"/>
          <ac:spMkLst>
            <pc:docMk/>
            <pc:sldMk cId="3046091993" sldId="804"/>
            <ac:spMk id="2" creationId="{893F1925-3217-9B8B-4AA0-5E2C44D00568}"/>
          </ac:spMkLst>
        </pc:spChg>
        <pc:extLst>
          <p:ext xmlns:p="http://schemas.openxmlformats.org/presentationml/2006/main" uri="{D6D511B9-2390-475A-947B-AFAB55BFBCF1}">
            <pc226:cmChg xmlns:pc226="http://schemas.microsoft.com/office/powerpoint/2022/06/main/command" chg="add">
              <pc226:chgData name="Palit, Tapti" userId="dec6fbcd-7598-406a-8cbf-504d4a3bac15" providerId="ADAL" clId="{65104DF2-1B45-4C36-9E2A-F89658839DCF}" dt="2024-01-15T20:20:28.808" v="1049"/>
              <pc2:cmMkLst xmlns:pc2="http://schemas.microsoft.com/office/powerpoint/2019/9/main/command">
                <pc:docMk/>
                <pc:sldMk cId="3046091993" sldId="804"/>
                <pc2:cmMk id="{A8B9F607-927E-46C3-B150-D8ABB2E91E5A}"/>
              </pc2:cmMkLst>
            </pc226:cmChg>
          </p:ext>
        </pc:extLst>
      </pc:sldChg>
      <pc:sldChg chg="modSp add del mod">
        <pc:chgData name="Palit, Tapti" userId="dec6fbcd-7598-406a-8cbf-504d4a3bac15" providerId="ADAL" clId="{65104DF2-1B45-4C36-9E2A-F89658839DCF}" dt="2024-01-15T20:23:27.628" v="1065" actId="47"/>
        <pc:sldMkLst>
          <pc:docMk/>
          <pc:sldMk cId="2342423746" sldId="805"/>
        </pc:sldMkLst>
        <pc:spChg chg="mod">
          <ac:chgData name="Palit, Tapti" userId="dec6fbcd-7598-406a-8cbf-504d4a3bac15" providerId="ADAL" clId="{65104DF2-1B45-4C36-9E2A-F89658839DCF}" dt="2024-01-15T19:20:39.670" v="567"/>
          <ac:spMkLst>
            <pc:docMk/>
            <pc:sldMk cId="2342423746" sldId="805"/>
            <ac:spMk id="3" creationId="{E72186F9-FE3D-CA26-20F7-94C0AD1DBE3D}"/>
          </ac:spMkLst>
        </pc:spChg>
      </pc:sldChg>
      <pc:sldChg chg="add del">
        <pc:chgData name="Palit, Tapti" userId="dec6fbcd-7598-406a-8cbf-504d4a3bac15" providerId="ADAL" clId="{65104DF2-1B45-4C36-9E2A-F89658839DCF}" dt="2024-01-15T18:36:02.956" v="339" actId="2890"/>
        <pc:sldMkLst>
          <pc:docMk/>
          <pc:sldMk cId="3114780072" sldId="805"/>
        </pc:sldMkLst>
      </pc:sldChg>
      <pc:sldChg chg="modSp new mod">
        <pc:chgData name="Palit, Tapti" userId="dec6fbcd-7598-406a-8cbf-504d4a3bac15" providerId="ADAL" clId="{65104DF2-1B45-4C36-9E2A-F89658839DCF}" dt="2024-01-15T20:16:03.127" v="998" actId="20577"/>
        <pc:sldMkLst>
          <pc:docMk/>
          <pc:sldMk cId="381301021" sldId="806"/>
        </pc:sldMkLst>
        <pc:spChg chg="mod">
          <ac:chgData name="Palit, Tapti" userId="dec6fbcd-7598-406a-8cbf-504d4a3bac15" providerId="ADAL" clId="{65104DF2-1B45-4C36-9E2A-F89658839DCF}" dt="2024-01-15T20:16:03.127" v="998" actId="20577"/>
          <ac:spMkLst>
            <pc:docMk/>
            <pc:sldMk cId="381301021" sldId="806"/>
            <ac:spMk id="3" creationId="{3166012F-B34C-CB3F-71B0-304679E32D50}"/>
          </ac:spMkLst>
        </pc:spChg>
      </pc:sldChg>
      <pc:sldChg chg="add del replId">
        <pc:chgData name="Palit, Tapti" userId="dec6fbcd-7598-406a-8cbf-504d4a3bac15" providerId="ADAL" clId="{65104DF2-1B45-4C36-9E2A-F89658839DCF}" dt="2024-01-15T18:36:02.956" v="339" actId="2890"/>
        <pc:sldMkLst>
          <pc:docMk/>
          <pc:sldMk cId="2604878197" sldId="806"/>
        </pc:sldMkLst>
      </pc:sldChg>
      <pc:sldChg chg="add del">
        <pc:chgData name="Palit, Tapti" userId="dec6fbcd-7598-406a-8cbf-504d4a3bac15" providerId="ADAL" clId="{65104DF2-1B45-4C36-9E2A-F89658839DCF}" dt="2024-01-15T21:16:39.779" v="1093" actId="47"/>
        <pc:sldMkLst>
          <pc:docMk/>
          <pc:sldMk cId="782693998" sldId="807"/>
        </pc:sldMkLst>
      </pc:sldChg>
      <pc:sldChg chg="addSp delSp modSp new del mod">
        <pc:chgData name="Palit, Tapti" userId="dec6fbcd-7598-406a-8cbf-504d4a3bac15" providerId="ADAL" clId="{65104DF2-1B45-4C36-9E2A-F89658839DCF}" dt="2024-01-15T21:28:18.810" v="1119" actId="2696"/>
        <pc:sldMkLst>
          <pc:docMk/>
          <pc:sldMk cId="3129121082" sldId="807"/>
        </pc:sldMkLst>
        <pc:spChg chg="del">
          <ac:chgData name="Palit, Tapti" userId="dec6fbcd-7598-406a-8cbf-504d4a3bac15" providerId="ADAL" clId="{65104DF2-1B45-4C36-9E2A-F89658839DCF}" dt="2024-01-15T21:17:19.440" v="1101"/>
          <ac:spMkLst>
            <pc:docMk/>
            <pc:sldMk cId="3129121082" sldId="807"/>
            <ac:spMk id="2" creationId="{7D68063D-C3E9-D19E-6132-077435D3FB89}"/>
          </ac:spMkLst>
        </pc:spChg>
        <pc:spChg chg="add">
          <ac:chgData name="Palit, Tapti" userId="dec6fbcd-7598-406a-8cbf-504d4a3bac15" providerId="ADAL" clId="{65104DF2-1B45-4C36-9E2A-F89658839DCF}" dt="2024-01-15T21:16:43.240" v="1095"/>
          <ac:spMkLst>
            <pc:docMk/>
            <pc:sldMk cId="3129121082" sldId="807"/>
            <ac:spMk id="6" creationId="{51CB0897-6513-201F-CB1C-32A69D1726AF}"/>
          </ac:spMkLst>
        </pc:spChg>
        <pc:spChg chg="add mod">
          <ac:chgData name="Palit, Tapti" userId="dec6fbcd-7598-406a-8cbf-504d4a3bac15" providerId="ADAL" clId="{65104DF2-1B45-4C36-9E2A-F89658839DCF}" dt="2024-01-15T21:16:57.507" v="1100" actId="14100"/>
          <ac:spMkLst>
            <pc:docMk/>
            <pc:sldMk cId="3129121082" sldId="807"/>
            <ac:spMk id="7" creationId="{AC1B7390-F129-1F10-C315-6EFBDE2F6119}"/>
          </ac:spMkLst>
        </pc:spChg>
        <pc:spChg chg="add del">
          <ac:chgData name="Palit, Tapti" userId="dec6fbcd-7598-406a-8cbf-504d4a3bac15" providerId="ADAL" clId="{65104DF2-1B45-4C36-9E2A-F89658839DCF}" dt="2024-01-15T21:19:42.016" v="1108" actId="478"/>
          <ac:spMkLst>
            <pc:docMk/>
            <pc:sldMk cId="3129121082" sldId="807"/>
            <ac:spMk id="10" creationId="{BCA0B5E4-E4F6-B1AB-137C-D2E74F49BD59}"/>
          </ac:spMkLst>
        </pc:spChg>
        <pc:spChg chg="add mod">
          <ac:chgData name="Palit, Tapti" userId="dec6fbcd-7598-406a-8cbf-504d4a3bac15" providerId="ADAL" clId="{65104DF2-1B45-4C36-9E2A-F89658839DCF}" dt="2024-01-15T21:28:10.870" v="1118" actId="478"/>
          <ac:spMkLst>
            <pc:docMk/>
            <pc:sldMk cId="3129121082" sldId="807"/>
            <ac:spMk id="14" creationId="{BB159FF8-08FF-479B-73F1-EEEC6410AFAD}"/>
          </ac:spMkLst>
        </pc:spChg>
        <pc:picChg chg="add del mod">
          <ac:chgData name="Palit, Tapti" userId="dec6fbcd-7598-406a-8cbf-504d4a3bac15" providerId="ADAL" clId="{65104DF2-1B45-4C36-9E2A-F89658839DCF}" dt="2024-01-15T21:28:10.870" v="1118" actId="478"/>
          <ac:picMkLst>
            <pc:docMk/>
            <pc:sldMk cId="3129121082" sldId="807"/>
            <ac:picMk id="9" creationId="{71DD31E0-E649-2F5B-E12A-C1DF775EC5EE}"/>
          </ac:picMkLst>
        </pc:picChg>
        <pc:picChg chg="add mod">
          <ac:chgData name="Palit, Tapti" userId="dec6fbcd-7598-406a-8cbf-504d4a3bac15" providerId="ADAL" clId="{65104DF2-1B45-4C36-9E2A-F89658839DCF}" dt="2024-01-15T21:20:45.313" v="1115" actId="1076"/>
          <ac:picMkLst>
            <pc:docMk/>
            <pc:sldMk cId="3129121082" sldId="807"/>
            <ac:picMk id="12" creationId="{E86083E0-2DBF-9FF8-3762-071CFB9900A7}"/>
          </ac:picMkLst>
        </pc:picChg>
      </pc:sldChg>
      <pc:sldChg chg="addSp delSp modSp new mod ord delAnim modAnim">
        <pc:chgData name="Palit, Tapti" userId="dec6fbcd-7598-406a-8cbf-504d4a3bac15" providerId="ADAL" clId="{65104DF2-1B45-4C36-9E2A-F89658839DCF}" dt="2024-01-15T23:17:35.495" v="1424" actId="1076"/>
        <pc:sldMkLst>
          <pc:docMk/>
          <pc:sldMk cId="3211954135" sldId="807"/>
        </pc:sldMkLst>
        <pc:spChg chg="del">
          <ac:chgData name="Palit, Tapti" userId="dec6fbcd-7598-406a-8cbf-504d4a3bac15" providerId="ADAL" clId="{65104DF2-1B45-4C36-9E2A-F89658839DCF}" dt="2024-01-15T21:28:24.658" v="1122" actId="478"/>
          <ac:spMkLst>
            <pc:docMk/>
            <pc:sldMk cId="3211954135" sldId="807"/>
            <ac:spMk id="2" creationId="{C791CF6D-4E4B-80BB-F9B9-3038D42F5095}"/>
          </ac:spMkLst>
        </pc:spChg>
        <pc:spChg chg="mod">
          <ac:chgData name="Palit, Tapti" userId="dec6fbcd-7598-406a-8cbf-504d4a3bac15" providerId="ADAL" clId="{65104DF2-1B45-4C36-9E2A-F89658839DCF}" dt="2024-01-15T21:50:25.975" v="1279" actId="20577"/>
          <ac:spMkLst>
            <pc:docMk/>
            <pc:sldMk cId="3211954135" sldId="807"/>
            <ac:spMk id="3" creationId="{A22A8A20-BA3C-FD6F-2BA9-FEAE105E094E}"/>
          </ac:spMkLst>
        </pc:spChg>
        <pc:spChg chg="del mod">
          <ac:chgData name="Palit, Tapti" userId="dec6fbcd-7598-406a-8cbf-504d4a3bac15" providerId="ADAL" clId="{65104DF2-1B45-4C36-9E2A-F89658839DCF}" dt="2024-01-15T21:54:33.468" v="1328" actId="478"/>
          <ac:spMkLst>
            <pc:docMk/>
            <pc:sldMk cId="3211954135" sldId="807"/>
            <ac:spMk id="5" creationId="{D621A56E-E01A-A9A3-28C7-CA6E06DBA4AB}"/>
          </ac:spMkLst>
        </pc:spChg>
        <pc:spChg chg="add mod">
          <ac:chgData name="Palit, Tapti" userId="dec6fbcd-7598-406a-8cbf-504d4a3bac15" providerId="ADAL" clId="{65104DF2-1B45-4C36-9E2A-F89658839DCF}" dt="2024-01-15T21:45:05.893" v="1156" actId="164"/>
          <ac:spMkLst>
            <pc:docMk/>
            <pc:sldMk cId="3211954135" sldId="807"/>
            <ac:spMk id="8" creationId="{7A7F74C6-6D63-F755-4E5C-DB73015D1210}"/>
          </ac:spMkLst>
        </pc:spChg>
        <pc:spChg chg="add mod">
          <ac:chgData name="Palit, Tapti" userId="dec6fbcd-7598-406a-8cbf-504d4a3bac15" providerId="ADAL" clId="{65104DF2-1B45-4C36-9E2A-F89658839DCF}" dt="2024-01-15T21:54:10.154" v="1324" actId="164"/>
          <ac:spMkLst>
            <pc:docMk/>
            <pc:sldMk cId="3211954135" sldId="807"/>
            <ac:spMk id="16" creationId="{2AEB0AD9-2B51-C816-7A85-2F8CFC66DD2F}"/>
          </ac:spMkLst>
        </pc:spChg>
        <pc:spChg chg="add mod">
          <ac:chgData name="Palit, Tapti" userId="dec6fbcd-7598-406a-8cbf-504d4a3bac15" providerId="ADAL" clId="{65104DF2-1B45-4C36-9E2A-F89658839DCF}" dt="2024-01-15T21:57:33.191" v="1414" actId="1076"/>
          <ac:spMkLst>
            <pc:docMk/>
            <pc:sldMk cId="3211954135" sldId="807"/>
            <ac:spMk id="19" creationId="{141111AC-66C7-3C7F-7E97-4202926B9333}"/>
          </ac:spMkLst>
        </pc:spChg>
        <pc:spChg chg="add mod">
          <ac:chgData name="Palit, Tapti" userId="dec6fbcd-7598-406a-8cbf-504d4a3bac15" providerId="ADAL" clId="{65104DF2-1B45-4C36-9E2A-F89658839DCF}" dt="2024-01-15T21:57:33.191" v="1414" actId="1076"/>
          <ac:spMkLst>
            <pc:docMk/>
            <pc:sldMk cId="3211954135" sldId="807"/>
            <ac:spMk id="21" creationId="{1AD7E292-12F9-70BA-138E-D4591C5CE1BC}"/>
          </ac:spMkLst>
        </pc:spChg>
        <pc:spChg chg="add mod">
          <ac:chgData name="Palit, Tapti" userId="dec6fbcd-7598-406a-8cbf-504d4a3bac15" providerId="ADAL" clId="{65104DF2-1B45-4C36-9E2A-F89658839DCF}" dt="2024-01-15T21:57:33.191" v="1414" actId="1076"/>
          <ac:spMkLst>
            <pc:docMk/>
            <pc:sldMk cId="3211954135" sldId="807"/>
            <ac:spMk id="23" creationId="{6B4AD100-3094-3340-5320-DBEEFB200606}"/>
          </ac:spMkLst>
        </pc:spChg>
        <pc:spChg chg="add mod">
          <ac:chgData name="Palit, Tapti" userId="dec6fbcd-7598-406a-8cbf-504d4a3bac15" providerId="ADAL" clId="{65104DF2-1B45-4C36-9E2A-F89658839DCF}" dt="2024-01-15T21:53:03.596" v="1316"/>
          <ac:spMkLst>
            <pc:docMk/>
            <pc:sldMk cId="3211954135" sldId="807"/>
            <ac:spMk id="33" creationId="{38BD764A-80FE-5DFB-B9F6-95F90B01830C}"/>
          </ac:spMkLst>
        </pc:spChg>
        <pc:spChg chg="add mod">
          <ac:chgData name="Palit, Tapti" userId="dec6fbcd-7598-406a-8cbf-504d4a3bac15" providerId="ADAL" clId="{65104DF2-1B45-4C36-9E2A-F89658839DCF}" dt="2024-01-15T21:57:33.191" v="1414" actId="1076"/>
          <ac:spMkLst>
            <pc:docMk/>
            <pc:sldMk cId="3211954135" sldId="807"/>
            <ac:spMk id="33" creationId="{ECB87601-A94D-31F5-8525-424AA435578D}"/>
          </ac:spMkLst>
        </pc:spChg>
        <pc:spChg chg="add mod">
          <ac:chgData name="Palit, Tapti" userId="dec6fbcd-7598-406a-8cbf-504d4a3bac15" providerId="ADAL" clId="{65104DF2-1B45-4C36-9E2A-F89658839DCF}" dt="2024-01-15T21:54:36.788" v="1330" actId="20577"/>
          <ac:spMkLst>
            <pc:docMk/>
            <pc:sldMk cId="3211954135" sldId="807"/>
            <ac:spMk id="37" creationId="{DF359660-B139-24B0-40D3-63C8D7B27ECE}"/>
          </ac:spMkLst>
        </pc:spChg>
        <pc:spChg chg="add mod">
          <ac:chgData name="Palit, Tapti" userId="dec6fbcd-7598-406a-8cbf-504d4a3bac15" providerId="ADAL" clId="{65104DF2-1B45-4C36-9E2A-F89658839DCF}" dt="2024-01-15T21:57:33.191" v="1414" actId="1076"/>
          <ac:spMkLst>
            <pc:docMk/>
            <pc:sldMk cId="3211954135" sldId="807"/>
            <ac:spMk id="41" creationId="{2A25E4C0-1D80-FF90-A744-1847F33454DD}"/>
          </ac:spMkLst>
        </pc:spChg>
        <pc:spChg chg="add del mod">
          <ac:chgData name="Palit, Tapti" userId="dec6fbcd-7598-406a-8cbf-504d4a3bac15" providerId="ADAL" clId="{65104DF2-1B45-4C36-9E2A-F89658839DCF}" dt="2024-01-15T21:58:15.735" v="1422" actId="478"/>
          <ac:spMkLst>
            <pc:docMk/>
            <pc:sldMk cId="3211954135" sldId="807"/>
            <ac:spMk id="51" creationId="{D58DA96D-69B5-61C1-7591-B35F3443D123}"/>
          </ac:spMkLst>
        </pc:spChg>
        <pc:spChg chg="add mod">
          <ac:chgData name="Palit, Tapti" userId="dec6fbcd-7598-406a-8cbf-504d4a3bac15" providerId="ADAL" clId="{65104DF2-1B45-4C36-9E2A-F89658839DCF}" dt="2024-01-15T23:17:27.392" v="1423" actId="1076"/>
          <ac:spMkLst>
            <pc:docMk/>
            <pc:sldMk cId="3211954135" sldId="807"/>
            <ac:spMk id="52" creationId="{B814EDF3-5581-A3BA-092C-34B899022121}"/>
          </ac:spMkLst>
        </pc:spChg>
        <pc:spChg chg="add mod">
          <ac:chgData name="Palit, Tapti" userId="dec6fbcd-7598-406a-8cbf-504d4a3bac15" providerId="ADAL" clId="{65104DF2-1B45-4C36-9E2A-F89658839DCF}" dt="2024-01-15T23:17:35.495" v="1424" actId="1076"/>
          <ac:spMkLst>
            <pc:docMk/>
            <pc:sldMk cId="3211954135" sldId="807"/>
            <ac:spMk id="53" creationId="{01BF476B-5986-AD9F-9F44-62EC6CE78559}"/>
          </ac:spMkLst>
        </pc:spChg>
        <pc:grpChg chg="add mod">
          <ac:chgData name="Palit, Tapti" userId="dec6fbcd-7598-406a-8cbf-504d4a3bac15" providerId="ADAL" clId="{65104DF2-1B45-4C36-9E2A-F89658839DCF}" dt="2024-01-15T21:56:01.586" v="1364" actId="1076"/>
          <ac:grpSpMkLst>
            <pc:docMk/>
            <pc:sldMk cId="3211954135" sldId="807"/>
            <ac:grpSpMk id="10" creationId="{DC3B3740-6EBD-17F2-D84B-F9D734BB7DC4}"/>
          </ac:grpSpMkLst>
        </pc:grpChg>
        <pc:grpChg chg="add del mod">
          <ac:chgData name="Palit, Tapti" userId="dec6fbcd-7598-406a-8cbf-504d4a3bac15" providerId="ADAL" clId="{65104DF2-1B45-4C36-9E2A-F89658839DCF}" dt="2024-01-15T21:49:19.636" v="1242" actId="478"/>
          <ac:grpSpMkLst>
            <pc:docMk/>
            <pc:sldMk cId="3211954135" sldId="807"/>
            <ac:grpSpMk id="15" creationId="{4602F1BF-F21A-F1B2-9AFF-D5C6575D6339}"/>
          </ac:grpSpMkLst>
        </pc:grpChg>
        <pc:grpChg chg="add mod">
          <ac:chgData name="Palit, Tapti" userId="dec6fbcd-7598-406a-8cbf-504d4a3bac15" providerId="ADAL" clId="{65104DF2-1B45-4C36-9E2A-F89658839DCF}" dt="2024-01-15T21:55:30.053" v="1341" actId="1038"/>
          <ac:grpSpMkLst>
            <pc:docMk/>
            <pc:sldMk cId="3211954135" sldId="807"/>
            <ac:grpSpMk id="17" creationId="{04068B56-3E37-EE9E-1064-270D7FB1B786}"/>
          </ac:grpSpMkLst>
        </pc:grpChg>
        <pc:grpChg chg="add mod">
          <ac:chgData name="Palit, Tapti" userId="dec6fbcd-7598-406a-8cbf-504d4a3bac15" providerId="ADAL" clId="{65104DF2-1B45-4C36-9E2A-F89658839DCF}" dt="2024-01-15T21:57:33.191" v="1414" actId="1076"/>
          <ac:grpSpMkLst>
            <pc:docMk/>
            <pc:sldMk cId="3211954135" sldId="807"/>
            <ac:grpSpMk id="20" creationId="{EACA76C0-B4BE-EC44-CC48-B3B3EB4E7E00}"/>
          </ac:grpSpMkLst>
        </pc:grpChg>
        <pc:grpChg chg="add mod">
          <ac:chgData name="Palit, Tapti" userId="dec6fbcd-7598-406a-8cbf-504d4a3bac15" providerId="ADAL" clId="{65104DF2-1B45-4C36-9E2A-F89658839DCF}" dt="2024-01-15T21:57:33.191" v="1414" actId="1076"/>
          <ac:grpSpMkLst>
            <pc:docMk/>
            <pc:sldMk cId="3211954135" sldId="807"/>
            <ac:grpSpMk id="39" creationId="{DC5F079B-F4E0-5687-FC0A-0C7AB4E780FD}"/>
          </ac:grpSpMkLst>
        </pc:grpChg>
        <pc:picChg chg="add mod">
          <ac:chgData name="Palit, Tapti" userId="dec6fbcd-7598-406a-8cbf-504d4a3bac15" providerId="ADAL" clId="{65104DF2-1B45-4C36-9E2A-F89658839DCF}" dt="2024-01-15T21:56:03.991" v="1369" actId="1036"/>
          <ac:picMkLst>
            <pc:docMk/>
            <pc:sldMk cId="3211954135" sldId="807"/>
            <ac:picMk id="2" creationId="{7B2EBE0E-577F-559E-19A1-66CC17F4A921}"/>
          </ac:picMkLst>
        </pc:picChg>
        <pc:picChg chg="add mod">
          <ac:chgData name="Palit, Tapti" userId="dec6fbcd-7598-406a-8cbf-504d4a3bac15" providerId="ADAL" clId="{65104DF2-1B45-4C36-9E2A-F89658839DCF}" dt="2024-01-15T21:43:37.399" v="1149" actId="1076"/>
          <ac:picMkLst>
            <pc:docMk/>
            <pc:sldMk cId="3211954135" sldId="807"/>
            <ac:picMk id="9" creationId="{123A2471-3C2A-5250-5326-CBC7C0635000}"/>
          </ac:picMkLst>
        </pc:picChg>
        <pc:picChg chg="mod">
          <ac:chgData name="Palit, Tapti" userId="dec6fbcd-7598-406a-8cbf-504d4a3bac15" providerId="ADAL" clId="{65104DF2-1B45-4C36-9E2A-F89658839DCF}" dt="2024-01-15T21:46:18.296" v="1172" actId="1035"/>
          <ac:picMkLst>
            <pc:docMk/>
            <pc:sldMk cId="3211954135" sldId="807"/>
            <ac:picMk id="16" creationId="{8B250D7D-49C2-01DE-05A2-06C7C551A92C}"/>
          </ac:picMkLst>
        </pc:picChg>
        <pc:picChg chg="mod">
          <ac:chgData name="Palit, Tapti" userId="dec6fbcd-7598-406a-8cbf-504d4a3bac15" providerId="ADAL" clId="{65104DF2-1B45-4C36-9E2A-F89658839DCF}" dt="2024-01-15T21:46:21.182" v="1174" actId="1036"/>
          <ac:picMkLst>
            <pc:docMk/>
            <pc:sldMk cId="3211954135" sldId="807"/>
            <ac:picMk id="17" creationId="{F07C10E8-5CBD-D3C6-C87F-5D084A38046A}"/>
          </ac:picMkLst>
        </pc:picChg>
        <pc:picChg chg="mod">
          <ac:chgData name="Palit, Tapti" userId="dec6fbcd-7598-406a-8cbf-504d4a3bac15" providerId="ADAL" clId="{65104DF2-1B45-4C36-9E2A-F89658839DCF}" dt="2024-01-15T21:46:25.083" v="1176" actId="1035"/>
          <ac:picMkLst>
            <pc:docMk/>
            <pc:sldMk cId="3211954135" sldId="807"/>
            <ac:picMk id="18" creationId="{8EF701F3-470D-9A9B-AC9B-A46FDFC993A5}"/>
          </ac:picMkLst>
        </pc:picChg>
        <pc:picChg chg="add mod">
          <ac:chgData name="Palit, Tapti" userId="dec6fbcd-7598-406a-8cbf-504d4a3bac15" providerId="ADAL" clId="{65104DF2-1B45-4C36-9E2A-F89658839DCF}" dt="2024-01-15T21:54:10.154" v="1324" actId="164"/>
          <ac:picMkLst>
            <pc:docMk/>
            <pc:sldMk cId="3211954135" sldId="807"/>
            <ac:picMk id="18" creationId="{BBD9D820-7350-CBAE-D10C-C4A2374EA549}"/>
          </ac:picMkLst>
        </pc:picChg>
        <pc:picChg chg="mod">
          <ac:chgData name="Palit, Tapti" userId="dec6fbcd-7598-406a-8cbf-504d4a3bac15" providerId="ADAL" clId="{65104DF2-1B45-4C36-9E2A-F89658839DCF}" dt="2024-01-15T21:47:48.822" v="1238" actId="1036"/>
          <ac:picMkLst>
            <pc:docMk/>
            <pc:sldMk cId="3211954135" sldId="807"/>
            <ac:picMk id="19" creationId="{15FB8417-60AB-78DF-183F-6B7B5F3C750C}"/>
          </ac:picMkLst>
        </pc:picChg>
        <pc:picChg chg="add mod">
          <ac:chgData name="Palit, Tapti" userId="dec6fbcd-7598-406a-8cbf-504d4a3bac15" providerId="ADAL" clId="{65104DF2-1B45-4C36-9E2A-F89658839DCF}" dt="2024-01-15T21:57:33.191" v="1414" actId="1076"/>
          <ac:picMkLst>
            <pc:docMk/>
            <pc:sldMk cId="3211954135" sldId="807"/>
            <ac:picMk id="22" creationId="{353022AE-1A4D-3B81-DFAD-F947866E936B}"/>
          </ac:picMkLst>
        </pc:picChg>
        <pc:picChg chg="add mod">
          <ac:chgData name="Palit, Tapti" userId="dec6fbcd-7598-406a-8cbf-504d4a3bac15" providerId="ADAL" clId="{65104DF2-1B45-4C36-9E2A-F89658839DCF}" dt="2024-01-15T21:57:33.191" v="1414" actId="1076"/>
          <ac:picMkLst>
            <pc:docMk/>
            <pc:sldMk cId="3211954135" sldId="807"/>
            <ac:picMk id="24" creationId="{050C29C4-D109-F410-B500-68D045F20588}"/>
          </ac:picMkLst>
        </pc:picChg>
        <pc:picChg chg="add mod">
          <ac:chgData name="Palit, Tapti" userId="dec6fbcd-7598-406a-8cbf-504d4a3bac15" providerId="ADAL" clId="{65104DF2-1B45-4C36-9E2A-F89658839DCF}" dt="2024-01-15T21:57:33.191" v="1414" actId="1076"/>
          <ac:picMkLst>
            <pc:docMk/>
            <pc:sldMk cId="3211954135" sldId="807"/>
            <ac:picMk id="36" creationId="{4816B57E-6E77-F0C5-CE3B-CD9FC1C485F2}"/>
          </ac:picMkLst>
        </pc:picChg>
        <pc:picChg chg="add mod">
          <ac:chgData name="Palit, Tapti" userId="dec6fbcd-7598-406a-8cbf-504d4a3bac15" providerId="ADAL" clId="{65104DF2-1B45-4C36-9E2A-F89658839DCF}" dt="2024-01-15T21:57:33.191" v="1414" actId="1076"/>
          <ac:picMkLst>
            <pc:docMk/>
            <pc:sldMk cId="3211954135" sldId="807"/>
            <ac:picMk id="40" creationId="{E98B65B2-D51D-6824-AC63-041739BDC33C}"/>
          </ac:picMkLst>
        </pc:picChg>
        <pc:picChg chg="add del mod">
          <ac:chgData name="Palit, Tapti" userId="dec6fbcd-7598-406a-8cbf-504d4a3bac15" providerId="ADAL" clId="{65104DF2-1B45-4C36-9E2A-F89658839DCF}" dt="2024-01-15T21:33:41.696" v="1131" actId="478"/>
          <ac:picMkLst>
            <pc:docMk/>
            <pc:sldMk cId="3211954135" sldId="807"/>
            <ac:picMk id="3074" creationId="{25716F0D-B9C9-8F45-D3FD-35B33F98624D}"/>
          </ac:picMkLst>
        </pc:picChg>
        <pc:cxnChg chg="mod">
          <ac:chgData name="Palit, Tapti" userId="dec6fbcd-7598-406a-8cbf-504d4a3bac15" providerId="ADAL" clId="{65104DF2-1B45-4C36-9E2A-F89658839DCF}" dt="2024-01-15T21:46:01.508" v="1167"/>
          <ac:cxnSpMkLst>
            <pc:docMk/>
            <pc:sldMk cId="3211954135" sldId="807"/>
            <ac:cxnSpMk id="20" creationId="{BDA7CBD9-5B0D-1835-CCE4-8DD353DA70FC}"/>
          </ac:cxnSpMkLst>
        </pc:cxnChg>
        <pc:cxnChg chg="mod">
          <ac:chgData name="Palit, Tapti" userId="dec6fbcd-7598-406a-8cbf-504d4a3bac15" providerId="ADAL" clId="{65104DF2-1B45-4C36-9E2A-F89658839DCF}" dt="2024-01-15T21:46:01.508" v="1167"/>
          <ac:cxnSpMkLst>
            <pc:docMk/>
            <pc:sldMk cId="3211954135" sldId="807"/>
            <ac:cxnSpMk id="21" creationId="{A64EFA73-7D67-7907-3DD0-16639C39EEF0}"/>
          </ac:cxnSpMkLst>
        </pc:cxnChg>
        <pc:cxnChg chg="mod">
          <ac:chgData name="Palit, Tapti" userId="dec6fbcd-7598-406a-8cbf-504d4a3bac15" providerId="ADAL" clId="{65104DF2-1B45-4C36-9E2A-F89658839DCF}" dt="2024-01-15T21:46:49.011" v="1226" actId="1035"/>
          <ac:cxnSpMkLst>
            <pc:docMk/>
            <pc:sldMk cId="3211954135" sldId="807"/>
            <ac:cxnSpMk id="22" creationId="{B8693ABE-97BA-F46B-53D3-792FCBC6230E}"/>
          </ac:cxnSpMkLst>
        </pc:cxnChg>
        <pc:cxnChg chg="mod">
          <ac:chgData name="Palit, Tapti" userId="dec6fbcd-7598-406a-8cbf-504d4a3bac15" providerId="ADAL" clId="{65104DF2-1B45-4C36-9E2A-F89658839DCF}" dt="2024-01-15T21:47:24.103" v="1235" actId="692"/>
          <ac:cxnSpMkLst>
            <pc:docMk/>
            <pc:sldMk cId="3211954135" sldId="807"/>
            <ac:cxnSpMk id="23" creationId="{6D77414A-76A2-9195-1347-8762046DA8B7}"/>
          </ac:cxnSpMkLst>
        </pc:cxnChg>
        <pc:cxnChg chg="mod">
          <ac:chgData name="Palit, Tapti" userId="dec6fbcd-7598-406a-8cbf-504d4a3bac15" providerId="ADAL" clId="{65104DF2-1B45-4C36-9E2A-F89658839DCF}" dt="2024-01-15T21:47:54.789" v="1239" actId="1036"/>
          <ac:cxnSpMkLst>
            <pc:docMk/>
            <pc:sldMk cId="3211954135" sldId="807"/>
            <ac:cxnSpMk id="24" creationId="{2F8AB301-C97E-EDAE-CB54-03CEFBF7E198}"/>
          </ac:cxnSpMkLst>
        </pc:cxnChg>
        <pc:cxnChg chg="add mod">
          <ac:chgData name="Palit, Tapti" userId="dec6fbcd-7598-406a-8cbf-504d4a3bac15" providerId="ADAL" clId="{65104DF2-1B45-4C36-9E2A-F89658839DCF}" dt="2024-01-15T21:57:07.864" v="1410" actId="14861"/>
          <ac:cxnSpMkLst>
            <pc:docMk/>
            <pc:sldMk cId="3211954135" sldId="807"/>
            <ac:cxnSpMk id="38" creationId="{C5D73883-6E04-10EE-F910-F49FA2AA4106}"/>
          </ac:cxnSpMkLst>
        </pc:cxnChg>
        <pc:cxnChg chg="add mod">
          <ac:chgData name="Palit, Tapti" userId="dec6fbcd-7598-406a-8cbf-504d4a3bac15" providerId="ADAL" clId="{65104DF2-1B45-4C36-9E2A-F89658839DCF}" dt="2024-01-15T21:55:48.945" v="1359"/>
          <ac:cxnSpMkLst>
            <pc:docMk/>
            <pc:sldMk cId="3211954135" sldId="807"/>
            <ac:cxnSpMk id="41" creationId="{627BBDB7-4787-6CF9-33AC-8646A2B2CF01}"/>
          </ac:cxnSpMkLst>
        </pc:cxnChg>
        <pc:cxnChg chg="add mod">
          <ac:chgData name="Palit, Tapti" userId="dec6fbcd-7598-406a-8cbf-504d4a3bac15" providerId="ADAL" clId="{65104DF2-1B45-4C36-9E2A-F89658839DCF}" dt="2024-01-15T21:57:07.864" v="1410" actId="14861"/>
          <ac:cxnSpMkLst>
            <pc:docMk/>
            <pc:sldMk cId="3211954135" sldId="807"/>
            <ac:cxnSpMk id="42" creationId="{D1AB07C2-1688-9BA9-7317-3B523ED12376}"/>
          </ac:cxnSpMkLst>
        </pc:cxnChg>
        <pc:cxnChg chg="add mod">
          <ac:chgData name="Palit, Tapti" userId="dec6fbcd-7598-406a-8cbf-504d4a3bac15" providerId="ADAL" clId="{65104DF2-1B45-4C36-9E2A-F89658839DCF}" dt="2024-01-15T21:57:48.090" v="1417" actId="14100"/>
          <ac:cxnSpMkLst>
            <pc:docMk/>
            <pc:sldMk cId="3211954135" sldId="807"/>
            <ac:cxnSpMk id="48" creationId="{AFAADC5D-5E59-A394-DBED-D07F0B96F89F}"/>
          </ac:cxnSpMkLst>
        </pc:cxnChg>
      </pc:sldChg>
      <pc:sldChg chg="modSp mod modNotesTx">
        <pc:chgData name="Palit, Tapti" userId="dec6fbcd-7598-406a-8cbf-504d4a3bac15" providerId="ADAL" clId="{65104DF2-1B45-4C36-9E2A-F89658839DCF}" dt="2024-01-25T17:43:57.335" v="21799" actId="20577"/>
        <pc:sldMkLst>
          <pc:docMk/>
          <pc:sldMk cId="860376470" sldId="808"/>
        </pc:sldMkLst>
        <pc:spChg chg="mod">
          <ac:chgData name="Palit, Tapti" userId="dec6fbcd-7598-406a-8cbf-504d4a3bac15" providerId="ADAL" clId="{65104DF2-1B45-4C36-9E2A-F89658839DCF}" dt="2024-01-25T17:43:57.335" v="21799" actId="20577"/>
          <ac:spMkLst>
            <pc:docMk/>
            <pc:sldMk cId="860376470" sldId="808"/>
            <ac:spMk id="3" creationId="{A22A8A20-BA3C-FD6F-2BA9-FEAE105E094E}"/>
          </ac:spMkLst>
        </pc:spChg>
      </pc:sldChg>
      <pc:sldChg chg="modSp del modAnim">
        <pc:chgData name="Palit, Tapti" userId="dec6fbcd-7598-406a-8cbf-504d4a3bac15" providerId="ADAL" clId="{65104DF2-1B45-4C36-9E2A-F89658839DCF}" dt="2024-01-25T15:46:47.911" v="18895" actId="47"/>
        <pc:sldMkLst>
          <pc:docMk/>
          <pc:sldMk cId="313389186" sldId="811"/>
        </pc:sldMkLst>
        <pc:spChg chg="mod">
          <ac:chgData name="Palit, Tapti" userId="dec6fbcd-7598-406a-8cbf-504d4a3bac15" providerId="ADAL" clId="{65104DF2-1B45-4C36-9E2A-F89658839DCF}" dt="2024-01-24T17:57:19.425" v="9758" actId="20577"/>
          <ac:spMkLst>
            <pc:docMk/>
            <pc:sldMk cId="313389186" sldId="811"/>
            <ac:spMk id="10" creationId="{3F3BBC86-B477-9ACF-23EF-1180913B7C35}"/>
          </ac:spMkLst>
        </pc:spChg>
      </pc:sldChg>
      <pc:sldChg chg="add mod modShow">
        <pc:chgData name="Palit, Tapti" userId="dec6fbcd-7598-406a-8cbf-504d4a3bac15" providerId="ADAL" clId="{65104DF2-1B45-4C36-9E2A-F89658839DCF}" dt="2024-01-25T18:14:34.781" v="22589" actId="729"/>
        <pc:sldMkLst>
          <pc:docMk/>
          <pc:sldMk cId="875307279" sldId="830"/>
        </pc:sldMkLst>
      </pc:sldChg>
      <pc:sldChg chg="add del">
        <pc:chgData name="Palit, Tapti" userId="dec6fbcd-7598-406a-8cbf-504d4a3bac15" providerId="ADAL" clId="{65104DF2-1B45-4C36-9E2A-F89658839DCF}" dt="2024-01-25T18:14:25.477" v="22587" actId="2696"/>
        <pc:sldMkLst>
          <pc:docMk/>
          <pc:sldMk cId="2679725324" sldId="830"/>
        </pc:sldMkLst>
      </pc:sldChg>
      <pc:sldChg chg="modNotesTx">
        <pc:chgData name="Palit, Tapti" userId="dec6fbcd-7598-406a-8cbf-504d4a3bac15" providerId="ADAL" clId="{65104DF2-1B45-4C36-9E2A-F89658839DCF}" dt="2024-01-25T15:44:59.510" v="18894" actId="20577"/>
        <pc:sldMkLst>
          <pc:docMk/>
          <pc:sldMk cId="3814629529" sldId="840"/>
        </pc:sldMkLst>
      </pc:sldChg>
      <pc:sldChg chg="add mod modShow">
        <pc:chgData name="Palit, Tapti" userId="dec6fbcd-7598-406a-8cbf-504d4a3bac15" providerId="ADAL" clId="{65104DF2-1B45-4C36-9E2A-F89658839DCF}" dt="2024-01-25T17:39:09.095" v="21680" actId="729"/>
        <pc:sldMkLst>
          <pc:docMk/>
          <pc:sldMk cId="1781124350" sldId="850"/>
        </pc:sldMkLst>
      </pc:sldChg>
      <pc:sldChg chg="del">
        <pc:chgData name="Palit, Tapti" userId="dec6fbcd-7598-406a-8cbf-504d4a3bac15" providerId="ADAL" clId="{65104DF2-1B45-4C36-9E2A-F89658839DCF}" dt="2024-01-25T17:39:03.179" v="21678" actId="2696"/>
        <pc:sldMkLst>
          <pc:docMk/>
          <pc:sldMk cId="1798398953" sldId="850"/>
        </pc:sldMkLst>
      </pc:sldChg>
      <pc:sldChg chg="addSp modSp mod modAnim modNotesTx">
        <pc:chgData name="Palit, Tapti" userId="dec6fbcd-7598-406a-8cbf-504d4a3bac15" providerId="ADAL" clId="{65104DF2-1B45-4C36-9E2A-F89658839DCF}" dt="2024-01-25T15:51:47.881" v="19072" actId="20577"/>
        <pc:sldMkLst>
          <pc:docMk/>
          <pc:sldMk cId="2532380705" sldId="856"/>
        </pc:sldMkLst>
        <pc:spChg chg="mod">
          <ac:chgData name="Palit, Tapti" userId="dec6fbcd-7598-406a-8cbf-504d4a3bac15" providerId="ADAL" clId="{65104DF2-1B45-4C36-9E2A-F89658839DCF}" dt="2024-01-24T18:00:05.335" v="10015" actId="20577"/>
          <ac:spMkLst>
            <pc:docMk/>
            <pc:sldMk cId="2532380705" sldId="856"/>
            <ac:spMk id="11" creationId="{9597BA74-48BD-03E7-B370-3F308358DF8F}"/>
          </ac:spMkLst>
        </pc:spChg>
        <pc:spChg chg="mod">
          <ac:chgData name="Palit, Tapti" userId="dec6fbcd-7598-406a-8cbf-504d4a3bac15" providerId="ADAL" clId="{65104DF2-1B45-4C36-9E2A-F89658839DCF}" dt="2024-01-24T17:11:50.615" v="7994" actId="207"/>
          <ac:spMkLst>
            <pc:docMk/>
            <pc:sldMk cId="2532380705" sldId="856"/>
            <ac:spMk id="13" creationId="{29039F13-1E69-E3E1-10A9-B42EBE1BFC3C}"/>
          </ac:spMkLst>
        </pc:spChg>
        <pc:spChg chg="mod">
          <ac:chgData name="Palit, Tapti" userId="dec6fbcd-7598-406a-8cbf-504d4a3bac15" providerId="ADAL" clId="{65104DF2-1B45-4C36-9E2A-F89658839DCF}" dt="2024-01-24T17:11:53.100" v="7995" actId="207"/>
          <ac:spMkLst>
            <pc:docMk/>
            <pc:sldMk cId="2532380705" sldId="856"/>
            <ac:spMk id="14" creationId="{AFD8956A-AAF7-7977-0983-85920EF04007}"/>
          </ac:spMkLst>
        </pc:spChg>
        <pc:spChg chg="mod">
          <ac:chgData name="Palit, Tapti" userId="dec6fbcd-7598-406a-8cbf-504d4a3bac15" providerId="ADAL" clId="{65104DF2-1B45-4C36-9E2A-F89658839DCF}" dt="2024-01-25T15:51:47.881" v="19072" actId="20577"/>
          <ac:spMkLst>
            <pc:docMk/>
            <pc:sldMk cId="2532380705" sldId="856"/>
            <ac:spMk id="15" creationId="{BD24C1F8-9CF9-C8AD-91A2-C65080B1EB3A}"/>
          </ac:spMkLst>
        </pc:spChg>
        <pc:grpChg chg="add mod">
          <ac:chgData name="Palit, Tapti" userId="dec6fbcd-7598-406a-8cbf-504d4a3bac15" providerId="ADAL" clId="{65104DF2-1B45-4C36-9E2A-F89658839DCF}" dt="2024-01-24T17:11:22.160" v="7979" actId="164"/>
          <ac:grpSpMkLst>
            <pc:docMk/>
            <pc:sldMk cId="2532380705" sldId="856"/>
            <ac:grpSpMk id="2" creationId="{B4A76A67-21E9-18A8-BB40-0695243B811C}"/>
          </ac:grpSpMkLst>
        </pc:grpChg>
      </pc:sldChg>
      <pc:sldChg chg="modNotesTx">
        <pc:chgData name="Palit, Tapti" userId="dec6fbcd-7598-406a-8cbf-504d4a3bac15" providerId="ADAL" clId="{65104DF2-1B45-4C36-9E2A-F89658839DCF}" dt="2024-01-24T18:00:37.560" v="10081" actId="20577"/>
        <pc:sldMkLst>
          <pc:docMk/>
          <pc:sldMk cId="1935471849" sldId="857"/>
        </pc:sldMkLst>
      </pc:sldChg>
      <pc:sldChg chg="modNotesTx">
        <pc:chgData name="Palit, Tapti" userId="dec6fbcd-7598-406a-8cbf-504d4a3bac15" providerId="ADAL" clId="{65104DF2-1B45-4C36-9E2A-F89658839DCF}" dt="2024-01-24T17:19:25.660" v="8839" actId="20577"/>
        <pc:sldMkLst>
          <pc:docMk/>
          <pc:sldMk cId="2721316561" sldId="861"/>
        </pc:sldMkLst>
      </pc:sldChg>
      <pc:sldChg chg="del">
        <pc:chgData name="Palit, Tapti" userId="dec6fbcd-7598-406a-8cbf-504d4a3bac15" providerId="ADAL" clId="{65104DF2-1B45-4C36-9E2A-F89658839DCF}" dt="2024-01-24T16:08:15.568" v="3417" actId="47"/>
        <pc:sldMkLst>
          <pc:docMk/>
          <pc:sldMk cId="3018700805" sldId="866"/>
        </pc:sldMkLst>
      </pc:sldChg>
      <pc:sldChg chg="del modNotesTx">
        <pc:chgData name="Palit, Tapti" userId="dec6fbcd-7598-406a-8cbf-504d4a3bac15" providerId="ADAL" clId="{65104DF2-1B45-4C36-9E2A-F89658839DCF}" dt="2024-01-25T17:19:57.673" v="20754" actId="2696"/>
        <pc:sldMkLst>
          <pc:docMk/>
          <pc:sldMk cId="1317513108" sldId="869"/>
        </pc:sldMkLst>
      </pc:sldChg>
      <pc:sldChg chg="add">
        <pc:chgData name="Palit, Tapti" userId="dec6fbcd-7598-406a-8cbf-504d4a3bac15" providerId="ADAL" clId="{65104DF2-1B45-4C36-9E2A-F89658839DCF}" dt="2024-01-25T17:20:11.985" v="20755"/>
        <pc:sldMkLst>
          <pc:docMk/>
          <pc:sldMk cId="3481442751" sldId="869"/>
        </pc:sldMkLst>
      </pc:sldChg>
      <pc:sldChg chg="addSp delSp modSp mod modClrScheme modCm chgLayout">
        <pc:chgData name="Palit, Tapti" userId="dec6fbcd-7598-406a-8cbf-504d4a3bac15" providerId="ADAL" clId="{65104DF2-1B45-4C36-9E2A-F89658839DCF}" dt="2024-01-15T20:19:23.714" v="1022" actId="20577"/>
        <pc:sldMkLst>
          <pc:docMk/>
          <pc:sldMk cId="1699665765" sldId="870"/>
        </pc:sldMkLst>
        <pc:spChg chg="mod ord">
          <ac:chgData name="Palit, Tapti" userId="dec6fbcd-7598-406a-8cbf-504d4a3bac15" providerId="ADAL" clId="{65104DF2-1B45-4C36-9E2A-F89658839DCF}" dt="2024-01-15T19:15:53.377" v="524" actId="6264"/>
          <ac:spMkLst>
            <pc:docMk/>
            <pc:sldMk cId="1699665765" sldId="870"/>
            <ac:spMk id="2" creationId="{164331AB-0F87-2A94-5B10-AF3850EA3C13}"/>
          </ac:spMkLst>
        </pc:spChg>
        <pc:spChg chg="mod">
          <ac:chgData name="Palit, Tapti" userId="dec6fbcd-7598-406a-8cbf-504d4a3bac15" providerId="ADAL" clId="{65104DF2-1B45-4C36-9E2A-F89658839DCF}" dt="2024-01-15T19:12:06.121" v="477" actId="1076"/>
          <ac:spMkLst>
            <pc:docMk/>
            <pc:sldMk cId="1699665765" sldId="870"/>
            <ac:spMk id="3" creationId="{B57250D7-DEE4-A696-93E8-803A82B54AA7}"/>
          </ac:spMkLst>
        </pc:spChg>
        <pc:spChg chg="mod ord">
          <ac:chgData name="Palit, Tapti" userId="dec6fbcd-7598-406a-8cbf-504d4a3bac15" providerId="ADAL" clId="{65104DF2-1B45-4C36-9E2A-F89658839DCF}" dt="2024-01-15T19:15:53.377" v="524" actId="6264"/>
          <ac:spMkLst>
            <pc:docMk/>
            <pc:sldMk cId="1699665765" sldId="870"/>
            <ac:spMk id="4" creationId="{1F3BEE15-F4A0-1FEA-1E93-3B660B9F2971}"/>
          </ac:spMkLst>
        </pc:spChg>
        <pc:spChg chg="mod">
          <ac:chgData name="Palit, Tapti" userId="dec6fbcd-7598-406a-8cbf-504d4a3bac15" providerId="ADAL" clId="{65104DF2-1B45-4C36-9E2A-F89658839DCF}" dt="2024-01-15T19:12:06.121" v="477" actId="1076"/>
          <ac:spMkLst>
            <pc:docMk/>
            <pc:sldMk cId="1699665765" sldId="870"/>
            <ac:spMk id="5" creationId="{68386F80-36FF-7696-B67B-687A28CE50A1}"/>
          </ac:spMkLst>
        </pc:spChg>
        <pc:spChg chg="add mod ord">
          <ac:chgData name="Palit, Tapti" userId="dec6fbcd-7598-406a-8cbf-504d4a3bac15" providerId="ADAL" clId="{65104DF2-1B45-4C36-9E2A-F89658839DCF}" dt="2024-01-15T20:19:23.714" v="1022" actId="20577"/>
          <ac:spMkLst>
            <pc:docMk/>
            <pc:sldMk cId="1699665765" sldId="870"/>
            <ac:spMk id="6" creationId="{997D2B1B-9AEF-3320-B6CA-19601F474B60}"/>
          </ac:spMkLst>
        </pc:spChg>
        <pc:spChg chg="mod">
          <ac:chgData name="Palit, Tapti" userId="dec6fbcd-7598-406a-8cbf-504d4a3bac15" providerId="ADAL" clId="{65104DF2-1B45-4C36-9E2A-F89658839DCF}" dt="2024-01-15T19:12:06.121" v="477" actId="1076"/>
          <ac:spMkLst>
            <pc:docMk/>
            <pc:sldMk cId="1699665765" sldId="870"/>
            <ac:spMk id="7" creationId="{A81D8A86-5728-C67F-0278-3A592D4B8FB9}"/>
          </ac:spMkLst>
        </pc:spChg>
        <pc:spChg chg="add del mod">
          <ac:chgData name="Palit, Tapti" userId="dec6fbcd-7598-406a-8cbf-504d4a3bac15" providerId="ADAL" clId="{65104DF2-1B45-4C36-9E2A-F89658839DCF}" dt="2024-01-15T19:11:53.015" v="476" actId="6264"/>
          <ac:spMkLst>
            <pc:docMk/>
            <pc:sldMk cId="1699665765" sldId="870"/>
            <ac:spMk id="8" creationId="{BF2F8442-C0F6-91BF-4CCE-B36A06CA6474}"/>
          </ac:spMkLst>
        </pc:spChg>
        <pc:spChg chg="add del mod">
          <ac:chgData name="Palit, Tapti" userId="dec6fbcd-7598-406a-8cbf-504d4a3bac15" providerId="ADAL" clId="{65104DF2-1B45-4C36-9E2A-F89658839DCF}" dt="2024-01-15T19:11:53.015" v="476" actId="6264"/>
          <ac:spMkLst>
            <pc:docMk/>
            <pc:sldMk cId="1699665765" sldId="870"/>
            <ac:spMk id="9" creationId="{FBC74576-61EE-4427-A681-66DFBE424972}"/>
          </ac:spMkLst>
        </pc:spChg>
        <pc:spChg chg="add del mod">
          <ac:chgData name="Palit, Tapti" userId="dec6fbcd-7598-406a-8cbf-504d4a3bac15" providerId="ADAL" clId="{65104DF2-1B45-4C36-9E2A-F89658839DCF}" dt="2024-01-15T19:11:53.015" v="476" actId="6264"/>
          <ac:spMkLst>
            <pc:docMk/>
            <pc:sldMk cId="1699665765" sldId="870"/>
            <ac:spMk id="10" creationId="{031AA059-ED3F-6DD8-8778-CDDBF51A4EAD}"/>
          </ac:spMkLst>
        </pc:spChg>
        <pc:spChg chg="add del mod">
          <ac:chgData name="Palit, Tapti" userId="dec6fbcd-7598-406a-8cbf-504d4a3bac15" providerId="ADAL" clId="{65104DF2-1B45-4C36-9E2A-F89658839DCF}" dt="2024-01-15T19:11:53.015" v="476" actId="6264"/>
          <ac:spMkLst>
            <pc:docMk/>
            <pc:sldMk cId="1699665765" sldId="870"/>
            <ac:spMk id="11" creationId="{62ED4CFF-B03E-C825-9B96-07D498A54E82}"/>
          </ac:spMkLst>
        </pc:spChg>
        <pc:spChg chg="add del mod">
          <ac:chgData name="Palit, Tapti" userId="dec6fbcd-7598-406a-8cbf-504d4a3bac15" providerId="ADAL" clId="{65104DF2-1B45-4C36-9E2A-F89658839DCF}" dt="2024-01-15T19:15:53.377" v="524" actId="6264"/>
          <ac:spMkLst>
            <pc:docMk/>
            <pc:sldMk cId="1699665765" sldId="870"/>
            <ac:spMk id="12" creationId="{E51AF6CB-1C9D-EFA8-1DC4-90AE8324F3FA}"/>
          </ac:spMkLst>
        </pc:spChg>
        <pc:spChg chg="add del mod">
          <ac:chgData name="Palit, Tapti" userId="dec6fbcd-7598-406a-8cbf-504d4a3bac15" providerId="ADAL" clId="{65104DF2-1B45-4C36-9E2A-F89658839DCF}" dt="2024-01-15T19:15:53.377" v="524" actId="6264"/>
          <ac:spMkLst>
            <pc:docMk/>
            <pc:sldMk cId="1699665765" sldId="870"/>
            <ac:spMk id="13" creationId="{821EF0AC-8739-E248-99D2-AF54CFA28192}"/>
          </ac:spMkLst>
        </pc:spChg>
        <pc:spChg chg="add del mod">
          <ac:chgData name="Palit, Tapti" userId="dec6fbcd-7598-406a-8cbf-504d4a3bac15" providerId="ADAL" clId="{65104DF2-1B45-4C36-9E2A-F89658839DCF}" dt="2024-01-15T19:15:53.377" v="524" actId="6264"/>
          <ac:spMkLst>
            <pc:docMk/>
            <pc:sldMk cId="1699665765" sldId="870"/>
            <ac:spMk id="14" creationId="{F3199300-CA2E-57DE-4C24-8D3427BCD0CF}"/>
          </ac:spMkLst>
        </pc:spChg>
        <pc:spChg chg="add del mod">
          <ac:chgData name="Palit, Tapti" userId="dec6fbcd-7598-406a-8cbf-504d4a3bac15" providerId="ADAL" clId="{65104DF2-1B45-4C36-9E2A-F89658839DCF}" dt="2024-01-15T19:15:53.377" v="524" actId="6264"/>
          <ac:spMkLst>
            <pc:docMk/>
            <pc:sldMk cId="1699665765" sldId="870"/>
            <ac:spMk id="15" creationId="{384EEC0E-CD9B-D7FB-89F4-100ED03724F7}"/>
          </ac:spMkLst>
        </pc:spChg>
        <pc:spChg chg="del mod">
          <ac:chgData name="Palit, Tapti" userId="dec6fbcd-7598-406a-8cbf-504d4a3bac15" providerId="ADAL" clId="{65104DF2-1B45-4C36-9E2A-F89658839DCF}" dt="2024-01-15T19:11:27.009" v="474"/>
          <ac:spMkLst>
            <pc:docMk/>
            <pc:sldMk cId="1699665765" sldId="870"/>
            <ac:spMk id="32" creationId="{CE5645A5-88BA-920D-64CE-86A11E3CAA5D}"/>
          </ac:spMkLst>
        </pc:spChg>
        <pc:spChg chg="mod">
          <ac:chgData name="Palit, Tapti" userId="dec6fbcd-7598-406a-8cbf-504d4a3bac15" providerId="ADAL" clId="{65104DF2-1B45-4C36-9E2A-F89658839DCF}" dt="2024-01-15T19:12:06.121" v="477" actId="1076"/>
          <ac:spMkLst>
            <pc:docMk/>
            <pc:sldMk cId="1699665765" sldId="870"/>
            <ac:spMk id="34" creationId="{B7F2D972-8F06-5B99-F899-249FFAEBFFEF}"/>
          </ac:spMkLst>
        </pc:spChg>
        <pc:spChg chg="mod ord">
          <ac:chgData name="Palit, Tapti" userId="dec6fbcd-7598-406a-8cbf-504d4a3bac15" providerId="ADAL" clId="{65104DF2-1B45-4C36-9E2A-F89658839DCF}" dt="2024-01-15T19:44:57.030" v="799" actId="5793"/>
          <ac:spMkLst>
            <pc:docMk/>
            <pc:sldMk cId="1699665765" sldId="870"/>
            <ac:spMk id="40" creationId="{36D80653-0A5B-A378-33D8-3C4434B09FC8}"/>
          </ac:spMkLst>
        </pc:spChg>
        <pc:cxnChg chg="mod">
          <ac:chgData name="Palit, Tapti" userId="dec6fbcd-7598-406a-8cbf-504d4a3bac15" providerId="ADAL" clId="{65104DF2-1B45-4C36-9E2A-F89658839DCF}" dt="2024-01-15T19:12:06.121" v="477" actId="1076"/>
          <ac:cxnSpMkLst>
            <pc:docMk/>
            <pc:sldMk cId="1699665765" sldId="870"/>
            <ac:cxnSpMk id="36" creationId="{7E8CC041-3939-5F60-36EB-7FFD78ED3060}"/>
          </ac:cxnSpMkLst>
        </pc:cxnChg>
        <pc:extLst>
          <p:ext xmlns:p="http://schemas.openxmlformats.org/presentationml/2006/main" uri="{D6D511B9-2390-475A-947B-AFAB55BFBCF1}">
            <pc226:cmChg xmlns:pc226="http://schemas.microsoft.com/office/powerpoint/2022/06/main/command" chg="">
              <pc226:chgData name="Palit, Tapti" userId="dec6fbcd-7598-406a-8cbf-504d4a3bac15" providerId="ADAL" clId="{65104DF2-1B45-4C36-9E2A-F89658839DCF}" dt="2024-01-15T20:16:40.818" v="1000"/>
              <pc2:cmMkLst xmlns:pc2="http://schemas.microsoft.com/office/powerpoint/2019/9/main/command">
                <pc:docMk/>
                <pc:sldMk cId="1699665765" sldId="870"/>
                <pc2:cmMk id="{A38E67AF-9CD1-441D-BE08-D0FAABB542E8}"/>
              </pc2:cmMkLst>
              <pc226:cmRplyChg chg="add del">
                <pc226:chgData name="Palit, Tapti" userId="dec6fbcd-7598-406a-8cbf-504d4a3bac15" providerId="ADAL" clId="{65104DF2-1B45-4C36-9E2A-F89658839DCF}" dt="2024-01-15T20:16:40.818" v="1000"/>
                <pc2:cmRplyMkLst xmlns:pc2="http://schemas.microsoft.com/office/powerpoint/2019/9/main/command">
                  <pc:docMk/>
                  <pc:sldMk cId="1699665765" sldId="870"/>
                  <pc2:cmMk id="{A38E67AF-9CD1-441D-BE08-D0FAABB542E8}"/>
                  <pc2:cmRplyMk id="{AE8B3331-808D-4BD9-B3E8-2F6D21332572}"/>
                </pc2:cmRplyMkLst>
              </pc226:cmRplyChg>
              <pc226:cmRplyChg chg="add">
                <pc226:chgData name="Palit, Tapti" userId="dec6fbcd-7598-406a-8cbf-504d4a3bac15" providerId="ADAL" clId="{65104DF2-1B45-4C36-9E2A-F89658839DCF}" dt="2024-01-15T20:04:37.821" v="817"/>
                <pc2:cmRplyMkLst xmlns:pc2="http://schemas.microsoft.com/office/powerpoint/2019/9/main/command">
                  <pc:docMk/>
                  <pc:sldMk cId="1699665765" sldId="870"/>
                  <pc2:cmMk id="{A38E67AF-9CD1-441D-BE08-D0FAABB542E8}"/>
                  <pc2:cmRplyMk id="{41B55239-A2F9-41FC-B004-CE064E8587D5}"/>
                </pc2:cmRplyMkLst>
              </pc226:cmRplyChg>
            </pc226:cmChg>
          </p:ext>
        </pc:extLst>
      </pc:sldChg>
      <pc:sldChg chg="modNotesTx">
        <pc:chgData name="Palit, Tapti" userId="dec6fbcd-7598-406a-8cbf-504d4a3bac15" providerId="ADAL" clId="{65104DF2-1B45-4C36-9E2A-F89658839DCF}" dt="2024-01-24T18:02:43.265" v="10142" actId="20577"/>
        <pc:sldMkLst>
          <pc:docMk/>
          <pc:sldMk cId="3088680036" sldId="870"/>
        </pc:sldMkLst>
      </pc:sldChg>
      <pc:sldChg chg="modSp mod modAnim modNotesTx">
        <pc:chgData name="Palit, Tapti" userId="dec6fbcd-7598-406a-8cbf-504d4a3bac15" providerId="ADAL" clId="{65104DF2-1B45-4C36-9E2A-F89658839DCF}" dt="2024-01-24T18:15:18.712" v="11488"/>
        <pc:sldMkLst>
          <pc:docMk/>
          <pc:sldMk cId="2196532392" sldId="871"/>
        </pc:sldMkLst>
        <pc:spChg chg="mod">
          <ac:chgData name="Palit, Tapti" userId="dec6fbcd-7598-406a-8cbf-504d4a3bac15" providerId="ADAL" clId="{65104DF2-1B45-4C36-9E2A-F89658839DCF}" dt="2024-01-24T17:04:13.481" v="7803" actId="692"/>
          <ac:spMkLst>
            <pc:docMk/>
            <pc:sldMk cId="2196532392" sldId="871"/>
            <ac:spMk id="8" creationId="{84480599-EEBD-045D-5572-6C9D777FCDD4}"/>
          </ac:spMkLst>
        </pc:spChg>
        <pc:spChg chg="mod">
          <ac:chgData name="Palit, Tapti" userId="dec6fbcd-7598-406a-8cbf-504d4a3bac15" providerId="ADAL" clId="{65104DF2-1B45-4C36-9E2A-F89658839DCF}" dt="2024-01-24T17:04:13.481" v="7803" actId="692"/>
          <ac:spMkLst>
            <pc:docMk/>
            <pc:sldMk cId="2196532392" sldId="871"/>
            <ac:spMk id="9" creationId="{10C09A93-3E9A-7246-C5F2-9ABA5AC5E523}"/>
          </ac:spMkLst>
        </pc:spChg>
        <pc:spChg chg="mod">
          <ac:chgData name="Palit, Tapti" userId="dec6fbcd-7598-406a-8cbf-504d4a3bac15" providerId="ADAL" clId="{65104DF2-1B45-4C36-9E2A-F89658839DCF}" dt="2024-01-24T17:04:13.481" v="7803" actId="692"/>
          <ac:spMkLst>
            <pc:docMk/>
            <pc:sldMk cId="2196532392" sldId="871"/>
            <ac:spMk id="13" creationId="{1FE80DE5-E44B-1F1A-C361-3CC162790730}"/>
          </ac:spMkLst>
        </pc:spChg>
        <pc:spChg chg="mod">
          <ac:chgData name="Palit, Tapti" userId="dec6fbcd-7598-406a-8cbf-504d4a3bac15" providerId="ADAL" clId="{65104DF2-1B45-4C36-9E2A-F89658839DCF}" dt="2024-01-24T17:04:13.481" v="7803" actId="692"/>
          <ac:spMkLst>
            <pc:docMk/>
            <pc:sldMk cId="2196532392" sldId="871"/>
            <ac:spMk id="324" creationId="{8E45D870-2CA7-0E76-EA99-50E48B4EFEE4}"/>
          </ac:spMkLst>
        </pc:spChg>
        <pc:spChg chg="mod">
          <ac:chgData name="Palit, Tapti" userId="dec6fbcd-7598-406a-8cbf-504d4a3bac15" providerId="ADAL" clId="{65104DF2-1B45-4C36-9E2A-F89658839DCF}" dt="2024-01-24T17:04:13.481" v="7803" actId="692"/>
          <ac:spMkLst>
            <pc:docMk/>
            <pc:sldMk cId="2196532392" sldId="871"/>
            <ac:spMk id="326" creationId="{5A485784-3A1F-D70F-E030-85D850EF92D0}"/>
          </ac:spMkLst>
        </pc:spChg>
        <pc:spChg chg="mod">
          <ac:chgData name="Palit, Tapti" userId="dec6fbcd-7598-406a-8cbf-504d4a3bac15" providerId="ADAL" clId="{65104DF2-1B45-4C36-9E2A-F89658839DCF}" dt="2024-01-24T17:04:13.481" v="7803" actId="692"/>
          <ac:spMkLst>
            <pc:docMk/>
            <pc:sldMk cId="2196532392" sldId="871"/>
            <ac:spMk id="328" creationId="{CCC37840-0D7D-90CB-6573-ACE6C57C82B3}"/>
          </ac:spMkLst>
        </pc:spChg>
        <pc:spChg chg="mod">
          <ac:chgData name="Palit, Tapti" userId="dec6fbcd-7598-406a-8cbf-504d4a3bac15" providerId="ADAL" clId="{65104DF2-1B45-4C36-9E2A-F89658839DCF}" dt="2024-01-24T17:04:13.481" v="7803" actId="692"/>
          <ac:spMkLst>
            <pc:docMk/>
            <pc:sldMk cId="2196532392" sldId="871"/>
            <ac:spMk id="329" creationId="{54428C34-3209-7770-1159-5E0481671FE7}"/>
          </ac:spMkLst>
        </pc:spChg>
        <pc:spChg chg="mod">
          <ac:chgData name="Palit, Tapti" userId="dec6fbcd-7598-406a-8cbf-504d4a3bac15" providerId="ADAL" clId="{65104DF2-1B45-4C36-9E2A-F89658839DCF}" dt="2024-01-24T17:04:13.481" v="7803" actId="692"/>
          <ac:spMkLst>
            <pc:docMk/>
            <pc:sldMk cId="2196532392" sldId="871"/>
            <ac:spMk id="330" creationId="{1A062BDA-13B0-A09B-C1D5-2959AE2C29A0}"/>
          </ac:spMkLst>
        </pc:spChg>
        <pc:spChg chg="mod">
          <ac:chgData name="Palit, Tapti" userId="dec6fbcd-7598-406a-8cbf-504d4a3bac15" providerId="ADAL" clId="{65104DF2-1B45-4C36-9E2A-F89658839DCF}" dt="2024-01-24T17:04:13.481" v="7803" actId="692"/>
          <ac:spMkLst>
            <pc:docMk/>
            <pc:sldMk cId="2196532392" sldId="871"/>
            <ac:spMk id="331" creationId="{C6CE383C-0085-B4CB-0AC9-82C5ACB2BAB2}"/>
          </ac:spMkLst>
        </pc:spChg>
        <pc:spChg chg="mod">
          <ac:chgData name="Palit, Tapti" userId="dec6fbcd-7598-406a-8cbf-504d4a3bac15" providerId="ADAL" clId="{65104DF2-1B45-4C36-9E2A-F89658839DCF}" dt="2024-01-24T17:04:13.481" v="7803" actId="692"/>
          <ac:spMkLst>
            <pc:docMk/>
            <pc:sldMk cId="2196532392" sldId="871"/>
            <ac:spMk id="332" creationId="{E28F8191-AC18-0251-57E4-912513A16D9C}"/>
          </ac:spMkLst>
        </pc:spChg>
      </pc:sldChg>
      <pc:sldChg chg="addSp delSp modSp mod modClrScheme delAnim modCm chgLayout">
        <pc:chgData name="Palit, Tapti" userId="dec6fbcd-7598-406a-8cbf-504d4a3bac15" providerId="ADAL" clId="{65104DF2-1B45-4C36-9E2A-F89658839DCF}" dt="2024-01-15T20:20:05.950" v="1048"/>
        <pc:sldMkLst>
          <pc:docMk/>
          <pc:sldMk cId="2344574295" sldId="871"/>
        </pc:sldMkLst>
        <pc:spChg chg="mod ord">
          <ac:chgData name="Palit, Tapti" userId="dec6fbcd-7598-406a-8cbf-504d4a3bac15" providerId="ADAL" clId="{65104DF2-1B45-4C36-9E2A-F89658839DCF}" dt="2024-01-15T19:15:19.129" v="508" actId="6264"/>
          <ac:spMkLst>
            <pc:docMk/>
            <pc:sldMk cId="2344574295" sldId="871"/>
            <ac:spMk id="2" creationId="{1270CB34-283C-312C-1268-F346DA3C3FD4}"/>
          </ac:spMkLst>
        </pc:spChg>
        <pc:spChg chg="add del mod ord">
          <ac:chgData name="Palit, Tapti" userId="dec6fbcd-7598-406a-8cbf-504d4a3bac15" providerId="ADAL" clId="{65104DF2-1B45-4C36-9E2A-F89658839DCF}" dt="2024-01-15T19:45:02.900" v="801" actId="5793"/>
          <ac:spMkLst>
            <pc:docMk/>
            <pc:sldMk cId="2344574295" sldId="871"/>
            <ac:spMk id="3" creationId="{61A11287-50C5-EE15-BCAE-7C2C74A30506}"/>
          </ac:spMkLst>
        </pc:spChg>
        <pc:spChg chg="mod ord">
          <ac:chgData name="Palit, Tapti" userId="dec6fbcd-7598-406a-8cbf-504d4a3bac15" providerId="ADAL" clId="{65104DF2-1B45-4C36-9E2A-F89658839DCF}" dt="2024-01-15T19:15:19.129" v="508" actId="6264"/>
          <ac:spMkLst>
            <pc:docMk/>
            <pc:sldMk cId="2344574295" sldId="871"/>
            <ac:spMk id="4" creationId="{B10DDEA6-46DD-7CD1-42EB-F2724E96300A}"/>
          </ac:spMkLst>
        </pc:spChg>
        <pc:spChg chg="del mod">
          <ac:chgData name="Palit, Tapti" userId="dec6fbcd-7598-406a-8cbf-504d4a3bac15" providerId="ADAL" clId="{65104DF2-1B45-4C36-9E2A-F89658839DCF}" dt="2024-01-15T19:12:23.276" v="482" actId="478"/>
          <ac:spMkLst>
            <pc:docMk/>
            <pc:sldMk cId="2344574295" sldId="871"/>
            <ac:spMk id="5" creationId="{11B7E19C-BD72-E756-C643-1284FD9786F5}"/>
          </ac:spMkLst>
        </pc:spChg>
        <pc:spChg chg="mod">
          <ac:chgData name="Palit, Tapti" userId="dec6fbcd-7598-406a-8cbf-504d4a3bac15" providerId="ADAL" clId="{65104DF2-1B45-4C36-9E2A-F89658839DCF}" dt="2024-01-15T19:15:40.603" v="509" actId="1076"/>
          <ac:spMkLst>
            <pc:docMk/>
            <pc:sldMk cId="2344574295" sldId="871"/>
            <ac:spMk id="6" creationId="{0922865B-ECA6-927F-611A-2FED166653EB}"/>
          </ac:spMkLst>
        </pc:spChg>
        <pc:spChg chg="mod">
          <ac:chgData name="Palit, Tapti" userId="dec6fbcd-7598-406a-8cbf-504d4a3bac15" providerId="ADAL" clId="{65104DF2-1B45-4C36-9E2A-F89658839DCF}" dt="2024-01-15T19:15:40.603" v="509" actId="1076"/>
          <ac:spMkLst>
            <pc:docMk/>
            <pc:sldMk cId="2344574295" sldId="871"/>
            <ac:spMk id="9" creationId="{52EA6E7B-E3E7-E8C1-7273-F9AB8FC62D0D}"/>
          </ac:spMkLst>
        </pc:spChg>
        <pc:spChg chg="mod">
          <ac:chgData name="Palit, Tapti" userId="dec6fbcd-7598-406a-8cbf-504d4a3bac15" providerId="ADAL" clId="{65104DF2-1B45-4C36-9E2A-F89658839DCF}" dt="2024-01-15T19:15:40.603" v="509" actId="1076"/>
          <ac:spMkLst>
            <pc:docMk/>
            <pc:sldMk cId="2344574295" sldId="871"/>
            <ac:spMk id="11" creationId="{8F857DF8-0830-A699-1F09-1369314104FB}"/>
          </ac:spMkLst>
        </pc:spChg>
        <pc:spChg chg="mod">
          <ac:chgData name="Palit, Tapti" userId="dec6fbcd-7598-406a-8cbf-504d4a3bac15" providerId="ADAL" clId="{65104DF2-1B45-4C36-9E2A-F89658839DCF}" dt="2024-01-15T19:15:47.273" v="523" actId="1035"/>
          <ac:spMkLst>
            <pc:docMk/>
            <pc:sldMk cId="2344574295" sldId="871"/>
            <ac:spMk id="12" creationId="{33D4592E-6A33-46B1-759F-3AE51A1F9A36}"/>
          </ac:spMkLst>
        </pc:spChg>
        <pc:spChg chg="add del mod">
          <ac:chgData name="Palit, Tapti" userId="dec6fbcd-7598-406a-8cbf-504d4a3bac15" providerId="ADAL" clId="{65104DF2-1B45-4C36-9E2A-F89658839DCF}" dt="2024-01-15T19:12:10.707" v="478" actId="6264"/>
          <ac:spMkLst>
            <pc:docMk/>
            <pc:sldMk cId="2344574295" sldId="871"/>
            <ac:spMk id="14" creationId="{2D2A9875-E0D2-F970-54F6-F16FC5226078}"/>
          </ac:spMkLst>
        </pc:spChg>
        <pc:spChg chg="add del mod">
          <ac:chgData name="Palit, Tapti" userId="dec6fbcd-7598-406a-8cbf-504d4a3bac15" providerId="ADAL" clId="{65104DF2-1B45-4C36-9E2A-F89658839DCF}" dt="2024-01-15T18:21:42.627" v="161" actId="478"/>
          <ac:spMkLst>
            <pc:docMk/>
            <pc:sldMk cId="2344574295" sldId="871"/>
            <ac:spMk id="16" creationId="{1EB0D45E-3FB6-BFC5-58D2-1E7FBC89C052}"/>
          </ac:spMkLst>
        </pc:spChg>
        <pc:spChg chg="add del mod">
          <ac:chgData name="Palit, Tapti" userId="dec6fbcd-7598-406a-8cbf-504d4a3bac15" providerId="ADAL" clId="{65104DF2-1B45-4C36-9E2A-F89658839DCF}" dt="2024-01-15T19:12:10.707" v="478" actId="6264"/>
          <ac:spMkLst>
            <pc:docMk/>
            <pc:sldMk cId="2344574295" sldId="871"/>
            <ac:spMk id="16" creationId="{53D2AD2E-5430-0F7B-9565-F1DE51B76DD0}"/>
          </ac:spMkLst>
        </pc:spChg>
        <pc:spChg chg="add del mod">
          <ac:chgData name="Palit, Tapti" userId="dec6fbcd-7598-406a-8cbf-504d4a3bac15" providerId="ADAL" clId="{65104DF2-1B45-4C36-9E2A-F89658839DCF}" dt="2024-01-15T19:12:10.707" v="478" actId="6264"/>
          <ac:spMkLst>
            <pc:docMk/>
            <pc:sldMk cId="2344574295" sldId="871"/>
            <ac:spMk id="17" creationId="{61E704D3-B42D-77BB-EB6B-F7BCF75EF303}"/>
          </ac:spMkLst>
        </pc:spChg>
        <pc:spChg chg="add mod ord">
          <ac:chgData name="Palit, Tapti" userId="dec6fbcd-7598-406a-8cbf-504d4a3bac15" providerId="ADAL" clId="{65104DF2-1B45-4C36-9E2A-F89658839DCF}" dt="2024-01-15T20:19:34.363" v="1047" actId="20577"/>
          <ac:spMkLst>
            <pc:docMk/>
            <pc:sldMk cId="2344574295" sldId="871"/>
            <ac:spMk id="18" creationId="{CCCBC972-B23B-AC80-C2F2-8CC972D98B50}"/>
          </ac:spMkLst>
        </pc:spChg>
        <pc:spChg chg="mod">
          <ac:chgData name="Palit, Tapti" userId="dec6fbcd-7598-406a-8cbf-504d4a3bac15" providerId="ADAL" clId="{65104DF2-1B45-4C36-9E2A-F89658839DCF}" dt="2024-01-15T19:15:47.273" v="523" actId="1035"/>
          <ac:spMkLst>
            <pc:docMk/>
            <pc:sldMk cId="2344574295" sldId="871"/>
            <ac:spMk id="19" creationId="{11F3A58B-0A0F-3813-8194-E2D2AD55E2B4}"/>
          </ac:spMkLst>
        </pc:spChg>
        <pc:spChg chg="add del mod">
          <ac:chgData name="Palit, Tapti" userId="dec6fbcd-7598-406a-8cbf-504d4a3bac15" providerId="ADAL" clId="{65104DF2-1B45-4C36-9E2A-F89658839DCF}" dt="2024-01-15T19:13:11.257" v="491" actId="6264"/>
          <ac:spMkLst>
            <pc:docMk/>
            <pc:sldMk cId="2344574295" sldId="871"/>
            <ac:spMk id="20" creationId="{B61D25B2-E2D9-5C5E-A7C3-0ACFA58CFA2A}"/>
          </ac:spMkLst>
        </pc:spChg>
        <pc:spChg chg="add del mod">
          <ac:chgData name="Palit, Tapti" userId="dec6fbcd-7598-406a-8cbf-504d4a3bac15" providerId="ADAL" clId="{65104DF2-1B45-4C36-9E2A-F89658839DCF}" dt="2024-01-15T19:13:11.257" v="491" actId="6264"/>
          <ac:spMkLst>
            <pc:docMk/>
            <pc:sldMk cId="2344574295" sldId="871"/>
            <ac:spMk id="21" creationId="{1DC26CF3-8AB5-BB1C-F882-998DC08D5F37}"/>
          </ac:spMkLst>
        </pc:spChg>
        <pc:spChg chg="add del mod">
          <ac:chgData name="Palit, Tapti" userId="dec6fbcd-7598-406a-8cbf-504d4a3bac15" providerId="ADAL" clId="{65104DF2-1B45-4C36-9E2A-F89658839DCF}" dt="2024-01-15T19:13:11.257" v="491" actId="6264"/>
          <ac:spMkLst>
            <pc:docMk/>
            <pc:sldMk cId="2344574295" sldId="871"/>
            <ac:spMk id="22" creationId="{54AB5DC7-8314-EEF9-765B-15D18F26F845}"/>
          </ac:spMkLst>
        </pc:spChg>
        <pc:spChg chg="add del mod">
          <ac:chgData name="Palit, Tapti" userId="dec6fbcd-7598-406a-8cbf-504d4a3bac15" providerId="ADAL" clId="{65104DF2-1B45-4C36-9E2A-F89658839DCF}" dt="2024-01-15T19:13:11.257" v="491" actId="6264"/>
          <ac:spMkLst>
            <pc:docMk/>
            <pc:sldMk cId="2344574295" sldId="871"/>
            <ac:spMk id="23" creationId="{573F1950-C252-700B-2C6E-64A5E4E927EE}"/>
          </ac:spMkLst>
        </pc:spChg>
        <pc:spChg chg="add del mod">
          <ac:chgData name="Palit, Tapti" userId="dec6fbcd-7598-406a-8cbf-504d4a3bac15" providerId="ADAL" clId="{65104DF2-1B45-4C36-9E2A-F89658839DCF}" dt="2024-01-15T19:15:19.129" v="508" actId="6264"/>
          <ac:spMkLst>
            <pc:docMk/>
            <pc:sldMk cId="2344574295" sldId="871"/>
            <ac:spMk id="24" creationId="{9DB03AA0-DC73-1045-5E56-07A7C9C7D8E4}"/>
          </ac:spMkLst>
        </pc:spChg>
        <pc:spChg chg="add del mod">
          <ac:chgData name="Palit, Tapti" userId="dec6fbcd-7598-406a-8cbf-504d4a3bac15" providerId="ADAL" clId="{65104DF2-1B45-4C36-9E2A-F89658839DCF}" dt="2024-01-15T19:15:19.129" v="508" actId="6264"/>
          <ac:spMkLst>
            <pc:docMk/>
            <pc:sldMk cId="2344574295" sldId="871"/>
            <ac:spMk id="25" creationId="{FC67076F-C478-FBE8-467B-A7AD775B8E1E}"/>
          </ac:spMkLst>
        </pc:spChg>
        <pc:spChg chg="add del mod">
          <ac:chgData name="Palit, Tapti" userId="dec6fbcd-7598-406a-8cbf-504d4a3bac15" providerId="ADAL" clId="{65104DF2-1B45-4C36-9E2A-F89658839DCF}" dt="2024-01-15T19:15:19.129" v="508" actId="6264"/>
          <ac:spMkLst>
            <pc:docMk/>
            <pc:sldMk cId="2344574295" sldId="871"/>
            <ac:spMk id="26" creationId="{0A319409-DCE1-37C9-3A1F-F8F9D8F901C4}"/>
          </ac:spMkLst>
        </pc:spChg>
        <pc:spChg chg="add del mod">
          <ac:chgData name="Palit, Tapti" userId="dec6fbcd-7598-406a-8cbf-504d4a3bac15" providerId="ADAL" clId="{65104DF2-1B45-4C36-9E2A-F89658839DCF}" dt="2024-01-15T19:15:19.129" v="508" actId="6264"/>
          <ac:spMkLst>
            <pc:docMk/>
            <pc:sldMk cId="2344574295" sldId="871"/>
            <ac:spMk id="27" creationId="{C7CDEE50-B67D-C895-C136-16FDE0ADFEAA}"/>
          </ac:spMkLst>
        </pc:spChg>
        <pc:grpChg chg="mod">
          <ac:chgData name="Palit, Tapti" userId="dec6fbcd-7598-406a-8cbf-504d4a3bac15" providerId="ADAL" clId="{65104DF2-1B45-4C36-9E2A-F89658839DCF}" dt="2024-01-15T19:15:40.603" v="509" actId="1076"/>
          <ac:grpSpMkLst>
            <pc:docMk/>
            <pc:sldMk cId="2344574295" sldId="871"/>
            <ac:grpSpMk id="7" creationId="{6E3AFACA-CC71-7C3D-2B1A-EB7D87E08B47}"/>
          </ac:grpSpMkLst>
        </pc:grpChg>
        <pc:grpChg chg="mod">
          <ac:chgData name="Palit, Tapti" userId="dec6fbcd-7598-406a-8cbf-504d4a3bac15" providerId="ADAL" clId="{65104DF2-1B45-4C36-9E2A-F89658839DCF}" dt="2024-01-15T19:15:40.603" v="509" actId="1076"/>
          <ac:grpSpMkLst>
            <pc:docMk/>
            <pc:sldMk cId="2344574295" sldId="871"/>
            <ac:grpSpMk id="8" creationId="{710DBF5A-2E65-52C0-2BD6-68A1F91D42A5}"/>
          </ac:grpSpMkLst>
        </pc:grpChg>
        <pc:grpChg chg="mod">
          <ac:chgData name="Palit, Tapti" userId="dec6fbcd-7598-406a-8cbf-504d4a3bac15" providerId="ADAL" clId="{65104DF2-1B45-4C36-9E2A-F89658839DCF}" dt="2024-01-15T19:15:40.603" v="509" actId="1076"/>
          <ac:grpSpMkLst>
            <pc:docMk/>
            <pc:sldMk cId="2344574295" sldId="871"/>
            <ac:grpSpMk id="10" creationId="{BB9BC35F-64B7-0A5A-241A-FCA43DC11F3F}"/>
          </ac:grpSpMkLst>
        </pc:grpChg>
        <pc:grpChg chg="mod">
          <ac:chgData name="Palit, Tapti" userId="dec6fbcd-7598-406a-8cbf-504d4a3bac15" providerId="ADAL" clId="{65104DF2-1B45-4C36-9E2A-F89658839DCF}" dt="2024-01-15T19:15:40.603" v="509" actId="1076"/>
          <ac:grpSpMkLst>
            <pc:docMk/>
            <pc:sldMk cId="2344574295" sldId="871"/>
            <ac:grpSpMk id="13" creationId="{E54BDD6D-FC20-B801-6D73-D0E5943003C7}"/>
          </ac:grpSpMkLst>
        </pc:grpChg>
        <pc:picChg chg="mod">
          <ac:chgData name="Palit, Tapti" userId="dec6fbcd-7598-406a-8cbf-504d4a3bac15" providerId="ADAL" clId="{65104DF2-1B45-4C36-9E2A-F89658839DCF}" dt="2024-01-15T19:15:40.603" v="509" actId="1076"/>
          <ac:picMkLst>
            <pc:docMk/>
            <pc:sldMk cId="2344574295" sldId="871"/>
            <ac:picMk id="1026" creationId="{06DDF91D-6508-89B3-3D6F-CD5F213AE6DE}"/>
          </ac:picMkLst>
        </pc:picChg>
        <pc:picChg chg="mod">
          <ac:chgData name="Palit, Tapti" userId="dec6fbcd-7598-406a-8cbf-504d4a3bac15" providerId="ADAL" clId="{65104DF2-1B45-4C36-9E2A-F89658839DCF}" dt="2024-01-15T19:15:40.603" v="509" actId="1076"/>
          <ac:picMkLst>
            <pc:docMk/>
            <pc:sldMk cId="2344574295" sldId="871"/>
            <ac:picMk id="1028" creationId="{A32A90A0-5B89-7B2C-D0BF-4A9D71EB9F22}"/>
          </ac:picMkLst>
        </pc:picChg>
        <pc:picChg chg="mod">
          <ac:chgData name="Palit, Tapti" userId="dec6fbcd-7598-406a-8cbf-504d4a3bac15" providerId="ADAL" clId="{65104DF2-1B45-4C36-9E2A-F89658839DCF}" dt="2024-01-15T19:15:40.603" v="509" actId="1076"/>
          <ac:picMkLst>
            <pc:docMk/>
            <pc:sldMk cId="2344574295" sldId="871"/>
            <ac:picMk id="1034" creationId="{25262F0E-237E-D333-C39E-F0DBA8A8595B}"/>
          </ac:picMkLst>
        </pc:picChg>
        <pc:picChg chg="mod">
          <ac:chgData name="Palit, Tapti" userId="dec6fbcd-7598-406a-8cbf-504d4a3bac15" providerId="ADAL" clId="{65104DF2-1B45-4C36-9E2A-F89658839DCF}" dt="2024-01-15T19:15:40.603" v="509" actId="1076"/>
          <ac:picMkLst>
            <pc:docMk/>
            <pc:sldMk cId="2344574295" sldId="871"/>
            <ac:picMk id="1036" creationId="{715EDE28-7A14-6EF1-73B5-5FB47A7D3488}"/>
          </ac:picMkLst>
        </pc:picChg>
        <pc:cxnChg chg="mod">
          <ac:chgData name="Palit, Tapti" userId="dec6fbcd-7598-406a-8cbf-504d4a3bac15" providerId="ADAL" clId="{65104DF2-1B45-4C36-9E2A-F89658839DCF}" dt="2024-01-15T19:15:47.273" v="523" actId="1035"/>
          <ac:cxnSpMkLst>
            <pc:docMk/>
            <pc:sldMk cId="2344574295" sldId="871"/>
            <ac:cxnSpMk id="15" creationId="{545C3B05-A19E-E116-B506-B383B0882674}"/>
          </ac:cxnSpMkLst>
        </pc:cxnChg>
        <pc:extLst>
          <p:ext xmlns:p="http://schemas.openxmlformats.org/presentationml/2006/main" uri="{D6D511B9-2390-475A-947B-AFAB55BFBCF1}">
            <pc226:cmChg xmlns:pc226="http://schemas.microsoft.com/office/powerpoint/2022/06/main/command" chg="">
              <pc226:chgData name="Palit, Tapti" userId="dec6fbcd-7598-406a-8cbf-504d4a3bac15" providerId="ADAL" clId="{65104DF2-1B45-4C36-9E2A-F89658839DCF}" dt="2024-01-15T20:20:05.950" v="1048"/>
              <pc2:cmMkLst xmlns:pc2="http://schemas.microsoft.com/office/powerpoint/2019/9/main/command">
                <pc:docMk/>
                <pc:sldMk cId="2344574295" sldId="871"/>
                <pc2:cmMk id="{0BC5FF2B-B398-4AB2-B9EB-CC96E52BAE5B}"/>
              </pc2:cmMkLst>
              <pc226:cmRplyChg chg="add">
                <pc226:chgData name="Palit, Tapti" userId="dec6fbcd-7598-406a-8cbf-504d4a3bac15" providerId="ADAL" clId="{65104DF2-1B45-4C36-9E2A-F89658839DCF}" dt="2024-01-15T20:20:05.950" v="1048"/>
                <pc2:cmRplyMkLst xmlns:pc2="http://schemas.microsoft.com/office/powerpoint/2019/9/main/command">
                  <pc:docMk/>
                  <pc:sldMk cId="2344574295" sldId="871"/>
                  <pc2:cmMk id="{0BC5FF2B-B398-4AB2-B9EB-CC96E52BAE5B}"/>
                  <pc2:cmRplyMk id="{20A789A6-D86C-4BFB-AFE8-1E84C906E3F0}"/>
                </pc2:cmRplyMkLst>
              </pc226:cmRplyChg>
              <pc226:cmRplyChg chg="add">
                <pc226:chgData name="Palit, Tapti" userId="dec6fbcd-7598-406a-8cbf-504d4a3bac15" providerId="ADAL" clId="{65104DF2-1B45-4C36-9E2A-F89658839DCF}" dt="2024-01-15T20:06:05.780" v="818"/>
                <pc2:cmRplyMkLst xmlns:pc2="http://schemas.microsoft.com/office/powerpoint/2019/9/main/command">
                  <pc:docMk/>
                  <pc:sldMk cId="2344574295" sldId="871"/>
                  <pc2:cmMk id="{0BC5FF2B-B398-4AB2-B9EB-CC96E52BAE5B}"/>
                  <pc2:cmRplyMk id="{537CDEC7-1929-49E3-B441-F192D74A7412}"/>
                </pc2:cmRplyMkLst>
              </pc226:cmRplyChg>
              <pc226:cmRplyChg chg="add">
                <pc226:chgData name="Palit, Tapti" userId="dec6fbcd-7598-406a-8cbf-504d4a3bac15" providerId="ADAL" clId="{65104DF2-1B45-4C36-9E2A-F89658839DCF}" dt="2024-01-15T20:17:47.061" v="1001"/>
                <pc2:cmRplyMkLst xmlns:pc2="http://schemas.microsoft.com/office/powerpoint/2019/9/main/command">
                  <pc:docMk/>
                  <pc:sldMk cId="2344574295" sldId="871"/>
                  <pc2:cmMk id="{0BC5FF2B-B398-4AB2-B9EB-CC96E52BAE5B}"/>
                  <pc2:cmRplyMk id="{829868D4-5EBF-4AD5-BE5A-553DDFBA4940}"/>
                </pc2:cmRplyMkLst>
              </pc226:cmRplyChg>
            </pc226:cmChg>
          </p:ext>
        </pc:extLst>
      </pc:sldChg>
      <pc:sldChg chg="addSp delSp modSp mod modClrScheme delAnim chgLayout">
        <pc:chgData name="Palit, Tapti" userId="dec6fbcd-7598-406a-8cbf-504d4a3bac15" providerId="ADAL" clId="{65104DF2-1B45-4C36-9E2A-F89658839DCF}" dt="2024-01-15T20:08:31.452" v="853" actId="20577"/>
        <pc:sldMkLst>
          <pc:docMk/>
          <pc:sldMk cId="4242902094" sldId="872"/>
        </pc:sldMkLst>
        <pc:spChg chg="mod ord">
          <ac:chgData name="Palit, Tapti" userId="dec6fbcd-7598-406a-8cbf-504d4a3bac15" providerId="ADAL" clId="{65104DF2-1B45-4C36-9E2A-F89658839DCF}" dt="2024-01-15T19:14:22.999" v="503" actId="700"/>
          <ac:spMkLst>
            <pc:docMk/>
            <pc:sldMk cId="4242902094" sldId="872"/>
            <ac:spMk id="2" creationId="{F8B8D02F-DFDB-4EB1-8C2E-1677EEE15BF7}"/>
          </ac:spMkLst>
        </pc:spChg>
        <pc:spChg chg="mod ord">
          <ac:chgData name="Palit, Tapti" userId="dec6fbcd-7598-406a-8cbf-504d4a3bac15" providerId="ADAL" clId="{65104DF2-1B45-4C36-9E2A-F89658839DCF}" dt="2024-01-15T19:14:22.999" v="503" actId="700"/>
          <ac:spMkLst>
            <pc:docMk/>
            <pc:sldMk cId="4242902094" sldId="872"/>
            <ac:spMk id="4" creationId="{6B1F8454-81B1-434A-AEB0-0FF8F15F1F73}"/>
          </ac:spMkLst>
        </pc:spChg>
        <pc:spChg chg="add del mod ord">
          <ac:chgData name="Palit, Tapti" userId="dec6fbcd-7598-406a-8cbf-504d4a3bac15" providerId="ADAL" clId="{65104DF2-1B45-4C36-9E2A-F89658839DCF}" dt="2024-01-15T19:14:22.999" v="503" actId="700"/>
          <ac:spMkLst>
            <pc:docMk/>
            <pc:sldMk cId="4242902094" sldId="872"/>
            <ac:spMk id="7" creationId="{8EE78ED6-DB82-7E82-F30A-2271138025F2}"/>
          </ac:spMkLst>
        </pc:spChg>
        <pc:spChg chg="add mod ord">
          <ac:chgData name="Palit, Tapti" userId="dec6fbcd-7598-406a-8cbf-504d4a3bac15" providerId="ADAL" clId="{65104DF2-1B45-4C36-9E2A-F89658839DCF}" dt="2024-01-15T19:14:22.999" v="503" actId="700"/>
          <ac:spMkLst>
            <pc:docMk/>
            <pc:sldMk cId="4242902094" sldId="872"/>
            <ac:spMk id="9" creationId="{9C1A6A6B-B42A-D598-D269-64523D856762}"/>
          </ac:spMkLst>
        </pc:spChg>
        <pc:spChg chg="add mod ord">
          <ac:chgData name="Palit, Tapti" userId="dec6fbcd-7598-406a-8cbf-504d4a3bac15" providerId="ADAL" clId="{65104DF2-1B45-4C36-9E2A-F89658839DCF}" dt="2024-01-15T20:08:31.452" v="853" actId="20577"/>
          <ac:spMkLst>
            <pc:docMk/>
            <pc:sldMk cId="4242902094" sldId="872"/>
            <ac:spMk id="13" creationId="{9D35731B-9E87-9F85-EA98-0D3DB41CF05E}"/>
          </ac:spMkLst>
        </pc:spChg>
        <pc:spChg chg="del mod">
          <ac:chgData name="Palit, Tapti" userId="dec6fbcd-7598-406a-8cbf-504d4a3bac15" providerId="ADAL" clId="{65104DF2-1B45-4C36-9E2A-F89658839DCF}" dt="2024-01-15T19:14:19.659" v="502" actId="478"/>
          <ac:spMkLst>
            <pc:docMk/>
            <pc:sldMk cId="4242902094" sldId="872"/>
            <ac:spMk id="19" creationId="{C1D818D2-94DD-4E73-A539-B454D47E52F0}"/>
          </ac:spMkLst>
        </pc:spChg>
      </pc:sldChg>
      <pc:sldChg chg="addSp delSp modSp mod modClrScheme delAnim chgLayout">
        <pc:chgData name="Palit, Tapti" userId="dec6fbcd-7598-406a-8cbf-504d4a3bac15" providerId="ADAL" clId="{65104DF2-1B45-4C36-9E2A-F89658839DCF}" dt="2024-01-15T19:16:49.720" v="534" actId="20577"/>
        <pc:sldMkLst>
          <pc:docMk/>
          <pc:sldMk cId="713957104" sldId="873"/>
        </pc:sldMkLst>
        <pc:spChg chg="mod ord">
          <ac:chgData name="Palit, Tapti" userId="dec6fbcd-7598-406a-8cbf-504d4a3bac15" providerId="ADAL" clId="{65104DF2-1B45-4C36-9E2A-F89658839DCF}" dt="2024-01-15T19:16:40.435" v="530" actId="700"/>
          <ac:spMkLst>
            <pc:docMk/>
            <pc:sldMk cId="713957104" sldId="873"/>
            <ac:spMk id="2" creationId="{A7B9CA2E-A6F3-4003-A1CE-CEE7FFF1A159}"/>
          </ac:spMkLst>
        </pc:spChg>
        <pc:spChg chg="mod ord">
          <ac:chgData name="Palit, Tapti" userId="dec6fbcd-7598-406a-8cbf-504d4a3bac15" providerId="ADAL" clId="{65104DF2-1B45-4C36-9E2A-F89658839DCF}" dt="2024-01-15T19:16:40.435" v="530" actId="700"/>
          <ac:spMkLst>
            <pc:docMk/>
            <pc:sldMk cId="713957104" sldId="873"/>
            <ac:spMk id="4" creationId="{7AE675F1-274A-4707-95E2-FB6DADA59BA1}"/>
          </ac:spMkLst>
        </pc:spChg>
        <pc:spChg chg="add del mod ord">
          <ac:chgData name="Palit, Tapti" userId="dec6fbcd-7598-406a-8cbf-504d4a3bac15" providerId="ADAL" clId="{65104DF2-1B45-4C36-9E2A-F89658839DCF}" dt="2024-01-15T19:16:40.435" v="530" actId="700"/>
          <ac:spMkLst>
            <pc:docMk/>
            <pc:sldMk cId="713957104" sldId="873"/>
            <ac:spMk id="6" creationId="{99C3B73D-93DF-1CBB-9664-1EBC41420082}"/>
          </ac:spMkLst>
        </pc:spChg>
        <pc:spChg chg="add mod ord">
          <ac:chgData name="Palit, Tapti" userId="dec6fbcd-7598-406a-8cbf-504d4a3bac15" providerId="ADAL" clId="{65104DF2-1B45-4C36-9E2A-F89658839DCF}" dt="2024-01-15T19:16:40.435" v="530" actId="700"/>
          <ac:spMkLst>
            <pc:docMk/>
            <pc:sldMk cId="713957104" sldId="873"/>
            <ac:spMk id="8" creationId="{7681A90F-BC79-505D-727F-D447B7AE84F1}"/>
          </ac:spMkLst>
        </pc:spChg>
        <pc:spChg chg="add mod ord">
          <ac:chgData name="Palit, Tapti" userId="dec6fbcd-7598-406a-8cbf-504d4a3bac15" providerId="ADAL" clId="{65104DF2-1B45-4C36-9E2A-F89658839DCF}" dt="2024-01-15T19:16:49.720" v="534" actId="20577"/>
          <ac:spMkLst>
            <pc:docMk/>
            <pc:sldMk cId="713957104" sldId="873"/>
            <ac:spMk id="9" creationId="{231D21DB-4A47-1E14-2F94-43FD7E3AF0E2}"/>
          </ac:spMkLst>
        </pc:spChg>
        <pc:spChg chg="del mod">
          <ac:chgData name="Palit, Tapti" userId="dec6fbcd-7598-406a-8cbf-504d4a3bac15" providerId="ADAL" clId="{65104DF2-1B45-4C36-9E2A-F89658839DCF}" dt="2024-01-15T19:16:44.860" v="532" actId="478"/>
          <ac:spMkLst>
            <pc:docMk/>
            <pc:sldMk cId="713957104" sldId="873"/>
            <ac:spMk id="23" creationId="{155F6B2D-4AF0-47AB-8A37-791D3A0EFA23}"/>
          </ac:spMkLst>
        </pc:spChg>
      </pc:sldChg>
      <pc:sldChg chg="addSp delSp modSp mod modClrScheme addAnim delAnim modAnim chgLayout">
        <pc:chgData name="Palit, Tapti" userId="dec6fbcd-7598-406a-8cbf-504d4a3bac15" providerId="ADAL" clId="{65104DF2-1B45-4C36-9E2A-F89658839DCF}" dt="2024-01-15T20:23:25.849" v="1064"/>
        <pc:sldMkLst>
          <pc:docMk/>
          <pc:sldMk cId="3578406948" sldId="874"/>
        </pc:sldMkLst>
        <pc:spChg chg="mod ord">
          <ac:chgData name="Palit, Tapti" userId="dec6fbcd-7598-406a-8cbf-504d4a3bac15" providerId="ADAL" clId="{65104DF2-1B45-4C36-9E2A-F89658839DCF}" dt="2024-01-15T19:19:09.993" v="551" actId="700"/>
          <ac:spMkLst>
            <pc:docMk/>
            <pc:sldMk cId="3578406948" sldId="874"/>
            <ac:spMk id="2" creationId="{76C2218A-F1A9-4EE7-8F23-4A77F2ACC91D}"/>
          </ac:spMkLst>
        </pc:spChg>
        <pc:spChg chg="add mod ord">
          <ac:chgData name="Palit, Tapti" userId="dec6fbcd-7598-406a-8cbf-504d4a3bac15" providerId="ADAL" clId="{65104DF2-1B45-4C36-9E2A-F89658839DCF}" dt="2024-01-15T19:19:56.743" v="563" actId="20577"/>
          <ac:spMkLst>
            <pc:docMk/>
            <pc:sldMk cId="3578406948" sldId="874"/>
            <ac:spMk id="3" creationId="{E72186F9-FE3D-CA26-20F7-94C0AD1DBE3D}"/>
          </ac:spMkLst>
        </pc:spChg>
        <pc:spChg chg="mod ord">
          <ac:chgData name="Palit, Tapti" userId="dec6fbcd-7598-406a-8cbf-504d4a3bac15" providerId="ADAL" clId="{65104DF2-1B45-4C36-9E2A-F89658839DCF}" dt="2024-01-15T19:19:09.993" v="551" actId="700"/>
          <ac:spMkLst>
            <pc:docMk/>
            <pc:sldMk cId="3578406948" sldId="874"/>
            <ac:spMk id="4" creationId="{406BE7A0-93CE-40E8-B125-992C65ADE4C9}"/>
          </ac:spMkLst>
        </pc:spChg>
        <pc:spChg chg="add mod">
          <ac:chgData name="Palit, Tapti" userId="dec6fbcd-7598-406a-8cbf-504d4a3bac15" providerId="ADAL" clId="{65104DF2-1B45-4C36-9E2A-F89658839DCF}" dt="2024-01-15T20:23:12.516" v="1062" actId="1076"/>
          <ac:spMkLst>
            <pc:docMk/>
            <pc:sldMk cId="3578406948" sldId="874"/>
            <ac:spMk id="6" creationId="{81AE66CA-DDB8-1505-13E0-5056202A9DC5}"/>
          </ac:spMkLst>
        </pc:spChg>
        <pc:spChg chg="mod">
          <ac:chgData name="Palit, Tapti" userId="dec6fbcd-7598-406a-8cbf-504d4a3bac15" providerId="ADAL" clId="{65104DF2-1B45-4C36-9E2A-F89658839DCF}" dt="2024-01-15T19:19:17.286" v="552" actId="1076"/>
          <ac:spMkLst>
            <pc:docMk/>
            <pc:sldMk cId="3578406948" sldId="874"/>
            <ac:spMk id="7" creationId="{EE969EE1-BB5F-49CA-8294-CF99F01CA2E7}"/>
          </ac:spMkLst>
        </pc:spChg>
        <pc:spChg chg="mod">
          <ac:chgData name="Palit, Tapti" userId="dec6fbcd-7598-406a-8cbf-504d4a3bac15" providerId="ADAL" clId="{65104DF2-1B45-4C36-9E2A-F89658839DCF}" dt="2024-01-15T19:19:19.293" v="553" actId="1076"/>
          <ac:spMkLst>
            <pc:docMk/>
            <pc:sldMk cId="3578406948" sldId="874"/>
            <ac:spMk id="8" creationId="{1DF7F80A-1399-420B-A50F-9A050408E987}"/>
          </ac:spMkLst>
        </pc:spChg>
        <pc:spChg chg="mod">
          <ac:chgData name="Palit, Tapti" userId="dec6fbcd-7598-406a-8cbf-504d4a3bac15" providerId="ADAL" clId="{65104DF2-1B45-4C36-9E2A-F89658839DCF}" dt="2024-01-15T19:19:26.481" v="555" actId="1076"/>
          <ac:spMkLst>
            <pc:docMk/>
            <pc:sldMk cId="3578406948" sldId="874"/>
            <ac:spMk id="9" creationId="{27DE1AE7-FA32-484D-9B6A-A02D9B37555A}"/>
          </ac:spMkLst>
        </pc:spChg>
        <pc:spChg chg="mod">
          <ac:chgData name="Palit, Tapti" userId="dec6fbcd-7598-406a-8cbf-504d4a3bac15" providerId="ADAL" clId="{65104DF2-1B45-4C36-9E2A-F89658839DCF}" dt="2024-01-15T19:19:30.382" v="556" actId="1076"/>
          <ac:spMkLst>
            <pc:docMk/>
            <pc:sldMk cId="3578406948" sldId="874"/>
            <ac:spMk id="10" creationId="{F55DBEC7-16D0-46B6-882B-33E915FE2BAC}"/>
          </ac:spMkLst>
        </pc:spChg>
        <pc:spChg chg="mod">
          <ac:chgData name="Palit, Tapti" userId="dec6fbcd-7598-406a-8cbf-504d4a3bac15" providerId="ADAL" clId="{65104DF2-1B45-4C36-9E2A-F89658839DCF}" dt="2024-01-15T19:19:34.286" v="557" actId="1076"/>
          <ac:spMkLst>
            <pc:docMk/>
            <pc:sldMk cId="3578406948" sldId="874"/>
            <ac:spMk id="11" creationId="{F4AB52F8-3ECC-4F76-A314-64518EEE3C2D}"/>
          </ac:spMkLst>
        </pc:spChg>
        <pc:spChg chg="mod">
          <ac:chgData name="Palit, Tapti" userId="dec6fbcd-7598-406a-8cbf-504d4a3bac15" providerId="ADAL" clId="{65104DF2-1B45-4C36-9E2A-F89658839DCF}" dt="2024-01-15T19:19:53.640" v="561" actId="21"/>
          <ac:spMkLst>
            <pc:docMk/>
            <pc:sldMk cId="3578406948" sldId="874"/>
            <ac:spMk id="12" creationId="{29E8CEBE-9429-48F0-B5A6-A7A0AE385D91}"/>
          </ac:spMkLst>
        </pc:spChg>
        <pc:spChg chg="del mod">
          <ac:chgData name="Palit, Tapti" userId="dec6fbcd-7598-406a-8cbf-504d4a3bac15" providerId="ADAL" clId="{65104DF2-1B45-4C36-9E2A-F89658839DCF}" dt="2024-01-15T19:20:11.380" v="565" actId="478"/>
          <ac:spMkLst>
            <pc:docMk/>
            <pc:sldMk cId="3578406948" sldId="874"/>
            <ac:spMk id="13" creationId="{67B4B9E0-5809-4F08-B49D-7EEA5D02217F}"/>
          </ac:spMkLst>
        </pc:spChg>
        <pc:graphicFrameChg chg="mod ord">
          <ac:chgData name="Palit, Tapti" userId="dec6fbcd-7598-406a-8cbf-504d4a3bac15" providerId="ADAL" clId="{65104DF2-1B45-4C36-9E2A-F89658839DCF}" dt="2024-01-15T19:19:09.993" v="551" actId="700"/>
          <ac:graphicFrameMkLst>
            <pc:docMk/>
            <pc:sldMk cId="3578406948" sldId="874"/>
            <ac:graphicFrameMk id="5" creationId="{2D915EF0-C181-4958-87BE-EEB35EBC0714}"/>
          </ac:graphicFrameMkLst>
        </pc:graphicFrameChg>
      </pc:sldChg>
      <pc:sldChg chg="modSp mod">
        <pc:chgData name="Palit, Tapti" userId="dec6fbcd-7598-406a-8cbf-504d4a3bac15" providerId="ADAL" clId="{65104DF2-1B45-4C36-9E2A-F89658839DCF}" dt="2024-01-24T17:46:13.570" v="8896" actId="692"/>
        <pc:sldMkLst>
          <pc:docMk/>
          <pc:sldMk cId="3318823025" sldId="876"/>
        </pc:sldMkLst>
        <pc:spChg chg="mod">
          <ac:chgData name="Palit, Tapti" userId="dec6fbcd-7598-406a-8cbf-504d4a3bac15" providerId="ADAL" clId="{65104DF2-1B45-4C36-9E2A-F89658839DCF}" dt="2024-01-24T17:46:13.570" v="8896" actId="692"/>
          <ac:spMkLst>
            <pc:docMk/>
            <pc:sldMk cId="3318823025" sldId="876"/>
            <ac:spMk id="2" creationId="{0B3EF019-A691-8AEC-2488-AF5D6867D5E0}"/>
          </ac:spMkLst>
        </pc:spChg>
        <pc:spChg chg="mod">
          <ac:chgData name="Palit, Tapti" userId="dec6fbcd-7598-406a-8cbf-504d4a3bac15" providerId="ADAL" clId="{65104DF2-1B45-4C36-9E2A-F89658839DCF}" dt="2024-01-24T17:46:13.570" v="8896" actId="692"/>
          <ac:spMkLst>
            <pc:docMk/>
            <pc:sldMk cId="3318823025" sldId="876"/>
            <ac:spMk id="5" creationId="{5F7FA714-6974-907B-5A8E-AE6E48BE8E03}"/>
          </ac:spMkLst>
        </pc:spChg>
        <pc:spChg chg="mod">
          <ac:chgData name="Palit, Tapti" userId="dec6fbcd-7598-406a-8cbf-504d4a3bac15" providerId="ADAL" clId="{65104DF2-1B45-4C36-9E2A-F89658839DCF}" dt="2024-01-24T17:46:13.570" v="8896" actId="692"/>
          <ac:spMkLst>
            <pc:docMk/>
            <pc:sldMk cId="3318823025" sldId="876"/>
            <ac:spMk id="10" creationId="{179E423C-29A9-4EFE-31DF-FDE0901D4251}"/>
          </ac:spMkLst>
        </pc:spChg>
        <pc:spChg chg="mod">
          <ac:chgData name="Palit, Tapti" userId="dec6fbcd-7598-406a-8cbf-504d4a3bac15" providerId="ADAL" clId="{65104DF2-1B45-4C36-9E2A-F89658839DCF}" dt="2024-01-24T17:46:13.570" v="8896" actId="692"/>
          <ac:spMkLst>
            <pc:docMk/>
            <pc:sldMk cId="3318823025" sldId="876"/>
            <ac:spMk id="36" creationId="{04E25AA4-9E2C-BD11-0AB8-86C10CCD6526}"/>
          </ac:spMkLst>
        </pc:spChg>
      </pc:sldChg>
      <pc:sldChg chg="modSp mod">
        <pc:chgData name="Palit, Tapti" userId="dec6fbcd-7598-406a-8cbf-504d4a3bac15" providerId="ADAL" clId="{65104DF2-1B45-4C36-9E2A-F89658839DCF}" dt="2024-01-24T17:46:40.653" v="8900" actId="108"/>
        <pc:sldMkLst>
          <pc:docMk/>
          <pc:sldMk cId="199416346" sldId="877"/>
        </pc:sldMkLst>
        <pc:spChg chg="mod">
          <ac:chgData name="Palit, Tapti" userId="dec6fbcd-7598-406a-8cbf-504d4a3bac15" providerId="ADAL" clId="{65104DF2-1B45-4C36-9E2A-F89658839DCF}" dt="2024-01-24T17:46:24.037" v="8898" actId="108"/>
          <ac:spMkLst>
            <pc:docMk/>
            <pc:sldMk cId="199416346" sldId="877"/>
            <ac:spMk id="2" creationId="{0B3EF019-A691-8AEC-2488-AF5D6867D5E0}"/>
          </ac:spMkLst>
        </pc:spChg>
        <pc:spChg chg="mod">
          <ac:chgData name="Palit, Tapti" userId="dec6fbcd-7598-406a-8cbf-504d4a3bac15" providerId="ADAL" clId="{65104DF2-1B45-4C36-9E2A-F89658839DCF}" dt="2024-01-24T17:46:24.037" v="8898" actId="108"/>
          <ac:spMkLst>
            <pc:docMk/>
            <pc:sldMk cId="199416346" sldId="877"/>
            <ac:spMk id="5" creationId="{5F7FA714-6974-907B-5A8E-AE6E48BE8E03}"/>
          </ac:spMkLst>
        </pc:spChg>
        <pc:spChg chg="mod">
          <ac:chgData name="Palit, Tapti" userId="dec6fbcd-7598-406a-8cbf-504d4a3bac15" providerId="ADAL" clId="{65104DF2-1B45-4C36-9E2A-F89658839DCF}" dt="2024-01-24T17:46:38.724" v="8899" actId="108"/>
          <ac:spMkLst>
            <pc:docMk/>
            <pc:sldMk cId="199416346" sldId="877"/>
            <ac:spMk id="10" creationId="{179E423C-29A9-4EFE-31DF-FDE0901D4251}"/>
          </ac:spMkLst>
        </pc:spChg>
        <pc:spChg chg="mod">
          <ac:chgData name="Palit, Tapti" userId="dec6fbcd-7598-406a-8cbf-504d4a3bac15" providerId="ADAL" clId="{65104DF2-1B45-4C36-9E2A-F89658839DCF}" dt="2024-01-24T17:46:40.653" v="8900" actId="108"/>
          <ac:spMkLst>
            <pc:docMk/>
            <pc:sldMk cId="199416346" sldId="877"/>
            <ac:spMk id="36" creationId="{04E25AA4-9E2C-BD11-0AB8-86C10CCD6526}"/>
          </ac:spMkLst>
        </pc:spChg>
      </pc:sldChg>
      <pc:sldChg chg="addSp modSp mod modAnim modNotesTx">
        <pc:chgData name="Palit, Tapti" userId="dec6fbcd-7598-406a-8cbf-504d4a3bac15" providerId="ADAL" clId="{65104DF2-1B45-4C36-9E2A-F89658839DCF}" dt="2024-01-24T17:20:11.583" v="8875" actId="14100"/>
        <pc:sldMkLst>
          <pc:docMk/>
          <pc:sldMk cId="3116049212" sldId="878"/>
        </pc:sldMkLst>
        <pc:spChg chg="add mod">
          <ac:chgData name="Palit, Tapti" userId="dec6fbcd-7598-406a-8cbf-504d4a3bac15" providerId="ADAL" clId="{65104DF2-1B45-4C36-9E2A-F89658839DCF}" dt="2024-01-24T17:20:11.583" v="8875" actId="14100"/>
          <ac:spMkLst>
            <pc:docMk/>
            <pc:sldMk cId="3116049212" sldId="878"/>
            <ac:spMk id="12" creationId="{D817A38E-27FE-C71B-EC2E-55EEF34D04AF}"/>
          </ac:spMkLst>
        </pc:spChg>
      </pc:sldChg>
      <pc:sldChg chg="modSp mod addCm modCm chgLayout">
        <pc:chgData name="Palit, Tapti" userId="dec6fbcd-7598-406a-8cbf-504d4a3bac15" providerId="ADAL" clId="{65104DF2-1B45-4C36-9E2A-F89658839DCF}" dt="2024-01-15T20:54:39.386" v="1091"/>
        <pc:sldMkLst>
          <pc:docMk/>
          <pc:sldMk cId="4106136446" sldId="878"/>
        </pc:sldMkLst>
        <pc:spChg chg="mod ord">
          <ac:chgData name="Palit, Tapti" userId="dec6fbcd-7598-406a-8cbf-504d4a3bac15" providerId="ADAL" clId="{65104DF2-1B45-4C36-9E2A-F89658839DCF}" dt="2024-01-15T18:02:53.069" v="52" actId="700"/>
          <ac:spMkLst>
            <pc:docMk/>
            <pc:sldMk cId="4106136446" sldId="878"/>
            <ac:spMk id="2" creationId="{43307816-7BFB-322B-7DF4-0CFEEE31BD9E}"/>
          </ac:spMkLst>
        </pc:spChg>
        <pc:spChg chg="mod ord">
          <ac:chgData name="Palit, Tapti" userId="dec6fbcd-7598-406a-8cbf-504d4a3bac15" providerId="ADAL" clId="{65104DF2-1B45-4C36-9E2A-F89658839DCF}" dt="2024-01-15T18:02:53.069" v="52" actId="700"/>
          <ac:spMkLst>
            <pc:docMk/>
            <pc:sldMk cId="4106136446" sldId="878"/>
            <ac:spMk id="4" creationId="{6227F2ED-404E-7843-3C5A-1A723AFD086C}"/>
          </ac:spMkLst>
        </pc:spChg>
        <pc:spChg chg="mod">
          <ac:chgData name="Palit, Tapti" userId="dec6fbcd-7598-406a-8cbf-504d4a3bac15" providerId="ADAL" clId="{65104DF2-1B45-4C36-9E2A-F89658839DCF}" dt="2024-01-15T19:39:09.321" v="729" actId="1076"/>
          <ac:spMkLst>
            <pc:docMk/>
            <pc:sldMk cId="4106136446" sldId="878"/>
            <ac:spMk id="7" creationId="{B3118DC6-8D31-BB2B-F7E7-8F14A04E4759}"/>
          </ac:spMkLst>
        </pc:spChg>
        <pc:spChg chg="mod">
          <ac:chgData name="Palit, Tapti" userId="dec6fbcd-7598-406a-8cbf-504d4a3bac15" providerId="ADAL" clId="{65104DF2-1B45-4C36-9E2A-F89658839DCF}" dt="2024-01-15T19:39:09.321" v="729" actId="1076"/>
          <ac:spMkLst>
            <pc:docMk/>
            <pc:sldMk cId="4106136446" sldId="878"/>
            <ac:spMk id="8" creationId="{2C4D375D-3E29-0DB5-68EF-64CCE376569C}"/>
          </ac:spMkLst>
        </pc:spChg>
        <pc:spChg chg="mod">
          <ac:chgData name="Palit, Tapti" userId="dec6fbcd-7598-406a-8cbf-504d4a3bac15" providerId="ADAL" clId="{65104DF2-1B45-4C36-9E2A-F89658839DCF}" dt="2024-01-15T19:39:23.977" v="730" actId="1076"/>
          <ac:spMkLst>
            <pc:docMk/>
            <pc:sldMk cId="4106136446" sldId="878"/>
            <ac:spMk id="9" creationId="{BFA6F52C-0219-E685-DB28-87A1A69F4C30}"/>
          </ac:spMkLst>
        </pc:spChg>
        <pc:spChg chg="mod">
          <ac:chgData name="Palit, Tapti" userId="dec6fbcd-7598-406a-8cbf-504d4a3bac15" providerId="ADAL" clId="{65104DF2-1B45-4C36-9E2A-F89658839DCF}" dt="2024-01-15T19:39:23.977" v="730" actId="1076"/>
          <ac:spMkLst>
            <pc:docMk/>
            <pc:sldMk cId="4106136446" sldId="878"/>
            <ac:spMk id="10" creationId="{F33C5856-D54D-7847-C899-B8C45FC2C80E}"/>
          </ac:spMkLst>
        </pc:spChg>
        <pc:spChg chg="mod">
          <ac:chgData name="Palit, Tapti" userId="dec6fbcd-7598-406a-8cbf-504d4a3bac15" providerId="ADAL" clId="{65104DF2-1B45-4C36-9E2A-F89658839DCF}" dt="2024-01-15T19:39:35.526" v="731" actId="1076"/>
          <ac:spMkLst>
            <pc:docMk/>
            <pc:sldMk cId="4106136446" sldId="878"/>
            <ac:spMk id="11" creationId="{7325C5C9-25DA-D42D-4776-3A8282C386CD}"/>
          </ac:spMkLst>
        </pc:spChg>
        <pc:spChg chg="mod">
          <ac:chgData name="Palit, Tapti" userId="dec6fbcd-7598-406a-8cbf-504d4a3bac15" providerId="ADAL" clId="{65104DF2-1B45-4C36-9E2A-F89658839DCF}" dt="2024-01-15T19:39:35.526" v="731" actId="1076"/>
          <ac:spMkLst>
            <pc:docMk/>
            <pc:sldMk cId="4106136446" sldId="878"/>
            <ac:spMk id="12" creationId="{872B8558-E42F-8D8C-7E34-39D57AED5BEC}"/>
          </ac:spMkLst>
        </pc:spChg>
        <pc:spChg chg="mod">
          <ac:chgData name="Palit, Tapti" userId="dec6fbcd-7598-406a-8cbf-504d4a3bac15" providerId="ADAL" clId="{65104DF2-1B45-4C36-9E2A-F89658839DCF}" dt="2024-01-15T19:40:02.558" v="734" actId="692"/>
          <ac:spMkLst>
            <pc:docMk/>
            <pc:sldMk cId="4106136446" sldId="878"/>
            <ac:spMk id="14" creationId="{6F866D0F-1452-D02C-7949-C95EC7C93DD5}"/>
          </ac:spMkLst>
        </pc:spChg>
        <pc:spChg chg="mod">
          <ac:chgData name="Palit, Tapti" userId="dec6fbcd-7598-406a-8cbf-504d4a3bac15" providerId="ADAL" clId="{65104DF2-1B45-4C36-9E2A-F89658839DCF}" dt="2024-01-15T19:40:05.996" v="735" actId="692"/>
          <ac:spMkLst>
            <pc:docMk/>
            <pc:sldMk cId="4106136446" sldId="878"/>
            <ac:spMk id="15" creationId="{333811DD-A797-786E-8BA4-B695AF563655}"/>
          </ac:spMkLst>
        </pc:spChg>
        <pc:spChg chg="mod">
          <ac:chgData name="Palit, Tapti" userId="dec6fbcd-7598-406a-8cbf-504d4a3bac15" providerId="ADAL" clId="{65104DF2-1B45-4C36-9E2A-F89658839DCF}" dt="2024-01-15T19:39:09.321" v="729" actId="1076"/>
          <ac:spMkLst>
            <pc:docMk/>
            <pc:sldMk cId="4106136446" sldId="878"/>
            <ac:spMk id="18" creationId="{8D802BA6-0B8A-B10B-54E5-9FF6FB5E4BD3}"/>
          </ac:spMkLst>
        </pc:spChg>
        <pc:spChg chg="mod">
          <ac:chgData name="Palit, Tapti" userId="dec6fbcd-7598-406a-8cbf-504d4a3bac15" providerId="ADAL" clId="{65104DF2-1B45-4C36-9E2A-F89658839DCF}" dt="2024-01-15T19:39:23.977" v="730" actId="1076"/>
          <ac:spMkLst>
            <pc:docMk/>
            <pc:sldMk cId="4106136446" sldId="878"/>
            <ac:spMk id="19" creationId="{13899F3A-FF26-D649-6588-9ABAB627E77C}"/>
          </ac:spMkLst>
        </pc:spChg>
        <pc:spChg chg="mod">
          <ac:chgData name="Palit, Tapti" userId="dec6fbcd-7598-406a-8cbf-504d4a3bac15" providerId="ADAL" clId="{65104DF2-1B45-4C36-9E2A-F89658839DCF}" dt="2024-01-15T19:39:35.526" v="731" actId="1076"/>
          <ac:spMkLst>
            <pc:docMk/>
            <pc:sldMk cId="4106136446" sldId="878"/>
            <ac:spMk id="20" creationId="{821A3CD9-3827-7FA8-6537-12D73768D3A2}"/>
          </ac:spMkLst>
        </pc:spChg>
        <pc:graphicFrameChg chg="mod ord modGraphic">
          <ac:chgData name="Palit, Tapti" userId="dec6fbcd-7598-406a-8cbf-504d4a3bac15" providerId="ADAL" clId="{65104DF2-1B45-4C36-9E2A-F89658839DCF}" dt="2024-01-15T20:24:49.773" v="1066" actId="2711"/>
          <ac:graphicFrameMkLst>
            <pc:docMk/>
            <pc:sldMk cId="4106136446" sldId="878"/>
            <ac:graphicFrameMk id="5" creationId="{3A575547-83BE-2DB9-68F9-3B02678257AA}"/>
          </ac:graphicFrameMkLst>
        </pc:graphicFrameChg>
        <pc:extLst>
          <p:ext xmlns:p="http://schemas.openxmlformats.org/presentationml/2006/main" uri="{D6D511B9-2390-475A-947B-AFAB55BFBCF1}">
            <pc226:cmChg xmlns:pc226="http://schemas.microsoft.com/office/powerpoint/2022/06/main/command" chg="add mod">
              <pc226:chgData name="Palit, Tapti" userId="dec6fbcd-7598-406a-8cbf-504d4a3bac15" providerId="ADAL" clId="{65104DF2-1B45-4C36-9E2A-F89658839DCF}" dt="2024-01-15T20:54:39.386" v="1091"/>
              <pc2:cmMkLst xmlns:pc2="http://schemas.microsoft.com/office/powerpoint/2019/9/main/command">
                <pc:docMk/>
                <pc:sldMk cId="4106136446" sldId="878"/>
                <pc2:cmMk id="{0CA250D8-A294-4CFF-8566-E90610714B37}"/>
              </pc2:cmMkLst>
              <pc226:cmRplyChg chg="add mod">
                <pc226:chgData name="Palit, Tapti" userId="dec6fbcd-7598-406a-8cbf-504d4a3bac15" providerId="ADAL" clId="{65104DF2-1B45-4C36-9E2A-F89658839DCF}" dt="2024-01-15T20:54:39.386" v="1091"/>
                <pc2:cmRplyMkLst xmlns:pc2="http://schemas.microsoft.com/office/powerpoint/2019/9/main/command">
                  <pc:docMk/>
                  <pc:sldMk cId="4106136446" sldId="878"/>
                  <pc2:cmMk id="{0CA250D8-A294-4CFF-8566-E90610714B37}"/>
                  <pc2:cmRplyMk id="{C5B61E68-65E8-4315-904F-CEC4964E1FC9}"/>
                </pc2:cmRplyMkLst>
              </pc226:cmRplyChg>
            </pc226:cmChg>
          </p:ext>
        </pc:extLst>
      </pc:sldChg>
      <pc:sldChg chg="modSp mod">
        <pc:chgData name="Palit, Tapti" userId="dec6fbcd-7598-406a-8cbf-504d4a3bac15" providerId="ADAL" clId="{65104DF2-1B45-4C36-9E2A-F89658839DCF}" dt="2024-01-24T17:20:36.476" v="8878" actId="14100"/>
        <pc:sldMkLst>
          <pc:docMk/>
          <pc:sldMk cId="1808779352" sldId="879"/>
        </pc:sldMkLst>
        <pc:spChg chg="mod">
          <ac:chgData name="Palit, Tapti" userId="dec6fbcd-7598-406a-8cbf-504d4a3bac15" providerId="ADAL" clId="{65104DF2-1B45-4C36-9E2A-F89658839DCF}" dt="2024-01-24T17:20:36.476" v="8878" actId="14100"/>
          <ac:spMkLst>
            <pc:docMk/>
            <pc:sldMk cId="1808779352" sldId="879"/>
            <ac:spMk id="28" creationId="{E51AF264-9760-0BB0-482D-8045E3E4595E}"/>
          </ac:spMkLst>
        </pc:spChg>
      </pc:sldChg>
      <pc:sldChg chg="addSp modSp mod chgLayout">
        <pc:chgData name="Palit, Tapti" userId="dec6fbcd-7598-406a-8cbf-504d4a3bac15" providerId="ADAL" clId="{65104DF2-1B45-4C36-9E2A-F89658839DCF}" dt="2024-01-15T18:02:53.069" v="52" actId="700"/>
        <pc:sldMkLst>
          <pc:docMk/>
          <pc:sldMk cId="3116451716" sldId="879"/>
        </pc:sldMkLst>
        <pc:spChg chg="mod ord">
          <ac:chgData name="Palit, Tapti" userId="dec6fbcd-7598-406a-8cbf-504d4a3bac15" providerId="ADAL" clId="{65104DF2-1B45-4C36-9E2A-F89658839DCF}" dt="2024-01-15T18:02:53.069" v="52" actId="700"/>
          <ac:spMkLst>
            <pc:docMk/>
            <pc:sldMk cId="3116451716" sldId="879"/>
            <ac:spMk id="2" creationId="{1E66A126-7EC2-4AF7-BDAC-279CE10164EC}"/>
          </ac:spMkLst>
        </pc:spChg>
        <pc:spChg chg="add mod ord">
          <ac:chgData name="Palit, Tapti" userId="dec6fbcd-7598-406a-8cbf-504d4a3bac15" providerId="ADAL" clId="{65104DF2-1B45-4C36-9E2A-F89658839DCF}" dt="2024-01-15T18:02:53.069" v="52" actId="700"/>
          <ac:spMkLst>
            <pc:docMk/>
            <pc:sldMk cId="3116451716" sldId="879"/>
            <ac:spMk id="3" creationId="{AEAB820E-FEF5-B388-740A-18E7851690C9}"/>
          </ac:spMkLst>
        </pc:spChg>
        <pc:spChg chg="mod ord">
          <ac:chgData name="Palit, Tapti" userId="dec6fbcd-7598-406a-8cbf-504d4a3bac15" providerId="ADAL" clId="{65104DF2-1B45-4C36-9E2A-F89658839DCF}" dt="2024-01-15T18:02:53.069" v="52" actId="700"/>
          <ac:spMkLst>
            <pc:docMk/>
            <pc:sldMk cId="3116451716" sldId="879"/>
            <ac:spMk id="4" creationId="{8010EC48-2D64-4513-8B58-BFD0F3CEBE18}"/>
          </ac:spMkLst>
        </pc:spChg>
      </pc:sldChg>
      <pc:sldChg chg="addSp delSp modSp mod modClrScheme addAnim delAnim chgLayout">
        <pc:chgData name="Palit, Tapti" userId="dec6fbcd-7598-406a-8cbf-504d4a3bac15" providerId="ADAL" clId="{65104DF2-1B45-4C36-9E2A-F89658839DCF}" dt="2024-01-15T19:41:57.364" v="761" actId="20577"/>
        <pc:sldMkLst>
          <pc:docMk/>
          <pc:sldMk cId="387342752" sldId="880"/>
        </pc:sldMkLst>
        <pc:spChg chg="mod ord">
          <ac:chgData name="Palit, Tapti" userId="dec6fbcd-7598-406a-8cbf-504d4a3bac15" providerId="ADAL" clId="{65104DF2-1B45-4C36-9E2A-F89658839DCF}" dt="2024-01-15T19:41:36.680" v="746" actId="700"/>
          <ac:spMkLst>
            <pc:docMk/>
            <pc:sldMk cId="387342752" sldId="880"/>
            <ac:spMk id="2" creationId="{AB28845A-0EFC-412A-884A-D4194C16F2EE}"/>
          </ac:spMkLst>
        </pc:spChg>
        <pc:spChg chg="mod ord">
          <ac:chgData name="Palit, Tapti" userId="dec6fbcd-7598-406a-8cbf-504d4a3bac15" providerId="ADAL" clId="{65104DF2-1B45-4C36-9E2A-F89658839DCF}" dt="2024-01-15T19:41:36.680" v="746" actId="700"/>
          <ac:spMkLst>
            <pc:docMk/>
            <pc:sldMk cId="387342752" sldId="880"/>
            <ac:spMk id="4" creationId="{7126102E-3F88-4CF0-9BDE-D372B773C9EF}"/>
          </ac:spMkLst>
        </pc:spChg>
        <pc:spChg chg="mod ord">
          <ac:chgData name="Palit, Tapti" userId="dec6fbcd-7598-406a-8cbf-504d4a3bac15" providerId="ADAL" clId="{65104DF2-1B45-4C36-9E2A-F89658839DCF}" dt="2024-01-15T19:41:36.680" v="746" actId="700"/>
          <ac:spMkLst>
            <pc:docMk/>
            <pc:sldMk cId="387342752" sldId="880"/>
            <ac:spMk id="5" creationId="{19E9A9E3-58EB-496A-B94A-C1DE0DDAE6CF}"/>
          </ac:spMkLst>
        </pc:spChg>
        <pc:spChg chg="add del mod ord">
          <ac:chgData name="Palit, Tapti" userId="dec6fbcd-7598-406a-8cbf-504d4a3bac15" providerId="ADAL" clId="{65104DF2-1B45-4C36-9E2A-F89658839DCF}" dt="2024-01-15T19:41:36.680" v="746" actId="700"/>
          <ac:spMkLst>
            <pc:docMk/>
            <pc:sldMk cId="387342752" sldId="880"/>
            <ac:spMk id="6" creationId="{75A9C303-4EA3-CEB5-ABEC-B3BDE28561BF}"/>
          </ac:spMkLst>
        </pc:spChg>
        <pc:spChg chg="add mod ord">
          <ac:chgData name="Palit, Tapti" userId="dec6fbcd-7598-406a-8cbf-504d4a3bac15" providerId="ADAL" clId="{65104DF2-1B45-4C36-9E2A-F89658839DCF}" dt="2024-01-15T19:41:57.364" v="761" actId="20577"/>
          <ac:spMkLst>
            <pc:docMk/>
            <pc:sldMk cId="387342752" sldId="880"/>
            <ac:spMk id="7" creationId="{6CDD11AF-0E3F-1851-3597-83982F41D87B}"/>
          </ac:spMkLst>
        </pc:spChg>
        <pc:spChg chg="add del mod">
          <ac:chgData name="Palit, Tapti" userId="dec6fbcd-7598-406a-8cbf-504d4a3bac15" providerId="ADAL" clId="{65104DF2-1B45-4C36-9E2A-F89658839DCF}" dt="2024-01-15T19:41:53.020" v="759" actId="478"/>
          <ac:spMkLst>
            <pc:docMk/>
            <pc:sldMk cId="387342752" sldId="880"/>
            <ac:spMk id="12" creationId="{3E4FC04D-D29F-4E49-AE13-2609DAF6C64D}"/>
          </ac:spMkLst>
        </pc:spChg>
      </pc:sldChg>
      <pc:sldChg chg="modSp mod">
        <pc:chgData name="Palit, Tapti" userId="dec6fbcd-7598-406a-8cbf-504d4a3bac15" providerId="ADAL" clId="{65104DF2-1B45-4C36-9E2A-F89658839DCF}" dt="2024-01-24T17:46:59.060" v="8904" actId="108"/>
        <pc:sldMkLst>
          <pc:docMk/>
          <pc:sldMk cId="1404472563" sldId="880"/>
        </pc:sldMkLst>
        <pc:spChg chg="mod">
          <ac:chgData name="Palit, Tapti" userId="dec6fbcd-7598-406a-8cbf-504d4a3bac15" providerId="ADAL" clId="{65104DF2-1B45-4C36-9E2A-F89658839DCF}" dt="2024-01-24T17:46:53.700" v="8901" actId="108"/>
          <ac:spMkLst>
            <pc:docMk/>
            <pc:sldMk cId="1404472563" sldId="880"/>
            <ac:spMk id="2" creationId="{0B3EF019-A691-8AEC-2488-AF5D6867D5E0}"/>
          </ac:spMkLst>
        </pc:spChg>
        <pc:spChg chg="mod">
          <ac:chgData name="Palit, Tapti" userId="dec6fbcd-7598-406a-8cbf-504d4a3bac15" providerId="ADAL" clId="{65104DF2-1B45-4C36-9E2A-F89658839DCF}" dt="2024-01-24T17:46:55.482" v="8902" actId="108"/>
          <ac:spMkLst>
            <pc:docMk/>
            <pc:sldMk cId="1404472563" sldId="880"/>
            <ac:spMk id="5" creationId="{5F7FA714-6974-907B-5A8E-AE6E48BE8E03}"/>
          </ac:spMkLst>
        </pc:spChg>
        <pc:spChg chg="mod">
          <ac:chgData name="Palit, Tapti" userId="dec6fbcd-7598-406a-8cbf-504d4a3bac15" providerId="ADAL" clId="{65104DF2-1B45-4C36-9E2A-F89658839DCF}" dt="2024-01-24T17:46:57.114" v="8903" actId="108"/>
          <ac:spMkLst>
            <pc:docMk/>
            <pc:sldMk cId="1404472563" sldId="880"/>
            <ac:spMk id="10" creationId="{179E423C-29A9-4EFE-31DF-FDE0901D4251}"/>
          </ac:spMkLst>
        </pc:spChg>
        <pc:spChg chg="mod">
          <ac:chgData name="Palit, Tapti" userId="dec6fbcd-7598-406a-8cbf-504d4a3bac15" providerId="ADAL" clId="{65104DF2-1B45-4C36-9E2A-F89658839DCF}" dt="2024-01-24T17:46:59.060" v="8904" actId="108"/>
          <ac:spMkLst>
            <pc:docMk/>
            <pc:sldMk cId="1404472563" sldId="880"/>
            <ac:spMk id="36" creationId="{04E25AA4-9E2C-BD11-0AB8-86C10CCD6526}"/>
          </ac:spMkLst>
        </pc:spChg>
      </pc:sldChg>
      <pc:sldChg chg="modSp mod chgLayout">
        <pc:chgData name="Palit, Tapti" userId="dec6fbcd-7598-406a-8cbf-504d4a3bac15" providerId="ADAL" clId="{65104DF2-1B45-4C36-9E2A-F89658839DCF}" dt="2024-01-15T18:02:53.069" v="52" actId="700"/>
        <pc:sldMkLst>
          <pc:docMk/>
          <pc:sldMk cId="3910175739" sldId="881"/>
        </pc:sldMkLst>
        <pc:spChg chg="mod ord">
          <ac:chgData name="Palit, Tapti" userId="dec6fbcd-7598-406a-8cbf-504d4a3bac15" providerId="ADAL" clId="{65104DF2-1B45-4C36-9E2A-F89658839DCF}" dt="2024-01-15T18:02:53.069" v="52" actId="700"/>
          <ac:spMkLst>
            <pc:docMk/>
            <pc:sldMk cId="3910175739" sldId="881"/>
            <ac:spMk id="2" creationId="{80ACFC51-CA2B-1477-DFCF-8A384F61F51C}"/>
          </ac:spMkLst>
        </pc:spChg>
        <pc:spChg chg="mod ord">
          <ac:chgData name="Palit, Tapti" userId="dec6fbcd-7598-406a-8cbf-504d4a3bac15" providerId="ADAL" clId="{65104DF2-1B45-4C36-9E2A-F89658839DCF}" dt="2024-01-15T18:02:53.069" v="52" actId="700"/>
          <ac:spMkLst>
            <pc:docMk/>
            <pc:sldMk cId="3910175739" sldId="881"/>
            <ac:spMk id="3" creationId="{8D1C862C-042B-A7A5-8E88-1EBEA7AF6498}"/>
          </ac:spMkLst>
        </pc:spChg>
        <pc:spChg chg="mod ord">
          <ac:chgData name="Palit, Tapti" userId="dec6fbcd-7598-406a-8cbf-504d4a3bac15" providerId="ADAL" clId="{65104DF2-1B45-4C36-9E2A-F89658839DCF}" dt="2024-01-15T18:02:53.069" v="52" actId="700"/>
          <ac:spMkLst>
            <pc:docMk/>
            <pc:sldMk cId="3910175739" sldId="881"/>
            <ac:spMk id="4" creationId="{82D601BB-FEA5-65C1-40EB-B181A1A5BE9A}"/>
          </ac:spMkLst>
        </pc:spChg>
      </pc:sldChg>
      <pc:sldChg chg="modSp mod">
        <pc:chgData name="Palit, Tapti" userId="dec6fbcd-7598-406a-8cbf-504d4a3bac15" providerId="ADAL" clId="{65104DF2-1B45-4C36-9E2A-F89658839DCF}" dt="2024-01-24T17:21:02.496" v="8883" actId="14100"/>
        <pc:sldMkLst>
          <pc:docMk/>
          <pc:sldMk cId="4210693655" sldId="881"/>
        </pc:sldMkLst>
        <pc:spChg chg="mod">
          <ac:chgData name="Palit, Tapti" userId="dec6fbcd-7598-406a-8cbf-504d4a3bac15" providerId="ADAL" clId="{65104DF2-1B45-4C36-9E2A-F89658839DCF}" dt="2024-01-24T17:21:02.496" v="8883" actId="14100"/>
          <ac:spMkLst>
            <pc:docMk/>
            <pc:sldMk cId="4210693655" sldId="881"/>
            <ac:spMk id="28" creationId="{E51AF264-9760-0BB0-482D-8045E3E4595E}"/>
          </ac:spMkLst>
        </pc:spChg>
      </pc:sldChg>
      <pc:sldChg chg="addSp modSp mod chgLayout">
        <pc:chgData name="Palit, Tapti" userId="dec6fbcd-7598-406a-8cbf-504d4a3bac15" providerId="ADAL" clId="{65104DF2-1B45-4C36-9E2A-F89658839DCF}" dt="2024-01-15T18:02:53.069" v="52" actId="700"/>
        <pc:sldMkLst>
          <pc:docMk/>
          <pc:sldMk cId="2649866034" sldId="882"/>
        </pc:sldMkLst>
        <pc:spChg chg="mod ord">
          <ac:chgData name="Palit, Tapti" userId="dec6fbcd-7598-406a-8cbf-504d4a3bac15" providerId="ADAL" clId="{65104DF2-1B45-4C36-9E2A-F89658839DCF}" dt="2024-01-15T18:02:53.069" v="52" actId="700"/>
          <ac:spMkLst>
            <pc:docMk/>
            <pc:sldMk cId="2649866034" sldId="882"/>
            <ac:spMk id="2" creationId="{7ED4E59B-8510-1BDB-2406-4637F92CEC7C}"/>
          </ac:spMkLst>
        </pc:spChg>
        <pc:spChg chg="add mod ord">
          <ac:chgData name="Palit, Tapti" userId="dec6fbcd-7598-406a-8cbf-504d4a3bac15" providerId="ADAL" clId="{65104DF2-1B45-4C36-9E2A-F89658839DCF}" dt="2024-01-15T18:02:53.069" v="52" actId="700"/>
          <ac:spMkLst>
            <pc:docMk/>
            <pc:sldMk cId="2649866034" sldId="882"/>
            <ac:spMk id="3" creationId="{79710D76-0279-2D2E-92B1-4843352BCD0F}"/>
          </ac:spMkLst>
        </pc:spChg>
        <pc:spChg chg="mod ord">
          <ac:chgData name="Palit, Tapti" userId="dec6fbcd-7598-406a-8cbf-504d4a3bac15" providerId="ADAL" clId="{65104DF2-1B45-4C36-9E2A-F89658839DCF}" dt="2024-01-15T18:02:53.069" v="52" actId="700"/>
          <ac:spMkLst>
            <pc:docMk/>
            <pc:sldMk cId="2649866034" sldId="882"/>
            <ac:spMk id="4" creationId="{113AF6C6-7D64-6939-13E8-8FC17B278B75}"/>
          </ac:spMkLst>
        </pc:spChg>
      </pc:sldChg>
      <pc:sldChg chg="addSp delSp modSp mod modClrScheme chgLayout modNotesTx">
        <pc:chgData name="Palit, Tapti" userId="dec6fbcd-7598-406a-8cbf-504d4a3bac15" providerId="ADAL" clId="{65104DF2-1B45-4C36-9E2A-F89658839DCF}" dt="2024-01-24T19:08:13.759" v="17969" actId="114"/>
        <pc:sldMkLst>
          <pc:docMk/>
          <pc:sldMk cId="3144217460" sldId="882"/>
        </pc:sldMkLst>
        <pc:spChg chg="del mod">
          <ac:chgData name="Palit, Tapti" userId="dec6fbcd-7598-406a-8cbf-504d4a3bac15" providerId="ADAL" clId="{65104DF2-1B45-4C36-9E2A-F89658839DCF}" dt="2024-01-24T16:21:50.173" v="4577" actId="478"/>
          <ac:spMkLst>
            <pc:docMk/>
            <pc:sldMk cId="3144217460" sldId="882"/>
            <ac:spMk id="2" creationId="{EB3D43F0-3496-839F-C407-31618EF096DC}"/>
          </ac:spMkLst>
        </pc:spChg>
        <pc:spChg chg="mod ord">
          <ac:chgData name="Palit, Tapti" userId="dec6fbcd-7598-406a-8cbf-504d4a3bac15" providerId="ADAL" clId="{65104DF2-1B45-4C36-9E2A-F89658839DCF}" dt="2024-01-24T19:07:32.694" v="17886" actId="700"/>
          <ac:spMkLst>
            <pc:docMk/>
            <pc:sldMk cId="3144217460" sldId="882"/>
            <ac:spMk id="3" creationId="{BF49F439-5735-4275-A014-1A5D2B7B534F}"/>
          </ac:spMkLst>
        </pc:spChg>
        <pc:spChg chg="mod ord">
          <ac:chgData name="Palit, Tapti" userId="dec6fbcd-7598-406a-8cbf-504d4a3bac15" providerId="ADAL" clId="{65104DF2-1B45-4C36-9E2A-F89658839DCF}" dt="2024-01-24T19:07:32.694" v="17886" actId="700"/>
          <ac:spMkLst>
            <pc:docMk/>
            <pc:sldMk cId="3144217460" sldId="882"/>
            <ac:spMk id="4" creationId="{BB9070CC-B07D-2111-6090-B13C748C7B68}"/>
          </ac:spMkLst>
        </pc:spChg>
        <pc:spChg chg="add mod ord">
          <ac:chgData name="Palit, Tapti" userId="dec6fbcd-7598-406a-8cbf-504d4a3bac15" providerId="ADAL" clId="{65104DF2-1B45-4C36-9E2A-F89658839DCF}" dt="2024-01-24T19:07:32.694" v="17886" actId="700"/>
          <ac:spMkLst>
            <pc:docMk/>
            <pc:sldMk cId="3144217460" sldId="882"/>
            <ac:spMk id="5" creationId="{2724ED97-B4C1-FEF7-F286-F160D64AA3D2}"/>
          </ac:spMkLst>
        </pc:spChg>
        <pc:spChg chg="add mod ord">
          <ac:chgData name="Palit, Tapti" userId="dec6fbcd-7598-406a-8cbf-504d4a3bac15" providerId="ADAL" clId="{65104DF2-1B45-4C36-9E2A-F89658839DCF}" dt="2024-01-24T19:08:13.759" v="17969" actId="114"/>
          <ac:spMkLst>
            <pc:docMk/>
            <pc:sldMk cId="3144217460" sldId="882"/>
            <ac:spMk id="15" creationId="{5021B603-CC3B-4573-2960-4D84C104A240}"/>
          </ac:spMkLst>
        </pc:spChg>
      </pc:sldChg>
      <pc:sldChg chg="delSp modSp mod">
        <pc:chgData name="Palit, Tapti" userId="dec6fbcd-7598-406a-8cbf-504d4a3bac15" providerId="ADAL" clId="{65104DF2-1B45-4C36-9E2A-F89658839DCF}" dt="2024-01-24T16:24:16.910" v="4844" actId="20577"/>
        <pc:sldMkLst>
          <pc:docMk/>
          <pc:sldMk cId="2557977293" sldId="884"/>
        </pc:sldMkLst>
        <pc:spChg chg="del mod">
          <ac:chgData name="Palit, Tapti" userId="dec6fbcd-7598-406a-8cbf-504d4a3bac15" providerId="ADAL" clId="{65104DF2-1B45-4C36-9E2A-F89658839DCF}" dt="2024-01-24T16:21:45.560" v="4576" actId="478"/>
          <ac:spMkLst>
            <pc:docMk/>
            <pc:sldMk cId="2557977293" sldId="884"/>
            <ac:spMk id="2" creationId="{1D4BD2C2-022F-E126-F346-97C4E5539620}"/>
          </ac:spMkLst>
        </pc:spChg>
        <pc:spChg chg="mod">
          <ac:chgData name="Palit, Tapti" userId="dec6fbcd-7598-406a-8cbf-504d4a3bac15" providerId="ADAL" clId="{65104DF2-1B45-4C36-9E2A-F89658839DCF}" dt="2024-01-24T16:24:16.910" v="4844" actId="20577"/>
          <ac:spMkLst>
            <pc:docMk/>
            <pc:sldMk cId="2557977293" sldId="884"/>
            <ac:spMk id="3" creationId="{B4502F78-63A3-518D-B3D5-1835E60DA933}"/>
          </ac:spMkLst>
        </pc:spChg>
      </pc:sldChg>
      <pc:sldChg chg="modNotesTx">
        <pc:chgData name="Palit, Tapti" userId="dec6fbcd-7598-406a-8cbf-504d4a3bac15" providerId="ADAL" clId="{65104DF2-1B45-4C36-9E2A-F89658839DCF}" dt="2024-01-24T19:08:43.849" v="17996" actId="20577"/>
        <pc:sldMkLst>
          <pc:docMk/>
          <pc:sldMk cId="71857253" sldId="885"/>
        </pc:sldMkLst>
      </pc:sldChg>
      <pc:sldChg chg="modSp del mod">
        <pc:chgData name="Palit, Tapti" userId="dec6fbcd-7598-406a-8cbf-504d4a3bac15" providerId="ADAL" clId="{65104DF2-1B45-4C36-9E2A-F89658839DCF}" dt="2024-01-25T18:20:21.629" v="22803" actId="47"/>
        <pc:sldMkLst>
          <pc:docMk/>
          <pc:sldMk cId="2263543615" sldId="886"/>
        </pc:sldMkLst>
        <pc:spChg chg="mod">
          <ac:chgData name="Palit, Tapti" userId="dec6fbcd-7598-406a-8cbf-504d4a3bac15" providerId="ADAL" clId="{65104DF2-1B45-4C36-9E2A-F89658839DCF}" dt="2024-01-25T15:42:08.396" v="18770" actId="20577"/>
          <ac:spMkLst>
            <pc:docMk/>
            <pc:sldMk cId="2263543615" sldId="886"/>
            <ac:spMk id="6" creationId="{B737CC94-863F-591E-BDD7-067D8999CB94}"/>
          </ac:spMkLst>
        </pc:spChg>
        <pc:spChg chg="mod">
          <ac:chgData name="Palit, Tapti" userId="dec6fbcd-7598-406a-8cbf-504d4a3bac15" providerId="ADAL" clId="{65104DF2-1B45-4C36-9E2A-F89658839DCF}" dt="2024-01-25T17:42:02.899" v="21781" actId="20577"/>
          <ac:spMkLst>
            <pc:docMk/>
            <pc:sldMk cId="2263543615" sldId="886"/>
            <ac:spMk id="9" creationId="{05E5E1A5-9203-86D7-D2D2-6F8449423FB7}"/>
          </ac:spMkLst>
        </pc:spChg>
      </pc:sldChg>
      <pc:sldChg chg="modNotesTx">
        <pc:chgData name="Palit, Tapti" userId="dec6fbcd-7598-406a-8cbf-504d4a3bac15" providerId="ADAL" clId="{65104DF2-1B45-4C36-9E2A-F89658839DCF}" dt="2024-01-24T16:27:12.482" v="5130" actId="20577"/>
        <pc:sldMkLst>
          <pc:docMk/>
          <pc:sldMk cId="3127620984" sldId="886"/>
        </pc:sldMkLst>
      </pc:sldChg>
      <pc:sldChg chg="add mod modShow">
        <pc:chgData name="Palit, Tapti" userId="dec6fbcd-7598-406a-8cbf-504d4a3bac15" providerId="ADAL" clId="{65104DF2-1B45-4C36-9E2A-F89658839DCF}" dt="2024-01-25T18:14:34.781" v="22589" actId="729"/>
        <pc:sldMkLst>
          <pc:docMk/>
          <pc:sldMk cId="1680944788" sldId="887"/>
        </pc:sldMkLst>
      </pc:sldChg>
      <pc:sldChg chg="addSp delSp modSp add del mod modClrScheme delAnim modAnim chgLayout modNotesTx">
        <pc:chgData name="Palit, Tapti" userId="dec6fbcd-7598-406a-8cbf-504d4a3bac15" providerId="ADAL" clId="{65104DF2-1B45-4C36-9E2A-F89658839DCF}" dt="2024-01-25T18:14:25.477" v="22587" actId="2696"/>
        <pc:sldMkLst>
          <pc:docMk/>
          <pc:sldMk cId="3976567652" sldId="887"/>
        </pc:sldMkLst>
        <pc:spChg chg="mod ord">
          <ac:chgData name="Palit, Tapti" userId="dec6fbcd-7598-406a-8cbf-504d4a3bac15" providerId="ADAL" clId="{65104DF2-1B45-4C36-9E2A-F89658839DCF}" dt="2024-01-24T17:08:33.450" v="7935" actId="700"/>
          <ac:spMkLst>
            <pc:docMk/>
            <pc:sldMk cId="3976567652" sldId="887"/>
            <ac:spMk id="3" creationId="{C2AC3463-E898-8385-593F-593DA4125E40}"/>
          </ac:spMkLst>
        </pc:spChg>
        <pc:spChg chg="mod ord">
          <ac:chgData name="Palit, Tapti" userId="dec6fbcd-7598-406a-8cbf-504d4a3bac15" providerId="ADAL" clId="{65104DF2-1B45-4C36-9E2A-F89658839DCF}" dt="2024-01-24T17:08:33.450" v="7935" actId="700"/>
          <ac:spMkLst>
            <pc:docMk/>
            <pc:sldMk cId="3976567652" sldId="887"/>
            <ac:spMk id="4" creationId="{7309343E-9268-AC9B-BD89-8BFF30271D67}"/>
          </ac:spMkLst>
        </pc:spChg>
        <pc:spChg chg="mod">
          <ac:chgData name="Palit, Tapti" userId="dec6fbcd-7598-406a-8cbf-504d4a3bac15" providerId="ADAL" clId="{65104DF2-1B45-4C36-9E2A-F89658839DCF}" dt="2024-01-24T16:51:15.306" v="6974" actId="20577"/>
          <ac:spMkLst>
            <pc:docMk/>
            <pc:sldMk cId="3976567652" sldId="887"/>
            <ac:spMk id="10" creationId="{EEA573DB-F656-4DB1-2FEF-7880B86E2669}"/>
          </ac:spMkLst>
        </pc:spChg>
        <pc:spChg chg="del">
          <ac:chgData name="Palit, Tapti" userId="dec6fbcd-7598-406a-8cbf-504d4a3bac15" providerId="ADAL" clId="{65104DF2-1B45-4C36-9E2A-F89658839DCF}" dt="2024-01-24T16:51:02.546" v="6968" actId="478"/>
          <ac:spMkLst>
            <pc:docMk/>
            <pc:sldMk cId="3976567652" sldId="887"/>
            <ac:spMk id="11" creationId="{E5E969E0-3A17-659B-64C3-EB6001F90104}"/>
          </ac:spMkLst>
        </pc:spChg>
        <pc:spChg chg="del">
          <ac:chgData name="Palit, Tapti" userId="dec6fbcd-7598-406a-8cbf-504d4a3bac15" providerId="ADAL" clId="{65104DF2-1B45-4C36-9E2A-F89658839DCF}" dt="2024-01-24T16:51:02.546" v="6968" actId="478"/>
          <ac:spMkLst>
            <pc:docMk/>
            <pc:sldMk cId="3976567652" sldId="887"/>
            <ac:spMk id="12" creationId="{18B490F0-B8D0-84DB-04DD-EC2F0F476633}"/>
          </ac:spMkLst>
        </pc:spChg>
        <pc:spChg chg="del">
          <ac:chgData name="Palit, Tapti" userId="dec6fbcd-7598-406a-8cbf-504d4a3bac15" providerId="ADAL" clId="{65104DF2-1B45-4C36-9E2A-F89658839DCF}" dt="2024-01-24T16:51:02.546" v="6968" actId="478"/>
          <ac:spMkLst>
            <pc:docMk/>
            <pc:sldMk cId="3976567652" sldId="887"/>
            <ac:spMk id="13" creationId="{7DD5DAE3-481F-6475-1AE1-CE1A5178F441}"/>
          </ac:spMkLst>
        </pc:spChg>
        <pc:spChg chg="add mod">
          <ac:chgData name="Palit, Tapti" userId="dec6fbcd-7598-406a-8cbf-504d4a3bac15" providerId="ADAL" clId="{65104DF2-1B45-4C36-9E2A-F89658839DCF}" dt="2024-01-24T16:56:06.878" v="7210" actId="164"/>
          <ac:spMkLst>
            <pc:docMk/>
            <pc:sldMk cId="3976567652" sldId="887"/>
            <ac:spMk id="15" creationId="{D63A3C53-0327-9293-9C59-58C8058E0976}"/>
          </ac:spMkLst>
        </pc:spChg>
        <pc:spChg chg="add mod">
          <ac:chgData name="Palit, Tapti" userId="dec6fbcd-7598-406a-8cbf-504d4a3bac15" providerId="ADAL" clId="{65104DF2-1B45-4C36-9E2A-F89658839DCF}" dt="2024-01-24T16:56:06.878" v="7210" actId="164"/>
          <ac:spMkLst>
            <pc:docMk/>
            <pc:sldMk cId="3976567652" sldId="887"/>
            <ac:spMk id="18" creationId="{2F1A6429-E65E-61AA-EC4B-8FC1D3A52193}"/>
          </ac:spMkLst>
        </pc:spChg>
        <pc:spChg chg="del">
          <ac:chgData name="Palit, Tapti" userId="dec6fbcd-7598-406a-8cbf-504d4a3bac15" providerId="ADAL" clId="{65104DF2-1B45-4C36-9E2A-F89658839DCF}" dt="2024-01-24T16:51:08.291" v="6970" actId="478"/>
          <ac:spMkLst>
            <pc:docMk/>
            <pc:sldMk cId="3976567652" sldId="887"/>
            <ac:spMk id="20" creationId="{67DB1604-5770-BF45-6E88-ABB286747E63}"/>
          </ac:spMkLst>
        </pc:spChg>
        <pc:spChg chg="del">
          <ac:chgData name="Palit, Tapti" userId="dec6fbcd-7598-406a-8cbf-504d4a3bac15" providerId="ADAL" clId="{65104DF2-1B45-4C36-9E2A-F89658839DCF}" dt="2024-01-24T16:51:10.472" v="6971" actId="478"/>
          <ac:spMkLst>
            <pc:docMk/>
            <pc:sldMk cId="3976567652" sldId="887"/>
            <ac:spMk id="21" creationId="{C803BF47-1D0F-9C45-2B64-D2DD49D48835}"/>
          </ac:spMkLst>
        </pc:spChg>
        <pc:spChg chg="del">
          <ac:chgData name="Palit, Tapti" userId="dec6fbcd-7598-406a-8cbf-504d4a3bac15" providerId="ADAL" clId="{65104DF2-1B45-4C36-9E2A-F89658839DCF}" dt="2024-01-24T16:51:02.546" v="6968" actId="478"/>
          <ac:spMkLst>
            <pc:docMk/>
            <pc:sldMk cId="3976567652" sldId="887"/>
            <ac:spMk id="22" creationId="{A21DFF9E-CFF9-CF82-A9AC-63CC53F753AB}"/>
          </ac:spMkLst>
        </pc:spChg>
        <pc:spChg chg="del">
          <ac:chgData name="Palit, Tapti" userId="dec6fbcd-7598-406a-8cbf-504d4a3bac15" providerId="ADAL" clId="{65104DF2-1B45-4C36-9E2A-F89658839DCF}" dt="2024-01-24T16:51:08.291" v="6970" actId="478"/>
          <ac:spMkLst>
            <pc:docMk/>
            <pc:sldMk cId="3976567652" sldId="887"/>
            <ac:spMk id="23" creationId="{62D4A6D7-C435-AD42-8BE1-9EAB73CCA6ED}"/>
          </ac:spMkLst>
        </pc:spChg>
        <pc:spChg chg="add mod">
          <ac:chgData name="Palit, Tapti" userId="dec6fbcd-7598-406a-8cbf-504d4a3bac15" providerId="ADAL" clId="{65104DF2-1B45-4C36-9E2A-F89658839DCF}" dt="2024-01-24T16:59:36.750" v="7631" actId="1076"/>
          <ac:spMkLst>
            <pc:docMk/>
            <pc:sldMk cId="3976567652" sldId="887"/>
            <ac:spMk id="24" creationId="{7883669F-6042-66F8-9051-62C8F06473DE}"/>
          </ac:spMkLst>
        </pc:spChg>
        <pc:spChg chg="add mod">
          <ac:chgData name="Palit, Tapti" userId="dec6fbcd-7598-406a-8cbf-504d4a3bac15" providerId="ADAL" clId="{65104DF2-1B45-4C36-9E2A-F89658839DCF}" dt="2024-01-24T17:00:08.437" v="7645" actId="1076"/>
          <ac:spMkLst>
            <pc:docMk/>
            <pc:sldMk cId="3976567652" sldId="887"/>
            <ac:spMk id="28" creationId="{E2C8C09F-A457-5E84-0292-CBB73474F96A}"/>
          </ac:spMkLst>
        </pc:spChg>
        <pc:spChg chg="add mod">
          <ac:chgData name="Palit, Tapti" userId="dec6fbcd-7598-406a-8cbf-504d4a3bac15" providerId="ADAL" clId="{65104DF2-1B45-4C36-9E2A-F89658839DCF}" dt="2024-01-24T17:57:30.192" v="9778" actId="20577"/>
          <ac:spMkLst>
            <pc:docMk/>
            <pc:sldMk cId="3976567652" sldId="887"/>
            <ac:spMk id="29" creationId="{EF3D68C7-703A-C586-D52A-D25955DBFDCA}"/>
          </ac:spMkLst>
        </pc:spChg>
        <pc:spChg chg="add mod">
          <ac:chgData name="Palit, Tapti" userId="dec6fbcd-7598-406a-8cbf-504d4a3bac15" providerId="ADAL" clId="{65104DF2-1B45-4C36-9E2A-F89658839DCF}" dt="2024-01-24T17:57:35.687" v="9797" actId="20577"/>
          <ac:spMkLst>
            <pc:docMk/>
            <pc:sldMk cId="3976567652" sldId="887"/>
            <ac:spMk id="30" creationId="{F35980AB-E1C1-CF21-8901-C2B1BE4C3E5E}"/>
          </ac:spMkLst>
        </pc:spChg>
        <pc:spChg chg="add mod">
          <ac:chgData name="Palit, Tapti" userId="dec6fbcd-7598-406a-8cbf-504d4a3bac15" providerId="ADAL" clId="{65104DF2-1B45-4C36-9E2A-F89658839DCF}" dt="2024-01-24T17:08:27.470" v="7932"/>
          <ac:spMkLst>
            <pc:docMk/>
            <pc:sldMk cId="3976567652" sldId="887"/>
            <ac:spMk id="31" creationId="{8080D6CE-39FE-1124-6D97-713155E9F35E}"/>
          </ac:spMkLst>
        </pc:spChg>
        <pc:spChg chg="add del mod">
          <ac:chgData name="Palit, Tapti" userId="dec6fbcd-7598-406a-8cbf-504d4a3bac15" providerId="ADAL" clId="{65104DF2-1B45-4C36-9E2A-F89658839DCF}" dt="2024-01-24T17:08:39.208" v="7937" actId="478"/>
          <ac:spMkLst>
            <pc:docMk/>
            <pc:sldMk cId="3976567652" sldId="887"/>
            <ac:spMk id="32" creationId="{FB34ACD7-2B5E-4361-95FF-6515085D47FA}"/>
          </ac:spMkLst>
        </pc:spChg>
        <pc:spChg chg="add mod ord">
          <ac:chgData name="Palit, Tapti" userId="dec6fbcd-7598-406a-8cbf-504d4a3bac15" providerId="ADAL" clId="{65104DF2-1B45-4C36-9E2A-F89658839DCF}" dt="2024-01-24T17:08:33.450" v="7935" actId="700"/>
          <ac:spMkLst>
            <pc:docMk/>
            <pc:sldMk cId="3976567652" sldId="887"/>
            <ac:spMk id="33" creationId="{0FF329FA-AD80-3EF8-2E40-78DBA07B6413}"/>
          </ac:spMkLst>
        </pc:spChg>
        <pc:spChg chg="add mod ord">
          <ac:chgData name="Palit, Tapti" userId="dec6fbcd-7598-406a-8cbf-504d4a3bac15" providerId="ADAL" clId="{65104DF2-1B45-4C36-9E2A-F89658839DCF}" dt="2024-01-24T17:08:43.099" v="7939" actId="20577"/>
          <ac:spMkLst>
            <pc:docMk/>
            <pc:sldMk cId="3976567652" sldId="887"/>
            <ac:spMk id="34" creationId="{337688A2-C1F0-0967-CEF4-B0179A62746A}"/>
          </ac:spMkLst>
        </pc:spChg>
        <pc:grpChg chg="add mod">
          <ac:chgData name="Palit, Tapti" userId="dec6fbcd-7598-406a-8cbf-504d4a3bac15" providerId="ADAL" clId="{65104DF2-1B45-4C36-9E2A-F89658839DCF}" dt="2024-01-24T16:56:06.878" v="7210" actId="164"/>
          <ac:grpSpMkLst>
            <pc:docMk/>
            <pc:sldMk cId="3976567652" sldId="887"/>
            <ac:grpSpMk id="19" creationId="{99C10DDE-C4D3-B2D7-873D-5089259C72ED}"/>
          </ac:grpSpMkLst>
        </pc:grpChg>
        <pc:graphicFrameChg chg="del">
          <ac:chgData name="Palit, Tapti" userId="dec6fbcd-7598-406a-8cbf-504d4a3bac15" providerId="ADAL" clId="{65104DF2-1B45-4C36-9E2A-F89658839DCF}" dt="2024-01-24T16:51:05.922" v="6969" actId="478"/>
          <ac:graphicFrameMkLst>
            <pc:docMk/>
            <pc:sldMk cId="3976567652" sldId="887"/>
            <ac:graphicFrameMk id="14" creationId="{47782D33-9D3B-4C31-1D10-C9D686012854}"/>
          </ac:graphicFrameMkLst>
        </pc:graphicFrameChg>
        <pc:cxnChg chg="add mod">
          <ac:chgData name="Palit, Tapti" userId="dec6fbcd-7598-406a-8cbf-504d4a3bac15" providerId="ADAL" clId="{65104DF2-1B45-4C36-9E2A-F89658839DCF}" dt="2024-01-24T16:56:06.878" v="7210" actId="164"/>
          <ac:cxnSpMkLst>
            <pc:docMk/>
            <pc:sldMk cId="3976567652" sldId="887"/>
            <ac:cxnSpMk id="5" creationId="{F7C5B6FB-31F6-4901-2EE7-2C31CFD6634F}"/>
          </ac:cxnSpMkLst>
        </pc:cxnChg>
        <pc:cxnChg chg="add mod">
          <ac:chgData name="Palit, Tapti" userId="dec6fbcd-7598-406a-8cbf-504d4a3bac15" providerId="ADAL" clId="{65104DF2-1B45-4C36-9E2A-F89658839DCF}" dt="2024-01-24T16:56:06.878" v="7210" actId="164"/>
          <ac:cxnSpMkLst>
            <pc:docMk/>
            <pc:sldMk cId="3976567652" sldId="887"/>
            <ac:cxnSpMk id="8" creationId="{0BEB1967-8B80-F624-1355-CBA08B87C993}"/>
          </ac:cxnSpMkLst>
        </pc:cxnChg>
        <pc:cxnChg chg="del mod">
          <ac:chgData name="Palit, Tapti" userId="dec6fbcd-7598-406a-8cbf-504d4a3bac15" providerId="ADAL" clId="{65104DF2-1B45-4C36-9E2A-F89658839DCF}" dt="2024-01-24T16:51:02.546" v="6968" actId="478"/>
          <ac:cxnSpMkLst>
            <pc:docMk/>
            <pc:sldMk cId="3976567652" sldId="887"/>
            <ac:cxnSpMk id="16" creationId="{BAFAA1AF-F0A5-DCB5-D35C-BDB01BD8D844}"/>
          </ac:cxnSpMkLst>
        </pc:cxnChg>
        <pc:cxnChg chg="del mod">
          <ac:chgData name="Palit, Tapti" userId="dec6fbcd-7598-406a-8cbf-504d4a3bac15" providerId="ADAL" clId="{65104DF2-1B45-4C36-9E2A-F89658839DCF}" dt="2024-01-24T16:51:02.546" v="6968" actId="478"/>
          <ac:cxnSpMkLst>
            <pc:docMk/>
            <pc:sldMk cId="3976567652" sldId="887"/>
            <ac:cxnSpMk id="17" creationId="{F5A9ADBF-BCC8-3622-88B5-E8D0755ECFC9}"/>
          </ac:cxnSpMkLst>
        </pc:cxnChg>
        <pc:cxnChg chg="add mod">
          <ac:chgData name="Palit, Tapti" userId="dec6fbcd-7598-406a-8cbf-504d4a3bac15" providerId="ADAL" clId="{65104DF2-1B45-4C36-9E2A-F89658839DCF}" dt="2024-01-24T16:59:36.750" v="7631" actId="1076"/>
          <ac:cxnSpMkLst>
            <pc:docMk/>
            <pc:sldMk cId="3976567652" sldId="887"/>
            <ac:cxnSpMk id="25" creationId="{8A4C34E4-54AE-509A-9399-E1FB9D5774DB}"/>
          </ac:cxnSpMkLst>
        </pc:cxnChg>
      </pc:sldChg>
      <pc:sldChg chg="modSp add del mod addCm delCm modCm modNotesTx">
        <pc:chgData name="Palit, Tapti" userId="dec6fbcd-7598-406a-8cbf-504d4a3bac15" providerId="ADAL" clId="{65104DF2-1B45-4C36-9E2A-F89658839DCF}" dt="2024-01-26T00:16:32.075" v="22917"/>
        <pc:sldMkLst>
          <pc:docMk/>
          <pc:sldMk cId="4097136951" sldId="888"/>
        </pc:sldMkLst>
        <pc:spChg chg="mod">
          <ac:chgData name="Palit, Tapti" userId="dec6fbcd-7598-406a-8cbf-504d4a3bac15" providerId="ADAL" clId="{65104DF2-1B45-4C36-9E2A-F89658839DCF}" dt="2024-01-24T18:46:04.158" v="15206" actId="20577"/>
          <ac:spMkLst>
            <pc:docMk/>
            <pc:sldMk cId="4097136951" sldId="888"/>
            <ac:spMk id="3" creationId="{8236E983-A1AB-BAEC-070D-E86B081F7A76}"/>
          </ac:spMkLst>
        </pc:spChg>
        <pc:spChg chg="mod">
          <ac:chgData name="Palit, Tapti" userId="dec6fbcd-7598-406a-8cbf-504d4a3bac15" providerId="ADAL" clId="{65104DF2-1B45-4C36-9E2A-F89658839DCF}" dt="2024-01-25T18:14:18.541" v="22586"/>
          <ac:spMkLst>
            <pc:docMk/>
            <pc:sldMk cId="4097136951" sldId="888"/>
            <ac:spMk id="7" creationId="{05B2C013-A15C-AAB6-5070-049E85709C45}"/>
          </ac:spMkLst>
        </pc:spChg>
        <pc:spChg chg="mod">
          <ac:chgData name="Palit, Tapti" userId="dec6fbcd-7598-406a-8cbf-504d4a3bac15" providerId="ADAL" clId="{65104DF2-1B45-4C36-9E2A-F89658839DCF}" dt="2024-01-24T16:47:33.249" v="6868" actId="20577"/>
          <ac:spMkLst>
            <pc:docMk/>
            <pc:sldMk cId="4097136951" sldId="888"/>
            <ac:spMk id="12" creationId="{498AE73A-CEAA-1376-AD9C-8110A90B14BF}"/>
          </ac:spMkLst>
        </pc:spChg>
        <pc:extLst>
          <p:ext xmlns:p="http://schemas.openxmlformats.org/presentationml/2006/main" uri="{D6D511B9-2390-475A-947B-AFAB55BFBCF1}">
            <pc226:cmChg xmlns:pc226="http://schemas.microsoft.com/office/powerpoint/2022/06/main/command" chg="add mod">
              <pc226:chgData name="Palit, Tapti" userId="dec6fbcd-7598-406a-8cbf-504d4a3bac15" providerId="ADAL" clId="{65104DF2-1B45-4C36-9E2A-F89658839DCF}" dt="2024-01-26T00:16:32.075" v="22917"/>
              <pc2:cmMkLst xmlns:pc2="http://schemas.microsoft.com/office/powerpoint/2019/9/main/command">
                <pc:docMk/>
                <pc:sldMk cId="4097136951" sldId="888"/>
                <pc2:cmMk id="{A978FD06-FD90-46F6-B847-06EF784134CC}"/>
              </pc2:cmMkLst>
            </pc226:cmChg>
            <pc226:cmChg xmlns:pc226="http://schemas.microsoft.com/office/powerpoint/2022/06/main/command" chg="del">
              <pc226:chgData name="Palit, Tapti" userId="dec6fbcd-7598-406a-8cbf-504d4a3bac15" providerId="ADAL" clId="{65104DF2-1B45-4C36-9E2A-F89658839DCF}" dt="2024-01-26T00:16:04.678" v="22915"/>
              <pc2:cmMkLst xmlns:pc2="http://schemas.microsoft.com/office/powerpoint/2019/9/main/command">
                <pc:docMk/>
                <pc:sldMk cId="4097136951" sldId="888"/>
                <pc2:cmMk id="{2F6B944E-8A4D-41C4-B829-D7CCA2F91A36}"/>
              </pc2:cmMkLst>
            </pc226:cmChg>
          </p:ext>
        </pc:extLst>
      </pc:sldChg>
      <pc:sldChg chg="del">
        <pc:chgData name="Palit, Tapti" userId="dec6fbcd-7598-406a-8cbf-504d4a3bac15" providerId="ADAL" clId="{65104DF2-1B45-4C36-9E2A-F89658839DCF}" dt="2024-01-24T16:50:28.933" v="6965" actId="47"/>
        <pc:sldMkLst>
          <pc:docMk/>
          <pc:sldMk cId="1537709732" sldId="889"/>
        </pc:sldMkLst>
      </pc:sldChg>
      <pc:sldChg chg="del">
        <pc:chgData name="Palit, Tapti" userId="dec6fbcd-7598-406a-8cbf-504d4a3bac15" providerId="ADAL" clId="{65104DF2-1B45-4C36-9E2A-F89658839DCF}" dt="2024-01-24T16:50:28.933" v="6965" actId="47"/>
        <pc:sldMkLst>
          <pc:docMk/>
          <pc:sldMk cId="491903529" sldId="890"/>
        </pc:sldMkLst>
      </pc:sldChg>
      <pc:sldChg chg="del">
        <pc:chgData name="Palit, Tapti" userId="dec6fbcd-7598-406a-8cbf-504d4a3bac15" providerId="ADAL" clId="{65104DF2-1B45-4C36-9E2A-F89658839DCF}" dt="2024-01-24T16:50:28.933" v="6965" actId="47"/>
        <pc:sldMkLst>
          <pc:docMk/>
          <pc:sldMk cId="809891943" sldId="891"/>
        </pc:sldMkLst>
      </pc:sldChg>
      <pc:sldChg chg="del">
        <pc:chgData name="Palit, Tapti" userId="dec6fbcd-7598-406a-8cbf-504d4a3bac15" providerId="ADAL" clId="{65104DF2-1B45-4C36-9E2A-F89658839DCF}" dt="2024-01-24T16:50:28.933" v="6965" actId="47"/>
        <pc:sldMkLst>
          <pc:docMk/>
          <pc:sldMk cId="2693632428" sldId="892"/>
        </pc:sldMkLst>
      </pc:sldChg>
      <pc:sldChg chg="addSp delSp modSp mod delAnim modNotesTx">
        <pc:chgData name="Palit, Tapti" userId="dec6fbcd-7598-406a-8cbf-504d4a3bac15" providerId="ADAL" clId="{65104DF2-1B45-4C36-9E2A-F89658839DCF}" dt="2024-01-24T17:56:54.908" v="9746" actId="1076"/>
        <pc:sldMkLst>
          <pc:docMk/>
          <pc:sldMk cId="3356010725" sldId="893"/>
        </pc:sldMkLst>
        <pc:spChg chg="mod">
          <ac:chgData name="Palit, Tapti" userId="dec6fbcd-7598-406a-8cbf-504d4a3bac15" providerId="ADAL" clId="{65104DF2-1B45-4C36-9E2A-F89658839DCF}" dt="2024-01-24T17:53:35.412" v="9619" actId="1076"/>
          <ac:spMkLst>
            <pc:docMk/>
            <pc:sldMk cId="3356010725" sldId="893"/>
            <ac:spMk id="2" creationId="{78ADB5FF-CFA4-7564-97E6-5A49C2EBB235}"/>
          </ac:spMkLst>
        </pc:spChg>
        <pc:spChg chg="mod">
          <ac:chgData name="Palit, Tapti" userId="dec6fbcd-7598-406a-8cbf-504d4a3bac15" providerId="ADAL" clId="{65104DF2-1B45-4C36-9E2A-F89658839DCF}" dt="2024-01-24T17:50:49.191" v="9204" actId="20577"/>
          <ac:spMkLst>
            <pc:docMk/>
            <pc:sldMk cId="3356010725" sldId="893"/>
            <ac:spMk id="3" creationId="{5FE2BFFF-7C0B-8516-60E0-B77A6D70F108}"/>
          </ac:spMkLst>
        </pc:spChg>
        <pc:spChg chg="del">
          <ac:chgData name="Palit, Tapti" userId="dec6fbcd-7598-406a-8cbf-504d4a3bac15" providerId="ADAL" clId="{65104DF2-1B45-4C36-9E2A-F89658839DCF}" dt="2024-01-24T17:53:40.576" v="9620" actId="478"/>
          <ac:spMkLst>
            <pc:docMk/>
            <pc:sldMk cId="3356010725" sldId="893"/>
            <ac:spMk id="6" creationId="{4419A68E-2AD6-8E5B-47D1-A9B8CD834906}"/>
          </ac:spMkLst>
        </pc:spChg>
        <pc:spChg chg="del">
          <ac:chgData name="Palit, Tapti" userId="dec6fbcd-7598-406a-8cbf-504d4a3bac15" providerId="ADAL" clId="{65104DF2-1B45-4C36-9E2A-F89658839DCF}" dt="2024-01-24T17:53:40.576" v="9620" actId="478"/>
          <ac:spMkLst>
            <pc:docMk/>
            <pc:sldMk cId="3356010725" sldId="893"/>
            <ac:spMk id="7" creationId="{A196A5EA-CF60-FC0A-0B81-B69B06138ABF}"/>
          </ac:spMkLst>
        </pc:spChg>
        <pc:spChg chg="del">
          <ac:chgData name="Palit, Tapti" userId="dec6fbcd-7598-406a-8cbf-504d4a3bac15" providerId="ADAL" clId="{65104DF2-1B45-4C36-9E2A-F89658839DCF}" dt="2024-01-24T17:53:40.576" v="9620" actId="478"/>
          <ac:spMkLst>
            <pc:docMk/>
            <pc:sldMk cId="3356010725" sldId="893"/>
            <ac:spMk id="8" creationId="{3938D7B5-F57A-096C-ECE0-A5E1B9FAA446}"/>
          </ac:spMkLst>
        </pc:spChg>
        <pc:spChg chg="del">
          <ac:chgData name="Palit, Tapti" userId="dec6fbcd-7598-406a-8cbf-504d4a3bac15" providerId="ADAL" clId="{65104DF2-1B45-4C36-9E2A-F89658839DCF}" dt="2024-01-24T17:53:40.576" v="9620" actId="478"/>
          <ac:spMkLst>
            <pc:docMk/>
            <pc:sldMk cId="3356010725" sldId="893"/>
            <ac:spMk id="9" creationId="{733BFF08-0FF8-B61B-88F5-45B4DBC85C91}"/>
          </ac:spMkLst>
        </pc:spChg>
        <pc:spChg chg="del">
          <ac:chgData name="Palit, Tapti" userId="dec6fbcd-7598-406a-8cbf-504d4a3bac15" providerId="ADAL" clId="{65104DF2-1B45-4C36-9E2A-F89658839DCF}" dt="2024-01-24T17:53:40.576" v="9620" actId="478"/>
          <ac:spMkLst>
            <pc:docMk/>
            <pc:sldMk cId="3356010725" sldId="893"/>
            <ac:spMk id="10" creationId="{0BAEBBC9-32D5-CB07-3DAE-43C5D6E8F4DD}"/>
          </ac:spMkLst>
        </pc:spChg>
        <pc:spChg chg="del">
          <ac:chgData name="Palit, Tapti" userId="dec6fbcd-7598-406a-8cbf-504d4a3bac15" providerId="ADAL" clId="{65104DF2-1B45-4C36-9E2A-F89658839DCF}" dt="2024-01-24T17:53:40.576" v="9620" actId="478"/>
          <ac:spMkLst>
            <pc:docMk/>
            <pc:sldMk cId="3356010725" sldId="893"/>
            <ac:spMk id="11" creationId="{A96009CE-EC1A-5847-5D69-604392CC0421}"/>
          </ac:spMkLst>
        </pc:spChg>
        <pc:spChg chg="del">
          <ac:chgData name="Palit, Tapti" userId="dec6fbcd-7598-406a-8cbf-504d4a3bac15" providerId="ADAL" clId="{65104DF2-1B45-4C36-9E2A-F89658839DCF}" dt="2024-01-24T17:53:40.576" v="9620" actId="478"/>
          <ac:spMkLst>
            <pc:docMk/>
            <pc:sldMk cId="3356010725" sldId="893"/>
            <ac:spMk id="12" creationId="{8972A315-A179-F955-E9B5-4D88018F6679}"/>
          </ac:spMkLst>
        </pc:spChg>
        <pc:spChg chg="del">
          <ac:chgData name="Palit, Tapti" userId="dec6fbcd-7598-406a-8cbf-504d4a3bac15" providerId="ADAL" clId="{65104DF2-1B45-4C36-9E2A-F89658839DCF}" dt="2024-01-24T17:53:40.576" v="9620" actId="478"/>
          <ac:spMkLst>
            <pc:docMk/>
            <pc:sldMk cId="3356010725" sldId="893"/>
            <ac:spMk id="13" creationId="{C25C473C-38E3-1E2F-26BE-C407684C6240}"/>
          </ac:spMkLst>
        </pc:spChg>
        <pc:spChg chg="del">
          <ac:chgData name="Palit, Tapti" userId="dec6fbcd-7598-406a-8cbf-504d4a3bac15" providerId="ADAL" clId="{65104DF2-1B45-4C36-9E2A-F89658839DCF}" dt="2024-01-24T17:53:40.576" v="9620" actId="478"/>
          <ac:spMkLst>
            <pc:docMk/>
            <pc:sldMk cId="3356010725" sldId="893"/>
            <ac:spMk id="37" creationId="{C5BF83D3-5627-A8A0-0FD6-1FCFC87F5F92}"/>
          </ac:spMkLst>
        </pc:spChg>
        <pc:spChg chg="del">
          <ac:chgData name="Palit, Tapti" userId="dec6fbcd-7598-406a-8cbf-504d4a3bac15" providerId="ADAL" clId="{65104DF2-1B45-4C36-9E2A-F89658839DCF}" dt="2024-01-24T17:53:40.576" v="9620" actId="478"/>
          <ac:spMkLst>
            <pc:docMk/>
            <pc:sldMk cId="3356010725" sldId="893"/>
            <ac:spMk id="38" creationId="{B081AC17-5BE7-7EB5-5832-020C31E0F728}"/>
          </ac:spMkLst>
        </pc:spChg>
        <pc:spChg chg="del">
          <ac:chgData name="Palit, Tapti" userId="dec6fbcd-7598-406a-8cbf-504d4a3bac15" providerId="ADAL" clId="{65104DF2-1B45-4C36-9E2A-F89658839DCF}" dt="2024-01-24T17:53:40.576" v="9620" actId="478"/>
          <ac:spMkLst>
            <pc:docMk/>
            <pc:sldMk cId="3356010725" sldId="893"/>
            <ac:spMk id="42" creationId="{8E53E54D-1229-D392-3261-73886DC90D1B}"/>
          </ac:spMkLst>
        </pc:spChg>
        <pc:spChg chg="del">
          <ac:chgData name="Palit, Tapti" userId="dec6fbcd-7598-406a-8cbf-504d4a3bac15" providerId="ADAL" clId="{65104DF2-1B45-4C36-9E2A-F89658839DCF}" dt="2024-01-24T17:53:40.576" v="9620" actId="478"/>
          <ac:spMkLst>
            <pc:docMk/>
            <pc:sldMk cId="3356010725" sldId="893"/>
            <ac:spMk id="43" creationId="{2466F079-067A-2107-28AD-A38BB4C0E50D}"/>
          </ac:spMkLst>
        </pc:spChg>
        <pc:graphicFrameChg chg="add mod modGraphic">
          <ac:chgData name="Palit, Tapti" userId="dec6fbcd-7598-406a-8cbf-504d4a3bac15" providerId="ADAL" clId="{65104DF2-1B45-4C36-9E2A-F89658839DCF}" dt="2024-01-24T17:56:54.908" v="9746" actId="1076"/>
          <ac:graphicFrameMkLst>
            <pc:docMk/>
            <pc:sldMk cId="3356010725" sldId="893"/>
            <ac:graphicFrameMk id="5" creationId="{7ECF2037-10E9-1EF5-9A3F-06EFBCAC89DA}"/>
          </ac:graphicFrameMkLst>
        </pc:graphicFrameChg>
        <pc:graphicFrameChg chg="del">
          <ac:chgData name="Palit, Tapti" userId="dec6fbcd-7598-406a-8cbf-504d4a3bac15" providerId="ADAL" clId="{65104DF2-1B45-4C36-9E2A-F89658839DCF}" dt="2024-01-24T17:53:40.576" v="9620" actId="478"/>
          <ac:graphicFrameMkLst>
            <pc:docMk/>
            <pc:sldMk cId="3356010725" sldId="893"/>
            <ac:graphicFrameMk id="41" creationId="{329C10E1-9B28-397E-2437-9A93E825EEED}"/>
          </ac:graphicFrameMkLst>
        </pc:graphicFrameChg>
        <pc:cxnChg chg="del mod">
          <ac:chgData name="Palit, Tapti" userId="dec6fbcd-7598-406a-8cbf-504d4a3bac15" providerId="ADAL" clId="{65104DF2-1B45-4C36-9E2A-F89658839DCF}" dt="2024-01-24T17:53:40.576" v="9620" actId="478"/>
          <ac:cxnSpMkLst>
            <pc:docMk/>
            <pc:sldMk cId="3356010725" sldId="893"/>
            <ac:cxnSpMk id="15" creationId="{04D2C7C3-CCA4-33CD-A88D-5C7AA8DEC47B}"/>
          </ac:cxnSpMkLst>
        </pc:cxnChg>
        <pc:cxnChg chg="del mod">
          <ac:chgData name="Palit, Tapti" userId="dec6fbcd-7598-406a-8cbf-504d4a3bac15" providerId="ADAL" clId="{65104DF2-1B45-4C36-9E2A-F89658839DCF}" dt="2024-01-24T17:53:40.576" v="9620" actId="478"/>
          <ac:cxnSpMkLst>
            <pc:docMk/>
            <pc:sldMk cId="3356010725" sldId="893"/>
            <ac:cxnSpMk id="16" creationId="{47CE0419-3B53-C4DC-F2AC-E7617695D07A}"/>
          </ac:cxnSpMkLst>
        </pc:cxnChg>
        <pc:cxnChg chg="del mod">
          <ac:chgData name="Palit, Tapti" userId="dec6fbcd-7598-406a-8cbf-504d4a3bac15" providerId="ADAL" clId="{65104DF2-1B45-4C36-9E2A-F89658839DCF}" dt="2024-01-24T17:53:40.576" v="9620" actId="478"/>
          <ac:cxnSpMkLst>
            <pc:docMk/>
            <pc:sldMk cId="3356010725" sldId="893"/>
            <ac:cxnSpMk id="19" creationId="{793EDDD2-B890-ACF0-F1FC-461BAEFC460D}"/>
          </ac:cxnSpMkLst>
        </pc:cxnChg>
        <pc:cxnChg chg="del mod">
          <ac:chgData name="Palit, Tapti" userId="dec6fbcd-7598-406a-8cbf-504d4a3bac15" providerId="ADAL" clId="{65104DF2-1B45-4C36-9E2A-F89658839DCF}" dt="2024-01-24T17:53:40.576" v="9620" actId="478"/>
          <ac:cxnSpMkLst>
            <pc:docMk/>
            <pc:sldMk cId="3356010725" sldId="893"/>
            <ac:cxnSpMk id="22" creationId="{CA8F21FB-E8CC-6374-0CC4-1841D5AE80BE}"/>
          </ac:cxnSpMkLst>
        </pc:cxnChg>
        <pc:cxnChg chg="del mod">
          <ac:chgData name="Palit, Tapti" userId="dec6fbcd-7598-406a-8cbf-504d4a3bac15" providerId="ADAL" clId="{65104DF2-1B45-4C36-9E2A-F89658839DCF}" dt="2024-01-24T17:53:40.576" v="9620" actId="478"/>
          <ac:cxnSpMkLst>
            <pc:docMk/>
            <pc:sldMk cId="3356010725" sldId="893"/>
            <ac:cxnSpMk id="25" creationId="{2085C473-5C1F-90ED-F8E0-5387BA3AAAA8}"/>
          </ac:cxnSpMkLst>
        </pc:cxnChg>
        <pc:cxnChg chg="del mod">
          <ac:chgData name="Palit, Tapti" userId="dec6fbcd-7598-406a-8cbf-504d4a3bac15" providerId="ADAL" clId="{65104DF2-1B45-4C36-9E2A-F89658839DCF}" dt="2024-01-24T17:53:40.576" v="9620" actId="478"/>
          <ac:cxnSpMkLst>
            <pc:docMk/>
            <pc:sldMk cId="3356010725" sldId="893"/>
            <ac:cxnSpMk id="28" creationId="{5FA85DDD-B162-7047-D5FB-1E648EEE98E1}"/>
          </ac:cxnSpMkLst>
        </pc:cxnChg>
        <pc:cxnChg chg="del mod">
          <ac:chgData name="Palit, Tapti" userId="dec6fbcd-7598-406a-8cbf-504d4a3bac15" providerId="ADAL" clId="{65104DF2-1B45-4C36-9E2A-F89658839DCF}" dt="2024-01-24T17:53:40.576" v="9620" actId="478"/>
          <ac:cxnSpMkLst>
            <pc:docMk/>
            <pc:sldMk cId="3356010725" sldId="893"/>
            <ac:cxnSpMk id="33" creationId="{1923E23B-4A0C-F3A0-81F7-59CE0D5922EB}"/>
          </ac:cxnSpMkLst>
        </pc:cxnChg>
      </pc:sldChg>
      <pc:sldChg chg="del">
        <pc:chgData name="Palit, Tapti" userId="dec6fbcd-7598-406a-8cbf-504d4a3bac15" providerId="ADAL" clId="{65104DF2-1B45-4C36-9E2A-F89658839DCF}" dt="2024-01-24T17:10:29.144" v="7963" actId="2696"/>
        <pc:sldMkLst>
          <pc:docMk/>
          <pc:sldMk cId="446520717" sldId="894"/>
        </pc:sldMkLst>
      </pc:sldChg>
      <pc:sldChg chg="add mod modShow">
        <pc:chgData name="Palit, Tapti" userId="dec6fbcd-7598-406a-8cbf-504d4a3bac15" providerId="ADAL" clId="{65104DF2-1B45-4C36-9E2A-F89658839DCF}" dt="2024-01-24T17:10:35.640" v="7965" actId="729"/>
        <pc:sldMkLst>
          <pc:docMk/>
          <pc:sldMk cId="673836833" sldId="894"/>
        </pc:sldMkLst>
      </pc:sldChg>
      <pc:sldChg chg="modSp mod modNotesTx">
        <pc:chgData name="Palit, Tapti" userId="dec6fbcd-7598-406a-8cbf-504d4a3bac15" providerId="ADAL" clId="{65104DF2-1B45-4C36-9E2A-F89658839DCF}" dt="2024-01-24T18:47:39.628" v="15461" actId="20577"/>
        <pc:sldMkLst>
          <pc:docMk/>
          <pc:sldMk cId="12876535" sldId="895"/>
        </pc:sldMkLst>
        <pc:graphicFrameChg chg="mod modGraphic">
          <ac:chgData name="Palit, Tapti" userId="dec6fbcd-7598-406a-8cbf-504d4a3bac15" providerId="ADAL" clId="{65104DF2-1B45-4C36-9E2A-F89658839DCF}" dt="2024-01-24T18:46:27.836" v="15208" actId="1076"/>
          <ac:graphicFrameMkLst>
            <pc:docMk/>
            <pc:sldMk cId="12876535" sldId="895"/>
            <ac:graphicFrameMk id="5" creationId="{3A575547-83BE-2DB9-68F9-3B02678257AA}"/>
          </ac:graphicFrameMkLst>
        </pc:graphicFrameChg>
      </pc:sldChg>
      <pc:sldChg chg="del">
        <pc:chgData name="Palit, Tapti" userId="dec6fbcd-7598-406a-8cbf-504d4a3bac15" providerId="ADAL" clId="{65104DF2-1B45-4C36-9E2A-F89658839DCF}" dt="2024-01-24T17:10:29.144" v="7963" actId="2696"/>
        <pc:sldMkLst>
          <pc:docMk/>
          <pc:sldMk cId="942153341" sldId="899"/>
        </pc:sldMkLst>
      </pc:sldChg>
      <pc:sldChg chg="add mod modShow">
        <pc:chgData name="Palit, Tapti" userId="dec6fbcd-7598-406a-8cbf-504d4a3bac15" providerId="ADAL" clId="{65104DF2-1B45-4C36-9E2A-F89658839DCF}" dt="2024-01-24T17:10:35.640" v="7965" actId="729"/>
        <pc:sldMkLst>
          <pc:docMk/>
          <pc:sldMk cId="1038896666" sldId="899"/>
        </pc:sldMkLst>
      </pc:sldChg>
      <pc:sldChg chg="delSp modSp mod modNotesTx">
        <pc:chgData name="Palit, Tapti" userId="dec6fbcd-7598-406a-8cbf-504d4a3bac15" providerId="ADAL" clId="{65104DF2-1B45-4C36-9E2A-F89658839DCF}" dt="2024-01-24T18:19:22.038" v="11898" actId="20577"/>
        <pc:sldMkLst>
          <pc:docMk/>
          <pc:sldMk cId="2357037310" sldId="901"/>
        </pc:sldMkLst>
        <pc:spChg chg="mod">
          <ac:chgData name="Palit, Tapti" userId="dec6fbcd-7598-406a-8cbf-504d4a3bac15" providerId="ADAL" clId="{65104DF2-1B45-4C36-9E2A-F89658839DCF}" dt="2024-01-24T18:18:49.493" v="11830" actId="20577"/>
          <ac:spMkLst>
            <pc:docMk/>
            <pc:sldMk cId="2357037310" sldId="901"/>
            <ac:spMk id="5" creationId="{A5C03726-C797-7BB6-252B-7E78B26463A4}"/>
          </ac:spMkLst>
        </pc:spChg>
        <pc:spChg chg="del">
          <ac:chgData name="Palit, Tapti" userId="dec6fbcd-7598-406a-8cbf-504d4a3bac15" providerId="ADAL" clId="{65104DF2-1B45-4C36-9E2A-F89658839DCF}" dt="2024-01-24T18:18:54.107" v="11831" actId="478"/>
          <ac:spMkLst>
            <pc:docMk/>
            <pc:sldMk cId="2357037310" sldId="901"/>
            <ac:spMk id="21" creationId="{189AB983-49A8-77BE-6162-D33A6158414B}"/>
          </ac:spMkLst>
        </pc:spChg>
        <pc:spChg chg="mod">
          <ac:chgData name="Palit, Tapti" userId="dec6fbcd-7598-406a-8cbf-504d4a3bac15" providerId="ADAL" clId="{65104DF2-1B45-4C36-9E2A-F89658839DCF}" dt="2024-01-24T18:18:57.716" v="11832" actId="20577"/>
          <ac:spMkLst>
            <pc:docMk/>
            <pc:sldMk cId="2357037310" sldId="901"/>
            <ac:spMk id="22" creationId="{FE02C250-4CDB-4D0D-AB89-C5865608681F}"/>
          </ac:spMkLst>
        </pc:spChg>
      </pc:sldChg>
      <pc:sldChg chg="del">
        <pc:chgData name="Palit, Tapti" userId="dec6fbcd-7598-406a-8cbf-504d4a3bac15" providerId="ADAL" clId="{65104DF2-1B45-4C36-9E2A-F89658839DCF}" dt="2024-01-24T15:56:32.501" v="3158" actId="47"/>
        <pc:sldMkLst>
          <pc:docMk/>
          <pc:sldMk cId="3857679886" sldId="904"/>
        </pc:sldMkLst>
      </pc:sldChg>
      <pc:sldChg chg="modNotesTx">
        <pc:chgData name="Palit, Tapti" userId="dec6fbcd-7598-406a-8cbf-504d4a3bac15" providerId="ADAL" clId="{65104DF2-1B45-4C36-9E2A-F89658839DCF}" dt="2024-01-24T18:25:59.762" v="12965" actId="20577"/>
        <pc:sldMkLst>
          <pc:docMk/>
          <pc:sldMk cId="1077630109" sldId="906"/>
        </pc:sldMkLst>
      </pc:sldChg>
      <pc:sldChg chg="modSp del mod">
        <pc:chgData name="Palit, Tapti" userId="dec6fbcd-7598-406a-8cbf-504d4a3bac15" providerId="ADAL" clId="{65104DF2-1B45-4C36-9E2A-F89658839DCF}" dt="2024-01-24T17:11:06.591" v="7978" actId="47"/>
        <pc:sldMkLst>
          <pc:docMk/>
          <pc:sldMk cId="4262168973" sldId="907"/>
        </pc:sldMkLst>
        <pc:spChg chg="mod">
          <ac:chgData name="Palit, Tapti" userId="dec6fbcd-7598-406a-8cbf-504d4a3bac15" providerId="ADAL" clId="{65104DF2-1B45-4C36-9E2A-F89658839DCF}" dt="2024-01-24T17:11:00.705" v="7977" actId="20577"/>
          <ac:spMkLst>
            <pc:docMk/>
            <pc:sldMk cId="4262168973" sldId="907"/>
            <ac:spMk id="3" creationId="{52000219-C771-E29D-E126-40B5BF54EC25}"/>
          </ac:spMkLst>
        </pc:spChg>
      </pc:sldChg>
      <pc:sldChg chg="modSp mod modNotesTx">
        <pc:chgData name="Palit, Tapti" userId="dec6fbcd-7598-406a-8cbf-504d4a3bac15" providerId="ADAL" clId="{65104DF2-1B45-4C36-9E2A-F89658839DCF}" dt="2024-01-24T18:27:14.591" v="13197" actId="20577"/>
        <pc:sldMkLst>
          <pc:docMk/>
          <pc:sldMk cId="451653202" sldId="908"/>
        </pc:sldMkLst>
        <pc:spChg chg="mod">
          <ac:chgData name="Palit, Tapti" userId="dec6fbcd-7598-406a-8cbf-504d4a3bac15" providerId="ADAL" clId="{65104DF2-1B45-4C36-9E2A-F89658839DCF}" dt="2024-01-24T18:23:42.996" v="12544" actId="20577"/>
          <ac:spMkLst>
            <pc:docMk/>
            <pc:sldMk cId="451653202" sldId="908"/>
            <ac:spMk id="3" creationId="{2712F33D-AE7B-D89A-8E52-A0CDF202C0DB}"/>
          </ac:spMkLst>
        </pc:spChg>
      </pc:sldChg>
      <pc:sldChg chg="addSp modSp mod modAnim modNotesTx">
        <pc:chgData name="Palit, Tapti" userId="dec6fbcd-7598-406a-8cbf-504d4a3bac15" providerId="ADAL" clId="{65104DF2-1B45-4C36-9E2A-F89658839DCF}" dt="2024-01-24T18:30:40.185" v="13593" actId="20577"/>
        <pc:sldMkLst>
          <pc:docMk/>
          <pc:sldMk cId="3860485384" sldId="909"/>
        </pc:sldMkLst>
        <pc:spChg chg="add mod">
          <ac:chgData name="Palit, Tapti" userId="dec6fbcd-7598-406a-8cbf-504d4a3bac15" providerId="ADAL" clId="{65104DF2-1B45-4C36-9E2A-F89658839DCF}" dt="2024-01-24T18:28:53.470" v="13268" actId="14100"/>
          <ac:spMkLst>
            <pc:docMk/>
            <pc:sldMk cId="3860485384" sldId="909"/>
            <ac:spMk id="6" creationId="{A842B7AF-EF49-17AD-11A4-FA536C5CB09E}"/>
          </ac:spMkLst>
        </pc:spChg>
        <pc:spChg chg="mod">
          <ac:chgData name="Palit, Tapti" userId="dec6fbcd-7598-406a-8cbf-504d4a3bac15" providerId="ADAL" clId="{65104DF2-1B45-4C36-9E2A-F89658839DCF}" dt="2024-01-24T18:27:42.922" v="13216" actId="20577"/>
          <ac:spMkLst>
            <pc:docMk/>
            <pc:sldMk cId="3860485384" sldId="909"/>
            <ac:spMk id="15" creationId="{30E9CCF6-C0BA-B0F9-FD48-0BF4C0791D20}"/>
          </ac:spMkLst>
        </pc:spChg>
      </pc:sldChg>
      <pc:sldChg chg="modNotesTx">
        <pc:chgData name="Palit, Tapti" userId="dec6fbcd-7598-406a-8cbf-504d4a3bac15" providerId="ADAL" clId="{65104DF2-1B45-4C36-9E2A-F89658839DCF}" dt="2024-01-24T18:36:19.808" v="14149" actId="20577"/>
        <pc:sldMkLst>
          <pc:docMk/>
          <pc:sldMk cId="3430816932" sldId="910"/>
        </pc:sldMkLst>
      </pc:sldChg>
      <pc:sldChg chg="addSp modSp mod modAnim modNotesTx">
        <pc:chgData name="Palit, Tapti" userId="dec6fbcd-7598-406a-8cbf-504d4a3bac15" providerId="ADAL" clId="{65104DF2-1B45-4C36-9E2A-F89658839DCF}" dt="2024-01-24T18:35:54.748" v="14069" actId="2085"/>
        <pc:sldMkLst>
          <pc:docMk/>
          <pc:sldMk cId="2719217279" sldId="913"/>
        </pc:sldMkLst>
        <pc:spChg chg="add mod">
          <ac:chgData name="Palit, Tapti" userId="dec6fbcd-7598-406a-8cbf-504d4a3bac15" providerId="ADAL" clId="{65104DF2-1B45-4C36-9E2A-F89658839DCF}" dt="2024-01-24T18:35:54.748" v="14069" actId="2085"/>
          <ac:spMkLst>
            <pc:docMk/>
            <pc:sldMk cId="2719217279" sldId="913"/>
            <ac:spMk id="2" creationId="{729B1E30-D68E-34A4-3A43-C225207AC53C}"/>
          </ac:spMkLst>
        </pc:spChg>
      </pc:sldChg>
      <pc:sldChg chg="modSp mod modNotesTx">
        <pc:chgData name="Palit, Tapti" userId="dec6fbcd-7598-406a-8cbf-504d4a3bac15" providerId="ADAL" clId="{65104DF2-1B45-4C36-9E2A-F89658839DCF}" dt="2024-01-24T18:52:10.635" v="16232" actId="1076"/>
        <pc:sldMkLst>
          <pc:docMk/>
          <pc:sldMk cId="1131942099" sldId="914"/>
        </pc:sldMkLst>
        <pc:spChg chg="mod">
          <ac:chgData name="Palit, Tapti" userId="dec6fbcd-7598-406a-8cbf-504d4a3bac15" providerId="ADAL" clId="{65104DF2-1B45-4C36-9E2A-F89658839DCF}" dt="2024-01-24T18:52:10.635" v="16232" actId="1076"/>
          <ac:spMkLst>
            <pc:docMk/>
            <pc:sldMk cId="1131942099" sldId="914"/>
            <ac:spMk id="110" creationId="{EF5D5E1C-9B52-7EBA-1E50-09DB1C890D0C}"/>
          </ac:spMkLst>
        </pc:spChg>
      </pc:sldChg>
      <pc:sldChg chg="addSp delSp modSp mod modAnim modNotesTx">
        <pc:chgData name="Palit, Tapti" userId="dec6fbcd-7598-406a-8cbf-504d4a3bac15" providerId="ADAL" clId="{65104DF2-1B45-4C36-9E2A-F89658839DCF}" dt="2024-01-24T18:44:39.781" v="15145" actId="20577"/>
        <pc:sldMkLst>
          <pc:docMk/>
          <pc:sldMk cId="3886833233" sldId="916"/>
        </pc:sldMkLst>
        <pc:spChg chg="add mod">
          <ac:chgData name="Palit, Tapti" userId="dec6fbcd-7598-406a-8cbf-504d4a3bac15" providerId="ADAL" clId="{65104DF2-1B45-4C36-9E2A-F89658839DCF}" dt="2024-01-24T18:38:40.604" v="14480" actId="1076"/>
          <ac:spMkLst>
            <pc:docMk/>
            <pc:sldMk cId="3886833233" sldId="916"/>
            <ac:spMk id="22" creationId="{B72A26F2-5FDF-C226-F768-B4EC700314CA}"/>
          </ac:spMkLst>
        </pc:spChg>
        <pc:spChg chg="add mod ord">
          <ac:chgData name="Palit, Tapti" userId="dec6fbcd-7598-406a-8cbf-504d4a3bac15" providerId="ADAL" clId="{65104DF2-1B45-4C36-9E2A-F89658839DCF}" dt="2024-01-24T18:39:05.021" v="14502" actId="167"/>
          <ac:spMkLst>
            <pc:docMk/>
            <pc:sldMk cId="3886833233" sldId="916"/>
            <ac:spMk id="23" creationId="{292E5273-C993-00B5-9A48-26018CEF181F}"/>
          </ac:spMkLst>
        </pc:spChg>
        <pc:spChg chg="add del mod">
          <ac:chgData name="Palit, Tapti" userId="dec6fbcd-7598-406a-8cbf-504d4a3bac15" providerId="ADAL" clId="{65104DF2-1B45-4C36-9E2A-F89658839DCF}" dt="2024-01-24T18:39:59.813" v="14514" actId="478"/>
          <ac:spMkLst>
            <pc:docMk/>
            <pc:sldMk cId="3886833233" sldId="916"/>
            <ac:spMk id="25" creationId="{510B257E-7E57-3D3D-038B-F67FA5AEF661}"/>
          </ac:spMkLst>
        </pc:spChg>
        <pc:spChg chg="add mod">
          <ac:chgData name="Palit, Tapti" userId="dec6fbcd-7598-406a-8cbf-504d4a3bac15" providerId="ADAL" clId="{65104DF2-1B45-4C36-9E2A-F89658839DCF}" dt="2024-01-24T18:41:54.592" v="14619"/>
          <ac:spMkLst>
            <pc:docMk/>
            <pc:sldMk cId="3886833233" sldId="916"/>
            <ac:spMk id="26" creationId="{2D602F7F-6553-9903-5617-17401119F19E}"/>
          </ac:spMkLst>
        </pc:spChg>
      </pc:sldChg>
      <pc:sldChg chg="addSp delSp modSp mod delAnim modAnim modNotesTx">
        <pc:chgData name="Palit, Tapti" userId="dec6fbcd-7598-406a-8cbf-504d4a3bac15" providerId="ADAL" clId="{65104DF2-1B45-4C36-9E2A-F89658839DCF}" dt="2024-01-24T18:52:28.584" v="16249" actId="20577"/>
        <pc:sldMkLst>
          <pc:docMk/>
          <pc:sldMk cId="1274437247" sldId="917"/>
        </pc:sldMkLst>
        <pc:spChg chg="add mod">
          <ac:chgData name="Palit, Tapti" userId="dec6fbcd-7598-406a-8cbf-504d4a3bac15" providerId="ADAL" clId="{65104DF2-1B45-4C36-9E2A-F89658839DCF}" dt="2024-01-24T15:37:14.523" v="1908" actId="1076"/>
          <ac:spMkLst>
            <pc:docMk/>
            <pc:sldMk cId="1274437247" sldId="917"/>
            <ac:spMk id="5" creationId="{FDE74708-756F-D060-657E-36B33F0BB928}"/>
          </ac:spMkLst>
        </pc:spChg>
        <pc:spChg chg="del">
          <ac:chgData name="Palit, Tapti" userId="dec6fbcd-7598-406a-8cbf-504d4a3bac15" providerId="ADAL" clId="{65104DF2-1B45-4C36-9E2A-F89658839DCF}" dt="2024-01-24T15:05:26.878" v="1427" actId="478"/>
          <ac:spMkLst>
            <pc:docMk/>
            <pc:sldMk cId="1274437247" sldId="917"/>
            <ac:spMk id="9" creationId="{57F87D2A-546F-2880-6A96-1D4321B6863E}"/>
          </ac:spMkLst>
        </pc:spChg>
        <pc:spChg chg="del">
          <ac:chgData name="Palit, Tapti" userId="dec6fbcd-7598-406a-8cbf-504d4a3bac15" providerId="ADAL" clId="{65104DF2-1B45-4C36-9E2A-F89658839DCF}" dt="2024-01-24T15:05:26.878" v="1427" actId="478"/>
          <ac:spMkLst>
            <pc:docMk/>
            <pc:sldMk cId="1274437247" sldId="917"/>
            <ac:spMk id="10" creationId="{6DB448B8-6798-6DF2-5527-EEDD517D443A}"/>
          </ac:spMkLst>
        </pc:spChg>
        <pc:spChg chg="del">
          <ac:chgData name="Palit, Tapti" userId="dec6fbcd-7598-406a-8cbf-504d4a3bac15" providerId="ADAL" clId="{65104DF2-1B45-4C36-9E2A-F89658839DCF}" dt="2024-01-24T15:05:26.878" v="1427" actId="478"/>
          <ac:spMkLst>
            <pc:docMk/>
            <pc:sldMk cId="1274437247" sldId="917"/>
            <ac:spMk id="11" creationId="{EE440600-277D-9272-9D0E-5FE385E9C616}"/>
          </ac:spMkLst>
        </pc:spChg>
        <pc:spChg chg="add mod">
          <ac:chgData name="Palit, Tapti" userId="dec6fbcd-7598-406a-8cbf-504d4a3bac15" providerId="ADAL" clId="{65104DF2-1B45-4C36-9E2A-F89658839DCF}" dt="2024-01-24T15:39:53.941" v="1924" actId="1076"/>
          <ac:spMkLst>
            <pc:docMk/>
            <pc:sldMk cId="1274437247" sldId="917"/>
            <ac:spMk id="12" creationId="{F17AE0ED-3F7A-179B-EE2E-C50CE8CACDAA}"/>
          </ac:spMkLst>
        </pc:spChg>
        <pc:spChg chg="add del mod">
          <ac:chgData name="Palit, Tapti" userId="dec6fbcd-7598-406a-8cbf-504d4a3bac15" providerId="ADAL" clId="{65104DF2-1B45-4C36-9E2A-F89658839DCF}" dt="2024-01-24T15:31:44.592" v="1824" actId="478"/>
          <ac:spMkLst>
            <pc:docMk/>
            <pc:sldMk cId="1274437247" sldId="917"/>
            <ac:spMk id="16" creationId="{5B2623C1-F619-F952-3948-367496E73DD9}"/>
          </ac:spMkLst>
        </pc:spChg>
        <pc:spChg chg="add del mod">
          <ac:chgData name="Palit, Tapti" userId="dec6fbcd-7598-406a-8cbf-504d4a3bac15" providerId="ADAL" clId="{65104DF2-1B45-4C36-9E2A-F89658839DCF}" dt="2024-01-24T15:14:40.659" v="1480" actId="478"/>
          <ac:spMkLst>
            <pc:docMk/>
            <pc:sldMk cId="1274437247" sldId="917"/>
            <ac:spMk id="19" creationId="{0E2E501C-A8ED-498E-D9CB-D14A87924B60}"/>
          </ac:spMkLst>
        </pc:spChg>
        <pc:spChg chg="del">
          <ac:chgData name="Palit, Tapti" userId="dec6fbcd-7598-406a-8cbf-504d4a3bac15" providerId="ADAL" clId="{65104DF2-1B45-4C36-9E2A-F89658839DCF}" dt="2024-01-24T15:05:26.878" v="1427" actId="478"/>
          <ac:spMkLst>
            <pc:docMk/>
            <pc:sldMk cId="1274437247" sldId="917"/>
            <ac:spMk id="20" creationId="{17DACAE4-3CA9-8ACB-8014-A9F4CB61E6C1}"/>
          </ac:spMkLst>
        </pc:spChg>
        <pc:spChg chg="add del">
          <ac:chgData name="Palit, Tapti" userId="dec6fbcd-7598-406a-8cbf-504d4a3bac15" providerId="ADAL" clId="{65104DF2-1B45-4C36-9E2A-F89658839DCF}" dt="2024-01-24T15:14:13.772" v="1474" actId="478"/>
          <ac:spMkLst>
            <pc:docMk/>
            <pc:sldMk cId="1274437247" sldId="917"/>
            <ac:spMk id="22" creationId="{8AE084CD-C6A1-757C-99B4-0EB28FDE8AC6}"/>
          </ac:spMkLst>
        </pc:spChg>
        <pc:spChg chg="add mod">
          <ac:chgData name="Palit, Tapti" userId="dec6fbcd-7598-406a-8cbf-504d4a3bac15" providerId="ADAL" clId="{65104DF2-1B45-4C36-9E2A-F89658839DCF}" dt="2024-01-24T15:36:26.469" v="1897" actId="14100"/>
          <ac:spMkLst>
            <pc:docMk/>
            <pc:sldMk cId="1274437247" sldId="917"/>
            <ac:spMk id="23" creationId="{903E181D-CE87-0475-AF58-3370D12697C9}"/>
          </ac:spMkLst>
        </pc:spChg>
        <pc:spChg chg="del">
          <ac:chgData name="Palit, Tapti" userId="dec6fbcd-7598-406a-8cbf-504d4a3bac15" providerId="ADAL" clId="{65104DF2-1B45-4C36-9E2A-F89658839DCF}" dt="2024-01-24T15:05:26.878" v="1427" actId="478"/>
          <ac:spMkLst>
            <pc:docMk/>
            <pc:sldMk cId="1274437247" sldId="917"/>
            <ac:spMk id="24" creationId="{3F385FC7-C98B-583E-FE19-DEB236D93D16}"/>
          </ac:spMkLst>
        </pc:spChg>
        <pc:spChg chg="add mod">
          <ac:chgData name="Palit, Tapti" userId="dec6fbcd-7598-406a-8cbf-504d4a3bac15" providerId="ADAL" clId="{65104DF2-1B45-4C36-9E2A-F89658839DCF}" dt="2024-01-24T15:34:54.232" v="1869" actId="164"/>
          <ac:spMkLst>
            <pc:docMk/>
            <pc:sldMk cId="1274437247" sldId="917"/>
            <ac:spMk id="25" creationId="{2B419BE3-C1F4-0945-E403-B3ACA3D9B871}"/>
          </ac:spMkLst>
        </pc:spChg>
        <pc:spChg chg="del">
          <ac:chgData name="Palit, Tapti" userId="dec6fbcd-7598-406a-8cbf-504d4a3bac15" providerId="ADAL" clId="{65104DF2-1B45-4C36-9E2A-F89658839DCF}" dt="2024-01-24T15:05:29.685" v="1428" actId="478"/>
          <ac:spMkLst>
            <pc:docMk/>
            <pc:sldMk cId="1274437247" sldId="917"/>
            <ac:spMk id="27" creationId="{157E8B8B-3CCB-7FB7-1C1B-44F7238D84E0}"/>
          </ac:spMkLst>
        </pc:spChg>
        <pc:spChg chg="add del mod">
          <ac:chgData name="Palit, Tapti" userId="dec6fbcd-7598-406a-8cbf-504d4a3bac15" providerId="ADAL" clId="{65104DF2-1B45-4C36-9E2A-F89658839DCF}" dt="2024-01-24T15:16:05.531" v="1501" actId="478"/>
          <ac:spMkLst>
            <pc:docMk/>
            <pc:sldMk cId="1274437247" sldId="917"/>
            <ac:spMk id="30" creationId="{B917548A-B306-1DC4-877F-F10DF6C77C30}"/>
          </ac:spMkLst>
        </pc:spChg>
        <pc:spChg chg="del">
          <ac:chgData name="Palit, Tapti" userId="dec6fbcd-7598-406a-8cbf-504d4a3bac15" providerId="ADAL" clId="{65104DF2-1B45-4C36-9E2A-F89658839DCF}" dt="2024-01-24T15:05:26.878" v="1427" actId="478"/>
          <ac:spMkLst>
            <pc:docMk/>
            <pc:sldMk cId="1274437247" sldId="917"/>
            <ac:spMk id="31" creationId="{5D4B3437-8F6D-5595-36C8-182FCBDAF65C}"/>
          </ac:spMkLst>
        </pc:spChg>
        <pc:spChg chg="add mod">
          <ac:chgData name="Palit, Tapti" userId="dec6fbcd-7598-406a-8cbf-504d4a3bac15" providerId="ADAL" clId="{65104DF2-1B45-4C36-9E2A-F89658839DCF}" dt="2024-01-24T15:23:59.036" v="1707" actId="207"/>
          <ac:spMkLst>
            <pc:docMk/>
            <pc:sldMk cId="1274437247" sldId="917"/>
            <ac:spMk id="32" creationId="{33DA182F-A9EB-59AD-EF5D-8063DC9CD300}"/>
          </ac:spMkLst>
        </pc:spChg>
        <pc:spChg chg="add del mod">
          <ac:chgData name="Palit, Tapti" userId="dec6fbcd-7598-406a-8cbf-504d4a3bac15" providerId="ADAL" clId="{65104DF2-1B45-4C36-9E2A-F89658839DCF}" dt="2024-01-24T15:25:03.462" v="1719" actId="478"/>
          <ac:spMkLst>
            <pc:docMk/>
            <pc:sldMk cId="1274437247" sldId="917"/>
            <ac:spMk id="33" creationId="{9F73FE51-1915-FF90-7945-EE2977AE95EC}"/>
          </ac:spMkLst>
        </pc:spChg>
        <pc:spChg chg="add del mod">
          <ac:chgData name="Palit, Tapti" userId="dec6fbcd-7598-406a-8cbf-504d4a3bac15" providerId="ADAL" clId="{65104DF2-1B45-4C36-9E2A-F89658839DCF}" dt="2024-01-24T15:24:59.460" v="1717" actId="478"/>
          <ac:spMkLst>
            <pc:docMk/>
            <pc:sldMk cId="1274437247" sldId="917"/>
            <ac:spMk id="34" creationId="{83CDE101-2268-2865-5812-E236B7D4CE9F}"/>
          </ac:spMkLst>
        </pc:spChg>
        <pc:spChg chg="add mod">
          <ac:chgData name="Palit, Tapti" userId="dec6fbcd-7598-406a-8cbf-504d4a3bac15" providerId="ADAL" clId="{65104DF2-1B45-4C36-9E2A-F89658839DCF}" dt="2024-01-24T15:35:08.482" v="1871" actId="14100"/>
          <ac:spMkLst>
            <pc:docMk/>
            <pc:sldMk cId="1274437247" sldId="917"/>
            <ac:spMk id="36" creationId="{C0A09C03-C9B9-2A04-1A95-1877C29D1884}"/>
          </ac:spMkLst>
        </pc:spChg>
        <pc:spChg chg="add mod">
          <ac:chgData name="Palit, Tapti" userId="dec6fbcd-7598-406a-8cbf-504d4a3bac15" providerId="ADAL" clId="{65104DF2-1B45-4C36-9E2A-F89658839DCF}" dt="2024-01-24T15:36:53.009" v="1903" actId="14100"/>
          <ac:spMkLst>
            <pc:docMk/>
            <pc:sldMk cId="1274437247" sldId="917"/>
            <ac:spMk id="37" creationId="{487EF13F-C6B3-B50A-0AD1-9938D7D66080}"/>
          </ac:spMkLst>
        </pc:spChg>
        <pc:spChg chg="add mod">
          <ac:chgData name="Palit, Tapti" userId="dec6fbcd-7598-406a-8cbf-504d4a3bac15" providerId="ADAL" clId="{65104DF2-1B45-4C36-9E2A-F89658839DCF}" dt="2024-01-24T15:36:21.181" v="1896" actId="14100"/>
          <ac:spMkLst>
            <pc:docMk/>
            <pc:sldMk cId="1274437247" sldId="917"/>
            <ac:spMk id="41" creationId="{9C504929-2B43-74B7-52FE-FCCC24314EEB}"/>
          </ac:spMkLst>
        </pc:spChg>
        <pc:spChg chg="add mod">
          <ac:chgData name="Palit, Tapti" userId="dec6fbcd-7598-406a-8cbf-504d4a3bac15" providerId="ADAL" clId="{65104DF2-1B45-4C36-9E2A-F89658839DCF}" dt="2024-01-24T15:34:57.748" v="1870" actId="164"/>
          <ac:spMkLst>
            <pc:docMk/>
            <pc:sldMk cId="1274437247" sldId="917"/>
            <ac:spMk id="42" creationId="{6C5174AB-9FD4-C4C2-D6FB-E25A24835858}"/>
          </ac:spMkLst>
        </pc:spChg>
        <pc:spChg chg="add mod">
          <ac:chgData name="Palit, Tapti" userId="dec6fbcd-7598-406a-8cbf-504d4a3bac15" providerId="ADAL" clId="{65104DF2-1B45-4C36-9E2A-F89658839DCF}" dt="2024-01-24T15:34:57.748" v="1870" actId="164"/>
          <ac:spMkLst>
            <pc:docMk/>
            <pc:sldMk cId="1274437247" sldId="917"/>
            <ac:spMk id="45" creationId="{87D3B83E-BA1E-99EC-D46A-FC2A00B10221}"/>
          </ac:spMkLst>
        </pc:spChg>
        <pc:spChg chg="add mod">
          <ac:chgData name="Palit, Tapti" userId="dec6fbcd-7598-406a-8cbf-504d4a3bac15" providerId="ADAL" clId="{65104DF2-1B45-4C36-9E2A-F89658839DCF}" dt="2024-01-24T15:35:38.599" v="1877" actId="1076"/>
          <ac:spMkLst>
            <pc:docMk/>
            <pc:sldMk cId="1274437247" sldId="917"/>
            <ac:spMk id="49" creationId="{3A5E73FB-9542-24F5-3EC4-4C28FD98C485}"/>
          </ac:spMkLst>
        </pc:spChg>
        <pc:spChg chg="add mod">
          <ac:chgData name="Palit, Tapti" userId="dec6fbcd-7598-406a-8cbf-504d4a3bac15" providerId="ADAL" clId="{65104DF2-1B45-4C36-9E2A-F89658839DCF}" dt="2024-01-24T15:35:48.061" v="1887" actId="20577"/>
          <ac:spMkLst>
            <pc:docMk/>
            <pc:sldMk cId="1274437247" sldId="917"/>
            <ac:spMk id="50" creationId="{36803E15-13DB-0AFC-496E-FB712E75CC3B}"/>
          </ac:spMkLst>
        </pc:spChg>
        <pc:spChg chg="add mod">
          <ac:chgData name="Palit, Tapti" userId="dec6fbcd-7598-406a-8cbf-504d4a3bac15" providerId="ADAL" clId="{65104DF2-1B45-4C36-9E2A-F89658839DCF}" dt="2024-01-24T16:09:51.831" v="3572" actId="14100"/>
          <ac:spMkLst>
            <pc:docMk/>
            <pc:sldMk cId="1274437247" sldId="917"/>
            <ac:spMk id="51" creationId="{2724B03C-93C8-C1BC-E476-39E226FE3A4F}"/>
          </ac:spMkLst>
        </pc:spChg>
        <pc:spChg chg="mod">
          <ac:chgData name="Palit, Tapti" userId="dec6fbcd-7598-406a-8cbf-504d4a3bac15" providerId="ADAL" clId="{65104DF2-1B45-4C36-9E2A-F89658839DCF}" dt="2024-01-24T15:43:33.102" v="2117"/>
          <ac:spMkLst>
            <pc:docMk/>
            <pc:sldMk cId="1274437247" sldId="917"/>
            <ac:spMk id="53" creationId="{C2572E08-97AF-24FF-2D9E-0EDDFE1671A0}"/>
          </ac:spMkLst>
        </pc:spChg>
        <pc:spChg chg="mod">
          <ac:chgData name="Palit, Tapti" userId="dec6fbcd-7598-406a-8cbf-504d4a3bac15" providerId="ADAL" clId="{65104DF2-1B45-4C36-9E2A-F89658839DCF}" dt="2024-01-24T15:43:33.102" v="2117"/>
          <ac:spMkLst>
            <pc:docMk/>
            <pc:sldMk cId="1274437247" sldId="917"/>
            <ac:spMk id="54" creationId="{EDA5B5DE-4675-8D26-0C64-707A5B7ED831}"/>
          </ac:spMkLst>
        </pc:spChg>
        <pc:spChg chg="add mod">
          <ac:chgData name="Palit, Tapti" userId="dec6fbcd-7598-406a-8cbf-504d4a3bac15" providerId="ADAL" clId="{65104DF2-1B45-4C36-9E2A-F89658839DCF}" dt="2024-01-24T15:44:06.456" v="2127" actId="207"/>
          <ac:spMkLst>
            <pc:docMk/>
            <pc:sldMk cId="1274437247" sldId="917"/>
            <ac:spMk id="55" creationId="{1CAA1C46-3800-0BFB-E17F-9DC92B0B9B3E}"/>
          </ac:spMkLst>
        </pc:spChg>
        <pc:grpChg chg="add mod">
          <ac:chgData name="Palit, Tapti" userId="dec6fbcd-7598-406a-8cbf-504d4a3bac15" providerId="ADAL" clId="{65104DF2-1B45-4C36-9E2A-F89658839DCF}" dt="2024-01-24T15:36:50.733" v="1902" actId="1076"/>
          <ac:grpSpMkLst>
            <pc:docMk/>
            <pc:sldMk cId="1274437247" sldId="917"/>
            <ac:grpSpMk id="43" creationId="{73A0A260-AFFC-E9E8-6757-9E92D03885A6}"/>
          </ac:grpSpMkLst>
        </pc:grpChg>
        <pc:grpChg chg="add mod">
          <ac:chgData name="Palit, Tapti" userId="dec6fbcd-7598-406a-8cbf-504d4a3bac15" providerId="ADAL" clId="{65104DF2-1B45-4C36-9E2A-F89658839DCF}" dt="2024-01-24T15:36:47.008" v="1901" actId="1076"/>
          <ac:grpSpMkLst>
            <pc:docMk/>
            <pc:sldMk cId="1274437247" sldId="917"/>
            <ac:grpSpMk id="44" creationId="{37A9B6F1-DDA4-4A8D-3326-E1E22172569F}"/>
          </ac:grpSpMkLst>
        </pc:grpChg>
        <pc:grpChg chg="add mod">
          <ac:chgData name="Palit, Tapti" userId="dec6fbcd-7598-406a-8cbf-504d4a3bac15" providerId="ADAL" clId="{65104DF2-1B45-4C36-9E2A-F89658839DCF}" dt="2024-01-24T15:34:51.581" v="1868" actId="164"/>
          <ac:grpSpMkLst>
            <pc:docMk/>
            <pc:sldMk cId="1274437247" sldId="917"/>
            <ac:grpSpMk id="46" creationId="{59E756BC-999C-AD49-6928-663313F56D18}"/>
          </ac:grpSpMkLst>
        </pc:grpChg>
        <pc:grpChg chg="add mod">
          <ac:chgData name="Palit, Tapti" userId="dec6fbcd-7598-406a-8cbf-504d4a3bac15" providerId="ADAL" clId="{65104DF2-1B45-4C36-9E2A-F89658839DCF}" dt="2024-01-24T15:34:54.232" v="1869" actId="164"/>
          <ac:grpSpMkLst>
            <pc:docMk/>
            <pc:sldMk cId="1274437247" sldId="917"/>
            <ac:grpSpMk id="47" creationId="{05CAB8F3-1007-F5F5-81B6-B507D08FF88D}"/>
          </ac:grpSpMkLst>
        </pc:grpChg>
        <pc:grpChg chg="add mod">
          <ac:chgData name="Palit, Tapti" userId="dec6fbcd-7598-406a-8cbf-504d4a3bac15" providerId="ADAL" clId="{65104DF2-1B45-4C36-9E2A-F89658839DCF}" dt="2024-01-24T15:36:42.414" v="1900" actId="1076"/>
          <ac:grpSpMkLst>
            <pc:docMk/>
            <pc:sldMk cId="1274437247" sldId="917"/>
            <ac:grpSpMk id="48" creationId="{34FE4B73-7E89-7AAB-4B67-0BABC9C54A47}"/>
          </ac:grpSpMkLst>
        </pc:grpChg>
        <pc:grpChg chg="add mod">
          <ac:chgData name="Palit, Tapti" userId="dec6fbcd-7598-406a-8cbf-504d4a3bac15" providerId="ADAL" clId="{65104DF2-1B45-4C36-9E2A-F89658839DCF}" dt="2024-01-24T15:43:33.102" v="2117"/>
          <ac:grpSpMkLst>
            <pc:docMk/>
            <pc:sldMk cId="1274437247" sldId="917"/>
            <ac:grpSpMk id="52" creationId="{CEA6C4D6-11DE-55F1-3E0E-65DC82BB86E6}"/>
          </ac:grpSpMkLst>
        </pc:grpChg>
        <pc:picChg chg="add mod">
          <ac:chgData name="Palit, Tapti" userId="dec6fbcd-7598-406a-8cbf-504d4a3bac15" providerId="ADAL" clId="{65104DF2-1B45-4C36-9E2A-F89658839DCF}" dt="2024-01-24T15:37:00.024" v="1905" actId="1076"/>
          <ac:picMkLst>
            <pc:docMk/>
            <pc:sldMk cId="1274437247" sldId="917"/>
            <ac:picMk id="2" creationId="{3D02449C-5E51-EDED-0B9A-C7F9BC7B670A}"/>
          </ac:picMkLst>
        </pc:picChg>
        <pc:picChg chg="add mod">
          <ac:chgData name="Palit, Tapti" userId="dec6fbcd-7598-406a-8cbf-504d4a3bac15" providerId="ADAL" clId="{65104DF2-1B45-4C36-9E2A-F89658839DCF}" dt="2024-01-24T15:36:56.164" v="1904" actId="1076"/>
          <ac:picMkLst>
            <pc:docMk/>
            <pc:sldMk cId="1274437247" sldId="917"/>
            <ac:picMk id="15" creationId="{46D5EC98-5690-5ABE-55C6-00241980E257}"/>
          </ac:picMkLst>
        </pc:picChg>
        <pc:picChg chg="add del mod">
          <ac:chgData name="Palit, Tapti" userId="dec6fbcd-7598-406a-8cbf-504d4a3bac15" providerId="ADAL" clId="{65104DF2-1B45-4C36-9E2A-F89658839DCF}" dt="2024-01-24T15:31:56.785" v="1826" actId="478"/>
          <ac:picMkLst>
            <pc:docMk/>
            <pc:sldMk cId="1274437247" sldId="917"/>
            <ac:picMk id="17" creationId="{8EBF00B1-10EA-D7CA-EA8A-8E0A03236DA9}"/>
          </ac:picMkLst>
        </pc:picChg>
        <pc:picChg chg="add del mod">
          <ac:chgData name="Palit, Tapti" userId="dec6fbcd-7598-406a-8cbf-504d4a3bac15" providerId="ADAL" clId="{65104DF2-1B45-4C36-9E2A-F89658839DCF}" dt="2024-01-24T15:25:01.515" v="1718" actId="478"/>
          <ac:picMkLst>
            <pc:docMk/>
            <pc:sldMk cId="1274437247" sldId="917"/>
            <ac:picMk id="35" creationId="{945230AF-3FDD-B47D-9642-7291E7FA41D3}"/>
          </ac:picMkLst>
        </pc:picChg>
        <pc:picChg chg="add mod">
          <ac:chgData name="Palit, Tapti" userId="dec6fbcd-7598-406a-8cbf-504d4a3bac15" providerId="ADAL" clId="{65104DF2-1B45-4C36-9E2A-F89658839DCF}" dt="2024-01-24T15:32:04.004" v="1828"/>
          <ac:picMkLst>
            <pc:docMk/>
            <pc:sldMk cId="1274437247" sldId="917"/>
            <ac:picMk id="38" creationId="{E8DF6AE2-E727-98EA-1A75-18B737AB5462}"/>
          </ac:picMkLst>
        </pc:picChg>
        <pc:picChg chg="add mod">
          <ac:chgData name="Palit, Tapti" userId="dec6fbcd-7598-406a-8cbf-504d4a3bac15" providerId="ADAL" clId="{65104DF2-1B45-4C36-9E2A-F89658839DCF}" dt="2024-01-24T15:36:30.472" v="1898" actId="1076"/>
          <ac:picMkLst>
            <pc:docMk/>
            <pc:sldMk cId="1274437247" sldId="917"/>
            <ac:picMk id="39" creationId="{7EEE7088-25D7-C034-0AC4-8C25119FFC6F}"/>
          </ac:picMkLst>
        </pc:picChg>
        <pc:picChg chg="add mod">
          <ac:chgData name="Palit, Tapti" userId="dec6fbcd-7598-406a-8cbf-504d4a3bac15" providerId="ADAL" clId="{65104DF2-1B45-4C36-9E2A-F89658839DCF}" dt="2024-01-24T15:36:32.680" v="1899" actId="1076"/>
          <ac:picMkLst>
            <pc:docMk/>
            <pc:sldMk cId="1274437247" sldId="917"/>
            <ac:picMk id="40" creationId="{2E1835A6-29E7-F343-CBC1-C3588124B515}"/>
          </ac:picMkLst>
        </pc:picChg>
        <pc:cxnChg chg="add mod">
          <ac:chgData name="Palit, Tapti" userId="dec6fbcd-7598-406a-8cbf-504d4a3bac15" providerId="ADAL" clId="{65104DF2-1B45-4C36-9E2A-F89658839DCF}" dt="2024-01-24T15:36:09.926" v="1892" actId="1076"/>
          <ac:cxnSpMkLst>
            <pc:docMk/>
            <pc:sldMk cId="1274437247" sldId="917"/>
            <ac:cxnSpMk id="7" creationId="{4C21CE49-5691-8C2F-05FD-D5EB893DFA56}"/>
          </ac:cxnSpMkLst>
        </pc:cxnChg>
        <pc:cxnChg chg="add mod">
          <ac:chgData name="Palit, Tapti" userId="dec6fbcd-7598-406a-8cbf-504d4a3bac15" providerId="ADAL" clId="{65104DF2-1B45-4C36-9E2A-F89658839DCF}" dt="2024-01-24T15:12:03.994" v="1441" actId="1076"/>
          <ac:cxnSpMkLst>
            <pc:docMk/>
            <pc:sldMk cId="1274437247" sldId="917"/>
            <ac:cxnSpMk id="8" creationId="{2561838C-6866-AE68-A75B-A8DBF1EACA00}"/>
          </ac:cxnSpMkLst>
        </pc:cxnChg>
        <pc:cxnChg chg="del mod">
          <ac:chgData name="Palit, Tapti" userId="dec6fbcd-7598-406a-8cbf-504d4a3bac15" providerId="ADAL" clId="{65104DF2-1B45-4C36-9E2A-F89658839DCF}" dt="2024-01-24T15:05:26.878" v="1427" actId="478"/>
          <ac:cxnSpMkLst>
            <pc:docMk/>
            <pc:sldMk cId="1274437247" sldId="917"/>
            <ac:cxnSpMk id="13" creationId="{B391B93D-EED4-81CB-4F22-3704FD361611}"/>
          </ac:cxnSpMkLst>
        </pc:cxnChg>
        <pc:cxnChg chg="del mod">
          <ac:chgData name="Palit, Tapti" userId="dec6fbcd-7598-406a-8cbf-504d4a3bac15" providerId="ADAL" clId="{65104DF2-1B45-4C36-9E2A-F89658839DCF}" dt="2024-01-24T15:05:26.878" v="1427" actId="478"/>
          <ac:cxnSpMkLst>
            <pc:docMk/>
            <pc:sldMk cId="1274437247" sldId="917"/>
            <ac:cxnSpMk id="14" creationId="{5FCEB01A-0A6F-89D3-00B7-9C63BFA10923}"/>
          </ac:cxnSpMkLst>
        </pc:cxnChg>
        <pc:cxnChg chg="del mod">
          <ac:chgData name="Palit, Tapti" userId="dec6fbcd-7598-406a-8cbf-504d4a3bac15" providerId="ADAL" clId="{65104DF2-1B45-4C36-9E2A-F89658839DCF}" dt="2024-01-24T15:05:26.878" v="1427" actId="478"/>
          <ac:cxnSpMkLst>
            <pc:docMk/>
            <pc:sldMk cId="1274437247" sldId="917"/>
            <ac:cxnSpMk id="18" creationId="{E094F057-DC70-E2A5-BF25-3C6C811B39F0}"/>
          </ac:cxnSpMkLst>
        </pc:cxnChg>
        <pc:cxnChg chg="del mod">
          <ac:chgData name="Palit, Tapti" userId="dec6fbcd-7598-406a-8cbf-504d4a3bac15" providerId="ADAL" clId="{65104DF2-1B45-4C36-9E2A-F89658839DCF}" dt="2024-01-24T15:05:26.878" v="1427" actId="478"/>
          <ac:cxnSpMkLst>
            <pc:docMk/>
            <pc:sldMk cId="1274437247" sldId="917"/>
            <ac:cxnSpMk id="21" creationId="{3BFBFC2E-B425-5F96-6D7A-1D26C60647C8}"/>
          </ac:cxnSpMkLst>
        </pc:cxnChg>
        <pc:cxnChg chg="del mod">
          <ac:chgData name="Palit, Tapti" userId="dec6fbcd-7598-406a-8cbf-504d4a3bac15" providerId="ADAL" clId="{65104DF2-1B45-4C36-9E2A-F89658839DCF}" dt="2024-01-24T15:05:33.248" v="1429" actId="478"/>
          <ac:cxnSpMkLst>
            <pc:docMk/>
            <pc:sldMk cId="1274437247" sldId="917"/>
            <ac:cxnSpMk id="28" creationId="{C470D0B3-9E05-3CEE-BB91-7DCCB6469D9A}"/>
          </ac:cxnSpMkLst>
        </pc:cxnChg>
        <pc:cxnChg chg="add del">
          <ac:chgData name="Palit, Tapti" userId="dec6fbcd-7598-406a-8cbf-504d4a3bac15" providerId="ADAL" clId="{65104DF2-1B45-4C36-9E2A-F89658839DCF}" dt="2024-01-24T15:15:20.785" v="1497" actId="11529"/>
          <ac:cxnSpMkLst>
            <pc:docMk/>
            <pc:sldMk cId="1274437247" sldId="917"/>
            <ac:cxnSpMk id="29" creationId="{F0A30FB7-9187-73FA-17BE-16EF39167382}"/>
          </ac:cxnSpMkLst>
        </pc:cxnChg>
      </pc:sldChg>
      <pc:sldChg chg="addSp delSp modSp mod modAnim modNotesTx">
        <pc:chgData name="Palit, Tapti" userId="dec6fbcd-7598-406a-8cbf-504d4a3bac15" providerId="ADAL" clId="{65104DF2-1B45-4C36-9E2A-F89658839DCF}" dt="2024-01-24T19:00:52.725" v="17129" actId="14100"/>
        <pc:sldMkLst>
          <pc:docMk/>
          <pc:sldMk cId="1377784771" sldId="918"/>
        </pc:sldMkLst>
        <pc:spChg chg="mod">
          <ac:chgData name="Palit, Tapti" userId="dec6fbcd-7598-406a-8cbf-504d4a3bac15" providerId="ADAL" clId="{65104DF2-1B45-4C36-9E2A-F89658839DCF}" dt="2024-01-24T19:00:48.818" v="17128"/>
          <ac:spMkLst>
            <pc:docMk/>
            <pc:sldMk cId="1377784771" sldId="918"/>
            <ac:spMk id="5" creationId="{251B41E7-6079-0ED7-2A0C-70CB03E92A8F}"/>
          </ac:spMkLst>
        </pc:spChg>
        <pc:spChg chg="mod">
          <ac:chgData name="Palit, Tapti" userId="dec6fbcd-7598-406a-8cbf-504d4a3bac15" providerId="ADAL" clId="{65104DF2-1B45-4C36-9E2A-F89658839DCF}" dt="2024-01-24T15:59:53.233" v="3245" actId="6549"/>
          <ac:spMkLst>
            <pc:docMk/>
            <pc:sldMk cId="1377784771" sldId="918"/>
            <ac:spMk id="6" creationId="{137639E6-AFBF-D524-90F3-31D2A7938282}"/>
          </ac:spMkLst>
        </pc:spChg>
        <pc:spChg chg="add mod">
          <ac:chgData name="Palit, Tapti" userId="dec6fbcd-7598-406a-8cbf-504d4a3bac15" providerId="ADAL" clId="{65104DF2-1B45-4C36-9E2A-F89658839DCF}" dt="2024-01-24T18:54:46.188" v="16352" actId="1076"/>
          <ac:spMkLst>
            <pc:docMk/>
            <pc:sldMk cId="1377784771" sldId="918"/>
            <ac:spMk id="7" creationId="{9B2D82BA-8577-6CFD-7AD1-549D574BDAE3}"/>
          </ac:spMkLst>
        </pc:spChg>
        <pc:spChg chg="add del mod">
          <ac:chgData name="Palit, Tapti" userId="dec6fbcd-7598-406a-8cbf-504d4a3bac15" providerId="ADAL" clId="{65104DF2-1B45-4C36-9E2A-F89658839DCF}" dt="2024-01-24T16:02:23.346" v="3273" actId="478"/>
          <ac:spMkLst>
            <pc:docMk/>
            <pc:sldMk cId="1377784771" sldId="918"/>
            <ac:spMk id="9" creationId="{A905B134-FB58-7D40-56E2-3A364974D0BE}"/>
          </ac:spMkLst>
        </pc:spChg>
        <pc:spChg chg="add mod">
          <ac:chgData name="Palit, Tapti" userId="dec6fbcd-7598-406a-8cbf-504d4a3bac15" providerId="ADAL" clId="{65104DF2-1B45-4C36-9E2A-F89658839DCF}" dt="2024-01-24T16:02:23.786" v="3274"/>
          <ac:spMkLst>
            <pc:docMk/>
            <pc:sldMk cId="1377784771" sldId="918"/>
            <ac:spMk id="11" creationId="{284A0F24-B189-08C2-CADF-6B5B0D8F1B4C}"/>
          </ac:spMkLst>
        </pc:spChg>
        <pc:cxnChg chg="mod">
          <ac:chgData name="Palit, Tapti" userId="dec6fbcd-7598-406a-8cbf-504d4a3bac15" providerId="ADAL" clId="{65104DF2-1B45-4C36-9E2A-F89658839DCF}" dt="2024-01-24T19:00:52.725" v="17129" actId="14100"/>
          <ac:cxnSpMkLst>
            <pc:docMk/>
            <pc:sldMk cId="1377784771" sldId="918"/>
            <ac:cxnSpMk id="8" creationId="{20C8A393-9FD5-4BB6-2793-B7E784E074C3}"/>
          </ac:cxnSpMkLst>
        </pc:cxnChg>
        <pc:cxnChg chg="mod">
          <ac:chgData name="Palit, Tapti" userId="dec6fbcd-7598-406a-8cbf-504d4a3bac15" providerId="ADAL" clId="{65104DF2-1B45-4C36-9E2A-F89658839DCF}" dt="2024-01-24T16:03:45.999" v="3334" actId="692"/>
          <ac:cxnSpMkLst>
            <pc:docMk/>
            <pc:sldMk cId="1377784771" sldId="918"/>
            <ac:cxnSpMk id="10" creationId="{EB25A9B4-0AAC-3482-0118-BD616CFF1213}"/>
          </ac:cxnSpMkLst>
        </pc:cxnChg>
        <pc:cxnChg chg="mod">
          <ac:chgData name="Palit, Tapti" userId="dec6fbcd-7598-406a-8cbf-504d4a3bac15" providerId="ADAL" clId="{65104DF2-1B45-4C36-9E2A-F89658839DCF}" dt="2024-01-24T16:00:48.056" v="3258" actId="692"/>
          <ac:cxnSpMkLst>
            <pc:docMk/>
            <pc:sldMk cId="1377784771" sldId="918"/>
            <ac:cxnSpMk id="17" creationId="{4743F100-14CD-C71A-0CF5-CDE9E65A0ABA}"/>
          </ac:cxnSpMkLst>
        </pc:cxnChg>
      </pc:sldChg>
      <pc:sldChg chg="addSp delSp modSp mod modNotesTx">
        <pc:chgData name="Palit, Tapti" userId="dec6fbcd-7598-406a-8cbf-504d4a3bac15" providerId="ADAL" clId="{65104DF2-1B45-4C36-9E2A-F89658839DCF}" dt="2024-01-24T19:22:34.014" v="18739" actId="255"/>
        <pc:sldMkLst>
          <pc:docMk/>
          <pc:sldMk cId="361816288" sldId="919"/>
        </pc:sldMkLst>
        <pc:spChg chg="del">
          <ac:chgData name="Palit, Tapti" userId="dec6fbcd-7598-406a-8cbf-504d4a3bac15" providerId="ADAL" clId="{65104DF2-1B45-4C36-9E2A-F89658839DCF}" dt="2024-01-24T19:18:42.540" v="18206" actId="478"/>
          <ac:spMkLst>
            <pc:docMk/>
            <pc:sldMk cId="361816288" sldId="919"/>
            <ac:spMk id="2" creationId="{1D16CBD2-240A-CC44-A6F6-6E9A64E8A0B6}"/>
          </ac:spMkLst>
        </pc:spChg>
        <pc:spChg chg="mod">
          <ac:chgData name="Palit, Tapti" userId="dec6fbcd-7598-406a-8cbf-504d4a3bac15" providerId="ADAL" clId="{65104DF2-1B45-4C36-9E2A-F89658839DCF}" dt="2024-01-24T17:06:11.198" v="7928" actId="20577"/>
          <ac:spMkLst>
            <pc:docMk/>
            <pc:sldMk cId="361816288" sldId="919"/>
            <ac:spMk id="3" creationId="{C1A7F671-66F4-B709-0294-0E81640BD5AA}"/>
          </ac:spMkLst>
        </pc:spChg>
        <pc:spChg chg="add del mod">
          <ac:chgData name="Palit, Tapti" userId="dec6fbcd-7598-406a-8cbf-504d4a3bac15" providerId="ADAL" clId="{65104DF2-1B45-4C36-9E2A-F89658839DCF}" dt="2024-01-24T19:19:01.860" v="18209" actId="478"/>
          <ac:spMkLst>
            <pc:docMk/>
            <pc:sldMk cId="361816288" sldId="919"/>
            <ac:spMk id="7" creationId="{C362019A-709F-B72D-DAD4-5280A2CBA547}"/>
          </ac:spMkLst>
        </pc:spChg>
        <pc:graphicFrameChg chg="add del mod">
          <ac:chgData name="Palit, Tapti" userId="dec6fbcd-7598-406a-8cbf-504d4a3bac15" providerId="ADAL" clId="{65104DF2-1B45-4C36-9E2A-F89658839DCF}" dt="2024-01-24T19:18:40.123" v="18205" actId="478"/>
          <ac:graphicFrameMkLst>
            <pc:docMk/>
            <pc:sldMk cId="361816288" sldId="919"/>
            <ac:graphicFrameMk id="5" creationId="{C883943B-C1ED-5940-CC00-6AAA84BC6E32}"/>
          </ac:graphicFrameMkLst>
        </pc:graphicFrameChg>
        <pc:graphicFrameChg chg="add mod modGraphic">
          <ac:chgData name="Palit, Tapti" userId="dec6fbcd-7598-406a-8cbf-504d4a3bac15" providerId="ADAL" clId="{65104DF2-1B45-4C36-9E2A-F89658839DCF}" dt="2024-01-24T19:22:34.014" v="18739" actId="255"/>
          <ac:graphicFrameMkLst>
            <pc:docMk/>
            <pc:sldMk cId="361816288" sldId="919"/>
            <ac:graphicFrameMk id="6" creationId="{47C49A32-2BF0-7D73-922D-6BD8D0FBF047}"/>
          </ac:graphicFrameMkLst>
        </pc:graphicFrameChg>
      </pc:sldChg>
      <pc:sldChg chg="modSp mod modNotesTx">
        <pc:chgData name="Palit, Tapti" userId="dec6fbcd-7598-406a-8cbf-504d4a3bac15" providerId="ADAL" clId="{65104DF2-1B45-4C36-9E2A-F89658839DCF}" dt="2024-01-24T19:12:23.888" v="18203" actId="20577"/>
        <pc:sldMkLst>
          <pc:docMk/>
          <pc:sldMk cId="3870454438" sldId="921"/>
        </pc:sldMkLst>
        <pc:spChg chg="mod">
          <ac:chgData name="Palit, Tapti" userId="dec6fbcd-7598-406a-8cbf-504d4a3bac15" providerId="ADAL" clId="{65104DF2-1B45-4C36-9E2A-F89658839DCF}" dt="2024-01-24T19:12:23.888" v="18203" actId="20577"/>
          <ac:spMkLst>
            <pc:docMk/>
            <pc:sldMk cId="3870454438" sldId="921"/>
            <ac:spMk id="5" creationId="{D70AD0AC-6796-42FB-01B4-AC6753FBDA98}"/>
          </ac:spMkLst>
        </pc:spChg>
      </pc:sldChg>
      <pc:sldChg chg="ord">
        <pc:chgData name="Palit, Tapti" userId="dec6fbcd-7598-406a-8cbf-504d4a3bac15" providerId="ADAL" clId="{65104DF2-1B45-4C36-9E2A-F89658839DCF}" dt="2024-01-25T18:23:19.825" v="22912"/>
        <pc:sldMkLst>
          <pc:docMk/>
          <pc:sldMk cId="2631865131" sldId="922"/>
        </pc:sldMkLst>
      </pc:sldChg>
      <pc:sldChg chg="del">
        <pc:chgData name="Palit, Tapti" userId="dec6fbcd-7598-406a-8cbf-504d4a3bac15" providerId="ADAL" clId="{65104DF2-1B45-4C36-9E2A-F89658839DCF}" dt="2024-01-24T17:05:54.279" v="7906" actId="47"/>
        <pc:sldMkLst>
          <pc:docMk/>
          <pc:sldMk cId="2320602695" sldId="923"/>
        </pc:sldMkLst>
      </pc:sldChg>
      <pc:sldChg chg="add del">
        <pc:chgData name="Palit, Tapti" userId="dec6fbcd-7598-406a-8cbf-504d4a3bac15" providerId="ADAL" clId="{65104DF2-1B45-4C36-9E2A-F89658839DCF}" dt="2024-01-24T15:45:07.089" v="2134" actId="2696"/>
        <pc:sldMkLst>
          <pc:docMk/>
          <pc:sldMk cId="930391625" sldId="924"/>
        </pc:sldMkLst>
      </pc:sldChg>
      <pc:sldChg chg="add mod modShow">
        <pc:chgData name="Palit, Tapti" userId="dec6fbcd-7598-406a-8cbf-504d4a3bac15" providerId="ADAL" clId="{65104DF2-1B45-4C36-9E2A-F89658839DCF}" dt="2024-01-24T15:45:12.411" v="2136" actId="729"/>
        <pc:sldMkLst>
          <pc:docMk/>
          <pc:sldMk cId="4008811220" sldId="924"/>
        </pc:sldMkLst>
      </pc:sldChg>
      <pc:sldChg chg="addSp modSp add mod modNotesTx">
        <pc:chgData name="Palit, Tapti" userId="dec6fbcd-7598-406a-8cbf-504d4a3bac15" providerId="ADAL" clId="{65104DF2-1B45-4C36-9E2A-F89658839DCF}" dt="2024-01-24T19:04:12.480" v="17577" actId="20577"/>
        <pc:sldMkLst>
          <pc:docMk/>
          <pc:sldMk cId="2504179833" sldId="925"/>
        </pc:sldMkLst>
        <pc:spChg chg="add mod">
          <ac:chgData name="Palit, Tapti" userId="dec6fbcd-7598-406a-8cbf-504d4a3bac15" providerId="ADAL" clId="{65104DF2-1B45-4C36-9E2A-F89658839DCF}" dt="2024-01-24T16:08:55.726" v="3485" actId="692"/>
          <ac:spMkLst>
            <pc:docMk/>
            <pc:sldMk cId="2504179833" sldId="925"/>
            <ac:spMk id="2" creationId="{5A0B1C62-8861-5BA5-BED7-C5B3467FBCA6}"/>
          </ac:spMkLst>
        </pc:spChg>
      </pc:sldChg>
      <pc:sldChg chg="addSp delSp modSp new mod modClrScheme chgLayout modNotesTx">
        <pc:chgData name="Palit, Tapti" userId="dec6fbcd-7598-406a-8cbf-504d4a3bac15" providerId="ADAL" clId="{65104DF2-1B45-4C36-9E2A-F89658839DCF}" dt="2024-01-24T18:37:46.886" v="14478" actId="20577"/>
        <pc:sldMkLst>
          <pc:docMk/>
          <pc:sldMk cId="2747043516" sldId="926"/>
        </pc:sldMkLst>
        <pc:spChg chg="del">
          <ac:chgData name="Palit, Tapti" userId="dec6fbcd-7598-406a-8cbf-504d4a3bac15" providerId="ADAL" clId="{65104DF2-1B45-4C36-9E2A-F89658839DCF}" dt="2024-01-24T15:42:35.442" v="1982" actId="700"/>
          <ac:spMkLst>
            <pc:docMk/>
            <pc:sldMk cId="2747043516" sldId="926"/>
            <ac:spMk id="2" creationId="{E2AD7FD9-465E-9B62-F6DA-2F8C6ECC2C37}"/>
          </ac:spMkLst>
        </pc:spChg>
        <pc:spChg chg="del mod ord">
          <ac:chgData name="Palit, Tapti" userId="dec6fbcd-7598-406a-8cbf-504d4a3bac15" providerId="ADAL" clId="{65104DF2-1B45-4C36-9E2A-F89658839DCF}" dt="2024-01-24T15:42:35.442" v="1982" actId="700"/>
          <ac:spMkLst>
            <pc:docMk/>
            <pc:sldMk cId="2747043516" sldId="926"/>
            <ac:spMk id="3" creationId="{A1065E7E-1713-00DF-125A-196892E103B9}"/>
          </ac:spMkLst>
        </pc:spChg>
        <pc:spChg chg="mod ord">
          <ac:chgData name="Palit, Tapti" userId="dec6fbcd-7598-406a-8cbf-504d4a3bac15" providerId="ADAL" clId="{65104DF2-1B45-4C36-9E2A-F89658839DCF}" dt="2024-01-24T15:42:35.442" v="1982" actId="700"/>
          <ac:spMkLst>
            <pc:docMk/>
            <pc:sldMk cId="2747043516" sldId="926"/>
            <ac:spMk id="4" creationId="{8EE421B8-D1EA-9FE6-8E74-19FD405BE618}"/>
          </ac:spMkLst>
        </pc:spChg>
        <pc:spChg chg="add mod ord">
          <ac:chgData name="Palit, Tapti" userId="dec6fbcd-7598-406a-8cbf-504d4a3bac15" providerId="ADAL" clId="{65104DF2-1B45-4C36-9E2A-F89658839DCF}" dt="2024-01-24T18:36:37.965" v="14186" actId="20577"/>
          <ac:spMkLst>
            <pc:docMk/>
            <pc:sldMk cId="2747043516" sldId="926"/>
            <ac:spMk id="5" creationId="{2C206C57-C3DA-F3FD-C1FE-6778D5A51D69}"/>
          </ac:spMkLst>
        </pc:spChg>
      </pc:sldChg>
      <pc:sldChg chg="addSp modSp add del mod">
        <pc:chgData name="Palit, Tapti" userId="dec6fbcd-7598-406a-8cbf-504d4a3bac15" providerId="ADAL" clId="{65104DF2-1B45-4C36-9E2A-F89658839DCF}" dt="2024-01-24T15:42:26.956" v="1980" actId="47"/>
        <pc:sldMkLst>
          <pc:docMk/>
          <pc:sldMk cId="2937366999" sldId="926"/>
        </pc:sldMkLst>
        <pc:spChg chg="add mod">
          <ac:chgData name="Palit, Tapti" userId="dec6fbcd-7598-406a-8cbf-504d4a3bac15" providerId="ADAL" clId="{65104DF2-1B45-4C36-9E2A-F89658839DCF}" dt="2024-01-24T15:42:13.814" v="1979" actId="14100"/>
          <ac:spMkLst>
            <pc:docMk/>
            <pc:sldMk cId="2937366999" sldId="926"/>
            <ac:spMk id="7" creationId="{6C47A195-464C-1648-C6BF-B8EDD1464F03}"/>
          </ac:spMkLst>
        </pc:spChg>
      </pc:sldChg>
      <pc:sldChg chg="addSp delSp modSp add mod delAnim modAnim modNotesTx">
        <pc:chgData name="Palit, Tapti" userId="dec6fbcd-7598-406a-8cbf-504d4a3bac15" providerId="ADAL" clId="{65104DF2-1B45-4C36-9E2A-F89658839DCF}" dt="2024-01-24T19:03:09.628" v="17350"/>
        <pc:sldMkLst>
          <pc:docMk/>
          <pc:sldMk cId="3655101576" sldId="927"/>
        </pc:sldMkLst>
        <pc:spChg chg="add mod">
          <ac:chgData name="Palit, Tapti" userId="dec6fbcd-7598-406a-8cbf-504d4a3bac15" providerId="ADAL" clId="{65104DF2-1B45-4C36-9E2A-F89658839DCF}" dt="2024-01-24T16:02:15.060" v="3271" actId="1076"/>
          <ac:spMkLst>
            <pc:docMk/>
            <pc:sldMk cId="3655101576" sldId="927"/>
            <ac:spMk id="2" creationId="{2AF7FFE4-790B-76F0-ABDB-D8D80399665E}"/>
          </ac:spMkLst>
        </pc:spChg>
        <pc:spChg chg="mod">
          <ac:chgData name="Palit, Tapti" userId="dec6fbcd-7598-406a-8cbf-504d4a3bac15" providerId="ADAL" clId="{65104DF2-1B45-4C36-9E2A-F89658839DCF}" dt="2024-01-24T19:01:41.701" v="17261" actId="20577"/>
          <ac:spMkLst>
            <pc:docMk/>
            <pc:sldMk cId="3655101576" sldId="927"/>
            <ac:spMk id="5" creationId="{251B41E7-6079-0ED7-2A0C-70CB03E92A8F}"/>
          </ac:spMkLst>
        </pc:spChg>
        <pc:spChg chg="mod">
          <ac:chgData name="Palit, Tapti" userId="dec6fbcd-7598-406a-8cbf-504d4a3bac15" providerId="ADAL" clId="{65104DF2-1B45-4C36-9E2A-F89658839DCF}" dt="2024-01-24T15:59:44.789" v="3244" actId="20577"/>
          <ac:spMkLst>
            <pc:docMk/>
            <pc:sldMk cId="3655101576" sldId="927"/>
            <ac:spMk id="6" creationId="{137639E6-AFBF-D524-90F3-31D2A7938282}"/>
          </ac:spMkLst>
        </pc:spChg>
        <pc:spChg chg="add del mod">
          <ac:chgData name="Palit, Tapti" userId="dec6fbcd-7598-406a-8cbf-504d4a3bac15" providerId="ADAL" clId="{65104DF2-1B45-4C36-9E2A-F89658839DCF}" dt="2024-01-24T19:01:00.007" v="17130" actId="478"/>
          <ac:spMkLst>
            <pc:docMk/>
            <pc:sldMk cId="3655101576" sldId="927"/>
            <ac:spMk id="7" creationId="{C44C3269-5564-41D1-8A17-255492192B3E}"/>
          </ac:spMkLst>
        </pc:spChg>
        <pc:spChg chg="add mod">
          <ac:chgData name="Palit, Tapti" userId="dec6fbcd-7598-406a-8cbf-504d4a3bac15" providerId="ADAL" clId="{65104DF2-1B45-4C36-9E2A-F89658839DCF}" dt="2024-01-24T16:03:26.284" v="3326" actId="20577"/>
          <ac:spMkLst>
            <pc:docMk/>
            <pc:sldMk cId="3655101576" sldId="927"/>
            <ac:spMk id="16" creationId="{47744A67-0D50-00A9-5108-69C0D0467ECA}"/>
          </ac:spMkLst>
        </pc:spChg>
        <pc:spChg chg="add mod">
          <ac:chgData name="Palit, Tapti" userId="dec6fbcd-7598-406a-8cbf-504d4a3bac15" providerId="ADAL" clId="{65104DF2-1B45-4C36-9E2A-F89658839DCF}" dt="2024-01-24T16:04:43.001" v="3354" actId="1076"/>
          <ac:spMkLst>
            <pc:docMk/>
            <pc:sldMk cId="3655101576" sldId="927"/>
            <ac:spMk id="24" creationId="{BF773871-F624-E8C7-AC14-2CDC29709A5C}"/>
          </ac:spMkLst>
        </pc:spChg>
        <pc:spChg chg="add del mod">
          <ac:chgData name="Palit, Tapti" userId="dec6fbcd-7598-406a-8cbf-504d4a3bac15" providerId="ADAL" clId="{65104DF2-1B45-4C36-9E2A-F89658839DCF}" dt="2024-01-24T18:55:51.791" v="16421" actId="478"/>
          <ac:spMkLst>
            <pc:docMk/>
            <pc:sldMk cId="3655101576" sldId="927"/>
            <ac:spMk id="25" creationId="{282AE363-E458-AAEB-4A9D-B461756E0F39}"/>
          </ac:spMkLst>
        </pc:spChg>
        <pc:spChg chg="add mod">
          <ac:chgData name="Palit, Tapti" userId="dec6fbcd-7598-406a-8cbf-504d4a3bac15" providerId="ADAL" clId="{65104DF2-1B45-4C36-9E2A-F89658839DCF}" dt="2024-01-24T19:02:24.322" v="17349"/>
          <ac:spMkLst>
            <pc:docMk/>
            <pc:sldMk cId="3655101576" sldId="927"/>
            <ac:spMk id="26" creationId="{F8644835-C04A-9D1C-39E2-F66611CDFF6C}"/>
          </ac:spMkLst>
        </pc:spChg>
        <pc:cxnChg chg="del mod">
          <ac:chgData name="Palit, Tapti" userId="dec6fbcd-7598-406a-8cbf-504d4a3bac15" providerId="ADAL" clId="{65104DF2-1B45-4C36-9E2A-F89658839DCF}" dt="2024-01-24T19:01:00.007" v="17130" actId="478"/>
          <ac:cxnSpMkLst>
            <pc:docMk/>
            <pc:sldMk cId="3655101576" sldId="927"/>
            <ac:cxnSpMk id="8" creationId="{20C8A393-9FD5-4BB6-2793-B7E784E074C3}"/>
          </ac:cxnSpMkLst>
        </pc:cxnChg>
        <pc:cxnChg chg="add mod">
          <ac:chgData name="Palit, Tapti" userId="dec6fbcd-7598-406a-8cbf-504d4a3bac15" providerId="ADAL" clId="{65104DF2-1B45-4C36-9E2A-F89658839DCF}" dt="2024-01-24T16:02:17.870" v="3272" actId="14100"/>
          <ac:cxnSpMkLst>
            <pc:docMk/>
            <pc:sldMk cId="3655101576" sldId="927"/>
            <ac:cxnSpMk id="9" creationId="{2AAE2C92-63EC-AA50-3019-4DC76382F8E0}"/>
          </ac:cxnSpMkLst>
        </pc:cxnChg>
        <pc:cxnChg chg="mod">
          <ac:chgData name="Palit, Tapti" userId="dec6fbcd-7598-406a-8cbf-504d4a3bac15" providerId="ADAL" clId="{65104DF2-1B45-4C36-9E2A-F89658839DCF}" dt="2024-01-24T16:04:03.529" v="3348" actId="692"/>
          <ac:cxnSpMkLst>
            <pc:docMk/>
            <pc:sldMk cId="3655101576" sldId="927"/>
            <ac:cxnSpMk id="10" creationId="{EB25A9B4-0AAC-3482-0118-BD616CFF1213}"/>
          </ac:cxnSpMkLst>
        </pc:cxnChg>
        <pc:cxnChg chg="add del mod">
          <ac:chgData name="Palit, Tapti" userId="dec6fbcd-7598-406a-8cbf-504d4a3bac15" providerId="ADAL" clId="{65104DF2-1B45-4C36-9E2A-F89658839DCF}" dt="2024-01-24T16:04:24.794" v="3352" actId="478"/>
          <ac:cxnSpMkLst>
            <pc:docMk/>
            <pc:sldMk cId="3655101576" sldId="927"/>
            <ac:cxnSpMk id="18" creationId="{D9FE4E9A-5BA7-E3C8-B224-672A4F6461FF}"/>
          </ac:cxnSpMkLst>
        </pc:cxnChg>
      </pc:sldChg>
      <pc:sldChg chg="addSp delSp modSp add mod modAnim modNotesTx">
        <pc:chgData name="Palit, Tapti" userId="dec6fbcd-7598-406a-8cbf-504d4a3bac15" providerId="ADAL" clId="{65104DF2-1B45-4C36-9E2A-F89658839DCF}" dt="2024-01-24T19:03:55.845" v="17531" actId="20577"/>
        <pc:sldMkLst>
          <pc:docMk/>
          <pc:sldMk cId="2796756906" sldId="928"/>
        </pc:sldMkLst>
        <pc:spChg chg="add del mod">
          <ac:chgData name="Palit, Tapti" userId="dec6fbcd-7598-406a-8cbf-504d4a3bac15" providerId="ADAL" clId="{65104DF2-1B45-4C36-9E2A-F89658839DCF}" dt="2024-01-24T19:03:19.389" v="17351" actId="478"/>
          <ac:spMkLst>
            <pc:docMk/>
            <pc:sldMk cId="2796756906" sldId="928"/>
            <ac:spMk id="12" creationId="{BC441366-5AC4-4DAF-B689-1CB13221B3D5}"/>
          </ac:spMkLst>
        </pc:spChg>
        <pc:cxnChg chg="mod">
          <ac:chgData name="Palit, Tapti" userId="dec6fbcd-7598-406a-8cbf-504d4a3bac15" providerId="ADAL" clId="{65104DF2-1B45-4C36-9E2A-F89658839DCF}" dt="2024-01-24T16:05:54.271" v="3389" actId="14100"/>
          <ac:cxnSpMkLst>
            <pc:docMk/>
            <pc:sldMk cId="2796756906" sldId="928"/>
            <ac:cxnSpMk id="9" creationId="{2AAE2C92-63EC-AA50-3019-4DC76382F8E0}"/>
          </ac:cxnSpMkLst>
        </pc:cxnChg>
        <pc:cxnChg chg="mod">
          <ac:chgData name="Palit, Tapti" userId="dec6fbcd-7598-406a-8cbf-504d4a3bac15" providerId="ADAL" clId="{65104DF2-1B45-4C36-9E2A-F89658839DCF}" dt="2024-01-24T16:05:21.594" v="3373" actId="692"/>
          <ac:cxnSpMkLst>
            <pc:docMk/>
            <pc:sldMk cId="2796756906" sldId="928"/>
            <ac:cxnSpMk id="10" creationId="{EB25A9B4-0AAC-3482-0118-BD616CFF1213}"/>
          </ac:cxnSpMkLst>
        </pc:cxnChg>
        <pc:cxnChg chg="mod">
          <ac:chgData name="Palit, Tapti" userId="dec6fbcd-7598-406a-8cbf-504d4a3bac15" providerId="ADAL" clId="{65104DF2-1B45-4C36-9E2A-F89658839DCF}" dt="2024-01-24T16:05:31.011" v="3388" actId="692"/>
          <ac:cxnSpMkLst>
            <pc:docMk/>
            <pc:sldMk cId="2796756906" sldId="928"/>
            <ac:cxnSpMk id="17" creationId="{4743F100-14CD-C71A-0CF5-CDE9E65A0ABA}"/>
          </ac:cxnSpMkLst>
        </pc:cxnChg>
      </pc:sldChg>
      <pc:sldChg chg="delSp modSp new mod modClrScheme chgLayout">
        <pc:chgData name="Palit, Tapti" userId="dec6fbcd-7598-406a-8cbf-504d4a3bac15" providerId="ADAL" clId="{65104DF2-1B45-4C36-9E2A-F89658839DCF}" dt="2024-01-25T18:22:14.992" v="22892" actId="20577"/>
        <pc:sldMkLst>
          <pc:docMk/>
          <pc:sldMk cId="3451207649" sldId="929"/>
        </pc:sldMkLst>
        <pc:spChg chg="mod ord">
          <ac:chgData name="Palit, Tapti" userId="dec6fbcd-7598-406a-8cbf-504d4a3bac15" providerId="ADAL" clId="{65104DF2-1B45-4C36-9E2A-F89658839DCF}" dt="2024-01-25T18:22:14.992" v="22892" actId="20577"/>
          <ac:spMkLst>
            <pc:docMk/>
            <pc:sldMk cId="3451207649" sldId="929"/>
            <ac:spMk id="2" creationId="{72255B09-C652-86B4-3A5C-C987FF2F36D4}"/>
          </ac:spMkLst>
        </pc:spChg>
        <pc:spChg chg="mod ord">
          <ac:chgData name="Palit, Tapti" userId="dec6fbcd-7598-406a-8cbf-504d4a3bac15" providerId="ADAL" clId="{65104DF2-1B45-4C36-9E2A-F89658839DCF}" dt="2024-01-24T17:18:23.086" v="8735" actId="700"/>
          <ac:spMkLst>
            <pc:docMk/>
            <pc:sldMk cId="3451207649" sldId="929"/>
            <ac:spMk id="3" creationId="{323C4707-8358-58C6-2162-E4F42AA7F78D}"/>
          </ac:spMkLst>
        </pc:spChg>
        <pc:spChg chg="mod ord">
          <ac:chgData name="Palit, Tapti" userId="dec6fbcd-7598-406a-8cbf-504d4a3bac15" providerId="ADAL" clId="{65104DF2-1B45-4C36-9E2A-F89658839DCF}" dt="2024-01-24T17:18:23.086" v="8735" actId="700"/>
          <ac:spMkLst>
            <pc:docMk/>
            <pc:sldMk cId="3451207649" sldId="929"/>
            <ac:spMk id="4" creationId="{C1583B93-49CE-B036-ACEE-6DBFC8368B24}"/>
          </ac:spMkLst>
        </pc:spChg>
        <pc:spChg chg="del">
          <ac:chgData name="Palit, Tapti" userId="dec6fbcd-7598-406a-8cbf-504d4a3bac15" providerId="ADAL" clId="{65104DF2-1B45-4C36-9E2A-F89658839DCF}" dt="2024-01-24T17:18:23.086" v="8735" actId="700"/>
          <ac:spMkLst>
            <pc:docMk/>
            <pc:sldMk cId="3451207649" sldId="929"/>
            <ac:spMk id="5" creationId="{9D6343CB-619A-DFD6-6097-B81C7F153481}"/>
          </ac:spMkLst>
        </pc:spChg>
      </pc:sldChg>
      <pc:sldChg chg="addSp delSp modSp new del mod modClrScheme chgLayout modNotesTx">
        <pc:chgData name="Palit, Tapti" userId="dec6fbcd-7598-406a-8cbf-504d4a3bac15" providerId="ADAL" clId="{65104DF2-1B45-4C36-9E2A-F89658839DCF}" dt="2024-01-24T16:24:01.138" v="4800" actId="47"/>
        <pc:sldMkLst>
          <pc:docMk/>
          <pc:sldMk cId="1279157815" sldId="930"/>
        </pc:sldMkLst>
        <pc:spChg chg="del mod ord">
          <ac:chgData name="Palit, Tapti" userId="dec6fbcd-7598-406a-8cbf-504d4a3bac15" providerId="ADAL" clId="{65104DF2-1B45-4C36-9E2A-F89658839DCF}" dt="2024-01-24T16:21:28.517" v="4570" actId="700"/>
          <ac:spMkLst>
            <pc:docMk/>
            <pc:sldMk cId="1279157815" sldId="930"/>
            <ac:spMk id="2" creationId="{0D176E99-61C9-CF6E-B37A-F54CF053577B}"/>
          </ac:spMkLst>
        </pc:spChg>
        <pc:spChg chg="mod ord">
          <ac:chgData name="Palit, Tapti" userId="dec6fbcd-7598-406a-8cbf-504d4a3bac15" providerId="ADAL" clId="{65104DF2-1B45-4C36-9E2A-F89658839DCF}" dt="2024-01-24T16:21:28.517" v="4570" actId="700"/>
          <ac:spMkLst>
            <pc:docMk/>
            <pc:sldMk cId="1279157815" sldId="930"/>
            <ac:spMk id="3" creationId="{7E07E03C-5A90-6217-5E89-EEF0E50DBAB3}"/>
          </ac:spMkLst>
        </pc:spChg>
        <pc:spChg chg="add mod ord">
          <ac:chgData name="Palit, Tapti" userId="dec6fbcd-7598-406a-8cbf-504d4a3bac15" providerId="ADAL" clId="{65104DF2-1B45-4C36-9E2A-F89658839DCF}" dt="2024-01-24T16:21:58.994" v="4604" actId="20577"/>
          <ac:spMkLst>
            <pc:docMk/>
            <pc:sldMk cId="1279157815" sldId="930"/>
            <ac:spMk id="4" creationId="{AC6933CC-A219-BFA0-B9DE-00AD8932B959}"/>
          </ac:spMkLst>
        </pc:spChg>
        <pc:spChg chg="add mod ord">
          <ac:chgData name="Palit, Tapti" userId="dec6fbcd-7598-406a-8cbf-504d4a3bac15" providerId="ADAL" clId="{65104DF2-1B45-4C36-9E2A-F89658839DCF}" dt="2024-01-24T16:23:13.271" v="4731" actId="113"/>
          <ac:spMkLst>
            <pc:docMk/>
            <pc:sldMk cId="1279157815" sldId="930"/>
            <ac:spMk id="5" creationId="{34B794E7-4084-ED2E-54F4-E2138D5AD683}"/>
          </ac:spMkLst>
        </pc:spChg>
      </pc:sldChg>
      <pc:sldChg chg="add mod modShow">
        <pc:chgData name="Palit, Tapti" userId="dec6fbcd-7598-406a-8cbf-504d4a3bac15" providerId="ADAL" clId="{65104DF2-1B45-4C36-9E2A-F89658839DCF}" dt="2024-01-24T16:48:26.013" v="6964" actId="729"/>
        <pc:sldMkLst>
          <pc:docMk/>
          <pc:sldMk cId="3932546374" sldId="930"/>
        </pc:sldMkLst>
      </pc:sldChg>
      <pc:sldChg chg="add mod modShow">
        <pc:chgData name="Palit, Tapti" userId="dec6fbcd-7598-406a-8cbf-504d4a3bac15" providerId="ADAL" clId="{65104DF2-1B45-4C36-9E2A-F89658839DCF}" dt="2024-01-24T16:48:26.013" v="6964" actId="729"/>
        <pc:sldMkLst>
          <pc:docMk/>
          <pc:sldMk cId="4149935990" sldId="931"/>
        </pc:sldMkLst>
      </pc:sldChg>
      <pc:sldChg chg="add mod modShow">
        <pc:chgData name="Palit, Tapti" userId="dec6fbcd-7598-406a-8cbf-504d4a3bac15" providerId="ADAL" clId="{65104DF2-1B45-4C36-9E2A-F89658839DCF}" dt="2024-01-24T16:48:26.013" v="6964" actId="729"/>
        <pc:sldMkLst>
          <pc:docMk/>
          <pc:sldMk cId="242395351" sldId="932"/>
        </pc:sldMkLst>
      </pc:sldChg>
      <pc:sldChg chg="add mod modShow">
        <pc:chgData name="Palit, Tapti" userId="dec6fbcd-7598-406a-8cbf-504d4a3bac15" providerId="ADAL" clId="{65104DF2-1B45-4C36-9E2A-F89658839DCF}" dt="2024-01-24T16:48:26.013" v="6964" actId="729"/>
        <pc:sldMkLst>
          <pc:docMk/>
          <pc:sldMk cId="1139379618" sldId="933"/>
        </pc:sldMkLst>
      </pc:sldChg>
      <pc:sldChg chg="add mod modShow">
        <pc:chgData name="Palit, Tapti" userId="dec6fbcd-7598-406a-8cbf-504d4a3bac15" providerId="ADAL" clId="{65104DF2-1B45-4C36-9E2A-F89658839DCF}" dt="2024-01-24T16:48:26.013" v="6964" actId="729"/>
        <pc:sldMkLst>
          <pc:docMk/>
          <pc:sldMk cId="2636027419" sldId="934"/>
        </pc:sldMkLst>
      </pc:sldChg>
      <pc:sldChg chg="add mod modShow">
        <pc:chgData name="Palit, Tapti" userId="dec6fbcd-7598-406a-8cbf-504d4a3bac15" providerId="ADAL" clId="{65104DF2-1B45-4C36-9E2A-F89658839DCF}" dt="2024-01-24T16:48:26.013" v="6964" actId="729"/>
        <pc:sldMkLst>
          <pc:docMk/>
          <pc:sldMk cId="2455690404" sldId="935"/>
        </pc:sldMkLst>
      </pc:sldChg>
      <pc:sldChg chg="add mod modShow">
        <pc:chgData name="Palit, Tapti" userId="dec6fbcd-7598-406a-8cbf-504d4a3bac15" providerId="ADAL" clId="{65104DF2-1B45-4C36-9E2A-F89658839DCF}" dt="2024-01-24T16:48:26.013" v="6964" actId="729"/>
        <pc:sldMkLst>
          <pc:docMk/>
          <pc:sldMk cId="3562435918" sldId="936"/>
        </pc:sldMkLst>
      </pc:sldChg>
      <pc:sldChg chg="add mod modShow">
        <pc:chgData name="Palit, Tapti" userId="dec6fbcd-7598-406a-8cbf-504d4a3bac15" providerId="ADAL" clId="{65104DF2-1B45-4C36-9E2A-F89658839DCF}" dt="2024-01-24T16:48:26.013" v="6964" actId="729"/>
        <pc:sldMkLst>
          <pc:docMk/>
          <pc:sldMk cId="447750180" sldId="937"/>
        </pc:sldMkLst>
      </pc:sldChg>
      <pc:sldChg chg="add del">
        <pc:chgData name="Palit, Tapti" userId="dec6fbcd-7598-406a-8cbf-504d4a3bac15" providerId="ADAL" clId="{65104DF2-1B45-4C36-9E2A-F89658839DCF}" dt="2024-01-24T17:10:29.144" v="7963" actId="2696"/>
        <pc:sldMkLst>
          <pc:docMk/>
          <pc:sldMk cId="2038953824" sldId="938"/>
        </pc:sldMkLst>
      </pc:sldChg>
      <pc:sldChg chg="add mod modShow">
        <pc:chgData name="Palit, Tapti" userId="dec6fbcd-7598-406a-8cbf-504d4a3bac15" providerId="ADAL" clId="{65104DF2-1B45-4C36-9E2A-F89658839DCF}" dt="2024-01-24T17:10:35.640" v="7965" actId="729"/>
        <pc:sldMkLst>
          <pc:docMk/>
          <pc:sldMk cId="3066965801" sldId="938"/>
        </pc:sldMkLst>
      </pc:sldChg>
      <pc:sldChg chg="delSp modSp add mod delAnim modNotesTx">
        <pc:chgData name="Palit, Tapti" userId="dec6fbcd-7598-406a-8cbf-504d4a3bac15" providerId="ADAL" clId="{65104DF2-1B45-4C36-9E2A-F89658839DCF}" dt="2024-01-24T18:23:01.255" v="12443" actId="20577"/>
        <pc:sldMkLst>
          <pc:docMk/>
          <pc:sldMk cId="1043800535" sldId="939"/>
        </pc:sldMkLst>
        <pc:spChg chg="ord">
          <ac:chgData name="Palit, Tapti" userId="dec6fbcd-7598-406a-8cbf-504d4a3bac15" providerId="ADAL" clId="{65104DF2-1B45-4C36-9E2A-F89658839DCF}" dt="2024-01-24T18:21:37.543" v="12298" actId="167"/>
          <ac:spMkLst>
            <pc:docMk/>
            <pc:sldMk cId="1043800535" sldId="939"/>
            <ac:spMk id="2" creationId="{700288A5-0850-1218-F348-E30C3B4E8E23}"/>
          </ac:spMkLst>
        </pc:spChg>
        <pc:spChg chg="mod">
          <ac:chgData name="Palit, Tapti" userId="dec6fbcd-7598-406a-8cbf-504d4a3bac15" providerId="ADAL" clId="{65104DF2-1B45-4C36-9E2A-F89658839DCF}" dt="2024-01-24T18:22:29.183" v="12323" actId="20577"/>
          <ac:spMkLst>
            <pc:docMk/>
            <pc:sldMk cId="1043800535" sldId="939"/>
            <ac:spMk id="3" creationId="{15DC95A4-D943-A26C-55CB-383A3E6F3BD5}"/>
          </ac:spMkLst>
        </pc:spChg>
        <pc:cxnChg chg="del mod">
          <ac:chgData name="Palit, Tapti" userId="dec6fbcd-7598-406a-8cbf-504d4a3bac15" providerId="ADAL" clId="{65104DF2-1B45-4C36-9E2A-F89658839DCF}" dt="2024-01-24T18:21:39.769" v="12299" actId="478"/>
          <ac:cxnSpMkLst>
            <pc:docMk/>
            <pc:sldMk cId="1043800535" sldId="939"/>
            <ac:cxnSpMk id="339" creationId="{0152FD3E-0853-2118-07D4-9342E0D19EB6}"/>
          </ac:cxnSpMkLst>
        </pc:cxnChg>
        <pc:cxnChg chg="del mod">
          <ac:chgData name="Palit, Tapti" userId="dec6fbcd-7598-406a-8cbf-504d4a3bac15" providerId="ADAL" clId="{65104DF2-1B45-4C36-9E2A-F89658839DCF}" dt="2024-01-24T18:21:44.947" v="12300" actId="478"/>
          <ac:cxnSpMkLst>
            <pc:docMk/>
            <pc:sldMk cId="1043800535" sldId="939"/>
            <ac:cxnSpMk id="356" creationId="{7D7A0695-15EC-8841-3632-AD71C5649FE5}"/>
          </ac:cxnSpMkLst>
        </pc:cxnChg>
        <pc:cxnChg chg="del mod">
          <ac:chgData name="Palit, Tapti" userId="dec6fbcd-7598-406a-8cbf-504d4a3bac15" providerId="ADAL" clId="{65104DF2-1B45-4C36-9E2A-F89658839DCF}" dt="2024-01-24T18:21:44.947" v="12300" actId="478"/>
          <ac:cxnSpMkLst>
            <pc:docMk/>
            <pc:sldMk cId="1043800535" sldId="939"/>
            <ac:cxnSpMk id="359" creationId="{129A9EFB-DBB0-9C6B-F109-2A731D17FEA9}"/>
          </ac:cxnSpMkLst>
        </pc:cxnChg>
        <pc:cxnChg chg="del mod">
          <ac:chgData name="Palit, Tapti" userId="dec6fbcd-7598-406a-8cbf-504d4a3bac15" providerId="ADAL" clId="{65104DF2-1B45-4C36-9E2A-F89658839DCF}" dt="2024-01-24T18:21:50.173" v="12302" actId="478"/>
          <ac:cxnSpMkLst>
            <pc:docMk/>
            <pc:sldMk cId="1043800535" sldId="939"/>
            <ac:cxnSpMk id="362" creationId="{2A8DCB66-1AB1-7C0F-FF2E-8823A63BC0A5}"/>
          </ac:cxnSpMkLst>
        </pc:cxnChg>
        <pc:cxnChg chg="del mod">
          <ac:chgData name="Palit, Tapti" userId="dec6fbcd-7598-406a-8cbf-504d4a3bac15" providerId="ADAL" clId="{65104DF2-1B45-4C36-9E2A-F89658839DCF}" dt="2024-01-24T18:21:57.595" v="12305" actId="478"/>
          <ac:cxnSpMkLst>
            <pc:docMk/>
            <pc:sldMk cId="1043800535" sldId="939"/>
            <ac:cxnSpMk id="365" creationId="{CD233F9D-9625-2E4B-2073-70E9239E4EF8}"/>
          </ac:cxnSpMkLst>
        </pc:cxnChg>
        <pc:cxnChg chg="del mod">
          <ac:chgData name="Palit, Tapti" userId="dec6fbcd-7598-406a-8cbf-504d4a3bac15" providerId="ADAL" clId="{65104DF2-1B45-4C36-9E2A-F89658839DCF}" dt="2024-01-24T18:21:44.947" v="12300" actId="478"/>
          <ac:cxnSpMkLst>
            <pc:docMk/>
            <pc:sldMk cId="1043800535" sldId="939"/>
            <ac:cxnSpMk id="369" creationId="{39FF2DA0-EBBE-0DF7-B8F2-9A3F42DDA3C5}"/>
          </ac:cxnSpMkLst>
        </pc:cxnChg>
        <pc:cxnChg chg="del mod">
          <ac:chgData name="Palit, Tapti" userId="dec6fbcd-7598-406a-8cbf-504d4a3bac15" providerId="ADAL" clId="{65104DF2-1B45-4C36-9E2A-F89658839DCF}" dt="2024-01-24T18:21:48.196" v="12301" actId="478"/>
          <ac:cxnSpMkLst>
            <pc:docMk/>
            <pc:sldMk cId="1043800535" sldId="939"/>
            <ac:cxnSpMk id="372" creationId="{E8A7DBD7-1ED8-8E63-AC93-2304460736F9}"/>
          </ac:cxnSpMkLst>
        </pc:cxnChg>
        <pc:cxnChg chg="del mod">
          <ac:chgData name="Palit, Tapti" userId="dec6fbcd-7598-406a-8cbf-504d4a3bac15" providerId="ADAL" clId="{65104DF2-1B45-4C36-9E2A-F89658839DCF}" dt="2024-01-24T18:21:44.947" v="12300" actId="478"/>
          <ac:cxnSpMkLst>
            <pc:docMk/>
            <pc:sldMk cId="1043800535" sldId="939"/>
            <ac:cxnSpMk id="376" creationId="{59238C89-7739-0AC6-AF73-FD57ECADCA38}"/>
          </ac:cxnSpMkLst>
        </pc:cxnChg>
        <pc:cxnChg chg="del mod">
          <ac:chgData name="Palit, Tapti" userId="dec6fbcd-7598-406a-8cbf-504d4a3bac15" providerId="ADAL" clId="{65104DF2-1B45-4C36-9E2A-F89658839DCF}" dt="2024-01-24T18:21:57.595" v="12305" actId="478"/>
          <ac:cxnSpMkLst>
            <pc:docMk/>
            <pc:sldMk cId="1043800535" sldId="939"/>
            <ac:cxnSpMk id="379" creationId="{698EAC26-E655-3017-B3E0-1D104CDAD401}"/>
          </ac:cxnSpMkLst>
        </pc:cxnChg>
        <pc:cxnChg chg="del mod">
          <ac:chgData name="Palit, Tapti" userId="dec6fbcd-7598-406a-8cbf-504d4a3bac15" providerId="ADAL" clId="{65104DF2-1B45-4C36-9E2A-F89658839DCF}" dt="2024-01-24T18:21:54.488" v="12304" actId="478"/>
          <ac:cxnSpMkLst>
            <pc:docMk/>
            <pc:sldMk cId="1043800535" sldId="939"/>
            <ac:cxnSpMk id="382" creationId="{EB50346A-F7EA-C08B-E4DA-D1A1922FB98F}"/>
          </ac:cxnSpMkLst>
        </pc:cxnChg>
        <pc:cxnChg chg="del mod">
          <ac:chgData name="Palit, Tapti" userId="dec6fbcd-7598-406a-8cbf-504d4a3bac15" providerId="ADAL" clId="{65104DF2-1B45-4C36-9E2A-F89658839DCF}" dt="2024-01-24T18:21:52.684" v="12303" actId="478"/>
          <ac:cxnSpMkLst>
            <pc:docMk/>
            <pc:sldMk cId="1043800535" sldId="939"/>
            <ac:cxnSpMk id="385" creationId="{1EFCB220-2EB8-22B9-7CB7-D4E312CF3246}"/>
          </ac:cxnSpMkLst>
        </pc:cxnChg>
      </pc:sldChg>
      <pc:sldChg chg="modSp mod modClrScheme chgLayout">
        <pc:chgData name="Palit, Tapti" userId="dec6fbcd-7598-406a-8cbf-504d4a3bac15" providerId="ADAL" clId="{65104DF2-1B45-4C36-9E2A-F89658839DCF}" dt="2024-01-25T17:54:43.307" v="22018" actId="700"/>
        <pc:sldMkLst>
          <pc:docMk/>
          <pc:sldMk cId="1035773078" sldId="940"/>
        </pc:sldMkLst>
        <pc:spChg chg="mod ord">
          <ac:chgData name="Palit, Tapti" userId="dec6fbcd-7598-406a-8cbf-504d4a3bac15" providerId="ADAL" clId="{65104DF2-1B45-4C36-9E2A-F89658839DCF}" dt="2024-01-25T17:54:43.307" v="22018" actId="700"/>
          <ac:spMkLst>
            <pc:docMk/>
            <pc:sldMk cId="1035773078" sldId="940"/>
            <ac:spMk id="3" creationId="{276F285D-E79C-3957-9EEA-1A08D81DC183}"/>
          </ac:spMkLst>
        </pc:spChg>
        <pc:spChg chg="mod ord">
          <ac:chgData name="Palit, Tapti" userId="dec6fbcd-7598-406a-8cbf-504d4a3bac15" providerId="ADAL" clId="{65104DF2-1B45-4C36-9E2A-F89658839DCF}" dt="2024-01-25T17:54:43.307" v="22018" actId="700"/>
          <ac:spMkLst>
            <pc:docMk/>
            <pc:sldMk cId="1035773078" sldId="940"/>
            <ac:spMk id="4" creationId="{7E15D29D-CCA9-807B-596F-900EE37D094E}"/>
          </ac:spMkLst>
        </pc:spChg>
      </pc:sldChg>
      <pc:sldChg chg="new del ord">
        <pc:chgData name="Palit, Tapti" userId="dec6fbcd-7598-406a-8cbf-504d4a3bac15" providerId="ADAL" clId="{65104DF2-1B45-4C36-9E2A-F89658839DCF}" dt="2024-01-24T19:07:20.818" v="17885" actId="47"/>
        <pc:sldMkLst>
          <pc:docMk/>
          <pc:sldMk cId="1894693758" sldId="940"/>
        </pc:sldMkLst>
      </pc:sldChg>
      <pc:sldChg chg="addSp delSp modSp add del mod modAnim">
        <pc:chgData name="Palit, Tapti" userId="dec6fbcd-7598-406a-8cbf-504d4a3bac15" providerId="ADAL" clId="{65104DF2-1B45-4C36-9E2A-F89658839DCF}" dt="2024-01-24T19:00:04.781" v="17120" actId="2890"/>
        <pc:sldMkLst>
          <pc:docMk/>
          <pc:sldMk cId="2589577633" sldId="940"/>
        </pc:sldMkLst>
        <pc:spChg chg="mod">
          <ac:chgData name="Palit, Tapti" userId="dec6fbcd-7598-406a-8cbf-504d4a3bac15" providerId="ADAL" clId="{65104DF2-1B45-4C36-9E2A-F89658839DCF}" dt="2024-01-24T19:00:02.693" v="17117" actId="14100"/>
          <ac:spMkLst>
            <pc:docMk/>
            <pc:sldMk cId="2589577633" sldId="940"/>
            <ac:spMk id="5" creationId="{251B41E7-6079-0ED7-2A0C-70CB03E92A8F}"/>
          </ac:spMkLst>
        </pc:spChg>
        <pc:spChg chg="add del">
          <ac:chgData name="Palit, Tapti" userId="dec6fbcd-7598-406a-8cbf-504d4a3bac15" providerId="ADAL" clId="{65104DF2-1B45-4C36-9E2A-F89658839DCF}" dt="2024-01-24T19:00:01.720" v="17115" actId="478"/>
          <ac:spMkLst>
            <pc:docMk/>
            <pc:sldMk cId="2589577633" sldId="940"/>
            <ac:spMk id="7" creationId="{9B2D82BA-8577-6CFD-7AD1-549D574BDAE3}"/>
          </ac:spMkLst>
        </pc:spChg>
        <pc:cxnChg chg="add del">
          <ac:chgData name="Palit, Tapti" userId="dec6fbcd-7598-406a-8cbf-504d4a3bac15" providerId="ADAL" clId="{65104DF2-1B45-4C36-9E2A-F89658839DCF}" dt="2024-01-24T19:00:02.269" v="17116" actId="478"/>
          <ac:cxnSpMkLst>
            <pc:docMk/>
            <pc:sldMk cId="2589577633" sldId="940"/>
            <ac:cxnSpMk id="8" creationId="{20C8A393-9FD5-4BB6-2793-B7E784E074C3}"/>
          </ac:cxnSpMkLst>
        </pc:cxnChg>
      </pc:sldChg>
      <pc:sldChg chg="modSp del mod">
        <pc:chgData name="Palit, Tapti" userId="dec6fbcd-7598-406a-8cbf-504d4a3bac15" providerId="ADAL" clId="{65104DF2-1B45-4C36-9E2A-F89658839DCF}" dt="2024-01-25T16:52:57.024" v="19848" actId="47"/>
        <pc:sldMkLst>
          <pc:docMk/>
          <pc:sldMk cId="979678000" sldId="941"/>
        </pc:sldMkLst>
        <pc:spChg chg="mod">
          <ac:chgData name="Palit, Tapti" userId="dec6fbcd-7598-406a-8cbf-504d4a3bac15" providerId="ADAL" clId="{65104DF2-1B45-4C36-9E2A-F89658839DCF}" dt="2024-01-25T16:48:43.443" v="19769" actId="20577"/>
          <ac:spMkLst>
            <pc:docMk/>
            <pc:sldMk cId="979678000" sldId="941"/>
            <ac:spMk id="3" creationId="{49CD06EF-E98B-EE57-9C8F-2100457DB51D}"/>
          </ac:spMkLst>
        </pc:spChg>
        <pc:picChg chg="mod">
          <ac:chgData name="Palit, Tapti" userId="dec6fbcd-7598-406a-8cbf-504d4a3bac15" providerId="ADAL" clId="{65104DF2-1B45-4C36-9E2A-F89658839DCF}" dt="2024-01-25T16:52:45.787" v="19846" actId="1076"/>
          <ac:picMkLst>
            <pc:docMk/>
            <pc:sldMk cId="979678000" sldId="941"/>
            <ac:picMk id="7" creationId="{536E11DA-3237-75B1-C610-F4E982BF69F3}"/>
          </ac:picMkLst>
        </pc:picChg>
        <pc:picChg chg="mod">
          <ac:chgData name="Palit, Tapti" userId="dec6fbcd-7598-406a-8cbf-504d4a3bac15" providerId="ADAL" clId="{65104DF2-1B45-4C36-9E2A-F89658839DCF}" dt="2024-01-25T16:52:43.841" v="19845" actId="1076"/>
          <ac:picMkLst>
            <pc:docMk/>
            <pc:sldMk cId="979678000" sldId="941"/>
            <ac:picMk id="9" creationId="{1A0A1FDA-B7A2-7A4A-ED42-76F9B513878A}"/>
          </ac:picMkLst>
        </pc:picChg>
        <pc:picChg chg="mod">
          <ac:chgData name="Palit, Tapti" userId="dec6fbcd-7598-406a-8cbf-504d4a3bac15" providerId="ADAL" clId="{65104DF2-1B45-4C36-9E2A-F89658839DCF}" dt="2024-01-25T16:52:50.025" v="19847" actId="1076"/>
          <ac:picMkLst>
            <pc:docMk/>
            <pc:sldMk cId="979678000" sldId="941"/>
            <ac:picMk id="11" creationId="{FC12EF14-081A-114B-2680-1EF9F31AE656}"/>
          </ac:picMkLst>
        </pc:picChg>
      </pc:sldChg>
      <pc:sldChg chg="del">
        <pc:chgData name="Palit, Tapti" userId="dec6fbcd-7598-406a-8cbf-504d4a3bac15" providerId="ADAL" clId="{65104DF2-1B45-4C36-9E2A-F89658839DCF}" dt="2024-01-25T16:41:52.874" v="19512" actId="47"/>
        <pc:sldMkLst>
          <pc:docMk/>
          <pc:sldMk cId="134959814" sldId="942"/>
        </pc:sldMkLst>
      </pc:sldChg>
      <pc:sldChg chg="add mod modShow">
        <pc:chgData name="Palit, Tapti" userId="dec6fbcd-7598-406a-8cbf-504d4a3bac15" providerId="ADAL" clId="{65104DF2-1B45-4C36-9E2A-F89658839DCF}" dt="2024-01-25T17:03:26.688" v="20236" actId="729"/>
        <pc:sldMkLst>
          <pc:docMk/>
          <pc:sldMk cId="1164086596" sldId="944"/>
        </pc:sldMkLst>
      </pc:sldChg>
      <pc:sldChg chg="del">
        <pc:chgData name="Palit, Tapti" userId="dec6fbcd-7598-406a-8cbf-504d4a3bac15" providerId="ADAL" clId="{65104DF2-1B45-4C36-9E2A-F89658839DCF}" dt="2024-01-25T17:03:21.573" v="20234" actId="2696"/>
        <pc:sldMkLst>
          <pc:docMk/>
          <pc:sldMk cId="4010005041" sldId="944"/>
        </pc:sldMkLst>
      </pc:sldChg>
      <pc:sldChg chg="del">
        <pc:chgData name="Palit, Tapti" userId="dec6fbcd-7598-406a-8cbf-504d4a3bac15" providerId="ADAL" clId="{65104DF2-1B45-4C36-9E2A-F89658839DCF}" dt="2024-01-25T17:03:21.573" v="20234" actId="2696"/>
        <pc:sldMkLst>
          <pc:docMk/>
          <pc:sldMk cId="1054785523" sldId="945"/>
        </pc:sldMkLst>
      </pc:sldChg>
      <pc:sldChg chg="addSp delSp modSp add mod modClrScheme modShow chgLayout">
        <pc:chgData name="Palit, Tapti" userId="dec6fbcd-7598-406a-8cbf-504d4a3bac15" providerId="ADAL" clId="{65104DF2-1B45-4C36-9E2A-F89658839DCF}" dt="2024-01-25T17:37:17.413" v="21593" actId="700"/>
        <pc:sldMkLst>
          <pc:docMk/>
          <pc:sldMk cId="3433188129" sldId="945"/>
        </pc:sldMkLst>
        <pc:spChg chg="mod ord">
          <ac:chgData name="Palit, Tapti" userId="dec6fbcd-7598-406a-8cbf-504d4a3bac15" providerId="ADAL" clId="{65104DF2-1B45-4C36-9E2A-F89658839DCF}" dt="2024-01-25T17:37:17.413" v="21593" actId="700"/>
          <ac:spMkLst>
            <pc:docMk/>
            <pc:sldMk cId="3433188129" sldId="945"/>
            <ac:spMk id="2" creationId="{FDC508B3-EA90-9347-6D4C-EF7A07AF44DF}"/>
          </ac:spMkLst>
        </pc:spChg>
        <pc:spChg chg="mod ord">
          <ac:chgData name="Palit, Tapti" userId="dec6fbcd-7598-406a-8cbf-504d4a3bac15" providerId="ADAL" clId="{65104DF2-1B45-4C36-9E2A-F89658839DCF}" dt="2024-01-25T17:37:17.413" v="21593" actId="700"/>
          <ac:spMkLst>
            <pc:docMk/>
            <pc:sldMk cId="3433188129" sldId="945"/>
            <ac:spMk id="3" creationId="{2246E50D-C821-CBE0-85B0-00E195167CAF}"/>
          </ac:spMkLst>
        </pc:spChg>
        <pc:spChg chg="mod ord">
          <ac:chgData name="Palit, Tapti" userId="dec6fbcd-7598-406a-8cbf-504d4a3bac15" providerId="ADAL" clId="{65104DF2-1B45-4C36-9E2A-F89658839DCF}" dt="2024-01-25T17:37:17.413" v="21593" actId="700"/>
          <ac:spMkLst>
            <pc:docMk/>
            <pc:sldMk cId="3433188129" sldId="945"/>
            <ac:spMk id="4" creationId="{A321B73A-33D9-AE8B-0339-06063916F56C}"/>
          </ac:spMkLst>
        </pc:spChg>
        <pc:spChg chg="add del mod">
          <ac:chgData name="Palit, Tapti" userId="dec6fbcd-7598-406a-8cbf-504d4a3bac15" providerId="ADAL" clId="{65104DF2-1B45-4C36-9E2A-F89658839DCF}" dt="2024-01-25T17:37:12.565" v="21592" actId="6264"/>
          <ac:spMkLst>
            <pc:docMk/>
            <pc:sldMk cId="3433188129" sldId="945"/>
            <ac:spMk id="5" creationId="{0C97FAAD-5D0B-EDD3-77A3-12F782405E00}"/>
          </ac:spMkLst>
        </pc:spChg>
        <pc:spChg chg="add del mod">
          <ac:chgData name="Palit, Tapti" userId="dec6fbcd-7598-406a-8cbf-504d4a3bac15" providerId="ADAL" clId="{65104DF2-1B45-4C36-9E2A-F89658839DCF}" dt="2024-01-25T17:37:12.565" v="21592" actId="6264"/>
          <ac:spMkLst>
            <pc:docMk/>
            <pc:sldMk cId="3433188129" sldId="945"/>
            <ac:spMk id="7" creationId="{A25F040E-8976-3D0A-7433-2E9D10EFDD8D}"/>
          </ac:spMkLst>
        </pc:spChg>
      </pc:sldChg>
      <pc:sldChg chg="modSp mod ord">
        <pc:chgData name="Palit, Tapti" userId="dec6fbcd-7598-406a-8cbf-504d4a3bac15" providerId="ADAL" clId="{65104DF2-1B45-4C36-9E2A-F89658839DCF}" dt="2024-01-26T00:15:15.091" v="22914" actId="20577"/>
        <pc:sldMkLst>
          <pc:docMk/>
          <pc:sldMk cId="2812914313" sldId="948"/>
        </pc:sldMkLst>
        <pc:spChg chg="mod">
          <ac:chgData name="Palit, Tapti" userId="dec6fbcd-7598-406a-8cbf-504d4a3bac15" providerId="ADAL" clId="{65104DF2-1B45-4C36-9E2A-F89658839DCF}" dt="2024-01-26T00:15:15.091" v="22914" actId="20577"/>
          <ac:spMkLst>
            <pc:docMk/>
            <pc:sldMk cId="2812914313" sldId="948"/>
            <ac:spMk id="3" creationId="{7C06EB84-67F6-F6DA-3A7D-A8D568AE3645}"/>
          </ac:spMkLst>
        </pc:spChg>
      </pc:sldChg>
      <pc:sldChg chg="del">
        <pc:chgData name="Palit, Tapti" userId="dec6fbcd-7598-406a-8cbf-504d4a3bac15" providerId="ADAL" clId="{65104DF2-1B45-4C36-9E2A-F89658839DCF}" dt="2024-01-25T17:05:34.775" v="20367" actId="47"/>
        <pc:sldMkLst>
          <pc:docMk/>
          <pc:sldMk cId="978634710" sldId="949"/>
        </pc:sldMkLst>
      </pc:sldChg>
      <pc:sldChg chg="modNotesTx">
        <pc:chgData name="Palit, Tapti" userId="dec6fbcd-7598-406a-8cbf-504d4a3bac15" providerId="ADAL" clId="{65104DF2-1B45-4C36-9E2A-F89658839DCF}" dt="2024-01-29T19:32:34.867" v="24799" actId="5793"/>
        <pc:sldMkLst>
          <pc:docMk/>
          <pc:sldMk cId="3977587906" sldId="952"/>
        </pc:sldMkLst>
      </pc:sldChg>
      <pc:sldChg chg="addSp modSp mod modClrScheme chgLayout">
        <pc:chgData name="Palit, Tapti" userId="dec6fbcd-7598-406a-8cbf-504d4a3bac15" providerId="ADAL" clId="{65104DF2-1B45-4C36-9E2A-F89658839DCF}" dt="2024-01-25T18:20:17.251" v="22802" actId="20577"/>
        <pc:sldMkLst>
          <pc:docMk/>
          <pc:sldMk cId="2856354667" sldId="953"/>
        </pc:sldMkLst>
        <pc:spChg chg="mod ord">
          <ac:chgData name="Palit, Tapti" userId="dec6fbcd-7598-406a-8cbf-504d4a3bac15" providerId="ADAL" clId="{65104DF2-1B45-4C36-9E2A-F89658839DCF}" dt="2024-01-25T18:20:03.502" v="22741" actId="700"/>
          <ac:spMkLst>
            <pc:docMk/>
            <pc:sldMk cId="2856354667" sldId="953"/>
            <ac:spMk id="2" creationId="{D9A69A7A-F324-44E2-A7BA-87B689E34CB2}"/>
          </ac:spMkLst>
        </pc:spChg>
        <pc:spChg chg="add mod ord">
          <ac:chgData name="Palit, Tapti" userId="dec6fbcd-7598-406a-8cbf-504d4a3bac15" providerId="ADAL" clId="{65104DF2-1B45-4C36-9E2A-F89658839DCF}" dt="2024-01-25T18:20:17.251" v="22802" actId="20577"/>
          <ac:spMkLst>
            <pc:docMk/>
            <pc:sldMk cId="2856354667" sldId="953"/>
            <ac:spMk id="3" creationId="{249D8319-1DD5-AE89-1883-86EAF8C7D271}"/>
          </ac:spMkLst>
        </pc:spChg>
        <pc:spChg chg="mod ord">
          <ac:chgData name="Palit, Tapti" userId="dec6fbcd-7598-406a-8cbf-504d4a3bac15" providerId="ADAL" clId="{65104DF2-1B45-4C36-9E2A-F89658839DCF}" dt="2024-01-25T18:20:03.502" v="22741" actId="700"/>
          <ac:spMkLst>
            <pc:docMk/>
            <pc:sldMk cId="2856354667" sldId="953"/>
            <ac:spMk id="4" creationId="{9ED004C1-E6E4-4280-8C88-31CB6685D77F}"/>
          </ac:spMkLst>
        </pc:spChg>
        <pc:spChg chg="mod ord">
          <ac:chgData name="Palit, Tapti" userId="dec6fbcd-7598-406a-8cbf-504d4a3bac15" providerId="ADAL" clId="{65104DF2-1B45-4C36-9E2A-F89658839DCF}" dt="2024-01-25T18:20:03.502" v="22741" actId="700"/>
          <ac:spMkLst>
            <pc:docMk/>
            <pc:sldMk cId="2856354667" sldId="953"/>
            <ac:spMk id="7" creationId="{F6DAE43A-F91E-1C9B-002B-6DADFDE55F0A}"/>
          </ac:spMkLst>
        </pc:spChg>
      </pc:sldChg>
      <pc:sldChg chg="del">
        <pc:chgData name="Palit, Tapti" userId="dec6fbcd-7598-406a-8cbf-504d4a3bac15" providerId="ADAL" clId="{65104DF2-1B45-4C36-9E2A-F89658839DCF}" dt="2024-01-25T17:41:12.215" v="21705" actId="2696"/>
        <pc:sldMkLst>
          <pc:docMk/>
          <pc:sldMk cId="2246639542" sldId="954"/>
        </pc:sldMkLst>
      </pc:sldChg>
      <pc:sldChg chg="add mod modShow">
        <pc:chgData name="Palit, Tapti" userId="dec6fbcd-7598-406a-8cbf-504d4a3bac15" providerId="ADAL" clId="{65104DF2-1B45-4C36-9E2A-F89658839DCF}" dt="2024-01-25T17:41:17.932" v="21707" actId="729"/>
        <pc:sldMkLst>
          <pc:docMk/>
          <pc:sldMk cId="2921979171" sldId="954"/>
        </pc:sldMkLst>
      </pc:sldChg>
      <pc:sldChg chg="add mod modShow">
        <pc:chgData name="Palit, Tapti" userId="dec6fbcd-7598-406a-8cbf-504d4a3bac15" providerId="ADAL" clId="{65104DF2-1B45-4C36-9E2A-F89658839DCF}" dt="2024-01-25T17:41:17.932" v="21707" actId="729"/>
        <pc:sldMkLst>
          <pc:docMk/>
          <pc:sldMk cId="1450890181" sldId="955"/>
        </pc:sldMkLst>
      </pc:sldChg>
      <pc:sldChg chg="del">
        <pc:chgData name="Palit, Tapti" userId="dec6fbcd-7598-406a-8cbf-504d4a3bac15" providerId="ADAL" clId="{65104DF2-1B45-4C36-9E2A-F89658839DCF}" dt="2024-01-25T17:41:12.215" v="21705" actId="2696"/>
        <pc:sldMkLst>
          <pc:docMk/>
          <pc:sldMk cId="3614479962" sldId="955"/>
        </pc:sldMkLst>
      </pc:sldChg>
      <pc:sldChg chg="del">
        <pc:chgData name="Palit, Tapti" userId="dec6fbcd-7598-406a-8cbf-504d4a3bac15" providerId="ADAL" clId="{65104DF2-1B45-4C36-9E2A-F89658839DCF}" dt="2024-01-25T17:41:12.215" v="21705" actId="2696"/>
        <pc:sldMkLst>
          <pc:docMk/>
          <pc:sldMk cId="1168999811" sldId="957"/>
        </pc:sldMkLst>
      </pc:sldChg>
      <pc:sldChg chg="add mod modShow">
        <pc:chgData name="Palit, Tapti" userId="dec6fbcd-7598-406a-8cbf-504d4a3bac15" providerId="ADAL" clId="{65104DF2-1B45-4C36-9E2A-F89658839DCF}" dt="2024-01-25T17:41:17.932" v="21707" actId="729"/>
        <pc:sldMkLst>
          <pc:docMk/>
          <pc:sldMk cId="2971057994" sldId="957"/>
        </pc:sldMkLst>
      </pc:sldChg>
      <pc:sldChg chg="add del">
        <pc:chgData name="Palit, Tapti" userId="dec6fbcd-7598-406a-8cbf-504d4a3bac15" providerId="ADAL" clId="{65104DF2-1B45-4C36-9E2A-F89658839DCF}" dt="2024-01-25T18:14:25.477" v="22587" actId="2696"/>
        <pc:sldMkLst>
          <pc:docMk/>
          <pc:sldMk cId="19723323" sldId="961"/>
        </pc:sldMkLst>
      </pc:sldChg>
      <pc:sldChg chg="add mod modShow">
        <pc:chgData name="Palit, Tapti" userId="dec6fbcd-7598-406a-8cbf-504d4a3bac15" providerId="ADAL" clId="{65104DF2-1B45-4C36-9E2A-F89658839DCF}" dt="2024-01-25T18:14:34.781" v="22589" actId="729"/>
        <pc:sldMkLst>
          <pc:docMk/>
          <pc:sldMk cId="3503139477" sldId="961"/>
        </pc:sldMkLst>
      </pc:sldChg>
      <pc:sldChg chg="modSp mod modNotesTx">
        <pc:chgData name="Palit, Tapti" userId="dec6fbcd-7598-406a-8cbf-504d4a3bac15" providerId="ADAL" clId="{65104DF2-1B45-4C36-9E2A-F89658839DCF}" dt="2024-01-25T17:51:35.529" v="21996" actId="20577"/>
        <pc:sldMkLst>
          <pc:docMk/>
          <pc:sldMk cId="3056711572" sldId="962"/>
        </pc:sldMkLst>
        <pc:spChg chg="mod">
          <ac:chgData name="Palit, Tapti" userId="dec6fbcd-7598-406a-8cbf-504d4a3bac15" providerId="ADAL" clId="{65104DF2-1B45-4C36-9E2A-F89658839DCF}" dt="2024-01-25T15:51:41.713" v="19064" actId="20577"/>
          <ac:spMkLst>
            <pc:docMk/>
            <pc:sldMk cId="3056711572" sldId="962"/>
            <ac:spMk id="15" creationId="{BD24C1F8-9CF9-C8AD-91A2-C65080B1EB3A}"/>
          </ac:spMkLst>
        </pc:spChg>
      </pc:sldChg>
      <pc:sldChg chg="modSp mod modNotesTx">
        <pc:chgData name="Palit, Tapti" userId="dec6fbcd-7598-406a-8cbf-504d4a3bac15" providerId="ADAL" clId="{65104DF2-1B45-4C36-9E2A-F89658839DCF}" dt="2024-02-06T21:27:21.895" v="27995" actId="20577"/>
        <pc:sldMkLst>
          <pc:docMk/>
          <pc:sldMk cId="2709033885" sldId="963"/>
        </pc:sldMkLst>
        <pc:spChg chg="mod">
          <ac:chgData name="Palit, Tapti" userId="dec6fbcd-7598-406a-8cbf-504d4a3bac15" providerId="ADAL" clId="{65104DF2-1B45-4C36-9E2A-F89658839DCF}" dt="2024-01-25T15:44:36.256" v="18834" actId="20577"/>
          <ac:spMkLst>
            <pc:docMk/>
            <pc:sldMk cId="2709033885" sldId="963"/>
            <ac:spMk id="9" creationId="{F4EB9B6A-BE52-9253-2935-E74C4A62F710}"/>
          </ac:spMkLst>
        </pc:spChg>
      </pc:sldChg>
      <pc:sldChg chg="addSp delSp modSp mod modClrScheme modAnim chgLayout">
        <pc:chgData name="Palit, Tapti" userId="dec6fbcd-7598-406a-8cbf-504d4a3bac15" providerId="ADAL" clId="{65104DF2-1B45-4C36-9E2A-F89658839DCF}" dt="2024-01-25T15:49:27.153" v="19046" actId="1076"/>
        <pc:sldMkLst>
          <pc:docMk/>
          <pc:sldMk cId="1870069782" sldId="964"/>
        </pc:sldMkLst>
        <pc:spChg chg="mod ord">
          <ac:chgData name="Palit, Tapti" userId="dec6fbcd-7598-406a-8cbf-504d4a3bac15" providerId="ADAL" clId="{65104DF2-1B45-4C36-9E2A-F89658839DCF}" dt="2024-01-25T15:49:21.131" v="19045" actId="6264"/>
          <ac:spMkLst>
            <pc:docMk/>
            <pc:sldMk cId="1870069782" sldId="964"/>
            <ac:spMk id="2" creationId="{C3C46814-2A6F-41B6-904E-8EDDD855207C}"/>
          </ac:spMkLst>
        </pc:spChg>
        <pc:spChg chg="mod ord">
          <ac:chgData name="Palit, Tapti" userId="dec6fbcd-7598-406a-8cbf-504d4a3bac15" providerId="ADAL" clId="{65104DF2-1B45-4C36-9E2A-F89658839DCF}" dt="2024-01-25T15:49:21.131" v="19045" actId="6264"/>
          <ac:spMkLst>
            <pc:docMk/>
            <pc:sldMk cId="1870069782" sldId="964"/>
            <ac:spMk id="3" creationId="{A19E8EDF-6681-42C8-AB61-DCACB7B7EEB5}"/>
          </ac:spMkLst>
        </pc:spChg>
        <pc:spChg chg="mod ord">
          <ac:chgData name="Palit, Tapti" userId="dec6fbcd-7598-406a-8cbf-504d4a3bac15" providerId="ADAL" clId="{65104DF2-1B45-4C36-9E2A-F89658839DCF}" dt="2024-01-25T15:49:21.131" v="19045" actId="6264"/>
          <ac:spMkLst>
            <pc:docMk/>
            <pc:sldMk cId="1870069782" sldId="964"/>
            <ac:spMk id="4" creationId="{D74339C7-0629-431F-B768-13974CDF31FB}"/>
          </ac:spMkLst>
        </pc:spChg>
        <pc:spChg chg="add del mod">
          <ac:chgData name="Palit, Tapti" userId="dec6fbcd-7598-406a-8cbf-504d4a3bac15" providerId="ADAL" clId="{65104DF2-1B45-4C36-9E2A-F89658839DCF}" dt="2024-01-25T15:49:21.131" v="19045" actId="6264"/>
          <ac:spMkLst>
            <pc:docMk/>
            <pc:sldMk cId="1870069782" sldId="964"/>
            <ac:spMk id="6" creationId="{37437F52-A300-E8F5-7EE8-2466804FC5CC}"/>
          </ac:spMkLst>
        </pc:spChg>
        <pc:spChg chg="add del mod">
          <ac:chgData name="Palit, Tapti" userId="dec6fbcd-7598-406a-8cbf-504d4a3bac15" providerId="ADAL" clId="{65104DF2-1B45-4C36-9E2A-F89658839DCF}" dt="2024-01-25T15:49:21.131" v="19045" actId="6264"/>
          <ac:spMkLst>
            <pc:docMk/>
            <pc:sldMk cId="1870069782" sldId="964"/>
            <ac:spMk id="7" creationId="{6A944051-0FA9-C857-1DF7-C17FA20C2729}"/>
          </ac:spMkLst>
        </pc:spChg>
        <pc:spChg chg="add del mod">
          <ac:chgData name="Palit, Tapti" userId="dec6fbcd-7598-406a-8cbf-504d4a3bac15" providerId="ADAL" clId="{65104DF2-1B45-4C36-9E2A-F89658839DCF}" dt="2024-01-25T15:49:21.131" v="19045" actId="6264"/>
          <ac:spMkLst>
            <pc:docMk/>
            <pc:sldMk cId="1870069782" sldId="964"/>
            <ac:spMk id="8" creationId="{9DA0F8AE-E9A7-8577-4851-CE0253A37DF5}"/>
          </ac:spMkLst>
        </pc:spChg>
        <pc:spChg chg="mod">
          <ac:chgData name="Palit, Tapti" userId="dec6fbcd-7598-406a-8cbf-504d4a3bac15" providerId="ADAL" clId="{65104DF2-1B45-4C36-9E2A-F89658839DCF}" dt="2024-01-25T15:49:27.153" v="19046" actId="1076"/>
          <ac:spMkLst>
            <pc:docMk/>
            <pc:sldMk cId="1870069782" sldId="964"/>
            <ac:spMk id="27" creationId="{85710342-0343-4CE7-A7D0-2B8A4E300AD1}"/>
          </ac:spMkLst>
        </pc:spChg>
      </pc:sldChg>
      <pc:sldChg chg="delSp modSp del mod modAnim">
        <pc:chgData name="Palit, Tapti" userId="dec6fbcd-7598-406a-8cbf-504d4a3bac15" providerId="ADAL" clId="{65104DF2-1B45-4C36-9E2A-F89658839DCF}" dt="2024-01-25T17:51:54.626" v="21997" actId="2696"/>
        <pc:sldMkLst>
          <pc:docMk/>
          <pc:sldMk cId="1189298131" sldId="968"/>
        </pc:sldMkLst>
        <pc:spChg chg="del">
          <ac:chgData name="Palit, Tapti" userId="dec6fbcd-7598-406a-8cbf-504d4a3bac15" providerId="ADAL" clId="{65104DF2-1B45-4C36-9E2A-F89658839DCF}" dt="2024-01-25T15:53:35.676" v="19123" actId="478"/>
          <ac:spMkLst>
            <pc:docMk/>
            <pc:sldMk cId="1189298131" sldId="968"/>
            <ac:spMk id="7" creationId="{E0B0038F-637D-8542-75CD-A96CBD5F75FC}"/>
          </ac:spMkLst>
        </pc:spChg>
        <pc:spChg chg="del">
          <ac:chgData name="Palit, Tapti" userId="dec6fbcd-7598-406a-8cbf-504d4a3bac15" providerId="ADAL" clId="{65104DF2-1B45-4C36-9E2A-F89658839DCF}" dt="2024-01-25T15:53:35.676" v="19123" actId="478"/>
          <ac:spMkLst>
            <pc:docMk/>
            <pc:sldMk cId="1189298131" sldId="968"/>
            <ac:spMk id="10" creationId="{2FCDE65C-76B5-6A17-E56A-13CB415AE5B2}"/>
          </ac:spMkLst>
        </pc:spChg>
        <pc:spChg chg="del">
          <ac:chgData name="Palit, Tapti" userId="dec6fbcd-7598-406a-8cbf-504d4a3bac15" providerId="ADAL" clId="{65104DF2-1B45-4C36-9E2A-F89658839DCF}" dt="2024-01-25T15:53:35.676" v="19123" actId="478"/>
          <ac:spMkLst>
            <pc:docMk/>
            <pc:sldMk cId="1189298131" sldId="968"/>
            <ac:spMk id="11" creationId="{B7470CE5-0A39-4DDB-0B29-AC5022432637}"/>
          </ac:spMkLst>
        </pc:spChg>
        <pc:cxnChg chg="del mod">
          <ac:chgData name="Palit, Tapti" userId="dec6fbcd-7598-406a-8cbf-504d4a3bac15" providerId="ADAL" clId="{65104DF2-1B45-4C36-9E2A-F89658839DCF}" dt="2024-01-25T15:53:35.676" v="19123" actId="478"/>
          <ac:cxnSpMkLst>
            <pc:docMk/>
            <pc:sldMk cId="1189298131" sldId="968"/>
            <ac:cxnSpMk id="9" creationId="{B2D49B58-8F7C-63D8-6655-266D34AF0C12}"/>
          </ac:cxnSpMkLst>
        </pc:cxnChg>
      </pc:sldChg>
      <pc:sldChg chg="add mod modShow">
        <pc:chgData name="Palit, Tapti" userId="dec6fbcd-7598-406a-8cbf-504d4a3bac15" providerId="ADAL" clId="{65104DF2-1B45-4C36-9E2A-F89658839DCF}" dt="2024-01-25T17:52:01.059" v="21999" actId="729"/>
        <pc:sldMkLst>
          <pc:docMk/>
          <pc:sldMk cId="3514617199" sldId="968"/>
        </pc:sldMkLst>
      </pc:sldChg>
      <pc:sldChg chg="add">
        <pc:chgData name="Palit, Tapti" userId="dec6fbcd-7598-406a-8cbf-504d4a3bac15" providerId="ADAL" clId="{65104DF2-1B45-4C36-9E2A-F89658839DCF}" dt="2024-01-25T17:20:11.985" v="20755"/>
        <pc:sldMkLst>
          <pc:docMk/>
          <pc:sldMk cId="2692885466" sldId="969"/>
        </pc:sldMkLst>
      </pc:sldChg>
      <pc:sldChg chg="del">
        <pc:chgData name="Palit, Tapti" userId="dec6fbcd-7598-406a-8cbf-504d4a3bac15" providerId="ADAL" clId="{65104DF2-1B45-4C36-9E2A-F89658839DCF}" dt="2024-01-25T17:19:57.673" v="20754" actId="2696"/>
        <pc:sldMkLst>
          <pc:docMk/>
          <pc:sldMk cId="2912354554" sldId="969"/>
        </pc:sldMkLst>
      </pc:sldChg>
      <pc:sldChg chg="add mod modShow">
        <pc:chgData name="Palit, Tapti" userId="dec6fbcd-7598-406a-8cbf-504d4a3bac15" providerId="ADAL" clId="{65104DF2-1B45-4C36-9E2A-F89658839DCF}" dt="2024-01-25T17:52:01.059" v="21999" actId="729"/>
        <pc:sldMkLst>
          <pc:docMk/>
          <pc:sldMk cId="2490930105" sldId="970"/>
        </pc:sldMkLst>
      </pc:sldChg>
      <pc:sldChg chg="addSp modSp del mod modClrScheme modAnim chgLayout">
        <pc:chgData name="Palit, Tapti" userId="dec6fbcd-7598-406a-8cbf-504d4a3bac15" providerId="ADAL" clId="{65104DF2-1B45-4C36-9E2A-F89658839DCF}" dt="2024-01-25T17:51:54.626" v="21997" actId="2696"/>
        <pc:sldMkLst>
          <pc:docMk/>
          <pc:sldMk cId="3991709773" sldId="970"/>
        </pc:sldMkLst>
        <pc:spChg chg="mod ord">
          <ac:chgData name="Palit, Tapti" userId="dec6fbcd-7598-406a-8cbf-504d4a3bac15" providerId="ADAL" clId="{65104DF2-1B45-4C36-9E2A-F89658839DCF}" dt="2024-01-25T15:55:31.518" v="19144" actId="700"/>
          <ac:spMkLst>
            <pc:docMk/>
            <pc:sldMk cId="3991709773" sldId="970"/>
            <ac:spMk id="2" creationId="{D7EC638E-4A77-46B8-B32A-298B47F2DEB0}"/>
          </ac:spMkLst>
        </pc:spChg>
        <pc:spChg chg="mod ord">
          <ac:chgData name="Palit, Tapti" userId="dec6fbcd-7598-406a-8cbf-504d4a3bac15" providerId="ADAL" clId="{65104DF2-1B45-4C36-9E2A-F89658839DCF}" dt="2024-01-25T15:55:31.518" v="19144" actId="700"/>
          <ac:spMkLst>
            <pc:docMk/>
            <pc:sldMk cId="3991709773" sldId="970"/>
            <ac:spMk id="3" creationId="{DBF81D88-EE7F-4956-ADB0-DA856615FD00}"/>
          </ac:spMkLst>
        </pc:spChg>
        <pc:spChg chg="mod ord">
          <ac:chgData name="Palit, Tapti" userId="dec6fbcd-7598-406a-8cbf-504d4a3bac15" providerId="ADAL" clId="{65104DF2-1B45-4C36-9E2A-F89658839DCF}" dt="2024-01-25T15:55:31.518" v="19144" actId="700"/>
          <ac:spMkLst>
            <pc:docMk/>
            <pc:sldMk cId="3991709773" sldId="970"/>
            <ac:spMk id="4" creationId="{51C8A26E-666D-4C70-84CF-ED9A6EADF9F2}"/>
          </ac:spMkLst>
        </pc:spChg>
        <pc:spChg chg="add mod">
          <ac:chgData name="Palit, Tapti" userId="dec6fbcd-7598-406a-8cbf-504d4a3bac15" providerId="ADAL" clId="{65104DF2-1B45-4C36-9E2A-F89658839DCF}" dt="2024-01-25T15:55:25.258" v="19143"/>
          <ac:spMkLst>
            <pc:docMk/>
            <pc:sldMk cId="3991709773" sldId="970"/>
            <ac:spMk id="6" creationId="{744C9578-B551-CDC8-52AB-43EA924F6812}"/>
          </ac:spMkLst>
        </pc:spChg>
        <pc:spChg chg="add mod ord">
          <ac:chgData name="Palit, Tapti" userId="dec6fbcd-7598-406a-8cbf-504d4a3bac15" providerId="ADAL" clId="{65104DF2-1B45-4C36-9E2A-F89658839DCF}" dt="2024-01-25T15:55:37.906" v="19146" actId="20577"/>
          <ac:spMkLst>
            <pc:docMk/>
            <pc:sldMk cId="3991709773" sldId="970"/>
            <ac:spMk id="7" creationId="{E898161F-9902-16D9-91EE-E98A783EA38E}"/>
          </ac:spMkLst>
        </pc:spChg>
      </pc:sldChg>
      <pc:sldChg chg="addSp modSp del mod">
        <pc:chgData name="Palit, Tapti" userId="dec6fbcd-7598-406a-8cbf-504d4a3bac15" providerId="ADAL" clId="{65104DF2-1B45-4C36-9E2A-F89658839DCF}" dt="2024-01-25T17:19:57.673" v="20754" actId="2696"/>
        <pc:sldMkLst>
          <pc:docMk/>
          <pc:sldMk cId="45369823" sldId="971"/>
        </pc:sldMkLst>
        <pc:spChg chg="add mod">
          <ac:chgData name="Palit, Tapti" userId="dec6fbcd-7598-406a-8cbf-504d4a3bac15" providerId="ADAL" clId="{65104DF2-1B45-4C36-9E2A-F89658839DCF}" dt="2024-01-25T15:57:42.553" v="19162" actId="692"/>
          <ac:spMkLst>
            <pc:docMk/>
            <pc:sldMk cId="45369823" sldId="971"/>
            <ac:spMk id="7" creationId="{0A390AE2-9CE4-81EB-6315-2DE2F897D709}"/>
          </ac:spMkLst>
        </pc:spChg>
      </pc:sldChg>
      <pc:sldChg chg="add">
        <pc:chgData name="Palit, Tapti" userId="dec6fbcd-7598-406a-8cbf-504d4a3bac15" providerId="ADAL" clId="{65104DF2-1B45-4C36-9E2A-F89658839DCF}" dt="2024-01-25T17:20:11.985" v="20755"/>
        <pc:sldMkLst>
          <pc:docMk/>
          <pc:sldMk cId="2492629946" sldId="971"/>
        </pc:sldMkLst>
      </pc:sldChg>
      <pc:sldChg chg="del">
        <pc:chgData name="Palit, Tapti" userId="dec6fbcd-7598-406a-8cbf-504d4a3bac15" providerId="ADAL" clId="{65104DF2-1B45-4C36-9E2A-F89658839DCF}" dt="2024-01-25T17:19:57.673" v="20754" actId="2696"/>
        <pc:sldMkLst>
          <pc:docMk/>
          <pc:sldMk cId="1565518979" sldId="972"/>
        </pc:sldMkLst>
      </pc:sldChg>
      <pc:sldChg chg="addSp modSp add del mod">
        <pc:chgData name="Palit, Tapti" userId="dec6fbcd-7598-406a-8cbf-504d4a3bac15" providerId="ADAL" clId="{65104DF2-1B45-4C36-9E2A-F89658839DCF}" dt="2024-02-06T17:36:28.896" v="25685" actId="27918"/>
        <pc:sldMkLst>
          <pc:docMk/>
          <pc:sldMk cId="2630279957" sldId="972"/>
        </pc:sldMkLst>
        <pc:spChg chg="add mod">
          <ac:chgData name="Palit, Tapti" userId="dec6fbcd-7598-406a-8cbf-504d4a3bac15" providerId="ADAL" clId="{65104DF2-1B45-4C36-9E2A-F89658839DCF}" dt="2024-01-29T18:33:15.375" v="24360" actId="1076"/>
          <ac:spMkLst>
            <pc:docMk/>
            <pc:sldMk cId="2630279957" sldId="972"/>
            <ac:spMk id="5" creationId="{2357395B-891A-01AB-03DA-8F606276C50F}"/>
          </ac:spMkLst>
        </pc:spChg>
        <pc:spChg chg="mod">
          <ac:chgData name="Palit, Tapti" userId="dec6fbcd-7598-406a-8cbf-504d4a3bac15" providerId="ADAL" clId="{65104DF2-1B45-4C36-9E2A-F89658839DCF}" dt="2024-01-29T19:27:12.977" v="24469" actId="20577"/>
          <ac:spMkLst>
            <pc:docMk/>
            <pc:sldMk cId="2630279957" sldId="972"/>
            <ac:spMk id="6" creationId="{C610557C-4A52-48C2-36D5-72A6998E85D2}"/>
          </ac:spMkLst>
        </pc:spChg>
        <pc:graphicFrameChg chg="mod">
          <ac:chgData name="Palit, Tapti" userId="dec6fbcd-7598-406a-8cbf-504d4a3bac15" providerId="ADAL" clId="{65104DF2-1B45-4C36-9E2A-F89658839DCF}" dt="2024-02-06T17:34:23.105" v="25668" actId="692"/>
          <ac:graphicFrameMkLst>
            <pc:docMk/>
            <pc:sldMk cId="2630279957" sldId="972"/>
            <ac:graphicFrameMk id="13" creationId="{8AD63073-F432-BE5C-FFCC-6F13270A901F}"/>
          </ac:graphicFrameMkLst>
        </pc:graphicFrameChg>
      </pc:sldChg>
      <pc:sldChg chg="add del">
        <pc:chgData name="Palit, Tapti" userId="dec6fbcd-7598-406a-8cbf-504d4a3bac15" providerId="ADAL" clId="{65104DF2-1B45-4C36-9E2A-F89658839DCF}" dt="2024-01-26T17:57:05.745" v="22958"/>
        <pc:sldMkLst>
          <pc:docMk/>
          <pc:sldMk cId="4124795810" sldId="972"/>
        </pc:sldMkLst>
      </pc:sldChg>
      <pc:sldChg chg="del">
        <pc:chgData name="Palit, Tapti" userId="dec6fbcd-7598-406a-8cbf-504d4a3bac15" providerId="ADAL" clId="{65104DF2-1B45-4C36-9E2A-F89658839DCF}" dt="2024-01-25T15:55:44.778" v="19147" actId="47"/>
        <pc:sldMkLst>
          <pc:docMk/>
          <pc:sldMk cId="1869962430" sldId="973"/>
        </pc:sldMkLst>
      </pc:sldChg>
      <pc:sldChg chg="del modAnim">
        <pc:chgData name="Palit, Tapti" userId="dec6fbcd-7598-406a-8cbf-504d4a3bac15" providerId="ADAL" clId="{65104DF2-1B45-4C36-9E2A-F89658839DCF}" dt="2024-01-25T17:19:57.673" v="20754" actId="2696"/>
        <pc:sldMkLst>
          <pc:docMk/>
          <pc:sldMk cId="302348949" sldId="974"/>
        </pc:sldMkLst>
      </pc:sldChg>
      <pc:sldChg chg="addSp delSp modSp add mod chgLayout">
        <pc:chgData name="Palit, Tapti" userId="dec6fbcd-7598-406a-8cbf-504d4a3bac15" providerId="ADAL" clId="{65104DF2-1B45-4C36-9E2A-F89658839DCF}" dt="2024-01-25T17:27:17.114" v="21145" actId="20577"/>
        <pc:sldMkLst>
          <pc:docMk/>
          <pc:sldMk cId="2119273101" sldId="974"/>
        </pc:sldMkLst>
        <pc:spChg chg="mod ord">
          <ac:chgData name="Palit, Tapti" userId="dec6fbcd-7598-406a-8cbf-504d4a3bac15" providerId="ADAL" clId="{65104DF2-1B45-4C36-9E2A-F89658839DCF}" dt="2024-01-25T17:27:03.608" v="21076" actId="6264"/>
          <ac:spMkLst>
            <pc:docMk/>
            <pc:sldMk cId="2119273101" sldId="974"/>
            <ac:spMk id="2" creationId="{40DFA5DC-A829-B052-17BC-8F0762F4FE5A}"/>
          </ac:spMkLst>
        </pc:spChg>
        <pc:spChg chg="add del mod">
          <ac:chgData name="Palit, Tapti" userId="dec6fbcd-7598-406a-8cbf-504d4a3bac15" providerId="ADAL" clId="{65104DF2-1B45-4C36-9E2A-F89658839DCF}" dt="2024-01-25T17:27:03.608" v="21076" actId="6264"/>
          <ac:spMkLst>
            <pc:docMk/>
            <pc:sldMk cId="2119273101" sldId="974"/>
            <ac:spMk id="3" creationId="{A12C6634-147B-454B-036E-75C1944D8203}"/>
          </ac:spMkLst>
        </pc:spChg>
        <pc:spChg chg="mod ord">
          <ac:chgData name="Palit, Tapti" userId="dec6fbcd-7598-406a-8cbf-504d4a3bac15" providerId="ADAL" clId="{65104DF2-1B45-4C36-9E2A-F89658839DCF}" dt="2024-01-25T17:27:03.608" v="21076" actId="6264"/>
          <ac:spMkLst>
            <pc:docMk/>
            <pc:sldMk cId="2119273101" sldId="974"/>
            <ac:spMk id="4" creationId="{6F8F59D9-18A7-C198-82D9-1D80BF9279D4}"/>
          </ac:spMkLst>
        </pc:spChg>
        <pc:spChg chg="add del mod">
          <ac:chgData name="Palit, Tapti" userId="dec6fbcd-7598-406a-8cbf-504d4a3bac15" providerId="ADAL" clId="{65104DF2-1B45-4C36-9E2A-F89658839DCF}" dt="2024-01-25T17:27:03.608" v="21076" actId="6264"/>
          <ac:spMkLst>
            <pc:docMk/>
            <pc:sldMk cId="2119273101" sldId="974"/>
            <ac:spMk id="6" creationId="{8307717E-EE58-9296-293C-C893AEE15879}"/>
          </ac:spMkLst>
        </pc:spChg>
        <pc:spChg chg="add mod ord">
          <ac:chgData name="Palit, Tapti" userId="dec6fbcd-7598-406a-8cbf-504d4a3bac15" providerId="ADAL" clId="{65104DF2-1B45-4C36-9E2A-F89658839DCF}" dt="2024-01-25T17:27:17.114" v="21145" actId="20577"/>
          <ac:spMkLst>
            <pc:docMk/>
            <pc:sldMk cId="2119273101" sldId="974"/>
            <ac:spMk id="7" creationId="{BB113AE1-85FB-8DC6-BD35-D536DD77647B}"/>
          </ac:spMkLst>
        </pc:spChg>
      </pc:sldChg>
      <pc:sldChg chg="addSp delSp modSp mod modAnim modNotesTx">
        <pc:chgData name="Palit, Tapti" userId="dec6fbcd-7598-406a-8cbf-504d4a3bac15" providerId="ADAL" clId="{65104DF2-1B45-4C36-9E2A-F89658839DCF}" dt="2024-01-25T17:49:02.921" v="21911" actId="20577"/>
        <pc:sldMkLst>
          <pc:docMk/>
          <pc:sldMk cId="1066699698" sldId="975"/>
        </pc:sldMkLst>
        <pc:spChg chg="mod">
          <ac:chgData name="Palit, Tapti" userId="dec6fbcd-7598-406a-8cbf-504d4a3bac15" providerId="ADAL" clId="{65104DF2-1B45-4C36-9E2A-F89658839DCF}" dt="2024-01-25T17:48:34.157" v="21884" actId="20577"/>
          <ac:spMkLst>
            <pc:docMk/>
            <pc:sldMk cId="1066699698" sldId="975"/>
            <ac:spMk id="2" creationId="{E34572E4-3E14-4421-B29A-F1D23D9EC4DB}"/>
          </ac:spMkLst>
        </pc:spChg>
        <pc:spChg chg="mod">
          <ac:chgData name="Palit, Tapti" userId="dec6fbcd-7598-406a-8cbf-504d4a3bac15" providerId="ADAL" clId="{65104DF2-1B45-4C36-9E2A-F89658839DCF}" dt="2024-01-25T17:48:41.547" v="21885"/>
          <ac:spMkLst>
            <pc:docMk/>
            <pc:sldMk cId="1066699698" sldId="975"/>
            <ac:spMk id="3" creationId="{FD2707FB-39CD-4B34-8272-9D4AEC503DBF}"/>
          </ac:spMkLst>
        </pc:spChg>
        <pc:spChg chg="add mod">
          <ac:chgData name="Palit, Tapti" userId="dec6fbcd-7598-406a-8cbf-504d4a3bac15" providerId="ADAL" clId="{65104DF2-1B45-4C36-9E2A-F89658839DCF}" dt="2024-01-25T17:47:21.640" v="21867" actId="207"/>
          <ac:spMkLst>
            <pc:docMk/>
            <pc:sldMk cId="1066699698" sldId="975"/>
            <ac:spMk id="5" creationId="{0B72421C-B48E-149E-BDD2-BDFB2C660ABF}"/>
          </ac:spMkLst>
        </pc:spChg>
        <pc:spChg chg="add del mod">
          <ac:chgData name="Palit, Tapti" userId="dec6fbcd-7598-406a-8cbf-504d4a3bac15" providerId="ADAL" clId="{65104DF2-1B45-4C36-9E2A-F89658839DCF}" dt="2024-01-25T17:48:54.383" v="21887" actId="21"/>
          <ac:spMkLst>
            <pc:docMk/>
            <pc:sldMk cId="1066699698" sldId="975"/>
            <ac:spMk id="6" creationId="{E2465E7F-1B40-61F5-3048-911F93C58C51}"/>
          </ac:spMkLst>
        </pc:spChg>
        <pc:spChg chg="del">
          <ac:chgData name="Palit, Tapti" userId="dec6fbcd-7598-406a-8cbf-504d4a3bac15" providerId="ADAL" clId="{65104DF2-1B45-4C36-9E2A-F89658839DCF}" dt="2024-01-25T17:46:57.270" v="21844" actId="478"/>
          <ac:spMkLst>
            <pc:docMk/>
            <pc:sldMk cId="1066699698" sldId="975"/>
            <ac:spMk id="12" creationId="{26477F96-6884-CFE7-91D6-7C1AD81FBBDD}"/>
          </ac:spMkLst>
        </pc:spChg>
        <pc:graphicFrameChg chg="modGraphic">
          <ac:chgData name="Palit, Tapti" userId="dec6fbcd-7598-406a-8cbf-504d4a3bac15" providerId="ADAL" clId="{65104DF2-1B45-4C36-9E2A-F89658839DCF}" dt="2024-01-25T17:48:21.837" v="21876" actId="6549"/>
          <ac:graphicFrameMkLst>
            <pc:docMk/>
            <pc:sldMk cId="1066699698" sldId="975"/>
            <ac:graphicFrameMk id="13" creationId="{85666DB5-D78E-C0E9-3649-93E41B7F7755}"/>
          </ac:graphicFrameMkLst>
        </pc:graphicFrameChg>
      </pc:sldChg>
      <pc:sldChg chg="add mod modShow">
        <pc:chgData name="Palit, Tapti" userId="dec6fbcd-7598-406a-8cbf-504d4a3bac15" providerId="ADAL" clId="{65104DF2-1B45-4C36-9E2A-F89658839DCF}" dt="2024-01-25T17:52:01.059" v="21999" actId="729"/>
        <pc:sldMkLst>
          <pc:docMk/>
          <pc:sldMk cId="510541664" sldId="976"/>
        </pc:sldMkLst>
      </pc:sldChg>
      <pc:sldChg chg="modSp del modAnim">
        <pc:chgData name="Palit, Tapti" userId="dec6fbcd-7598-406a-8cbf-504d4a3bac15" providerId="ADAL" clId="{65104DF2-1B45-4C36-9E2A-F89658839DCF}" dt="2024-01-25T17:51:54.626" v="21997" actId="2696"/>
        <pc:sldMkLst>
          <pc:docMk/>
          <pc:sldMk cId="1956623969" sldId="976"/>
        </pc:sldMkLst>
        <pc:spChg chg="mod">
          <ac:chgData name="Palit, Tapti" userId="dec6fbcd-7598-406a-8cbf-504d4a3bac15" providerId="ADAL" clId="{65104DF2-1B45-4C36-9E2A-F89658839DCF}" dt="2024-01-25T15:54:04.732" v="19141" actId="20577"/>
          <ac:spMkLst>
            <pc:docMk/>
            <pc:sldMk cId="1956623969" sldId="976"/>
            <ac:spMk id="2" creationId="{E470CC57-6C32-7825-9CCD-F4A192D3119F}"/>
          </ac:spMkLst>
        </pc:spChg>
      </pc:sldChg>
      <pc:sldChg chg="add mod modShow">
        <pc:chgData name="Palit, Tapti" userId="dec6fbcd-7598-406a-8cbf-504d4a3bac15" providerId="ADAL" clId="{65104DF2-1B45-4C36-9E2A-F89658839DCF}" dt="2024-01-25T17:52:01.059" v="21999" actId="729"/>
        <pc:sldMkLst>
          <pc:docMk/>
          <pc:sldMk cId="733332210" sldId="977"/>
        </pc:sldMkLst>
      </pc:sldChg>
      <pc:sldChg chg="modSp del mod">
        <pc:chgData name="Palit, Tapti" userId="dec6fbcd-7598-406a-8cbf-504d4a3bac15" providerId="ADAL" clId="{65104DF2-1B45-4C36-9E2A-F89658839DCF}" dt="2024-01-25T17:51:54.626" v="21997" actId="2696"/>
        <pc:sldMkLst>
          <pc:docMk/>
          <pc:sldMk cId="4084256559" sldId="977"/>
        </pc:sldMkLst>
        <pc:spChg chg="mod">
          <ac:chgData name="Palit, Tapti" userId="dec6fbcd-7598-406a-8cbf-504d4a3bac15" providerId="ADAL" clId="{65104DF2-1B45-4C36-9E2A-F89658839DCF}" dt="2024-01-25T15:52:41.015" v="19120" actId="20577"/>
          <ac:spMkLst>
            <pc:docMk/>
            <pc:sldMk cId="4084256559" sldId="977"/>
            <ac:spMk id="3" creationId="{5355D09F-07D4-C48B-61E0-110907923520}"/>
          </ac:spMkLst>
        </pc:spChg>
      </pc:sldChg>
      <pc:sldChg chg="add mod modShow">
        <pc:chgData name="Palit, Tapti" userId="dec6fbcd-7598-406a-8cbf-504d4a3bac15" providerId="ADAL" clId="{65104DF2-1B45-4C36-9E2A-F89658839DCF}" dt="2024-01-25T17:52:01.059" v="21999" actId="729"/>
        <pc:sldMkLst>
          <pc:docMk/>
          <pc:sldMk cId="2574414512" sldId="978"/>
        </pc:sldMkLst>
      </pc:sldChg>
      <pc:sldChg chg="modSp del mod">
        <pc:chgData name="Palit, Tapti" userId="dec6fbcd-7598-406a-8cbf-504d4a3bac15" providerId="ADAL" clId="{65104DF2-1B45-4C36-9E2A-F89658839DCF}" dt="2024-01-25T17:51:54.626" v="21997" actId="2696"/>
        <pc:sldMkLst>
          <pc:docMk/>
          <pc:sldMk cId="3270966025" sldId="978"/>
        </pc:sldMkLst>
        <pc:spChg chg="mod">
          <ac:chgData name="Palit, Tapti" userId="dec6fbcd-7598-406a-8cbf-504d4a3bac15" providerId="ADAL" clId="{65104DF2-1B45-4C36-9E2A-F89658839DCF}" dt="2024-01-25T15:56:14.155" v="19150" actId="20577"/>
          <ac:spMkLst>
            <pc:docMk/>
            <pc:sldMk cId="3270966025" sldId="978"/>
            <ac:spMk id="6" creationId="{A9BDB459-6E9A-B708-AD32-81C9E500B6C8}"/>
          </ac:spMkLst>
        </pc:spChg>
      </pc:sldChg>
      <pc:sldChg chg="addSp modSp del">
        <pc:chgData name="Palit, Tapti" userId="dec6fbcd-7598-406a-8cbf-504d4a3bac15" providerId="ADAL" clId="{65104DF2-1B45-4C36-9E2A-F89658839DCF}" dt="2024-01-25T17:19:57.673" v="20754" actId="2696"/>
        <pc:sldMkLst>
          <pc:docMk/>
          <pc:sldMk cId="224267784" sldId="979"/>
        </pc:sldMkLst>
        <pc:spChg chg="add mod">
          <ac:chgData name="Palit, Tapti" userId="dec6fbcd-7598-406a-8cbf-504d4a3bac15" providerId="ADAL" clId="{65104DF2-1B45-4C36-9E2A-F89658839DCF}" dt="2024-01-25T15:57:47.277" v="19163"/>
          <ac:spMkLst>
            <pc:docMk/>
            <pc:sldMk cId="224267784" sldId="979"/>
            <ac:spMk id="7" creationId="{686F10FC-A93E-DAF0-4E65-1A7362AEE467}"/>
          </ac:spMkLst>
        </pc:spChg>
      </pc:sldChg>
      <pc:sldChg chg="add">
        <pc:chgData name="Palit, Tapti" userId="dec6fbcd-7598-406a-8cbf-504d4a3bac15" providerId="ADAL" clId="{65104DF2-1B45-4C36-9E2A-F89658839DCF}" dt="2024-01-25T17:20:11.985" v="20755"/>
        <pc:sldMkLst>
          <pc:docMk/>
          <pc:sldMk cId="971250150" sldId="979"/>
        </pc:sldMkLst>
      </pc:sldChg>
      <pc:sldChg chg="addSp modSp del">
        <pc:chgData name="Palit, Tapti" userId="dec6fbcd-7598-406a-8cbf-504d4a3bac15" providerId="ADAL" clId="{65104DF2-1B45-4C36-9E2A-F89658839DCF}" dt="2024-01-25T17:19:57.673" v="20754" actId="2696"/>
        <pc:sldMkLst>
          <pc:docMk/>
          <pc:sldMk cId="2034994246" sldId="980"/>
        </pc:sldMkLst>
        <pc:spChg chg="add mod">
          <ac:chgData name="Palit, Tapti" userId="dec6fbcd-7598-406a-8cbf-504d4a3bac15" providerId="ADAL" clId="{65104DF2-1B45-4C36-9E2A-F89658839DCF}" dt="2024-01-25T15:57:49.897" v="19164"/>
          <ac:spMkLst>
            <pc:docMk/>
            <pc:sldMk cId="2034994246" sldId="980"/>
            <ac:spMk id="7" creationId="{73E457EA-E50C-33DE-D39D-8EC96DBAE445}"/>
          </ac:spMkLst>
        </pc:spChg>
      </pc:sldChg>
      <pc:sldChg chg="add">
        <pc:chgData name="Palit, Tapti" userId="dec6fbcd-7598-406a-8cbf-504d4a3bac15" providerId="ADAL" clId="{65104DF2-1B45-4C36-9E2A-F89658839DCF}" dt="2024-01-25T17:20:11.985" v="20755"/>
        <pc:sldMkLst>
          <pc:docMk/>
          <pc:sldMk cId="3981404457" sldId="980"/>
        </pc:sldMkLst>
      </pc:sldChg>
      <pc:sldChg chg="addSp delSp modSp add mod modClrScheme chgLayout">
        <pc:chgData name="Palit, Tapti" userId="dec6fbcd-7598-406a-8cbf-504d4a3bac15" providerId="ADAL" clId="{65104DF2-1B45-4C36-9E2A-F89658839DCF}" dt="2024-01-29T19:28:35.155" v="24566" actId="6549"/>
        <pc:sldMkLst>
          <pc:docMk/>
          <pc:sldMk cId="1391431205" sldId="981"/>
        </pc:sldMkLst>
        <pc:spChg chg="del mod ord">
          <ac:chgData name="Palit, Tapti" userId="dec6fbcd-7598-406a-8cbf-504d4a3bac15" providerId="ADAL" clId="{65104DF2-1B45-4C36-9E2A-F89658839DCF}" dt="2024-01-29T19:28:09.230" v="24471" actId="700"/>
          <ac:spMkLst>
            <pc:docMk/>
            <pc:sldMk cId="1391431205" sldId="981"/>
            <ac:spMk id="2" creationId="{B0D8DC43-0EAB-77CF-C302-345764FC2497}"/>
          </ac:spMkLst>
        </pc:spChg>
        <pc:spChg chg="mod ord">
          <ac:chgData name="Palit, Tapti" userId="dec6fbcd-7598-406a-8cbf-504d4a3bac15" providerId="ADAL" clId="{65104DF2-1B45-4C36-9E2A-F89658839DCF}" dt="2024-01-29T19:28:09.230" v="24471" actId="700"/>
          <ac:spMkLst>
            <pc:docMk/>
            <pc:sldMk cId="1391431205" sldId="981"/>
            <ac:spMk id="3" creationId="{0F8FF57D-D875-4CA5-B98A-04F4C751036F}"/>
          </ac:spMkLst>
        </pc:spChg>
        <pc:spChg chg="mod ord">
          <ac:chgData name="Palit, Tapti" userId="dec6fbcd-7598-406a-8cbf-504d4a3bac15" providerId="ADAL" clId="{65104DF2-1B45-4C36-9E2A-F89658839DCF}" dt="2024-01-29T19:28:09.230" v="24471" actId="700"/>
          <ac:spMkLst>
            <pc:docMk/>
            <pc:sldMk cId="1391431205" sldId="981"/>
            <ac:spMk id="4" creationId="{2DEA5A56-8434-DA40-4D8A-E89B5235768A}"/>
          </ac:spMkLst>
        </pc:spChg>
        <pc:spChg chg="add mod ord">
          <ac:chgData name="Palit, Tapti" userId="dec6fbcd-7598-406a-8cbf-504d4a3bac15" providerId="ADAL" clId="{65104DF2-1B45-4C36-9E2A-F89658839DCF}" dt="2024-01-29T19:28:09.230" v="24471" actId="700"/>
          <ac:spMkLst>
            <pc:docMk/>
            <pc:sldMk cId="1391431205" sldId="981"/>
            <ac:spMk id="9" creationId="{3A94C8FC-1F08-FC24-4120-498490A3C3DF}"/>
          </ac:spMkLst>
        </pc:spChg>
        <pc:spChg chg="add mod ord">
          <ac:chgData name="Palit, Tapti" userId="dec6fbcd-7598-406a-8cbf-504d4a3bac15" providerId="ADAL" clId="{65104DF2-1B45-4C36-9E2A-F89658839DCF}" dt="2024-01-29T19:28:35.155" v="24566" actId="6549"/>
          <ac:spMkLst>
            <pc:docMk/>
            <pc:sldMk cId="1391431205" sldId="981"/>
            <ac:spMk id="10" creationId="{E910716E-A713-ED0A-0626-A2A5A35D1E4E}"/>
          </ac:spMkLst>
        </pc:spChg>
      </pc:sldChg>
      <pc:sldChg chg="addSp modSp del">
        <pc:chgData name="Palit, Tapti" userId="dec6fbcd-7598-406a-8cbf-504d4a3bac15" providerId="ADAL" clId="{65104DF2-1B45-4C36-9E2A-F89658839DCF}" dt="2024-01-25T17:19:57.673" v="20754" actId="2696"/>
        <pc:sldMkLst>
          <pc:docMk/>
          <pc:sldMk cId="1548203207" sldId="981"/>
        </pc:sldMkLst>
        <pc:spChg chg="add mod">
          <ac:chgData name="Palit, Tapti" userId="dec6fbcd-7598-406a-8cbf-504d4a3bac15" providerId="ADAL" clId="{65104DF2-1B45-4C36-9E2A-F89658839DCF}" dt="2024-01-25T15:57:51.780" v="19165"/>
          <ac:spMkLst>
            <pc:docMk/>
            <pc:sldMk cId="1548203207" sldId="981"/>
            <ac:spMk id="7" creationId="{B3C50C28-F351-FAE7-495F-0FE5F911CD8B}"/>
          </ac:spMkLst>
        </pc:spChg>
      </pc:sldChg>
      <pc:sldChg chg="add">
        <pc:chgData name="Palit, Tapti" userId="dec6fbcd-7598-406a-8cbf-504d4a3bac15" providerId="ADAL" clId="{65104DF2-1B45-4C36-9E2A-F89658839DCF}" dt="2024-01-25T17:20:11.985" v="20755"/>
        <pc:sldMkLst>
          <pc:docMk/>
          <pc:sldMk cId="2963118441" sldId="982"/>
        </pc:sldMkLst>
      </pc:sldChg>
      <pc:sldChg chg="del">
        <pc:chgData name="Palit, Tapti" userId="dec6fbcd-7598-406a-8cbf-504d4a3bac15" providerId="ADAL" clId="{65104DF2-1B45-4C36-9E2A-F89658839DCF}" dt="2024-01-25T17:19:57.673" v="20754" actId="2696"/>
        <pc:sldMkLst>
          <pc:docMk/>
          <pc:sldMk cId="4105496273" sldId="982"/>
        </pc:sldMkLst>
      </pc:sldChg>
      <pc:sldChg chg="del">
        <pc:chgData name="Palit, Tapti" userId="dec6fbcd-7598-406a-8cbf-504d4a3bac15" providerId="ADAL" clId="{65104DF2-1B45-4C36-9E2A-F89658839DCF}" dt="2024-01-25T17:19:57.673" v="20754" actId="2696"/>
        <pc:sldMkLst>
          <pc:docMk/>
          <pc:sldMk cId="149348221" sldId="983"/>
        </pc:sldMkLst>
      </pc:sldChg>
      <pc:sldChg chg="add">
        <pc:chgData name="Palit, Tapti" userId="dec6fbcd-7598-406a-8cbf-504d4a3bac15" providerId="ADAL" clId="{65104DF2-1B45-4C36-9E2A-F89658839DCF}" dt="2024-01-25T17:20:11.985" v="20755"/>
        <pc:sldMkLst>
          <pc:docMk/>
          <pc:sldMk cId="3035317317" sldId="983"/>
        </pc:sldMkLst>
      </pc:sldChg>
      <pc:sldChg chg="modSp add mod modAnim">
        <pc:chgData name="Palit, Tapti" userId="dec6fbcd-7598-406a-8cbf-504d4a3bac15" providerId="ADAL" clId="{65104DF2-1B45-4C36-9E2A-F89658839DCF}" dt="2024-02-06T19:41:58.408" v="26645"/>
        <pc:sldMkLst>
          <pc:docMk/>
          <pc:sldMk cId="919054176" sldId="984"/>
        </pc:sldMkLst>
        <pc:spChg chg="mod">
          <ac:chgData name="Palit, Tapti" userId="dec6fbcd-7598-406a-8cbf-504d4a3bac15" providerId="ADAL" clId="{65104DF2-1B45-4C36-9E2A-F89658839DCF}" dt="2024-01-25T17:29:36.246" v="21390" actId="20577"/>
          <ac:spMkLst>
            <pc:docMk/>
            <pc:sldMk cId="919054176" sldId="984"/>
            <ac:spMk id="2" creationId="{2321D292-DDD1-74D7-EE3F-8322A1E8C393}"/>
          </ac:spMkLst>
        </pc:spChg>
      </pc:sldChg>
      <pc:sldChg chg="del modAnim">
        <pc:chgData name="Palit, Tapti" userId="dec6fbcd-7598-406a-8cbf-504d4a3bac15" providerId="ADAL" clId="{65104DF2-1B45-4C36-9E2A-F89658839DCF}" dt="2024-01-25T17:19:57.673" v="20754" actId="2696"/>
        <pc:sldMkLst>
          <pc:docMk/>
          <pc:sldMk cId="1018761409" sldId="984"/>
        </pc:sldMkLst>
      </pc:sldChg>
      <pc:sldChg chg="add">
        <pc:chgData name="Palit, Tapti" userId="dec6fbcd-7598-406a-8cbf-504d4a3bac15" providerId="ADAL" clId="{65104DF2-1B45-4C36-9E2A-F89658839DCF}" dt="2024-01-25T17:20:11.985" v="20755"/>
        <pc:sldMkLst>
          <pc:docMk/>
          <pc:sldMk cId="1217430676" sldId="985"/>
        </pc:sldMkLst>
      </pc:sldChg>
      <pc:sldChg chg="del">
        <pc:chgData name="Palit, Tapti" userId="dec6fbcd-7598-406a-8cbf-504d4a3bac15" providerId="ADAL" clId="{65104DF2-1B45-4C36-9E2A-F89658839DCF}" dt="2024-01-25T17:19:57.673" v="20754" actId="2696"/>
        <pc:sldMkLst>
          <pc:docMk/>
          <pc:sldMk cId="2031134751" sldId="985"/>
        </pc:sldMkLst>
      </pc:sldChg>
      <pc:sldChg chg="addSp modSp add mod">
        <pc:chgData name="Palit, Tapti" userId="dec6fbcd-7598-406a-8cbf-504d4a3bac15" providerId="ADAL" clId="{65104DF2-1B45-4C36-9E2A-F89658839DCF}" dt="2024-01-29T19:28:55.104" v="24569" actId="20577"/>
        <pc:sldMkLst>
          <pc:docMk/>
          <pc:sldMk cId="426118227" sldId="987"/>
        </pc:sldMkLst>
        <pc:spChg chg="mod">
          <ac:chgData name="Palit, Tapti" userId="dec6fbcd-7598-406a-8cbf-504d4a3bac15" providerId="ADAL" clId="{65104DF2-1B45-4C36-9E2A-F89658839DCF}" dt="2024-01-25T17:31:18.239" v="21441" actId="20577"/>
          <ac:spMkLst>
            <pc:docMk/>
            <pc:sldMk cId="426118227" sldId="987"/>
            <ac:spMk id="3" creationId="{0F8FF57D-D875-4CA5-B98A-04F4C751036F}"/>
          </ac:spMkLst>
        </pc:spChg>
        <pc:spChg chg="add mod">
          <ac:chgData name="Palit, Tapti" userId="dec6fbcd-7598-406a-8cbf-504d4a3bac15" providerId="ADAL" clId="{65104DF2-1B45-4C36-9E2A-F89658839DCF}" dt="2024-01-25T17:30:59.253" v="21429" actId="14100"/>
          <ac:spMkLst>
            <pc:docMk/>
            <pc:sldMk cId="426118227" sldId="987"/>
            <ac:spMk id="10" creationId="{A2EC4C5D-A7F6-FF49-180E-C3A6913C0AA9}"/>
          </ac:spMkLst>
        </pc:spChg>
        <pc:spChg chg="mod">
          <ac:chgData name="Palit, Tapti" userId="dec6fbcd-7598-406a-8cbf-504d4a3bac15" providerId="ADAL" clId="{65104DF2-1B45-4C36-9E2A-F89658839DCF}" dt="2024-01-29T19:28:55.104" v="24569" actId="20577"/>
          <ac:spMkLst>
            <pc:docMk/>
            <pc:sldMk cId="426118227" sldId="987"/>
            <ac:spMk id="17" creationId="{8B1ED62E-D8FF-B096-8748-9AD1370866A0}"/>
          </ac:spMkLst>
        </pc:spChg>
      </pc:sldChg>
      <pc:sldChg chg="del">
        <pc:chgData name="Palit, Tapti" userId="dec6fbcd-7598-406a-8cbf-504d4a3bac15" providerId="ADAL" clId="{65104DF2-1B45-4C36-9E2A-F89658839DCF}" dt="2024-01-25T17:19:57.673" v="20754" actId="2696"/>
        <pc:sldMkLst>
          <pc:docMk/>
          <pc:sldMk cId="2228293722" sldId="987"/>
        </pc:sldMkLst>
      </pc:sldChg>
      <pc:sldChg chg="modSp add mod">
        <pc:chgData name="Palit, Tapti" userId="dec6fbcd-7598-406a-8cbf-504d4a3bac15" providerId="ADAL" clId="{65104DF2-1B45-4C36-9E2A-F89658839DCF}" dt="2024-01-25T18:08:02.808" v="22348" actId="20577"/>
        <pc:sldMkLst>
          <pc:docMk/>
          <pc:sldMk cId="2095833198" sldId="988"/>
        </pc:sldMkLst>
        <pc:spChg chg="mod">
          <ac:chgData name="Palit, Tapti" userId="dec6fbcd-7598-406a-8cbf-504d4a3bac15" providerId="ADAL" clId="{65104DF2-1B45-4C36-9E2A-F89658839DCF}" dt="2024-01-25T18:08:02.808" v="22348" actId="20577"/>
          <ac:spMkLst>
            <pc:docMk/>
            <pc:sldMk cId="2095833198" sldId="988"/>
            <ac:spMk id="3" creationId="{0F8FF57D-D875-4CA5-B98A-04F4C751036F}"/>
          </ac:spMkLst>
        </pc:spChg>
      </pc:sldChg>
      <pc:sldChg chg="modSp del mod">
        <pc:chgData name="Palit, Tapti" userId="dec6fbcd-7598-406a-8cbf-504d4a3bac15" providerId="ADAL" clId="{65104DF2-1B45-4C36-9E2A-F89658839DCF}" dt="2024-01-25T17:19:57.673" v="20754" actId="2696"/>
        <pc:sldMkLst>
          <pc:docMk/>
          <pc:sldMk cId="4012976009" sldId="988"/>
        </pc:sldMkLst>
        <pc:spChg chg="mod">
          <ac:chgData name="Palit, Tapti" userId="dec6fbcd-7598-406a-8cbf-504d4a3bac15" providerId="ADAL" clId="{65104DF2-1B45-4C36-9E2A-F89658839DCF}" dt="2024-01-25T15:59:49.589" v="19170"/>
          <ac:spMkLst>
            <pc:docMk/>
            <pc:sldMk cId="4012976009" sldId="988"/>
            <ac:spMk id="2" creationId="{EFA01518-7224-8C11-63F9-B8BA344C6796}"/>
          </ac:spMkLst>
        </pc:spChg>
      </pc:sldChg>
      <pc:sldChg chg="del">
        <pc:chgData name="Palit, Tapti" userId="dec6fbcd-7598-406a-8cbf-504d4a3bac15" providerId="ADAL" clId="{65104DF2-1B45-4C36-9E2A-F89658839DCF}" dt="2024-01-25T17:19:57.673" v="20754" actId="2696"/>
        <pc:sldMkLst>
          <pc:docMk/>
          <pc:sldMk cId="3171677885" sldId="989"/>
        </pc:sldMkLst>
      </pc:sldChg>
      <pc:sldChg chg="delSp modSp add mod modAnim">
        <pc:chgData name="Palit, Tapti" userId="dec6fbcd-7598-406a-8cbf-504d4a3bac15" providerId="ADAL" clId="{65104DF2-1B45-4C36-9E2A-F89658839DCF}" dt="2024-01-29T19:29:53.172" v="24677" actId="14734"/>
        <pc:sldMkLst>
          <pc:docMk/>
          <pc:sldMk cId="3796243577" sldId="989"/>
        </pc:sldMkLst>
        <pc:spChg chg="mod">
          <ac:chgData name="Palit, Tapti" userId="dec6fbcd-7598-406a-8cbf-504d4a3bac15" providerId="ADAL" clId="{65104DF2-1B45-4C36-9E2A-F89658839DCF}" dt="2024-01-25T17:33:31.184" v="21538" actId="20577"/>
          <ac:spMkLst>
            <pc:docMk/>
            <pc:sldMk cId="3796243577" sldId="989"/>
            <ac:spMk id="3" creationId="{718731F3-A54E-5387-C447-464520FADB53}"/>
          </ac:spMkLst>
        </pc:spChg>
        <pc:spChg chg="mod">
          <ac:chgData name="Palit, Tapti" userId="dec6fbcd-7598-406a-8cbf-504d4a3bac15" providerId="ADAL" clId="{65104DF2-1B45-4C36-9E2A-F89658839DCF}" dt="2024-01-25T17:32:07.463" v="21470" actId="5793"/>
          <ac:spMkLst>
            <pc:docMk/>
            <pc:sldMk cId="3796243577" sldId="989"/>
            <ac:spMk id="6" creationId="{CDF54C75-8E57-C212-0645-30E19DBAEFC3}"/>
          </ac:spMkLst>
        </pc:spChg>
        <pc:spChg chg="mod">
          <ac:chgData name="Palit, Tapti" userId="dec6fbcd-7598-406a-8cbf-504d4a3bac15" providerId="ADAL" clId="{65104DF2-1B45-4C36-9E2A-F89658839DCF}" dt="2024-01-25T17:32:29.086" v="21484" actId="20577"/>
          <ac:spMkLst>
            <pc:docMk/>
            <pc:sldMk cId="3796243577" sldId="989"/>
            <ac:spMk id="7" creationId="{DA640AE7-B549-29A9-7F0B-AA1971BB6B1F}"/>
          </ac:spMkLst>
        </pc:spChg>
        <pc:spChg chg="mod">
          <ac:chgData name="Palit, Tapti" userId="dec6fbcd-7598-406a-8cbf-504d4a3bac15" providerId="ADAL" clId="{65104DF2-1B45-4C36-9E2A-F89658839DCF}" dt="2024-01-25T17:32:57.144" v="21500" actId="20577"/>
          <ac:spMkLst>
            <pc:docMk/>
            <pc:sldMk cId="3796243577" sldId="989"/>
            <ac:spMk id="8" creationId="{48252E3F-6361-841E-EF3B-0B03A5C8A99B}"/>
          </ac:spMkLst>
        </pc:spChg>
        <pc:spChg chg="mod">
          <ac:chgData name="Palit, Tapti" userId="dec6fbcd-7598-406a-8cbf-504d4a3bac15" providerId="ADAL" clId="{65104DF2-1B45-4C36-9E2A-F89658839DCF}" dt="2024-01-25T17:33:09.517" v="21501" actId="14100"/>
          <ac:spMkLst>
            <pc:docMk/>
            <pc:sldMk cId="3796243577" sldId="989"/>
            <ac:spMk id="20" creationId="{9E7E184E-A2B1-004A-E691-1B6BE6F37DB6}"/>
          </ac:spMkLst>
        </pc:spChg>
        <pc:spChg chg="mod">
          <ac:chgData name="Palit, Tapti" userId="dec6fbcd-7598-406a-8cbf-504d4a3bac15" providerId="ADAL" clId="{65104DF2-1B45-4C36-9E2A-F89658839DCF}" dt="2024-01-25T17:32:54.523" v="21499" actId="14100"/>
          <ac:spMkLst>
            <pc:docMk/>
            <pc:sldMk cId="3796243577" sldId="989"/>
            <ac:spMk id="21" creationId="{4A804535-7533-725E-0936-FBE2EEF5C075}"/>
          </ac:spMkLst>
        </pc:spChg>
        <pc:spChg chg="del">
          <ac:chgData name="Palit, Tapti" userId="dec6fbcd-7598-406a-8cbf-504d4a3bac15" providerId="ADAL" clId="{65104DF2-1B45-4C36-9E2A-F89658839DCF}" dt="2024-01-25T17:33:46.656" v="21540" actId="478"/>
          <ac:spMkLst>
            <pc:docMk/>
            <pc:sldMk cId="3796243577" sldId="989"/>
            <ac:spMk id="22" creationId="{CEA628D5-F9A4-0571-8F68-B20C4971A648}"/>
          </ac:spMkLst>
        </pc:spChg>
        <pc:spChg chg="del">
          <ac:chgData name="Palit, Tapti" userId="dec6fbcd-7598-406a-8cbf-504d4a3bac15" providerId="ADAL" clId="{65104DF2-1B45-4C36-9E2A-F89658839DCF}" dt="2024-01-25T17:33:46.656" v="21540" actId="478"/>
          <ac:spMkLst>
            <pc:docMk/>
            <pc:sldMk cId="3796243577" sldId="989"/>
            <ac:spMk id="26" creationId="{258C86E8-8F62-EB2C-6B52-95955C75AF4F}"/>
          </ac:spMkLst>
        </pc:spChg>
        <pc:spChg chg="del">
          <ac:chgData name="Palit, Tapti" userId="dec6fbcd-7598-406a-8cbf-504d4a3bac15" providerId="ADAL" clId="{65104DF2-1B45-4C36-9E2A-F89658839DCF}" dt="2024-01-25T17:33:46.656" v="21540" actId="478"/>
          <ac:spMkLst>
            <pc:docMk/>
            <pc:sldMk cId="3796243577" sldId="989"/>
            <ac:spMk id="27" creationId="{ED46B6B2-6ACB-B836-8F9F-37284BACC293}"/>
          </ac:spMkLst>
        </pc:spChg>
        <pc:graphicFrameChg chg="modGraphic">
          <ac:chgData name="Palit, Tapti" userId="dec6fbcd-7598-406a-8cbf-504d4a3bac15" providerId="ADAL" clId="{65104DF2-1B45-4C36-9E2A-F89658839DCF}" dt="2024-01-29T19:29:53.172" v="24677" actId="14734"/>
          <ac:graphicFrameMkLst>
            <pc:docMk/>
            <pc:sldMk cId="3796243577" sldId="989"/>
            <ac:graphicFrameMk id="28" creationId="{7A06F78A-A30D-EA99-2E4E-624D76067CB7}"/>
          </ac:graphicFrameMkLst>
        </pc:graphicFrameChg>
        <pc:picChg chg="del">
          <ac:chgData name="Palit, Tapti" userId="dec6fbcd-7598-406a-8cbf-504d4a3bac15" providerId="ADAL" clId="{65104DF2-1B45-4C36-9E2A-F89658839DCF}" dt="2024-01-25T17:33:46.656" v="21540" actId="478"/>
          <ac:picMkLst>
            <pc:docMk/>
            <pc:sldMk cId="3796243577" sldId="989"/>
            <ac:picMk id="1026" creationId="{92CA06B0-E93C-15F7-5404-D4A03AC9391A}"/>
          </ac:picMkLst>
        </pc:picChg>
        <pc:cxnChg chg="mod">
          <ac:chgData name="Palit, Tapti" userId="dec6fbcd-7598-406a-8cbf-504d4a3bac15" providerId="ADAL" clId="{65104DF2-1B45-4C36-9E2A-F89658839DCF}" dt="2024-01-29T19:29:50.269" v="24676" actId="14100"/>
          <ac:cxnSpMkLst>
            <pc:docMk/>
            <pc:sldMk cId="3796243577" sldId="989"/>
            <ac:cxnSpMk id="12" creationId="{B7D84180-1A4B-8131-B469-70328178D2E9}"/>
          </ac:cxnSpMkLst>
        </pc:cxnChg>
        <pc:cxnChg chg="del">
          <ac:chgData name="Palit, Tapti" userId="dec6fbcd-7598-406a-8cbf-504d4a3bac15" providerId="ADAL" clId="{65104DF2-1B45-4C36-9E2A-F89658839DCF}" dt="2024-01-25T17:33:46.656" v="21540" actId="478"/>
          <ac:cxnSpMkLst>
            <pc:docMk/>
            <pc:sldMk cId="3796243577" sldId="989"/>
            <ac:cxnSpMk id="16" creationId="{EA0C61CC-8CC1-F1D7-06DD-36E27E4B27DA}"/>
          </ac:cxnSpMkLst>
        </pc:cxnChg>
        <pc:cxnChg chg="del">
          <ac:chgData name="Palit, Tapti" userId="dec6fbcd-7598-406a-8cbf-504d4a3bac15" providerId="ADAL" clId="{65104DF2-1B45-4C36-9E2A-F89658839DCF}" dt="2024-01-25T17:33:46.656" v="21540" actId="478"/>
          <ac:cxnSpMkLst>
            <pc:docMk/>
            <pc:sldMk cId="3796243577" sldId="989"/>
            <ac:cxnSpMk id="24" creationId="{054AA8E2-7C35-513F-A322-C4357ADEBE52}"/>
          </ac:cxnSpMkLst>
        </pc:cxnChg>
        <pc:cxnChg chg="del">
          <ac:chgData name="Palit, Tapti" userId="dec6fbcd-7598-406a-8cbf-504d4a3bac15" providerId="ADAL" clId="{65104DF2-1B45-4C36-9E2A-F89658839DCF}" dt="2024-01-25T17:33:46.656" v="21540" actId="478"/>
          <ac:cxnSpMkLst>
            <pc:docMk/>
            <pc:sldMk cId="3796243577" sldId="989"/>
            <ac:cxnSpMk id="28" creationId="{185F974F-3034-714F-C899-34DB07A20BAC}"/>
          </ac:cxnSpMkLst>
        </pc:cxnChg>
      </pc:sldChg>
      <pc:sldChg chg="modSp mod">
        <pc:chgData name="Palit, Tapti" userId="dec6fbcd-7598-406a-8cbf-504d4a3bac15" providerId="ADAL" clId="{65104DF2-1B45-4C36-9E2A-F89658839DCF}" dt="2024-01-25T18:22:46.349" v="22904" actId="20577"/>
        <pc:sldMkLst>
          <pc:docMk/>
          <pc:sldMk cId="2621348231" sldId="990"/>
        </pc:sldMkLst>
        <pc:spChg chg="mod">
          <ac:chgData name="Palit, Tapti" userId="dec6fbcd-7598-406a-8cbf-504d4a3bac15" providerId="ADAL" clId="{65104DF2-1B45-4C36-9E2A-F89658839DCF}" dt="2024-01-25T18:22:46.349" v="22904" actId="20577"/>
          <ac:spMkLst>
            <pc:docMk/>
            <pc:sldMk cId="2621348231" sldId="990"/>
            <ac:spMk id="2" creationId="{3A942EE7-2AD1-FF79-52BD-F7F4FC34B81C}"/>
          </ac:spMkLst>
        </pc:spChg>
      </pc:sldChg>
      <pc:sldChg chg="del">
        <pc:chgData name="Palit, Tapti" userId="dec6fbcd-7598-406a-8cbf-504d4a3bac15" providerId="ADAL" clId="{65104DF2-1B45-4C36-9E2A-F89658839DCF}" dt="2024-01-25T17:19:57.673" v="20754" actId="2696"/>
        <pc:sldMkLst>
          <pc:docMk/>
          <pc:sldMk cId="1082812199" sldId="991"/>
        </pc:sldMkLst>
      </pc:sldChg>
      <pc:sldChg chg="modSp add mod modClrScheme chgLayout modNotesTx">
        <pc:chgData name="Palit, Tapti" userId="dec6fbcd-7598-406a-8cbf-504d4a3bac15" providerId="ADAL" clId="{65104DF2-1B45-4C36-9E2A-F89658839DCF}" dt="2024-02-06T19:19:14.557" v="26592" actId="20577"/>
        <pc:sldMkLst>
          <pc:docMk/>
          <pc:sldMk cId="2992224601" sldId="991"/>
        </pc:sldMkLst>
        <pc:spChg chg="mod ord">
          <ac:chgData name="Palit, Tapti" userId="dec6fbcd-7598-406a-8cbf-504d4a3bac15" providerId="ADAL" clId="{65104DF2-1B45-4C36-9E2A-F89658839DCF}" dt="2024-01-25T18:18:44.500" v="22642" actId="700"/>
          <ac:spMkLst>
            <pc:docMk/>
            <pc:sldMk cId="2992224601" sldId="991"/>
            <ac:spMk id="3" creationId="{1A4EE72C-E366-5492-87E3-08AB9883664A}"/>
          </ac:spMkLst>
        </pc:spChg>
        <pc:spChg chg="mod ord">
          <ac:chgData name="Palit, Tapti" userId="dec6fbcd-7598-406a-8cbf-504d4a3bac15" providerId="ADAL" clId="{65104DF2-1B45-4C36-9E2A-F89658839DCF}" dt="2024-01-25T18:18:44.500" v="22642" actId="700"/>
          <ac:spMkLst>
            <pc:docMk/>
            <pc:sldMk cId="2992224601" sldId="991"/>
            <ac:spMk id="4" creationId="{90DF4F00-397C-77BA-D335-5021132C6F48}"/>
          </ac:spMkLst>
        </pc:spChg>
        <pc:spChg chg="mod ord">
          <ac:chgData name="Palit, Tapti" userId="dec6fbcd-7598-406a-8cbf-504d4a3bac15" providerId="ADAL" clId="{65104DF2-1B45-4C36-9E2A-F89658839DCF}" dt="2024-02-06T19:19:14.557" v="26592" actId="20577"/>
          <ac:spMkLst>
            <pc:docMk/>
            <pc:sldMk cId="2992224601" sldId="991"/>
            <ac:spMk id="8" creationId="{D3712ACC-1499-B07D-686A-61041218F868}"/>
          </ac:spMkLst>
        </pc:spChg>
      </pc:sldChg>
      <pc:sldChg chg="ord">
        <pc:chgData name="Palit, Tapti" userId="dec6fbcd-7598-406a-8cbf-504d4a3bac15" providerId="ADAL" clId="{65104DF2-1B45-4C36-9E2A-F89658839DCF}" dt="2024-01-25T18:22:55.201" v="22906"/>
        <pc:sldMkLst>
          <pc:docMk/>
          <pc:sldMk cId="1882918257" sldId="992"/>
        </pc:sldMkLst>
      </pc:sldChg>
      <pc:sldChg chg="ord">
        <pc:chgData name="Palit, Tapti" userId="dec6fbcd-7598-406a-8cbf-504d4a3bac15" providerId="ADAL" clId="{65104DF2-1B45-4C36-9E2A-F89658839DCF}" dt="2024-01-25T18:22:56.489" v="22908"/>
        <pc:sldMkLst>
          <pc:docMk/>
          <pc:sldMk cId="576898569" sldId="993"/>
        </pc:sldMkLst>
      </pc:sldChg>
      <pc:sldChg chg="del">
        <pc:chgData name="Palit, Tapti" userId="dec6fbcd-7598-406a-8cbf-504d4a3bac15" providerId="ADAL" clId="{65104DF2-1B45-4C36-9E2A-F89658839DCF}" dt="2024-01-25T17:39:59.923" v="21701" actId="47"/>
        <pc:sldMkLst>
          <pc:docMk/>
          <pc:sldMk cId="3223630377" sldId="995"/>
        </pc:sldMkLst>
      </pc:sldChg>
      <pc:sldChg chg="addSp delSp modSp mod">
        <pc:chgData name="Palit, Tapti" userId="dec6fbcd-7598-406a-8cbf-504d4a3bac15" providerId="ADAL" clId="{65104DF2-1B45-4C36-9E2A-F89658839DCF}" dt="2024-01-25T17:49:34.444" v="21937" actId="20577"/>
        <pc:sldMkLst>
          <pc:docMk/>
          <pc:sldMk cId="1326372760" sldId="996"/>
        </pc:sldMkLst>
        <pc:spChg chg="add mod">
          <ac:chgData name="Palit, Tapti" userId="dec6fbcd-7598-406a-8cbf-504d4a3bac15" providerId="ADAL" clId="{65104DF2-1B45-4C36-9E2A-F89658839DCF}" dt="2024-01-25T17:49:34.444" v="21937" actId="20577"/>
          <ac:spMkLst>
            <pc:docMk/>
            <pc:sldMk cId="1326372760" sldId="996"/>
            <ac:spMk id="2" creationId="{D8D9A97E-4E35-5D3E-8975-19B80BB97A0A}"/>
          </ac:spMkLst>
        </pc:spChg>
        <pc:spChg chg="del">
          <ac:chgData name="Palit, Tapti" userId="dec6fbcd-7598-406a-8cbf-504d4a3bac15" providerId="ADAL" clId="{65104DF2-1B45-4C36-9E2A-F89658839DCF}" dt="2024-01-25T17:49:28.779" v="21925"/>
          <ac:spMkLst>
            <pc:docMk/>
            <pc:sldMk cId="1326372760" sldId="996"/>
            <ac:spMk id="5" creationId="{F462C1C4-1615-2EBE-4955-1459AB3573DA}"/>
          </ac:spMkLst>
        </pc:spChg>
      </pc:sldChg>
      <pc:sldChg chg="del">
        <pc:chgData name="Palit, Tapti" userId="dec6fbcd-7598-406a-8cbf-504d4a3bac15" providerId="ADAL" clId="{65104DF2-1B45-4C36-9E2A-F89658839DCF}" dt="2024-01-25T17:51:54.626" v="21997" actId="2696"/>
        <pc:sldMkLst>
          <pc:docMk/>
          <pc:sldMk cId="1357529570" sldId="997"/>
        </pc:sldMkLst>
      </pc:sldChg>
      <pc:sldChg chg="add mod modShow">
        <pc:chgData name="Palit, Tapti" userId="dec6fbcd-7598-406a-8cbf-504d4a3bac15" providerId="ADAL" clId="{65104DF2-1B45-4C36-9E2A-F89658839DCF}" dt="2024-01-25T17:52:01.059" v="21999" actId="729"/>
        <pc:sldMkLst>
          <pc:docMk/>
          <pc:sldMk cId="2734263227" sldId="997"/>
        </pc:sldMkLst>
      </pc:sldChg>
      <pc:sldChg chg="modSp del mod">
        <pc:chgData name="Palit, Tapti" userId="dec6fbcd-7598-406a-8cbf-504d4a3bac15" providerId="ADAL" clId="{65104DF2-1B45-4C36-9E2A-F89658839DCF}" dt="2024-01-25T17:19:57.673" v="20754" actId="2696"/>
        <pc:sldMkLst>
          <pc:docMk/>
          <pc:sldMk cId="539669210" sldId="998"/>
        </pc:sldMkLst>
        <pc:spChg chg="mod">
          <ac:chgData name="Palit, Tapti" userId="dec6fbcd-7598-406a-8cbf-504d4a3bac15" providerId="ADAL" clId="{65104DF2-1B45-4C36-9E2A-F89658839DCF}" dt="2024-01-25T15:59:46.686" v="19168"/>
          <ac:spMkLst>
            <pc:docMk/>
            <pc:sldMk cId="539669210" sldId="998"/>
            <ac:spMk id="2" creationId="{CF8375B6-5DA9-7D43-A1F4-AFE194A52CEA}"/>
          </ac:spMkLst>
        </pc:spChg>
      </pc:sldChg>
      <pc:sldChg chg="addSp modSp add mod modNotesTx">
        <pc:chgData name="Palit, Tapti" userId="dec6fbcd-7598-406a-8cbf-504d4a3bac15" providerId="ADAL" clId="{65104DF2-1B45-4C36-9E2A-F89658839DCF}" dt="2024-01-29T19:29:23.117" v="24674" actId="20577"/>
        <pc:sldMkLst>
          <pc:docMk/>
          <pc:sldMk cId="2470901385" sldId="998"/>
        </pc:sldMkLst>
        <pc:spChg chg="mod">
          <ac:chgData name="Palit, Tapti" userId="dec6fbcd-7598-406a-8cbf-504d4a3bac15" providerId="ADAL" clId="{65104DF2-1B45-4C36-9E2A-F89658839DCF}" dt="2024-01-25T18:07:58.611" v="22337" actId="20577"/>
          <ac:spMkLst>
            <pc:docMk/>
            <pc:sldMk cId="2470901385" sldId="998"/>
            <ac:spMk id="3" creationId="{0F8FF57D-D875-4CA5-B98A-04F4C751036F}"/>
          </ac:spMkLst>
        </pc:spChg>
        <pc:spChg chg="add mod">
          <ac:chgData name="Palit, Tapti" userId="dec6fbcd-7598-406a-8cbf-504d4a3bac15" providerId="ADAL" clId="{65104DF2-1B45-4C36-9E2A-F89658839DCF}" dt="2024-01-25T17:31:05.764" v="21430"/>
          <ac:spMkLst>
            <pc:docMk/>
            <pc:sldMk cId="2470901385" sldId="998"/>
            <ac:spMk id="10" creationId="{EA1AAFB1-11B0-63CC-BB7D-F0AECE8386CA}"/>
          </ac:spMkLst>
        </pc:spChg>
        <pc:spChg chg="mod">
          <ac:chgData name="Palit, Tapti" userId="dec6fbcd-7598-406a-8cbf-504d4a3bac15" providerId="ADAL" clId="{65104DF2-1B45-4C36-9E2A-F89658839DCF}" dt="2024-01-29T19:29:15.240" v="24644" actId="20577"/>
          <ac:spMkLst>
            <pc:docMk/>
            <pc:sldMk cId="2470901385" sldId="998"/>
            <ac:spMk id="17" creationId="{8B1ED62E-D8FF-B096-8748-9AD1370866A0}"/>
          </ac:spMkLst>
        </pc:spChg>
      </pc:sldChg>
      <pc:sldChg chg="modSp del mod">
        <pc:chgData name="Palit, Tapti" userId="dec6fbcd-7598-406a-8cbf-504d4a3bac15" providerId="ADAL" clId="{65104DF2-1B45-4C36-9E2A-F89658839DCF}" dt="2024-01-25T17:03:19.110" v="20233" actId="47"/>
        <pc:sldMkLst>
          <pc:docMk/>
          <pc:sldMk cId="207307264" sldId="999"/>
        </pc:sldMkLst>
        <pc:spChg chg="mod">
          <ac:chgData name="Palit, Tapti" userId="dec6fbcd-7598-406a-8cbf-504d4a3bac15" providerId="ADAL" clId="{65104DF2-1B45-4C36-9E2A-F89658839DCF}" dt="2024-01-25T17:02:15.801" v="20182" actId="20577"/>
          <ac:spMkLst>
            <pc:docMk/>
            <pc:sldMk cId="207307264" sldId="999"/>
            <ac:spMk id="5" creationId="{BE40FAEE-22D1-457C-89CD-8237B852EE22}"/>
          </ac:spMkLst>
        </pc:spChg>
      </pc:sldChg>
      <pc:sldChg chg="del">
        <pc:chgData name="Palit, Tapti" userId="dec6fbcd-7598-406a-8cbf-504d4a3bac15" providerId="ADAL" clId="{65104DF2-1B45-4C36-9E2A-F89658839DCF}" dt="2024-01-25T17:19:57.673" v="20754" actId="2696"/>
        <pc:sldMkLst>
          <pc:docMk/>
          <pc:sldMk cId="3670038943" sldId="1000"/>
        </pc:sldMkLst>
      </pc:sldChg>
      <pc:sldChg chg="modSp add mod">
        <pc:chgData name="Palit, Tapti" userId="dec6fbcd-7598-406a-8cbf-504d4a3bac15" providerId="ADAL" clId="{65104DF2-1B45-4C36-9E2A-F89658839DCF}" dt="2024-01-25T17:29:55.328" v="21419" actId="20577"/>
        <pc:sldMkLst>
          <pc:docMk/>
          <pc:sldMk cId="4122241441" sldId="1000"/>
        </pc:sldMkLst>
        <pc:spChg chg="mod">
          <ac:chgData name="Palit, Tapti" userId="dec6fbcd-7598-406a-8cbf-504d4a3bac15" providerId="ADAL" clId="{65104DF2-1B45-4C36-9E2A-F89658839DCF}" dt="2024-01-25T17:29:55.328" v="21419" actId="20577"/>
          <ac:spMkLst>
            <pc:docMk/>
            <pc:sldMk cId="4122241441" sldId="1000"/>
            <ac:spMk id="7" creationId="{40837952-FAD3-C589-E5E7-2F85F7FE9347}"/>
          </ac:spMkLst>
        </pc:spChg>
      </pc:sldChg>
      <pc:sldChg chg="add">
        <pc:chgData name="Palit, Tapti" userId="dec6fbcd-7598-406a-8cbf-504d4a3bac15" providerId="ADAL" clId="{65104DF2-1B45-4C36-9E2A-F89658839DCF}" dt="2024-01-25T17:20:11.985" v="20755"/>
        <pc:sldMkLst>
          <pc:docMk/>
          <pc:sldMk cId="1336934851" sldId="1001"/>
        </pc:sldMkLst>
      </pc:sldChg>
      <pc:sldChg chg="del">
        <pc:chgData name="Palit, Tapti" userId="dec6fbcd-7598-406a-8cbf-504d4a3bac15" providerId="ADAL" clId="{65104DF2-1B45-4C36-9E2A-F89658839DCF}" dt="2024-01-25T17:19:57.673" v="20754" actId="2696"/>
        <pc:sldMkLst>
          <pc:docMk/>
          <pc:sldMk cId="2643337393" sldId="1001"/>
        </pc:sldMkLst>
      </pc:sldChg>
      <pc:sldChg chg="del">
        <pc:chgData name="Palit, Tapti" userId="dec6fbcd-7598-406a-8cbf-504d4a3bac15" providerId="ADAL" clId="{65104DF2-1B45-4C36-9E2A-F89658839DCF}" dt="2024-01-25T17:19:57.673" v="20754" actId="2696"/>
        <pc:sldMkLst>
          <pc:docMk/>
          <pc:sldMk cId="1444844326" sldId="1002"/>
        </pc:sldMkLst>
      </pc:sldChg>
      <pc:sldChg chg="addSp modSp add mod">
        <pc:chgData name="Palit, Tapti" userId="dec6fbcd-7598-406a-8cbf-504d4a3bac15" providerId="ADAL" clId="{65104DF2-1B45-4C36-9E2A-F89658839DCF}" dt="2024-01-25T18:07:15.869" v="22324" actId="1076"/>
        <pc:sldMkLst>
          <pc:docMk/>
          <pc:sldMk cId="2333549731" sldId="1002"/>
        </pc:sldMkLst>
        <pc:spChg chg="add mod">
          <ac:chgData name="Palit, Tapti" userId="dec6fbcd-7598-406a-8cbf-504d4a3bac15" providerId="ADAL" clId="{65104DF2-1B45-4C36-9E2A-F89658839DCF}" dt="2024-01-25T18:07:15.869" v="22324" actId="1076"/>
          <ac:spMkLst>
            <pc:docMk/>
            <pc:sldMk cId="2333549731" sldId="1002"/>
            <ac:spMk id="14" creationId="{40D2D38B-EFB0-01AE-0B25-2DC80FAE6315}"/>
          </ac:spMkLst>
        </pc:spChg>
        <pc:cxnChg chg="mod">
          <ac:chgData name="Palit, Tapti" userId="dec6fbcd-7598-406a-8cbf-504d4a3bac15" providerId="ADAL" clId="{65104DF2-1B45-4C36-9E2A-F89658839DCF}" dt="2024-01-25T18:06:55.593" v="22308" actId="14100"/>
          <ac:cxnSpMkLst>
            <pc:docMk/>
            <pc:sldMk cId="2333549731" sldId="1002"/>
            <ac:cxnSpMk id="12" creationId="{0411A978-B230-72DE-3843-ECD6D68D6C62}"/>
          </ac:cxnSpMkLst>
        </pc:cxnChg>
      </pc:sldChg>
      <pc:sldChg chg="addSp modSp add mod">
        <pc:chgData name="Palit, Tapti" userId="dec6fbcd-7598-406a-8cbf-504d4a3bac15" providerId="ADAL" clId="{65104DF2-1B45-4C36-9E2A-F89658839DCF}" dt="2024-01-25T18:07:27.341" v="22326" actId="1076"/>
        <pc:sldMkLst>
          <pc:docMk/>
          <pc:sldMk cId="2592298317" sldId="1003"/>
        </pc:sldMkLst>
        <pc:spChg chg="add mod">
          <ac:chgData name="Palit, Tapti" userId="dec6fbcd-7598-406a-8cbf-504d4a3bac15" providerId="ADAL" clId="{65104DF2-1B45-4C36-9E2A-F89658839DCF}" dt="2024-01-25T18:07:27.341" v="22326" actId="1076"/>
          <ac:spMkLst>
            <pc:docMk/>
            <pc:sldMk cId="2592298317" sldId="1003"/>
            <ac:spMk id="14" creationId="{3DC911A2-8D8B-6735-7A18-069C92EBE2D6}"/>
          </ac:spMkLst>
        </pc:spChg>
      </pc:sldChg>
      <pc:sldChg chg="del">
        <pc:chgData name="Palit, Tapti" userId="dec6fbcd-7598-406a-8cbf-504d4a3bac15" providerId="ADAL" clId="{65104DF2-1B45-4C36-9E2A-F89658839DCF}" dt="2024-01-25T17:19:57.673" v="20754" actId="2696"/>
        <pc:sldMkLst>
          <pc:docMk/>
          <pc:sldMk cId="3439878872" sldId="1003"/>
        </pc:sldMkLst>
      </pc:sldChg>
      <pc:sldChg chg="add mod modShow">
        <pc:chgData name="Palit, Tapti" userId="dec6fbcd-7598-406a-8cbf-504d4a3bac15" providerId="ADAL" clId="{65104DF2-1B45-4C36-9E2A-F89658839DCF}" dt="2024-01-25T17:52:01.059" v="21999" actId="729"/>
        <pc:sldMkLst>
          <pc:docMk/>
          <pc:sldMk cId="1615624501" sldId="1004"/>
        </pc:sldMkLst>
      </pc:sldChg>
      <pc:sldChg chg="addSp delSp modSp new del mod modClrScheme chgLayout">
        <pc:chgData name="Palit, Tapti" userId="dec6fbcd-7598-406a-8cbf-504d4a3bac15" providerId="ADAL" clId="{65104DF2-1B45-4C36-9E2A-F89658839DCF}" dt="2024-01-25T17:51:54.626" v="21997" actId="2696"/>
        <pc:sldMkLst>
          <pc:docMk/>
          <pc:sldMk cId="3499377128" sldId="1004"/>
        </pc:sldMkLst>
        <pc:spChg chg="del">
          <ac:chgData name="Palit, Tapti" userId="dec6fbcd-7598-406a-8cbf-504d4a3bac15" providerId="ADAL" clId="{65104DF2-1B45-4C36-9E2A-F89658839DCF}" dt="2024-01-25T15:52:08.972" v="19074" actId="700"/>
          <ac:spMkLst>
            <pc:docMk/>
            <pc:sldMk cId="3499377128" sldId="1004"/>
            <ac:spMk id="2" creationId="{50A4BABF-A03F-A68D-C307-6D4D44826187}"/>
          </ac:spMkLst>
        </pc:spChg>
        <pc:spChg chg="del mod ord">
          <ac:chgData name="Palit, Tapti" userId="dec6fbcd-7598-406a-8cbf-504d4a3bac15" providerId="ADAL" clId="{65104DF2-1B45-4C36-9E2A-F89658839DCF}" dt="2024-01-25T15:52:08.972" v="19074" actId="700"/>
          <ac:spMkLst>
            <pc:docMk/>
            <pc:sldMk cId="3499377128" sldId="1004"/>
            <ac:spMk id="3" creationId="{4EF0DE64-4B8E-50B5-5A29-4072DF35D8F7}"/>
          </ac:spMkLst>
        </pc:spChg>
        <pc:spChg chg="mod ord">
          <ac:chgData name="Palit, Tapti" userId="dec6fbcd-7598-406a-8cbf-504d4a3bac15" providerId="ADAL" clId="{65104DF2-1B45-4C36-9E2A-F89658839DCF}" dt="2024-01-25T15:52:08.972" v="19074" actId="700"/>
          <ac:spMkLst>
            <pc:docMk/>
            <pc:sldMk cId="3499377128" sldId="1004"/>
            <ac:spMk id="4" creationId="{9C7A12FD-4FE7-A90F-614A-D2844B6CA9CE}"/>
          </ac:spMkLst>
        </pc:spChg>
        <pc:spChg chg="del">
          <ac:chgData name="Palit, Tapti" userId="dec6fbcd-7598-406a-8cbf-504d4a3bac15" providerId="ADAL" clId="{65104DF2-1B45-4C36-9E2A-F89658839DCF}" dt="2024-01-25T15:52:08.972" v="19074" actId="700"/>
          <ac:spMkLst>
            <pc:docMk/>
            <pc:sldMk cId="3499377128" sldId="1004"/>
            <ac:spMk id="5" creationId="{D4BC7F10-5FD1-9CDD-A4DD-57C1241123F7}"/>
          </ac:spMkLst>
        </pc:spChg>
        <pc:spChg chg="add mod ord">
          <ac:chgData name="Palit, Tapti" userId="dec6fbcd-7598-406a-8cbf-504d4a3bac15" providerId="ADAL" clId="{65104DF2-1B45-4C36-9E2A-F89658839DCF}" dt="2024-01-25T15:52:21.777" v="19116" actId="20577"/>
          <ac:spMkLst>
            <pc:docMk/>
            <pc:sldMk cId="3499377128" sldId="1004"/>
            <ac:spMk id="6" creationId="{EE74A72E-BA00-FF3A-981D-68671318A964}"/>
          </ac:spMkLst>
        </pc:spChg>
      </pc:sldChg>
      <pc:sldChg chg="add del">
        <pc:chgData name="Palit, Tapti" userId="dec6fbcd-7598-406a-8cbf-504d4a3bac15" providerId="ADAL" clId="{65104DF2-1B45-4C36-9E2A-F89658839DCF}" dt="2024-01-25T17:51:54.626" v="21997" actId="2696"/>
        <pc:sldMkLst>
          <pc:docMk/>
          <pc:sldMk cId="2445099809" sldId="1005"/>
        </pc:sldMkLst>
      </pc:sldChg>
      <pc:sldChg chg="add mod modShow">
        <pc:chgData name="Palit, Tapti" userId="dec6fbcd-7598-406a-8cbf-504d4a3bac15" providerId="ADAL" clId="{65104DF2-1B45-4C36-9E2A-F89658839DCF}" dt="2024-01-25T17:52:01.059" v="21999" actId="729"/>
        <pc:sldMkLst>
          <pc:docMk/>
          <pc:sldMk cId="3640892940" sldId="1005"/>
        </pc:sldMkLst>
      </pc:sldChg>
      <pc:sldChg chg="addSp delSp modSp new mod ord addAnim delAnim modAnim modNotesTx">
        <pc:chgData name="Palit, Tapti" userId="dec6fbcd-7598-406a-8cbf-504d4a3bac15" providerId="ADAL" clId="{65104DF2-1B45-4C36-9E2A-F89658839DCF}" dt="2024-01-25T17:55:23.976" v="22082" actId="20577"/>
        <pc:sldMkLst>
          <pc:docMk/>
          <pc:sldMk cId="1443657903" sldId="1006"/>
        </pc:sldMkLst>
        <pc:spChg chg="del">
          <ac:chgData name="Palit, Tapti" userId="dec6fbcd-7598-406a-8cbf-504d4a3bac15" providerId="ADAL" clId="{65104DF2-1B45-4C36-9E2A-F89658839DCF}" dt="2024-01-25T16:29:58.834" v="19211" actId="478"/>
          <ac:spMkLst>
            <pc:docMk/>
            <pc:sldMk cId="1443657903" sldId="1006"/>
            <ac:spMk id="2" creationId="{36F1EDBC-1BB5-76DB-3F1F-0EAF99CD3E96}"/>
          </ac:spMkLst>
        </pc:spChg>
        <pc:spChg chg="mod">
          <ac:chgData name="Palit, Tapti" userId="dec6fbcd-7598-406a-8cbf-504d4a3bac15" providerId="ADAL" clId="{65104DF2-1B45-4C36-9E2A-F89658839DCF}" dt="2024-01-25T16:29:25.672" v="19207" actId="20577"/>
          <ac:spMkLst>
            <pc:docMk/>
            <pc:sldMk cId="1443657903" sldId="1006"/>
            <ac:spMk id="3" creationId="{F41F5800-0C87-D92F-5B6B-52E096B070E2}"/>
          </ac:spMkLst>
        </pc:spChg>
        <pc:spChg chg="add mod">
          <ac:chgData name="Palit, Tapti" userId="dec6fbcd-7598-406a-8cbf-504d4a3bac15" providerId="ADAL" clId="{65104DF2-1B45-4C36-9E2A-F89658839DCF}" dt="2024-01-25T16:30:37.419" v="19213"/>
          <ac:spMkLst>
            <pc:docMk/>
            <pc:sldMk cId="1443657903" sldId="1006"/>
            <ac:spMk id="8" creationId="{B461898A-8A93-EF18-15E8-50AE13CC8388}"/>
          </ac:spMkLst>
        </pc:spChg>
        <pc:spChg chg="add mod">
          <ac:chgData name="Palit, Tapti" userId="dec6fbcd-7598-406a-8cbf-504d4a3bac15" providerId="ADAL" clId="{65104DF2-1B45-4C36-9E2A-F89658839DCF}" dt="2024-01-25T16:30:37.419" v="19213"/>
          <ac:spMkLst>
            <pc:docMk/>
            <pc:sldMk cId="1443657903" sldId="1006"/>
            <ac:spMk id="10" creationId="{8B20986A-3691-9521-7BF7-F90C2496D145}"/>
          </ac:spMkLst>
        </pc:spChg>
        <pc:spChg chg="add mod">
          <ac:chgData name="Palit, Tapti" userId="dec6fbcd-7598-406a-8cbf-504d4a3bac15" providerId="ADAL" clId="{65104DF2-1B45-4C36-9E2A-F89658839DCF}" dt="2024-01-25T16:30:37.419" v="19213"/>
          <ac:spMkLst>
            <pc:docMk/>
            <pc:sldMk cId="1443657903" sldId="1006"/>
            <ac:spMk id="11" creationId="{CF0E43A4-0A5A-4CD4-26AE-47AD08DD788F}"/>
          </ac:spMkLst>
        </pc:spChg>
        <pc:spChg chg="add mod">
          <ac:chgData name="Palit, Tapti" userId="dec6fbcd-7598-406a-8cbf-504d4a3bac15" providerId="ADAL" clId="{65104DF2-1B45-4C36-9E2A-F89658839DCF}" dt="2024-01-25T16:30:44.262" v="19215" actId="14100"/>
          <ac:spMkLst>
            <pc:docMk/>
            <pc:sldMk cId="1443657903" sldId="1006"/>
            <ac:spMk id="12" creationId="{CD5449B5-4600-D657-5D9E-069BDCA248C3}"/>
          </ac:spMkLst>
        </pc:spChg>
        <pc:spChg chg="add mod">
          <ac:chgData name="Palit, Tapti" userId="dec6fbcd-7598-406a-8cbf-504d4a3bac15" providerId="ADAL" clId="{65104DF2-1B45-4C36-9E2A-F89658839DCF}" dt="2024-01-25T16:30:37.419" v="19213"/>
          <ac:spMkLst>
            <pc:docMk/>
            <pc:sldMk cId="1443657903" sldId="1006"/>
            <ac:spMk id="13" creationId="{05ED87EF-5BBC-B583-9624-23E21D326863}"/>
          </ac:spMkLst>
        </pc:spChg>
        <pc:spChg chg="add mod">
          <ac:chgData name="Palit, Tapti" userId="dec6fbcd-7598-406a-8cbf-504d4a3bac15" providerId="ADAL" clId="{65104DF2-1B45-4C36-9E2A-F89658839DCF}" dt="2024-01-25T16:30:37.419" v="19213"/>
          <ac:spMkLst>
            <pc:docMk/>
            <pc:sldMk cId="1443657903" sldId="1006"/>
            <ac:spMk id="14" creationId="{A9C7F7AB-13C0-F0D6-FB51-625F181456DA}"/>
          </ac:spMkLst>
        </pc:spChg>
        <pc:spChg chg="add del mod">
          <ac:chgData name="Palit, Tapti" userId="dec6fbcd-7598-406a-8cbf-504d4a3bac15" providerId="ADAL" clId="{65104DF2-1B45-4C36-9E2A-F89658839DCF}" dt="2024-01-25T16:39:40.982" v="19455" actId="5793"/>
          <ac:spMkLst>
            <pc:docMk/>
            <pc:sldMk cId="1443657903" sldId="1006"/>
            <ac:spMk id="15" creationId="{632CDA17-2240-B34F-44F8-5573404E1E94}"/>
          </ac:spMkLst>
        </pc:spChg>
        <pc:spChg chg="add del mod">
          <ac:chgData name="Palit, Tapti" userId="dec6fbcd-7598-406a-8cbf-504d4a3bac15" providerId="ADAL" clId="{65104DF2-1B45-4C36-9E2A-F89658839DCF}" dt="2024-01-25T16:39:31.471" v="19449" actId="478"/>
          <ac:spMkLst>
            <pc:docMk/>
            <pc:sldMk cId="1443657903" sldId="1006"/>
            <ac:spMk id="16" creationId="{BA3828BB-07C9-6A22-0125-6282103A5ED6}"/>
          </ac:spMkLst>
        </pc:spChg>
        <pc:spChg chg="add del mod">
          <ac:chgData name="Palit, Tapti" userId="dec6fbcd-7598-406a-8cbf-504d4a3bac15" providerId="ADAL" clId="{65104DF2-1B45-4C36-9E2A-F89658839DCF}" dt="2024-01-25T16:37:50.178" v="19338" actId="478"/>
          <ac:spMkLst>
            <pc:docMk/>
            <pc:sldMk cId="1443657903" sldId="1006"/>
            <ac:spMk id="18" creationId="{198E8B5B-009F-1951-6B7D-FF6DBD10F363}"/>
          </ac:spMkLst>
        </pc:spChg>
        <pc:spChg chg="add del mod">
          <ac:chgData name="Palit, Tapti" userId="dec6fbcd-7598-406a-8cbf-504d4a3bac15" providerId="ADAL" clId="{65104DF2-1B45-4C36-9E2A-F89658839DCF}" dt="2024-01-25T16:37:19.214" v="19322" actId="478"/>
          <ac:spMkLst>
            <pc:docMk/>
            <pc:sldMk cId="1443657903" sldId="1006"/>
            <ac:spMk id="19" creationId="{80C6AA8F-8328-145B-B90F-B384C7D362F7}"/>
          </ac:spMkLst>
        </pc:spChg>
        <pc:spChg chg="add del mod">
          <ac:chgData name="Palit, Tapti" userId="dec6fbcd-7598-406a-8cbf-504d4a3bac15" providerId="ADAL" clId="{65104DF2-1B45-4C36-9E2A-F89658839DCF}" dt="2024-01-25T16:39:31.471" v="19449" actId="478"/>
          <ac:spMkLst>
            <pc:docMk/>
            <pc:sldMk cId="1443657903" sldId="1006"/>
            <ac:spMk id="20" creationId="{6B846521-CF3C-1C2E-5EFA-E362CE8B0255}"/>
          </ac:spMkLst>
        </pc:spChg>
        <pc:spChg chg="add del mod">
          <ac:chgData name="Palit, Tapti" userId="dec6fbcd-7598-406a-8cbf-504d4a3bac15" providerId="ADAL" clId="{65104DF2-1B45-4C36-9E2A-F89658839DCF}" dt="2024-01-25T16:39:31.471" v="19449" actId="478"/>
          <ac:spMkLst>
            <pc:docMk/>
            <pc:sldMk cId="1443657903" sldId="1006"/>
            <ac:spMk id="21" creationId="{D7179A03-A83C-A828-EB03-DB0E95ED3A9F}"/>
          </ac:spMkLst>
        </pc:spChg>
        <pc:spChg chg="add del mod">
          <ac:chgData name="Palit, Tapti" userId="dec6fbcd-7598-406a-8cbf-504d4a3bac15" providerId="ADAL" clId="{65104DF2-1B45-4C36-9E2A-F89658839DCF}" dt="2024-01-25T16:39:31.471" v="19449" actId="478"/>
          <ac:spMkLst>
            <pc:docMk/>
            <pc:sldMk cId="1443657903" sldId="1006"/>
            <ac:spMk id="22" creationId="{DFEE423D-239B-0159-2953-A9F255A35310}"/>
          </ac:spMkLst>
        </pc:spChg>
        <pc:spChg chg="add mod">
          <ac:chgData name="Palit, Tapti" userId="dec6fbcd-7598-406a-8cbf-504d4a3bac15" providerId="ADAL" clId="{65104DF2-1B45-4C36-9E2A-F89658839DCF}" dt="2024-01-25T16:39:20.833" v="19447" actId="1076"/>
          <ac:spMkLst>
            <pc:docMk/>
            <pc:sldMk cId="1443657903" sldId="1006"/>
            <ac:spMk id="27" creationId="{A514031C-BE6B-B376-1F8D-A6CBB52D164E}"/>
          </ac:spMkLst>
        </pc:spChg>
        <pc:spChg chg="add mod">
          <ac:chgData name="Palit, Tapti" userId="dec6fbcd-7598-406a-8cbf-504d4a3bac15" providerId="ADAL" clId="{65104DF2-1B45-4C36-9E2A-F89658839DCF}" dt="2024-01-25T16:39:20.833" v="19447" actId="1076"/>
          <ac:spMkLst>
            <pc:docMk/>
            <pc:sldMk cId="1443657903" sldId="1006"/>
            <ac:spMk id="29" creationId="{B51B138B-CA6E-D442-540A-519FABFF1C4E}"/>
          </ac:spMkLst>
        </pc:spChg>
        <pc:spChg chg="add del mod">
          <ac:chgData name="Palit, Tapti" userId="dec6fbcd-7598-406a-8cbf-504d4a3bac15" providerId="ADAL" clId="{65104DF2-1B45-4C36-9E2A-F89658839DCF}" dt="2024-01-25T16:37:19.214" v="19322" actId="478"/>
          <ac:spMkLst>
            <pc:docMk/>
            <pc:sldMk cId="1443657903" sldId="1006"/>
            <ac:spMk id="31" creationId="{4A80A75A-02C2-BAF9-277F-FCFC8389E654}"/>
          </ac:spMkLst>
        </pc:spChg>
        <pc:picChg chg="add del mod">
          <ac:chgData name="Palit, Tapti" userId="dec6fbcd-7598-406a-8cbf-504d4a3bac15" providerId="ADAL" clId="{65104DF2-1B45-4C36-9E2A-F89658839DCF}" dt="2024-01-25T16:37:20.941" v="19323" actId="478"/>
          <ac:picMkLst>
            <pc:docMk/>
            <pc:sldMk cId="1443657903" sldId="1006"/>
            <ac:picMk id="28" creationId="{51344130-15FC-6C45-2578-79C4B3F37588}"/>
          </ac:picMkLst>
        </pc:picChg>
        <pc:cxnChg chg="add mod">
          <ac:chgData name="Palit, Tapti" userId="dec6fbcd-7598-406a-8cbf-504d4a3bac15" providerId="ADAL" clId="{65104DF2-1B45-4C36-9E2A-F89658839DCF}" dt="2024-01-25T16:39:20.833" v="19447" actId="1076"/>
          <ac:cxnSpMkLst>
            <pc:docMk/>
            <pc:sldMk cId="1443657903" sldId="1006"/>
            <ac:cxnSpMk id="6" creationId="{9A228DE5-2A47-7DC0-AB7D-AA240CDBFA38}"/>
          </ac:cxnSpMkLst>
        </pc:cxnChg>
        <pc:cxnChg chg="add mod">
          <ac:chgData name="Palit, Tapti" userId="dec6fbcd-7598-406a-8cbf-504d4a3bac15" providerId="ADAL" clId="{65104DF2-1B45-4C36-9E2A-F89658839DCF}" dt="2024-01-25T16:39:20.833" v="19447" actId="1076"/>
          <ac:cxnSpMkLst>
            <pc:docMk/>
            <pc:sldMk cId="1443657903" sldId="1006"/>
            <ac:cxnSpMk id="7" creationId="{61D65FAB-D08A-1F97-5A56-A0AFDCACE3EE}"/>
          </ac:cxnSpMkLst>
        </pc:cxnChg>
        <pc:cxnChg chg="add mod">
          <ac:chgData name="Palit, Tapti" userId="dec6fbcd-7598-406a-8cbf-504d4a3bac15" providerId="ADAL" clId="{65104DF2-1B45-4C36-9E2A-F89658839DCF}" dt="2024-01-25T16:30:37.419" v="19213"/>
          <ac:cxnSpMkLst>
            <pc:docMk/>
            <pc:sldMk cId="1443657903" sldId="1006"/>
            <ac:cxnSpMk id="9" creationId="{528B79F6-ADC5-8367-31E9-B2CA620F4B75}"/>
          </ac:cxnSpMkLst>
        </pc:cxnChg>
        <pc:cxnChg chg="add del mod">
          <ac:chgData name="Palit, Tapti" userId="dec6fbcd-7598-406a-8cbf-504d4a3bac15" providerId="ADAL" clId="{65104DF2-1B45-4C36-9E2A-F89658839DCF}" dt="2024-01-25T16:39:31.471" v="19449" actId="478"/>
          <ac:cxnSpMkLst>
            <pc:docMk/>
            <pc:sldMk cId="1443657903" sldId="1006"/>
            <ac:cxnSpMk id="17" creationId="{3F645796-6659-6C62-0048-A9C63762DB52}"/>
          </ac:cxnSpMkLst>
        </pc:cxnChg>
        <pc:cxnChg chg="add mod">
          <ac:chgData name="Palit, Tapti" userId="dec6fbcd-7598-406a-8cbf-504d4a3bac15" providerId="ADAL" clId="{65104DF2-1B45-4C36-9E2A-F89658839DCF}" dt="2024-01-25T16:39:20.833" v="19447" actId="1076"/>
          <ac:cxnSpMkLst>
            <pc:docMk/>
            <pc:sldMk cId="1443657903" sldId="1006"/>
            <ac:cxnSpMk id="23" creationId="{D16509D8-28D2-A44B-77B1-1128B454B009}"/>
          </ac:cxnSpMkLst>
        </pc:cxnChg>
        <pc:cxnChg chg="add mod">
          <ac:chgData name="Palit, Tapti" userId="dec6fbcd-7598-406a-8cbf-504d4a3bac15" providerId="ADAL" clId="{65104DF2-1B45-4C36-9E2A-F89658839DCF}" dt="2024-01-25T16:39:20.833" v="19447" actId="1076"/>
          <ac:cxnSpMkLst>
            <pc:docMk/>
            <pc:sldMk cId="1443657903" sldId="1006"/>
            <ac:cxnSpMk id="26" creationId="{CC017F9E-EDAB-28CE-0FC4-6DC0F6308385}"/>
          </ac:cxnSpMkLst>
        </pc:cxnChg>
        <pc:cxnChg chg="add del mod">
          <ac:chgData name="Palit, Tapti" userId="dec6fbcd-7598-406a-8cbf-504d4a3bac15" providerId="ADAL" clId="{65104DF2-1B45-4C36-9E2A-F89658839DCF}" dt="2024-01-25T16:37:19.214" v="19322" actId="478"/>
          <ac:cxnSpMkLst>
            <pc:docMk/>
            <pc:sldMk cId="1443657903" sldId="1006"/>
            <ac:cxnSpMk id="30" creationId="{A73AFCA0-E5AA-82F7-9CCC-4ACDEC8570EF}"/>
          </ac:cxnSpMkLst>
        </pc:cxnChg>
      </pc:sldChg>
      <pc:sldChg chg="modSp add del mod modAnim">
        <pc:chgData name="Palit, Tapti" userId="dec6fbcd-7598-406a-8cbf-504d4a3bac15" providerId="ADAL" clId="{65104DF2-1B45-4C36-9E2A-F89658839DCF}" dt="2024-01-25T16:41:52.874" v="19512" actId="47"/>
        <pc:sldMkLst>
          <pc:docMk/>
          <pc:sldMk cId="1232501061" sldId="1007"/>
        </pc:sldMkLst>
        <pc:spChg chg="mod">
          <ac:chgData name="Palit, Tapti" userId="dec6fbcd-7598-406a-8cbf-504d4a3bac15" providerId="ADAL" clId="{65104DF2-1B45-4C36-9E2A-F89658839DCF}" dt="2024-01-25T16:37:39.176" v="19337" actId="207"/>
          <ac:spMkLst>
            <pc:docMk/>
            <pc:sldMk cId="1232501061" sldId="1007"/>
            <ac:spMk id="29" creationId="{B51B138B-CA6E-D442-540A-519FABFF1C4E}"/>
          </ac:spMkLst>
        </pc:spChg>
      </pc:sldChg>
      <pc:sldChg chg="addSp delSp modSp add del mod">
        <pc:chgData name="Palit, Tapti" userId="dec6fbcd-7598-406a-8cbf-504d4a3bac15" providerId="ADAL" clId="{65104DF2-1B45-4C36-9E2A-F89658839DCF}" dt="2024-01-25T16:42:46.132" v="19522"/>
        <pc:sldMkLst>
          <pc:docMk/>
          <pc:sldMk cId="2813534475" sldId="1008"/>
        </pc:sldMkLst>
        <pc:spChg chg="add mod">
          <ac:chgData name="Palit, Tapti" userId="dec6fbcd-7598-406a-8cbf-504d4a3bac15" providerId="ADAL" clId="{65104DF2-1B45-4C36-9E2A-F89658839DCF}" dt="2024-01-25T16:41:45.278" v="19510"/>
          <ac:spMkLst>
            <pc:docMk/>
            <pc:sldMk cId="2813534475" sldId="1008"/>
            <ac:spMk id="2" creationId="{E5429D71-EBDF-D5A9-D86E-A216CCD4B410}"/>
          </ac:spMkLst>
        </pc:spChg>
        <pc:spChg chg="add mod">
          <ac:chgData name="Palit, Tapti" userId="dec6fbcd-7598-406a-8cbf-504d4a3bac15" providerId="ADAL" clId="{65104DF2-1B45-4C36-9E2A-F89658839DCF}" dt="2024-01-25T16:42:46.132" v="19522"/>
          <ac:spMkLst>
            <pc:docMk/>
            <pc:sldMk cId="2813534475" sldId="1008"/>
            <ac:spMk id="5" creationId="{0A62336F-BFEF-4662-9092-208DC8F26678}"/>
          </ac:spMkLst>
        </pc:spChg>
        <pc:spChg chg="del">
          <ac:chgData name="Palit, Tapti" userId="dec6fbcd-7598-406a-8cbf-504d4a3bac15" providerId="ADAL" clId="{65104DF2-1B45-4C36-9E2A-F89658839DCF}" dt="2024-01-25T16:42:45.782" v="19521" actId="478"/>
          <ac:spMkLst>
            <pc:docMk/>
            <pc:sldMk cId="2813534475" sldId="1008"/>
            <ac:spMk id="15" creationId="{632CDA17-2240-B34F-44F8-5573404E1E94}"/>
          </ac:spMkLst>
        </pc:spChg>
      </pc:sldChg>
      <pc:sldChg chg="addSp modSp add mod">
        <pc:chgData name="Palit, Tapti" userId="dec6fbcd-7598-406a-8cbf-504d4a3bac15" providerId="ADAL" clId="{65104DF2-1B45-4C36-9E2A-F89658839DCF}" dt="2024-01-25T16:44:45.668" v="19550" actId="1076"/>
        <pc:sldMkLst>
          <pc:docMk/>
          <pc:sldMk cId="2449023462" sldId="1009"/>
        </pc:sldMkLst>
        <pc:spChg chg="add mod">
          <ac:chgData name="Palit, Tapti" userId="dec6fbcd-7598-406a-8cbf-504d4a3bac15" providerId="ADAL" clId="{65104DF2-1B45-4C36-9E2A-F89658839DCF}" dt="2024-01-25T16:40:01.400" v="19460"/>
          <ac:spMkLst>
            <pc:docMk/>
            <pc:sldMk cId="2449023462" sldId="1009"/>
            <ac:spMk id="2" creationId="{D3873BFE-ACFE-BB00-E09A-7B1A04485A82}"/>
          </ac:spMkLst>
        </pc:spChg>
        <pc:spChg chg="add mod">
          <ac:chgData name="Palit, Tapti" userId="dec6fbcd-7598-406a-8cbf-504d4a3bac15" providerId="ADAL" clId="{65104DF2-1B45-4C36-9E2A-F89658839DCF}" dt="2024-01-25T16:40:01.400" v="19460"/>
          <ac:spMkLst>
            <pc:docMk/>
            <pc:sldMk cId="2449023462" sldId="1009"/>
            <ac:spMk id="8" creationId="{8D515AF9-6145-BAE6-B22C-D54DE2A65E6C}"/>
          </ac:spMkLst>
        </pc:spChg>
        <pc:spChg chg="add mod">
          <ac:chgData name="Palit, Tapti" userId="dec6fbcd-7598-406a-8cbf-504d4a3bac15" providerId="ADAL" clId="{65104DF2-1B45-4C36-9E2A-F89658839DCF}" dt="2024-01-25T16:40:08.646" v="19461" actId="1076"/>
          <ac:spMkLst>
            <pc:docMk/>
            <pc:sldMk cId="2449023462" sldId="1009"/>
            <ac:spMk id="9" creationId="{CD63AD5F-C32F-D92B-6020-BAC303AA6DD1}"/>
          </ac:spMkLst>
        </pc:spChg>
        <pc:spChg chg="add mod">
          <ac:chgData name="Palit, Tapti" userId="dec6fbcd-7598-406a-8cbf-504d4a3bac15" providerId="ADAL" clId="{65104DF2-1B45-4C36-9E2A-F89658839DCF}" dt="2024-01-25T16:40:01.400" v="19460"/>
          <ac:spMkLst>
            <pc:docMk/>
            <pc:sldMk cId="2449023462" sldId="1009"/>
            <ac:spMk id="10" creationId="{06447FF6-3561-1B45-5EE8-A5F58A28E6A8}"/>
          </ac:spMkLst>
        </pc:spChg>
        <pc:spChg chg="add mod">
          <ac:chgData name="Palit, Tapti" userId="dec6fbcd-7598-406a-8cbf-504d4a3bac15" providerId="ADAL" clId="{65104DF2-1B45-4C36-9E2A-F89658839DCF}" dt="2024-01-25T16:40:28.876" v="19473" actId="14100"/>
          <ac:spMkLst>
            <pc:docMk/>
            <pc:sldMk cId="2449023462" sldId="1009"/>
            <ac:spMk id="11" creationId="{2BC49AFA-6CD9-D009-C0AF-D94B4C2435AB}"/>
          </ac:spMkLst>
        </pc:spChg>
        <pc:spChg chg="add mod">
          <ac:chgData name="Palit, Tapti" userId="dec6fbcd-7598-406a-8cbf-504d4a3bac15" providerId="ADAL" clId="{65104DF2-1B45-4C36-9E2A-F89658839DCF}" dt="2024-01-25T16:44:45.668" v="19550" actId="1076"/>
          <ac:spMkLst>
            <pc:docMk/>
            <pc:sldMk cId="2449023462" sldId="1009"/>
            <ac:spMk id="12" creationId="{F5BB6969-D60C-29B4-57B4-DC799C0A5BB1}"/>
          </ac:spMkLst>
        </pc:spChg>
        <pc:cxnChg chg="add mod">
          <ac:chgData name="Palit, Tapti" userId="dec6fbcd-7598-406a-8cbf-504d4a3bac15" providerId="ADAL" clId="{65104DF2-1B45-4C36-9E2A-F89658839DCF}" dt="2024-01-25T16:40:01.400" v="19460"/>
          <ac:cxnSpMkLst>
            <pc:docMk/>
            <pc:sldMk cId="2449023462" sldId="1009"/>
            <ac:cxnSpMk id="5" creationId="{925E64D1-9B5D-F27A-9F48-F69D09A7E1FC}"/>
          </ac:cxnSpMkLst>
        </pc:cxnChg>
      </pc:sldChg>
      <pc:sldChg chg="addSp delSp modSp add mod ord modClrScheme chgLayout">
        <pc:chgData name="Palit, Tapti" userId="dec6fbcd-7598-406a-8cbf-504d4a3bac15" providerId="ADAL" clId="{65104DF2-1B45-4C36-9E2A-F89658839DCF}" dt="2024-01-25T17:56:25.310" v="22091" actId="20577"/>
        <pc:sldMkLst>
          <pc:docMk/>
          <pc:sldMk cId="2829052815" sldId="1010"/>
        </pc:sldMkLst>
        <pc:spChg chg="mod ord">
          <ac:chgData name="Palit, Tapti" userId="dec6fbcd-7598-406a-8cbf-504d4a3bac15" providerId="ADAL" clId="{65104DF2-1B45-4C36-9E2A-F89658839DCF}" dt="2024-01-25T17:56:25.310" v="22091" actId="20577"/>
          <ac:spMkLst>
            <pc:docMk/>
            <pc:sldMk cId="2829052815" sldId="1010"/>
            <ac:spMk id="3" creationId="{F41F5800-0C87-D92F-5B6B-52E096B070E2}"/>
          </ac:spMkLst>
        </pc:spChg>
        <pc:spChg chg="mod ord">
          <ac:chgData name="Palit, Tapti" userId="dec6fbcd-7598-406a-8cbf-504d4a3bac15" providerId="ADAL" clId="{65104DF2-1B45-4C36-9E2A-F89658839DCF}" dt="2024-01-25T16:45:25.681" v="19566" actId="700"/>
          <ac:spMkLst>
            <pc:docMk/>
            <pc:sldMk cId="2829052815" sldId="1010"/>
            <ac:spMk id="4" creationId="{72B504F4-99B0-8DB2-F091-585A12AE0CD7}"/>
          </ac:spMkLst>
        </pc:spChg>
        <pc:spChg chg="add del mod">
          <ac:chgData name="Palit, Tapti" userId="dec6fbcd-7598-406a-8cbf-504d4a3bac15" providerId="ADAL" clId="{65104DF2-1B45-4C36-9E2A-F89658839DCF}" dt="2024-01-25T16:51:43.123" v="19835" actId="478"/>
          <ac:spMkLst>
            <pc:docMk/>
            <pc:sldMk cId="2829052815" sldId="1010"/>
            <ac:spMk id="5" creationId="{3D373F79-5AD1-75EC-290D-9961F87C759F}"/>
          </ac:spMkLst>
        </pc:spChg>
        <pc:spChg chg="add del mod">
          <ac:chgData name="Palit, Tapti" userId="dec6fbcd-7598-406a-8cbf-504d4a3bac15" providerId="ADAL" clId="{65104DF2-1B45-4C36-9E2A-F89658839DCF}" dt="2024-01-25T16:51:43.123" v="19835" actId="478"/>
          <ac:spMkLst>
            <pc:docMk/>
            <pc:sldMk cId="2829052815" sldId="1010"/>
            <ac:spMk id="8" creationId="{885F85A1-4076-A50D-98B5-C6EE4BE5346E}"/>
          </ac:spMkLst>
        </pc:spChg>
        <pc:spChg chg="add del mod">
          <ac:chgData name="Palit, Tapti" userId="dec6fbcd-7598-406a-8cbf-504d4a3bac15" providerId="ADAL" clId="{65104DF2-1B45-4C36-9E2A-F89658839DCF}" dt="2024-01-25T16:51:43.123" v="19835" actId="478"/>
          <ac:spMkLst>
            <pc:docMk/>
            <pc:sldMk cId="2829052815" sldId="1010"/>
            <ac:spMk id="10" creationId="{B2849599-0146-037A-56B0-2E75EF2FFB10}"/>
          </ac:spMkLst>
        </pc:spChg>
        <pc:spChg chg="add mod">
          <ac:chgData name="Palit, Tapti" userId="dec6fbcd-7598-406a-8cbf-504d4a3bac15" providerId="ADAL" clId="{65104DF2-1B45-4C36-9E2A-F89658839DCF}" dt="2024-01-25T16:41:46.643" v="19511"/>
          <ac:spMkLst>
            <pc:docMk/>
            <pc:sldMk cId="2829052815" sldId="1010"/>
            <ac:spMk id="12" creationId="{C902EB02-8612-75F0-CB75-A557CCFF913B}"/>
          </ac:spMkLst>
        </pc:spChg>
        <pc:spChg chg="mod">
          <ac:chgData name="Palit, Tapti" userId="dec6fbcd-7598-406a-8cbf-504d4a3bac15" providerId="ADAL" clId="{65104DF2-1B45-4C36-9E2A-F89658839DCF}" dt="2024-01-25T16:53:53.274" v="19857" actId="14100"/>
          <ac:spMkLst>
            <pc:docMk/>
            <pc:sldMk cId="2829052815" sldId="1010"/>
            <ac:spMk id="15" creationId="{632CDA17-2240-B34F-44F8-5573404E1E94}"/>
          </ac:spMkLst>
        </pc:spChg>
        <pc:spChg chg="add del mod">
          <ac:chgData name="Palit, Tapti" userId="dec6fbcd-7598-406a-8cbf-504d4a3bac15" providerId="ADAL" clId="{65104DF2-1B45-4C36-9E2A-F89658839DCF}" dt="2024-01-25T16:51:38.462" v="19834" actId="478"/>
          <ac:spMkLst>
            <pc:docMk/>
            <pc:sldMk cId="2829052815" sldId="1010"/>
            <ac:spMk id="18" creationId="{38158093-6F13-9634-0C40-CB520D742CFB}"/>
          </ac:spMkLst>
        </pc:spChg>
        <pc:spChg chg="add del mod">
          <ac:chgData name="Palit, Tapti" userId="dec6fbcd-7598-406a-8cbf-504d4a3bac15" providerId="ADAL" clId="{65104DF2-1B45-4C36-9E2A-F89658839DCF}" dt="2024-01-25T16:50:55.182" v="19829" actId="14100"/>
          <ac:spMkLst>
            <pc:docMk/>
            <pc:sldMk cId="2829052815" sldId="1010"/>
            <ac:spMk id="19" creationId="{62A0C4CA-2A0C-7E20-4EEB-512723DBF9F9}"/>
          </ac:spMkLst>
        </pc:spChg>
        <pc:spChg chg="mod">
          <ac:chgData name="Palit, Tapti" userId="dec6fbcd-7598-406a-8cbf-504d4a3bac15" providerId="ADAL" clId="{65104DF2-1B45-4C36-9E2A-F89658839DCF}" dt="2024-01-25T16:41:20.371" v="19504" actId="20577"/>
          <ac:spMkLst>
            <pc:docMk/>
            <pc:sldMk cId="2829052815" sldId="1010"/>
            <ac:spMk id="21" creationId="{D7179A03-A83C-A828-EB03-DB0E95ED3A9F}"/>
          </ac:spMkLst>
        </pc:spChg>
        <pc:spChg chg="add mod ord">
          <ac:chgData name="Palit, Tapti" userId="dec6fbcd-7598-406a-8cbf-504d4a3bac15" providerId="ADAL" clId="{65104DF2-1B45-4C36-9E2A-F89658839DCF}" dt="2024-01-25T17:07:26.441" v="20520" actId="5793"/>
          <ac:spMkLst>
            <pc:docMk/>
            <pc:sldMk cId="2829052815" sldId="1010"/>
            <ac:spMk id="24" creationId="{61E1D992-FB9B-AF0E-0524-B1AE2D228029}"/>
          </ac:spMkLst>
        </pc:spChg>
        <pc:spChg chg="add del mod ord">
          <ac:chgData name="Palit, Tapti" userId="dec6fbcd-7598-406a-8cbf-504d4a3bac15" providerId="ADAL" clId="{65104DF2-1B45-4C36-9E2A-F89658839DCF}" dt="2024-01-25T16:45:55.908" v="19611" actId="478"/>
          <ac:spMkLst>
            <pc:docMk/>
            <pc:sldMk cId="2829052815" sldId="1010"/>
            <ac:spMk id="25" creationId="{BF8337F2-D4B1-2987-B48F-8597E96BEAE6}"/>
          </ac:spMkLst>
        </pc:spChg>
        <pc:spChg chg="mod">
          <ac:chgData name="Palit, Tapti" userId="dec6fbcd-7598-406a-8cbf-504d4a3bac15" providerId="ADAL" clId="{65104DF2-1B45-4C36-9E2A-F89658839DCF}" dt="2024-01-25T16:51:35.120" v="19833"/>
          <ac:spMkLst>
            <pc:docMk/>
            <pc:sldMk cId="2829052815" sldId="1010"/>
            <ac:spMk id="29" creationId="{B51B138B-CA6E-D442-540A-519FABFF1C4E}"/>
          </ac:spMkLst>
        </pc:spChg>
        <pc:spChg chg="add mod">
          <ac:chgData name="Palit, Tapti" userId="dec6fbcd-7598-406a-8cbf-504d4a3bac15" providerId="ADAL" clId="{65104DF2-1B45-4C36-9E2A-F89658839DCF}" dt="2024-01-25T16:45:55.908" v="19611" actId="478"/>
          <ac:spMkLst>
            <pc:docMk/>
            <pc:sldMk cId="2829052815" sldId="1010"/>
            <ac:spMk id="31" creationId="{8066DF09-0DDE-0E4A-743E-1BD29398BBC7}"/>
          </ac:spMkLst>
        </pc:spChg>
        <pc:spChg chg="add del mod">
          <ac:chgData name="Palit, Tapti" userId="dec6fbcd-7598-406a-8cbf-504d4a3bac15" providerId="ADAL" clId="{65104DF2-1B45-4C36-9E2A-F89658839DCF}" dt="2024-01-25T16:51:01.475" v="19830" actId="478"/>
          <ac:spMkLst>
            <pc:docMk/>
            <pc:sldMk cId="2829052815" sldId="1010"/>
            <ac:spMk id="32" creationId="{C180BB90-D111-F402-A389-9C3FF16EFB09}"/>
          </ac:spMkLst>
        </pc:spChg>
        <pc:picChg chg="add del mod">
          <ac:chgData name="Palit, Tapti" userId="dec6fbcd-7598-406a-8cbf-504d4a3bac15" providerId="ADAL" clId="{65104DF2-1B45-4C36-9E2A-F89658839DCF}" dt="2024-01-25T16:51:38.462" v="19834" actId="478"/>
          <ac:picMkLst>
            <pc:docMk/>
            <pc:sldMk cId="2829052815" sldId="1010"/>
            <ac:picMk id="2" creationId="{5C5B91B7-4BF3-EF22-73A2-268F52918630}"/>
          </ac:picMkLst>
        </pc:picChg>
        <pc:cxnChg chg="add del mod">
          <ac:chgData name="Palit, Tapti" userId="dec6fbcd-7598-406a-8cbf-504d4a3bac15" providerId="ADAL" clId="{65104DF2-1B45-4C36-9E2A-F89658839DCF}" dt="2024-01-25T16:51:43.123" v="19835" actId="478"/>
          <ac:cxnSpMkLst>
            <pc:docMk/>
            <pc:sldMk cId="2829052815" sldId="1010"/>
            <ac:cxnSpMk id="9" creationId="{5B659DB4-1E58-9C88-6147-F8AE219D326E}"/>
          </ac:cxnSpMkLst>
        </pc:cxnChg>
        <pc:cxnChg chg="add del mod">
          <ac:chgData name="Palit, Tapti" userId="dec6fbcd-7598-406a-8cbf-504d4a3bac15" providerId="ADAL" clId="{65104DF2-1B45-4C36-9E2A-F89658839DCF}" dt="2024-01-25T16:51:38.462" v="19834" actId="478"/>
          <ac:cxnSpMkLst>
            <pc:docMk/>
            <pc:sldMk cId="2829052815" sldId="1010"/>
            <ac:cxnSpMk id="14" creationId="{E3057DF5-1ED5-9116-B096-D42DE1A11886}"/>
          </ac:cxnSpMkLst>
        </pc:cxnChg>
      </pc:sldChg>
      <pc:sldChg chg="addSp delSp modSp add mod ord">
        <pc:chgData name="Palit, Tapti" userId="dec6fbcd-7598-406a-8cbf-504d4a3bac15" providerId="ADAL" clId="{65104DF2-1B45-4C36-9E2A-F89658839DCF}" dt="2024-01-25T16:49:06.341" v="19770"/>
        <pc:sldMkLst>
          <pc:docMk/>
          <pc:sldMk cId="2580900859" sldId="1011"/>
        </pc:sldMkLst>
        <pc:spChg chg="del">
          <ac:chgData name="Palit, Tapti" userId="dec6fbcd-7598-406a-8cbf-504d4a3bac15" providerId="ADAL" clId="{65104DF2-1B45-4C36-9E2A-F89658839DCF}" dt="2024-01-25T16:43:20.072" v="19536" actId="478"/>
          <ac:spMkLst>
            <pc:docMk/>
            <pc:sldMk cId="2580900859" sldId="1011"/>
            <ac:spMk id="5" creationId="{3D373F79-5AD1-75EC-290D-9961F87C759F}"/>
          </ac:spMkLst>
        </pc:spChg>
        <pc:spChg chg="del">
          <ac:chgData name="Palit, Tapti" userId="dec6fbcd-7598-406a-8cbf-504d4a3bac15" providerId="ADAL" clId="{65104DF2-1B45-4C36-9E2A-F89658839DCF}" dt="2024-01-25T16:43:26.021" v="19537" actId="478"/>
          <ac:spMkLst>
            <pc:docMk/>
            <pc:sldMk cId="2580900859" sldId="1011"/>
            <ac:spMk id="8" creationId="{885F85A1-4076-A50D-98B5-C6EE4BE5346E}"/>
          </ac:spMkLst>
        </pc:spChg>
        <pc:spChg chg="del">
          <ac:chgData name="Palit, Tapti" userId="dec6fbcd-7598-406a-8cbf-504d4a3bac15" providerId="ADAL" clId="{65104DF2-1B45-4C36-9E2A-F89658839DCF}" dt="2024-01-25T16:43:20.072" v="19536" actId="478"/>
          <ac:spMkLst>
            <pc:docMk/>
            <pc:sldMk cId="2580900859" sldId="1011"/>
            <ac:spMk id="10" creationId="{B2849599-0146-037A-56B0-2E75EF2FFB10}"/>
          </ac:spMkLst>
        </pc:spChg>
        <pc:spChg chg="add mod">
          <ac:chgData name="Palit, Tapti" userId="dec6fbcd-7598-406a-8cbf-504d4a3bac15" providerId="ADAL" clId="{65104DF2-1B45-4C36-9E2A-F89658839DCF}" dt="2024-01-25T16:43:12.290" v="19535"/>
          <ac:spMkLst>
            <pc:docMk/>
            <pc:sldMk cId="2580900859" sldId="1011"/>
            <ac:spMk id="11" creationId="{C3245101-12E0-84F6-7B3F-951EE88BEB6E}"/>
          </ac:spMkLst>
        </pc:spChg>
        <pc:spChg chg="del">
          <ac:chgData name="Palit, Tapti" userId="dec6fbcd-7598-406a-8cbf-504d4a3bac15" providerId="ADAL" clId="{65104DF2-1B45-4C36-9E2A-F89658839DCF}" dt="2024-01-25T16:43:26.021" v="19537" actId="478"/>
          <ac:spMkLst>
            <pc:docMk/>
            <pc:sldMk cId="2580900859" sldId="1011"/>
            <ac:spMk id="12" creationId="{C902EB02-8612-75F0-CB75-A557CCFF913B}"/>
          </ac:spMkLst>
        </pc:spChg>
        <pc:spChg chg="mod">
          <ac:chgData name="Palit, Tapti" userId="dec6fbcd-7598-406a-8cbf-504d4a3bac15" providerId="ADAL" clId="{65104DF2-1B45-4C36-9E2A-F89658839DCF}" dt="2024-01-25T16:44:51.816" v="19557" actId="5793"/>
          <ac:spMkLst>
            <pc:docMk/>
            <pc:sldMk cId="2580900859" sldId="1011"/>
            <ac:spMk id="15" creationId="{632CDA17-2240-B34F-44F8-5573404E1E94}"/>
          </ac:spMkLst>
        </pc:spChg>
        <pc:spChg chg="del">
          <ac:chgData name="Palit, Tapti" userId="dec6fbcd-7598-406a-8cbf-504d4a3bac15" providerId="ADAL" clId="{65104DF2-1B45-4C36-9E2A-F89658839DCF}" dt="2024-01-25T16:43:20.072" v="19536" actId="478"/>
          <ac:spMkLst>
            <pc:docMk/>
            <pc:sldMk cId="2580900859" sldId="1011"/>
            <ac:spMk id="16" creationId="{BA3828BB-07C9-6A22-0125-6282103A5ED6}"/>
          </ac:spMkLst>
        </pc:spChg>
        <pc:spChg chg="add mod">
          <ac:chgData name="Palit, Tapti" userId="dec6fbcd-7598-406a-8cbf-504d4a3bac15" providerId="ADAL" clId="{65104DF2-1B45-4C36-9E2A-F89658839DCF}" dt="2024-01-25T16:49:06.341" v="19770"/>
          <ac:spMkLst>
            <pc:docMk/>
            <pc:sldMk cId="2580900859" sldId="1011"/>
            <ac:spMk id="18" creationId="{0BCA0547-F6B6-70BB-5E1F-CC3907292E09}"/>
          </ac:spMkLst>
        </pc:spChg>
        <pc:spChg chg="del">
          <ac:chgData name="Palit, Tapti" userId="dec6fbcd-7598-406a-8cbf-504d4a3bac15" providerId="ADAL" clId="{65104DF2-1B45-4C36-9E2A-F89658839DCF}" dt="2024-01-25T16:43:20.072" v="19536" actId="478"/>
          <ac:spMkLst>
            <pc:docMk/>
            <pc:sldMk cId="2580900859" sldId="1011"/>
            <ac:spMk id="20" creationId="{6B846521-CF3C-1C2E-5EFA-E362CE8B0255}"/>
          </ac:spMkLst>
        </pc:spChg>
        <pc:spChg chg="del">
          <ac:chgData name="Palit, Tapti" userId="dec6fbcd-7598-406a-8cbf-504d4a3bac15" providerId="ADAL" clId="{65104DF2-1B45-4C36-9E2A-F89658839DCF}" dt="2024-01-25T16:43:20.072" v="19536" actId="478"/>
          <ac:spMkLst>
            <pc:docMk/>
            <pc:sldMk cId="2580900859" sldId="1011"/>
            <ac:spMk id="21" creationId="{D7179A03-A83C-A828-EB03-DB0E95ED3A9F}"/>
          </ac:spMkLst>
        </pc:spChg>
        <pc:spChg chg="del">
          <ac:chgData name="Palit, Tapti" userId="dec6fbcd-7598-406a-8cbf-504d4a3bac15" providerId="ADAL" clId="{65104DF2-1B45-4C36-9E2A-F89658839DCF}" dt="2024-01-25T16:43:20.072" v="19536" actId="478"/>
          <ac:spMkLst>
            <pc:docMk/>
            <pc:sldMk cId="2580900859" sldId="1011"/>
            <ac:spMk id="22" creationId="{DFEE423D-239B-0159-2953-A9F255A35310}"/>
          </ac:spMkLst>
        </pc:spChg>
        <pc:spChg chg="add mod">
          <ac:chgData name="Palit, Tapti" userId="dec6fbcd-7598-406a-8cbf-504d4a3bac15" providerId="ADAL" clId="{65104DF2-1B45-4C36-9E2A-F89658839DCF}" dt="2024-01-25T16:49:06.341" v="19770"/>
          <ac:spMkLst>
            <pc:docMk/>
            <pc:sldMk cId="2580900859" sldId="1011"/>
            <ac:spMk id="24" creationId="{F5EB6ECF-2B21-E13E-B882-300FC3E908D5}"/>
          </ac:spMkLst>
        </pc:spChg>
        <pc:spChg chg="add mod">
          <ac:chgData name="Palit, Tapti" userId="dec6fbcd-7598-406a-8cbf-504d4a3bac15" providerId="ADAL" clId="{65104DF2-1B45-4C36-9E2A-F89658839DCF}" dt="2024-01-25T16:49:06.341" v="19770"/>
          <ac:spMkLst>
            <pc:docMk/>
            <pc:sldMk cId="2580900859" sldId="1011"/>
            <ac:spMk id="25" creationId="{C08589F2-1AB1-D63A-BC4D-22C85B6593C2}"/>
          </ac:spMkLst>
        </pc:spChg>
        <pc:spChg chg="add mod">
          <ac:chgData name="Palit, Tapti" userId="dec6fbcd-7598-406a-8cbf-504d4a3bac15" providerId="ADAL" clId="{65104DF2-1B45-4C36-9E2A-F89658839DCF}" dt="2024-01-25T16:49:06.341" v="19770"/>
          <ac:spMkLst>
            <pc:docMk/>
            <pc:sldMk cId="2580900859" sldId="1011"/>
            <ac:spMk id="28" creationId="{7E896B00-018F-CCAE-D730-D6F09C757594}"/>
          </ac:spMkLst>
        </pc:spChg>
        <pc:spChg chg="add mod">
          <ac:chgData name="Palit, Tapti" userId="dec6fbcd-7598-406a-8cbf-504d4a3bac15" providerId="ADAL" clId="{65104DF2-1B45-4C36-9E2A-F89658839DCF}" dt="2024-01-25T16:49:06.341" v="19770"/>
          <ac:spMkLst>
            <pc:docMk/>
            <pc:sldMk cId="2580900859" sldId="1011"/>
            <ac:spMk id="30" creationId="{8690D08E-2392-0B78-CD59-63902FDD1BE1}"/>
          </ac:spMkLst>
        </pc:spChg>
        <pc:picChg chg="mod">
          <ac:chgData name="Palit, Tapti" userId="dec6fbcd-7598-406a-8cbf-504d4a3bac15" providerId="ADAL" clId="{65104DF2-1B45-4C36-9E2A-F89658839DCF}" dt="2024-01-25T16:45:32.226" v="19567" actId="1076"/>
          <ac:picMkLst>
            <pc:docMk/>
            <pc:sldMk cId="2580900859" sldId="1011"/>
            <ac:picMk id="2" creationId="{5C5B91B7-4BF3-EF22-73A2-268F52918630}"/>
          </ac:picMkLst>
        </pc:picChg>
        <pc:cxnChg chg="del mod">
          <ac:chgData name="Palit, Tapti" userId="dec6fbcd-7598-406a-8cbf-504d4a3bac15" providerId="ADAL" clId="{65104DF2-1B45-4C36-9E2A-F89658839DCF}" dt="2024-01-25T16:43:20.072" v="19536" actId="478"/>
          <ac:cxnSpMkLst>
            <pc:docMk/>
            <pc:sldMk cId="2580900859" sldId="1011"/>
            <ac:cxnSpMk id="9" creationId="{5B659DB4-1E58-9C88-6147-F8AE219D326E}"/>
          </ac:cxnSpMkLst>
        </pc:cxnChg>
        <pc:cxnChg chg="mod">
          <ac:chgData name="Palit, Tapti" userId="dec6fbcd-7598-406a-8cbf-504d4a3bac15" providerId="ADAL" clId="{65104DF2-1B45-4C36-9E2A-F89658839DCF}" dt="2024-01-25T16:45:32.226" v="19567" actId="1076"/>
          <ac:cxnSpMkLst>
            <pc:docMk/>
            <pc:sldMk cId="2580900859" sldId="1011"/>
            <ac:cxnSpMk id="14" creationId="{E3057DF5-1ED5-9116-B096-D42DE1A11886}"/>
          </ac:cxnSpMkLst>
        </pc:cxnChg>
        <pc:cxnChg chg="del mod">
          <ac:chgData name="Palit, Tapti" userId="dec6fbcd-7598-406a-8cbf-504d4a3bac15" providerId="ADAL" clId="{65104DF2-1B45-4C36-9E2A-F89658839DCF}" dt="2024-01-25T16:43:20.072" v="19536" actId="478"/>
          <ac:cxnSpMkLst>
            <pc:docMk/>
            <pc:sldMk cId="2580900859" sldId="1011"/>
            <ac:cxnSpMk id="17" creationId="{3F645796-6659-6C62-0048-A9C63762DB52}"/>
          </ac:cxnSpMkLst>
        </pc:cxnChg>
        <pc:cxnChg chg="add mod">
          <ac:chgData name="Palit, Tapti" userId="dec6fbcd-7598-406a-8cbf-504d4a3bac15" providerId="ADAL" clId="{65104DF2-1B45-4C36-9E2A-F89658839DCF}" dt="2024-01-25T16:49:06.341" v="19770"/>
          <ac:cxnSpMkLst>
            <pc:docMk/>
            <pc:sldMk cId="2580900859" sldId="1011"/>
            <ac:cxnSpMk id="19" creationId="{8D92BDAF-8408-5E98-485C-93BA575839DD}"/>
          </ac:cxnSpMkLst>
        </pc:cxnChg>
      </pc:sldChg>
      <pc:sldChg chg="addSp delSp modSp new del mod delAnim modAnim">
        <pc:chgData name="Palit, Tapti" userId="dec6fbcd-7598-406a-8cbf-504d4a3bac15" providerId="ADAL" clId="{65104DF2-1B45-4C36-9E2A-F89658839DCF}" dt="2024-01-25T16:47:27.270" v="19724" actId="47"/>
        <pc:sldMkLst>
          <pc:docMk/>
          <pc:sldMk cId="2676069547" sldId="1012"/>
        </pc:sldMkLst>
        <pc:spChg chg="mod">
          <ac:chgData name="Palit, Tapti" userId="dec6fbcd-7598-406a-8cbf-504d4a3bac15" providerId="ADAL" clId="{65104DF2-1B45-4C36-9E2A-F89658839DCF}" dt="2024-01-25T16:46:09.119" v="19665" actId="20577"/>
          <ac:spMkLst>
            <pc:docMk/>
            <pc:sldMk cId="2676069547" sldId="1012"/>
            <ac:spMk id="2" creationId="{5F4A71CE-65A3-F183-D9D1-CC36EDC4D8F8}"/>
          </ac:spMkLst>
        </pc:spChg>
        <pc:spChg chg="mod">
          <ac:chgData name="Palit, Tapti" userId="dec6fbcd-7598-406a-8cbf-504d4a3bac15" providerId="ADAL" clId="{65104DF2-1B45-4C36-9E2A-F89658839DCF}" dt="2024-01-25T16:46:02.542" v="19634" actId="20577"/>
          <ac:spMkLst>
            <pc:docMk/>
            <pc:sldMk cId="2676069547" sldId="1012"/>
            <ac:spMk id="3" creationId="{E42AB5E1-0991-8DEC-2FA0-292D87339CD7}"/>
          </ac:spMkLst>
        </pc:spChg>
        <pc:picChg chg="add del mod">
          <ac:chgData name="Palit, Tapti" userId="dec6fbcd-7598-406a-8cbf-504d4a3bac15" providerId="ADAL" clId="{65104DF2-1B45-4C36-9E2A-F89658839DCF}" dt="2024-01-25T16:46:43.036" v="19667" actId="478"/>
          <ac:picMkLst>
            <pc:docMk/>
            <pc:sldMk cId="2676069547" sldId="1012"/>
            <ac:picMk id="6" creationId="{3D397653-643F-CF6B-9B8C-D9AB1A1020DC}"/>
          </ac:picMkLst>
        </pc:picChg>
        <pc:picChg chg="add del mod">
          <ac:chgData name="Palit, Tapti" userId="dec6fbcd-7598-406a-8cbf-504d4a3bac15" providerId="ADAL" clId="{65104DF2-1B45-4C36-9E2A-F89658839DCF}" dt="2024-01-25T16:46:43.036" v="19667" actId="478"/>
          <ac:picMkLst>
            <pc:docMk/>
            <pc:sldMk cId="2676069547" sldId="1012"/>
            <ac:picMk id="7" creationId="{A6F38D2D-91E4-7C23-F6D3-513E1D5BDE12}"/>
          </ac:picMkLst>
        </pc:picChg>
        <pc:picChg chg="add del mod">
          <ac:chgData name="Palit, Tapti" userId="dec6fbcd-7598-406a-8cbf-504d4a3bac15" providerId="ADAL" clId="{65104DF2-1B45-4C36-9E2A-F89658839DCF}" dt="2024-01-25T16:46:43.036" v="19667" actId="478"/>
          <ac:picMkLst>
            <pc:docMk/>
            <pc:sldMk cId="2676069547" sldId="1012"/>
            <ac:picMk id="8" creationId="{3EEE11F8-5439-45BB-B6EB-EAE5B204F51D}"/>
          </ac:picMkLst>
        </pc:picChg>
      </pc:sldChg>
      <pc:sldChg chg="add">
        <pc:chgData name="Palit, Tapti" userId="dec6fbcd-7598-406a-8cbf-504d4a3bac15" providerId="ADAL" clId="{65104DF2-1B45-4C36-9E2A-F89658839DCF}" dt="2024-01-25T16:46:49.246" v="19668" actId="2890"/>
        <pc:sldMkLst>
          <pc:docMk/>
          <pc:sldMk cId="1902476853" sldId="1013"/>
        </pc:sldMkLst>
      </pc:sldChg>
      <pc:sldChg chg="addSp delSp modSp add mod">
        <pc:chgData name="Palit, Tapti" userId="dec6fbcd-7598-406a-8cbf-504d4a3bac15" providerId="ADAL" clId="{65104DF2-1B45-4C36-9E2A-F89658839DCF}" dt="2024-01-26T19:13:26.983" v="22978" actId="20577"/>
        <pc:sldMkLst>
          <pc:docMk/>
          <pc:sldMk cId="339716786" sldId="1014"/>
        </pc:sldMkLst>
        <pc:spChg chg="add mod">
          <ac:chgData name="Palit, Tapti" userId="dec6fbcd-7598-406a-8cbf-504d4a3bac15" providerId="ADAL" clId="{65104DF2-1B45-4C36-9E2A-F89658839DCF}" dt="2024-01-25T16:52:07.595" v="19838" actId="207"/>
          <ac:spMkLst>
            <pc:docMk/>
            <pc:sldMk cId="339716786" sldId="1014"/>
            <ac:spMk id="11" creationId="{707AC7D3-B300-6284-F4BF-9F14BCFDD045}"/>
          </ac:spMkLst>
        </pc:spChg>
        <pc:spChg chg="mod">
          <ac:chgData name="Palit, Tapti" userId="dec6fbcd-7598-406a-8cbf-504d4a3bac15" providerId="ADAL" clId="{65104DF2-1B45-4C36-9E2A-F89658839DCF}" dt="2024-01-25T16:53:53.478" v="19858" actId="14100"/>
          <ac:spMkLst>
            <pc:docMk/>
            <pc:sldMk cId="339716786" sldId="1014"/>
            <ac:spMk id="15" creationId="{632CDA17-2240-B34F-44F8-5573404E1E94}"/>
          </ac:spMkLst>
        </pc:spChg>
        <pc:spChg chg="mod">
          <ac:chgData name="Palit, Tapti" userId="dec6fbcd-7598-406a-8cbf-504d4a3bac15" providerId="ADAL" clId="{65104DF2-1B45-4C36-9E2A-F89658839DCF}" dt="2024-01-25T18:03:22.672" v="22244" actId="1076"/>
          <ac:spMkLst>
            <pc:docMk/>
            <pc:sldMk cId="339716786" sldId="1014"/>
            <ac:spMk id="19" creationId="{62A0C4CA-2A0C-7E20-4EEB-512723DBF9F9}"/>
          </ac:spMkLst>
        </pc:spChg>
        <pc:spChg chg="mod">
          <ac:chgData name="Palit, Tapti" userId="dec6fbcd-7598-406a-8cbf-504d4a3bac15" providerId="ADAL" clId="{65104DF2-1B45-4C36-9E2A-F89658839DCF}" dt="2024-01-25T17:07:25.205" v="20519" actId="5793"/>
          <ac:spMkLst>
            <pc:docMk/>
            <pc:sldMk cId="339716786" sldId="1014"/>
            <ac:spMk id="24" creationId="{61E1D992-FB9B-AF0E-0524-B1AE2D228029}"/>
          </ac:spMkLst>
        </pc:spChg>
        <pc:spChg chg="add">
          <ac:chgData name="Palit, Tapti" userId="dec6fbcd-7598-406a-8cbf-504d4a3bac15" providerId="ADAL" clId="{65104DF2-1B45-4C36-9E2A-F89658839DCF}" dt="2024-01-25T16:55:29.798" v="19864"/>
          <ac:spMkLst>
            <pc:docMk/>
            <pc:sldMk cId="339716786" sldId="1014"/>
            <ac:spMk id="25" creationId="{29D2655C-76A7-30C0-AB54-A03A5C16486C}"/>
          </ac:spMkLst>
        </pc:spChg>
        <pc:spChg chg="mod">
          <ac:chgData name="Palit, Tapti" userId="dec6fbcd-7598-406a-8cbf-504d4a3bac15" providerId="ADAL" clId="{65104DF2-1B45-4C36-9E2A-F89658839DCF}" dt="2024-01-26T19:13:26.983" v="22978" actId="20577"/>
          <ac:spMkLst>
            <pc:docMk/>
            <pc:sldMk cId="339716786" sldId="1014"/>
            <ac:spMk id="27" creationId="{A514031C-BE6B-B376-1F8D-A6CBB52D164E}"/>
          </ac:spMkLst>
        </pc:spChg>
        <pc:picChg chg="add del mod">
          <ac:chgData name="Palit, Tapti" userId="dec6fbcd-7598-406a-8cbf-504d4a3bac15" providerId="ADAL" clId="{65104DF2-1B45-4C36-9E2A-F89658839DCF}" dt="2024-01-25T16:52:32.869" v="19842" actId="478"/>
          <ac:picMkLst>
            <pc:docMk/>
            <pc:sldMk cId="339716786" sldId="1014"/>
            <ac:picMk id="13" creationId="{F29003F2-C9E7-99A7-33C6-71ED3B710D61}"/>
          </ac:picMkLst>
        </pc:picChg>
        <pc:picChg chg="add del mod">
          <ac:chgData name="Palit, Tapti" userId="dec6fbcd-7598-406a-8cbf-504d4a3bac15" providerId="ADAL" clId="{65104DF2-1B45-4C36-9E2A-F89658839DCF}" dt="2024-01-25T17:57:00.185" v="22093" actId="478"/>
          <ac:picMkLst>
            <pc:docMk/>
            <pc:sldMk cId="339716786" sldId="1014"/>
            <ac:picMk id="30" creationId="{C4A9D9C3-B220-ECBA-34F5-F32FE43D70F1}"/>
          </ac:picMkLst>
        </pc:picChg>
        <pc:picChg chg="add del mod">
          <ac:chgData name="Palit, Tapti" userId="dec6fbcd-7598-406a-8cbf-504d4a3bac15" providerId="ADAL" clId="{65104DF2-1B45-4C36-9E2A-F89658839DCF}" dt="2024-01-25T17:57:00.185" v="22093" actId="478"/>
          <ac:picMkLst>
            <pc:docMk/>
            <pc:sldMk cId="339716786" sldId="1014"/>
            <ac:picMk id="1026" creationId="{85D56089-2BE5-60FF-6DAA-7CE90B5C9556}"/>
          </ac:picMkLst>
        </pc:picChg>
      </pc:sldChg>
      <pc:sldChg chg="add del">
        <pc:chgData name="Palit, Tapti" userId="dec6fbcd-7598-406a-8cbf-504d4a3bac15" providerId="ADAL" clId="{65104DF2-1B45-4C36-9E2A-F89658839DCF}" dt="2024-01-25T16:51:07.423" v="19831" actId="47"/>
        <pc:sldMkLst>
          <pc:docMk/>
          <pc:sldMk cId="2846543805" sldId="1014"/>
        </pc:sldMkLst>
      </pc:sldChg>
      <pc:sldChg chg="addSp delSp modSp new add del mod modNotesTx">
        <pc:chgData name="Palit, Tapti" userId="dec6fbcd-7598-406a-8cbf-504d4a3bac15" providerId="ADAL" clId="{65104DF2-1B45-4C36-9E2A-F89658839DCF}" dt="2024-02-06T18:23:24.377" v="25929" actId="20577"/>
        <pc:sldMkLst>
          <pc:docMk/>
          <pc:sldMk cId="2803374258" sldId="1015"/>
        </pc:sldMkLst>
        <pc:spChg chg="del">
          <ac:chgData name="Palit, Tapti" userId="dec6fbcd-7598-406a-8cbf-504d4a3bac15" providerId="ADAL" clId="{65104DF2-1B45-4C36-9E2A-F89658839DCF}" dt="2024-01-25T16:57:30.730" v="19991" actId="478"/>
          <ac:spMkLst>
            <pc:docMk/>
            <pc:sldMk cId="2803374258" sldId="1015"/>
            <ac:spMk id="2" creationId="{2FDEC0BA-3D12-3C00-3D9B-B7B67A5F7006}"/>
          </ac:spMkLst>
        </pc:spChg>
        <pc:spChg chg="mod">
          <ac:chgData name="Palit, Tapti" userId="dec6fbcd-7598-406a-8cbf-504d4a3bac15" providerId="ADAL" clId="{65104DF2-1B45-4C36-9E2A-F89658839DCF}" dt="2024-01-25T16:56:14.670" v="19926" actId="20577"/>
          <ac:spMkLst>
            <pc:docMk/>
            <pc:sldMk cId="2803374258" sldId="1015"/>
            <ac:spMk id="3" creationId="{A972EE72-CE04-4275-49A8-8C4F180C547E}"/>
          </ac:spMkLst>
        </pc:spChg>
        <pc:spChg chg="add mod">
          <ac:chgData name="Palit, Tapti" userId="dec6fbcd-7598-406a-8cbf-504d4a3bac15" providerId="ADAL" clId="{65104DF2-1B45-4C36-9E2A-F89658839DCF}" dt="2024-02-06T18:23:24.377" v="25929" actId="20577"/>
          <ac:spMkLst>
            <pc:docMk/>
            <pc:sldMk cId="2803374258" sldId="1015"/>
            <ac:spMk id="8" creationId="{3AD16BBA-9E50-9D23-3A25-A65A60C6AE84}"/>
          </ac:spMkLst>
        </pc:spChg>
        <pc:spChg chg="add mod">
          <ac:chgData name="Palit, Tapti" userId="dec6fbcd-7598-406a-8cbf-504d4a3bac15" providerId="ADAL" clId="{65104DF2-1B45-4C36-9E2A-F89658839DCF}" dt="2024-01-25T16:56:28.760" v="19927"/>
          <ac:spMkLst>
            <pc:docMk/>
            <pc:sldMk cId="2803374258" sldId="1015"/>
            <ac:spMk id="9" creationId="{0F07A7A9-30C7-EC2B-A2F6-D9B920E88235}"/>
          </ac:spMkLst>
        </pc:spChg>
        <pc:spChg chg="add mod">
          <ac:chgData name="Palit, Tapti" userId="dec6fbcd-7598-406a-8cbf-504d4a3bac15" providerId="ADAL" clId="{65104DF2-1B45-4C36-9E2A-F89658839DCF}" dt="2024-01-25T16:57:57.236" v="19993" actId="20577"/>
          <ac:spMkLst>
            <pc:docMk/>
            <pc:sldMk cId="2803374258" sldId="1015"/>
            <ac:spMk id="10" creationId="{60578343-3247-45B1-F912-EF15944628D4}"/>
          </ac:spMkLst>
        </pc:spChg>
        <pc:spChg chg="add mod">
          <ac:chgData name="Palit, Tapti" userId="dec6fbcd-7598-406a-8cbf-504d4a3bac15" providerId="ADAL" clId="{65104DF2-1B45-4C36-9E2A-F89658839DCF}" dt="2024-01-25T16:57:44.274" v="19992"/>
          <ac:spMkLst>
            <pc:docMk/>
            <pc:sldMk cId="2803374258" sldId="1015"/>
            <ac:spMk id="13" creationId="{E6968458-9735-E2C3-CA71-8A7542C3CDDC}"/>
          </ac:spMkLst>
        </pc:spChg>
        <pc:spChg chg="add mod">
          <ac:chgData name="Palit, Tapti" userId="dec6fbcd-7598-406a-8cbf-504d4a3bac15" providerId="ADAL" clId="{65104DF2-1B45-4C36-9E2A-F89658839DCF}" dt="2024-01-25T16:58:11.297" v="20002" actId="1076"/>
          <ac:spMkLst>
            <pc:docMk/>
            <pc:sldMk cId="2803374258" sldId="1015"/>
            <ac:spMk id="14" creationId="{ACAEF37B-D43E-8312-01C3-22B507D5A0C3}"/>
          </ac:spMkLst>
        </pc:spChg>
        <pc:spChg chg="add mod">
          <ac:chgData name="Palit, Tapti" userId="dec6fbcd-7598-406a-8cbf-504d4a3bac15" providerId="ADAL" clId="{65104DF2-1B45-4C36-9E2A-F89658839DCF}" dt="2024-01-25T16:58:31.906" v="20038" actId="207"/>
          <ac:spMkLst>
            <pc:docMk/>
            <pc:sldMk cId="2803374258" sldId="1015"/>
            <ac:spMk id="15" creationId="{9E603483-9179-2600-1DD8-23DA16760B0E}"/>
          </ac:spMkLst>
        </pc:spChg>
        <pc:spChg chg="add mod">
          <ac:chgData name="Palit, Tapti" userId="dec6fbcd-7598-406a-8cbf-504d4a3bac15" providerId="ADAL" clId="{65104DF2-1B45-4C36-9E2A-F89658839DCF}" dt="2024-01-25T16:58:50.596" v="20041"/>
          <ac:spMkLst>
            <pc:docMk/>
            <pc:sldMk cId="2803374258" sldId="1015"/>
            <ac:spMk id="20" creationId="{3FEE41EF-B16C-60F9-F525-5688DB62F300}"/>
          </ac:spMkLst>
        </pc:spChg>
        <pc:spChg chg="add mod">
          <ac:chgData name="Palit, Tapti" userId="dec6fbcd-7598-406a-8cbf-504d4a3bac15" providerId="ADAL" clId="{65104DF2-1B45-4C36-9E2A-F89658839DCF}" dt="2024-01-25T16:59:29.496" v="20053" actId="20577"/>
          <ac:spMkLst>
            <pc:docMk/>
            <pc:sldMk cId="2803374258" sldId="1015"/>
            <ac:spMk id="24" creationId="{DC9E6FBF-EDC6-38E0-5ECC-0FC22CD0B37F}"/>
          </ac:spMkLst>
        </pc:spChg>
        <pc:picChg chg="add mod">
          <ac:chgData name="Palit, Tapti" userId="dec6fbcd-7598-406a-8cbf-504d4a3bac15" providerId="ADAL" clId="{65104DF2-1B45-4C36-9E2A-F89658839DCF}" dt="2024-01-25T16:57:44.274" v="19992"/>
          <ac:picMkLst>
            <pc:docMk/>
            <pc:sldMk cId="2803374258" sldId="1015"/>
            <ac:picMk id="11" creationId="{EBDA3DD1-78A9-FD40-DAC7-4EFBDA7CBA4B}"/>
          </ac:picMkLst>
        </pc:picChg>
        <pc:picChg chg="add mod">
          <ac:chgData name="Palit, Tapti" userId="dec6fbcd-7598-406a-8cbf-504d4a3bac15" providerId="ADAL" clId="{65104DF2-1B45-4C36-9E2A-F89658839DCF}" dt="2024-01-25T16:58:50.596" v="20041"/>
          <ac:picMkLst>
            <pc:docMk/>
            <pc:sldMk cId="2803374258" sldId="1015"/>
            <ac:picMk id="18" creationId="{1D5CAC7A-C4A4-57E2-0730-8024FA5E5318}"/>
          </ac:picMkLst>
        </pc:picChg>
        <pc:cxnChg chg="add mod">
          <ac:chgData name="Palit, Tapti" userId="dec6fbcd-7598-406a-8cbf-504d4a3bac15" providerId="ADAL" clId="{65104DF2-1B45-4C36-9E2A-F89658839DCF}" dt="2024-01-25T16:58:37.853" v="20039" actId="14100"/>
          <ac:cxnSpMkLst>
            <pc:docMk/>
            <pc:sldMk cId="2803374258" sldId="1015"/>
            <ac:cxnSpMk id="6" creationId="{F1CE6DBC-315A-FA73-BE86-076DDA3B98B4}"/>
          </ac:cxnSpMkLst>
        </pc:cxnChg>
        <pc:cxnChg chg="add mod">
          <ac:chgData name="Palit, Tapti" userId="dec6fbcd-7598-406a-8cbf-504d4a3bac15" providerId="ADAL" clId="{65104DF2-1B45-4C36-9E2A-F89658839DCF}" dt="2024-01-25T16:58:42.306" v="20040" actId="14100"/>
          <ac:cxnSpMkLst>
            <pc:docMk/>
            <pc:sldMk cId="2803374258" sldId="1015"/>
            <ac:cxnSpMk id="7" creationId="{9859F1F9-8EB8-7EAB-CC74-B05567FB2191}"/>
          </ac:cxnSpMkLst>
        </pc:cxnChg>
        <pc:cxnChg chg="add mod">
          <ac:chgData name="Palit, Tapti" userId="dec6fbcd-7598-406a-8cbf-504d4a3bac15" providerId="ADAL" clId="{65104DF2-1B45-4C36-9E2A-F89658839DCF}" dt="2024-01-25T16:57:44.274" v="19992"/>
          <ac:cxnSpMkLst>
            <pc:docMk/>
            <pc:sldMk cId="2803374258" sldId="1015"/>
            <ac:cxnSpMk id="12" creationId="{A8E5D5D7-D699-2D8B-C219-B39C01D73412}"/>
          </ac:cxnSpMkLst>
        </pc:cxnChg>
        <pc:cxnChg chg="add mod">
          <ac:chgData name="Palit, Tapti" userId="dec6fbcd-7598-406a-8cbf-504d4a3bac15" providerId="ADAL" clId="{65104DF2-1B45-4C36-9E2A-F89658839DCF}" dt="2024-01-25T16:58:50.596" v="20041"/>
          <ac:cxnSpMkLst>
            <pc:docMk/>
            <pc:sldMk cId="2803374258" sldId="1015"/>
            <ac:cxnSpMk id="19" creationId="{92E829CA-4B9D-AE67-B624-2F33AB89B693}"/>
          </ac:cxnSpMkLst>
        </pc:cxnChg>
        <pc:cxnChg chg="add mod">
          <ac:chgData name="Palit, Tapti" userId="dec6fbcd-7598-406a-8cbf-504d4a3bac15" providerId="ADAL" clId="{65104DF2-1B45-4C36-9E2A-F89658839DCF}" dt="2024-01-25T16:59:35.083" v="20054" actId="692"/>
          <ac:cxnSpMkLst>
            <pc:docMk/>
            <pc:sldMk cId="2803374258" sldId="1015"/>
            <ac:cxnSpMk id="22" creationId="{9998D824-83E1-6A52-866E-EF4B4A183116}"/>
          </ac:cxnSpMkLst>
        </pc:cxnChg>
      </pc:sldChg>
      <pc:sldChg chg="addSp modSp add mod">
        <pc:chgData name="Palit, Tapti" userId="dec6fbcd-7598-406a-8cbf-504d4a3bac15" providerId="ADAL" clId="{65104DF2-1B45-4C36-9E2A-F89658839DCF}" dt="2024-01-25T17:00:31.335" v="20067" actId="692"/>
        <pc:sldMkLst>
          <pc:docMk/>
          <pc:sldMk cId="2719160243" sldId="1016"/>
        </pc:sldMkLst>
        <pc:spChg chg="add mod">
          <ac:chgData name="Palit, Tapti" userId="dec6fbcd-7598-406a-8cbf-504d4a3bac15" providerId="ADAL" clId="{65104DF2-1B45-4C36-9E2A-F89658839DCF}" dt="2024-01-25T16:59:59.122" v="20056"/>
          <ac:spMkLst>
            <pc:docMk/>
            <pc:sldMk cId="2719160243" sldId="1016"/>
            <ac:spMk id="12" creationId="{5908FD77-3147-2AD4-07C3-8A512F3D6342}"/>
          </ac:spMkLst>
        </pc:spChg>
        <pc:picChg chg="add mod">
          <ac:chgData name="Palit, Tapti" userId="dec6fbcd-7598-406a-8cbf-504d4a3bac15" providerId="ADAL" clId="{65104DF2-1B45-4C36-9E2A-F89658839DCF}" dt="2024-01-25T16:59:59.122" v="20056"/>
          <ac:picMkLst>
            <pc:docMk/>
            <pc:sldMk cId="2719160243" sldId="1016"/>
            <ac:picMk id="2" creationId="{46D953E9-FC77-24F3-A330-5AC72DB043C4}"/>
          </ac:picMkLst>
        </pc:picChg>
        <pc:cxnChg chg="add mod">
          <ac:chgData name="Palit, Tapti" userId="dec6fbcd-7598-406a-8cbf-504d4a3bac15" providerId="ADAL" clId="{65104DF2-1B45-4C36-9E2A-F89658839DCF}" dt="2024-01-25T16:59:59.122" v="20056"/>
          <ac:cxnSpMkLst>
            <pc:docMk/>
            <pc:sldMk cId="2719160243" sldId="1016"/>
            <ac:cxnSpMk id="11" creationId="{F4630134-5D58-9862-BF7D-CF0C146AAAE5}"/>
          </ac:cxnSpMkLst>
        </pc:cxnChg>
        <pc:cxnChg chg="mod">
          <ac:chgData name="Palit, Tapti" userId="dec6fbcd-7598-406a-8cbf-504d4a3bac15" providerId="ADAL" clId="{65104DF2-1B45-4C36-9E2A-F89658839DCF}" dt="2024-01-25T17:00:31.335" v="20067" actId="692"/>
          <ac:cxnSpMkLst>
            <pc:docMk/>
            <pc:sldMk cId="2719160243" sldId="1016"/>
            <ac:cxnSpMk id="22" creationId="{9998D824-83E1-6A52-866E-EF4B4A183116}"/>
          </ac:cxnSpMkLst>
        </pc:cxnChg>
      </pc:sldChg>
      <pc:sldChg chg="addSp delSp modSp add mod">
        <pc:chgData name="Palit, Tapti" userId="dec6fbcd-7598-406a-8cbf-504d4a3bac15" providerId="ADAL" clId="{65104DF2-1B45-4C36-9E2A-F89658839DCF}" dt="2024-01-25T17:01:16.390" v="20082" actId="478"/>
        <pc:sldMkLst>
          <pc:docMk/>
          <pc:sldMk cId="3236774336" sldId="1017"/>
        </pc:sldMkLst>
        <pc:spChg chg="del">
          <ac:chgData name="Palit, Tapti" userId="dec6fbcd-7598-406a-8cbf-504d4a3bac15" providerId="ADAL" clId="{65104DF2-1B45-4C36-9E2A-F89658839DCF}" dt="2024-01-25T17:01:16.390" v="20082" actId="478"/>
          <ac:spMkLst>
            <pc:docMk/>
            <pc:sldMk cId="3236774336" sldId="1017"/>
            <ac:spMk id="12" creationId="{5908FD77-3147-2AD4-07C3-8A512F3D6342}"/>
          </ac:spMkLst>
        </pc:spChg>
        <pc:spChg chg="add mod">
          <ac:chgData name="Palit, Tapti" userId="dec6fbcd-7598-406a-8cbf-504d4a3bac15" providerId="ADAL" clId="{65104DF2-1B45-4C36-9E2A-F89658839DCF}" dt="2024-01-25T17:01:10.270" v="20081" actId="692"/>
          <ac:spMkLst>
            <pc:docMk/>
            <pc:sldMk cId="3236774336" sldId="1017"/>
            <ac:spMk id="13" creationId="{3A766046-F365-556D-7E61-7E2920DD9BCF}"/>
          </ac:spMkLst>
        </pc:spChg>
        <pc:cxnChg chg="del mod">
          <ac:chgData name="Palit, Tapti" userId="dec6fbcd-7598-406a-8cbf-504d4a3bac15" providerId="ADAL" clId="{65104DF2-1B45-4C36-9E2A-F89658839DCF}" dt="2024-01-25T17:01:16.390" v="20082" actId="478"/>
          <ac:cxnSpMkLst>
            <pc:docMk/>
            <pc:sldMk cId="3236774336" sldId="1017"/>
            <ac:cxnSpMk id="11" creationId="{F4630134-5D58-9862-BF7D-CF0C146AAAE5}"/>
          </ac:cxnSpMkLst>
        </pc:cxnChg>
      </pc:sldChg>
      <pc:sldChg chg="addSp delSp modSp add mod chgLayout">
        <pc:chgData name="Palit, Tapti" userId="dec6fbcd-7598-406a-8cbf-504d4a3bac15" providerId="ADAL" clId="{65104DF2-1B45-4C36-9E2A-F89658839DCF}" dt="2024-01-25T17:04:45.686" v="20289" actId="5793"/>
        <pc:sldMkLst>
          <pc:docMk/>
          <pc:sldMk cId="852812054" sldId="1018"/>
        </pc:sldMkLst>
        <pc:spChg chg="mod ord">
          <ac:chgData name="Palit, Tapti" userId="dec6fbcd-7598-406a-8cbf-504d4a3bac15" providerId="ADAL" clId="{65104DF2-1B45-4C36-9E2A-F89658839DCF}" dt="2024-01-25T17:04:37.335" v="20257" actId="6264"/>
          <ac:spMkLst>
            <pc:docMk/>
            <pc:sldMk cId="852812054" sldId="1018"/>
            <ac:spMk id="3" creationId="{A972EE72-CE04-4275-49A8-8C4F180C547E}"/>
          </ac:spMkLst>
        </pc:spChg>
        <pc:spChg chg="mod ord">
          <ac:chgData name="Palit, Tapti" userId="dec6fbcd-7598-406a-8cbf-504d4a3bac15" providerId="ADAL" clId="{65104DF2-1B45-4C36-9E2A-F89658839DCF}" dt="2024-01-25T17:04:37.335" v="20257" actId="6264"/>
          <ac:spMkLst>
            <pc:docMk/>
            <pc:sldMk cId="852812054" sldId="1018"/>
            <ac:spMk id="4" creationId="{78F7EF59-E4C2-A5EB-C184-02A83C6929E4}"/>
          </ac:spMkLst>
        </pc:spChg>
        <pc:spChg chg="mod ord">
          <ac:chgData name="Palit, Tapti" userId="dec6fbcd-7598-406a-8cbf-504d4a3bac15" providerId="ADAL" clId="{65104DF2-1B45-4C36-9E2A-F89658839DCF}" dt="2024-01-25T17:04:37.335" v="20257" actId="6264"/>
          <ac:spMkLst>
            <pc:docMk/>
            <pc:sldMk cId="852812054" sldId="1018"/>
            <ac:spMk id="5" creationId="{6A16820F-4E3C-D94A-AF37-38E1BA86DC74}"/>
          </ac:spMkLst>
        </pc:spChg>
        <pc:spChg chg="add del mod">
          <ac:chgData name="Palit, Tapti" userId="dec6fbcd-7598-406a-8cbf-504d4a3bac15" providerId="ADAL" clId="{65104DF2-1B45-4C36-9E2A-F89658839DCF}" dt="2024-01-25T17:04:37.335" v="20257" actId="6264"/>
          <ac:spMkLst>
            <pc:docMk/>
            <pc:sldMk cId="852812054" sldId="1018"/>
            <ac:spMk id="12" creationId="{73AF4AA7-8F32-3D48-D3A9-F34FA5A849D3}"/>
          </ac:spMkLst>
        </pc:spChg>
        <pc:spChg chg="add del mod">
          <ac:chgData name="Palit, Tapti" userId="dec6fbcd-7598-406a-8cbf-504d4a3bac15" providerId="ADAL" clId="{65104DF2-1B45-4C36-9E2A-F89658839DCF}" dt="2024-01-25T17:04:37.335" v="20257" actId="6264"/>
          <ac:spMkLst>
            <pc:docMk/>
            <pc:sldMk cId="852812054" sldId="1018"/>
            <ac:spMk id="16" creationId="{1B737BFE-95B5-4A9A-4D3A-B685F50561AD}"/>
          </ac:spMkLst>
        </pc:spChg>
        <pc:spChg chg="add del mod">
          <ac:chgData name="Palit, Tapti" userId="dec6fbcd-7598-406a-8cbf-504d4a3bac15" providerId="ADAL" clId="{65104DF2-1B45-4C36-9E2A-F89658839DCF}" dt="2024-01-25T17:04:37.335" v="20257" actId="6264"/>
          <ac:spMkLst>
            <pc:docMk/>
            <pc:sldMk cId="852812054" sldId="1018"/>
            <ac:spMk id="17" creationId="{3692FF0B-677C-FFBB-8903-60676A0F7A09}"/>
          </ac:spMkLst>
        </pc:spChg>
        <pc:spChg chg="add mod ord">
          <ac:chgData name="Palit, Tapti" userId="dec6fbcd-7598-406a-8cbf-504d4a3bac15" providerId="ADAL" clId="{65104DF2-1B45-4C36-9E2A-F89658839DCF}" dt="2024-01-25T17:04:45.686" v="20289" actId="5793"/>
          <ac:spMkLst>
            <pc:docMk/>
            <pc:sldMk cId="852812054" sldId="1018"/>
            <ac:spMk id="18" creationId="{F6909437-D043-2C29-21BC-C06F5DCB2F59}"/>
          </ac:spMkLst>
        </pc:spChg>
        <pc:picChg chg="add mod">
          <ac:chgData name="Palit, Tapti" userId="dec6fbcd-7598-406a-8cbf-504d4a3bac15" providerId="ADAL" clId="{65104DF2-1B45-4C36-9E2A-F89658839DCF}" dt="2024-01-25T17:01:39.221" v="20085" actId="1076"/>
          <ac:picMkLst>
            <pc:docMk/>
            <pc:sldMk cId="852812054" sldId="1018"/>
            <ac:picMk id="11" creationId="{71435A73-6B56-0322-F1D2-D1616A3AEB4A}"/>
          </ac:picMkLst>
        </pc:picChg>
      </pc:sldChg>
      <pc:sldChg chg="addSp delSp modSp new mod modClrScheme chgLayout">
        <pc:chgData name="Palit, Tapti" userId="dec6fbcd-7598-406a-8cbf-504d4a3bac15" providerId="ADAL" clId="{65104DF2-1B45-4C36-9E2A-F89658839DCF}" dt="2024-01-25T17:05:30.051" v="20366" actId="20577"/>
        <pc:sldMkLst>
          <pc:docMk/>
          <pc:sldMk cId="3604206084" sldId="1019"/>
        </pc:sldMkLst>
        <pc:spChg chg="del mod ord">
          <ac:chgData name="Palit, Tapti" userId="dec6fbcd-7598-406a-8cbf-504d4a3bac15" providerId="ADAL" clId="{65104DF2-1B45-4C36-9E2A-F89658839DCF}" dt="2024-01-25T17:05:13.258" v="20312" actId="700"/>
          <ac:spMkLst>
            <pc:docMk/>
            <pc:sldMk cId="3604206084" sldId="1019"/>
            <ac:spMk id="2" creationId="{39666FD6-0C4C-931F-DB54-378D40D30673}"/>
          </ac:spMkLst>
        </pc:spChg>
        <pc:spChg chg="mod ord">
          <ac:chgData name="Palit, Tapti" userId="dec6fbcd-7598-406a-8cbf-504d4a3bac15" providerId="ADAL" clId="{65104DF2-1B45-4C36-9E2A-F89658839DCF}" dt="2024-01-25T17:05:30.051" v="20366" actId="20577"/>
          <ac:spMkLst>
            <pc:docMk/>
            <pc:sldMk cId="3604206084" sldId="1019"/>
            <ac:spMk id="3" creationId="{59868DF7-37D5-8D1F-549A-5551B802282E}"/>
          </ac:spMkLst>
        </pc:spChg>
        <pc:spChg chg="mod ord">
          <ac:chgData name="Palit, Tapti" userId="dec6fbcd-7598-406a-8cbf-504d4a3bac15" providerId="ADAL" clId="{65104DF2-1B45-4C36-9E2A-F89658839DCF}" dt="2024-01-25T17:05:16.146" v="20313" actId="700"/>
          <ac:spMkLst>
            <pc:docMk/>
            <pc:sldMk cId="3604206084" sldId="1019"/>
            <ac:spMk id="4" creationId="{CAC4E2C7-6993-B298-5C1A-70279A833AC3}"/>
          </ac:spMkLst>
        </pc:spChg>
        <pc:spChg chg="del">
          <ac:chgData name="Palit, Tapti" userId="dec6fbcd-7598-406a-8cbf-504d4a3bac15" providerId="ADAL" clId="{65104DF2-1B45-4C36-9E2A-F89658839DCF}" dt="2024-01-25T17:05:13.258" v="20312" actId="700"/>
          <ac:spMkLst>
            <pc:docMk/>
            <pc:sldMk cId="3604206084" sldId="1019"/>
            <ac:spMk id="5" creationId="{CDB0437F-2EDA-CE78-19F1-6BED8FB5BAAF}"/>
          </ac:spMkLst>
        </pc:spChg>
        <pc:spChg chg="add del mod ord">
          <ac:chgData name="Palit, Tapti" userId="dec6fbcd-7598-406a-8cbf-504d4a3bac15" providerId="ADAL" clId="{65104DF2-1B45-4C36-9E2A-F89658839DCF}" dt="2024-01-25T17:05:16.146" v="20313" actId="700"/>
          <ac:spMkLst>
            <pc:docMk/>
            <pc:sldMk cId="3604206084" sldId="1019"/>
            <ac:spMk id="6" creationId="{D17495AE-6195-93F5-C9CA-93AA8967D8DF}"/>
          </ac:spMkLst>
        </pc:spChg>
      </pc:sldChg>
      <pc:sldChg chg="modSp add mod modShow">
        <pc:chgData name="Palit, Tapti" userId="dec6fbcd-7598-406a-8cbf-504d4a3bac15" providerId="ADAL" clId="{65104DF2-1B45-4C36-9E2A-F89658839DCF}" dt="2024-01-25T17:07:05.696" v="20516" actId="20577"/>
        <pc:sldMkLst>
          <pc:docMk/>
          <pc:sldMk cId="73727201" sldId="1020"/>
        </pc:sldMkLst>
        <pc:spChg chg="mod">
          <ac:chgData name="Palit, Tapti" userId="dec6fbcd-7598-406a-8cbf-504d4a3bac15" providerId="ADAL" clId="{65104DF2-1B45-4C36-9E2A-F89658839DCF}" dt="2024-01-25T17:07:05.696" v="20516" actId="20577"/>
          <ac:spMkLst>
            <pc:docMk/>
            <pc:sldMk cId="73727201" sldId="1020"/>
            <ac:spMk id="9" creationId="{05E5E1A5-9203-86D7-D2D2-6F8449423FB7}"/>
          </ac:spMkLst>
        </pc:spChg>
      </pc:sldChg>
      <pc:sldChg chg="modSp add del mod">
        <pc:chgData name="Palit, Tapti" userId="dec6fbcd-7598-406a-8cbf-504d4a3bac15" providerId="ADAL" clId="{65104DF2-1B45-4C36-9E2A-F89658839DCF}" dt="2024-01-25T17:04:32.598" v="20256" actId="47"/>
        <pc:sldMkLst>
          <pc:docMk/>
          <pc:sldMk cId="795764120" sldId="1020"/>
        </pc:sldMkLst>
        <pc:spChg chg="mod">
          <ac:chgData name="Palit, Tapti" userId="dec6fbcd-7598-406a-8cbf-504d4a3bac15" providerId="ADAL" clId="{65104DF2-1B45-4C36-9E2A-F89658839DCF}" dt="2024-01-25T17:04:28.425" v="20254" actId="20577"/>
          <ac:spMkLst>
            <pc:docMk/>
            <pc:sldMk cId="795764120" sldId="1020"/>
            <ac:spMk id="5" creationId="{6A16820F-4E3C-D94A-AF37-38E1BA86DC74}"/>
          </ac:spMkLst>
        </pc:spChg>
      </pc:sldChg>
      <pc:sldChg chg="modSp add mod modAnim">
        <pc:chgData name="Palit, Tapti" userId="dec6fbcd-7598-406a-8cbf-504d4a3bac15" providerId="ADAL" clId="{65104DF2-1B45-4C36-9E2A-F89658839DCF}" dt="2024-01-25T17:23:30.473" v="20998" actId="20577"/>
        <pc:sldMkLst>
          <pc:docMk/>
          <pc:sldMk cId="1011192950" sldId="1021"/>
        </pc:sldMkLst>
        <pc:spChg chg="mod">
          <ac:chgData name="Palit, Tapti" userId="dec6fbcd-7598-406a-8cbf-504d4a3bac15" providerId="ADAL" clId="{65104DF2-1B45-4C36-9E2A-F89658839DCF}" dt="2024-01-25T17:23:19.236" v="20990" actId="20577"/>
          <ac:spMkLst>
            <pc:docMk/>
            <pc:sldMk cId="1011192950" sldId="1021"/>
            <ac:spMk id="31" creationId="{A1AE6AAE-C7D3-E8E2-BBBE-C8BA0B0FDD7B}"/>
          </ac:spMkLst>
        </pc:spChg>
        <pc:graphicFrameChg chg="modGraphic">
          <ac:chgData name="Palit, Tapti" userId="dec6fbcd-7598-406a-8cbf-504d4a3bac15" providerId="ADAL" clId="{65104DF2-1B45-4C36-9E2A-F89658839DCF}" dt="2024-01-25T17:23:30.473" v="20998" actId="20577"/>
          <ac:graphicFrameMkLst>
            <pc:docMk/>
            <pc:sldMk cId="1011192950" sldId="1021"/>
            <ac:graphicFrameMk id="32" creationId="{662E3E91-EC1F-FAC9-6710-BA112B8C33B9}"/>
          </ac:graphicFrameMkLst>
        </pc:graphicFrameChg>
      </pc:sldChg>
      <pc:sldChg chg="modSp mod">
        <pc:chgData name="Palit, Tapti" userId="dec6fbcd-7598-406a-8cbf-504d4a3bac15" providerId="ADAL" clId="{65104DF2-1B45-4C36-9E2A-F89658839DCF}" dt="2024-02-06T18:30:51.451" v="26048" actId="20577"/>
        <pc:sldMkLst>
          <pc:docMk/>
          <pc:sldMk cId="2364622868" sldId="1021"/>
        </pc:sldMkLst>
        <pc:spChg chg="mod">
          <ac:chgData name="Palit, Tapti" userId="dec6fbcd-7598-406a-8cbf-504d4a3bac15" providerId="ADAL" clId="{65104DF2-1B45-4C36-9E2A-F89658839DCF}" dt="2024-02-06T18:30:51.451" v="26048" actId="20577"/>
          <ac:spMkLst>
            <pc:docMk/>
            <pc:sldMk cId="2364622868" sldId="1021"/>
            <ac:spMk id="3" creationId="{DBF81D88-EE7F-4956-ADB0-DA856615FD00}"/>
          </ac:spMkLst>
        </pc:spChg>
      </pc:sldChg>
      <pc:sldChg chg="add mod modShow">
        <pc:chgData name="Palit, Tapti" userId="dec6fbcd-7598-406a-8cbf-504d4a3bac15" providerId="ADAL" clId="{65104DF2-1B45-4C36-9E2A-F89658839DCF}" dt="2024-01-26T20:08:37.806" v="23932" actId="729"/>
        <pc:sldMkLst>
          <pc:docMk/>
          <pc:sldMk cId="1500167412" sldId="1022"/>
        </pc:sldMkLst>
      </pc:sldChg>
      <pc:sldChg chg="modSp add del mod">
        <pc:chgData name="Palit, Tapti" userId="dec6fbcd-7598-406a-8cbf-504d4a3bac15" providerId="ADAL" clId="{65104DF2-1B45-4C36-9E2A-F89658839DCF}" dt="2024-01-26T19:11:58.947" v="22966" actId="2696"/>
        <pc:sldMkLst>
          <pc:docMk/>
          <pc:sldMk cId="2493544275" sldId="1022"/>
        </pc:sldMkLst>
        <pc:spChg chg="mod">
          <ac:chgData name="Palit, Tapti" userId="dec6fbcd-7598-406a-8cbf-504d4a3bac15" providerId="ADAL" clId="{65104DF2-1B45-4C36-9E2A-F89658839DCF}" dt="2024-01-25T17:23:44.048" v="20999"/>
          <ac:spMkLst>
            <pc:docMk/>
            <pc:sldMk cId="2493544275" sldId="1022"/>
            <ac:spMk id="31" creationId="{A1AE6AAE-C7D3-E8E2-BBBE-C8BA0B0FDD7B}"/>
          </ac:spMkLst>
        </pc:spChg>
        <pc:graphicFrameChg chg="modGraphic">
          <ac:chgData name="Palit, Tapti" userId="dec6fbcd-7598-406a-8cbf-504d4a3bac15" providerId="ADAL" clId="{65104DF2-1B45-4C36-9E2A-F89658839DCF}" dt="2024-01-25T17:24:27.518" v="21018" actId="20577"/>
          <ac:graphicFrameMkLst>
            <pc:docMk/>
            <pc:sldMk cId="2493544275" sldId="1022"/>
            <ac:graphicFrameMk id="32" creationId="{662E3E91-EC1F-FAC9-6710-BA112B8C33B9}"/>
          </ac:graphicFrameMkLst>
        </pc:graphicFrameChg>
      </pc:sldChg>
      <pc:sldChg chg="add del">
        <pc:chgData name="Palit, Tapti" userId="dec6fbcd-7598-406a-8cbf-504d4a3bac15" providerId="ADAL" clId="{65104DF2-1B45-4C36-9E2A-F89658839DCF}" dt="2024-01-26T20:08:31.372" v="23930" actId="2696"/>
        <pc:sldMkLst>
          <pc:docMk/>
          <pc:sldMk cId="4176752549" sldId="1022"/>
        </pc:sldMkLst>
      </pc:sldChg>
      <pc:sldChg chg="modSp add del mod">
        <pc:chgData name="Palit, Tapti" userId="dec6fbcd-7598-406a-8cbf-504d4a3bac15" providerId="ADAL" clId="{65104DF2-1B45-4C36-9E2A-F89658839DCF}" dt="2024-01-26T19:11:58.947" v="22966" actId="2696"/>
        <pc:sldMkLst>
          <pc:docMk/>
          <pc:sldMk cId="2688675452" sldId="1023"/>
        </pc:sldMkLst>
        <pc:spChg chg="mod">
          <ac:chgData name="Palit, Tapti" userId="dec6fbcd-7598-406a-8cbf-504d4a3bac15" providerId="ADAL" clId="{65104DF2-1B45-4C36-9E2A-F89658839DCF}" dt="2024-01-25T17:23:46.574" v="21000"/>
          <ac:spMkLst>
            <pc:docMk/>
            <pc:sldMk cId="2688675452" sldId="1023"/>
            <ac:spMk id="31" creationId="{A1AE6AAE-C7D3-E8E2-BBBE-C8BA0B0FDD7B}"/>
          </ac:spMkLst>
        </pc:spChg>
        <pc:graphicFrameChg chg="modGraphic">
          <ac:chgData name="Palit, Tapti" userId="dec6fbcd-7598-406a-8cbf-504d4a3bac15" providerId="ADAL" clId="{65104DF2-1B45-4C36-9E2A-F89658839DCF}" dt="2024-01-25T17:24:35.537" v="21026" actId="20577"/>
          <ac:graphicFrameMkLst>
            <pc:docMk/>
            <pc:sldMk cId="2688675452" sldId="1023"/>
            <ac:graphicFrameMk id="32" creationId="{662E3E91-EC1F-FAC9-6710-BA112B8C33B9}"/>
          </ac:graphicFrameMkLst>
        </pc:graphicFrameChg>
      </pc:sldChg>
      <pc:sldChg chg="modSp add mod">
        <pc:chgData name="Palit, Tapti" userId="dec6fbcd-7598-406a-8cbf-504d4a3bac15" providerId="ADAL" clId="{65104DF2-1B45-4C36-9E2A-F89658839DCF}" dt="2024-01-26T20:19:17.818" v="23972" actId="5793"/>
        <pc:sldMkLst>
          <pc:docMk/>
          <pc:sldMk cId="3926940956" sldId="1023"/>
        </pc:sldMkLst>
        <pc:spChg chg="mod">
          <ac:chgData name="Palit, Tapti" userId="dec6fbcd-7598-406a-8cbf-504d4a3bac15" providerId="ADAL" clId="{65104DF2-1B45-4C36-9E2A-F89658839DCF}" dt="2024-01-26T20:19:13.753" v="23970" actId="20577"/>
          <ac:spMkLst>
            <pc:docMk/>
            <pc:sldMk cId="3926940956" sldId="1023"/>
            <ac:spMk id="2" creationId="{D7EC638E-4A77-46B8-B32A-298B47F2DEB0}"/>
          </ac:spMkLst>
        </pc:spChg>
        <pc:spChg chg="mod">
          <ac:chgData name="Palit, Tapti" userId="dec6fbcd-7598-406a-8cbf-504d4a3bac15" providerId="ADAL" clId="{65104DF2-1B45-4C36-9E2A-F89658839DCF}" dt="2024-01-26T20:19:17.818" v="23972" actId="5793"/>
          <ac:spMkLst>
            <pc:docMk/>
            <pc:sldMk cId="3926940956" sldId="1023"/>
            <ac:spMk id="3" creationId="{DBF81D88-EE7F-4956-ADB0-DA856615FD00}"/>
          </ac:spMkLst>
        </pc:spChg>
      </pc:sldChg>
      <pc:sldChg chg="addSp delSp modSp add mod">
        <pc:chgData name="Palit, Tapti" userId="dec6fbcd-7598-406a-8cbf-504d4a3bac15" providerId="ADAL" clId="{65104DF2-1B45-4C36-9E2A-F89658839DCF}" dt="2024-02-06T18:29:31.819" v="26016" actId="1035"/>
        <pc:sldMkLst>
          <pc:docMk/>
          <pc:sldMk cId="271275750" sldId="1024"/>
        </pc:sldMkLst>
        <pc:spChg chg="mod">
          <ac:chgData name="Palit, Tapti" userId="dec6fbcd-7598-406a-8cbf-504d4a3bac15" providerId="ADAL" clId="{65104DF2-1B45-4C36-9E2A-F89658839DCF}" dt="2024-01-25T17:18:15.290" v="20707" actId="20577"/>
          <ac:spMkLst>
            <pc:docMk/>
            <pc:sldMk cId="271275750" sldId="1024"/>
            <ac:spMk id="2" creationId="{E470CC57-6C32-7825-9CCD-F4A192D3119F}"/>
          </ac:spMkLst>
        </pc:spChg>
        <pc:spChg chg="mod">
          <ac:chgData name="Palit, Tapti" userId="dec6fbcd-7598-406a-8cbf-504d4a3bac15" providerId="ADAL" clId="{65104DF2-1B45-4C36-9E2A-F89658839DCF}" dt="2024-01-25T17:10:04.290" v="20533" actId="20577"/>
          <ac:spMkLst>
            <pc:docMk/>
            <pc:sldMk cId="271275750" sldId="1024"/>
            <ac:spMk id="3" creationId="{E4A3937F-3571-5A5D-0101-49651F5C7D3F}"/>
          </ac:spMkLst>
        </pc:spChg>
        <pc:spChg chg="mod">
          <ac:chgData name="Palit, Tapti" userId="dec6fbcd-7598-406a-8cbf-504d4a3bac15" providerId="ADAL" clId="{65104DF2-1B45-4C36-9E2A-F89658839DCF}" dt="2024-02-06T18:29:31.819" v="26016" actId="1035"/>
          <ac:spMkLst>
            <pc:docMk/>
            <pc:sldMk cId="271275750" sldId="1024"/>
            <ac:spMk id="5" creationId="{F5F324E9-714C-1CBF-1CCD-9A6C2AA76298}"/>
          </ac:spMkLst>
        </pc:spChg>
        <pc:spChg chg="mod">
          <ac:chgData name="Palit, Tapti" userId="dec6fbcd-7598-406a-8cbf-504d4a3bac15" providerId="ADAL" clId="{65104DF2-1B45-4C36-9E2A-F89658839DCF}" dt="2024-02-06T18:29:31.819" v="26016" actId="1035"/>
          <ac:spMkLst>
            <pc:docMk/>
            <pc:sldMk cId="271275750" sldId="1024"/>
            <ac:spMk id="6" creationId="{18132DDA-DB08-4137-C62D-F1B586D0284D}"/>
          </ac:spMkLst>
        </pc:spChg>
        <pc:spChg chg="mod">
          <ac:chgData name="Palit, Tapti" userId="dec6fbcd-7598-406a-8cbf-504d4a3bac15" providerId="ADAL" clId="{65104DF2-1B45-4C36-9E2A-F89658839DCF}" dt="2024-02-06T18:29:31.819" v="26016" actId="1035"/>
          <ac:spMkLst>
            <pc:docMk/>
            <pc:sldMk cId="271275750" sldId="1024"/>
            <ac:spMk id="8" creationId="{CD142230-6606-3059-9159-E801862B6AB2}"/>
          </ac:spMkLst>
        </pc:spChg>
        <pc:spChg chg="mod">
          <ac:chgData name="Palit, Tapti" userId="dec6fbcd-7598-406a-8cbf-504d4a3bac15" providerId="ADAL" clId="{65104DF2-1B45-4C36-9E2A-F89658839DCF}" dt="2024-02-06T18:29:31.819" v="26016" actId="1035"/>
          <ac:spMkLst>
            <pc:docMk/>
            <pc:sldMk cId="271275750" sldId="1024"/>
            <ac:spMk id="9" creationId="{B6EA2D89-810C-AE28-37BF-B9D24992AE20}"/>
          </ac:spMkLst>
        </pc:spChg>
        <pc:spChg chg="del">
          <ac:chgData name="Palit, Tapti" userId="dec6fbcd-7598-406a-8cbf-504d4a3bac15" providerId="ADAL" clId="{65104DF2-1B45-4C36-9E2A-F89658839DCF}" dt="2024-02-06T18:25:10.254" v="25953" actId="478"/>
          <ac:spMkLst>
            <pc:docMk/>
            <pc:sldMk cId="271275750" sldId="1024"/>
            <ac:spMk id="10" creationId="{46849302-1299-6088-3944-A4A5A488C43C}"/>
          </ac:spMkLst>
        </pc:spChg>
        <pc:spChg chg="mod">
          <ac:chgData name="Palit, Tapti" userId="dec6fbcd-7598-406a-8cbf-504d4a3bac15" providerId="ADAL" clId="{65104DF2-1B45-4C36-9E2A-F89658839DCF}" dt="2024-02-06T18:29:31.819" v="26016" actId="1035"/>
          <ac:spMkLst>
            <pc:docMk/>
            <pc:sldMk cId="271275750" sldId="1024"/>
            <ac:spMk id="12" creationId="{B45C68AF-79FF-97D3-03A3-B6F915DF77AF}"/>
          </ac:spMkLst>
        </pc:spChg>
        <pc:spChg chg="add mod">
          <ac:chgData name="Palit, Tapti" userId="dec6fbcd-7598-406a-8cbf-504d4a3bac15" providerId="ADAL" clId="{65104DF2-1B45-4C36-9E2A-F89658839DCF}" dt="2024-02-06T18:29:31.819" v="26016" actId="1035"/>
          <ac:spMkLst>
            <pc:docMk/>
            <pc:sldMk cId="271275750" sldId="1024"/>
            <ac:spMk id="16" creationId="{384F5094-B781-BFAB-ED79-709E9C3C1E64}"/>
          </ac:spMkLst>
        </pc:spChg>
        <pc:picChg chg="del">
          <ac:chgData name="Palit, Tapti" userId="dec6fbcd-7598-406a-8cbf-504d4a3bac15" providerId="ADAL" clId="{65104DF2-1B45-4C36-9E2A-F89658839DCF}" dt="2024-01-25T17:13:38.838" v="20642" actId="478"/>
          <ac:picMkLst>
            <pc:docMk/>
            <pc:sldMk cId="271275750" sldId="1024"/>
            <ac:picMk id="10" creationId="{613987A6-F187-E522-A11D-DFEAB29D1236}"/>
          </ac:picMkLst>
        </pc:picChg>
        <pc:picChg chg="del">
          <ac:chgData name="Palit, Tapti" userId="dec6fbcd-7598-406a-8cbf-504d4a3bac15" providerId="ADAL" clId="{65104DF2-1B45-4C36-9E2A-F89658839DCF}" dt="2024-02-06T18:25:10.254" v="25953" actId="478"/>
          <ac:picMkLst>
            <pc:docMk/>
            <pc:sldMk cId="271275750" sldId="1024"/>
            <ac:picMk id="11" creationId="{923357D2-30CA-B996-1977-2EE94E9B961D}"/>
          </ac:picMkLst>
        </pc:picChg>
        <pc:picChg chg="add mod">
          <ac:chgData name="Palit, Tapti" userId="dec6fbcd-7598-406a-8cbf-504d4a3bac15" providerId="ADAL" clId="{65104DF2-1B45-4C36-9E2A-F89658839DCF}" dt="2024-02-06T18:29:31.819" v="26016" actId="1035"/>
          <ac:picMkLst>
            <pc:docMk/>
            <pc:sldMk cId="271275750" sldId="1024"/>
            <ac:picMk id="17" creationId="{BE12CD51-C586-0D1B-4382-013AD90F8D95}"/>
          </ac:picMkLst>
        </pc:picChg>
        <pc:cxnChg chg="mod">
          <ac:chgData name="Palit, Tapti" userId="dec6fbcd-7598-406a-8cbf-504d4a3bac15" providerId="ADAL" clId="{65104DF2-1B45-4C36-9E2A-F89658839DCF}" dt="2024-02-06T18:29:31.819" v="26016" actId="1035"/>
          <ac:cxnSpMkLst>
            <pc:docMk/>
            <pc:sldMk cId="271275750" sldId="1024"/>
            <ac:cxnSpMk id="7" creationId="{BC8EB2D9-0A72-0953-FC3C-1ECB90465A56}"/>
          </ac:cxnSpMkLst>
        </pc:cxnChg>
      </pc:sldChg>
      <pc:sldChg chg="modSp add del mod">
        <pc:chgData name="Palit, Tapti" userId="dec6fbcd-7598-406a-8cbf-504d4a3bac15" providerId="ADAL" clId="{65104DF2-1B45-4C36-9E2A-F89658839DCF}" dt="2024-02-06T18:29:12.188" v="25996" actId="47"/>
        <pc:sldMkLst>
          <pc:docMk/>
          <pc:sldMk cId="395946385" sldId="1025"/>
        </pc:sldMkLst>
        <pc:spChg chg="mod">
          <ac:chgData name="Palit, Tapti" userId="dec6fbcd-7598-406a-8cbf-504d4a3bac15" providerId="ADAL" clId="{65104DF2-1B45-4C36-9E2A-F89658839DCF}" dt="2024-01-25T17:18:18.725" v="20708" actId="20577"/>
          <ac:spMkLst>
            <pc:docMk/>
            <pc:sldMk cId="395946385" sldId="1025"/>
            <ac:spMk id="2" creationId="{E470CC57-6C32-7825-9CCD-F4A192D3119F}"/>
          </ac:spMkLst>
        </pc:spChg>
        <pc:spChg chg="mod">
          <ac:chgData name="Palit, Tapti" userId="dec6fbcd-7598-406a-8cbf-504d4a3bac15" providerId="ADAL" clId="{65104DF2-1B45-4C36-9E2A-F89658839DCF}" dt="2024-01-25T17:25:10.092" v="21034"/>
          <ac:spMkLst>
            <pc:docMk/>
            <pc:sldMk cId="395946385" sldId="1025"/>
            <ac:spMk id="5" creationId="{F5F324E9-714C-1CBF-1CCD-9A6C2AA76298}"/>
          </ac:spMkLst>
        </pc:spChg>
        <pc:spChg chg="mod">
          <ac:chgData name="Palit, Tapti" userId="dec6fbcd-7598-406a-8cbf-504d4a3bac15" providerId="ADAL" clId="{65104DF2-1B45-4C36-9E2A-F89658839DCF}" dt="2024-01-25T17:25:33.835" v="21062" actId="207"/>
          <ac:spMkLst>
            <pc:docMk/>
            <pc:sldMk cId="395946385" sldId="1025"/>
            <ac:spMk id="6" creationId="{18132DDA-DB08-4137-C62D-F1B586D0284D}"/>
          </ac:spMkLst>
        </pc:spChg>
        <pc:spChg chg="mod">
          <ac:chgData name="Palit, Tapti" userId="dec6fbcd-7598-406a-8cbf-504d4a3bac15" providerId="ADAL" clId="{65104DF2-1B45-4C36-9E2A-F89658839DCF}" dt="2024-01-25T17:25:56.176" v="21075" actId="1076"/>
          <ac:spMkLst>
            <pc:docMk/>
            <pc:sldMk cId="395946385" sldId="1025"/>
            <ac:spMk id="8" creationId="{CD142230-6606-3059-9159-E801862B6AB2}"/>
          </ac:spMkLst>
        </pc:spChg>
        <pc:spChg chg="mod">
          <ac:chgData name="Palit, Tapti" userId="dec6fbcd-7598-406a-8cbf-504d4a3bac15" providerId="ADAL" clId="{65104DF2-1B45-4C36-9E2A-F89658839DCF}" dt="2024-02-06T18:26:40.765" v="25964"/>
          <ac:spMkLst>
            <pc:docMk/>
            <pc:sldMk cId="395946385" sldId="1025"/>
            <ac:spMk id="11" creationId="{29307AF8-12AE-6E55-7E39-F5C536917790}"/>
          </ac:spMkLst>
        </pc:spChg>
      </pc:sldChg>
      <pc:sldChg chg="modSp add del mod">
        <pc:chgData name="Palit, Tapti" userId="dec6fbcd-7598-406a-8cbf-504d4a3bac15" providerId="ADAL" clId="{65104DF2-1B45-4C36-9E2A-F89658839DCF}" dt="2024-01-25T17:12:00.669" v="20610" actId="47"/>
        <pc:sldMkLst>
          <pc:docMk/>
          <pc:sldMk cId="2285285487" sldId="1025"/>
        </pc:sldMkLst>
        <pc:graphicFrameChg chg="modGraphic">
          <ac:chgData name="Palit, Tapti" userId="dec6fbcd-7598-406a-8cbf-504d4a3bac15" providerId="ADAL" clId="{65104DF2-1B45-4C36-9E2A-F89658839DCF}" dt="2024-01-25T17:11:19.758" v="20581" actId="20577"/>
          <ac:graphicFrameMkLst>
            <pc:docMk/>
            <pc:sldMk cId="2285285487" sldId="1025"/>
            <ac:graphicFrameMk id="32" creationId="{662E3E91-EC1F-FAC9-6710-BA112B8C33B9}"/>
          </ac:graphicFrameMkLst>
        </pc:graphicFrameChg>
      </pc:sldChg>
      <pc:sldChg chg="modSp add mod modNotesTx">
        <pc:chgData name="Palit, Tapti" userId="dec6fbcd-7598-406a-8cbf-504d4a3bac15" providerId="ADAL" clId="{65104DF2-1B45-4C36-9E2A-F89658839DCF}" dt="2024-01-26T20:40:50.526" v="24335" actId="20577"/>
        <pc:sldMkLst>
          <pc:docMk/>
          <pc:sldMk cId="1600423913" sldId="1026"/>
        </pc:sldMkLst>
        <pc:spChg chg="mod">
          <ac:chgData name="Palit, Tapti" userId="dec6fbcd-7598-406a-8cbf-504d4a3bac15" providerId="ADAL" clId="{65104DF2-1B45-4C36-9E2A-F89658839DCF}" dt="2024-01-26T19:53:46.918" v="23713" actId="114"/>
          <ac:spMkLst>
            <pc:docMk/>
            <pc:sldMk cId="1600423913" sldId="1026"/>
            <ac:spMk id="3" creationId="{1DE32838-0EFD-ED43-CD51-D5E95C26D3D4}"/>
          </ac:spMkLst>
        </pc:spChg>
      </pc:sldChg>
      <pc:sldChg chg="modSp add del mod addAnim delAnim">
        <pc:chgData name="Palit, Tapti" userId="dec6fbcd-7598-406a-8cbf-504d4a3bac15" providerId="ADAL" clId="{65104DF2-1B45-4C36-9E2A-F89658839DCF}" dt="2024-01-25T17:12:00.669" v="20610" actId="47"/>
        <pc:sldMkLst>
          <pc:docMk/>
          <pc:sldMk cId="2473080184" sldId="1026"/>
        </pc:sldMkLst>
        <pc:graphicFrameChg chg="modGraphic">
          <ac:chgData name="Palit, Tapti" userId="dec6fbcd-7598-406a-8cbf-504d4a3bac15" providerId="ADAL" clId="{65104DF2-1B45-4C36-9E2A-F89658839DCF}" dt="2024-01-25T17:11:40.881" v="20609" actId="207"/>
          <ac:graphicFrameMkLst>
            <pc:docMk/>
            <pc:sldMk cId="2473080184" sldId="1026"/>
            <ac:graphicFrameMk id="32" creationId="{662E3E91-EC1F-FAC9-6710-BA112B8C33B9}"/>
          </ac:graphicFrameMkLst>
        </pc:graphicFrameChg>
      </pc:sldChg>
      <pc:sldChg chg="modSp new del mod">
        <pc:chgData name="Palit, Tapti" userId="dec6fbcd-7598-406a-8cbf-504d4a3bac15" providerId="ADAL" clId="{65104DF2-1B45-4C36-9E2A-F89658839DCF}" dt="2024-01-25T17:31:40.316" v="21460" actId="47"/>
        <pc:sldMkLst>
          <pc:docMk/>
          <pc:sldMk cId="403089916" sldId="1027"/>
        </pc:sldMkLst>
        <pc:spChg chg="mod">
          <ac:chgData name="Palit, Tapti" userId="dec6fbcd-7598-406a-8cbf-504d4a3bac15" providerId="ADAL" clId="{65104DF2-1B45-4C36-9E2A-F89658839DCF}" dt="2024-01-25T17:31:34.636" v="21459" actId="20577"/>
          <ac:spMkLst>
            <pc:docMk/>
            <pc:sldMk cId="403089916" sldId="1027"/>
            <ac:spMk id="3" creationId="{3310D84E-392B-64F6-36AC-8051E90FDE18}"/>
          </ac:spMkLst>
        </pc:spChg>
      </pc:sldChg>
      <pc:sldChg chg="add modAnim">
        <pc:chgData name="Palit, Tapti" userId="dec6fbcd-7598-406a-8cbf-504d4a3bac15" providerId="ADAL" clId="{65104DF2-1B45-4C36-9E2A-F89658839DCF}" dt="2024-01-25T18:08:57.113" v="22350"/>
        <pc:sldMkLst>
          <pc:docMk/>
          <pc:sldMk cId="1072800903" sldId="1027"/>
        </pc:sldMkLst>
      </pc:sldChg>
      <pc:sldChg chg="addSp delSp modSp add mod ord delAnim modAnim">
        <pc:chgData name="Palit, Tapti" userId="dec6fbcd-7598-406a-8cbf-504d4a3bac15" providerId="ADAL" clId="{65104DF2-1B45-4C36-9E2A-F89658839DCF}" dt="2024-01-25T18:08:51.872" v="22349"/>
        <pc:sldMkLst>
          <pc:docMk/>
          <pc:sldMk cId="2515668265" sldId="1028"/>
        </pc:sldMkLst>
        <pc:spChg chg="add mod">
          <ac:chgData name="Palit, Tapti" userId="dec6fbcd-7598-406a-8cbf-504d4a3bac15" providerId="ADAL" clId="{65104DF2-1B45-4C36-9E2A-F89658839DCF}" dt="2024-01-25T17:35:40.525" v="21584" actId="14100"/>
          <ac:spMkLst>
            <pc:docMk/>
            <pc:sldMk cId="2515668265" sldId="1028"/>
            <ac:spMk id="2" creationId="{CB585135-B6E1-9F68-1A9F-5C1041B1B302}"/>
          </ac:spMkLst>
        </pc:spChg>
        <pc:spChg chg="del">
          <ac:chgData name="Palit, Tapti" userId="dec6fbcd-7598-406a-8cbf-504d4a3bac15" providerId="ADAL" clId="{65104DF2-1B45-4C36-9E2A-F89658839DCF}" dt="2024-01-25T17:35:10.961" v="21542" actId="478"/>
          <ac:spMkLst>
            <pc:docMk/>
            <pc:sldMk cId="2515668265" sldId="1028"/>
            <ac:spMk id="26" creationId="{258C86E8-8F62-EB2C-6B52-95955C75AF4F}"/>
          </ac:spMkLst>
        </pc:spChg>
        <pc:spChg chg="del">
          <ac:chgData name="Palit, Tapti" userId="dec6fbcd-7598-406a-8cbf-504d4a3bac15" providerId="ADAL" clId="{65104DF2-1B45-4C36-9E2A-F89658839DCF}" dt="2024-01-25T17:35:15.182" v="21543" actId="478"/>
          <ac:spMkLst>
            <pc:docMk/>
            <pc:sldMk cId="2515668265" sldId="1028"/>
            <ac:spMk id="27" creationId="{ED46B6B2-6ACB-B836-8F9F-37284BACC293}"/>
          </ac:spMkLst>
        </pc:spChg>
        <pc:cxnChg chg="del mod">
          <ac:chgData name="Palit, Tapti" userId="dec6fbcd-7598-406a-8cbf-504d4a3bac15" providerId="ADAL" clId="{65104DF2-1B45-4C36-9E2A-F89658839DCF}" dt="2024-01-25T17:35:15.182" v="21543" actId="478"/>
          <ac:cxnSpMkLst>
            <pc:docMk/>
            <pc:sldMk cId="2515668265" sldId="1028"/>
            <ac:cxnSpMk id="24" creationId="{054AA8E2-7C35-513F-A322-C4357ADEBE52}"/>
          </ac:cxnSpMkLst>
        </pc:cxnChg>
        <pc:cxnChg chg="del mod">
          <ac:chgData name="Palit, Tapti" userId="dec6fbcd-7598-406a-8cbf-504d4a3bac15" providerId="ADAL" clId="{65104DF2-1B45-4C36-9E2A-F89658839DCF}" dt="2024-01-25T17:35:15.182" v="21543" actId="478"/>
          <ac:cxnSpMkLst>
            <pc:docMk/>
            <pc:sldMk cId="2515668265" sldId="1028"/>
            <ac:cxnSpMk id="28" creationId="{185F974F-3034-714F-C899-34DB07A20BAC}"/>
          </ac:cxnSpMkLst>
        </pc:cxnChg>
      </pc:sldChg>
      <pc:sldChg chg="modSp add mod">
        <pc:chgData name="Palit, Tapti" userId="dec6fbcd-7598-406a-8cbf-504d4a3bac15" providerId="ADAL" clId="{65104DF2-1B45-4C36-9E2A-F89658839DCF}" dt="2024-01-26T19:54:48.129" v="23716" actId="207"/>
        <pc:sldMkLst>
          <pc:docMk/>
          <pc:sldMk cId="478277902" sldId="1029"/>
        </pc:sldMkLst>
        <pc:spChg chg="mod">
          <ac:chgData name="Palit, Tapti" userId="dec6fbcd-7598-406a-8cbf-504d4a3bac15" providerId="ADAL" clId="{65104DF2-1B45-4C36-9E2A-F89658839DCF}" dt="2024-01-26T19:54:48.129" v="23716" actId="207"/>
          <ac:spMkLst>
            <pc:docMk/>
            <pc:sldMk cId="478277902" sldId="1029"/>
            <ac:spMk id="3" creationId="{1DE32838-0EFD-ED43-CD51-D5E95C26D3D4}"/>
          </ac:spMkLst>
        </pc:spChg>
      </pc:sldChg>
      <pc:sldChg chg="addSp delSp modSp add mod modAnim modShow chgLayout">
        <pc:chgData name="Palit, Tapti" userId="dec6fbcd-7598-406a-8cbf-504d4a3bac15" providerId="ADAL" clId="{65104DF2-1B45-4C36-9E2A-F89658839DCF}" dt="2024-02-06T19:43:21.283" v="26676"/>
        <pc:sldMkLst>
          <pc:docMk/>
          <pc:sldMk cId="2951242320" sldId="1030"/>
        </pc:sldMkLst>
        <pc:spChg chg="mod ord">
          <ac:chgData name="Palit, Tapti" userId="dec6fbcd-7598-406a-8cbf-504d4a3bac15" providerId="ADAL" clId="{65104DF2-1B45-4C36-9E2A-F89658839DCF}" dt="2024-01-25T17:38:44.983" v="21676" actId="20577"/>
          <ac:spMkLst>
            <pc:docMk/>
            <pc:sldMk cId="2951242320" sldId="1030"/>
            <ac:spMk id="2" creationId="{FDC508B3-EA90-9347-6D4C-EF7A07AF44DF}"/>
          </ac:spMkLst>
        </pc:spChg>
        <pc:spChg chg="mod ord">
          <ac:chgData name="Palit, Tapti" userId="dec6fbcd-7598-406a-8cbf-504d4a3bac15" providerId="ADAL" clId="{65104DF2-1B45-4C36-9E2A-F89658839DCF}" dt="2024-01-25T17:37:58.462" v="21629" actId="6264"/>
          <ac:spMkLst>
            <pc:docMk/>
            <pc:sldMk cId="2951242320" sldId="1030"/>
            <ac:spMk id="3" creationId="{2246E50D-C821-CBE0-85B0-00E195167CAF}"/>
          </ac:spMkLst>
        </pc:spChg>
        <pc:spChg chg="mod ord">
          <ac:chgData name="Palit, Tapti" userId="dec6fbcd-7598-406a-8cbf-504d4a3bac15" providerId="ADAL" clId="{65104DF2-1B45-4C36-9E2A-F89658839DCF}" dt="2024-01-25T17:37:58.462" v="21629" actId="6264"/>
          <ac:spMkLst>
            <pc:docMk/>
            <pc:sldMk cId="2951242320" sldId="1030"/>
            <ac:spMk id="4" creationId="{A321B73A-33D9-AE8B-0339-06063916F56C}"/>
          </ac:spMkLst>
        </pc:spChg>
        <pc:spChg chg="add del mod">
          <ac:chgData name="Palit, Tapti" userId="dec6fbcd-7598-406a-8cbf-504d4a3bac15" providerId="ADAL" clId="{65104DF2-1B45-4C36-9E2A-F89658839DCF}" dt="2024-01-25T17:37:58.462" v="21629" actId="6264"/>
          <ac:spMkLst>
            <pc:docMk/>
            <pc:sldMk cId="2951242320" sldId="1030"/>
            <ac:spMk id="5" creationId="{4BE10851-D68F-C6A0-5D93-71C2082F7CB3}"/>
          </ac:spMkLst>
        </pc:spChg>
        <pc:spChg chg="add del mod">
          <ac:chgData name="Palit, Tapti" userId="dec6fbcd-7598-406a-8cbf-504d4a3bac15" providerId="ADAL" clId="{65104DF2-1B45-4C36-9E2A-F89658839DCF}" dt="2024-01-25T17:37:58.462" v="21629" actId="6264"/>
          <ac:spMkLst>
            <pc:docMk/>
            <pc:sldMk cId="2951242320" sldId="1030"/>
            <ac:spMk id="7" creationId="{707E7015-5E77-2049-B42E-8B7D26F540A7}"/>
          </ac:spMkLst>
        </pc:spChg>
        <pc:spChg chg="add del mod">
          <ac:chgData name="Palit, Tapti" userId="dec6fbcd-7598-406a-8cbf-504d4a3bac15" providerId="ADAL" clId="{65104DF2-1B45-4C36-9E2A-F89658839DCF}" dt="2024-01-25T17:37:58.462" v="21629" actId="6264"/>
          <ac:spMkLst>
            <pc:docMk/>
            <pc:sldMk cId="2951242320" sldId="1030"/>
            <ac:spMk id="8" creationId="{D52B809B-0910-F2FF-0E45-667516266682}"/>
          </ac:spMkLst>
        </pc:spChg>
        <pc:picChg chg="mod">
          <ac:chgData name="Palit, Tapti" userId="dec6fbcd-7598-406a-8cbf-504d4a3bac15" providerId="ADAL" clId="{65104DF2-1B45-4C36-9E2A-F89658839DCF}" dt="2024-01-25T17:38:20.540" v="21639" actId="1076"/>
          <ac:picMkLst>
            <pc:docMk/>
            <pc:sldMk cId="2951242320" sldId="1030"/>
            <ac:picMk id="6" creationId="{100B0E69-54BA-603E-E062-E4D6E2C7CF5F}"/>
          </ac:picMkLst>
        </pc:picChg>
        <pc:picChg chg="mod">
          <ac:chgData name="Palit, Tapti" userId="dec6fbcd-7598-406a-8cbf-504d4a3bac15" providerId="ADAL" clId="{65104DF2-1B45-4C36-9E2A-F89658839DCF}" dt="2024-01-25T17:38:20.540" v="21639" actId="1076"/>
          <ac:picMkLst>
            <pc:docMk/>
            <pc:sldMk cId="2951242320" sldId="1030"/>
            <ac:picMk id="10" creationId="{18FD86B8-3F8C-E69F-45BF-2D258C92B4DB}"/>
          </ac:picMkLst>
        </pc:picChg>
        <pc:picChg chg="mod">
          <ac:chgData name="Palit, Tapti" userId="dec6fbcd-7598-406a-8cbf-504d4a3bac15" providerId="ADAL" clId="{65104DF2-1B45-4C36-9E2A-F89658839DCF}" dt="2024-01-25T17:38:20.540" v="21639" actId="1076"/>
          <ac:picMkLst>
            <pc:docMk/>
            <pc:sldMk cId="2951242320" sldId="1030"/>
            <ac:picMk id="12" creationId="{EDC08997-D719-947E-A72F-7640FC6258DB}"/>
          </ac:picMkLst>
        </pc:picChg>
      </pc:sldChg>
      <pc:sldChg chg="add del">
        <pc:chgData name="Palit, Tapti" userId="dec6fbcd-7598-406a-8cbf-504d4a3bac15" providerId="ADAL" clId="{65104DF2-1B45-4C36-9E2A-F89658839DCF}" dt="2024-01-25T17:46:03.410" v="21810" actId="2696"/>
        <pc:sldMkLst>
          <pc:docMk/>
          <pc:sldMk cId="3400384913" sldId="1031"/>
        </pc:sldMkLst>
      </pc:sldChg>
      <pc:sldChg chg="modSp add del mod">
        <pc:chgData name="Palit, Tapti" userId="dec6fbcd-7598-406a-8cbf-504d4a3bac15" providerId="ADAL" clId="{65104DF2-1B45-4C36-9E2A-F89658839DCF}" dt="2024-01-25T17:48:45.062" v="21886" actId="47"/>
        <pc:sldMkLst>
          <pc:docMk/>
          <pc:sldMk cId="3520511757" sldId="1032"/>
        </pc:sldMkLst>
        <pc:spChg chg="mod">
          <ac:chgData name="Palit, Tapti" userId="dec6fbcd-7598-406a-8cbf-504d4a3bac15" providerId="ADAL" clId="{65104DF2-1B45-4C36-9E2A-F89658839DCF}" dt="2024-01-25T17:46:25.711" v="21842" actId="20577"/>
          <ac:spMkLst>
            <pc:docMk/>
            <pc:sldMk cId="3520511757" sldId="1032"/>
            <ac:spMk id="3" creationId="{DBF81D88-EE7F-4956-ADB0-DA856615FD00}"/>
          </ac:spMkLst>
        </pc:spChg>
      </pc:sldChg>
      <pc:sldChg chg="addSp modSp add modNotesTx">
        <pc:chgData name="Palit, Tapti" userId="dec6fbcd-7598-406a-8cbf-504d4a3bac15" providerId="ADAL" clId="{65104DF2-1B45-4C36-9E2A-F89658839DCF}" dt="2024-01-25T17:49:14.469" v="21923" actId="20577"/>
        <pc:sldMkLst>
          <pc:docMk/>
          <pc:sldMk cId="3824714029" sldId="1032"/>
        </pc:sldMkLst>
        <pc:spChg chg="add mod">
          <ac:chgData name="Palit, Tapti" userId="dec6fbcd-7598-406a-8cbf-504d4a3bac15" providerId="ADAL" clId="{65104DF2-1B45-4C36-9E2A-F89658839DCF}" dt="2024-01-25T17:49:08.365" v="21913"/>
          <ac:spMkLst>
            <pc:docMk/>
            <pc:sldMk cId="3824714029" sldId="1032"/>
            <ac:spMk id="6" creationId="{E2465E7F-1B40-61F5-3048-911F93C58C51}"/>
          </ac:spMkLst>
        </pc:spChg>
      </pc:sldChg>
      <pc:sldChg chg="addSp delSp modSp new mod modClrScheme chgLayout">
        <pc:chgData name="Palit, Tapti" userId="dec6fbcd-7598-406a-8cbf-504d4a3bac15" providerId="ADAL" clId="{65104DF2-1B45-4C36-9E2A-F89658839DCF}" dt="2024-01-25T18:02:27.499" v="22242" actId="20577"/>
        <pc:sldMkLst>
          <pc:docMk/>
          <pc:sldMk cId="1040606210" sldId="1033"/>
        </pc:sldMkLst>
        <pc:spChg chg="del">
          <ac:chgData name="Palit, Tapti" userId="dec6fbcd-7598-406a-8cbf-504d4a3bac15" providerId="ADAL" clId="{65104DF2-1B45-4C36-9E2A-F89658839DCF}" dt="2024-01-25T17:55:01.304" v="22020" actId="700"/>
          <ac:spMkLst>
            <pc:docMk/>
            <pc:sldMk cId="1040606210" sldId="1033"/>
            <ac:spMk id="2" creationId="{9B4E1440-A4E4-98EA-E41E-3CDDD916327C}"/>
          </ac:spMkLst>
        </pc:spChg>
        <pc:spChg chg="del mod ord">
          <ac:chgData name="Palit, Tapti" userId="dec6fbcd-7598-406a-8cbf-504d4a3bac15" providerId="ADAL" clId="{65104DF2-1B45-4C36-9E2A-F89658839DCF}" dt="2024-01-25T17:55:01.304" v="22020" actId="700"/>
          <ac:spMkLst>
            <pc:docMk/>
            <pc:sldMk cId="1040606210" sldId="1033"/>
            <ac:spMk id="3" creationId="{9C3CA8A0-1588-4220-CE6D-92C9DACE0B93}"/>
          </ac:spMkLst>
        </pc:spChg>
        <pc:spChg chg="mod ord">
          <ac:chgData name="Palit, Tapti" userId="dec6fbcd-7598-406a-8cbf-504d4a3bac15" providerId="ADAL" clId="{65104DF2-1B45-4C36-9E2A-F89658839DCF}" dt="2024-01-25T17:55:01.304" v="22020" actId="700"/>
          <ac:spMkLst>
            <pc:docMk/>
            <pc:sldMk cId="1040606210" sldId="1033"/>
            <ac:spMk id="4" creationId="{64EDF603-82E9-BBF4-F5C6-0A77A19028CF}"/>
          </ac:spMkLst>
        </pc:spChg>
        <pc:spChg chg="add mod ord">
          <ac:chgData name="Palit, Tapti" userId="dec6fbcd-7598-406a-8cbf-504d4a3bac15" providerId="ADAL" clId="{65104DF2-1B45-4C36-9E2A-F89658839DCF}" dt="2024-01-25T18:02:27.499" v="22242" actId="20577"/>
          <ac:spMkLst>
            <pc:docMk/>
            <pc:sldMk cId="1040606210" sldId="1033"/>
            <ac:spMk id="5" creationId="{D2BE94A9-6C37-52C8-1C76-B6946FAE9B43}"/>
          </ac:spMkLst>
        </pc:spChg>
      </pc:sldChg>
      <pc:sldChg chg="addSp delSp modSp add mod addCm">
        <pc:chgData name="Palit, Tapti" userId="dec6fbcd-7598-406a-8cbf-504d4a3bac15" providerId="ADAL" clId="{65104DF2-1B45-4C36-9E2A-F89658839DCF}" dt="2024-02-06T18:17:52.095" v="25888" actId="20577"/>
        <pc:sldMkLst>
          <pc:docMk/>
          <pc:sldMk cId="3386390439" sldId="1034"/>
        </pc:sldMkLst>
        <pc:spChg chg="mod">
          <ac:chgData name="Palit, Tapti" userId="dec6fbcd-7598-406a-8cbf-504d4a3bac15" providerId="ADAL" clId="{65104DF2-1B45-4C36-9E2A-F89658839DCF}" dt="2024-02-06T18:17:44.707" v="25884" actId="20577"/>
          <ac:spMkLst>
            <pc:docMk/>
            <pc:sldMk cId="3386390439" sldId="1034"/>
            <ac:spMk id="3" creationId="{F41F5800-0C87-D92F-5B6B-52E096B070E2}"/>
          </ac:spMkLst>
        </pc:spChg>
        <pc:spChg chg="del">
          <ac:chgData name="Palit, Tapti" userId="dec6fbcd-7598-406a-8cbf-504d4a3bac15" providerId="ADAL" clId="{65104DF2-1B45-4C36-9E2A-F89658839DCF}" dt="2024-01-25T17:58:50.264" v="22114" actId="478"/>
          <ac:spMkLst>
            <pc:docMk/>
            <pc:sldMk cId="3386390439" sldId="1034"/>
            <ac:spMk id="5" creationId="{3D373F79-5AD1-75EC-290D-9961F87C759F}"/>
          </ac:spMkLst>
        </pc:spChg>
        <pc:spChg chg="del">
          <ac:chgData name="Palit, Tapti" userId="dec6fbcd-7598-406a-8cbf-504d4a3bac15" providerId="ADAL" clId="{65104DF2-1B45-4C36-9E2A-F89658839DCF}" dt="2024-01-25T17:58:50.264" v="22114" actId="478"/>
          <ac:spMkLst>
            <pc:docMk/>
            <pc:sldMk cId="3386390439" sldId="1034"/>
            <ac:spMk id="8" creationId="{885F85A1-4076-A50D-98B5-C6EE4BE5346E}"/>
          </ac:spMkLst>
        </pc:spChg>
        <pc:spChg chg="del">
          <ac:chgData name="Palit, Tapti" userId="dec6fbcd-7598-406a-8cbf-504d4a3bac15" providerId="ADAL" clId="{65104DF2-1B45-4C36-9E2A-F89658839DCF}" dt="2024-01-25T17:58:50.264" v="22114" actId="478"/>
          <ac:spMkLst>
            <pc:docMk/>
            <pc:sldMk cId="3386390439" sldId="1034"/>
            <ac:spMk id="10" creationId="{B2849599-0146-037A-56B0-2E75EF2FFB10}"/>
          </ac:spMkLst>
        </pc:spChg>
        <pc:spChg chg="del">
          <ac:chgData name="Palit, Tapti" userId="dec6fbcd-7598-406a-8cbf-504d4a3bac15" providerId="ADAL" clId="{65104DF2-1B45-4C36-9E2A-F89658839DCF}" dt="2024-01-25T17:58:50.264" v="22114" actId="478"/>
          <ac:spMkLst>
            <pc:docMk/>
            <pc:sldMk cId="3386390439" sldId="1034"/>
            <ac:spMk id="11" creationId="{707AC7D3-B300-6284-F4BF-9F14BCFDD045}"/>
          </ac:spMkLst>
        </pc:spChg>
        <pc:spChg chg="del">
          <ac:chgData name="Palit, Tapti" userId="dec6fbcd-7598-406a-8cbf-504d4a3bac15" providerId="ADAL" clId="{65104DF2-1B45-4C36-9E2A-F89658839DCF}" dt="2024-01-25T17:58:50.264" v="22114" actId="478"/>
          <ac:spMkLst>
            <pc:docMk/>
            <pc:sldMk cId="3386390439" sldId="1034"/>
            <ac:spMk id="12" creationId="{C902EB02-8612-75F0-CB75-A557CCFF913B}"/>
          </ac:spMkLst>
        </pc:spChg>
        <pc:spChg chg="add del mod ord">
          <ac:chgData name="Palit, Tapti" userId="dec6fbcd-7598-406a-8cbf-504d4a3bac15" providerId="ADAL" clId="{65104DF2-1B45-4C36-9E2A-F89658839DCF}" dt="2024-01-25T17:58:21.329" v="22103" actId="478"/>
          <ac:spMkLst>
            <pc:docMk/>
            <pc:sldMk cId="3386390439" sldId="1034"/>
            <ac:spMk id="13" creationId="{456483A7-98CA-FE99-C540-3660998D3117}"/>
          </ac:spMkLst>
        </pc:spChg>
        <pc:spChg chg="del">
          <ac:chgData name="Palit, Tapti" userId="dec6fbcd-7598-406a-8cbf-504d4a3bac15" providerId="ADAL" clId="{65104DF2-1B45-4C36-9E2A-F89658839DCF}" dt="2024-01-25T17:58:28.045" v="22104" actId="478"/>
          <ac:spMkLst>
            <pc:docMk/>
            <pc:sldMk cId="3386390439" sldId="1034"/>
            <ac:spMk id="15" creationId="{632CDA17-2240-B34F-44F8-5573404E1E94}"/>
          </ac:spMkLst>
        </pc:spChg>
        <pc:spChg chg="del">
          <ac:chgData name="Palit, Tapti" userId="dec6fbcd-7598-406a-8cbf-504d4a3bac15" providerId="ADAL" clId="{65104DF2-1B45-4C36-9E2A-F89658839DCF}" dt="2024-01-25T17:58:50.264" v="22114" actId="478"/>
          <ac:spMkLst>
            <pc:docMk/>
            <pc:sldMk cId="3386390439" sldId="1034"/>
            <ac:spMk id="16" creationId="{BA3828BB-07C9-6A22-0125-6282103A5ED6}"/>
          </ac:spMkLst>
        </pc:spChg>
        <pc:spChg chg="del">
          <ac:chgData name="Palit, Tapti" userId="dec6fbcd-7598-406a-8cbf-504d4a3bac15" providerId="ADAL" clId="{65104DF2-1B45-4C36-9E2A-F89658839DCF}" dt="2024-01-25T17:58:53.010" v="22115" actId="478"/>
          <ac:spMkLst>
            <pc:docMk/>
            <pc:sldMk cId="3386390439" sldId="1034"/>
            <ac:spMk id="18" creationId="{38158093-6F13-9634-0C40-CB520D742CFB}"/>
          </ac:spMkLst>
        </pc:spChg>
        <pc:spChg chg="del">
          <ac:chgData name="Palit, Tapti" userId="dec6fbcd-7598-406a-8cbf-504d4a3bac15" providerId="ADAL" clId="{65104DF2-1B45-4C36-9E2A-F89658839DCF}" dt="2024-01-25T17:58:29.975" v="22105" actId="478"/>
          <ac:spMkLst>
            <pc:docMk/>
            <pc:sldMk cId="3386390439" sldId="1034"/>
            <ac:spMk id="19" creationId="{62A0C4CA-2A0C-7E20-4EEB-512723DBF9F9}"/>
          </ac:spMkLst>
        </pc:spChg>
        <pc:spChg chg="del">
          <ac:chgData name="Palit, Tapti" userId="dec6fbcd-7598-406a-8cbf-504d4a3bac15" providerId="ADAL" clId="{65104DF2-1B45-4C36-9E2A-F89658839DCF}" dt="2024-01-25T17:58:50.264" v="22114" actId="478"/>
          <ac:spMkLst>
            <pc:docMk/>
            <pc:sldMk cId="3386390439" sldId="1034"/>
            <ac:spMk id="20" creationId="{6B846521-CF3C-1C2E-5EFA-E362CE8B0255}"/>
          </ac:spMkLst>
        </pc:spChg>
        <pc:spChg chg="del">
          <ac:chgData name="Palit, Tapti" userId="dec6fbcd-7598-406a-8cbf-504d4a3bac15" providerId="ADAL" clId="{65104DF2-1B45-4C36-9E2A-F89658839DCF}" dt="2024-01-25T17:58:50.264" v="22114" actId="478"/>
          <ac:spMkLst>
            <pc:docMk/>
            <pc:sldMk cId="3386390439" sldId="1034"/>
            <ac:spMk id="21" creationId="{D7179A03-A83C-A828-EB03-DB0E95ED3A9F}"/>
          </ac:spMkLst>
        </pc:spChg>
        <pc:spChg chg="del">
          <ac:chgData name="Palit, Tapti" userId="dec6fbcd-7598-406a-8cbf-504d4a3bac15" providerId="ADAL" clId="{65104DF2-1B45-4C36-9E2A-F89658839DCF}" dt="2024-01-25T17:58:50.264" v="22114" actId="478"/>
          <ac:spMkLst>
            <pc:docMk/>
            <pc:sldMk cId="3386390439" sldId="1034"/>
            <ac:spMk id="22" creationId="{DFEE423D-239B-0159-2953-A9F255A35310}"/>
          </ac:spMkLst>
        </pc:spChg>
        <pc:spChg chg="mod">
          <ac:chgData name="Palit, Tapti" userId="dec6fbcd-7598-406a-8cbf-504d4a3bac15" providerId="ADAL" clId="{65104DF2-1B45-4C36-9E2A-F89658839DCF}" dt="2024-02-06T18:17:52.095" v="25888" actId="20577"/>
          <ac:spMkLst>
            <pc:docMk/>
            <pc:sldMk cId="3386390439" sldId="1034"/>
            <ac:spMk id="24" creationId="{61E1D992-FB9B-AF0E-0524-B1AE2D228029}"/>
          </ac:spMkLst>
        </pc:spChg>
        <pc:spChg chg="del">
          <ac:chgData name="Palit, Tapti" userId="dec6fbcd-7598-406a-8cbf-504d4a3bac15" providerId="ADAL" clId="{65104DF2-1B45-4C36-9E2A-F89658839DCF}" dt="2024-01-25T17:58:37.767" v="22109" actId="478"/>
          <ac:spMkLst>
            <pc:docMk/>
            <pc:sldMk cId="3386390439" sldId="1034"/>
            <ac:spMk id="27" creationId="{A514031C-BE6B-B376-1F8D-A6CBB52D164E}"/>
          </ac:spMkLst>
        </pc:spChg>
        <pc:spChg chg="del">
          <ac:chgData name="Palit, Tapti" userId="dec6fbcd-7598-406a-8cbf-504d4a3bac15" providerId="ADAL" clId="{65104DF2-1B45-4C36-9E2A-F89658839DCF}" dt="2024-01-25T17:58:39.655" v="22110" actId="478"/>
          <ac:spMkLst>
            <pc:docMk/>
            <pc:sldMk cId="3386390439" sldId="1034"/>
            <ac:spMk id="29" creationId="{B51B138B-CA6E-D442-540A-519FABFF1C4E}"/>
          </ac:spMkLst>
        </pc:spChg>
        <pc:spChg chg="mod">
          <ac:chgData name="Palit, Tapti" userId="dec6fbcd-7598-406a-8cbf-504d4a3bac15" providerId="ADAL" clId="{65104DF2-1B45-4C36-9E2A-F89658839DCF}" dt="2024-01-25T18:04:10.449" v="22307" actId="20577"/>
          <ac:spMkLst>
            <pc:docMk/>
            <pc:sldMk cId="3386390439" sldId="1034"/>
            <ac:spMk id="31" creationId="{8066DF09-0DDE-0E4A-743E-1BD29398BBC7}"/>
          </ac:spMkLst>
        </pc:spChg>
        <pc:picChg chg="del">
          <ac:chgData name="Palit, Tapti" userId="dec6fbcd-7598-406a-8cbf-504d4a3bac15" providerId="ADAL" clId="{65104DF2-1B45-4C36-9E2A-F89658839DCF}" dt="2024-01-25T17:58:31.637" v="22106" actId="478"/>
          <ac:picMkLst>
            <pc:docMk/>
            <pc:sldMk cId="3386390439" sldId="1034"/>
            <ac:picMk id="2" creationId="{5C5B91B7-4BF3-EF22-73A2-268F52918630}"/>
          </ac:picMkLst>
        </pc:picChg>
        <pc:picChg chg="mod">
          <ac:chgData name="Palit, Tapti" userId="dec6fbcd-7598-406a-8cbf-504d4a3bac15" providerId="ADAL" clId="{65104DF2-1B45-4C36-9E2A-F89658839DCF}" dt="2024-01-25T17:58:55.944" v="22116" actId="1076"/>
          <ac:picMkLst>
            <pc:docMk/>
            <pc:sldMk cId="3386390439" sldId="1034"/>
            <ac:picMk id="30" creationId="{C4A9D9C3-B220-ECBA-34F5-F32FE43D70F1}"/>
          </ac:picMkLst>
        </pc:picChg>
        <pc:picChg chg="mod">
          <ac:chgData name="Palit, Tapti" userId="dec6fbcd-7598-406a-8cbf-504d4a3bac15" providerId="ADAL" clId="{65104DF2-1B45-4C36-9E2A-F89658839DCF}" dt="2024-01-25T17:58:58.214" v="22117" actId="1076"/>
          <ac:picMkLst>
            <pc:docMk/>
            <pc:sldMk cId="3386390439" sldId="1034"/>
            <ac:picMk id="1026" creationId="{85D56089-2BE5-60FF-6DAA-7CE90B5C9556}"/>
          </ac:picMkLst>
        </pc:picChg>
        <pc:cxnChg chg="del">
          <ac:chgData name="Palit, Tapti" userId="dec6fbcd-7598-406a-8cbf-504d4a3bac15" providerId="ADAL" clId="{65104DF2-1B45-4C36-9E2A-F89658839DCF}" dt="2024-01-25T17:58:35.465" v="22108" actId="478"/>
          <ac:cxnSpMkLst>
            <pc:docMk/>
            <pc:sldMk cId="3386390439" sldId="1034"/>
            <ac:cxnSpMk id="6" creationId="{9A228DE5-2A47-7DC0-AB7D-AA240CDBFA38}"/>
          </ac:cxnSpMkLst>
        </pc:cxnChg>
        <pc:cxnChg chg="del">
          <ac:chgData name="Palit, Tapti" userId="dec6fbcd-7598-406a-8cbf-504d4a3bac15" providerId="ADAL" clId="{65104DF2-1B45-4C36-9E2A-F89658839DCF}" dt="2024-01-25T17:58:50.264" v="22114" actId="478"/>
          <ac:cxnSpMkLst>
            <pc:docMk/>
            <pc:sldMk cId="3386390439" sldId="1034"/>
            <ac:cxnSpMk id="7" creationId="{61D65FAB-D08A-1F97-5A56-A0AFDCACE3EE}"/>
          </ac:cxnSpMkLst>
        </pc:cxnChg>
        <pc:cxnChg chg="del mod">
          <ac:chgData name="Palit, Tapti" userId="dec6fbcd-7598-406a-8cbf-504d4a3bac15" providerId="ADAL" clId="{65104DF2-1B45-4C36-9E2A-F89658839DCF}" dt="2024-01-25T17:58:50.264" v="22114" actId="478"/>
          <ac:cxnSpMkLst>
            <pc:docMk/>
            <pc:sldMk cId="3386390439" sldId="1034"/>
            <ac:cxnSpMk id="9" creationId="{5B659DB4-1E58-9C88-6147-F8AE219D326E}"/>
          </ac:cxnSpMkLst>
        </pc:cxnChg>
        <pc:cxnChg chg="del mod">
          <ac:chgData name="Palit, Tapti" userId="dec6fbcd-7598-406a-8cbf-504d4a3bac15" providerId="ADAL" clId="{65104DF2-1B45-4C36-9E2A-F89658839DCF}" dt="2024-01-25T17:58:33.379" v="22107" actId="478"/>
          <ac:cxnSpMkLst>
            <pc:docMk/>
            <pc:sldMk cId="3386390439" sldId="1034"/>
            <ac:cxnSpMk id="14" creationId="{E3057DF5-1ED5-9116-B096-D42DE1A11886}"/>
          </ac:cxnSpMkLst>
        </pc:cxnChg>
        <pc:cxnChg chg="del mod">
          <ac:chgData name="Palit, Tapti" userId="dec6fbcd-7598-406a-8cbf-504d4a3bac15" providerId="ADAL" clId="{65104DF2-1B45-4C36-9E2A-F89658839DCF}" dt="2024-01-25T17:58:50.264" v="22114" actId="478"/>
          <ac:cxnSpMkLst>
            <pc:docMk/>
            <pc:sldMk cId="3386390439" sldId="1034"/>
            <ac:cxnSpMk id="17" creationId="{3F645796-6659-6C62-0048-A9C63762DB52}"/>
          </ac:cxnSpMkLst>
        </pc:cxnChg>
        <pc:cxnChg chg="del">
          <ac:chgData name="Palit, Tapti" userId="dec6fbcd-7598-406a-8cbf-504d4a3bac15" providerId="ADAL" clId="{65104DF2-1B45-4C36-9E2A-F89658839DCF}" dt="2024-01-25T17:58:41.429" v="22111" actId="478"/>
          <ac:cxnSpMkLst>
            <pc:docMk/>
            <pc:sldMk cId="3386390439" sldId="1034"/>
            <ac:cxnSpMk id="23" creationId="{D16509D8-28D2-A44B-77B1-1128B454B009}"/>
          </ac:cxnSpMkLst>
        </pc:cxnChg>
        <pc:cxnChg chg="del">
          <ac:chgData name="Palit, Tapti" userId="dec6fbcd-7598-406a-8cbf-504d4a3bac15" providerId="ADAL" clId="{65104DF2-1B45-4C36-9E2A-F89658839DCF}" dt="2024-01-25T17:58:43.014" v="22112" actId="478"/>
          <ac:cxnSpMkLst>
            <pc:docMk/>
            <pc:sldMk cId="3386390439" sldId="1034"/>
            <ac:cxnSpMk id="26" creationId="{CC017F9E-EDAB-28CE-0FC4-6DC0F6308385}"/>
          </ac:cxnSpMkLst>
        </pc:cxnChg>
        <pc:extLst>
          <p:ext xmlns:p="http://schemas.openxmlformats.org/presentationml/2006/main" uri="{D6D511B9-2390-475A-947B-AFAB55BFBCF1}">
            <pc226:cmChg xmlns:pc226="http://schemas.microsoft.com/office/powerpoint/2022/06/main/command" chg="add">
              <pc226:chgData name="Palit, Tapti" userId="dec6fbcd-7598-406a-8cbf-504d4a3bac15" providerId="ADAL" clId="{65104DF2-1B45-4C36-9E2A-F89658839DCF}" dt="2024-02-05T17:40:19.796" v="25447"/>
              <pc2:cmMkLst xmlns:pc2="http://schemas.microsoft.com/office/powerpoint/2019/9/main/command">
                <pc:docMk/>
                <pc:sldMk cId="3386390439" sldId="1034"/>
                <pc2:cmMk id="{409A4FB5-0779-4C44-B1ED-07A27718C28E}"/>
              </pc2:cmMkLst>
            </pc226:cmChg>
          </p:ext>
        </pc:extLst>
      </pc:sldChg>
      <pc:sldChg chg="addSp delSp modSp add mod">
        <pc:chgData name="Palit, Tapti" userId="dec6fbcd-7598-406a-8cbf-504d4a3bac15" providerId="ADAL" clId="{65104DF2-1B45-4C36-9E2A-F89658839DCF}" dt="2024-01-25T18:01:31.285" v="22157" actId="478"/>
        <pc:sldMkLst>
          <pc:docMk/>
          <pc:sldMk cId="2254985898" sldId="1035"/>
        </pc:sldMkLst>
        <pc:spChg chg="del">
          <ac:chgData name="Palit, Tapti" userId="dec6fbcd-7598-406a-8cbf-504d4a3bac15" providerId="ADAL" clId="{65104DF2-1B45-4C36-9E2A-F89658839DCF}" dt="2024-01-25T18:00:19.049" v="22154" actId="478"/>
          <ac:spMkLst>
            <pc:docMk/>
            <pc:sldMk cId="2254985898" sldId="1035"/>
            <ac:spMk id="5" creationId="{6A16820F-4E3C-D94A-AF37-38E1BA86DC74}"/>
          </ac:spMkLst>
        </pc:spChg>
        <pc:spChg chg="add mod">
          <ac:chgData name="Palit, Tapti" userId="dec6fbcd-7598-406a-8cbf-504d4a3bac15" providerId="ADAL" clId="{65104DF2-1B45-4C36-9E2A-F89658839DCF}" dt="2024-01-25T18:00:19.049" v="22154" actId="478"/>
          <ac:spMkLst>
            <pc:docMk/>
            <pc:sldMk cId="2254985898" sldId="1035"/>
            <ac:spMk id="16" creationId="{5EA55818-71C4-7804-922F-796706A41320}"/>
          </ac:spMkLst>
        </pc:spChg>
        <pc:spChg chg="del mod">
          <ac:chgData name="Palit, Tapti" userId="dec6fbcd-7598-406a-8cbf-504d4a3bac15" providerId="ADAL" clId="{65104DF2-1B45-4C36-9E2A-F89658839DCF}" dt="2024-01-25T18:00:25.106" v="22155" actId="478"/>
          <ac:spMkLst>
            <pc:docMk/>
            <pc:sldMk cId="2254985898" sldId="1035"/>
            <ac:spMk id="18" creationId="{F6909437-D043-2C29-21BC-C06F5DCB2F59}"/>
          </ac:spMkLst>
        </pc:spChg>
        <pc:spChg chg="add mod">
          <ac:chgData name="Palit, Tapti" userId="dec6fbcd-7598-406a-8cbf-504d4a3bac15" providerId="ADAL" clId="{65104DF2-1B45-4C36-9E2A-F89658839DCF}" dt="2024-01-25T18:01:21.282" v="22156"/>
          <ac:spMkLst>
            <pc:docMk/>
            <pc:sldMk cId="2254985898" sldId="1035"/>
            <ac:spMk id="19" creationId="{41571BFA-A0C5-C304-F812-7C2A466F3ACC}"/>
          </ac:spMkLst>
        </pc:spChg>
        <pc:picChg chg="del">
          <ac:chgData name="Palit, Tapti" userId="dec6fbcd-7598-406a-8cbf-504d4a3bac15" providerId="ADAL" clId="{65104DF2-1B45-4C36-9E2A-F89658839DCF}" dt="2024-01-25T18:01:31.285" v="22157" actId="478"/>
          <ac:picMkLst>
            <pc:docMk/>
            <pc:sldMk cId="2254985898" sldId="1035"/>
            <ac:picMk id="11" creationId="{71435A73-6B56-0322-F1D2-D1616A3AEB4A}"/>
          </ac:picMkLst>
        </pc:picChg>
        <pc:cxnChg chg="add mod">
          <ac:chgData name="Palit, Tapti" userId="dec6fbcd-7598-406a-8cbf-504d4a3bac15" providerId="ADAL" clId="{65104DF2-1B45-4C36-9E2A-F89658839DCF}" dt="2024-01-25T18:01:21.282" v="22156"/>
          <ac:cxnSpMkLst>
            <pc:docMk/>
            <pc:sldMk cId="2254985898" sldId="1035"/>
            <ac:cxnSpMk id="17" creationId="{0B7C1332-F898-F4A6-41BF-E5BAAD9AB82B}"/>
          </ac:cxnSpMkLst>
        </pc:cxnChg>
      </pc:sldChg>
      <pc:sldChg chg="addSp delSp modSp add del mod">
        <pc:chgData name="Palit, Tapti" userId="dec6fbcd-7598-406a-8cbf-504d4a3bac15" providerId="ADAL" clId="{65104DF2-1B45-4C36-9E2A-F89658839DCF}" dt="2024-01-26T19:12:37.175" v="22968" actId="2696"/>
        <pc:sldMkLst>
          <pc:docMk/>
          <pc:sldMk cId="1225240606" sldId="1036"/>
        </pc:sldMkLst>
        <pc:spChg chg="add del">
          <ac:chgData name="Palit, Tapti" userId="dec6fbcd-7598-406a-8cbf-504d4a3bac15" providerId="ADAL" clId="{65104DF2-1B45-4C36-9E2A-F89658839DCF}" dt="2024-01-25T18:17:14.405" v="22639" actId="478"/>
          <ac:spMkLst>
            <pc:docMk/>
            <pc:sldMk cId="1225240606" sldId="1036"/>
            <ac:spMk id="2" creationId="{656DB987-E898-4BA7-39FC-75CB5E3A5011}"/>
          </ac:spMkLst>
        </pc:spChg>
        <pc:spChg chg="mod">
          <ac:chgData name="Palit, Tapti" userId="dec6fbcd-7598-406a-8cbf-504d4a3bac15" providerId="ADAL" clId="{65104DF2-1B45-4C36-9E2A-F89658839DCF}" dt="2024-01-25T18:11:15.271" v="22382" actId="20577"/>
          <ac:spMkLst>
            <pc:docMk/>
            <pc:sldMk cId="1225240606" sldId="1036"/>
            <ac:spMk id="12" creationId="{498AE73A-CEAA-1376-AD9C-8110A90B14BF}"/>
          </ac:spMkLst>
        </pc:spChg>
        <pc:picChg chg="mod">
          <ac:chgData name="Palit, Tapti" userId="dec6fbcd-7598-406a-8cbf-504d4a3bac15" providerId="ADAL" clId="{65104DF2-1B45-4C36-9E2A-F89658839DCF}" dt="2024-01-25T18:11:21.485" v="22384" actId="1076"/>
          <ac:picMkLst>
            <pc:docMk/>
            <pc:sldMk cId="1225240606" sldId="1036"/>
            <ac:picMk id="3076" creationId="{26E16DAD-48E1-CD95-693A-FD190AF70FC1}"/>
          </ac:picMkLst>
        </pc:picChg>
        <pc:picChg chg="mod">
          <ac:chgData name="Palit, Tapti" userId="dec6fbcd-7598-406a-8cbf-504d4a3bac15" providerId="ADAL" clId="{65104DF2-1B45-4C36-9E2A-F89658839DCF}" dt="2024-01-25T18:11:28.187" v="22387" actId="1076"/>
          <ac:picMkLst>
            <pc:docMk/>
            <pc:sldMk cId="1225240606" sldId="1036"/>
            <ac:picMk id="3078" creationId="{E7B4BB44-207D-AF75-B605-841BD4E59D8A}"/>
          </ac:picMkLst>
        </pc:picChg>
        <pc:picChg chg="mod">
          <ac:chgData name="Palit, Tapti" userId="dec6fbcd-7598-406a-8cbf-504d4a3bac15" providerId="ADAL" clId="{65104DF2-1B45-4C36-9E2A-F89658839DCF}" dt="2024-01-25T18:11:25.551" v="22386" actId="1076"/>
          <ac:picMkLst>
            <pc:docMk/>
            <pc:sldMk cId="1225240606" sldId="1036"/>
            <ac:picMk id="3080" creationId="{68567777-1E75-80A0-2589-2E2BA7DE8F73}"/>
          </ac:picMkLst>
        </pc:picChg>
      </pc:sldChg>
      <pc:sldChg chg="add mod modShow">
        <pc:chgData name="Palit, Tapti" userId="dec6fbcd-7598-406a-8cbf-504d4a3bac15" providerId="ADAL" clId="{65104DF2-1B45-4C36-9E2A-F89658839DCF}" dt="2024-01-26T19:13:07.975" v="22972" actId="729"/>
        <pc:sldMkLst>
          <pc:docMk/>
          <pc:sldMk cId="2068681319" sldId="1036"/>
        </pc:sldMkLst>
      </pc:sldChg>
      <pc:sldChg chg="add del">
        <pc:chgData name="Palit, Tapti" userId="dec6fbcd-7598-406a-8cbf-504d4a3bac15" providerId="ADAL" clId="{65104DF2-1B45-4C36-9E2A-F89658839DCF}" dt="2024-01-26T19:12:49.080" v="22970" actId="2696"/>
        <pc:sldMkLst>
          <pc:docMk/>
          <pc:sldMk cId="4134499393" sldId="1036"/>
        </pc:sldMkLst>
      </pc:sldChg>
      <pc:sldChg chg="addSp delSp modSp add mod modClrScheme chgLayout">
        <pc:chgData name="Palit, Tapti" userId="dec6fbcd-7598-406a-8cbf-504d4a3bac15" providerId="ADAL" clId="{65104DF2-1B45-4C36-9E2A-F89658839DCF}" dt="2024-01-26T19:33:43.801" v="23424" actId="20577"/>
        <pc:sldMkLst>
          <pc:docMk/>
          <pc:sldMk cId="1424143934" sldId="1037"/>
        </pc:sldMkLst>
        <pc:spChg chg="add mod ord">
          <ac:chgData name="Palit, Tapti" userId="dec6fbcd-7598-406a-8cbf-504d4a3bac15" providerId="ADAL" clId="{65104DF2-1B45-4C36-9E2A-F89658839DCF}" dt="2024-01-26T19:32:15.765" v="23390" actId="14100"/>
          <ac:spMkLst>
            <pc:docMk/>
            <pc:sldMk cId="1424143934" sldId="1037"/>
            <ac:spMk id="2" creationId="{9DACA139-6BE7-72A7-42F6-952EC2B3A3DC}"/>
          </ac:spMkLst>
        </pc:spChg>
        <pc:spChg chg="add mod">
          <ac:chgData name="Palit, Tapti" userId="dec6fbcd-7598-406a-8cbf-504d4a3bac15" providerId="ADAL" clId="{65104DF2-1B45-4C36-9E2A-F89658839DCF}" dt="2024-01-26T19:33:33.268" v="23411" actId="14100"/>
          <ac:spMkLst>
            <pc:docMk/>
            <pc:sldMk cId="1424143934" sldId="1037"/>
            <ac:spMk id="3" creationId="{E470BD9D-EFD5-3C86-9E4F-CDA368536399}"/>
          </ac:spMkLst>
        </pc:spChg>
        <pc:spChg chg="mod ord">
          <ac:chgData name="Palit, Tapti" userId="dec6fbcd-7598-406a-8cbf-504d4a3bac15" providerId="ADAL" clId="{65104DF2-1B45-4C36-9E2A-F89658839DCF}" dt="2024-01-26T19:31:13.286" v="23280" actId="700"/>
          <ac:spMkLst>
            <pc:docMk/>
            <pc:sldMk cId="1424143934" sldId="1037"/>
            <ac:spMk id="4" creationId="{98D80283-D8DA-71D9-5393-C040601DD2E7}"/>
          </ac:spMkLst>
        </pc:spChg>
        <pc:spChg chg="add mod">
          <ac:chgData name="Palit, Tapti" userId="dec6fbcd-7598-406a-8cbf-504d4a3bac15" providerId="ADAL" clId="{65104DF2-1B45-4C36-9E2A-F89658839DCF}" dt="2024-01-26T19:33:43.801" v="23424" actId="20577"/>
          <ac:spMkLst>
            <pc:docMk/>
            <pc:sldMk cId="1424143934" sldId="1037"/>
            <ac:spMk id="5" creationId="{266BC853-2E85-D496-9042-967B14123CA6}"/>
          </ac:spMkLst>
        </pc:spChg>
        <pc:spChg chg="mod ord">
          <ac:chgData name="Palit, Tapti" userId="dec6fbcd-7598-406a-8cbf-504d4a3bac15" providerId="ADAL" clId="{65104DF2-1B45-4C36-9E2A-F89658839DCF}" dt="2024-01-26T19:31:27.500" v="23309" actId="20577"/>
          <ac:spMkLst>
            <pc:docMk/>
            <pc:sldMk cId="1424143934" sldId="1037"/>
            <ac:spMk id="6" creationId="{C83B4F0D-9E97-1F40-2BE7-29B171E0C65F}"/>
          </ac:spMkLst>
        </pc:spChg>
        <pc:picChg chg="add">
          <ac:chgData name="Palit, Tapti" userId="dec6fbcd-7598-406a-8cbf-504d4a3bac15" providerId="ADAL" clId="{65104DF2-1B45-4C36-9E2A-F89658839DCF}" dt="2024-01-26T19:29:46.847" v="23278"/>
          <ac:picMkLst>
            <pc:docMk/>
            <pc:sldMk cId="1424143934" sldId="1037"/>
            <ac:picMk id="2050" creationId="{D6DF9E36-55CF-A5E9-6BE6-3D261F7D9FB7}"/>
          </ac:picMkLst>
        </pc:picChg>
        <pc:picChg chg="add del mod">
          <ac:chgData name="Palit, Tapti" userId="dec6fbcd-7598-406a-8cbf-504d4a3bac15" providerId="ADAL" clId="{65104DF2-1B45-4C36-9E2A-F89658839DCF}" dt="2024-01-26T19:33:15.646" v="23399" actId="1076"/>
          <ac:picMkLst>
            <pc:docMk/>
            <pc:sldMk cId="1424143934" sldId="1037"/>
            <ac:picMk id="2052" creationId="{E801F39D-0E03-5226-EA64-06BC0B2511E1}"/>
          </ac:picMkLst>
        </pc:picChg>
        <pc:picChg chg="add mod">
          <ac:chgData name="Palit, Tapti" userId="dec6fbcd-7598-406a-8cbf-504d4a3bac15" providerId="ADAL" clId="{65104DF2-1B45-4C36-9E2A-F89658839DCF}" dt="2024-01-26T19:33:15.646" v="23399" actId="1076"/>
          <ac:picMkLst>
            <pc:docMk/>
            <pc:sldMk cId="1424143934" sldId="1037"/>
            <ac:picMk id="2054" creationId="{ECBCF509-6FCC-3CF6-E3A2-3CB61E2601C3}"/>
          </ac:picMkLst>
        </pc:picChg>
      </pc:sldChg>
      <pc:sldChg chg="add">
        <pc:chgData name="Palit, Tapti" userId="dec6fbcd-7598-406a-8cbf-504d4a3bac15" providerId="ADAL" clId="{65104DF2-1B45-4C36-9E2A-F89658839DCF}" dt="2024-01-26T19:12:42.323" v="22969"/>
        <pc:sldMkLst>
          <pc:docMk/>
          <pc:sldMk cId="665262604" sldId="1038"/>
        </pc:sldMkLst>
      </pc:sldChg>
      <pc:sldChg chg="modSp add del mod">
        <pc:chgData name="Palit, Tapti" userId="dec6fbcd-7598-406a-8cbf-504d4a3bac15" providerId="ADAL" clId="{65104DF2-1B45-4C36-9E2A-F89658839DCF}" dt="2024-01-26T19:12:37.175" v="22968" actId="2696"/>
        <pc:sldMkLst>
          <pc:docMk/>
          <pc:sldMk cId="1055822117" sldId="1038"/>
        </pc:sldMkLst>
        <pc:spChg chg="mod">
          <ac:chgData name="Palit, Tapti" userId="dec6fbcd-7598-406a-8cbf-504d4a3bac15" providerId="ADAL" clId="{65104DF2-1B45-4C36-9E2A-F89658839DCF}" dt="2024-01-25T18:11:50.802" v="22398" actId="20577"/>
          <ac:spMkLst>
            <pc:docMk/>
            <pc:sldMk cId="1055822117" sldId="1038"/>
            <ac:spMk id="10" creationId="{EEA573DB-F656-4DB1-2FEF-7880B86E2669}"/>
          </ac:spMkLst>
        </pc:spChg>
        <pc:graphicFrameChg chg="modGraphic">
          <ac:chgData name="Palit, Tapti" userId="dec6fbcd-7598-406a-8cbf-504d4a3bac15" providerId="ADAL" clId="{65104DF2-1B45-4C36-9E2A-F89658839DCF}" dt="2024-01-25T18:12:10.217" v="22417" actId="20577"/>
          <ac:graphicFrameMkLst>
            <pc:docMk/>
            <pc:sldMk cId="1055822117" sldId="1038"/>
            <ac:graphicFrameMk id="12" creationId="{ACF69396-1115-0103-FBDD-196ABEA621B6}"/>
          </ac:graphicFrameMkLst>
        </pc:graphicFrameChg>
      </pc:sldChg>
      <pc:sldChg chg="add del">
        <pc:chgData name="Palit, Tapti" userId="dec6fbcd-7598-406a-8cbf-504d4a3bac15" providerId="ADAL" clId="{65104DF2-1B45-4C36-9E2A-F89658839DCF}" dt="2024-01-26T17:57:07.769" v="22960"/>
        <pc:sldMkLst>
          <pc:docMk/>
          <pc:sldMk cId="2166015998" sldId="1038"/>
        </pc:sldMkLst>
      </pc:sldChg>
      <pc:sldChg chg="add addCm modCm modNotesTx">
        <pc:chgData name="Palit, Tapti" userId="dec6fbcd-7598-406a-8cbf-504d4a3bac15" providerId="ADAL" clId="{65104DF2-1B45-4C36-9E2A-F89658839DCF}" dt="2024-01-26T20:23:13.068" v="24004" actId="20577"/>
        <pc:sldMkLst>
          <pc:docMk/>
          <pc:sldMk cId="1642077207" sldId="1039"/>
        </pc:sldMkLst>
        <pc:extLst>
          <p:ext xmlns:p="http://schemas.openxmlformats.org/presentationml/2006/main" uri="{D6D511B9-2390-475A-947B-AFAB55BFBCF1}">
            <pc226:cmChg xmlns:pc226="http://schemas.microsoft.com/office/powerpoint/2022/06/main/command" chg="add">
              <pc226:chgData name="Palit, Tapti" userId="dec6fbcd-7598-406a-8cbf-504d4a3bac15" providerId="ADAL" clId="{65104DF2-1B45-4C36-9E2A-F89658839DCF}" dt="2024-01-26T20:22:31.706" v="23976"/>
              <pc2:cmMkLst xmlns:pc2="http://schemas.microsoft.com/office/powerpoint/2019/9/main/command">
                <pc:docMk/>
                <pc:sldMk cId="1642077207" sldId="1039"/>
                <pc2:cmMk id="{78424721-8093-4D9F-AFE8-B5E5DC78579A}"/>
              </pc2:cmMkLst>
              <pc226:cmRplyChg chg="add">
                <pc226:chgData name="Palit, Tapti" userId="dec6fbcd-7598-406a-8cbf-504d4a3bac15" providerId="ADAL" clId="{65104DF2-1B45-4C36-9E2A-F89658839DCF}" dt="2024-01-26T20:22:31.706" v="23976"/>
                <pc2:cmRplyMkLst xmlns:pc2="http://schemas.microsoft.com/office/powerpoint/2019/9/main/command">
                  <pc:docMk/>
                  <pc:sldMk cId="1642077207" sldId="1039"/>
                  <pc2:cmMk id="{78424721-8093-4D9F-AFE8-B5E5DC78579A}"/>
                  <pc2:cmRplyMk id="{BF80C220-3EC4-47CB-A7AE-F52A18F6F508}"/>
                </pc2:cmRplyMkLst>
              </pc226:cmRplyChg>
            </pc226:cmChg>
          </p:ext>
        </pc:extLst>
      </pc:sldChg>
      <pc:sldChg chg="add del">
        <pc:chgData name="Palit, Tapti" userId="dec6fbcd-7598-406a-8cbf-504d4a3bac15" providerId="ADAL" clId="{65104DF2-1B45-4C36-9E2A-F89658839DCF}" dt="2024-01-26T17:57:07.769" v="22960"/>
        <pc:sldMkLst>
          <pc:docMk/>
          <pc:sldMk cId="3497374644" sldId="1039"/>
        </pc:sldMkLst>
      </pc:sldChg>
      <pc:sldChg chg="modSp add del mod">
        <pc:chgData name="Palit, Tapti" userId="dec6fbcd-7598-406a-8cbf-504d4a3bac15" providerId="ADAL" clId="{65104DF2-1B45-4C36-9E2A-F89658839DCF}" dt="2024-01-26T19:12:37.175" v="22968" actId="2696"/>
        <pc:sldMkLst>
          <pc:docMk/>
          <pc:sldMk cId="4270396083" sldId="1039"/>
        </pc:sldMkLst>
        <pc:spChg chg="mod">
          <ac:chgData name="Palit, Tapti" userId="dec6fbcd-7598-406a-8cbf-504d4a3bac15" providerId="ADAL" clId="{65104DF2-1B45-4C36-9E2A-F89658839DCF}" dt="2024-01-25T18:12:17.544" v="22418"/>
          <ac:spMkLst>
            <pc:docMk/>
            <pc:sldMk cId="4270396083" sldId="1039"/>
            <ac:spMk id="10" creationId="{EEA573DB-F656-4DB1-2FEF-7880B86E2669}"/>
          </ac:spMkLst>
        </pc:spChg>
        <pc:graphicFrameChg chg="modGraphic">
          <ac:chgData name="Palit, Tapti" userId="dec6fbcd-7598-406a-8cbf-504d4a3bac15" providerId="ADAL" clId="{65104DF2-1B45-4C36-9E2A-F89658839DCF}" dt="2024-01-25T18:12:42.135" v="22430" actId="20577"/>
          <ac:graphicFrameMkLst>
            <pc:docMk/>
            <pc:sldMk cId="4270396083" sldId="1039"/>
            <ac:graphicFrameMk id="12" creationId="{ACF69396-1115-0103-FBDD-196ABEA621B6}"/>
          </ac:graphicFrameMkLst>
        </pc:graphicFrameChg>
      </pc:sldChg>
      <pc:sldChg chg="addSp delSp modSp new mod modClrScheme chgLayout">
        <pc:chgData name="Palit, Tapti" userId="dec6fbcd-7598-406a-8cbf-504d4a3bac15" providerId="ADAL" clId="{65104DF2-1B45-4C36-9E2A-F89658839DCF}" dt="2024-01-26T20:40:28.397" v="24334" actId="20577"/>
        <pc:sldMkLst>
          <pc:docMk/>
          <pc:sldMk cId="2504136269" sldId="1040"/>
        </pc:sldMkLst>
        <pc:spChg chg="del">
          <ac:chgData name="Palit, Tapti" userId="dec6fbcd-7598-406a-8cbf-504d4a3bac15" providerId="ADAL" clId="{65104DF2-1B45-4C36-9E2A-F89658839DCF}" dt="2024-01-25T18:13:14.525" v="22432" actId="700"/>
          <ac:spMkLst>
            <pc:docMk/>
            <pc:sldMk cId="2504136269" sldId="1040"/>
            <ac:spMk id="2" creationId="{2508678A-AC48-9953-BBF0-4C3DDEDD4E1B}"/>
          </ac:spMkLst>
        </pc:spChg>
        <pc:spChg chg="del mod ord">
          <ac:chgData name="Palit, Tapti" userId="dec6fbcd-7598-406a-8cbf-504d4a3bac15" providerId="ADAL" clId="{65104DF2-1B45-4C36-9E2A-F89658839DCF}" dt="2024-01-25T18:13:14.525" v="22432" actId="700"/>
          <ac:spMkLst>
            <pc:docMk/>
            <pc:sldMk cId="2504136269" sldId="1040"/>
            <ac:spMk id="3" creationId="{34665B6E-0E54-5DD6-B019-90BD5129CC48}"/>
          </ac:spMkLst>
        </pc:spChg>
        <pc:spChg chg="mod ord">
          <ac:chgData name="Palit, Tapti" userId="dec6fbcd-7598-406a-8cbf-504d4a3bac15" providerId="ADAL" clId="{65104DF2-1B45-4C36-9E2A-F89658839DCF}" dt="2024-01-25T18:13:14.525" v="22432" actId="700"/>
          <ac:spMkLst>
            <pc:docMk/>
            <pc:sldMk cId="2504136269" sldId="1040"/>
            <ac:spMk id="4" creationId="{69B7CE31-0FFE-BDB6-D569-ACC888DD573D}"/>
          </ac:spMkLst>
        </pc:spChg>
        <pc:spChg chg="del">
          <ac:chgData name="Palit, Tapti" userId="dec6fbcd-7598-406a-8cbf-504d4a3bac15" providerId="ADAL" clId="{65104DF2-1B45-4C36-9E2A-F89658839DCF}" dt="2024-01-25T18:13:14.525" v="22432" actId="700"/>
          <ac:spMkLst>
            <pc:docMk/>
            <pc:sldMk cId="2504136269" sldId="1040"/>
            <ac:spMk id="5" creationId="{F74C50BF-1A32-48BB-1B6B-CD7E0D8EDF33}"/>
          </ac:spMkLst>
        </pc:spChg>
        <pc:spChg chg="add mod ord">
          <ac:chgData name="Palit, Tapti" userId="dec6fbcd-7598-406a-8cbf-504d4a3bac15" providerId="ADAL" clId="{65104DF2-1B45-4C36-9E2A-F89658839DCF}" dt="2024-01-26T20:40:28.397" v="24334" actId="20577"/>
          <ac:spMkLst>
            <pc:docMk/>
            <pc:sldMk cId="2504136269" sldId="1040"/>
            <ac:spMk id="6" creationId="{E821C609-F920-0F4B-CA3D-7BC4E0A8FDBA}"/>
          </ac:spMkLst>
        </pc:spChg>
      </pc:sldChg>
      <pc:sldChg chg="addSp delSp modSp new mod modClrScheme chgLayout">
        <pc:chgData name="Palit, Tapti" userId="dec6fbcd-7598-406a-8cbf-504d4a3bac15" providerId="ADAL" clId="{65104DF2-1B45-4C36-9E2A-F89658839DCF}" dt="2024-01-25T18:19:11.726" v="22740" actId="20577"/>
        <pc:sldMkLst>
          <pc:docMk/>
          <pc:sldMk cId="10976018" sldId="1041"/>
        </pc:sldMkLst>
        <pc:spChg chg="del">
          <ac:chgData name="Palit, Tapti" userId="dec6fbcd-7598-406a-8cbf-504d4a3bac15" providerId="ADAL" clId="{65104DF2-1B45-4C36-9E2A-F89658839DCF}" dt="2024-01-25T18:18:52.863" v="22644" actId="700"/>
          <ac:spMkLst>
            <pc:docMk/>
            <pc:sldMk cId="10976018" sldId="1041"/>
            <ac:spMk id="2" creationId="{E3461E66-0BEA-49AF-0C26-706D8C361D43}"/>
          </ac:spMkLst>
        </pc:spChg>
        <pc:spChg chg="del mod ord">
          <ac:chgData name="Palit, Tapti" userId="dec6fbcd-7598-406a-8cbf-504d4a3bac15" providerId="ADAL" clId="{65104DF2-1B45-4C36-9E2A-F89658839DCF}" dt="2024-01-25T18:18:52.863" v="22644" actId="700"/>
          <ac:spMkLst>
            <pc:docMk/>
            <pc:sldMk cId="10976018" sldId="1041"/>
            <ac:spMk id="3" creationId="{65C62922-F9AF-3669-22D4-059AC15940EE}"/>
          </ac:spMkLst>
        </pc:spChg>
        <pc:spChg chg="mod ord">
          <ac:chgData name="Palit, Tapti" userId="dec6fbcd-7598-406a-8cbf-504d4a3bac15" providerId="ADAL" clId="{65104DF2-1B45-4C36-9E2A-F89658839DCF}" dt="2024-01-25T18:18:52.863" v="22644" actId="700"/>
          <ac:spMkLst>
            <pc:docMk/>
            <pc:sldMk cId="10976018" sldId="1041"/>
            <ac:spMk id="4" creationId="{BFFAB8E3-62C2-2EE2-DC39-C95584015FE7}"/>
          </ac:spMkLst>
        </pc:spChg>
        <pc:spChg chg="del">
          <ac:chgData name="Palit, Tapti" userId="dec6fbcd-7598-406a-8cbf-504d4a3bac15" providerId="ADAL" clId="{65104DF2-1B45-4C36-9E2A-F89658839DCF}" dt="2024-01-25T18:18:52.863" v="22644" actId="700"/>
          <ac:spMkLst>
            <pc:docMk/>
            <pc:sldMk cId="10976018" sldId="1041"/>
            <ac:spMk id="5" creationId="{1E2FABD1-DB8F-5F7C-91BA-407D26C5CD00}"/>
          </ac:spMkLst>
        </pc:spChg>
        <pc:spChg chg="add mod ord">
          <ac:chgData name="Palit, Tapti" userId="dec6fbcd-7598-406a-8cbf-504d4a3bac15" providerId="ADAL" clId="{65104DF2-1B45-4C36-9E2A-F89658839DCF}" dt="2024-01-25T18:19:11.726" v="22740" actId="20577"/>
          <ac:spMkLst>
            <pc:docMk/>
            <pc:sldMk cId="10976018" sldId="1041"/>
            <ac:spMk id="6" creationId="{FDC74DA8-C237-A341-3E03-E5F1314CC573}"/>
          </ac:spMkLst>
        </pc:spChg>
      </pc:sldChg>
      <pc:sldChg chg="modSp add del">
        <pc:chgData name="Palit, Tapti" userId="dec6fbcd-7598-406a-8cbf-504d4a3bac15" providerId="ADAL" clId="{65104DF2-1B45-4C36-9E2A-F89658839DCF}" dt="2024-01-26T19:12:37.175" v="22968" actId="2696"/>
        <pc:sldMkLst>
          <pc:docMk/>
          <pc:sldMk cId="90702374" sldId="1042"/>
        </pc:sldMkLst>
        <pc:graphicFrameChg chg="mod">
          <ac:chgData name="Palit, Tapti" userId="dec6fbcd-7598-406a-8cbf-504d4a3bac15" providerId="ADAL" clId="{65104DF2-1B45-4C36-9E2A-F89658839DCF}" dt="2024-01-26T17:59:17.810" v="22964" actId="21"/>
          <ac:graphicFrameMkLst>
            <pc:docMk/>
            <pc:sldMk cId="90702374" sldId="1042"/>
            <ac:graphicFrameMk id="7" creationId="{7FB95747-6BF9-2F56-5051-E05960A8385D}"/>
          </ac:graphicFrameMkLst>
        </pc:graphicFrameChg>
      </pc:sldChg>
      <pc:sldChg chg="modSp add mod">
        <pc:chgData name="Palit, Tapti" userId="dec6fbcd-7598-406a-8cbf-504d4a3bac15" providerId="ADAL" clId="{65104DF2-1B45-4C36-9E2A-F89658839DCF}" dt="2024-01-26T20:18:28.031" v="23933" actId="1076"/>
        <pc:sldMkLst>
          <pc:docMk/>
          <pc:sldMk cId="325945214" sldId="1042"/>
        </pc:sldMkLst>
        <pc:spChg chg="mod">
          <ac:chgData name="Palit, Tapti" userId="dec6fbcd-7598-406a-8cbf-504d4a3bac15" providerId="ADAL" clId="{65104DF2-1B45-4C36-9E2A-F89658839DCF}" dt="2024-01-26T20:18:28.031" v="23933" actId="1076"/>
          <ac:spMkLst>
            <pc:docMk/>
            <pc:sldMk cId="325945214" sldId="1042"/>
            <ac:spMk id="6" creationId="{055AEA24-7981-894A-12F1-23185A3472D6}"/>
          </ac:spMkLst>
        </pc:spChg>
      </pc:sldChg>
      <pc:sldChg chg="modSp add del mod ord">
        <pc:chgData name="Palit, Tapti" userId="dec6fbcd-7598-406a-8cbf-504d4a3bac15" providerId="ADAL" clId="{65104DF2-1B45-4C36-9E2A-F89658839DCF}" dt="2024-01-26T17:57:07.769" v="22960"/>
        <pc:sldMkLst>
          <pc:docMk/>
          <pc:sldMk cId="2990013046" sldId="1042"/>
        </pc:sldMkLst>
        <pc:spChg chg="mod">
          <ac:chgData name="Palit, Tapti" userId="dec6fbcd-7598-406a-8cbf-504d4a3bac15" providerId="ADAL" clId="{65104DF2-1B45-4C36-9E2A-F89658839DCF}" dt="2024-01-26T17:56:59.938" v="22951" actId="20577"/>
          <ac:spMkLst>
            <pc:docMk/>
            <pc:sldMk cId="2990013046" sldId="1042"/>
            <ac:spMk id="3" creationId="{C343FF30-3F93-C0B0-EE77-861CE789DCD4}"/>
          </ac:spMkLst>
        </pc:spChg>
        <pc:graphicFrameChg chg="mod">
          <ac:chgData name="Palit, Tapti" userId="dec6fbcd-7598-406a-8cbf-504d4a3bac15" providerId="ADAL" clId="{65104DF2-1B45-4C36-9E2A-F89658839DCF}" dt="2024-01-26T17:54:31.574" v="22928" actId="21"/>
          <ac:graphicFrameMkLst>
            <pc:docMk/>
            <pc:sldMk cId="2990013046" sldId="1042"/>
            <ac:graphicFrameMk id="7" creationId="{7FB95747-6BF9-2F56-5051-E05960A8385D}"/>
          </ac:graphicFrameMkLst>
        </pc:graphicFrameChg>
      </pc:sldChg>
      <pc:sldChg chg="add del">
        <pc:chgData name="Palit, Tapti" userId="dec6fbcd-7598-406a-8cbf-504d4a3bac15" providerId="ADAL" clId="{65104DF2-1B45-4C36-9E2A-F89658839DCF}" dt="2024-01-26T20:20:43.352" v="23973" actId="47"/>
        <pc:sldMkLst>
          <pc:docMk/>
          <pc:sldMk cId="734663227" sldId="1043"/>
        </pc:sldMkLst>
      </pc:sldChg>
      <pc:sldChg chg="add del">
        <pc:chgData name="Palit, Tapti" userId="dec6fbcd-7598-406a-8cbf-504d4a3bac15" providerId="ADAL" clId="{65104DF2-1B45-4C36-9E2A-F89658839DCF}" dt="2024-01-26T17:57:07.769" v="22960"/>
        <pc:sldMkLst>
          <pc:docMk/>
          <pc:sldMk cId="1854724695" sldId="1043"/>
        </pc:sldMkLst>
      </pc:sldChg>
      <pc:sldChg chg="add del">
        <pc:chgData name="Palit, Tapti" userId="dec6fbcd-7598-406a-8cbf-504d4a3bac15" providerId="ADAL" clId="{65104DF2-1B45-4C36-9E2A-F89658839DCF}" dt="2024-01-26T19:12:37.175" v="22968" actId="2696"/>
        <pc:sldMkLst>
          <pc:docMk/>
          <pc:sldMk cId="3205366510" sldId="1043"/>
        </pc:sldMkLst>
      </pc:sldChg>
      <pc:sldChg chg="add del">
        <pc:chgData name="Palit, Tapti" userId="dec6fbcd-7598-406a-8cbf-504d4a3bac15" providerId="ADAL" clId="{65104DF2-1B45-4C36-9E2A-F89658839DCF}" dt="2024-01-26T17:57:07.769" v="22960"/>
        <pc:sldMkLst>
          <pc:docMk/>
          <pc:sldMk cId="1384446805" sldId="1044"/>
        </pc:sldMkLst>
      </pc:sldChg>
      <pc:sldChg chg="add del">
        <pc:chgData name="Palit, Tapti" userId="dec6fbcd-7598-406a-8cbf-504d4a3bac15" providerId="ADAL" clId="{65104DF2-1B45-4C36-9E2A-F89658839DCF}" dt="2024-01-26T19:12:37.175" v="22968" actId="2696"/>
        <pc:sldMkLst>
          <pc:docMk/>
          <pc:sldMk cId="4202352494" sldId="1044"/>
        </pc:sldMkLst>
      </pc:sldChg>
      <pc:sldChg chg="add del">
        <pc:chgData name="Palit, Tapti" userId="dec6fbcd-7598-406a-8cbf-504d4a3bac15" providerId="ADAL" clId="{65104DF2-1B45-4C36-9E2A-F89658839DCF}" dt="2024-01-26T20:20:45.746" v="23974" actId="47"/>
        <pc:sldMkLst>
          <pc:docMk/>
          <pc:sldMk cId="4210400537" sldId="1044"/>
        </pc:sldMkLst>
      </pc:sldChg>
      <pc:sldChg chg="add">
        <pc:chgData name="Palit, Tapti" userId="dec6fbcd-7598-406a-8cbf-504d4a3bac15" providerId="ADAL" clId="{65104DF2-1B45-4C36-9E2A-F89658839DCF}" dt="2024-01-26T19:12:42.323" v="22969"/>
        <pc:sldMkLst>
          <pc:docMk/>
          <pc:sldMk cId="1025534057" sldId="1045"/>
        </pc:sldMkLst>
      </pc:sldChg>
      <pc:sldChg chg="modSp add del mod ord">
        <pc:chgData name="Palit, Tapti" userId="dec6fbcd-7598-406a-8cbf-504d4a3bac15" providerId="ADAL" clId="{65104DF2-1B45-4C36-9E2A-F89658839DCF}" dt="2024-01-26T17:57:07.769" v="22960"/>
        <pc:sldMkLst>
          <pc:docMk/>
          <pc:sldMk cId="1891039797" sldId="1045"/>
        </pc:sldMkLst>
        <pc:spChg chg="mod">
          <ac:chgData name="Palit, Tapti" userId="dec6fbcd-7598-406a-8cbf-504d4a3bac15" providerId="ADAL" clId="{65104DF2-1B45-4C36-9E2A-F89658839DCF}" dt="2024-01-26T17:56:59.632" v="22950" actId="20577"/>
          <ac:spMkLst>
            <pc:docMk/>
            <pc:sldMk cId="1891039797" sldId="1045"/>
            <ac:spMk id="3" creationId="{C343FF30-3F93-C0B0-EE77-861CE789DCD4}"/>
          </ac:spMkLst>
        </pc:spChg>
        <pc:graphicFrameChg chg="mod modGraphic">
          <ac:chgData name="Palit, Tapti" userId="dec6fbcd-7598-406a-8cbf-504d4a3bac15" providerId="ADAL" clId="{65104DF2-1B45-4C36-9E2A-F89658839DCF}" dt="2024-01-26T17:57:02.512" v="22955" actId="20577"/>
          <ac:graphicFrameMkLst>
            <pc:docMk/>
            <pc:sldMk cId="1891039797" sldId="1045"/>
            <ac:graphicFrameMk id="7" creationId="{7FB95747-6BF9-2F56-5051-E05960A8385D}"/>
          </ac:graphicFrameMkLst>
        </pc:graphicFrameChg>
      </pc:sldChg>
      <pc:sldChg chg="modSp add del">
        <pc:chgData name="Palit, Tapti" userId="dec6fbcd-7598-406a-8cbf-504d4a3bac15" providerId="ADAL" clId="{65104DF2-1B45-4C36-9E2A-F89658839DCF}" dt="2024-01-26T19:12:37.175" v="22968" actId="2696"/>
        <pc:sldMkLst>
          <pc:docMk/>
          <pc:sldMk cId="2524436785" sldId="1045"/>
        </pc:sldMkLst>
        <pc:graphicFrameChg chg="mod">
          <ac:chgData name="Palit, Tapti" userId="dec6fbcd-7598-406a-8cbf-504d4a3bac15" providerId="ADAL" clId="{65104DF2-1B45-4C36-9E2A-F89658839DCF}" dt="2024-01-26T17:59:19.615" v="22965"/>
          <ac:graphicFrameMkLst>
            <pc:docMk/>
            <pc:sldMk cId="2524436785" sldId="1045"/>
            <ac:graphicFrameMk id="7" creationId="{7FB95747-6BF9-2F56-5051-E05960A8385D}"/>
          </ac:graphicFrameMkLst>
        </pc:graphicFrameChg>
      </pc:sldChg>
      <pc:sldChg chg="modSp add del mod">
        <pc:chgData name="Palit, Tapti" userId="dec6fbcd-7598-406a-8cbf-504d4a3bac15" providerId="ADAL" clId="{65104DF2-1B45-4C36-9E2A-F89658839DCF}" dt="2024-01-26T17:57:00.660" v="22953"/>
        <pc:sldMkLst>
          <pc:docMk/>
          <pc:sldMk cId="185874435" sldId="1046"/>
        </pc:sldMkLst>
        <pc:spChg chg="mod">
          <ac:chgData name="Palit, Tapti" userId="dec6fbcd-7598-406a-8cbf-504d4a3bac15" providerId="ADAL" clId="{65104DF2-1B45-4C36-9E2A-F89658839DCF}" dt="2024-01-26T17:57:00.236" v="22952" actId="6549"/>
          <ac:spMkLst>
            <pc:docMk/>
            <pc:sldMk cId="185874435" sldId="1046"/>
            <ac:spMk id="24" creationId="{61E1D992-FB9B-AF0E-0524-B1AE2D228029}"/>
          </ac:spMkLst>
        </pc:spChg>
      </pc:sldChg>
      <pc:sldChg chg="modSp new del mod">
        <pc:chgData name="Palit, Tapti" userId="dec6fbcd-7598-406a-8cbf-504d4a3bac15" providerId="ADAL" clId="{65104DF2-1B45-4C36-9E2A-F89658839DCF}" dt="2024-01-26T19:15:37.911" v="23064" actId="47"/>
        <pc:sldMkLst>
          <pc:docMk/>
          <pc:sldMk cId="398924268" sldId="1046"/>
        </pc:sldMkLst>
        <pc:spChg chg="mod">
          <ac:chgData name="Palit, Tapti" userId="dec6fbcd-7598-406a-8cbf-504d4a3bac15" providerId="ADAL" clId="{65104DF2-1B45-4C36-9E2A-F89658839DCF}" dt="2024-01-26T19:14:09.441" v="23006" actId="20577"/>
          <ac:spMkLst>
            <pc:docMk/>
            <pc:sldMk cId="398924268" sldId="1046"/>
            <ac:spMk id="3" creationId="{263B19C3-6B9D-AACF-08F4-E598FA0100D5}"/>
          </ac:spMkLst>
        </pc:spChg>
      </pc:sldChg>
      <pc:sldChg chg="new del">
        <pc:chgData name="Palit, Tapti" userId="dec6fbcd-7598-406a-8cbf-504d4a3bac15" providerId="ADAL" clId="{65104DF2-1B45-4C36-9E2A-F89658839DCF}" dt="2024-01-26T19:14:31.131" v="23007" actId="2696"/>
        <pc:sldMkLst>
          <pc:docMk/>
          <pc:sldMk cId="403194783" sldId="1047"/>
        </pc:sldMkLst>
      </pc:sldChg>
      <pc:sldChg chg="addSp delSp modSp add mod">
        <pc:chgData name="Palit, Tapti" userId="dec6fbcd-7598-406a-8cbf-504d4a3bac15" providerId="ADAL" clId="{65104DF2-1B45-4C36-9E2A-F89658839DCF}" dt="2024-01-26T19:27:21.165" v="23181" actId="478"/>
        <pc:sldMkLst>
          <pc:docMk/>
          <pc:sldMk cId="461927356" sldId="1047"/>
        </pc:sldMkLst>
        <pc:spChg chg="mod">
          <ac:chgData name="Palit, Tapti" userId="dec6fbcd-7598-406a-8cbf-504d4a3bac15" providerId="ADAL" clId="{65104DF2-1B45-4C36-9E2A-F89658839DCF}" dt="2024-01-26T19:14:42.211" v="23032" actId="20577"/>
          <ac:spMkLst>
            <pc:docMk/>
            <pc:sldMk cId="461927356" sldId="1047"/>
            <ac:spMk id="3" creationId="{E8DCE5B1-F4A6-5476-8A4E-2E2E78733BA8}"/>
          </ac:spMkLst>
        </pc:spChg>
        <pc:spChg chg="add del mod">
          <ac:chgData name="Palit, Tapti" userId="dec6fbcd-7598-406a-8cbf-504d4a3bac15" providerId="ADAL" clId="{65104DF2-1B45-4C36-9E2A-F89658839DCF}" dt="2024-01-26T19:27:00.489" v="23175" actId="478"/>
          <ac:spMkLst>
            <pc:docMk/>
            <pc:sldMk cId="461927356" sldId="1047"/>
            <ac:spMk id="5" creationId="{7C2EDCF3-5D18-5ECF-37D8-C814E61EF7DC}"/>
          </ac:spMkLst>
        </pc:spChg>
        <pc:picChg chg="add del mod">
          <ac:chgData name="Palit, Tapti" userId="dec6fbcd-7598-406a-8cbf-504d4a3bac15" providerId="ADAL" clId="{65104DF2-1B45-4C36-9E2A-F89658839DCF}" dt="2024-01-26T19:27:21.165" v="23181" actId="478"/>
          <ac:picMkLst>
            <pc:docMk/>
            <pc:sldMk cId="461927356" sldId="1047"/>
            <ac:picMk id="6" creationId="{158C1CB4-9B9A-352D-57EF-360B34139D81}"/>
          </ac:picMkLst>
        </pc:picChg>
        <pc:picChg chg="add mod">
          <ac:chgData name="Palit, Tapti" userId="dec6fbcd-7598-406a-8cbf-504d4a3bac15" providerId="ADAL" clId="{65104DF2-1B45-4C36-9E2A-F89658839DCF}" dt="2024-01-26T19:24:50.879" v="23148" actId="1076"/>
          <ac:picMkLst>
            <pc:docMk/>
            <pc:sldMk cId="461927356" sldId="1047"/>
            <ac:picMk id="1026" creationId="{2741BB2C-9BB8-CB63-35AE-0EDCAF4019B2}"/>
          </ac:picMkLst>
        </pc:picChg>
        <pc:picChg chg="add del mod">
          <ac:chgData name="Palit, Tapti" userId="dec6fbcd-7598-406a-8cbf-504d4a3bac15" providerId="ADAL" clId="{65104DF2-1B45-4C36-9E2A-F89658839DCF}" dt="2024-01-26T19:25:50.926" v="23153" actId="478"/>
          <ac:picMkLst>
            <pc:docMk/>
            <pc:sldMk cId="461927356" sldId="1047"/>
            <ac:picMk id="1028" creationId="{E1329B61-606B-F4FC-9DE7-FA01F4F09073}"/>
          </ac:picMkLst>
        </pc:picChg>
        <pc:picChg chg="add del mod">
          <ac:chgData name="Palit, Tapti" userId="dec6fbcd-7598-406a-8cbf-504d4a3bac15" providerId="ADAL" clId="{65104DF2-1B45-4C36-9E2A-F89658839DCF}" dt="2024-01-26T19:27:21.165" v="23181" actId="478"/>
          <ac:picMkLst>
            <pc:docMk/>
            <pc:sldMk cId="461927356" sldId="1047"/>
            <ac:picMk id="1030" creationId="{6D883A85-B77D-BE66-4479-EFBF5F2674B2}"/>
          </ac:picMkLst>
        </pc:picChg>
      </pc:sldChg>
      <pc:sldChg chg="add del">
        <pc:chgData name="Palit, Tapti" userId="dec6fbcd-7598-406a-8cbf-504d4a3bac15" providerId="ADAL" clId="{65104DF2-1B45-4C36-9E2A-F89658839DCF}" dt="2024-01-26T17:56:59.357" v="22949" actId="2890"/>
        <pc:sldMkLst>
          <pc:docMk/>
          <pc:sldMk cId="632616739" sldId="1047"/>
        </pc:sldMkLst>
      </pc:sldChg>
      <pc:sldChg chg="delSp modSp add mod">
        <pc:chgData name="Palit, Tapti" userId="dec6fbcd-7598-406a-8cbf-504d4a3bac15" providerId="ADAL" clId="{65104DF2-1B45-4C36-9E2A-F89658839DCF}" dt="2024-01-26T19:59:35.295" v="23787" actId="20577"/>
        <pc:sldMkLst>
          <pc:docMk/>
          <pc:sldMk cId="317721606" sldId="1048"/>
        </pc:sldMkLst>
        <pc:spChg chg="mod">
          <ac:chgData name="Palit, Tapti" userId="dec6fbcd-7598-406a-8cbf-504d4a3bac15" providerId="ADAL" clId="{65104DF2-1B45-4C36-9E2A-F89658839DCF}" dt="2024-01-26T19:15:33.383" v="23063" actId="20577"/>
          <ac:spMkLst>
            <pc:docMk/>
            <pc:sldMk cId="317721606" sldId="1048"/>
            <ac:spMk id="2" creationId="{D7EC638E-4A77-46B8-B32A-298B47F2DEB0}"/>
          </ac:spMkLst>
        </pc:spChg>
        <pc:spChg chg="mod">
          <ac:chgData name="Palit, Tapti" userId="dec6fbcd-7598-406a-8cbf-504d4a3bac15" providerId="ADAL" clId="{65104DF2-1B45-4C36-9E2A-F89658839DCF}" dt="2024-01-26T19:59:35.295" v="23787" actId="20577"/>
          <ac:spMkLst>
            <pc:docMk/>
            <pc:sldMk cId="317721606" sldId="1048"/>
            <ac:spMk id="3" creationId="{DBF81D88-EE7F-4956-ADB0-DA856615FD00}"/>
          </ac:spMkLst>
        </pc:spChg>
        <pc:spChg chg="del">
          <ac:chgData name="Palit, Tapti" userId="dec6fbcd-7598-406a-8cbf-504d4a3bac15" providerId="ADAL" clId="{65104DF2-1B45-4C36-9E2A-F89658839DCF}" dt="2024-01-26T19:16:31.247" v="23139" actId="478"/>
          <ac:spMkLst>
            <pc:docMk/>
            <pc:sldMk cId="317721606" sldId="1048"/>
            <ac:spMk id="5" creationId="{31DCD2A0-6CAE-119A-2D94-9777B39F7F53}"/>
          </ac:spMkLst>
        </pc:spChg>
        <pc:graphicFrameChg chg="modGraphic">
          <ac:chgData name="Palit, Tapti" userId="dec6fbcd-7598-406a-8cbf-504d4a3bac15" providerId="ADAL" clId="{65104DF2-1B45-4C36-9E2A-F89658839DCF}" dt="2024-01-26T19:16:38.793" v="23141" actId="6549"/>
          <ac:graphicFrameMkLst>
            <pc:docMk/>
            <pc:sldMk cId="317721606" sldId="1048"/>
            <ac:graphicFrameMk id="32" creationId="{662E3E91-EC1F-FAC9-6710-BA112B8C33B9}"/>
          </ac:graphicFrameMkLst>
        </pc:graphicFrameChg>
      </pc:sldChg>
      <pc:sldChg chg="add">
        <pc:chgData name="Palit, Tapti" userId="dec6fbcd-7598-406a-8cbf-504d4a3bac15" providerId="ADAL" clId="{65104DF2-1B45-4C36-9E2A-F89658839DCF}" dt="2024-01-26T19:27:17.778" v="23180" actId="2890"/>
        <pc:sldMkLst>
          <pc:docMk/>
          <pc:sldMk cId="636879538" sldId="1049"/>
        </pc:sldMkLst>
      </pc:sldChg>
      <pc:sldChg chg="add del">
        <pc:chgData name="Palit, Tapti" userId="dec6fbcd-7598-406a-8cbf-504d4a3bac15" providerId="ADAL" clId="{65104DF2-1B45-4C36-9E2A-F89658839DCF}" dt="2024-01-26T19:16:42.126" v="23142" actId="47"/>
        <pc:sldMkLst>
          <pc:docMk/>
          <pc:sldMk cId="3066329691" sldId="1049"/>
        </pc:sldMkLst>
      </pc:sldChg>
      <pc:sldChg chg="addSp delSp modSp new mod modClrScheme chgLayout">
        <pc:chgData name="Palit, Tapti" userId="dec6fbcd-7598-406a-8cbf-504d4a3bac15" providerId="ADAL" clId="{65104DF2-1B45-4C36-9E2A-F89658839DCF}" dt="2024-01-26T19:34:38.559" v="23434" actId="20577"/>
        <pc:sldMkLst>
          <pc:docMk/>
          <pc:sldMk cId="2934567446" sldId="1050"/>
        </pc:sldMkLst>
        <pc:spChg chg="del mod ord">
          <ac:chgData name="Palit, Tapti" userId="dec6fbcd-7598-406a-8cbf-504d4a3bac15" providerId="ADAL" clId="{65104DF2-1B45-4C36-9E2A-F89658839DCF}" dt="2024-01-26T19:28:11.192" v="23183" actId="700"/>
          <ac:spMkLst>
            <pc:docMk/>
            <pc:sldMk cId="2934567446" sldId="1050"/>
            <ac:spMk id="2" creationId="{B269AB6E-F6C1-7B4E-3081-6D81351CBFCD}"/>
          </ac:spMkLst>
        </pc:spChg>
        <pc:spChg chg="del mod ord">
          <ac:chgData name="Palit, Tapti" userId="dec6fbcd-7598-406a-8cbf-504d4a3bac15" providerId="ADAL" clId="{65104DF2-1B45-4C36-9E2A-F89658839DCF}" dt="2024-01-26T19:28:11.192" v="23183" actId="700"/>
          <ac:spMkLst>
            <pc:docMk/>
            <pc:sldMk cId="2934567446" sldId="1050"/>
            <ac:spMk id="3" creationId="{949C630D-FA9A-71DF-FE75-8830D638109F}"/>
          </ac:spMkLst>
        </pc:spChg>
        <pc:spChg chg="mod ord">
          <ac:chgData name="Palit, Tapti" userId="dec6fbcd-7598-406a-8cbf-504d4a3bac15" providerId="ADAL" clId="{65104DF2-1B45-4C36-9E2A-F89658839DCF}" dt="2024-01-26T19:28:14.321" v="23184" actId="700"/>
          <ac:spMkLst>
            <pc:docMk/>
            <pc:sldMk cId="2934567446" sldId="1050"/>
            <ac:spMk id="4" creationId="{FFADCDDB-8093-8EBE-69F0-6DD1EC4D6812}"/>
          </ac:spMkLst>
        </pc:spChg>
        <pc:spChg chg="add del mod ord">
          <ac:chgData name="Palit, Tapti" userId="dec6fbcd-7598-406a-8cbf-504d4a3bac15" providerId="ADAL" clId="{65104DF2-1B45-4C36-9E2A-F89658839DCF}" dt="2024-01-26T19:28:14.321" v="23184" actId="700"/>
          <ac:spMkLst>
            <pc:docMk/>
            <pc:sldMk cId="2934567446" sldId="1050"/>
            <ac:spMk id="5" creationId="{841A7413-CB03-5D34-175C-E28DB0493D93}"/>
          </ac:spMkLst>
        </pc:spChg>
        <pc:spChg chg="add del mod ord">
          <ac:chgData name="Palit, Tapti" userId="dec6fbcd-7598-406a-8cbf-504d4a3bac15" providerId="ADAL" clId="{65104DF2-1B45-4C36-9E2A-F89658839DCF}" dt="2024-01-26T19:28:14.321" v="23184" actId="700"/>
          <ac:spMkLst>
            <pc:docMk/>
            <pc:sldMk cId="2934567446" sldId="1050"/>
            <ac:spMk id="6" creationId="{D51986DC-CB14-1B7C-3F93-3DDB173C070B}"/>
          </ac:spMkLst>
        </pc:spChg>
        <pc:spChg chg="add mod ord">
          <ac:chgData name="Palit, Tapti" userId="dec6fbcd-7598-406a-8cbf-504d4a3bac15" providerId="ADAL" clId="{65104DF2-1B45-4C36-9E2A-F89658839DCF}" dt="2024-01-26T19:34:38.559" v="23434" actId="20577"/>
          <ac:spMkLst>
            <pc:docMk/>
            <pc:sldMk cId="2934567446" sldId="1050"/>
            <ac:spMk id="7" creationId="{E498D4B2-BB20-4B40-B85D-554C40BE6DB1}"/>
          </ac:spMkLst>
        </pc:spChg>
      </pc:sldChg>
      <pc:sldChg chg="delSp new del mod">
        <pc:chgData name="Palit, Tapti" userId="dec6fbcd-7598-406a-8cbf-504d4a3bac15" providerId="ADAL" clId="{65104DF2-1B45-4C36-9E2A-F89658839DCF}" dt="2024-01-26T19:43:12.292" v="23514" actId="47"/>
        <pc:sldMkLst>
          <pc:docMk/>
          <pc:sldMk cId="153997547" sldId="1051"/>
        </pc:sldMkLst>
        <pc:spChg chg="del">
          <ac:chgData name="Palit, Tapti" userId="dec6fbcd-7598-406a-8cbf-504d4a3bac15" providerId="ADAL" clId="{65104DF2-1B45-4C36-9E2A-F89658839DCF}" dt="2024-01-26T19:36:33.999" v="23465" actId="478"/>
          <ac:spMkLst>
            <pc:docMk/>
            <pc:sldMk cId="153997547" sldId="1051"/>
            <ac:spMk id="2" creationId="{E1221533-B002-5B4B-BEBA-9581D132D02B}"/>
          </ac:spMkLst>
        </pc:spChg>
      </pc:sldChg>
      <pc:sldChg chg="add del">
        <pc:chgData name="Palit, Tapti" userId="dec6fbcd-7598-406a-8cbf-504d4a3bac15" providerId="ADAL" clId="{65104DF2-1B45-4C36-9E2A-F89658839DCF}" dt="2024-01-26T19:58:19.302" v="23778" actId="47"/>
        <pc:sldMkLst>
          <pc:docMk/>
          <pc:sldMk cId="3067358313" sldId="1052"/>
        </pc:sldMkLst>
      </pc:sldChg>
      <pc:sldChg chg="addSp delSp modSp add mod">
        <pc:chgData name="Palit, Tapti" userId="dec6fbcd-7598-406a-8cbf-504d4a3bac15" providerId="ADAL" clId="{65104DF2-1B45-4C36-9E2A-F89658839DCF}" dt="2024-01-26T19:59:42.411" v="23796" actId="20577"/>
        <pc:sldMkLst>
          <pc:docMk/>
          <pc:sldMk cId="2131034263" sldId="1053"/>
        </pc:sldMkLst>
        <pc:spChg chg="mod">
          <ac:chgData name="Palit, Tapti" userId="dec6fbcd-7598-406a-8cbf-504d4a3bac15" providerId="ADAL" clId="{65104DF2-1B45-4C36-9E2A-F89658839DCF}" dt="2024-01-26T19:59:42.411" v="23796" actId="20577"/>
          <ac:spMkLst>
            <pc:docMk/>
            <pc:sldMk cId="2131034263" sldId="1053"/>
            <ac:spMk id="3" creationId="{DBF81D88-EE7F-4956-ADB0-DA856615FD00}"/>
          </ac:spMkLst>
        </pc:spChg>
        <pc:spChg chg="add del mod">
          <ac:chgData name="Palit, Tapti" userId="dec6fbcd-7598-406a-8cbf-504d4a3bac15" providerId="ADAL" clId="{65104DF2-1B45-4C36-9E2A-F89658839DCF}" dt="2024-01-26T19:39:06.244" v="23494" actId="478"/>
          <ac:spMkLst>
            <pc:docMk/>
            <pc:sldMk cId="2131034263" sldId="1053"/>
            <ac:spMk id="8" creationId="{0AF34AFC-0BA0-C4A9-0295-B73C6321FB8A}"/>
          </ac:spMkLst>
        </pc:spChg>
        <pc:graphicFrameChg chg="modGraphic">
          <ac:chgData name="Palit, Tapti" userId="dec6fbcd-7598-406a-8cbf-504d4a3bac15" providerId="ADAL" clId="{65104DF2-1B45-4C36-9E2A-F89658839DCF}" dt="2024-01-26T19:37:54.325" v="23487" actId="20577"/>
          <ac:graphicFrameMkLst>
            <pc:docMk/>
            <pc:sldMk cId="2131034263" sldId="1053"/>
            <ac:graphicFrameMk id="32" creationId="{662E3E91-EC1F-FAC9-6710-BA112B8C33B9}"/>
          </ac:graphicFrameMkLst>
        </pc:graphicFrameChg>
        <pc:cxnChg chg="add del">
          <ac:chgData name="Palit, Tapti" userId="dec6fbcd-7598-406a-8cbf-504d4a3bac15" providerId="ADAL" clId="{65104DF2-1B45-4C36-9E2A-F89658839DCF}" dt="2024-01-26T19:38:10.847" v="23489" actId="478"/>
          <ac:cxnSpMkLst>
            <pc:docMk/>
            <pc:sldMk cId="2131034263" sldId="1053"/>
            <ac:cxnSpMk id="6" creationId="{299F92A9-D7CF-F3A3-BD6B-3E5176C5F1A8}"/>
          </ac:cxnSpMkLst>
        </pc:cxnChg>
        <pc:cxnChg chg="add mod">
          <ac:chgData name="Palit, Tapti" userId="dec6fbcd-7598-406a-8cbf-504d4a3bac15" providerId="ADAL" clId="{65104DF2-1B45-4C36-9E2A-F89658839DCF}" dt="2024-01-26T19:39:32.168" v="23511" actId="692"/>
          <ac:cxnSpMkLst>
            <pc:docMk/>
            <pc:sldMk cId="2131034263" sldId="1053"/>
            <ac:cxnSpMk id="10" creationId="{28C31156-334A-6D36-9A23-3CBBDEF5CE11}"/>
          </ac:cxnSpMkLst>
        </pc:cxnChg>
        <pc:cxnChg chg="add mod">
          <ac:chgData name="Palit, Tapti" userId="dec6fbcd-7598-406a-8cbf-504d4a3bac15" providerId="ADAL" clId="{65104DF2-1B45-4C36-9E2A-F89658839DCF}" dt="2024-01-26T19:39:38.018" v="23513" actId="1076"/>
          <ac:cxnSpMkLst>
            <pc:docMk/>
            <pc:sldMk cId="2131034263" sldId="1053"/>
            <ac:cxnSpMk id="11" creationId="{513BB263-820D-4ACE-29C3-5DDC926724A1}"/>
          </ac:cxnSpMkLst>
        </pc:cxnChg>
      </pc:sldChg>
      <pc:sldChg chg="addSp delSp modSp new del mod">
        <pc:chgData name="Palit, Tapti" userId="dec6fbcd-7598-406a-8cbf-504d4a3bac15" providerId="ADAL" clId="{65104DF2-1B45-4C36-9E2A-F89658839DCF}" dt="2024-01-26T19:53:22.082" v="23711" actId="47"/>
        <pc:sldMkLst>
          <pc:docMk/>
          <pc:sldMk cId="1227635227" sldId="1054"/>
        </pc:sldMkLst>
        <pc:spChg chg="del">
          <ac:chgData name="Palit, Tapti" userId="dec6fbcd-7598-406a-8cbf-504d4a3bac15" providerId="ADAL" clId="{65104DF2-1B45-4C36-9E2A-F89658839DCF}" dt="2024-01-26T19:43:48.438" v="23516" actId="478"/>
          <ac:spMkLst>
            <pc:docMk/>
            <pc:sldMk cId="1227635227" sldId="1054"/>
            <ac:spMk id="2" creationId="{6FC6A689-5C5B-4D8C-BB15-5AF968C4AF8D}"/>
          </ac:spMkLst>
        </pc:spChg>
        <pc:spChg chg="add mod">
          <ac:chgData name="Palit, Tapti" userId="dec6fbcd-7598-406a-8cbf-504d4a3bac15" providerId="ADAL" clId="{65104DF2-1B45-4C36-9E2A-F89658839DCF}" dt="2024-01-26T19:48:58.710" v="23622" actId="1076"/>
          <ac:spMkLst>
            <pc:docMk/>
            <pc:sldMk cId="1227635227" sldId="1054"/>
            <ac:spMk id="4" creationId="{BFE3E1B3-EAB2-5CF2-E548-DCD4E6FB9762}"/>
          </ac:spMkLst>
        </pc:spChg>
        <pc:spChg chg="add del mod">
          <ac:chgData name="Palit, Tapti" userId="dec6fbcd-7598-406a-8cbf-504d4a3bac15" providerId="ADAL" clId="{65104DF2-1B45-4C36-9E2A-F89658839DCF}" dt="2024-01-26T19:44:10.082" v="23519" actId="478"/>
          <ac:spMkLst>
            <pc:docMk/>
            <pc:sldMk cId="1227635227" sldId="1054"/>
            <ac:spMk id="6" creationId="{74DD8D8B-9C99-C6E0-D2C1-D2C329E4E69A}"/>
          </ac:spMkLst>
        </pc:spChg>
        <pc:spChg chg="add mod">
          <ac:chgData name="Palit, Tapti" userId="dec6fbcd-7598-406a-8cbf-504d4a3bac15" providerId="ADAL" clId="{65104DF2-1B45-4C36-9E2A-F89658839DCF}" dt="2024-01-26T19:48:58.710" v="23622" actId="1076"/>
          <ac:spMkLst>
            <pc:docMk/>
            <pc:sldMk cId="1227635227" sldId="1054"/>
            <ac:spMk id="7" creationId="{A3E19834-172E-313F-C976-FD1280EBC56B}"/>
          </ac:spMkLst>
        </pc:spChg>
        <pc:spChg chg="add del mod">
          <ac:chgData name="Palit, Tapti" userId="dec6fbcd-7598-406a-8cbf-504d4a3bac15" providerId="ADAL" clId="{65104DF2-1B45-4C36-9E2A-F89658839DCF}" dt="2024-01-26T19:45:07.897" v="23540" actId="478"/>
          <ac:spMkLst>
            <pc:docMk/>
            <pc:sldMk cId="1227635227" sldId="1054"/>
            <ac:spMk id="11" creationId="{EC3EB92B-CEE5-1695-730F-F57229C401C7}"/>
          </ac:spMkLst>
        </pc:spChg>
        <pc:spChg chg="add del mod">
          <ac:chgData name="Palit, Tapti" userId="dec6fbcd-7598-406a-8cbf-504d4a3bac15" providerId="ADAL" clId="{65104DF2-1B45-4C36-9E2A-F89658839DCF}" dt="2024-01-26T19:45:07.897" v="23540" actId="478"/>
          <ac:spMkLst>
            <pc:docMk/>
            <pc:sldMk cId="1227635227" sldId="1054"/>
            <ac:spMk id="13" creationId="{BF52FBEB-11F2-1AAC-CA36-9AD89ABF30AA}"/>
          </ac:spMkLst>
        </pc:spChg>
        <pc:spChg chg="add mod">
          <ac:chgData name="Palit, Tapti" userId="dec6fbcd-7598-406a-8cbf-504d4a3bac15" providerId="ADAL" clId="{65104DF2-1B45-4C36-9E2A-F89658839DCF}" dt="2024-01-26T19:48:58.710" v="23622" actId="1076"/>
          <ac:spMkLst>
            <pc:docMk/>
            <pc:sldMk cId="1227635227" sldId="1054"/>
            <ac:spMk id="14" creationId="{ED53A3EF-1809-90C8-7CB6-921B167408D8}"/>
          </ac:spMkLst>
        </pc:spChg>
        <pc:spChg chg="add mod">
          <ac:chgData name="Palit, Tapti" userId="dec6fbcd-7598-406a-8cbf-504d4a3bac15" providerId="ADAL" clId="{65104DF2-1B45-4C36-9E2A-F89658839DCF}" dt="2024-01-26T19:48:58.710" v="23622" actId="1076"/>
          <ac:spMkLst>
            <pc:docMk/>
            <pc:sldMk cId="1227635227" sldId="1054"/>
            <ac:spMk id="15" creationId="{24DFC828-FE2A-20B3-9FFA-EC4BBE12A417}"/>
          </ac:spMkLst>
        </pc:spChg>
        <pc:spChg chg="add mod">
          <ac:chgData name="Palit, Tapti" userId="dec6fbcd-7598-406a-8cbf-504d4a3bac15" providerId="ADAL" clId="{65104DF2-1B45-4C36-9E2A-F89658839DCF}" dt="2024-01-26T19:48:58.710" v="23622" actId="1076"/>
          <ac:spMkLst>
            <pc:docMk/>
            <pc:sldMk cId="1227635227" sldId="1054"/>
            <ac:spMk id="22" creationId="{12B7F716-3FE0-035E-E082-B5A8D43D01F4}"/>
          </ac:spMkLst>
        </pc:spChg>
        <pc:spChg chg="add mod">
          <ac:chgData name="Palit, Tapti" userId="dec6fbcd-7598-406a-8cbf-504d4a3bac15" providerId="ADAL" clId="{65104DF2-1B45-4C36-9E2A-F89658839DCF}" dt="2024-01-26T19:48:58.710" v="23622" actId="1076"/>
          <ac:spMkLst>
            <pc:docMk/>
            <pc:sldMk cId="1227635227" sldId="1054"/>
            <ac:spMk id="34" creationId="{6260A853-0EAA-ED6A-BCBC-03F892987053}"/>
          </ac:spMkLst>
        </pc:spChg>
        <pc:spChg chg="add mod">
          <ac:chgData name="Palit, Tapti" userId="dec6fbcd-7598-406a-8cbf-504d4a3bac15" providerId="ADAL" clId="{65104DF2-1B45-4C36-9E2A-F89658839DCF}" dt="2024-01-26T19:48:58.710" v="23622" actId="1076"/>
          <ac:spMkLst>
            <pc:docMk/>
            <pc:sldMk cId="1227635227" sldId="1054"/>
            <ac:spMk id="40" creationId="{32B1BECC-595F-5227-A289-783E54024DCC}"/>
          </ac:spMkLst>
        </pc:spChg>
        <pc:spChg chg="add mod">
          <ac:chgData name="Palit, Tapti" userId="dec6fbcd-7598-406a-8cbf-504d4a3bac15" providerId="ADAL" clId="{65104DF2-1B45-4C36-9E2A-F89658839DCF}" dt="2024-01-26T19:48:58.710" v="23622" actId="1076"/>
          <ac:spMkLst>
            <pc:docMk/>
            <pc:sldMk cId="1227635227" sldId="1054"/>
            <ac:spMk id="47" creationId="{537BDDBB-087A-8502-DB23-3296E248D373}"/>
          </ac:spMkLst>
        </pc:spChg>
        <pc:spChg chg="add mod">
          <ac:chgData name="Palit, Tapti" userId="dec6fbcd-7598-406a-8cbf-504d4a3bac15" providerId="ADAL" clId="{65104DF2-1B45-4C36-9E2A-F89658839DCF}" dt="2024-01-26T19:48:58.710" v="23622" actId="1076"/>
          <ac:spMkLst>
            <pc:docMk/>
            <pc:sldMk cId="1227635227" sldId="1054"/>
            <ac:spMk id="50" creationId="{DBC361A0-C1B5-FBD9-A185-E424BCC22A3B}"/>
          </ac:spMkLst>
        </pc:spChg>
        <pc:spChg chg="add mod">
          <ac:chgData name="Palit, Tapti" userId="dec6fbcd-7598-406a-8cbf-504d4a3bac15" providerId="ADAL" clId="{65104DF2-1B45-4C36-9E2A-F89658839DCF}" dt="2024-01-26T19:48:58.710" v="23622" actId="1076"/>
          <ac:spMkLst>
            <pc:docMk/>
            <pc:sldMk cId="1227635227" sldId="1054"/>
            <ac:spMk id="51" creationId="{C7EBB1F4-ABDC-9E84-19B7-26C17EC610CE}"/>
          </ac:spMkLst>
        </pc:spChg>
        <pc:spChg chg="add mod">
          <ac:chgData name="Palit, Tapti" userId="dec6fbcd-7598-406a-8cbf-504d4a3bac15" providerId="ADAL" clId="{65104DF2-1B45-4C36-9E2A-F89658839DCF}" dt="2024-01-26T19:52:16.156" v="23709" actId="1076"/>
          <ac:spMkLst>
            <pc:docMk/>
            <pc:sldMk cId="1227635227" sldId="1054"/>
            <ac:spMk id="52" creationId="{9E3BFC50-4732-3F6A-D3A4-56DDABD06980}"/>
          </ac:spMkLst>
        </pc:spChg>
        <pc:spChg chg="add del mod">
          <ac:chgData name="Palit, Tapti" userId="dec6fbcd-7598-406a-8cbf-504d4a3bac15" providerId="ADAL" clId="{65104DF2-1B45-4C36-9E2A-F89658839DCF}" dt="2024-01-26T19:51:10.086" v="23701" actId="478"/>
          <ac:spMkLst>
            <pc:docMk/>
            <pc:sldMk cId="1227635227" sldId="1054"/>
            <ac:spMk id="54" creationId="{76E26277-EEA2-C31B-3819-041DC1894D73}"/>
          </ac:spMkLst>
        </pc:spChg>
        <pc:picChg chg="add mod">
          <ac:chgData name="Palit, Tapti" userId="dec6fbcd-7598-406a-8cbf-504d4a3bac15" providerId="ADAL" clId="{65104DF2-1B45-4C36-9E2A-F89658839DCF}" dt="2024-01-26T19:53:04.053" v="23710" actId="1076"/>
          <ac:picMkLst>
            <pc:docMk/>
            <pc:sldMk cId="1227635227" sldId="1054"/>
            <ac:picMk id="53" creationId="{A02AC56A-FD4A-1472-F07C-5C2761494991}"/>
          </ac:picMkLst>
        </pc:picChg>
        <pc:picChg chg="add mod">
          <ac:chgData name="Palit, Tapti" userId="dec6fbcd-7598-406a-8cbf-504d4a3bac15" providerId="ADAL" clId="{65104DF2-1B45-4C36-9E2A-F89658839DCF}" dt="2024-01-26T19:53:04.053" v="23710" actId="1076"/>
          <ac:picMkLst>
            <pc:docMk/>
            <pc:sldMk cId="1227635227" sldId="1054"/>
            <ac:picMk id="3074" creationId="{5C8434E7-6CDC-2D91-9EF4-AA032B2B8678}"/>
          </ac:picMkLst>
        </pc:picChg>
        <pc:cxnChg chg="add mod">
          <ac:chgData name="Palit, Tapti" userId="dec6fbcd-7598-406a-8cbf-504d4a3bac15" providerId="ADAL" clId="{65104DF2-1B45-4C36-9E2A-F89658839DCF}" dt="2024-01-26T19:48:58.710" v="23622" actId="1076"/>
          <ac:cxnSpMkLst>
            <pc:docMk/>
            <pc:sldMk cId="1227635227" sldId="1054"/>
            <ac:cxnSpMk id="5" creationId="{40B271DD-2C77-4E31-28A2-633DA7FB3053}"/>
          </ac:cxnSpMkLst>
        </pc:cxnChg>
        <pc:cxnChg chg="add del mod">
          <ac:chgData name="Palit, Tapti" userId="dec6fbcd-7598-406a-8cbf-504d4a3bac15" providerId="ADAL" clId="{65104DF2-1B45-4C36-9E2A-F89658839DCF}" dt="2024-01-26T19:45:07.897" v="23540" actId="478"/>
          <ac:cxnSpMkLst>
            <pc:docMk/>
            <pc:sldMk cId="1227635227" sldId="1054"/>
            <ac:cxnSpMk id="12" creationId="{7CD46AA0-CB23-5F77-30D2-18446F412581}"/>
          </ac:cxnSpMkLst>
        </pc:cxnChg>
        <pc:cxnChg chg="add mod">
          <ac:chgData name="Palit, Tapti" userId="dec6fbcd-7598-406a-8cbf-504d4a3bac15" providerId="ADAL" clId="{65104DF2-1B45-4C36-9E2A-F89658839DCF}" dt="2024-01-26T19:48:58.710" v="23622" actId="1076"/>
          <ac:cxnSpMkLst>
            <pc:docMk/>
            <pc:sldMk cId="1227635227" sldId="1054"/>
            <ac:cxnSpMk id="16" creationId="{0F94814F-8503-EC8F-5AD2-6BFC31574D98}"/>
          </ac:cxnSpMkLst>
        </pc:cxnChg>
        <pc:cxnChg chg="add mod">
          <ac:chgData name="Palit, Tapti" userId="dec6fbcd-7598-406a-8cbf-504d4a3bac15" providerId="ADAL" clId="{65104DF2-1B45-4C36-9E2A-F89658839DCF}" dt="2024-01-26T19:48:58.710" v="23622" actId="1076"/>
          <ac:cxnSpMkLst>
            <pc:docMk/>
            <pc:sldMk cId="1227635227" sldId="1054"/>
            <ac:cxnSpMk id="19" creationId="{FC234E84-F816-3B34-C896-DE157A8AC242}"/>
          </ac:cxnSpMkLst>
        </pc:cxnChg>
        <pc:cxnChg chg="add mod">
          <ac:chgData name="Palit, Tapti" userId="dec6fbcd-7598-406a-8cbf-504d4a3bac15" providerId="ADAL" clId="{65104DF2-1B45-4C36-9E2A-F89658839DCF}" dt="2024-01-26T19:48:58.710" v="23622" actId="1076"/>
          <ac:cxnSpMkLst>
            <pc:docMk/>
            <pc:sldMk cId="1227635227" sldId="1054"/>
            <ac:cxnSpMk id="23" creationId="{382CBE68-B5EA-ABE8-F933-9D812DDB5BDC}"/>
          </ac:cxnSpMkLst>
        </pc:cxnChg>
        <pc:cxnChg chg="add mod">
          <ac:chgData name="Palit, Tapti" userId="dec6fbcd-7598-406a-8cbf-504d4a3bac15" providerId="ADAL" clId="{65104DF2-1B45-4C36-9E2A-F89658839DCF}" dt="2024-01-26T19:48:58.710" v="23622" actId="1076"/>
          <ac:cxnSpMkLst>
            <pc:docMk/>
            <pc:sldMk cId="1227635227" sldId="1054"/>
            <ac:cxnSpMk id="31" creationId="{FD621CFD-4D80-95F5-1BB8-E4543AB245E9}"/>
          </ac:cxnSpMkLst>
        </pc:cxnChg>
        <pc:cxnChg chg="add mod">
          <ac:chgData name="Palit, Tapti" userId="dec6fbcd-7598-406a-8cbf-504d4a3bac15" providerId="ADAL" clId="{65104DF2-1B45-4C36-9E2A-F89658839DCF}" dt="2024-01-26T19:48:58.710" v="23622" actId="1076"/>
          <ac:cxnSpMkLst>
            <pc:docMk/>
            <pc:sldMk cId="1227635227" sldId="1054"/>
            <ac:cxnSpMk id="37" creationId="{46ADF8A4-DF2F-775F-4134-3562C75E922E}"/>
          </ac:cxnSpMkLst>
        </pc:cxnChg>
        <pc:cxnChg chg="add mod">
          <ac:chgData name="Palit, Tapti" userId="dec6fbcd-7598-406a-8cbf-504d4a3bac15" providerId="ADAL" clId="{65104DF2-1B45-4C36-9E2A-F89658839DCF}" dt="2024-01-26T19:48:58.710" v="23622" actId="1076"/>
          <ac:cxnSpMkLst>
            <pc:docMk/>
            <pc:sldMk cId="1227635227" sldId="1054"/>
            <ac:cxnSpMk id="42" creationId="{2D2DD051-50E2-8DE9-98D5-BE237A013632}"/>
          </ac:cxnSpMkLst>
        </pc:cxnChg>
        <pc:cxnChg chg="add mod">
          <ac:chgData name="Palit, Tapti" userId="dec6fbcd-7598-406a-8cbf-504d4a3bac15" providerId="ADAL" clId="{65104DF2-1B45-4C36-9E2A-F89658839DCF}" dt="2024-01-26T19:48:58.710" v="23622" actId="1076"/>
          <ac:cxnSpMkLst>
            <pc:docMk/>
            <pc:sldMk cId="1227635227" sldId="1054"/>
            <ac:cxnSpMk id="49" creationId="{A8146C87-789D-CCD6-0F5A-25064354540F}"/>
          </ac:cxnSpMkLst>
        </pc:cxnChg>
      </pc:sldChg>
      <pc:sldChg chg="addSp delSp modSp add del mod">
        <pc:chgData name="Palit, Tapti" userId="dec6fbcd-7598-406a-8cbf-504d4a3bac15" providerId="ADAL" clId="{65104DF2-1B45-4C36-9E2A-F89658839DCF}" dt="2024-01-26T20:05:55.572" v="23929" actId="47"/>
        <pc:sldMkLst>
          <pc:docMk/>
          <pc:sldMk cId="2931114430" sldId="1054"/>
        </pc:sldMkLst>
        <pc:spChg chg="mod">
          <ac:chgData name="Palit, Tapti" userId="dec6fbcd-7598-406a-8cbf-504d4a3bac15" providerId="ADAL" clId="{65104DF2-1B45-4C36-9E2A-F89658839DCF}" dt="2024-01-26T20:00:37.542" v="23806" actId="20577"/>
          <ac:spMkLst>
            <pc:docMk/>
            <pc:sldMk cId="2931114430" sldId="1054"/>
            <ac:spMk id="3" creationId="{F41F5800-0C87-D92F-5B6B-52E096B070E2}"/>
          </ac:spMkLst>
        </pc:spChg>
        <pc:spChg chg="mod">
          <ac:chgData name="Palit, Tapti" userId="dec6fbcd-7598-406a-8cbf-504d4a3bac15" providerId="ADAL" clId="{65104DF2-1B45-4C36-9E2A-F89658839DCF}" dt="2024-01-26T19:57:51.950" v="23730" actId="1076"/>
          <ac:spMkLst>
            <pc:docMk/>
            <pc:sldMk cId="2931114430" sldId="1054"/>
            <ac:spMk id="5" creationId="{3D373F79-5AD1-75EC-290D-9961F87C759F}"/>
          </ac:spMkLst>
        </pc:spChg>
        <pc:spChg chg="mod">
          <ac:chgData name="Palit, Tapti" userId="dec6fbcd-7598-406a-8cbf-504d4a3bac15" providerId="ADAL" clId="{65104DF2-1B45-4C36-9E2A-F89658839DCF}" dt="2024-01-26T19:57:54.923" v="23731" actId="1076"/>
          <ac:spMkLst>
            <pc:docMk/>
            <pc:sldMk cId="2931114430" sldId="1054"/>
            <ac:spMk id="8" creationId="{885F85A1-4076-A50D-98B5-C6EE4BE5346E}"/>
          </ac:spMkLst>
        </pc:spChg>
        <pc:spChg chg="mod">
          <ac:chgData name="Palit, Tapti" userId="dec6fbcd-7598-406a-8cbf-504d4a3bac15" providerId="ADAL" clId="{65104DF2-1B45-4C36-9E2A-F89658839DCF}" dt="2024-01-26T19:57:51.950" v="23730" actId="1076"/>
          <ac:spMkLst>
            <pc:docMk/>
            <pc:sldMk cId="2931114430" sldId="1054"/>
            <ac:spMk id="10" creationId="{B2849599-0146-037A-56B0-2E75EF2FFB10}"/>
          </ac:spMkLst>
        </pc:spChg>
        <pc:spChg chg="del mod">
          <ac:chgData name="Palit, Tapti" userId="dec6fbcd-7598-406a-8cbf-504d4a3bac15" providerId="ADAL" clId="{65104DF2-1B45-4C36-9E2A-F89658839DCF}" dt="2024-01-26T20:00:24.490" v="23799" actId="478"/>
          <ac:spMkLst>
            <pc:docMk/>
            <pc:sldMk cId="2931114430" sldId="1054"/>
            <ac:spMk id="11" creationId="{707AC7D3-B300-6284-F4BF-9F14BCFDD045}"/>
          </ac:spMkLst>
        </pc:spChg>
        <pc:spChg chg="mod">
          <ac:chgData name="Palit, Tapti" userId="dec6fbcd-7598-406a-8cbf-504d4a3bac15" providerId="ADAL" clId="{65104DF2-1B45-4C36-9E2A-F89658839DCF}" dt="2024-01-26T19:57:51.950" v="23730" actId="1076"/>
          <ac:spMkLst>
            <pc:docMk/>
            <pc:sldMk cId="2931114430" sldId="1054"/>
            <ac:spMk id="12" creationId="{C902EB02-8612-75F0-CB75-A557CCFF913B}"/>
          </ac:spMkLst>
        </pc:spChg>
        <pc:spChg chg="add del mod">
          <ac:chgData name="Palit, Tapti" userId="dec6fbcd-7598-406a-8cbf-504d4a3bac15" providerId="ADAL" clId="{65104DF2-1B45-4C36-9E2A-F89658839DCF}" dt="2024-01-26T20:00:29.296" v="23800" actId="20577"/>
          <ac:spMkLst>
            <pc:docMk/>
            <pc:sldMk cId="2931114430" sldId="1054"/>
            <ac:spMk id="15" creationId="{632CDA17-2240-B34F-44F8-5573404E1E94}"/>
          </ac:spMkLst>
        </pc:spChg>
        <pc:spChg chg="mod">
          <ac:chgData name="Palit, Tapti" userId="dec6fbcd-7598-406a-8cbf-504d4a3bac15" providerId="ADAL" clId="{65104DF2-1B45-4C36-9E2A-F89658839DCF}" dt="2024-01-26T19:57:51.950" v="23730" actId="1076"/>
          <ac:spMkLst>
            <pc:docMk/>
            <pc:sldMk cId="2931114430" sldId="1054"/>
            <ac:spMk id="16" creationId="{BA3828BB-07C9-6A22-0125-6282103A5ED6}"/>
          </ac:spMkLst>
        </pc:spChg>
        <pc:spChg chg="add del">
          <ac:chgData name="Palit, Tapti" userId="dec6fbcd-7598-406a-8cbf-504d4a3bac15" providerId="ADAL" clId="{65104DF2-1B45-4C36-9E2A-F89658839DCF}" dt="2024-01-26T19:57:24.780" v="23725" actId="478"/>
          <ac:spMkLst>
            <pc:docMk/>
            <pc:sldMk cId="2931114430" sldId="1054"/>
            <ac:spMk id="18" creationId="{38158093-6F13-9634-0C40-CB520D742CFB}"/>
          </ac:spMkLst>
        </pc:spChg>
        <pc:spChg chg="add del mod">
          <ac:chgData name="Palit, Tapti" userId="dec6fbcd-7598-406a-8cbf-504d4a3bac15" providerId="ADAL" clId="{65104DF2-1B45-4C36-9E2A-F89658839DCF}" dt="2024-01-26T20:00:23.022" v="23798" actId="478"/>
          <ac:spMkLst>
            <pc:docMk/>
            <pc:sldMk cId="2931114430" sldId="1054"/>
            <ac:spMk id="19" creationId="{62A0C4CA-2A0C-7E20-4EEB-512723DBF9F9}"/>
          </ac:spMkLst>
        </pc:spChg>
        <pc:spChg chg="mod">
          <ac:chgData name="Palit, Tapti" userId="dec6fbcd-7598-406a-8cbf-504d4a3bac15" providerId="ADAL" clId="{65104DF2-1B45-4C36-9E2A-F89658839DCF}" dt="2024-01-26T19:57:51.950" v="23730" actId="1076"/>
          <ac:spMkLst>
            <pc:docMk/>
            <pc:sldMk cId="2931114430" sldId="1054"/>
            <ac:spMk id="20" creationId="{6B846521-CF3C-1C2E-5EFA-E362CE8B0255}"/>
          </ac:spMkLst>
        </pc:spChg>
        <pc:spChg chg="mod">
          <ac:chgData name="Palit, Tapti" userId="dec6fbcd-7598-406a-8cbf-504d4a3bac15" providerId="ADAL" clId="{65104DF2-1B45-4C36-9E2A-F89658839DCF}" dt="2024-01-26T19:57:51.950" v="23730" actId="1076"/>
          <ac:spMkLst>
            <pc:docMk/>
            <pc:sldMk cId="2931114430" sldId="1054"/>
            <ac:spMk id="21" creationId="{D7179A03-A83C-A828-EB03-DB0E95ED3A9F}"/>
          </ac:spMkLst>
        </pc:spChg>
        <pc:spChg chg="mod">
          <ac:chgData name="Palit, Tapti" userId="dec6fbcd-7598-406a-8cbf-504d4a3bac15" providerId="ADAL" clId="{65104DF2-1B45-4C36-9E2A-F89658839DCF}" dt="2024-01-26T19:57:51.950" v="23730" actId="1076"/>
          <ac:spMkLst>
            <pc:docMk/>
            <pc:sldMk cId="2931114430" sldId="1054"/>
            <ac:spMk id="22" creationId="{DFEE423D-239B-0159-2953-A9F255A35310}"/>
          </ac:spMkLst>
        </pc:spChg>
        <pc:spChg chg="add del">
          <ac:chgData name="Palit, Tapti" userId="dec6fbcd-7598-406a-8cbf-504d4a3bac15" providerId="ADAL" clId="{65104DF2-1B45-4C36-9E2A-F89658839DCF}" dt="2024-01-26T19:57:33.446" v="23728" actId="478"/>
          <ac:spMkLst>
            <pc:docMk/>
            <pc:sldMk cId="2931114430" sldId="1054"/>
            <ac:spMk id="27" creationId="{A514031C-BE6B-B376-1F8D-A6CBB52D164E}"/>
          </ac:spMkLst>
        </pc:spChg>
        <pc:spChg chg="add del">
          <ac:chgData name="Palit, Tapti" userId="dec6fbcd-7598-406a-8cbf-504d4a3bac15" providerId="ADAL" clId="{65104DF2-1B45-4C36-9E2A-F89658839DCF}" dt="2024-01-26T19:57:24.780" v="23725" actId="478"/>
          <ac:spMkLst>
            <pc:docMk/>
            <pc:sldMk cId="2931114430" sldId="1054"/>
            <ac:spMk id="29" creationId="{B51B138B-CA6E-D442-540A-519FABFF1C4E}"/>
          </ac:spMkLst>
        </pc:spChg>
        <pc:spChg chg="mod">
          <ac:chgData name="Palit, Tapti" userId="dec6fbcd-7598-406a-8cbf-504d4a3bac15" providerId="ADAL" clId="{65104DF2-1B45-4C36-9E2A-F89658839DCF}" dt="2024-01-26T20:00:41.357" v="23807" actId="20577"/>
          <ac:spMkLst>
            <pc:docMk/>
            <pc:sldMk cId="2931114430" sldId="1054"/>
            <ac:spMk id="31" creationId="{8066DF09-0DDE-0E4A-743E-1BD29398BBC7}"/>
          </ac:spMkLst>
        </pc:spChg>
        <pc:picChg chg="add del">
          <ac:chgData name="Palit, Tapti" userId="dec6fbcd-7598-406a-8cbf-504d4a3bac15" providerId="ADAL" clId="{65104DF2-1B45-4C36-9E2A-F89658839DCF}" dt="2024-01-26T19:57:24.780" v="23725" actId="478"/>
          <ac:picMkLst>
            <pc:docMk/>
            <pc:sldMk cId="2931114430" sldId="1054"/>
            <ac:picMk id="2" creationId="{5C5B91B7-4BF3-EF22-73A2-268F52918630}"/>
          </ac:picMkLst>
        </pc:picChg>
        <pc:picChg chg="add mod">
          <ac:chgData name="Palit, Tapti" userId="dec6fbcd-7598-406a-8cbf-504d4a3bac15" providerId="ADAL" clId="{65104DF2-1B45-4C36-9E2A-F89658839DCF}" dt="2024-01-26T20:01:02.910" v="23809" actId="1076"/>
          <ac:picMkLst>
            <pc:docMk/>
            <pc:sldMk cId="2931114430" sldId="1054"/>
            <ac:picMk id="13" creationId="{51E41E2E-90E0-102E-2EF0-0D5AA2B51E94}"/>
          </ac:picMkLst>
        </pc:picChg>
        <pc:cxnChg chg="add del">
          <ac:chgData name="Palit, Tapti" userId="dec6fbcd-7598-406a-8cbf-504d4a3bac15" providerId="ADAL" clId="{65104DF2-1B45-4C36-9E2A-F89658839DCF}" dt="2024-01-26T19:57:24.780" v="23725" actId="478"/>
          <ac:cxnSpMkLst>
            <pc:docMk/>
            <pc:sldMk cId="2931114430" sldId="1054"/>
            <ac:cxnSpMk id="6" creationId="{9A228DE5-2A47-7DC0-AB7D-AA240CDBFA38}"/>
          </ac:cxnSpMkLst>
        </pc:cxnChg>
        <pc:cxnChg chg="add del">
          <ac:chgData name="Palit, Tapti" userId="dec6fbcd-7598-406a-8cbf-504d4a3bac15" providerId="ADAL" clId="{65104DF2-1B45-4C36-9E2A-F89658839DCF}" dt="2024-01-26T19:57:24.780" v="23725" actId="478"/>
          <ac:cxnSpMkLst>
            <pc:docMk/>
            <pc:sldMk cId="2931114430" sldId="1054"/>
            <ac:cxnSpMk id="7" creationId="{61D65FAB-D08A-1F97-5A56-A0AFDCACE3EE}"/>
          </ac:cxnSpMkLst>
        </pc:cxnChg>
        <pc:cxnChg chg="mod">
          <ac:chgData name="Palit, Tapti" userId="dec6fbcd-7598-406a-8cbf-504d4a3bac15" providerId="ADAL" clId="{65104DF2-1B45-4C36-9E2A-F89658839DCF}" dt="2024-01-26T19:57:51.950" v="23730" actId="1076"/>
          <ac:cxnSpMkLst>
            <pc:docMk/>
            <pc:sldMk cId="2931114430" sldId="1054"/>
            <ac:cxnSpMk id="9" creationId="{5B659DB4-1E58-9C88-6147-F8AE219D326E}"/>
          </ac:cxnSpMkLst>
        </pc:cxnChg>
        <pc:cxnChg chg="add del">
          <ac:chgData name="Palit, Tapti" userId="dec6fbcd-7598-406a-8cbf-504d4a3bac15" providerId="ADAL" clId="{65104DF2-1B45-4C36-9E2A-F89658839DCF}" dt="2024-01-26T19:57:24.780" v="23725" actId="478"/>
          <ac:cxnSpMkLst>
            <pc:docMk/>
            <pc:sldMk cId="2931114430" sldId="1054"/>
            <ac:cxnSpMk id="14" creationId="{E3057DF5-1ED5-9116-B096-D42DE1A11886}"/>
          </ac:cxnSpMkLst>
        </pc:cxnChg>
        <pc:cxnChg chg="mod">
          <ac:chgData name="Palit, Tapti" userId="dec6fbcd-7598-406a-8cbf-504d4a3bac15" providerId="ADAL" clId="{65104DF2-1B45-4C36-9E2A-F89658839DCF}" dt="2024-01-26T19:57:51.950" v="23730" actId="1076"/>
          <ac:cxnSpMkLst>
            <pc:docMk/>
            <pc:sldMk cId="2931114430" sldId="1054"/>
            <ac:cxnSpMk id="17" creationId="{3F645796-6659-6C62-0048-A9C63762DB52}"/>
          </ac:cxnSpMkLst>
        </pc:cxnChg>
        <pc:cxnChg chg="del">
          <ac:chgData name="Palit, Tapti" userId="dec6fbcd-7598-406a-8cbf-504d4a3bac15" providerId="ADAL" clId="{65104DF2-1B45-4C36-9E2A-F89658839DCF}" dt="2024-01-26T19:57:27.282" v="23726" actId="478"/>
          <ac:cxnSpMkLst>
            <pc:docMk/>
            <pc:sldMk cId="2931114430" sldId="1054"/>
            <ac:cxnSpMk id="23" creationId="{D16509D8-28D2-A44B-77B1-1128B454B009}"/>
          </ac:cxnSpMkLst>
        </pc:cxnChg>
        <pc:cxnChg chg="del">
          <ac:chgData name="Palit, Tapti" userId="dec6fbcd-7598-406a-8cbf-504d4a3bac15" providerId="ADAL" clId="{65104DF2-1B45-4C36-9E2A-F89658839DCF}" dt="2024-01-26T19:57:29.131" v="23727" actId="478"/>
          <ac:cxnSpMkLst>
            <pc:docMk/>
            <pc:sldMk cId="2931114430" sldId="1054"/>
            <ac:cxnSpMk id="26" creationId="{CC017F9E-EDAB-28CE-0FC4-6DC0F6308385}"/>
          </ac:cxnSpMkLst>
        </pc:cxnChg>
      </pc:sldChg>
      <pc:sldChg chg="modSp add mod">
        <pc:chgData name="Palit, Tapti" userId="dec6fbcd-7598-406a-8cbf-504d4a3bac15" providerId="ADAL" clId="{65104DF2-1B45-4C36-9E2A-F89658839DCF}" dt="2024-01-26T20:18:58.592" v="23941" actId="1036"/>
        <pc:sldMkLst>
          <pc:docMk/>
          <pc:sldMk cId="2862058683" sldId="1055"/>
        </pc:sldMkLst>
        <pc:spChg chg="mod">
          <ac:chgData name="Palit, Tapti" userId="dec6fbcd-7598-406a-8cbf-504d4a3bac15" providerId="ADAL" clId="{65104DF2-1B45-4C36-9E2A-F89658839DCF}" dt="2024-01-26T20:18:58.592" v="23941" actId="1036"/>
          <ac:spMkLst>
            <pc:docMk/>
            <pc:sldMk cId="2862058683" sldId="1055"/>
            <ac:spMk id="19" creationId="{62A0C4CA-2A0C-7E20-4EEB-512723DBF9F9}"/>
          </ac:spMkLst>
        </pc:spChg>
      </pc:sldChg>
      <pc:sldChg chg="addSp delSp modSp add mod">
        <pc:chgData name="Palit, Tapti" userId="dec6fbcd-7598-406a-8cbf-504d4a3bac15" providerId="ADAL" clId="{65104DF2-1B45-4C36-9E2A-F89658839DCF}" dt="2024-01-26T20:05:25.111" v="23928" actId="14100"/>
        <pc:sldMkLst>
          <pc:docMk/>
          <pc:sldMk cId="3149305771" sldId="1056"/>
        </pc:sldMkLst>
        <pc:spChg chg="mod">
          <ac:chgData name="Palit, Tapti" userId="dec6fbcd-7598-406a-8cbf-504d4a3bac15" providerId="ADAL" clId="{65104DF2-1B45-4C36-9E2A-F89658839DCF}" dt="2024-01-26T20:03:24.802" v="23824" actId="20577"/>
          <ac:spMkLst>
            <pc:docMk/>
            <pc:sldMk cId="3149305771" sldId="1056"/>
            <ac:spMk id="3" creationId="{F41F5800-0C87-D92F-5B6B-52E096B070E2}"/>
          </ac:spMkLst>
        </pc:spChg>
        <pc:spChg chg="del">
          <ac:chgData name="Palit, Tapti" userId="dec6fbcd-7598-406a-8cbf-504d4a3bac15" providerId="ADAL" clId="{65104DF2-1B45-4C36-9E2A-F89658839DCF}" dt="2024-01-26T20:04:39.871" v="23881" actId="478"/>
          <ac:spMkLst>
            <pc:docMk/>
            <pc:sldMk cId="3149305771" sldId="1056"/>
            <ac:spMk id="11" creationId="{707AC7D3-B300-6284-F4BF-9F14BCFDD045}"/>
          </ac:spMkLst>
        </pc:spChg>
        <pc:spChg chg="mod">
          <ac:chgData name="Palit, Tapti" userId="dec6fbcd-7598-406a-8cbf-504d4a3bac15" providerId="ADAL" clId="{65104DF2-1B45-4C36-9E2A-F89658839DCF}" dt="2024-01-26T20:05:25.111" v="23928" actId="14100"/>
          <ac:spMkLst>
            <pc:docMk/>
            <pc:sldMk cId="3149305771" sldId="1056"/>
            <ac:spMk id="15" creationId="{632CDA17-2240-B34F-44F8-5573404E1E94}"/>
          </ac:spMkLst>
        </pc:spChg>
        <pc:spChg chg="mod">
          <ac:chgData name="Palit, Tapti" userId="dec6fbcd-7598-406a-8cbf-504d4a3bac15" providerId="ADAL" clId="{65104DF2-1B45-4C36-9E2A-F89658839DCF}" dt="2024-01-26T20:04:35.665" v="23880" actId="14100"/>
          <ac:spMkLst>
            <pc:docMk/>
            <pc:sldMk cId="3149305771" sldId="1056"/>
            <ac:spMk id="19" creationId="{62A0C4CA-2A0C-7E20-4EEB-512723DBF9F9}"/>
          </ac:spMkLst>
        </pc:spChg>
        <pc:spChg chg="mod">
          <ac:chgData name="Palit, Tapti" userId="dec6fbcd-7598-406a-8cbf-504d4a3bac15" providerId="ADAL" clId="{65104DF2-1B45-4C36-9E2A-F89658839DCF}" dt="2024-01-26T20:05:19.340" v="23926" actId="20577"/>
          <ac:spMkLst>
            <pc:docMk/>
            <pc:sldMk cId="3149305771" sldId="1056"/>
            <ac:spMk id="31" creationId="{8066DF09-0DDE-0E4A-743E-1BD29398BBC7}"/>
          </ac:spMkLst>
        </pc:spChg>
        <pc:picChg chg="add mod">
          <ac:chgData name="Palit, Tapti" userId="dec6fbcd-7598-406a-8cbf-504d4a3bac15" providerId="ADAL" clId="{65104DF2-1B45-4C36-9E2A-F89658839DCF}" dt="2024-01-26T20:04:57.828" v="23883" actId="1076"/>
          <ac:picMkLst>
            <pc:docMk/>
            <pc:sldMk cId="3149305771" sldId="1056"/>
            <ac:picMk id="2" creationId="{5A544DF6-9721-422E-F46B-1F574F7AE593}"/>
          </ac:picMkLst>
        </pc:picChg>
      </pc:sldChg>
      <pc:sldChg chg="modSp mod addCm modNotesTx">
        <pc:chgData name="Palit, Tapti" userId="dec6fbcd-7598-406a-8cbf-504d4a3bac15" providerId="ADAL" clId="{65104DF2-1B45-4C36-9E2A-F89658839DCF}" dt="2024-02-06T18:38:19.402" v="26123" actId="20577"/>
        <pc:sldMkLst>
          <pc:docMk/>
          <pc:sldMk cId="3931205847" sldId="1056"/>
        </pc:sldMkLst>
        <pc:spChg chg="mod">
          <ac:chgData name="Palit, Tapti" userId="dec6fbcd-7598-406a-8cbf-504d4a3bac15" providerId="ADAL" clId="{65104DF2-1B45-4C36-9E2A-F89658839DCF}" dt="2024-02-06T17:24:54.242" v="25648" actId="20577"/>
          <ac:spMkLst>
            <pc:docMk/>
            <pc:sldMk cId="3931205847" sldId="1056"/>
            <ac:spMk id="6" creationId="{910529FC-DDE5-9112-621B-039FFAD41807}"/>
          </ac:spMkLst>
        </pc:spChg>
        <pc:extLst>
          <p:ext xmlns:p="http://schemas.openxmlformats.org/presentationml/2006/main" uri="{D6D511B9-2390-475A-947B-AFAB55BFBCF1}">
            <pc226:cmChg xmlns:pc226="http://schemas.microsoft.com/office/powerpoint/2022/06/main/command" chg="add">
              <pc226:chgData name="Palit, Tapti" userId="dec6fbcd-7598-406a-8cbf-504d4a3bac15" providerId="ADAL" clId="{65104DF2-1B45-4C36-9E2A-F89658839DCF}" dt="2024-02-05T17:48:42.579" v="25448"/>
              <pc2:cmMkLst xmlns:pc2="http://schemas.microsoft.com/office/powerpoint/2019/9/main/command">
                <pc:docMk/>
                <pc:sldMk cId="3931205847" sldId="1056"/>
                <pc2:cmMk id="{E9D4E47C-80E9-49E7-B237-6D083D4C5808}"/>
              </pc2:cmMkLst>
            </pc226:cmChg>
          </p:ext>
        </pc:extLst>
      </pc:sldChg>
      <pc:sldChg chg="modSp new mod">
        <pc:chgData name="Palit, Tapti" userId="dec6fbcd-7598-406a-8cbf-504d4a3bac15" providerId="ADAL" clId="{65104DF2-1B45-4C36-9E2A-F89658839DCF}" dt="2024-01-26T20:23:25.733" v="24027" actId="20577"/>
        <pc:sldMkLst>
          <pc:docMk/>
          <pc:sldMk cId="1269888319" sldId="1057"/>
        </pc:sldMkLst>
        <pc:spChg chg="mod">
          <ac:chgData name="Palit, Tapti" userId="dec6fbcd-7598-406a-8cbf-504d4a3bac15" providerId="ADAL" clId="{65104DF2-1B45-4C36-9E2A-F89658839DCF}" dt="2024-01-26T20:23:25.733" v="24027" actId="20577"/>
          <ac:spMkLst>
            <pc:docMk/>
            <pc:sldMk cId="1269888319" sldId="1057"/>
            <ac:spMk id="3" creationId="{962BB4A7-A64E-E32F-D326-1C4530189909}"/>
          </ac:spMkLst>
        </pc:spChg>
      </pc:sldChg>
      <pc:sldChg chg="modSp mod">
        <pc:chgData name="Palit, Tapti" userId="dec6fbcd-7598-406a-8cbf-504d4a3bac15" providerId="ADAL" clId="{65104DF2-1B45-4C36-9E2A-F89658839DCF}" dt="2024-02-06T19:13:56.726" v="26509" actId="20577"/>
        <pc:sldMkLst>
          <pc:docMk/>
          <pc:sldMk cId="1309478449" sldId="1061"/>
        </pc:sldMkLst>
        <pc:spChg chg="mod">
          <ac:chgData name="Palit, Tapti" userId="dec6fbcd-7598-406a-8cbf-504d4a3bac15" providerId="ADAL" clId="{65104DF2-1B45-4C36-9E2A-F89658839DCF}" dt="2024-02-06T19:13:56.726" v="26509" actId="20577"/>
          <ac:spMkLst>
            <pc:docMk/>
            <pc:sldMk cId="1309478449" sldId="1061"/>
            <ac:spMk id="2" creationId="{D7EC638E-4A77-46B8-B32A-298B47F2DEB0}"/>
          </ac:spMkLst>
        </pc:spChg>
      </pc:sldChg>
      <pc:sldChg chg="modSp mod">
        <pc:chgData name="Palit, Tapti" userId="dec6fbcd-7598-406a-8cbf-504d4a3bac15" providerId="ADAL" clId="{65104DF2-1B45-4C36-9E2A-F89658839DCF}" dt="2024-02-06T18:55:59.778" v="26476" actId="14100"/>
        <pc:sldMkLst>
          <pc:docMk/>
          <pc:sldMk cId="968843865" sldId="1072"/>
        </pc:sldMkLst>
        <pc:spChg chg="mod">
          <ac:chgData name="Palit, Tapti" userId="dec6fbcd-7598-406a-8cbf-504d4a3bac15" providerId="ADAL" clId="{65104DF2-1B45-4C36-9E2A-F89658839DCF}" dt="2024-02-06T18:55:59.778" v="26476" actId="14100"/>
          <ac:spMkLst>
            <pc:docMk/>
            <pc:sldMk cId="968843865" sldId="1072"/>
            <ac:spMk id="6" creationId="{CDF54C75-8E57-C212-0645-30E19DBAEFC3}"/>
          </ac:spMkLst>
        </pc:spChg>
        <pc:cxnChg chg="mod">
          <ac:chgData name="Palit, Tapti" userId="dec6fbcd-7598-406a-8cbf-504d4a3bac15" providerId="ADAL" clId="{65104DF2-1B45-4C36-9E2A-F89658839DCF}" dt="2024-02-06T18:55:59.778" v="26476" actId="14100"/>
          <ac:cxnSpMkLst>
            <pc:docMk/>
            <pc:sldMk cId="968843865" sldId="1072"/>
            <ac:cxnSpMk id="10" creationId="{9E94C896-B232-9692-30F5-7EADDBA316F1}"/>
          </ac:cxnSpMkLst>
        </pc:cxnChg>
      </pc:sldChg>
      <pc:sldChg chg="modSp mod">
        <pc:chgData name="Palit, Tapti" userId="dec6fbcd-7598-406a-8cbf-504d4a3bac15" providerId="ADAL" clId="{65104DF2-1B45-4C36-9E2A-F89658839DCF}" dt="2024-02-06T18:56:04.994" v="26477" actId="14100"/>
        <pc:sldMkLst>
          <pc:docMk/>
          <pc:sldMk cId="2966847284" sldId="1073"/>
        </pc:sldMkLst>
        <pc:spChg chg="mod">
          <ac:chgData name="Palit, Tapti" userId="dec6fbcd-7598-406a-8cbf-504d4a3bac15" providerId="ADAL" clId="{65104DF2-1B45-4C36-9E2A-F89658839DCF}" dt="2024-02-06T18:56:04.994" v="26477" actId="14100"/>
          <ac:spMkLst>
            <pc:docMk/>
            <pc:sldMk cId="2966847284" sldId="1073"/>
            <ac:spMk id="6" creationId="{CDF54C75-8E57-C212-0645-30E19DBAEFC3}"/>
          </ac:spMkLst>
        </pc:spChg>
      </pc:sldChg>
      <pc:sldChg chg="modSp mod">
        <pc:chgData name="Palit, Tapti" userId="dec6fbcd-7598-406a-8cbf-504d4a3bac15" providerId="ADAL" clId="{65104DF2-1B45-4C36-9E2A-F89658839DCF}" dt="2024-02-06T18:56:19.589" v="26479" actId="14100"/>
        <pc:sldMkLst>
          <pc:docMk/>
          <pc:sldMk cId="1203570601" sldId="1074"/>
        </pc:sldMkLst>
        <pc:spChg chg="mod">
          <ac:chgData name="Palit, Tapti" userId="dec6fbcd-7598-406a-8cbf-504d4a3bac15" providerId="ADAL" clId="{65104DF2-1B45-4C36-9E2A-F89658839DCF}" dt="2024-02-06T18:56:19.589" v="26479" actId="14100"/>
          <ac:spMkLst>
            <pc:docMk/>
            <pc:sldMk cId="1203570601" sldId="1074"/>
            <ac:spMk id="6" creationId="{CDF54C75-8E57-C212-0645-30E19DBAEFC3}"/>
          </ac:spMkLst>
        </pc:spChg>
        <pc:graphicFrameChg chg="modGraphic">
          <ac:chgData name="Palit, Tapti" userId="dec6fbcd-7598-406a-8cbf-504d4a3bac15" providerId="ADAL" clId="{65104DF2-1B45-4C36-9E2A-F89658839DCF}" dt="2024-01-29T19:30:07.786" v="24680" actId="14734"/>
          <ac:graphicFrameMkLst>
            <pc:docMk/>
            <pc:sldMk cId="1203570601" sldId="1074"/>
            <ac:graphicFrameMk id="28" creationId="{7A06F78A-A30D-EA99-2E4E-624D76067CB7}"/>
          </ac:graphicFrameMkLst>
        </pc:graphicFrameChg>
        <pc:cxnChg chg="mod">
          <ac:chgData name="Palit, Tapti" userId="dec6fbcd-7598-406a-8cbf-504d4a3bac15" providerId="ADAL" clId="{65104DF2-1B45-4C36-9E2A-F89658839DCF}" dt="2024-02-06T18:56:19.589" v="26479" actId="14100"/>
          <ac:cxnSpMkLst>
            <pc:docMk/>
            <pc:sldMk cId="1203570601" sldId="1074"/>
            <ac:cxnSpMk id="10" creationId="{9E94C896-B232-9692-30F5-7EADDBA316F1}"/>
          </ac:cxnSpMkLst>
        </pc:cxnChg>
        <pc:cxnChg chg="mod">
          <ac:chgData name="Palit, Tapti" userId="dec6fbcd-7598-406a-8cbf-504d4a3bac15" providerId="ADAL" clId="{65104DF2-1B45-4C36-9E2A-F89658839DCF}" dt="2024-02-06T18:56:19.589" v="26479" actId="14100"/>
          <ac:cxnSpMkLst>
            <pc:docMk/>
            <pc:sldMk cId="1203570601" sldId="1074"/>
            <ac:cxnSpMk id="12" creationId="{B7D84180-1A4B-8131-B469-70328178D2E9}"/>
          </ac:cxnSpMkLst>
        </pc:cxnChg>
      </pc:sldChg>
      <pc:sldChg chg="modSp mod">
        <pc:chgData name="Palit, Tapti" userId="dec6fbcd-7598-406a-8cbf-504d4a3bac15" providerId="ADAL" clId="{65104DF2-1B45-4C36-9E2A-F89658839DCF}" dt="2024-01-29T19:30:21.202" v="24683" actId="14734"/>
        <pc:sldMkLst>
          <pc:docMk/>
          <pc:sldMk cId="3356062350" sldId="1075"/>
        </pc:sldMkLst>
        <pc:graphicFrameChg chg="modGraphic">
          <ac:chgData name="Palit, Tapti" userId="dec6fbcd-7598-406a-8cbf-504d4a3bac15" providerId="ADAL" clId="{65104DF2-1B45-4C36-9E2A-F89658839DCF}" dt="2024-01-29T19:30:21.202" v="24683" actId="14734"/>
          <ac:graphicFrameMkLst>
            <pc:docMk/>
            <pc:sldMk cId="3356062350" sldId="1075"/>
            <ac:graphicFrameMk id="28" creationId="{7A06F78A-A30D-EA99-2E4E-624D76067CB7}"/>
          </ac:graphicFrameMkLst>
        </pc:graphicFrameChg>
      </pc:sldChg>
      <pc:sldChg chg="modSp mod">
        <pc:chgData name="Palit, Tapti" userId="dec6fbcd-7598-406a-8cbf-504d4a3bac15" providerId="ADAL" clId="{65104DF2-1B45-4C36-9E2A-F89658839DCF}" dt="2024-01-29T19:30:45.824" v="24688" actId="14734"/>
        <pc:sldMkLst>
          <pc:docMk/>
          <pc:sldMk cId="3284359703" sldId="1076"/>
        </pc:sldMkLst>
        <pc:graphicFrameChg chg="modGraphic">
          <ac:chgData name="Palit, Tapti" userId="dec6fbcd-7598-406a-8cbf-504d4a3bac15" providerId="ADAL" clId="{65104DF2-1B45-4C36-9E2A-F89658839DCF}" dt="2024-01-29T19:30:45.824" v="24688" actId="14734"/>
          <ac:graphicFrameMkLst>
            <pc:docMk/>
            <pc:sldMk cId="3284359703" sldId="1076"/>
            <ac:graphicFrameMk id="28" creationId="{7A06F78A-A30D-EA99-2E4E-624D76067CB7}"/>
          </ac:graphicFrameMkLst>
        </pc:graphicFrameChg>
      </pc:sldChg>
      <pc:sldChg chg="modSp mod">
        <pc:chgData name="Palit, Tapti" userId="dec6fbcd-7598-406a-8cbf-504d4a3bac15" providerId="ADAL" clId="{65104DF2-1B45-4C36-9E2A-F89658839DCF}" dt="2024-01-29T19:30:30.318" v="24685" actId="14734"/>
        <pc:sldMkLst>
          <pc:docMk/>
          <pc:sldMk cId="1175467105" sldId="1077"/>
        </pc:sldMkLst>
        <pc:graphicFrameChg chg="modGraphic">
          <ac:chgData name="Palit, Tapti" userId="dec6fbcd-7598-406a-8cbf-504d4a3bac15" providerId="ADAL" clId="{65104DF2-1B45-4C36-9E2A-F89658839DCF}" dt="2024-01-29T19:30:30.318" v="24685" actId="14734"/>
          <ac:graphicFrameMkLst>
            <pc:docMk/>
            <pc:sldMk cId="1175467105" sldId="1077"/>
            <ac:graphicFrameMk id="28" creationId="{7A06F78A-A30D-EA99-2E4E-624D76067CB7}"/>
          </ac:graphicFrameMkLst>
        </pc:graphicFrameChg>
      </pc:sldChg>
      <pc:sldChg chg="modSp mod">
        <pc:chgData name="Palit, Tapti" userId="dec6fbcd-7598-406a-8cbf-504d4a3bac15" providerId="ADAL" clId="{65104DF2-1B45-4C36-9E2A-F89658839DCF}" dt="2024-01-29T19:30:57.720" v="24695" actId="14734"/>
        <pc:sldMkLst>
          <pc:docMk/>
          <pc:sldMk cId="2704095549" sldId="1078"/>
        </pc:sldMkLst>
        <pc:graphicFrameChg chg="mod modGraphic">
          <ac:chgData name="Palit, Tapti" userId="dec6fbcd-7598-406a-8cbf-504d4a3bac15" providerId="ADAL" clId="{65104DF2-1B45-4C36-9E2A-F89658839DCF}" dt="2024-01-29T19:30:57.720" v="24695" actId="14734"/>
          <ac:graphicFrameMkLst>
            <pc:docMk/>
            <pc:sldMk cId="2704095549" sldId="1078"/>
            <ac:graphicFrameMk id="28" creationId="{7A06F78A-A30D-EA99-2E4E-624D76067CB7}"/>
          </ac:graphicFrameMkLst>
        </pc:graphicFrameChg>
        <pc:cxnChg chg="mod">
          <ac:chgData name="Palit, Tapti" userId="dec6fbcd-7598-406a-8cbf-504d4a3bac15" providerId="ADAL" clId="{65104DF2-1B45-4C36-9E2A-F89658839DCF}" dt="2024-01-29T19:30:54.298" v="24694" actId="14100"/>
          <ac:cxnSpMkLst>
            <pc:docMk/>
            <pc:sldMk cId="2704095549" sldId="1078"/>
            <ac:cxnSpMk id="16" creationId="{A8382162-7596-D715-7552-7B1A7214FB3D}"/>
          </ac:cxnSpMkLst>
        </pc:cxnChg>
      </pc:sldChg>
      <pc:sldChg chg="modSp mod">
        <pc:chgData name="Palit, Tapti" userId="dec6fbcd-7598-406a-8cbf-504d4a3bac15" providerId="ADAL" clId="{65104DF2-1B45-4C36-9E2A-F89658839DCF}" dt="2024-01-29T19:31:24.376" v="24698" actId="14734"/>
        <pc:sldMkLst>
          <pc:docMk/>
          <pc:sldMk cId="1851296034" sldId="1079"/>
        </pc:sldMkLst>
        <pc:graphicFrameChg chg="modGraphic">
          <ac:chgData name="Palit, Tapti" userId="dec6fbcd-7598-406a-8cbf-504d4a3bac15" providerId="ADAL" clId="{65104DF2-1B45-4C36-9E2A-F89658839DCF}" dt="2024-01-29T19:31:24.376" v="24698" actId="14734"/>
          <ac:graphicFrameMkLst>
            <pc:docMk/>
            <pc:sldMk cId="1851296034" sldId="1079"/>
            <ac:graphicFrameMk id="28" creationId="{7A06F78A-A30D-EA99-2E4E-624D76067CB7}"/>
          </ac:graphicFrameMkLst>
        </pc:graphicFrameChg>
        <pc:cxnChg chg="mod">
          <ac:chgData name="Palit, Tapti" userId="dec6fbcd-7598-406a-8cbf-504d4a3bac15" providerId="ADAL" clId="{65104DF2-1B45-4C36-9E2A-F89658839DCF}" dt="2024-01-29T19:31:21.347" v="24697" actId="14100"/>
          <ac:cxnSpMkLst>
            <pc:docMk/>
            <pc:sldMk cId="1851296034" sldId="1079"/>
            <ac:cxnSpMk id="16" creationId="{A8382162-7596-D715-7552-7B1A7214FB3D}"/>
          </ac:cxnSpMkLst>
        </pc:cxnChg>
      </pc:sldChg>
      <pc:sldChg chg="addSp delSp mod addAnim delAnim modAnim">
        <pc:chgData name="Palit, Tapti" userId="dec6fbcd-7598-406a-8cbf-504d4a3bac15" providerId="ADAL" clId="{65104DF2-1B45-4C36-9E2A-F89658839DCF}" dt="2024-02-06T21:52:49.682" v="28000"/>
        <pc:sldMkLst>
          <pc:docMk/>
          <pc:sldMk cId="2192467322" sldId="1087"/>
        </pc:sldMkLst>
        <pc:picChg chg="add">
          <ac:chgData name="Palit, Tapti" userId="dec6fbcd-7598-406a-8cbf-504d4a3bac15" providerId="ADAL" clId="{65104DF2-1B45-4C36-9E2A-F89658839DCF}" dt="2024-02-06T21:52:47.168" v="27999" actId="22"/>
          <ac:picMkLst>
            <pc:docMk/>
            <pc:sldMk cId="2192467322" sldId="1087"/>
            <ac:picMk id="5" creationId="{6723ACAF-4738-6541-D086-B7F6C06410D6}"/>
          </ac:picMkLst>
        </pc:picChg>
        <pc:picChg chg="add del">
          <ac:chgData name="Palit, Tapti" userId="dec6fbcd-7598-406a-8cbf-504d4a3bac15" providerId="ADAL" clId="{65104DF2-1B45-4C36-9E2A-F89658839DCF}" dt="2024-02-06T21:52:46.823" v="27998" actId="478"/>
          <ac:picMkLst>
            <pc:docMk/>
            <pc:sldMk cId="2192467322" sldId="1087"/>
            <ac:picMk id="6" creationId="{810BA18D-DC5D-C28B-30E5-6A4AF1D1BB53}"/>
          </ac:picMkLst>
        </pc:picChg>
      </pc:sldChg>
      <pc:sldChg chg="modSp mod">
        <pc:chgData name="Palit, Tapti" userId="dec6fbcd-7598-406a-8cbf-504d4a3bac15" providerId="ADAL" clId="{65104DF2-1B45-4C36-9E2A-F89658839DCF}" dt="2024-01-29T19:31:36.428" v="24701" actId="14734"/>
        <pc:sldMkLst>
          <pc:docMk/>
          <pc:sldMk cId="2990312088" sldId="1089"/>
        </pc:sldMkLst>
        <pc:graphicFrameChg chg="modGraphic">
          <ac:chgData name="Palit, Tapti" userId="dec6fbcd-7598-406a-8cbf-504d4a3bac15" providerId="ADAL" clId="{65104DF2-1B45-4C36-9E2A-F89658839DCF}" dt="2024-01-29T19:31:36.428" v="24701" actId="14734"/>
          <ac:graphicFrameMkLst>
            <pc:docMk/>
            <pc:sldMk cId="2990312088" sldId="1089"/>
            <ac:graphicFrameMk id="28" creationId="{7A06F78A-A30D-EA99-2E4E-624D76067CB7}"/>
          </ac:graphicFrameMkLst>
        </pc:graphicFrameChg>
        <pc:cxnChg chg="mod">
          <ac:chgData name="Palit, Tapti" userId="dec6fbcd-7598-406a-8cbf-504d4a3bac15" providerId="ADAL" clId="{65104DF2-1B45-4C36-9E2A-F89658839DCF}" dt="2024-01-29T19:31:33.948" v="24700" actId="14100"/>
          <ac:cxnSpMkLst>
            <pc:docMk/>
            <pc:sldMk cId="2990312088" sldId="1089"/>
            <ac:cxnSpMk id="16" creationId="{A8382162-7596-D715-7552-7B1A7214FB3D}"/>
          </ac:cxnSpMkLst>
        </pc:cxnChg>
      </pc:sldChg>
      <pc:sldChg chg="modSp mod">
        <pc:chgData name="Palit, Tapti" userId="dec6fbcd-7598-406a-8cbf-504d4a3bac15" providerId="ADAL" clId="{65104DF2-1B45-4C36-9E2A-F89658839DCF}" dt="2024-01-29T19:33:21.558" v="24822" actId="20577"/>
        <pc:sldMkLst>
          <pc:docMk/>
          <pc:sldMk cId="3015977904" sldId="1094"/>
        </pc:sldMkLst>
        <pc:spChg chg="mod">
          <ac:chgData name="Palit, Tapti" userId="dec6fbcd-7598-406a-8cbf-504d4a3bac15" providerId="ADAL" clId="{65104DF2-1B45-4C36-9E2A-F89658839DCF}" dt="2024-01-29T19:33:21.558" v="24822" actId="20577"/>
          <ac:spMkLst>
            <pc:docMk/>
            <pc:sldMk cId="3015977904" sldId="1094"/>
            <ac:spMk id="3" creationId="{8F1EE9CA-6180-F533-C45C-1CDA916DA4BE}"/>
          </ac:spMkLst>
        </pc:spChg>
      </pc:sldChg>
      <pc:sldChg chg="addSp delSp modSp mod modAnim">
        <pc:chgData name="Palit, Tapti" userId="dec6fbcd-7598-406a-8cbf-504d4a3bac15" providerId="ADAL" clId="{65104DF2-1B45-4C36-9E2A-F89658839DCF}" dt="2024-02-06T20:02:26.546" v="26906" actId="1076"/>
        <pc:sldMkLst>
          <pc:docMk/>
          <pc:sldMk cId="3972812291" sldId="1099"/>
        </pc:sldMkLst>
        <pc:spChg chg="mod">
          <ac:chgData name="Palit, Tapti" userId="dec6fbcd-7598-406a-8cbf-504d4a3bac15" providerId="ADAL" clId="{65104DF2-1B45-4C36-9E2A-F89658839DCF}" dt="2024-02-06T19:24:00.761" v="26606"/>
          <ac:spMkLst>
            <pc:docMk/>
            <pc:sldMk cId="3972812291" sldId="1099"/>
            <ac:spMk id="2" creationId="{DF11CC87-4AAD-3012-5E40-5FE127F284B9}"/>
          </ac:spMkLst>
        </pc:spChg>
        <pc:spChg chg="mod">
          <ac:chgData name="Palit, Tapti" userId="dec6fbcd-7598-406a-8cbf-504d4a3bac15" providerId="ADAL" clId="{65104DF2-1B45-4C36-9E2A-F89658839DCF}" dt="2024-02-06T19:24:03.415" v="26607" actId="5793"/>
          <ac:spMkLst>
            <pc:docMk/>
            <pc:sldMk cId="3972812291" sldId="1099"/>
            <ac:spMk id="3" creationId="{F864FEFB-02CD-3530-1407-456878CB7C5C}"/>
          </ac:spMkLst>
        </pc:spChg>
        <pc:spChg chg="del">
          <ac:chgData name="Palit, Tapti" userId="dec6fbcd-7598-406a-8cbf-504d4a3bac15" providerId="ADAL" clId="{65104DF2-1B45-4C36-9E2A-F89658839DCF}" dt="2024-02-06T19:24:15.889" v="26608" actId="478"/>
          <ac:spMkLst>
            <pc:docMk/>
            <pc:sldMk cId="3972812291" sldId="1099"/>
            <ac:spMk id="5" creationId="{C5093DFA-0D1D-D5EF-5BC7-A52F3689FA96}"/>
          </ac:spMkLst>
        </pc:spChg>
        <pc:spChg chg="mod">
          <ac:chgData name="Palit, Tapti" userId="dec6fbcd-7598-406a-8cbf-504d4a3bac15" providerId="ADAL" clId="{65104DF2-1B45-4C36-9E2A-F89658839DCF}" dt="2024-02-06T20:02:15.085" v="26904" actId="1076"/>
          <ac:spMkLst>
            <pc:docMk/>
            <pc:sldMk cId="3972812291" sldId="1099"/>
            <ac:spMk id="7" creationId="{B3B0A36C-3E16-9C19-79CA-1ED4F1B7D97A}"/>
          </ac:spMkLst>
        </pc:spChg>
        <pc:spChg chg="mod">
          <ac:chgData name="Palit, Tapti" userId="dec6fbcd-7598-406a-8cbf-504d4a3bac15" providerId="ADAL" clId="{65104DF2-1B45-4C36-9E2A-F89658839DCF}" dt="2024-02-06T20:02:15.085" v="26904" actId="1076"/>
          <ac:spMkLst>
            <pc:docMk/>
            <pc:sldMk cId="3972812291" sldId="1099"/>
            <ac:spMk id="8" creationId="{FEE9A8B3-EC1C-C93F-321B-2431AB56C88A}"/>
          </ac:spMkLst>
        </pc:spChg>
        <pc:spChg chg="mod">
          <ac:chgData name="Palit, Tapti" userId="dec6fbcd-7598-406a-8cbf-504d4a3bac15" providerId="ADAL" clId="{65104DF2-1B45-4C36-9E2A-F89658839DCF}" dt="2024-02-06T20:02:15.085" v="26904" actId="1076"/>
          <ac:spMkLst>
            <pc:docMk/>
            <pc:sldMk cId="3972812291" sldId="1099"/>
            <ac:spMk id="9" creationId="{5BDC5A0C-1760-6E31-3EE8-83E42BABA1ED}"/>
          </ac:spMkLst>
        </pc:spChg>
        <pc:spChg chg="mod">
          <ac:chgData name="Palit, Tapti" userId="dec6fbcd-7598-406a-8cbf-504d4a3bac15" providerId="ADAL" clId="{65104DF2-1B45-4C36-9E2A-F89658839DCF}" dt="2024-02-06T20:02:15.085" v="26904" actId="1076"/>
          <ac:spMkLst>
            <pc:docMk/>
            <pc:sldMk cId="3972812291" sldId="1099"/>
            <ac:spMk id="10" creationId="{FB094938-1935-AB92-21A0-9F81025EFC38}"/>
          </ac:spMkLst>
        </pc:spChg>
        <pc:spChg chg="mod">
          <ac:chgData name="Palit, Tapti" userId="dec6fbcd-7598-406a-8cbf-504d4a3bac15" providerId="ADAL" clId="{65104DF2-1B45-4C36-9E2A-F89658839DCF}" dt="2024-02-06T20:02:15.085" v="26904" actId="1076"/>
          <ac:spMkLst>
            <pc:docMk/>
            <pc:sldMk cId="3972812291" sldId="1099"/>
            <ac:spMk id="12" creationId="{A0DDA5C8-50FB-DC2A-DD9C-8C03D4B036D6}"/>
          </ac:spMkLst>
        </pc:spChg>
        <pc:spChg chg="mod">
          <ac:chgData name="Palit, Tapti" userId="dec6fbcd-7598-406a-8cbf-504d4a3bac15" providerId="ADAL" clId="{65104DF2-1B45-4C36-9E2A-F89658839DCF}" dt="2024-02-06T20:02:26.546" v="26906" actId="1076"/>
          <ac:spMkLst>
            <pc:docMk/>
            <pc:sldMk cId="3972812291" sldId="1099"/>
            <ac:spMk id="13" creationId="{658CAE95-D470-44CC-B302-AAED154147AE}"/>
          </ac:spMkLst>
        </pc:spChg>
        <pc:spChg chg="mod">
          <ac:chgData name="Palit, Tapti" userId="dec6fbcd-7598-406a-8cbf-504d4a3bac15" providerId="ADAL" clId="{65104DF2-1B45-4C36-9E2A-F89658839DCF}" dt="2024-02-06T20:02:15.085" v="26904" actId="1076"/>
          <ac:spMkLst>
            <pc:docMk/>
            <pc:sldMk cId="3972812291" sldId="1099"/>
            <ac:spMk id="14" creationId="{ABC8FD5E-61C0-1FA5-25BB-436ACCB2377E}"/>
          </ac:spMkLst>
        </pc:spChg>
        <pc:spChg chg="mod">
          <ac:chgData name="Palit, Tapti" userId="dec6fbcd-7598-406a-8cbf-504d4a3bac15" providerId="ADAL" clId="{65104DF2-1B45-4C36-9E2A-F89658839DCF}" dt="2024-02-06T20:02:15.085" v="26904" actId="1076"/>
          <ac:spMkLst>
            <pc:docMk/>
            <pc:sldMk cId="3972812291" sldId="1099"/>
            <ac:spMk id="15" creationId="{9200CB21-6C93-F35E-02C8-A5C85AADD2BC}"/>
          </ac:spMkLst>
        </pc:spChg>
        <pc:spChg chg="del">
          <ac:chgData name="Palit, Tapti" userId="dec6fbcd-7598-406a-8cbf-504d4a3bac15" providerId="ADAL" clId="{65104DF2-1B45-4C36-9E2A-F89658839DCF}" dt="2024-02-06T19:24:15.889" v="26608" actId="478"/>
          <ac:spMkLst>
            <pc:docMk/>
            <pc:sldMk cId="3972812291" sldId="1099"/>
            <ac:spMk id="17" creationId="{44BF2813-A3B5-B3E7-51DF-4243D38A3C57}"/>
          </ac:spMkLst>
        </pc:spChg>
        <pc:spChg chg="mod">
          <ac:chgData name="Palit, Tapti" userId="dec6fbcd-7598-406a-8cbf-504d4a3bac15" providerId="ADAL" clId="{65104DF2-1B45-4C36-9E2A-F89658839DCF}" dt="2024-02-06T20:02:15.085" v="26904" actId="1076"/>
          <ac:spMkLst>
            <pc:docMk/>
            <pc:sldMk cId="3972812291" sldId="1099"/>
            <ac:spMk id="18" creationId="{108EB59D-7EC9-040B-DC4E-2DA0963EB634}"/>
          </ac:spMkLst>
        </pc:spChg>
        <pc:spChg chg="add del mod">
          <ac:chgData name="Palit, Tapti" userId="dec6fbcd-7598-406a-8cbf-504d4a3bac15" providerId="ADAL" clId="{65104DF2-1B45-4C36-9E2A-F89658839DCF}" dt="2024-02-06T19:55:20.124" v="26839" actId="478"/>
          <ac:spMkLst>
            <pc:docMk/>
            <pc:sldMk cId="3972812291" sldId="1099"/>
            <ac:spMk id="21" creationId="{27FB85C9-E2C8-D89D-5770-B9C9A005038A}"/>
          </ac:spMkLst>
        </pc:spChg>
        <pc:spChg chg="add del mod">
          <ac:chgData name="Palit, Tapti" userId="dec6fbcd-7598-406a-8cbf-504d4a3bac15" providerId="ADAL" clId="{65104DF2-1B45-4C36-9E2A-F89658839DCF}" dt="2024-02-06T19:55:20.124" v="26839" actId="478"/>
          <ac:spMkLst>
            <pc:docMk/>
            <pc:sldMk cId="3972812291" sldId="1099"/>
            <ac:spMk id="22" creationId="{56E81B9C-337C-1281-F3C0-12A6EE904733}"/>
          </ac:spMkLst>
        </pc:spChg>
        <pc:spChg chg="add mod">
          <ac:chgData name="Palit, Tapti" userId="dec6fbcd-7598-406a-8cbf-504d4a3bac15" providerId="ADAL" clId="{65104DF2-1B45-4C36-9E2A-F89658839DCF}" dt="2024-02-06T19:55:33.635" v="26843"/>
          <ac:spMkLst>
            <pc:docMk/>
            <pc:sldMk cId="3972812291" sldId="1099"/>
            <ac:spMk id="25" creationId="{95C2AE74-F355-08AD-A0B9-038AF6C97DF3}"/>
          </ac:spMkLst>
        </pc:spChg>
        <pc:spChg chg="add mod">
          <ac:chgData name="Palit, Tapti" userId="dec6fbcd-7598-406a-8cbf-504d4a3bac15" providerId="ADAL" clId="{65104DF2-1B45-4C36-9E2A-F89658839DCF}" dt="2024-02-06T19:55:33.635" v="26843"/>
          <ac:spMkLst>
            <pc:docMk/>
            <pc:sldMk cId="3972812291" sldId="1099"/>
            <ac:spMk id="26" creationId="{D3DB73F6-6062-0AB1-F1E4-ED0434DC3033}"/>
          </ac:spMkLst>
        </pc:spChg>
        <pc:grpChg chg="mod">
          <ac:chgData name="Palit, Tapti" userId="dec6fbcd-7598-406a-8cbf-504d4a3bac15" providerId="ADAL" clId="{65104DF2-1B45-4C36-9E2A-F89658839DCF}" dt="2024-02-06T20:02:15.085" v="26904" actId="1076"/>
          <ac:grpSpMkLst>
            <pc:docMk/>
            <pc:sldMk cId="3972812291" sldId="1099"/>
            <ac:grpSpMk id="11" creationId="{090561B4-08BE-D9D9-C676-890896DE911B}"/>
          </ac:grpSpMkLst>
        </pc:grpChg>
        <pc:grpChg chg="mod">
          <ac:chgData name="Palit, Tapti" userId="dec6fbcd-7598-406a-8cbf-504d4a3bac15" providerId="ADAL" clId="{65104DF2-1B45-4C36-9E2A-F89658839DCF}" dt="2024-02-06T20:02:15.085" v="26904" actId="1076"/>
          <ac:grpSpMkLst>
            <pc:docMk/>
            <pc:sldMk cId="3972812291" sldId="1099"/>
            <ac:grpSpMk id="16" creationId="{B9862B4B-6F6D-42F6-65DD-02EFECEDC0AD}"/>
          </ac:grpSpMkLst>
        </pc:grpChg>
        <pc:picChg chg="del">
          <ac:chgData name="Palit, Tapti" userId="dec6fbcd-7598-406a-8cbf-504d4a3bac15" providerId="ADAL" clId="{65104DF2-1B45-4C36-9E2A-F89658839DCF}" dt="2024-02-06T19:24:15.889" v="26608" actId="478"/>
          <ac:picMkLst>
            <pc:docMk/>
            <pc:sldMk cId="3972812291" sldId="1099"/>
            <ac:picMk id="6" creationId="{2C64309F-5B6E-D150-ED3C-F4D779E48D86}"/>
          </ac:picMkLst>
        </pc:picChg>
        <pc:picChg chg="add del mod">
          <ac:chgData name="Palit, Tapti" userId="dec6fbcd-7598-406a-8cbf-504d4a3bac15" providerId="ADAL" clId="{65104DF2-1B45-4C36-9E2A-F89658839DCF}" dt="2024-02-06T19:55:20.124" v="26839" actId="478"/>
          <ac:picMkLst>
            <pc:docMk/>
            <pc:sldMk cId="3972812291" sldId="1099"/>
            <ac:picMk id="19" creationId="{B6D31D77-D098-E03A-B3AB-C4BB9DE7A1F2}"/>
          </ac:picMkLst>
        </pc:picChg>
        <pc:picChg chg="add del mod">
          <ac:chgData name="Palit, Tapti" userId="dec6fbcd-7598-406a-8cbf-504d4a3bac15" providerId="ADAL" clId="{65104DF2-1B45-4C36-9E2A-F89658839DCF}" dt="2024-02-06T19:55:20.124" v="26839" actId="478"/>
          <ac:picMkLst>
            <pc:docMk/>
            <pc:sldMk cId="3972812291" sldId="1099"/>
            <ac:picMk id="20" creationId="{1DCF23B9-FAC0-595D-ECDE-EC0EA4D7439D}"/>
          </ac:picMkLst>
        </pc:picChg>
        <pc:picChg chg="add mod">
          <ac:chgData name="Palit, Tapti" userId="dec6fbcd-7598-406a-8cbf-504d4a3bac15" providerId="ADAL" clId="{65104DF2-1B45-4C36-9E2A-F89658839DCF}" dt="2024-02-06T19:55:33.635" v="26843"/>
          <ac:picMkLst>
            <pc:docMk/>
            <pc:sldMk cId="3972812291" sldId="1099"/>
            <ac:picMk id="23" creationId="{B3A41F38-AEC2-593F-9C1F-C97AFAAC1C0C}"/>
          </ac:picMkLst>
        </pc:picChg>
        <pc:picChg chg="add mod">
          <ac:chgData name="Palit, Tapti" userId="dec6fbcd-7598-406a-8cbf-504d4a3bac15" providerId="ADAL" clId="{65104DF2-1B45-4C36-9E2A-F89658839DCF}" dt="2024-02-06T19:55:33.635" v="26843"/>
          <ac:picMkLst>
            <pc:docMk/>
            <pc:sldMk cId="3972812291" sldId="1099"/>
            <ac:picMk id="24" creationId="{C2937EB1-F7F3-3304-34D2-8CDA263416B0}"/>
          </ac:picMkLst>
        </pc:picChg>
        <pc:picChg chg="del">
          <ac:chgData name="Palit, Tapti" userId="dec6fbcd-7598-406a-8cbf-504d4a3bac15" providerId="ADAL" clId="{65104DF2-1B45-4C36-9E2A-F89658839DCF}" dt="2024-02-06T19:24:15.889" v="26608" actId="478"/>
          <ac:picMkLst>
            <pc:docMk/>
            <pc:sldMk cId="3972812291" sldId="1099"/>
            <ac:picMk id="4098" creationId="{92C4798C-820F-CB9D-95B7-B09FFE4F0500}"/>
          </ac:picMkLst>
        </pc:picChg>
        <pc:picChg chg="mod">
          <ac:chgData name="Palit, Tapti" userId="dec6fbcd-7598-406a-8cbf-504d4a3bac15" providerId="ADAL" clId="{65104DF2-1B45-4C36-9E2A-F89658839DCF}" dt="2024-02-06T20:02:15.085" v="26904" actId="1076"/>
          <ac:picMkLst>
            <pc:docMk/>
            <pc:sldMk cId="3972812291" sldId="1099"/>
            <ac:picMk id="10242" creationId="{585E0853-440D-3289-5359-0D9638544E82}"/>
          </ac:picMkLst>
        </pc:picChg>
      </pc:sldChg>
      <pc:sldChg chg="modSp mod">
        <pc:chgData name="Palit, Tapti" userId="dec6fbcd-7598-406a-8cbf-504d4a3bac15" providerId="ADAL" clId="{65104DF2-1B45-4C36-9E2A-F89658839DCF}" dt="2024-01-29T18:35:49.945" v="24463" actId="20577"/>
        <pc:sldMkLst>
          <pc:docMk/>
          <pc:sldMk cId="508198956" sldId="1103"/>
        </pc:sldMkLst>
        <pc:spChg chg="mod">
          <ac:chgData name="Palit, Tapti" userId="dec6fbcd-7598-406a-8cbf-504d4a3bac15" providerId="ADAL" clId="{65104DF2-1B45-4C36-9E2A-F89658839DCF}" dt="2024-01-29T18:35:49.945" v="24463" actId="20577"/>
          <ac:spMkLst>
            <pc:docMk/>
            <pc:sldMk cId="508198956" sldId="1103"/>
            <ac:spMk id="2" creationId="{C3623B5E-743A-7F7A-8B18-5CA4CA7B413E}"/>
          </ac:spMkLst>
        </pc:spChg>
      </pc:sldChg>
      <pc:sldChg chg="modNotesTx">
        <pc:chgData name="Palit, Tapti" userId="dec6fbcd-7598-406a-8cbf-504d4a3bac15" providerId="ADAL" clId="{65104DF2-1B45-4C36-9E2A-F89658839DCF}" dt="2024-01-29T19:32:12.834" v="24705" actId="20577"/>
        <pc:sldMkLst>
          <pc:docMk/>
          <pc:sldMk cId="1877975122" sldId="1104"/>
        </pc:sldMkLst>
      </pc:sldChg>
      <pc:sldChg chg="delSp mod">
        <pc:chgData name="Palit, Tapti" userId="dec6fbcd-7598-406a-8cbf-504d4a3bac15" providerId="ADAL" clId="{65104DF2-1B45-4C36-9E2A-F89658839DCF}" dt="2024-01-29T19:31:54.394" v="24702" actId="478"/>
        <pc:sldMkLst>
          <pc:docMk/>
          <pc:sldMk cId="1121300100" sldId="1105"/>
        </pc:sldMkLst>
        <pc:spChg chg="del">
          <ac:chgData name="Palit, Tapti" userId="dec6fbcd-7598-406a-8cbf-504d4a3bac15" providerId="ADAL" clId="{65104DF2-1B45-4C36-9E2A-F89658839DCF}" dt="2024-01-29T19:31:54.394" v="24702" actId="478"/>
          <ac:spMkLst>
            <pc:docMk/>
            <pc:sldMk cId="1121300100" sldId="1105"/>
            <ac:spMk id="3" creationId="{CF3B4516-3BB3-EAA2-719D-201C5FF11CA0}"/>
          </ac:spMkLst>
        </pc:spChg>
      </pc:sldChg>
      <pc:sldChg chg="modNotesTx">
        <pc:chgData name="Palit, Tapti" userId="dec6fbcd-7598-406a-8cbf-504d4a3bac15" providerId="ADAL" clId="{65104DF2-1B45-4C36-9E2A-F89658839DCF}" dt="2024-02-06T19:14:10.152" v="26554" actId="20577"/>
        <pc:sldMkLst>
          <pc:docMk/>
          <pc:sldMk cId="277670777" sldId="1110"/>
        </pc:sldMkLst>
      </pc:sldChg>
      <pc:sldChg chg="addSp modSp mod modNotesTx">
        <pc:chgData name="Palit, Tapti" userId="dec6fbcd-7598-406a-8cbf-504d4a3bac15" providerId="ADAL" clId="{65104DF2-1B45-4C36-9E2A-F89658839DCF}" dt="2024-02-06T18:41:32.852" v="26263" actId="113"/>
        <pc:sldMkLst>
          <pc:docMk/>
          <pc:sldMk cId="152220018" sldId="1115"/>
        </pc:sldMkLst>
        <pc:spChg chg="mod">
          <ac:chgData name="Palit, Tapti" userId="dec6fbcd-7598-406a-8cbf-504d4a3bac15" providerId="ADAL" clId="{65104DF2-1B45-4C36-9E2A-F89658839DCF}" dt="2024-02-06T17:42:16.205" v="25728" actId="1076"/>
          <ac:spMkLst>
            <pc:docMk/>
            <pc:sldMk cId="152220018" sldId="1115"/>
            <ac:spMk id="5" creationId="{B6A5DFA7-15D4-5DE4-04DA-733642AAD6B2}"/>
          </ac:spMkLst>
        </pc:spChg>
        <pc:spChg chg="add mod">
          <ac:chgData name="Palit, Tapti" userId="dec6fbcd-7598-406a-8cbf-504d4a3bac15" providerId="ADAL" clId="{65104DF2-1B45-4C36-9E2A-F89658839DCF}" dt="2024-01-29T18:33:29.731" v="24361"/>
          <ac:spMkLst>
            <pc:docMk/>
            <pc:sldMk cId="152220018" sldId="1115"/>
            <ac:spMk id="6" creationId="{EB1B7746-976D-D064-B720-BE3AB97E4142}"/>
          </ac:spMkLst>
        </pc:spChg>
        <pc:graphicFrameChg chg="mod">
          <ac:chgData name="Palit, Tapti" userId="dec6fbcd-7598-406a-8cbf-504d4a3bac15" providerId="ADAL" clId="{65104DF2-1B45-4C36-9E2A-F89658839DCF}" dt="2024-02-06T17:39:47.105" v="25686" actId="1957"/>
          <ac:graphicFrameMkLst>
            <pc:docMk/>
            <pc:sldMk cId="152220018" sldId="1115"/>
            <ac:graphicFrameMk id="13" creationId="{8AD63073-F432-BE5C-FFCC-6F13270A901F}"/>
          </ac:graphicFrameMkLst>
        </pc:graphicFrameChg>
      </pc:sldChg>
      <pc:sldChg chg="delSp mod">
        <pc:chgData name="Palit, Tapti" userId="dec6fbcd-7598-406a-8cbf-504d4a3bac15" providerId="ADAL" clId="{65104DF2-1B45-4C36-9E2A-F89658839DCF}" dt="2024-01-29T19:31:57.533" v="24703" actId="478"/>
        <pc:sldMkLst>
          <pc:docMk/>
          <pc:sldMk cId="101936852" sldId="1116"/>
        </pc:sldMkLst>
        <pc:spChg chg="del">
          <ac:chgData name="Palit, Tapti" userId="dec6fbcd-7598-406a-8cbf-504d4a3bac15" providerId="ADAL" clId="{65104DF2-1B45-4C36-9E2A-F89658839DCF}" dt="2024-01-29T19:31:57.533" v="24703" actId="478"/>
          <ac:spMkLst>
            <pc:docMk/>
            <pc:sldMk cId="101936852" sldId="1116"/>
            <ac:spMk id="3" creationId="{CF3B4516-3BB3-EAA2-719D-201C5FF11CA0}"/>
          </ac:spMkLst>
        </pc:spChg>
      </pc:sldChg>
      <pc:sldChg chg="modNotesTx">
        <pc:chgData name="Palit, Tapti" userId="dec6fbcd-7598-406a-8cbf-504d4a3bac15" providerId="ADAL" clId="{65104DF2-1B45-4C36-9E2A-F89658839DCF}" dt="2024-02-06T18:35:50.011" v="26082" actId="20577"/>
        <pc:sldMkLst>
          <pc:docMk/>
          <pc:sldMk cId="2732538138" sldId="1121"/>
        </pc:sldMkLst>
      </pc:sldChg>
      <pc:sldChg chg="modSp add mod modNotesTx">
        <pc:chgData name="Palit, Tapti" userId="dec6fbcd-7598-406a-8cbf-504d4a3bac15" providerId="ADAL" clId="{65104DF2-1B45-4C36-9E2A-F89658839DCF}" dt="2024-01-29T19:38:34.355" v="25444" actId="20577"/>
        <pc:sldMkLst>
          <pc:docMk/>
          <pc:sldMk cId="1400518434" sldId="1123"/>
        </pc:sldMkLst>
        <pc:spChg chg="mod">
          <ac:chgData name="Palit, Tapti" userId="dec6fbcd-7598-406a-8cbf-504d4a3bac15" providerId="ADAL" clId="{65104DF2-1B45-4C36-9E2A-F89658839DCF}" dt="2024-01-29T19:38:05.180" v="25286" actId="5793"/>
          <ac:spMkLst>
            <pc:docMk/>
            <pc:sldMk cId="1400518434" sldId="1123"/>
            <ac:spMk id="5" creationId="{A809105A-C2EA-9CC2-1FCC-8EE4E7A6FB1E}"/>
          </ac:spMkLst>
        </pc:spChg>
      </pc:sldChg>
      <pc:sldChg chg="addCm">
        <pc:chgData name="Palit, Tapti" userId="dec6fbcd-7598-406a-8cbf-504d4a3bac15" providerId="ADAL" clId="{65104DF2-1B45-4C36-9E2A-F89658839DCF}" dt="2024-02-06T20:55:22.862" v="27892"/>
        <pc:sldMkLst>
          <pc:docMk/>
          <pc:sldMk cId="2109658825" sldId="1124"/>
        </pc:sldMkLst>
        <pc:extLst>
          <p:ext xmlns:p="http://schemas.openxmlformats.org/presentationml/2006/main" uri="{D6D511B9-2390-475A-947B-AFAB55BFBCF1}">
            <pc226:cmChg xmlns:pc226="http://schemas.microsoft.com/office/powerpoint/2022/06/main/command" chg="add">
              <pc226:chgData name="Palit, Tapti" userId="dec6fbcd-7598-406a-8cbf-504d4a3bac15" providerId="ADAL" clId="{65104DF2-1B45-4C36-9E2A-F89658839DCF}" dt="2024-02-06T20:55:22.862" v="27892"/>
              <pc2:cmMkLst xmlns:pc2="http://schemas.microsoft.com/office/powerpoint/2019/9/main/command">
                <pc:docMk/>
                <pc:sldMk cId="2109658825" sldId="1124"/>
                <pc2:cmMk id="{6069BD6B-1F9B-4C6A-8D1B-876DF4033548}"/>
              </pc2:cmMkLst>
            </pc226:cmChg>
          </p:ext>
        </pc:extLst>
      </pc:sldChg>
      <pc:sldChg chg="modSp mod">
        <pc:chgData name="Palit, Tapti" userId="dec6fbcd-7598-406a-8cbf-504d4a3bac15" providerId="ADAL" clId="{65104DF2-1B45-4C36-9E2A-F89658839DCF}" dt="2024-02-06T18:23:00.432" v="25905" actId="20577"/>
        <pc:sldMkLst>
          <pc:docMk/>
          <pc:sldMk cId="1907210277" sldId="1126"/>
        </pc:sldMkLst>
        <pc:spChg chg="mod">
          <ac:chgData name="Palit, Tapti" userId="dec6fbcd-7598-406a-8cbf-504d4a3bac15" providerId="ADAL" clId="{65104DF2-1B45-4C36-9E2A-F89658839DCF}" dt="2024-02-06T18:23:00.432" v="25905" actId="20577"/>
          <ac:spMkLst>
            <pc:docMk/>
            <pc:sldMk cId="1907210277" sldId="1126"/>
            <ac:spMk id="15" creationId="{632CDA17-2240-B34F-44F8-5573404E1E94}"/>
          </ac:spMkLst>
        </pc:spChg>
      </pc:sldChg>
      <pc:sldChg chg="modSp mod">
        <pc:chgData name="Palit, Tapti" userId="dec6fbcd-7598-406a-8cbf-504d4a3bac15" providerId="ADAL" clId="{65104DF2-1B45-4C36-9E2A-F89658839DCF}" dt="2024-02-06T18:23:11.870" v="25917" actId="20577"/>
        <pc:sldMkLst>
          <pc:docMk/>
          <pc:sldMk cId="1372902057" sldId="1129"/>
        </pc:sldMkLst>
        <pc:spChg chg="mod">
          <ac:chgData name="Palit, Tapti" userId="dec6fbcd-7598-406a-8cbf-504d4a3bac15" providerId="ADAL" clId="{65104DF2-1B45-4C36-9E2A-F89658839DCF}" dt="2024-02-06T18:23:11.870" v="25917" actId="20577"/>
          <ac:spMkLst>
            <pc:docMk/>
            <pc:sldMk cId="1372902057" sldId="1129"/>
            <ac:spMk id="15" creationId="{632CDA17-2240-B34F-44F8-5573404E1E94}"/>
          </ac:spMkLst>
        </pc:spChg>
      </pc:sldChg>
      <pc:sldChg chg="modSp mod">
        <pc:chgData name="Palit, Tapti" userId="dec6fbcd-7598-406a-8cbf-504d4a3bac15" providerId="ADAL" clId="{65104DF2-1B45-4C36-9E2A-F89658839DCF}" dt="2024-02-06T18:23:16.018" v="25921" actId="20577"/>
        <pc:sldMkLst>
          <pc:docMk/>
          <pc:sldMk cId="1250971762" sldId="1130"/>
        </pc:sldMkLst>
        <pc:spChg chg="mod">
          <ac:chgData name="Palit, Tapti" userId="dec6fbcd-7598-406a-8cbf-504d4a3bac15" providerId="ADAL" clId="{65104DF2-1B45-4C36-9E2A-F89658839DCF}" dt="2024-02-06T18:23:16.018" v="25921" actId="20577"/>
          <ac:spMkLst>
            <pc:docMk/>
            <pc:sldMk cId="1250971762" sldId="1130"/>
            <ac:spMk id="15" creationId="{632CDA17-2240-B34F-44F8-5573404E1E94}"/>
          </ac:spMkLst>
        </pc:spChg>
      </pc:sldChg>
      <pc:sldChg chg="modSp mod">
        <pc:chgData name="Palit, Tapti" userId="dec6fbcd-7598-406a-8cbf-504d4a3bac15" providerId="ADAL" clId="{65104DF2-1B45-4C36-9E2A-F89658839DCF}" dt="2024-02-06T18:23:04.281" v="25909" actId="20577"/>
        <pc:sldMkLst>
          <pc:docMk/>
          <pc:sldMk cId="2179722726" sldId="1131"/>
        </pc:sldMkLst>
        <pc:spChg chg="mod">
          <ac:chgData name="Palit, Tapti" userId="dec6fbcd-7598-406a-8cbf-504d4a3bac15" providerId="ADAL" clId="{65104DF2-1B45-4C36-9E2A-F89658839DCF}" dt="2024-02-06T18:23:04.281" v="25909" actId="20577"/>
          <ac:spMkLst>
            <pc:docMk/>
            <pc:sldMk cId="2179722726" sldId="1131"/>
            <ac:spMk id="15" creationId="{632CDA17-2240-B34F-44F8-5573404E1E94}"/>
          </ac:spMkLst>
        </pc:spChg>
      </pc:sldChg>
      <pc:sldChg chg="modSp mod">
        <pc:chgData name="Palit, Tapti" userId="dec6fbcd-7598-406a-8cbf-504d4a3bac15" providerId="ADAL" clId="{65104DF2-1B45-4C36-9E2A-F89658839DCF}" dt="2024-02-06T18:23:08.276" v="25913" actId="20577"/>
        <pc:sldMkLst>
          <pc:docMk/>
          <pc:sldMk cId="1693193192" sldId="1132"/>
        </pc:sldMkLst>
        <pc:spChg chg="mod">
          <ac:chgData name="Palit, Tapti" userId="dec6fbcd-7598-406a-8cbf-504d4a3bac15" providerId="ADAL" clId="{65104DF2-1B45-4C36-9E2A-F89658839DCF}" dt="2024-02-06T18:23:08.276" v="25913" actId="20577"/>
          <ac:spMkLst>
            <pc:docMk/>
            <pc:sldMk cId="1693193192" sldId="1132"/>
            <ac:spMk id="15" creationId="{632CDA17-2240-B34F-44F8-5573404E1E94}"/>
          </ac:spMkLst>
        </pc:spChg>
      </pc:sldChg>
      <pc:sldChg chg="modSp mod">
        <pc:chgData name="Palit, Tapti" userId="dec6fbcd-7598-406a-8cbf-504d4a3bac15" providerId="ADAL" clId="{65104DF2-1B45-4C36-9E2A-F89658839DCF}" dt="2024-02-06T18:43:39.004" v="26283" actId="1076"/>
        <pc:sldMkLst>
          <pc:docMk/>
          <pc:sldMk cId="2804400997" sldId="1139"/>
        </pc:sldMkLst>
        <pc:spChg chg="mod">
          <ac:chgData name="Palit, Tapti" userId="dec6fbcd-7598-406a-8cbf-504d4a3bac15" providerId="ADAL" clId="{65104DF2-1B45-4C36-9E2A-F89658839DCF}" dt="2024-02-06T18:43:39.004" v="26283" actId="1076"/>
          <ac:spMkLst>
            <pc:docMk/>
            <pc:sldMk cId="2804400997" sldId="1139"/>
            <ac:spMk id="8" creationId="{404E5D02-C7BD-7A9F-A969-6D8A6F25DF86}"/>
          </ac:spMkLst>
        </pc:spChg>
        <pc:spChg chg="mod">
          <ac:chgData name="Palit, Tapti" userId="dec6fbcd-7598-406a-8cbf-504d4a3bac15" providerId="ADAL" clId="{65104DF2-1B45-4C36-9E2A-F89658839DCF}" dt="2024-02-06T18:43:39.004" v="26283" actId="1076"/>
          <ac:spMkLst>
            <pc:docMk/>
            <pc:sldMk cId="2804400997" sldId="1139"/>
            <ac:spMk id="9" creationId="{FE3FA576-1359-7D36-4784-CB570FB70315}"/>
          </ac:spMkLst>
        </pc:spChg>
        <pc:spChg chg="mod">
          <ac:chgData name="Palit, Tapti" userId="dec6fbcd-7598-406a-8cbf-504d4a3bac15" providerId="ADAL" clId="{65104DF2-1B45-4C36-9E2A-F89658839DCF}" dt="2024-02-06T18:43:39.004" v="26283" actId="1076"/>
          <ac:spMkLst>
            <pc:docMk/>
            <pc:sldMk cId="2804400997" sldId="1139"/>
            <ac:spMk id="12" creationId="{F6E21CA4-58ED-AF98-B091-9861E6D3D3BD}"/>
          </ac:spMkLst>
        </pc:spChg>
        <pc:spChg chg="mod">
          <ac:chgData name="Palit, Tapti" userId="dec6fbcd-7598-406a-8cbf-504d4a3bac15" providerId="ADAL" clId="{65104DF2-1B45-4C36-9E2A-F89658839DCF}" dt="2024-02-06T18:43:39.004" v="26283" actId="1076"/>
          <ac:spMkLst>
            <pc:docMk/>
            <pc:sldMk cId="2804400997" sldId="1139"/>
            <ac:spMk id="13" creationId="{8A8FBFCB-C472-E694-87DD-57F89928D45A}"/>
          </ac:spMkLst>
        </pc:spChg>
        <pc:spChg chg="mod">
          <ac:chgData name="Palit, Tapti" userId="dec6fbcd-7598-406a-8cbf-504d4a3bac15" providerId="ADAL" clId="{65104DF2-1B45-4C36-9E2A-F89658839DCF}" dt="2024-02-06T18:43:39.004" v="26283" actId="1076"/>
          <ac:spMkLst>
            <pc:docMk/>
            <pc:sldMk cId="2804400997" sldId="1139"/>
            <ac:spMk id="15" creationId="{36EBB0D3-5286-277D-70E5-AFC358232F98}"/>
          </ac:spMkLst>
        </pc:spChg>
        <pc:spChg chg="mod">
          <ac:chgData name="Palit, Tapti" userId="dec6fbcd-7598-406a-8cbf-504d4a3bac15" providerId="ADAL" clId="{65104DF2-1B45-4C36-9E2A-F89658839DCF}" dt="2024-02-06T18:43:39.004" v="26283" actId="1076"/>
          <ac:spMkLst>
            <pc:docMk/>
            <pc:sldMk cId="2804400997" sldId="1139"/>
            <ac:spMk id="16" creationId="{2A187A53-E5C6-EB07-ACF3-393CD3D4AEDA}"/>
          </ac:spMkLst>
        </pc:spChg>
        <pc:spChg chg="mod">
          <ac:chgData name="Palit, Tapti" userId="dec6fbcd-7598-406a-8cbf-504d4a3bac15" providerId="ADAL" clId="{65104DF2-1B45-4C36-9E2A-F89658839DCF}" dt="2024-02-06T18:42:18.748" v="26265" actId="1076"/>
          <ac:spMkLst>
            <pc:docMk/>
            <pc:sldMk cId="2804400997" sldId="1139"/>
            <ac:spMk id="22" creationId="{DFBAB18B-B695-F26B-3911-D08F72DB2AC1}"/>
          </ac:spMkLst>
        </pc:spChg>
      </pc:sldChg>
      <pc:sldChg chg="addSp delSp modSp mod">
        <pc:chgData name="Palit, Tapti" userId="dec6fbcd-7598-406a-8cbf-504d4a3bac15" providerId="ADAL" clId="{65104DF2-1B45-4C36-9E2A-F89658839DCF}" dt="2024-02-06T18:45:03.433" v="26305" actId="14100"/>
        <pc:sldMkLst>
          <pc:docMk/>
          <pc:sldMk cId="3604379590" sldId="1149"/>
        </pc:sldMkLst>
        <pc:spChg chg="add mod">
          <ac:chgData name="Palit, Tapti" userId="dec6fbcd-7598-406a-8cbf-504d4a3bac15" providerId="ADAL" clId="{65104DF2-1B45-4C36-9E2A-F89658839DCF}" dt="2024-02-06T18:44:49.810" v="26299"/>
          <ac:spMkLst>
            <pc:docMk/>
            <pc:sldMk cId="3604379590" sldId="1149"/>
            <ac:spMk id="6" creationId="{308DAB82-38F8-45E9-74F8-DD23EAF2F760}"/>
          </ac:spMkLst>
        </pc:spChg>
        <pc:spChg chg="del">
          <ac:chgData name="Palit, Tapti" userId="dec6fbcd-7598-406a-8cbf-504d4a3bac15" providerId="ADAL" clId="{65104DF2-1B45-4C36-9E2A-F89658839DCF}" dt="2024-02-06T18:44:43.869" v="26298" actId="478"/>
          <ac:spMkLst>
            <pc:docMk/>
            <pc:sldMk cId="3604379590" sldId="1149"/>
            <ac:spMk id="8" creationId="{404E5D02-C7BD-7A9F-A969-6D8A6F25DF86}"/>
          </ac:spMkLst>
        </pc:spChg>
        <pc:spChg chg="del">
          <ac:chgData name="Palit, Tapti" userId="dec6fbcd-7598-406a-8cbf-504d4a3bac15" providerId="ADAL" clId="{65104DF2-1B45-4C36-9E2A-F89658839DCF}" dt="2024-02-06T18:44:43.869" v="26298" actId="478"/>
          <ac:spMkLst>
            <pc:docMk/>
            <pc:sldMk cId="3604379590" sldId="1149"/>
            <ac:spMk id="9" creationId="{FE3FA576-1359-7D36-4784-CB570FB70315}"/>
          </ac:spMkLst>
        </pc:spChg>
        <pc:spChg chg="add mod">
          <ac:chgData name="Palit, Tapti" userId="dec6fbcd-7598-406a-8cbf-504d4a3bac15" providerId="ADAL" clId="{65104DF2-1B45-4C36-9E2A-F89658839DCF}" dt="2024-02-06T18:44:49.810" v="26299"/>
          <ac:spMkLst>
            <pc:docMk/>
            <pc:sldMk cId="3604379590" sldId="1149"/>
            <ac:spMk id="10" creationId="{4951E6E3-D170-0B29-459B-023B0B5B2C03}"/>
          </ac:spMkLst>
        </pc:spChg>
        <pc:spChg chg="del">
          <ac:chgData name="Palit, Tapti" userId="dec6fbcd-7598-406a-8cbf-504d4a3bac15" providerId="ADAL" clId="{65104DF2-1B45-4C36-9E2A-F89658839DCF}" dt="2024-02-06T18:44:43.869" v="26298" actId="478"/>
          <ac:spMkLst>
            <pc:docMk/>
            <pc:sldMk cId="3604379590" sldId="1149"/>
            <ac:spMk id="12" creationId="{F6E21CA4-58ED-AF98-B091-9861E6D3D3BD}"/>
          </ac:spMkLst>
        </pc:spChg>
        <pc:spChg chg="del">
          <ac:chgData name="Palit, Tapti" userId="dec6fbcd-7598-406a-8cbf-504d4a3bac15" providerId="ADAL" clId="{65104DF2-1B45-4C36-9E2A-F89658839DCF}" dt="2024-02-06T18:44:43.869" v="26298" actId="478"/>
          <ac:spMkLst>
            <pc:docMk/>
            <pc:sldMk cId="3604379590" sldId="1149"/>
            <ac:spMk id="13" creationId="{8A8FBFCB-C472-E694-87DD-57F89928D45A}"/>
          </ac:spMkLst>
        </pc:spChg>
        <pc:spChg chg="add mod">
          <ac:chgData name="Palit, Tapti" userId="dec6fbcd-7598-406a-8cbf-504d4a3bac15" providerId="ADAL" clId="{65104DF2-1B45-4C36-9E2A-F89658839DCF}" dt="2024-02-06T18:44:49.810" v="26299"/>
          <ac:spMkLst>
            <pc:docMk/>
            <pc:sldMk cId="3604379590" sldId="1149"/>
            <ac:spMk id="14" creationId="{C0B2F625-B739-B649-877F-F8146F26A9A5}"/>
          </ac:spMkLst>
        </pc:spChg>
        <pc:spChg chg="del">
          <ac:chgData name="Palit, Tapti" userId="dec6fbcd-7598-406a-8cbf-504d4a3bac15" providerId="ADAL" clId="{65104DF2-1B45-4C36-9E2A-F89658839DCF}" dt="2024-02-06T18:44:43.869" v="26298" actId="478"/>
          <ac:spMkLst>
            <pc:docMk/>
            <pc:sldMk cId="3604379590" sldId="1149"/>
            <ac:spMk id="15" creationId="{36EBB0D3-5286-277D-70E5-AFC358232F98}"/>
          </ac:spMkLst>
        </pc:spChg>
        <pc:spChg chg="del">
          <ac:chgData name="Palit, Tapti" userId="dec6fbcd-7598-406a-8cbf-504d4a3bac15" providerId="ADAL" clId="{65104DF2-1B45-4C36-9E2A-F89658839DCF}" dt="2024-02-06T18:44:43.869" v="26298" actId="478"/>
          <ac:spMkLst>
            <pc:docMk/>
            <pc:sldMk cId="3604379590" sldId="1149"/>
            <ac:spMk id="16" creationId="{2A187A53-E5C6-EB07-ACF3-393CD3D4AEDA}"/>
          </ac:spMkLst>
        </pc:spChg>
        <pc:spChg chg="add mod">
          <ac:chgData name="Palit, Tapti" userId="dec6fbcd-7598-406a-8cbf-504d4a3bac15" providerId="ADAL" clId="{65104DF2-1B45-4C36-9E2A-F89658839DCF}" dt="2024-02-06T18:44:49.810" v="26299"/>
          <ac:spMkLst>
            <pc:docMk/>
            <pc:sldMk cId="3604379590" sldId="1149"/>
            <ac:spMk id="19" creationId="{02DD8BF9-4577-BA42-4BA7-F633A8FA98B2}"/>
          </ac:spMkLst>
        </pc:spChg>
        <pc:spChg chg="add mod">
          <ac:chgData name="Palit, Tapti" userId="dec6fbcd-7598-406a-8cbf-504d4a3bac15" providerId="ADAL" clId="{65104DF2-1B45-4C36-9E2A-F89658839DCF}" dt="2024-02-06T18:44:49.810" v="26299"/>
          <ac:spMkLst>
            <pc:docMk/>
            <pc:sldMk cId="3604379590" sldId="1149"/>
            <ac:spMk id="21" creationId="{F6CDA4EF-0AA7-D115-AF40-1F8DE4746CD5}"/>
          </ac:spMkLst>
        </pc:spChg>
        <pc:spChg chg="add mod">
          <ac:chgData name="Palit, Tapti" userId="dec6fbcd-7598-406a-8cbf-504d4a3bac15" providerId="ADAL" clId="{65104DF2-1B45-4C36-9E2A-F89658839DCF}" dt="2024-02-06T18:44:49.810" v="26299"/>
          <ac:spMkLst>
            <pc:docMk/>
            <pc:sldMk cId="3604379590" sldId="1149"/>
            <ac:spMk id="23" creationId="{A85B3FCB-8623-2F7D-2CF4-4A0BA387713D}"/>
          </ac:spMkLst>
        </pc:spChg>
        <pc:cxnChg chg="del mod">
          <ac:chgData name="Palit, Tapti" userId="dec6fbcd-7598-406a-8cbf-504d4a3bac15" providerId="ADAL" clId="{65104DF2-1B45-4C36-9E2A-F89658839DCF}" dt="2024-02-06T18:44:43.869" v="26298" actId="478"/>
          <ac:cxnSpMkLst>
            <pc:docMk/>
            <pc:sldMk cId="3604379590" sldId="1149"/>
            <ac:cxnSpMk id="2" creationId="{FCD20EF2-683E-F4A6-EF85-F3DDE871901A}"/>
          </ac:cxnSpMkLst>
        </pc:cxnChg>
        <pc:cxnChg chg="del mod">
          <ac:chgData name="Palit, Tapti" userId="dec6fbcd-7598-406a-8cbf-504d4a3bac15" providerId="ADAL" clId="{65104DF2-1B45-4C36-9E2A-F89658839DCF}" dt="2024-02-06T18:44:43.869" v="26298" actId="478"/>
          <ac:cxnSpMkLst>
            <pc:docMk/>
            <pc:sldMk cId="3604379590" sldId="1149"/>
            <ac:cxnSpMk id="11" creationId="{34ADCB78-7E32-1294-35B5-028CB3B5795D}"/>
          </ac:cxnSpMkLst>
        </pc:cxnChg>
        <pc:cxnChg chg="del mod">
          <ac:chgData name="Palit, Tapti" userId="dec6fbcd-7598-406a-8cbf-504d4a3bac15" providerId="ADAL" clId="{65104DF2-1B45-4C36-9E2A-F89658839DCF}" dt="2024-02-06T18:44:43.869" v="26298" actId="478"/>
          <ac:cxnSpMkLst>
            <pc:docMk/>
            <pc:sldMk cId="3604379590" sldId="1149"/>
            <ac:cxnSpMk id="18" creationId="{A6038E17-CC26-E08F-C317-6C9DD75D396C}"/>
          </ac:cxnSpMkLst>
        </pc:cxnChg>
        <pc:cxnChg chg="del mod">
          <ac:chgData name="Palit, Tapti" userId="dec6fbcd-7598-406a-8cbf-504d4a3bac15" providerId="ADAL" clId="{65104DF2-1B45-4C36-9E2A-F89658839DCF}" dt="2024-02-06T18:44:43.869" v="26298" actId="478"/>
          <ac:cxnSpMkLst>
            <pc:docMk/>
            <pc:sldMk cId="3604379590" sldId="1149"/>
            <ac:cxnSpMk id="20" creationId="{495B6547-944C-E411-8011-CF584D219AB0}"/>
          </ac:cxnSpMkLst>
        </pc:cxnChg>
        <pc:cxnChg chg="add mod">
          <ac:chgData name="Palit, Tapti" userId="dec6fbcd-7598-406a-8cbf-504d4a3bac15" providerId="ADAL" clId="{65104DF2-1B45-4C36-9E2A-F89658839DCF}" dt="2024-02-06T18:44:49.810" v="26299"/>
          <ac:cxnSpMkLst>
            <pc:docMk/>
            <pc:sldMk cId="3604379590" sldId="1149"/>
            <ac:cxnSpMk id="24" creationId="{4BF5E510-5E5E-59D2-7CBD-4EDB98AEE8D8}"/>
          </ac:cxnSpMkLst>
        </pc:cxnChg>
        <pc:cxnChg chg="add mod">
          <ac:chgData name="Palit, Tapti" userId="dec6fbcd-7598-406a-8cbf-504d4a3bac15" providerId="ADAL" clId="{65104DF2-1B45-4C36-9E2A-F89658839DCF}" dt="2024-02-06T18:44:49.810" v="26299"/>
          <ac:cxnSpMkLst>
            <pc:docMk/>
            <pc:sldMk cId="3604379590" sldId="1149"/>
            <ac:cxnSpMk id="25" creationId="{F7707FAD-4076-1B76-CDDD-BF375FB2D118}"/>
          </ac:cxnSpMkLst>
        </pc:cxnChg>
        <pc:cxnChg chg="add mod">
          <ac:chgData name="Palit, Tapti" userId="dec6fbcd-7598-406a-8cbf-504d4a3bac15" providerId="ADAL" clId="{65104DF2-1B45-4C36-9E2A-F89658839DCF}" dt="2024-02-06T18:44:57.217" v="26302" actId="14100"/>
          <ac:cxnSpMkLst>
            <pc:docMk/>
            <pc:sldMk cId="3604379590" sldId="1149"/>
            <ac:cxnSpMk id="26" creationId="{58173DAB-3C21-8C8D-36AF-2025EB56C505}"/>
          </ac:cxnSpMkLst>
        </pc:cxnChg>
        <pc:cxnChg chg="add mod">
          <ac:chgData name="Palit, Tapti" userId="dec6fbcd-7598-406a-8cbf-504d4a3bac15" providerId="ADAL" clId="{65104DF2-1B45-4C36-9E2A-F89658839DCF}" dt="2024-02-06T18:45:03.433" v="26305" actId="14100"/>
          <ac:cxnSpMkLst>
            <pc:docMk/>
            <pc:sldMk cId="3604379590" sldId="1149"/>
            <ac:cxnSpMk id="29" creationId="{B82A7B01-6E8C-1011-5659-C4D172BB1D84}"/>
          </ac:cxnSpMkLst>
        </pc:cxnChg>
      </pc:sldChg>
      <pc:sldChg chg="addSp delSp modSp mod">
        <pc:chgData name="Palit, Tapti" userId="dec6fbcd-7598-406a-8cbf-504d4a3bac15" providerId="ADAL" clId="{65104DF2-1B45-4C36-9E2A-F89658839DCF}" dt="2024-02-06T18:45:38.239" v="26313" actId="1076"/>
        <pc:sldMkLst>
          <pc:docMk/>
          <pc:sldMk cId="1022924109" sldId="1151"/>
        </pc:sldMkLst>
        <pc:spChg chg="del">
          <ac:chgData name="Palit, Tapti" userId="dec6fbcd-7598-406a-8cbf-504d4a3bac15" providerId="ADAL" clId="{65104DF2-1B45-4C36-9E2A-F89658839DCF}" dt="2024-02-06T18:45:18.977" v="26308" actId="478"/>
          <ac:spMkLst>
            <pc:docMk/>
            <pc:sldMk cId="1022924109" sldId="1151"/>
            <ac:spMk id="8" creationId="{404E5D02-C7BD-7A9F-A969-6D8A6F25DF86}"/>
          </ac:spMkLst>
        </pc:spChg>
        <pc:spChg chg="del">
          <ac:chgData name="Palit, Tapti" userId="dec6fbcd-7598-406a-8cbf-504d4a3bac15" providerId="ADAL" clId="{65104DF2-1B45-4C36-9E2A-F89658839DCF}" dt="2024-02-06T18:45:18.977" v="26308" actId="478"/>
          <ac:spMkLst>
            <pc:docMk/>
            <pc:sldMk cId="1022924109" sldId="1151"/>
            <ac:spMk id="9" creationId="{FE3FA576-1359-7D36-4784-CB570FB70315}"/>
          </ac:spMkLst>
        </pc:spChg>
        <pc:spChg chg="mod">
          <ac:chgData name="Palit, Tapti" userId="dec6fbcd-7598-406a-8cbf-504d4a3bac15" providerId="ADAL" clId="{65104DF2-1B45-4C36-9E2A-F89658839DCF}" dt="2024-02-06T18:45:38.239" v="26313" actId="1076"/>
          <ac:spMkLst>
            <pc:docMk/>
            <pc:sldMk cId="1022924109" sldId="1151"/>
            <ac:spMk id="10" creationId="{27ED32C9-ECA0-16AC-6493-AC4E95EDB377}"/>
          </ac:spMkLst>
        </pc:spChg>
        <pc:spChg chg="del">
          <ac:chgData name="Palit, Tapti" userId="dec6fbcd-7598-406a-8cbf-504d4a3bac15" providerId="ADAL" clId="{65104DF2-1B45-4C36-9E2A-F89658839DCF}" dt="2024-02-06T18:45:18.977" v="26308" actId="478"/>
          <ac:spMkLst>
            <pc:docMk/>
            <pc:sldMk cId="1022924109" sldId="1151"/>
            <ac:spMk id="12" creationId="{F6E21CA4-58ED-AF98-B091-9861E6D3D3BD}"/>
          </ac:spMkLst>
        </pc:spChg>
        <pc:spChg chg="del">
          <ac:chgData name="Palit, Tapti" userId="dec6fbcd-7598-406a-8cbf-504d4a3bac15" providerId="ADAL" clId="{65104DF2-1B45-4C36-9E2A-F89658839DCF}" dt="2024-02-06T18:45:18.977" v="26308" actId="478"/>
          <ac:spMkLst>
            <pc:docMk/>
            <pc:sldMk cId="1022924109" sldId="1151"/>
            <ac:spMk id="13" creationId="{8A8FBFCB-C472-E694-87DD-57F89928D45A}"/>
          </ac:spMkLst>
        </pc:spChg>
        <pc:spChg chg="add mod">
          <ac:chgData name="Palit, Tapti" userId="dec6fbcd-7598-406a-8cbf-504d4a3bac15" providerId="ADAL" clId="{65104DF2-1B45-4C36-9E2A-F89658839DCF}" dt="2024-02-06T18:45:24.808" v="26309"/>
          <ac:spMkLst>
            <pc:docMk/>
            <pc:sldMk cId="1022924109" sldId="1151"/>
            <ac:spMk id="14" creationId="{7729F835-3BF8-7056-E46F-2B22C2474079}"/>
          </ac:spMkLst>
        </pc:spChg>
        <pc:spChg chg="del">
          <ac:chgData name="Palit, Tapti" userId="dec6fbcd-7598-406a-8cbf-504d4a3bac15" providerId="ADAL" clId="{65104DF2-1B45-4C36-9E2A-F89658839DCF}" dt="2024-02-06T18:45:18.977" v="26308" actId="478"/>
          <ac:spMkLst>
            <pc:docMk/>
            <pc:sldMk cId="1022924109" sldId="1151"/>
            <ac:spMk id="15" creationId="{36EBB0D3-5286-277D-70E5-AFC358232F98}"/>
          </ac:spMkLst>
        </pc:spChg>
        <pc:spChg chg="del">
          <ac:chgData name="Palit, Tapti" userId="dec6fbcd-7598-406a-8cbf-504d4a3bac15" providerId="ADAL" clId="{65104DF2-1B45-4C36-9E2A-F89658839DCF}" dt="2024-02-06T18:45:18.977" v="26308" actId="478"/>
          <ac:spMkLst>
            <pc:docMk/>
            <pc:sldMk cId="1022924109" sldId="1151"/>
            <ac:spMk id="16" creationId="{2A187A53-E5C6-EB07-ACF3-393CD3D4AEDA}"/>
          </ac:spMkLst>
        </pc:spChg>
        <pc:spChg chg="add mod">
          <ac:chgData name="Palit, Tapti" userId="dec6fbcd-7598-406a-8cbf-504d4a3bac15" providerId="ADAL" clId="{65104DF2-1B45-4C36-9E2A-F89658839DCF}" dt="2024-02-06T18:45:24.808" v="26309"/>
          <ac:spMkLst>
            <pc:docMk/>
            <pc:sldMk cId="1022924109" sldId="1151"/>
            <ac:spMk id="19" creationId="{040F0677-3599-BFB2-F2FC-C951E2B2903F}"/>
          </ac:spMkLst>
        </pc:spChg>
        <pc:spChg chg="add mod">
          <ac:chgData name="Palit, Tapti" userId="dec6fbcd-7598-406a-8cbf-504d4a3bac15" providerId="ADAL" clId="{65104DF2-1B45-4C36-9E2A-F89658839DCF}" dt="2024-02-06T18:45:24.808" v="26309"/>
          <ac:spMkLst>
            <pc:docMk/>
            <pc:sldMk cId="1022924109" sldId="1151"/>
            <ac:spMk id="21" creationId="{88DF8DB3-A8C5-F3D7-F000-9A93414716F5}"/>
          </ac:spMkLst>
        </pc:spChg>
        <pc:spChg chg="add mod">
          <ac:chgData name="Palit, Tapti" userId="dec6fbcd-7598-406a-8cbf-504d4a3bac15" providerId="ADAL" clId="{65104DF2-1B45-4C36-9E2A-F89658839DCF}" dt="2024-02-06T18:45:24.808" v="26309"/>
          <ac:spMkLst>
            <pc:docMk/>
            <pc:sldMk cId="1022924109" sldId="1151"/>
            <ac:spMk id="23" creationId="{444F6D34-0ADC-1B1D-1A1E-F0C91FF3F119}"/>
          </ac:spMkLst>
        </pc:spChg>
        <pc:spChg chg="add mod">
          <ac:chgData name="Palit, Tapti" userId="dec6fbcd-7598-406a-8cbf-504d4a3bac15" providerId="ADAL" clId="{65104DF2-1B45-4C36-9E2A-F89658839DCF}" dt="2024-02-06T18:45:24.808" v="26309"/>
          <ac:spMkLst>
            <pc:docMk/>
            <pc:sldMk cId="1022924109" sldId="1151"/>
            <ac:spMk id="24" creationId="{E84EC637-7D06-504B-C9FE-5FC071F01B5D}"/>
          </ac:spMkLst>
        </pc:spChg>
        <pc:spChg chg="add mod">
          <ac:chgData name="Palit, Tapti" userId="dec6fbcd-7598-406a-8cbf-504d4a3bac15" providerId="ADAL" clId="{65104DF2-1B45-4C36-9E2A-F89658839DCF}" dt="2024-02-06T18:45:24.808" v="26309"/>
          <ac:spMkLst>
            <pc:docMk/>
            <pc:sldMk cId="1022924109" sldId="1151"/>
            <ac:spMk id="25" creationId="{4CFE6A6E-2C77-7645-FAC5-B8635EBE9959}"/>
          </ac:spMkLst>
        </pc:spChg>
        <pc:cxnChg chg="del mod">
          <ac:chgData name="Palit, Tapti" userId="dec6fbcd-7598-406a-8cbf-504d4a3bac15" providerId="ADAL" clId="{65104DF2-1B45-4C36-9E2A-F89658839DCF}" dt="2024-02-06T18:45:18.977" v="26308" actId="478"/>
          <ac:cxnSpMkLst>
            <pc:docMk/>
            <pc:sldMk cId="1022924109" sldId="1151"/>
            <ac:cxnSpMk id="2" creationId="{FCD20EF2-683E-F4A6-EF85-F3DDE871901A}"/>
          </ac:cxnSpMkLst>
        </pc:cxnChg>
        <pc:cxnChg chg="del mod">
          <ac:chgData name="Palit, Tapti" userId="dec6fbcd-7598-406a-8cbf-504d4a3bac15" providerId="ADAL" clId="{65104DF2-1B45-4C36-9E2A-F89658839DCF}" dt="2024-02-06T18:45:18.977" v="26308" actId="478"/>
          <ac:cxnSpMkLst>
            <pc:docMk/>
            <pc:sldMk cId="1022924109" sldId="1151"/>
            <ac:cxnSpMk id="6" creationId="{6A83AC85-26A8-F15B-1CA0-C03623E12430}"/>
          </ac:cxnSpMkLst>
        </pc:cxnChg>
        <pc:cxnChg chg="del mod">
          <ac:chgData name="Palit, Tapti" userId="dec6fbcd-7598-406a-8cbf-504d4a3bac15" providerId="ADAL" clId="{65104DF2-1B45-4C36-9E2A-F89658839DCF}" dt="2024-02-06T18:45:18.977" v="26308" actId="478"/>
          <ac:cxnSpMkLst>
            <pc:docMk/>
            <pc:sldMk cId="1022924109" sldId="1151"/>
            <ac:cxnSpMk id="11" creationId="{34ADCB78-7E32-1294-35B5-028CB3B5795D}"/>
          </ac:cxnSpMkLst>
        </pc:cxnChg>
        <pc:cxnChg chg="del mod">
          <ac:chgData name="Palit, Tapti" userId="dec6fbcd-7598-406a-8cbf-504d4a3bac15" providerId="ADAL" clId="{65104DF2-1B45-4C36-9E2A-F89658839DCF}" dt="2024-02-06T18:45:18.977" v="26308" actId="478"/>
          <ac:cxnSpMkLst>
            <pc:docMk/>
            <pc:sldMk cId="1022924109" sldId="1151"/>
            <ac:cxnSpMk id="18" creationId="{A6038E17-CC26-E08F-C317-6C9DD75D396C}"/>
          </ac:cxnSpMkLst>
        </pc:cxnChg>
        <pc:cxnChg chg="del mod">
          <ac:chgData name="Palit, Tapti" userId="dec6fbcd-7598-406a-8cbf-504d4a3bac15" providerId="ADAL" clId="{65104DF2-1B45-4C36-9E2A-F89658839DCF}" dt="2024-02-06T18:45:18.977" v="26308" actId="478"/>
          <ac:cxnSpMkLst>
            <pc:docMk/>
            <pc:sldMk cId="1022924109" sldId="1151"/>
            <ac:cxnSpMk id="20" creationId="{495B6547-944C-E411-8011-CF584D219AB0}"/>
          </ac:cxnSpMkLst>
        </pc:cxnChg>
        <pc:cxnChg chg="add mod">
          <ac:chgData name="Palit, Tapti" userId="dec6fbcd-7598-406a-8cbf-504d4a3bac15" providerId="ADAL" clId="{65104DF2-1B45-4C36-9E2A-F89658839DCF}" dt="2024-02-06T18:45:24.808" v="26309"/>
          <ac:cxnSpMkLst>
            <pc:docMk/>
            <pc:sldMk cId="1022924109" sldId="1151"/>
            <ac:cxnSpMk id="26" creationId="{9121C330-5638-3B05-882A-29D2FCF2A444}"/>
          </ac:cxnSpMkLst>
        </pc:cxnChg>
        <pc:cxnChg chg="add mod">
          <ac:chgData name="Palit, Tapti" userId="dec6fbcd-7598-406a-8cbf-504d4a3bac15" providerId="ADAL" clId="{65104DF2-1B45-4C36-9E2A-F89658839DCF}" dt="2024-02-06T18:45:24.808" v="26309"/>
          <ac:cxnSpMkLst>
            <pc:docMk/>
            <pc:sldMk cId="1022924109" sldId="1151"/>
            <ac:cxnSpMk id="27" creationId="{0D205FB1-190C-DD4D-598E-D58E1727C6A8}"/>
          </ac:cxnSpMkLst>
        </pc:cxnChg>
        <pc:cxnChg chg="add mod">
          <ac:chgData name="Palit, Tapti" userId="dec6fbcd-7598-406a-8cbf-504d4a3bac15" providerId="ADAL" clId="{65104DF2-1B45-4C36-9E2A-F89658839DCF}" dt="2024-02-06T18:45:24.808" v="26309"/>
          <ac:cxnSpMkLst>
            <pc:docMk/>
            <pc:sldMk cId="1022924109" sldId="1151"/>
            <ac:cxnSpMk id="28" creationId="{2AB56C94-7375-8DCF-7614-6B7FE2DF473B}"/>
          </ac:cxnSpMkLst>
        </pc:cxnChg>
        <pc:cxnChg chg="add mod">
          <ac:chgData name="Palit, Tapti" userId="dec6fbcd-7598-406a-8cbf-504d4a3bac15" providerId="ADAL" clId="{65104DF2-1B45-4C36-9E2A-F89658839DCF}" dt="2024-02-06T18:45:24.808" v="26309"/>
          <ac:cxnSpMkLst>
            <pc:docMk/>
            <pc:sldMk cId="1022924109" sldId="1151"/>
            <ac:cxnSpMk id="29" creationId="{B94856E0-6917-B76B-F5B8-F7BCC7217E85}"/>
          </ac:cxnSpMkLst>
        </pc:cxnChg>
        <pc:cxnChg chg="add mod">
          <ac:chgData name="Palit, Tapti" userId="dec6fbcd-7598-406a-8cbf-504d4a3bac15" providerId="ADAL" clId="{65104DF2-1B45-4C36-9E2A-F89658839DCF}" dt="2024-02-06T18:45:34.689" v="26312" actId="14100"/>
          <ac:cxnSpMkLst>
            <pc:docMk/>
            <pc:sldMk cId="1022924109" sldId="1151"/>
            <ac:cxnSpMk id="30" creationId="{4FA4EE30-DD61-9519-2CF5-78B6810C718B}"/>
          </ac:cxnSpMkLst>
        </pc:cxnChg>
      </pc:sldChg>
      <pc:sldChg chg="addSp delSp modSp mod">
        <pc:chgData name="Palit, Tapti" userId="dec6fbcd-7598-406a-8cbf-504d4a3bac15" providerId="ADAL" clId="{65104DF2-1B45-4C36-9E2A-F89658839DCF}" dt="2024-02-06T18:48:35.418" v="26373" actId="14100"/>
        <pc:sldMkLst>
          <pc:docMk/>
          <pc:sldMk cId="3138492196" sldId="1152"/>
        </pc:sldMkLst>
        <pc:spChg chg="del">
          <ac:chgData name="Palit, Tapti" userId="dec6fbcd-7598-406a-8cbf-504d4a3bac15" providerId="ADAL" clId="{65104DF2-1B45-4C36-9E2A-F89658839DCF}" dt="2024-02-06T18:46:09.102" v="26318" actId="478"/>
          <ac:spMkLst>
            <pc:docMk/>
            <pc:sldMk cId="3138492196" sldId="1152"/>
            <ac:spMk id="8" creationId="{404E5D02-C7BD-7A9F-A969-6D8A6F25DF86}"/>
          </ac:spMkLst>
        </pc:spChg>
        <pc:spChg chg="del">
          <ac:chgData name="Palit, Tapti" userId="dec6fbcd-7598-406a-8cbf-504d4a3bac15" providerId="ADAL" clId="{65104DF2-1B45-4C36-9E2A-F89658839DCF}" dt="2024-02-06T18:46:09.102" v="26318" actId="478"/>
          <ac:spMkLst>
            <pc:docMk/>
            <pc:sldMk cId="3138492196" sldId="1152"/>
            <ac:spMk id="9" creationId="{FE3FA576-1359-7D36-4784-CB570FB70315}"/>
          </ac:spMkLst>
        </pc:spChg>
        <pc:spChg chg="del">
          <ac:chgData name="Palit, Tapti" userId="dec6fbcd-7598-406a-8cbf-504d4a3bac15" providerId="ADAL" clId="{65104DF2-1B45-4C36-9E2A-F89658839DCF}" dt="2024-02-06T18:46:09.102" v="26318" actId="478"/>
          <ac:spMkLst>
            <pc:docMk/>
            <pc:sldMk cId="3138492196" sldId="1152"/>
            <ac:spMk id="12" creationId="{F6E21CA4-58ED-AF98-B091-9861E6D3D3BD}"/>
          </ac:spMkLst>
        </pc:spChg>
        <pc:spChg chg="del">
          <ac:chgData name="Palit, Tapti" userId="dec6fbcd-7598-406a-8cbf-504d4a3bac15" providerId="ADAL" clId="{65104DF2-1B45-4C36-9E2A-F89658839DCF}" dt="2024-02-06T18:46:09.102" v="26318" actId="478"/>
          <ac:spMkLst>
            <pc:docMk/>
            <pc:sldMk cId="3138492196" sldId="1152"/>
            <ac:spMk id="13" creationId="{8A8FBFCB-C472-E694-87DD-57F89928D45A}"/>
          </ac:spMkLst>
        </pc:spChg>
        <pc:spChg chg="del">
          <ac:chgData name="Palit, Tapti" userId="dec6fbcd-7598-406a-8cbf-504d4a3bac15" providerId="ADAL" clId="{65104DF2-1B45-4C36-9E2A-F89658839DCF}" dt="2024-02-06T18:46:09.102" v="26318" actId="478"/>
          <ac:spMkLst>
            <pc:docMk/>
            <pc:sldMk cId="3138492196" sldId="1152"/>
            <ac:spMk id="15" creationId="{36EBB0D3-5286-277D-70E5-AFC358232F98}"/>
          </ac:spMkLst>
        </pc:spChg>
        <pc:spChg chg="del">
          <ac:chgData name="Palit, Tapti" userId="dec6fbcd-7598-406a-8cbf-504d4a3bac15" providerId="ADAL" clId="{65104DF2-1B45-4C36-9E2A-F89658839DCF}" dt="2024-02-06T18:46:09.102" v="26318" actId="478"/>
          <ac:spMkLst>
            <pc:docMk/>
            <pc:sldMk cId="3138492196" sldId="1152"/>
            <ac:spMk id="16" creationId="{2A187A53-E5C6-EB07-ACF3-393CD3D4AEDA}"/>
          </ac:spMkLst>
        </pc:spChg>
        <pc:spChg chg="add mod">
          <ac:chgData name="Palit, Tapti" userId="dec6fbcd-7598-406a-8cbf-504d4a3bac15" providerId="ADAL" clId="{65104DF2-1B45-4C36-9E2A-F89658839DCF}" dt="2024-02-06T18:46:17.590" v="26319"/>
          <ac:spMkLst>
            <pc:docMk/>
            <pc:sldMk cId="3138492196" sldId="1152"/>
            <ac:spMk id="19" creationId="{A6E0C782-E7DF-6D22-DBB7-35BA8437D16E}"/>
          </ac:spMkLst>
        </pc:spChg>
        <pc:spChg chg="add mod">
          <ac:chgData name="Palit, Tapti" userId="dec6fbcd-7598-406a-8cbf-504d4a3bac15" providerId="ADAL" clId="{65104DF2-1B45-4C36-9E2A-F89658839DCF}" dt="2024-02-06T18:46:17.590" v="26319"/>
          <ac:spMkLst>
            <pc:docMk/>
            <pc:sldMk cId="3138492196" sldId="1152"/>
            <ac:spMk id="23" creationId="{8E1DD7CE-1CFA-D38A-F70F-7B8D30DEE077}"/>
          </ac:spMkLst>
        </pc:spChg>
        <pc:spChg chg="add mod">
          <ac:chgData name="Palit, Tapti" userId="dec6fbcd-7598-406a-8cbf-504d4a3bac15" providerId="ADAL" clId="{65104DF2-1B45-4C36-9E2A-F89658839DCF}" dt="2024-02-06T18:46:17.590" v="26319"/>
          <ac:spMkLst>
            <pc:docMk/>
            <pc:sldMk cId="3138492196" sldId="1152"/>
            <ac:spMk id="24" creationId="{B234ECB9-E7EA-4FAC-326F-0746405B7164}"/>
          </ac:spMkLst>
        </pc:spChg>
        <pc:spChg chg="add mod">
          <ac:chgData name="Palit, Tapti" userId="dec6fbcd-7598-406a-8cbf-504d4a3bac15" providerId="ADAL" clId="{65104DF2-1B45-4C36-9E2A-F89658839DCF}" dt="2024-02-06T18:46:17.590" v="26319"/>
          <ac:spMkLst>
            <pc:docMk/>
            <pc:sldMk cId="3138492196" sldId="1152"/>
            <ac:spMk id="27" creationId="{7D84FD3F-1E24-F4CD-1859-CE6304581E69}"/>
          </ac:spMkLst>
        </pc:spChg>
        <pc:spChg chg="add mod">
          <ac:chgData name="Palit, Tapti" userId="dec6fbcd-7598-406a-8cbf-504d4a3bac15" providerId="ADAL" clId="{65104DF2-1B45-4C36-9E2A-F89658839DCF}" dt="2024-02-06T18:46:17.590" v="26319"/>
          <ac:spMkLst>
            <pc:docMk/>
            <pc:sldMk cId="3138492196" sldId="1152"/>
            <ac:spMk id="29" creationId="{A508A205-7167-733B-4725-C9D7AA4DCE46}"/>
          </ac:spMkLst>
        </pc:spChg>
        <pc:spChg chg="add mod">
          <ac:chgData name="Palit, Tapti" userId="dec6fbcd-7598-406a-8cbf-504d4a3bac15" providerId="ADAL" clId="{65104DF2-1B45-4C36-9E2A-F89658839DCF}" dt="2024-02-06T18:46:17.590" v="26319"/>
          <ac:spMkLst>
            <pc:docMk/>
            <pc:sldMk cId="3138492196" sldId="1152"/>
            <ac:spMk id="32" creationId="{51848693-88EB-4460-7D35-37E622C44071}"/>
          </ac:spMkLst>
        </pc:spChg>
        <pc:spChg chg="add mod">
          <ac:chgData name="Palit, Tapti" userId="dec6fbcd-7598-406a-8cbf-504d4a3bac15" providerId="ADAL" clId="{65104DF2-1B45-4C36-9E2A-F89658839DCF}" dt="2024-02-06T18:46:17.590" v="26319"/>
          <ac:spMkLst>
            <pc:docMk/>
            <pc:sldMk cId="3138492196" sldId="1152"/>
            <ac:spMk id="33" creationId="{AAC6413A-3489-9BA6-9034-0B34265CD4F4}"/>
          </ac:spMkLst>
        </pc:spChg>
        <pc:spChg chg="add mod">
          <ac:chgData name="Palit, Tapti" userId="dec6fbcd-7598-406a-8cbf-504d4a3bac15" providerId="ADAL" clId="{65104DF2-1B45-4C36-9E2A-F89658839DCF}" dt="2024-02-06T18:46:35.241" v="26324" actId="14100"/>
          <ac:spMkLst>
            <pc:docMk/>
            <pc:sldMk cId="3138492196" sldId="1152"/>
            <ac:spMk id="41" creationId="{A8B142F7-1165-19DA-94A7-8648FB5A0396}"/>
          </ac:spMkLst>
        </pc:spChg>
        <pc:spChg chg="del">
          <ac:chgData name="Palit, Tapti" userId="dec6fbcd-7598-406a-8cbf-504d4a3bac15" providerId="ADAL" clId="{65104DF2-1B45-4C36-9E2A-F89658839DCF}" dt="2024-02-06T18:46:20.103" v="26320" actId="478"/>
          <ac:spMkLst>
            <pc:docMk/>
            <pc:sldMk cId="3138492196" sldId="1152"/>
            <ac:spMk id="52" creationId="{1B8ECE4D-4DE5-5574-810B-C25B6FB8B1F3}"/>
          </ac:spMkLst>
        </pc:spChg>
        <pc:spChg chg="del">
          <ac:chgData name="Palit, Tapti" userId="dec6fbcd-7598-406a-8cbf-504d4a3bac15" providerId="ADAL" clId="{65104DF2-1B45-4C36-9E2A-F89658839DCF}" dt="2024-02-06T18:46:09.102" v="26318" actId="478"/>
          <ac:spMkLst>
            <pc:docMk/>
            <pc:sldMk cId="3138492196" sldId="1152"/>
            <ac:spMk id="53" creationId="{17196389-9AE0-F089-FC74-A1209B1893CF}"/>
          </ac:spMkLst>
        </pc:spChg>
        <pc:cxnChg chg="del mod">
          <ac:chgData name="Palit, Tapti" userId="dec6fbcd-7598-406a-8cbf-504d4a3bac15" providerId="ADAL" clId="{65104DF2-1B45-4C36-9E2A-F89658839DCF}" dt="2024-02-06T18:46:09.102" v="26318" actId="478"/>
          <ac:cxnSpMkLst>
            <pc:docMk/>
            <pc:sldMk cId="3138492196" sldId="1152"/>
            <ac:cxnSpMk id="2" creationId="{FCD20EF2-683E-F4A6-EF85-F3DDE871901A}"/>
          </ac:cxnSpMkLst>
        </pc:cxnChg>
        <pc:cxnChg chg="del mod">
          <ac:chgData name="Palit, Tapti" userId="dec6fbcd-7598-406a-8cbf-504d4a3bac15" providerId="ADAL" clId="{65104DF2-1B45-4C36-9E2A-F89658839DCF}" dt="2024-02-06T18:46:09.102" v="26318" actId="478"/>
          <ac:cxnSpMkLst>
            <pc:docMk/>
            <pc:sldMk cId="3138492196" sldId="1152"/>
            <ac:cxnSpMk id="6" creationId="{6A83AC85-26A8-F15B-1CA0-C03623E12430}"/>
          </ac:cxnSpMkLst>
        </pc:cxnChg>
        <pc:cxnChg chg="del mod">
          <ac:chgData name="Palit, Tapti" userId="dec6fbcd-7598-406a-8cbf-504d4a3bac15" providerId="ADAL" clId="{65104DF2-1B45-4C36-9E2A-F89658839DCF}" dt="2024-02-06T18:46:09.102" v="26318" actId="478"/>
          <ac:cxnSpMkLst>
            <pc:docMk/>
            <pc:sldMk cId="3138492196" sldId="1152"/>
            <ac:cxnSpMk id="10" creationId="{A466FFF3-2D83-9C5F-C7A7-73CCB1E96766}"/>
          </ac:cxnSpMkLst>
        </pc:cxnChg>
        <pc:cxnChg chg="del mod">
          <ac:chgData name="Palit, Tapti" userId="dec6fbcd-7598-406a-8cbf-504d4a3bac15" providerId="ADAL" clId="{65104DF2-1B45-4C36-9E2A-F89658839DCF}" dt="2024-02-06T18:46:09.102" v="26318" actId="478"/>
          <ac:cxnSpMkLst>
            <pc:docMk/>
            <pc:sldMk cId="3138492196" sldId="1152"/>
            <ac:cxnSpMk id="11" creationId="{34ADCB78-7E32-1294-35B5-028CB3B5795D}"/>
          </ac:cxnSpMkLst>
        </pc:cxnChg>
        <pc:cxnChg chg="del mod">
          <ac:chgData name="Palit, Tapti" userId="dec6fbcd-7598-406a-8cbf-504d4a3bac15" providerId="ADAL" clId="{65104DF2-1B45-4C36-9E2A-F89658839DCF}" dt="2024-02-06T18:46:09.102" v="26318" actId="478"/>
          <ac:cxnSpMkLst>
            <pc:docMk/>
            <pc:sldMk cId="3138492196" sldId="1152"/>
            <ac:cxnSpMk id="14" creationId="{130FE503-7A81-ECB4-3A67-23F55AB93FD8}"/>
          </ac:cxnSpMkLst>
        </pc:cxnChg>
        <pc:cxnChg chg="del mod">
          <ac:chgData name="Palit, Tapti" userId="dec6fbcd-7598-406a-8cbf-504d4a3bac15" providerId="ADAL" clId="{65104DF2-1B45-4C36-9E2A-F89658839DCF}" dt="2024-02-06T18:46:09.102" v="26318" actId="478"/>
          <ac:cxnSpMkLst>
            <pc:docMk/>
            <pc:sldMk cId="3138492196" sldId="1152"/>
            <ac:cxnSpMk id="18" creationId="{A6038E17-CC26-E08F-C317-6C9DD75D396C}"/>
          </ac:cxnSpMkLst>
        </pc:cxnChg>
        <pc:cxnChg chg="del mod">
          <ac:chgData name="Palit, Tapti" userId="dec6fbcd-7598-406a-8cbf-504d4a3bac15" providerId="ADAL" clId="{65104DF2-1B45-4C36-9E2A-F89658839DCF}" dt="2024-02-06T18:46:09.102" v="26318" actId="478"/>
          <ac:cxnSpMkLst>
            <pc:docMk/>
            <pc:sldMk cId="3138492196" sldId="1152"/>
            <ac:cxnSpMk id="20" creationId="{495B6547-944C-E411-8011-CF584D219AB0}"/>
          </ac:cxnSpMkLst>
        </pc:cxnChg>
        <pc:cxnChg chg="del mod">
          <ac:chgData name="Palit, Tapti" userId="dec6fbcd-7598-406a-8cbf-504d4a3bac15" providerId="ADAL" clId="{65104DF2-1B45-4C36-9E2A-F89658839DCF}" dt="2024-02-06T18:46:09.102" v="26318" actId="478"/>
          <ac:cxnSpMkLst>
            <pc:docMk/>
            <pc:sldMk cId="3138492196" sldId="1152"/>
            <ac:cxnSpMk id="21" creationId="{A041E1F3-C83B-6206-B97D-832D5B6865D0}"/>
          </ac:cxnSpMkLst>
        </pc:cxnChg>
        <pc:cxnChg chg="del mod">
          <ac:chgData name="Palit, Tapti" userId="dec6fbcd-7598-406a-8cbf-504d4a3bac15" providerId="ADAL" clId="{65104DF2-1B45-4C36-9E2A-F89658839DCF}" dt="2024-02-06T18:46:09.102" v="26318" actId="478"/>
          <ac:cxnSpMkLst>
            <pc:docMk/>
            <pc:sldMk cId="3138492196" sldId="1152"/>
            <ac:cxnSpMk id="25" creationId="{006A2470-4139-2556-40B3-0DE6B95985E7}"/>
          </ac:cxnSpMkLst>
        </pc:cxnChg>
        <pc:cxnChg chg="del mod">
          <ac:chgData name="Palit, Tapti" userId="dec6fbcd-7598-406a-8cbf-504d4a3bac15" providerId="ADAL" clId="{65104DF2-1B45-4C36-9E2A-F89658839DCF}" dt="2024-02-06T18:46:09.102" v="26318" actId="478"/>
          <ac:cxnSpMkLst>
            <pc:docMk/>
            <pc:sldMk cId="3138492196" sldId="1152"/>
            <ac:cxnSpMk id="26" creationId="{506C9240-5C85-138C-9BA3-C52D157E0997}"/>
          </ac:cxnSpMkLst>
        </pc:cxnChg>
        <pc:cxnChg chg="del mod">
          <ac:chgData name="Palit, Tapti" userId="dec6fbcd-7598-406a-8cbf-504d4a3bac15" providerId="ADAL" clId="{65104DF2-1B45-4C36-9E2A-F89658839DCF}" dt="2024-02-06T18:46:09.102" v="26318" actId="478"/>
          <ac:cxnSpMkLst>
            <pc:docMk/>
            <pc:sldMk cId="3138492196" sldId="1152"/>
            <ac:cxnSpMk id="28" creationId="{CFBE385A-1C90-687B-9ED9-9AAD22174ACE}"/>
          </ac:cxnSpMkLst>
        </pc:cxnChg>
        <pc:cxnChg chg="del mod">
          <ac:chgData name="Palit, Tapti" userId="dec6fbcd-7598-406a-8cbf-504d4a3bac15" providerId="ADAL" clId="{65104DF2-1B45-4C36-9E2A-F89658839DCF}" dt="2024-02-06T18:46:09.102" v="26318" actId="478"/>
          <ac:cxnSpMkLst>
            <pc:docMk/>
            <pc:sldMk cId="3138492196" sldId="1152"/>
            <ac:cxnSpMk id="30" creationId="{A6D6C83C-E0F0-AFAA-EFC9-8715489C3EA9}"/>
          </ac:cxnSpMkLst>
        </pc:cxnChg>
        <pc:cxnChg chg="del mod">
          <ac:chgData name="Palit, Tapti" userId="dec6fbcd-7598-406a-8cbf-504d4a3bac15" providerId="ADAL" clId="{65104DF2-1B45-4C36-9E2A-F89658839DCF}" dt="2024-02-06T18:46:09.102" v="26318" actId="478"/>
          <ac:cxnSpMkLst>
            <pc:docMk/>
            <pc:sldMk cId="3138492196" sldId="1152"/>
            <ac:cxnSpMk id="31" creationId="{0FF023DE-D8C8-1DD9-95A7-3734144FC31A}"/>
          </ac:cxnSpMkLst>
        </pc:cxnChg>
        <pc:cxnChg chg="del mod">
          <ac:chgData name="Palit, Tapti" userId="dec6fbcd-7598-406a-8cbf-504d4a3bac15" providerId="ADAL" clId="{65104DF2-1B45-4C36-9E2A-F89658839DCF}" dt="2024-02-06T18:46:09.102" v="26318" actId="478"/>
          <ac:cxnSpMkLst>
            <pc:docMk/>
            <pc:sldMk cId="3138492196" sldId="1152"/>
            <ac:cxnSpMk id="34" creationId="{E5E111F1-DFFF-2F07-20F0-294C45A9881C}"/>
          </ac:cxnSpMkLst>
        </pc:cxnChg>
        <pc:cxnChg chg="add mod">
          <ac:chgData name="Palit, Tapti" userId="dec6fbcd-7598-406a-8cbf-504d4a3bac15" providerId="ADAL" clId="{65104DF2-1B45-4C36-9E2A-F89658839DCF}" dt="2024-02-06T18:46:17.590" v="26319"/>
          <ac:cxnSpMkLst>
            <pc:docMk/>
            <pc:sldMk cId="3138492196" sldId="1152"/>
            <ac:cxnSpMk id="35" creationId="{93E39CB6-D6D4-7C4F-474C-AB2B74C2DF36}"/>
          </ac:cxnSpMkLst>
        </pc:cxnChg>
        <pc:cxnChg chg="add mod">
          <ac:chgData name="Palit, Tapti" userId="dec6fbcd-7598-406a-8cbf-504d4a3bac15" providerId="ADAL" clId="{65104DF2-1B45-4C36-9E2A-F89658839DCF}" dt="2024-02-06T18:46:17.590" v="26319"/>
          <ac:cxnSpMkLst>
            <pc:docMk/>
            <pc:sldMk cId="3138492196" sldId="1152"/>
            <ac:cxnSpMk id="36" creationId="{94CD254E-EC1B-DD8D-D492-AE4B042E4B6E}"/>
          </ac:cxnSpMkLst>
        </pc:cxnChg>
        <pc:cxnChg chg="add mod">
          <ac:chgData name="Palit, Tapti" userId="dec6fbcd-7598-406a-8cbf-504d4a3bac15" providerId="ADAL" clId="{65104DF2-1B45-4C36-9E2A-F89658839DCF}" dt="2024-02-06T18:46:17.590" v="26319"/>
          <ac:cxnSpMkLst>
            <pc:docMk/>
            <pc:sldMk cId="3138492196" sldId="1152"/>
            <ac:cxnSpMk id="37" creationId="{D19C9704-7E1E-273D-1515-85A047E6F0DD}"/>
          </ac:cxnSpMkLst>
        </pc:cxnChg>
        <pc:cxnChg chg="del mod">
          <ac:chgData name="Palit, Tapti" userId="dec6fbcd-7598-406a-8cbf-504d4a3bac15" providerId="ADAL" clId="{65104DF2-1B45-4C36-9E2A-F89658839DCF}" dt="2024-02-06T18:46:09.102" v="26318" actId="478"/>
          <ac:cxnSpMkLst>
            <pc:docMk/>
            <pc:sldMk cId="3138492196" sldId="1152"/>
            <ac:cxnSpMk id="38" creationId="{F0BD4461-543F-1ABB-9BE6-D6301792213E}"/>
          </ac:cxnSpMkLst>
        </pc:cxnChg>
        <pc:cxnChg chg="add mod">
          <ac:chgData name="Palit, Tapti" userId="dec6fbcd-7598-406a-8cbf-504d4a3bac15" providerId="ADAL" clId="{65104DF2-1B45-4C36-9E2A-F89658839DCF}" dt="2024-02-06T18:46:17.590" v="26319"/>
          <ac:cxnSpMkLst>
            <pc:docMk/>
            <pc:sldMk cId="3138492196" sldId="1152"/>
            <ac:cxnSpMk id="39" creationId="{A54073F0-BE09-4385-0B5F-195480EB29C3}"/>
          </ac:cxnSpMkLst>
        </pc:cxnChg>
        <pc:cxnChg chg="add mod">
          <ac:chgData name="Palit, Tapti" userId="dec6fbcd-7598-406a-8cbf-504d4a3bac15" providerId="ADAL" clId="{65104DF2-1B45-4C36-9E2A-F89658839DCF}" dt="2024-02-06T18:46:17.590" v="26319"/>
          <ac:cxnSpMkLst>
            <pc:docMk/>
            <pc:sldMk cId="3138492196" sldId="1152"/>
            <ac:cxnSpMk id="40" creationId="{E604B916-D69F-5D2D-B278-D6814C210C8C}"/>
          </ac:cxnSpMkLst>
        </pc:cxnChg>
        <pc:cxnChg chg="add mod">
          <ac:chgData name="Palit, Tapti" userId="dec6fbcd-7598-406a-8cbf-504d4a3bac15" providerId="ADAL" clId="{65104DF2-1B45-4C36-9E2A-F89658839DCF}" dt="2024-02-06T18:46:50.946" v="26327" actId="14100"/>
          <ac:cxnSpMkLst>
            <pc:docMk/>
            <pc:sldMk cId="3138492196" sldId="1152"/>
            <ac:cxnSpMk id="42" creationId="{43104D66-FB45-B624-7F22-84D98918F7F1}"/>
          </ac:cxnSpMkLst>
        </pc:cxnChg>
        <pc:cxnChg chg="del mod">
          <ac:chgData name="Palit, Tapti" userId="dec6fbcd-7598-406a-8cbf-504d4a3bac15" providerId="ADAL" clId="{65104DF2-1B45-4C36-9E2A-F89658839DCF}" dt="2024-02-06T18:46:09.102" v="26318" actId="478"/>
          <ac:cxnSpMkLst>
            <pc:docMk/>
            <pc:sldMk cId="3138492196" sldId="1152"/>
            <ac:cxnSpMk id="43" creationId="{243342FF-E3B7-2D15-BC6A-093054D329BB}"/>
          </ac:cxnSpMkLst>
        </pc:cxnChg>
        <pc:cxnChg chg="del mod">
          <ac:chgData name="Palit, Tapti" userId="dec6fbcd-7598-406a-8cbf-504d4a3bac15" providerId="ADAL" clId="{65104DF2-1B45-4C36-9E2A-F89658839DCF}" dt="2024-02-06T18:46:09.102" v="26318" actId="478"/>
          <ac:cxnSpMkLst>
            <pc:docMk/>
            <pc:sldMk cId="3138492196" sldId="1152"/>
            <ac:cxnSpMk id="46" creationId="{ED31FCE2-956E-71FB-468A-90BCFE3BA071}"/>
          </ac:cxnSpMkLst>
        </pc:cxnChg>
        <pc:cxnChg chg="add mod">
          <ac:chgData name="Palit, Tapti" userId="dec6fbcd-7598-406a-8cbf-504d4a3bac15" providerId="ADAL" clId="{65104DF2-1B45-4C36-9E2A-F89658839DCF}" dt="2024-02-06T18:46:55.660" v="26330" actId="14100"/>
          <ac:cxnSpMkLst>
            <pc:docMk/>
            <pc:sldMk cId="3138492196" sldId="1152"/>
            <ac:cxnSpMk id="47" creationId="{69565A64-2236-26DC-8D88-89BF22FE85CA}"/>
          </ac:cxnSpMkLst>
        </pc:cxnChg>
        <pc:cxnChg chg="add mod">
          <ac:chgData name="Palit, Tapti" userId="dec6fbcd-7598-406a-8cbf-504d4a3bac15" providerId="ADAL" clId="{65104DF2-1B45-4C36-9E2A-F89658839DCF}" dt="2024-02-06T18:47:01.462" v="26333" actId="14100"/>
          <ac:cxnSpMkLst>
            <pc:docMk/>
            <pc:sldMk cId="3138492196" sldId="1152"/>
            <ac:cxnSpMk id="50" creationId="{2A445052-CB63-35B2-377E-823DA90E6B3E}"/>
          </ac:cxnSpMkLst>
        </pc:cxnChg>
        <pc:cxnChg chg="add mod">
          <ac:chgData name="Palit, Tapti" userId="dec6fbcd-7598-406a-8cbf-504d4a3bac15" providerId="ADAL" clId="{65104DF2-1B45-4C36-9E2A-F89658839DCF}" dt="2024-02-06T18:47:08.451" v="26336" actId="14100"/>
          <ac:cxnSpMkLst>
            <pc:docMk/>
            <pc:sldMk cId="3138492196" sldId="1152"/>
            <ac:cxnSpMk id="56" creationId="{200B8D87-C7F4-EAF7-FDF5-2B5AABCA06CB}"/>
          </ac:cxnSpMkLst>
        </pc:cxnChg>
        <pc:cxnChg chg="add mod">
          <ac:chgData name="Palit, Tapti" userId="dec6fbcd-7598-406a-8cbf-504d4a3bac15" providerId="ADAL" clId="{65104DF2-1B45-4C36-9E2A-F89658839DCF}" dt="2024-02-06T18:47:13.786" v="26339" actId="14100"/>
          <ac:cxnSpMkLst>
            <pc:docMk/>
            <pc:sldMk cId="3138492196" sldId="1152"/>
            <ac:cxnSpMk id="59" creationId="{EFBAE891-D482-47EE-3B86-533F282445E6}"/>
          </ac:cxnSpMkLst>
        </pc:cxnChg>
        <pc:cxnChg chg="add mod">
          <ac:chgData name="Palit, Tapti" userId="dec6fbcd-7598-406a-8cbf-504d4a3bac15" providerId="ADAL" clId="{65104DF2-1B45-4C36-9E2A-F89658839DCF}" dt="2024-02-06T18:47:19.756" v="26342" actId="14100"/>
          <ac:cxnSpMkLst>
            <pc:docMk/>
            <pc:sldMk cId="3138492196" sldId="1152"/>
            <ac:cxnSpMk id="62" creationId="{BD6DC056-438E-B97F-CD3A-FFBC4F39BD42}"/>
          </ac:cxnSpMkLst>
        </pc:cxnChg>
        <pc:cxnChg chg="add mod">
          <ac:chgData name="Palit, Tapti" userId="dec6fbcd-7598-406a-8cbf-504d4a3bac15" providerId="ADAL" clId="{65104DF2-1B45-4C36-9E2A-F89658839DCF}" dt="2024-02-06T18:47:25.934" v="26345" actId="14100"/>
          <ac:cxnSpMkLst>
            <pc:docMk/>
            <pc:sldMk cId="3138492196" sldId="1152"/>
            <ac:cxnSpMk id="65" creationId="{D678D9F6-3A6C-5079-5AB6-67736D444B62}"/>
          </ac:cxnSpMkLst>
        </pc:cxnChg>
        <pc:cxnChg chg="add mod">
          <ac:chgData name="Palit, Tapti" userId="dec6fbcd-7598-406a-8cbf-504d4a3bac15" providerId="ADAL" clId="{65104DF2-1B45-4C36-9E2A-F89658839DCF}" dt="2024-02-06T18:47:41.435" v="26350" actId="14100"/>
          <ac:cxnSpMkLst>
            <pc:docMk/>
            <pc:sldMk cId="3138492196" sldId="1152"/>
            <ac:cxnSpMk id="68" creationId="{4537C871-7FCB-CEF2-B608-EC7CE4B48591}"/>
          </ac:cxnSpMkLst>
        </pc:cxnChg>
        <pc:cxnChg chg="add mod">
          <ac:chgData name="Palit, Tapti" userId="dec6fbcd-7598-406a-8cbf-504d4a3bac15" providerId="ADAL" clId="{65104DF2-1B45-4C36-9E2A-F89658839DCF}" dt="2024-02-06T18:47:48.446" v="26353" actId="14100"/>
          <ac:cxnSpMkLst>
            <pc:docMk/>
            <pc:sldMk cId="3138492196" sldId="1152"/>
            <ac:cxnSpMk id="73" creationId="{C2ACEE69-FB42-A836-2019-CAE2B4AA9485}"/>
          </ac:cxnSpMkLst>
        </pc:cxnChg>
        <pc:cxnChg chg="add mod">
          <ac:chgData name="Palit, Tapti" userId="dec6fbcd-7598-406a-8cbf-504d4a3bac15" providerId="ADAL" clId="{65104DF2-1B45-4C36-9E2A-F89658839DCF}" dt="2024-02-06T18:47:54.671" v="26356" actId="14100"/>
          <ac:cxnSpMkLst>
            <pc:docMk/>
            <pc:sldMk cId="3138492196" sldId="1152"/>
            <ac:cxnSpMk id="76" creationId="{5177DE1E-BF6F-B958-87B1-8C69F2BA03D4}"/>
          </ac:cxnSpMkLst>
        </pc:cxnChg>
        <pc:cxnChg chg="add mod">
          <ac:chgData name="Palit, Tapti" userId="dec6fbcd-7598-406a-8cbf-504d4a3bac15" providerId="ADAL" clId="{65104DF2-1B45-4C36-9E2A-F89658839DCF}" dt="2024-02-06T18:48:00.666" v="26359" actId="14100"/>
          <ac:cxnSpMkLst>
            <pc:docMk/>
            <pc:sldMk cId="3138492196" sldId="1152"/>
            <ac:cxnSpMk id="79" creationId="{3E92F010-53D9-19B6-29E9-1B3946D8E4AD}"/>
          </ac:cxnSpMkLst>
        </pc:cxnChg>
        <pc:cxnChg chg="add mod">
          <ac:chgData name="Palit, Tapti" userId="dec6fbcd-7598-406a-8cbf-504d4a3bac15" providerId="ADAL" clId="{65104DF2-1B45-4C36-9E2A-F89658839DCF}" dt="2024-02-06T18:48:05.912" v="26362" actId="14100"/>
          <ac:cxnSpMkLst>
            <pc:docMk/>
            <pc:sldMk cId="3138492196" sldId="1152"/>
            <ac:cxnSpMk id="82" creationId="{4F13416F-C4C2-1E89-997D-8237204DE46F}"/>
          </ac:cxnSpMkLst>
        </pc:cxnChg>
        <pc:cxnChg chg="add mod">
          <ac:chgData name="Palit, Tapti" userId="dec6fbcd-7598-406a-8cbf-504d4a3bac15" providerId="ADAL" clId="{65104DF2-1B45-4C36-9E2A-F89658839DCF}" dt="2024-02-06T18:48:16.429" v="26365" actId="14100"/>
          <ac:cxnSpMkLst>
            <pc:docMk/>
            <pc:sldMk cId="3138492196" sldId="1152"/>
            <ac:cxnSpMk id="85" creationId="{E3066688-5B75-EDBE-731D-FF8DB394A15C}"/>
          </ac:cxnSpMkLst>
        </pc:cxnChg>
        <pc:cxnChg chg="add mod">
          <ac:chgData name="Palit, Tapti" userId="dec6fbcd-7598-406a-8cbf-504d4a3bac15" providerId="ADAL" clId="{65104DF2-1B45-4C36-9E2A-F89658839DCF}" dt="2024-02-06T18:48:28.658" v="26370" actId="14100"/>
          <ac:cxnSpMkLst>
            <pc:docMk/>
            <pc:sldMk cId="3138492196" sldId="1152"/>
            <ac:cxnSpMk id="88" creationId="{67232519-64F9-3C4A-E68A-922815ADFA84}"/>
          </ac:cxnSpMkLst>
        </pc:cxnChg>
        <pc:cxnChg chg="add mod">
          <ac:chgData name="Palit, Tapti" userId="dec6fbcd-7598-406a-8cbf-504d4a3bac15" providerId="ADAL" clId="{65104DF2-1B45-4C36-9E2A-F89658839DCF}" dt="2024-02-06T18:48:35.418" v="26373" actId="14100"/>
          <ac:cxnSpMkLst>
            <pc:docMk/>
            <pc:sldMk cId="3138492196" sldId="1152"/>
            <ac:cxnSpMk id="92" creationId="{091F85DD-B81B-C216-163C-2D01B0FD59DF}"/>
          </ac:cxnSpMkLst>
        </pc:cxnChg>
      </pc:sldChg>
      <pc:sldChg chg="addSp delSp modSp mod">
        <pc:chgData name="Palit, Tapti" userId="dec6fbcd-7598-406a-8cbf-504d4a3bac15" providerId="ADAL" clId="{65104DF2-1B45-4C36-9E2A-F89658839DCF}" dt="2024-02-06T18:51:13.210" v="26404" actId="14100"/>
        <pc:sldMkLst>
          <pc:docMk/>
          <pc:sldMk cId="1291000996" sldId="1153"/>
        </pc:sldMkLst>
        <pc:spChg chg="del">
          <ac:chgData name="Palit, Tapti" userId="dec6fbcd-7598-406a-8cbf-504d4a3bac15" providerId="ADAL" clId="{65104DF2-1B45-4C36-9E2A-F89658839DCF}" dt="2024-02-06T18:49:48.521" v="26382" actId="478"/>
          <ac:spMkLst>
            <pc:docMk/>
            <pc:sldMk cId="1291000996" sldId="1153"/>
            <ac:spMk id="8" creationId="{404E5D02-C7BD-7A9F-A969-6D8A6F25DF86}"/>
          </ac:spMkLst>
        </pc:spChg>
        <pc:spChg chg="del">
          <ac:chgData name="Palit, Tapti" userId="dec6fbcd-7598-406a-8cbf-504d4a3bac15" providerId="ADAL" clId="{65104DF2-1B45-4C36-9E2A-F89658839DCF}" dt="2024-02-06T18:49:48.521" v="26382" actId="478"/>
          <ac:spMkLst>
            <pc:docMk/>
            <pc:sldMk cId="1291000996" sldId="1153"/>
            <ac:spMk id="9" creationId="{FE3FA576-1359-7D36-4784-CB570FB70315}"/>
          </ac:spMkLst>
        </pc:spChg>
        <pc:spChg chg="add mod">
          <ac:chgData name="Palit, Tapti" userId="dec6fbcd-7598-406a-8cbf-504d4a3bac15" providerId="ADAL" clId="{65104DF2-1B45-4C36-9E2A-F89658839DCF}" dt="2024-02-06T18:50:00.739" v="26383"/>
          <ac:spMkLst>
            <pc:docMk/>
            <pc:sldMk cId="1291000996" sldId="1153"/>
            <ac:spMk id="10" creationId="{6B9C6EC1-F7C3-685C-039F-ECDB48D50738}"/>
          </ac:spMkLst>
        </pc:spChg>
        <pc:spChg chg="del">
          <ac:chgData name="Palit, Tapti" userId="dec6fbcd-7598-406a-8cbf-504d4a3bac15" providerId="ADAL" clId="{65104DF2-1B45-4C36-9E2A-F89658839DCF}" dt="2024-02-06T18:49:48.521" v="26382" actId="478"/>
          <ac:spMkLst>
            <pc:docMk/>
            <pc:sldMk cId="1291000996" sldId="1153"/>
            <ac:spMk id="12" creationId="{F6E21CA4-58ED-AF98-B091-9861E6D3D3BD}"/>
          </ac:spMkLst>
        </pc:spChg>
        <pc:spChg chg="del">
          <ac:chgData name="Palit, Tapti" userId="dec6fbcd-7598-406a-8cbf-504d4a3bac15" providerId="ADAL" clId="{65104DF2-1B45-4C36-9E2A-F89658839DCF}" dt="2024-02-06T18:49:48.521" v="26382" actId="478"/>
          <ac:spMkLst>
            <pc:docMk/>
            <pc:sldMk cId="1291000996" sldId="1153"/>
            <ac:spMk id="13" creationId="{8A8FBFCB-C472-E694-87DD-57F89928D45A}"/>
          </ac:spMkLst>
        </pc:spChg>
        <pc:spChg chg="add mod">
          <ac:chgData name="Palit, Tapti" userId="dec6fbcd-7598-406a-8cbf-504d4a3bac15" providerId="ADAL" clId="{65104DF2-1B45-4C36-9E2A-F89658839DCF}" dt="2024-02-06T18:50:00.739" v="26383"/>
          <ac:spMkLst>
            <pc:docMk/>
            <pc:sldMk cId="1291000996" sldId="1153"/>
            <ac:spMk id="14" creationId="{2A68E8C2-69F2-B9CF-BB35-9B77BA2719F8}"/>
          </ac:spMkLst>
        </pc:spChg>
        <pc:spChg chg="del">
          <ac:chgData name="Palit, Tapti" userId="dec6fbcd-7598-406a-8cbf-504d4a3bac15" providerId="ADAL" clId="{65104DF2-1B45-4C36-9E2A-F89658839DCF}" dt="2024-02-06T18:49:48.521" v="26382" actId="478"/>
          <ac:spMkLst>
            <pc:docMk/>
            <pc:sldMk cId="1291000996" sldId="1153"/>
            <ac:spMk id="15" creationId="{36EBB0D3-5286-277D-70E5-AFC358232F98}"/>
          </ac:spMkLst>
        </pc:spChg>
        <pc:spChg chg="del">
          <ac:chgData name="Palit, Tapti" userId="dec6fbcd-7598-406a-8cbf-504d4a3bac15" providerId="ADAL" clId="{65104DF2-1B45-4C36-9E2A-F89658839DCF}" dt="2024-02-06T18:49:48.521" v="26382" actId="478"/>
          <ac:spMkLst>
            <pc:docMk/>
            <pc:sldMk cId="1291000996" sldId="1153"/>
            <ac:spMk id="16" creationId="{2A187A53-E5C6-EB07-ACF3-393CD3D4AEDA}"/>
          </ac:spMkLst>
        </pc:spChg>
        <pc:spChg chg="add mod">
          <ac:chgData name="Palit, Tapti" userId="dec6fbcd-7598-406a-8cbf-504d4a3bac15" providerId="ADAL" clId="{65104DF2-1B45-4C36-9E2A-F89658839DCF}" dt="2024-02-06T18:50:00.739" v="26383"/>
          <ac:spMkLst>
            <pc:docMk/>
            <pc:sldMk cId="1291000996" sldId="1153"/>
            <ac:spMk id="21" creationId="{CDEECE09-901A-9F13-50EF-3E459F43F10E}"/>
          </ac:spMkLst>
        </pc:spChg>
        <pc:spChg chg="add mod">
          <ac:chgData name="Palit, Tapti" userId="dec6fbcd-7598-406a-8cbf-504d4a3bac15" providerId="ADAL" clId="{65104DF2-1B45-4C36-9E2A-F89658839DCF}" dt="2024-02-06T18:50:00.739" v="26383"/>
          <ac:spMkLst>
            <pc:docMk/>
            <pc:sldMk cId="1291000996" sldId="1153"/>
            <ac:spMk id="25" creationId="{7A5E073B-2806-D612-49FC-080BAAC48B63}"/>
          </ac:spMkLst>
        </pc:spChg>
        <pc:spChg chg="add mod">
          <ac:chgData name="Palit, Tapti" userId="dec6fbcd-7598-406a-8cbf-504d4a3bac15" providerId="ADAL" clId="{65104DF2-1B45-4C36-9E2A-F89658839DCF}" dt="2024-02-06T18:50:00.739" v="26383"/>
          <ac:spMkLst>
            <pc:docMk/>
            <pc:sldMk cId="1291000996" sldId="1153"/>
            <ac:spMk id="26" creationId="{5FD4DF20-D5D5-FE45-09BB-460B99333B88}"/>
          </ac:spMkLst>
        </pc:spChg>
        <pc:spChg chg="add mod">
          <ac:chgData name="Palit, Tapti" userId="dec6fbcd-7598-406a-8cbf-504d4a3bac15" providerId="ADAL" clId="{65104DF2-1B45-4C36-9E2A-F89658839DCF}" dt="2024-02-06T18:50:00.739" v="26383"/>
          <ac:spMkLst>
            <pc:docMk/>
            <pc:sldMk cId="1291000996" sldId="1153"/>
            <ac:spMk id="27" creationId="{CCEF5EF3-706E-5A6B-0FED-E34C674739A6}"/>
          </ac:spMkLst>
        </pc:spChg>
        <pc:spChg chg="add mod">
          <ac:chgData name="Palit, Tapti" userId="dec6fbcd-7598-406a-8cbf-504d4a3bac15" providerId="ADAL" clId="{65104DF2-1B45-4C36-9E2A-F89658839DCF}" dt="2024-02-06T18:50:00.739" v="26383"/>
          <ac:spMkLst>
            <pc:docMk/>
            <pc:sldMk cId="1291000996" sldId="1153"/>
            <ac:spMk id="28" creationId="{66657350-78E4-87BE-EEEF-67D0E9ACE6DF}"/>
          </ac:spMkLst>
        </pc:spChg>
        <pc:spChg chg="add mod">
          <ac:chgData name="Palit, Tapti" userId="dec6fbcd-7598-406a-8cbf-504d4a3bac15" providerId="ADAL" clId="{65104DF2-1B45-4C36-9E2A-F89658839DCF}" dt="2024-02-06T18:50:00.739" v="26383"/>
          <ac:spMkLst>
            <pc:docMk/>
            <pc:sldMk cId="1291000996" sldId="1153"/>
            <ac:spMk id="34" creationId="{3857007A-46A3-1C6F-4959-5CE29CD9730B}"/>
          </ac:spMkLst>
        </pc:spChg>
        <pc:spChg chg="del">
          <ac:chgData name="Palit, Tapti" userId="dec6fbcd-7598-406a-8cbf-504d4a3bac15" providerId="ADAL" clId="{65104DF2-1B45-4C36-9E2A-F89658839DCF}" dt="2024-02-06T18:49:48.521" v="26382" actId="478"/>
          <ac:spMkLst>
            <pc:docMk/>
            <pc:sldMk cId="1291000996" sldId="1153"/>
            <ac:spMk id="52" creationId="{1B8ECE4D-4DE5-5574-810B-C25B6FB8B1F3}"/>
          </ac:spMkLst>
        </pc:spChg>
        <pc:spChg chg="del">
          <ac:chgData name="Palit, Tapti" userId="dec6fbcd-7598-406a-8cbf-504d4a3bac15" providerId="ADAL" clId="{65104DF2-1B45-4C36-9E2A-F89658839DCF}" dt="2024-02-06T18:49:48.521" v="26382" actId="478"/>
          <ac:spMkLst>
            <pc:docMk/>
            <pc:sldMk cId="1291000996" sldId="1153"/>
            <ac:spMk id="53" creationId="{17196389-9AE0-F089-FC74-A1209B1893CF}"/>
          </ac:spMkLst>
        </pc:spChg>
        <pc:cxnChg chg="del mod">
          <ac:chgData name="Palit, Tapti" userId="dec6fbcd-7598-406a-8cbf-504d4a3bac15" providerId="ADAL" clId="{65104DF2-1B45-4C36-9E2A-F89658839DCF}" dt="2024-02-06T18:49:48.521" v="26382" actId="478"/>
          <ac:cxnSpMkLst>
            <pc:docMk/>
            <pc:sldMk cId="1291000996" sldId="1153"/>
            <ac:cxnSpMk id="2" creationId="{FCD20EF2-683E-F4A6-EF85-F3DDE871901A}"/>
          </ac:cxnSpMkLst>
        </pc:cxnChg>
        <pc:cxnChg chg="del mod">
          <ac:chgData name="Palit, Tapti" userId="dec6fbcd-7598-406a-8cbf-504d4a3bac15" providerId="ADAL" clId="{65104DF2-1B45-4C36-9E2A-F89658839DCF}" dt="2024-02-06T18:49:48.521" v="26382" actId="478"/>
          <ac:cxnSpMkLst>
            <pc:docMk/>
            <pc:sldMk cId="1291000996" sldId="1153"/>
            <ac:cxnSpMk id="6" creationId="{6A83AC85-26A8-F15B-1CA0-C03623E12430}"/>
          </ac:cxnSpMkLst>
        </pc:cxnChg>
        <pc:cxnChg chg="del mod">
          <ac:chgData name="Palit, Tapti" userId="dec6fbcd-7598-406a-8cbf-504d4a3bac15" providerId="ADAL" clId="{65104DF2-1B45-4C36-9E2A-F89658839DCF}" dt="2024-02-06T18:49:48.521" v="26382" actId="478"/>
          <ac:cxnSpMkLst>
            <pc:docMk/>
            <pc:sldMk cId="1291000996" sldId="1153"/>
            <ac:cxnSpMk id="11" creationId="{34ADCB78-7E32-1294-35B5-028CB3B5795D}"/>
          </ac:cxnSpMkLst>
        </pc:cxnChg>
        <pc:cxnChg chg="del mod">
          <ac:chgData name="Palit, Tapti" userId="dec6fbcd-7598-406a-8cbf-504d4a3bac15" providerId="ADAL" clId="{65104DF2-1B45-4C36-9E2A-F89658839DCF}" dt="2024-02-06T18:49:48.521" v="26382" actId="478"/>
          <ac:cxnSpMkLst>
            <pc:docMk/>
            <pc:sldMk cId="1291000996" sldId="1153"/>
            <ac:cxnSpMk id="18" creationId="{A6038E17-CC26-E08F-C317-6C9DD75D396C}"/>
          </ac:cxnSpMkLst>
        </pc:cxnChg>
        <pc:cxnChg chg="del mod">
          <ac:chgData name="Palit, Tapti" userId="dec6fbcd-7598-406a-8cbf-504d4a3bac15" providerId="ADAL" clId="{65104DF2-1B45-4C36-9E2A-F89658839DCF}" dt="2024-02-06T18:49:48.521" v="26382" actId="478"/>
          <ac:cxnSpMkLst>
            <pc:docMk/>
            <pc:sldMk cId="1291000996" sldId="1153"/>
            <ac:cxnSpMk id="20" creationId="{495B6547-944C-E411-8011-CF584D219AB0}"/>
          </ac:cxnSpMkLst>
        </pc:cxnChg>
        <pc:cxnChg chg="del">
          <ac:chgData name="Palit, Tapti" userId="dec6fbcd-7598-406a-8cbf-504d4a3bac15" providerId="ADAL" clId="{65104DF2-1B45-4C36-9E2A-F89658839DCF}" dt="2024-02-06T18:49:48.521" v="26382" actId="478"/>
          <ac:cxnSpMkLst>
            <pc:docMk/>
            <pc:sldMk cId="1291000996" sldId="1153"/>
            <ac:cxnSpMk id="24" creationId="{9E8F7314-AF85-926A-AD53-FF29B64BE6FC}"/>
          </ac:cxnSpMkLst>
        </pc:cxnChg>
        <pc:cxnChg chg="add mod">
          <ac:chgData name="Palit, Tapti" userId="dec6fbcd-7598-406a-8cbf-504d4a3bac15" providerId="ADAL" clId="{65104DF2-1B45-4C36-9E2A-F89658839DCF}" dt="2024-02-06T18:50:00.739" v="26383"/>
          <ac:cxnSpMkLst>
            <pc:docMk/>
            <pc:sldMk cId="1291000996" sldId="1153"/>
            <ac:cxnSpMk id="29" creationId="{2CEFB3BD-CB00-8837-7486-52C9B47E8793}"/>
          </ac:cxnSpMkLst>
        </pc:cxnChg>
        <pc:cxnChg chg="add mod">
          <ac:chgData name="Palit, Tapti" userId="dec6fbcd-7598-406a-8cbf-504d4a3bac15" providerId="ADAL" clId="{65104DF2-1B45-4C36-9E2A-F89658839DCF}" dt="2024-02-06T18:50:00.739" v="26383"/>
          <ac:cxnSpMkLst>
            <pc:docMk/>
            <pc:sldMk cId="1291000996" sldId="1153"/>
            <ac:cxnSpMk id="30" creationId="{A3C1DE47-543F-FEEF-20A3-5FA85283D2D9}"/>
          </ac:cxnSpMkLst>
        </pc:cxnChg>
        <pc:cxnChg chg="add mod">
          <ac:chgData name="Palit, Tapti" userId="dec6fbcd-7598-406a-8cbf-504d4a3bac15" providerId="ADAL" clId="{65104DF2-1B45-4C36-9E2A-F89658839DCF}" dt="2024-02-06T18:50:00.739" v="26383"/>
          <ac:cxnSpMkLst>
            <pc:docMk/>
            <pc:sldMk cId="1291000996" sldId="1153"/>
            <ac:cxnSpMk id="31" creationId="{985FC86F-64D2-0B62-C020-B177033D129F}"/>
          </ac:cxnSpMkLst>
        </pc:cxnChg>
        <pc:cxnChg chg="add mod">
          <ac:chgData name="Palit, Tapti" userId="dec6fbcd-7598-406a-8cbf-504d4a3bac15" providerId="ADAL" clId="{65104DF2-1B45-4C36-9E2A-F89658839DCF}" dt="2024-02-06T18:50:00.739" v="26383"/>
          <ac:cxnSpMkLst>
            <pc:docMk/>
            <pc:sldMk cId="1291000996" sldId="1153"/>
            <ac:cxnSpMk id="32" creationId="{243C1812-C7E7-9217-584D-2EE05942BA2E}"/>
          </ac:cxnSpMkLst>
        </pc:cxnChg>
        <pc:cxnChg chg="add mod">
          <ac:chgData name="Palit, Tapti" userId="dec6fbcd-7598-406a-8cbf-504d4a3bac15" providerId="ADAL" clId="{65104DF2-1B45-4C36-9E2A-F89658839DCF}" dt="2024-02-06T18:50:00.739" v="26383"/>
          <ac:cxnSpMkLst>
            <pc:docMk/>
            <pc:sldMk cId="1291000996" sldId="1153"/>
            <ac:cxnSpMk id="33" creationId="{AB43B472-B190-1294-7807-611E0D52828C}"/>
          </ac:cxnSpMkLst>
        </pc:cxnChg>
        <pc:cxnChg chg="add del mod">
          <ac:chgData name="Palit, Tapti" userId="dec6fbcd-7598-406a-8cbf-504d4a3bac15" providerId="ADAL" clId="{65104DF2-1B45-4C36-9E2A-F89658839DCF}" dt="2024-02-06T18:50:06.427" v="26385" actId="478"/>
          <ac:cxnSpMkLst>
            <pc:docMk/>
            <pc:sldMk cId="1291000996" sldId="1153"/>
            <ac:cxnSpMk id="35" creationId="{6431B189-1DAE-3BAD-3765-BF78F6D57C27}"/>
          </ac:cxnSpMkLst>
        </pc:cxnChg>
        <pc:cxnChg chg="add del mod">
          <ac:chgData name="Palit, Tapti" userId="dec6fbcd-7598-406a-8cbf-504d4a3bac15" providerId="ADAL" clId="{65104DF2-1B45-4C36-9E2A-F89658839DCF}" dt="2024-02-06T18:50:12.657" v="26391" actId="478"/>
          <ac:cxnSpMkLst>
            <pc:docMk/>
            <pc:sldMk cId="1291000996" sldId="1153"/>
            <ac:cxnSpMk id="36" creationId="{C01881DE-FF68-D283-9BE8-C882B730DA67}"/>
          </ac:cxnSpMkLst>
        </pc:cxnChg>
        <pc:cxnChg chg="add del mod">
          <ac:chgData name="Palit, Tapti" userId="dec6fbcd-7598-406a-8cbf-504d4a3bac15" providerId="ADAL" clId="{65104DF2-1B45-4C36-9E2A-F89658839DCF}" dt="2024-02-06T18:50:13.410" v="26392" actId="478"/>
          <ac:cxnSpMkLst>
            <pc:docMk/>
            <pc:sldMk cId="1291000996" sldId="1153"/>
            <ac:cxnSpMk id="37" creationId="{A98D435A-6F72-3A47-C5F1-761C823F45B8}"/>
          </ac:cxnSpMkLst>
        </pc:cxnChg>
        <pc:cxnChg chg="add del mod">
          <ac:chgData name="Palit, Tapti" userId="dec6fbcd-7598-406a-8cbf-504d4a3bac15" providerId="ADAL" clId="{65104DF2-1B45-4C36-9E2A-F89658839DCF}" dt="2024-02-06T18:50:09.216" v="26387" actId="478"/>
          <ac:cxnSpMkLst>
            <pc:docMk/>
            <pc:sldMk cId="1291000996" sldId="1153"/>
            <ac:cxnSpMk id="38" creationId="{1EC7AF50-41DF-B411-1210-7531124D6912}"/>
          </ac:cxnSpMkLst>
        </pc:cxnChg>
        <pc:cxnChg chg="add del mod">
          <ac:chgData name="Palit, Tapti" userId="dec6fbcd-7598-406a-8cbf-504d4a3bac15" providerId="ADAL" clId="{65104DF2-1B45-4C36-9E2A-F89658839DCF}" dt="2024-02-06T18:50:10.236" v="26388" actId="478"/>
          <ac:cxnSpMkLst>
            <pc:docMk/>
            <pc:sldMk cId="1291000996" sldId="1153"/>
            <ac:cxnSpMk id="39" creationId="{A7158876-B414-94F8-1571-9D047045C2C3}"/>
          </ac:cxnSpMkLst>
        </pc:cxnChg>
        <pc:cxnChg chg="add del mod">
          <ac:chgData name="Palit, Tapti" userId="dec6fbcd-7598-406a-8cbf-504d4a3bac15" providerId="ADAL" clId="{65104DF2-1B45-4C36-9E2A-F89658839DCF}" dt="2024-02-06T18:50:17.947" v="26399" actId="478"/>
          <ac:cxnSpMkLst>
            <pc:docMk/>
            <pc:sldMk cId="1291000996" sldId="1153"/>
            <ac:cxnSpMk id="40" creationId="{5BB0044C-6970-3DC5-57BF-15936D52B1C2}"/>
          </ac:cxnSpMkLst>
        </pc:cxnChg>
        <pc:cxnChg chg="add del mod">
          <ac:chgData name="Palit, Tapti" userId="dec6fbcd-7598-406a-8cbf-504d4a3bac15" providerId="ADAL" clId="{65104DF2-1B45-4C36-9E2A-F89658839DCF}" dt="2024-02-06T18:50:14.822" v="26394" actId="478"/>
          <ac:cxnSpMkLst>
            <pc:docMk/>
            <pc:sldMk cId="1291000996" sldId="1153"/>
            <ac:cxnSpMk id="41" creationId="{ADF99A1A-78BB-9B11-4BFA-AAF794DFA633}"/>
          </ac:cxnSpMkLst>
        </pc:cxnChg>
        <pc:cxnChg chg="add del mod">
          <ac:chgData name="Palit, Tapti" userId="dec6fbcd-7598-406a-8cbf-504d4a3bac15" providerId="ADAL" clId="{65104DF2-1B45-4C36-9E2A-F89658839DCF}" dt="2024-02-06T18:50:16.110" v="26396" actId="478"/>
          <ac:cxnSpMkLst>
            <pc:docMk/>
            <pc:sldMk cId="1291000996" sldId="1153"/>
            <ac:cxnSpMk id="42" creationId="{34DFDAB1-0595-8E85-5A68-8FE10D181A6D}"/>
          </ac:cxnSpMkLst>
        </pc:cxnChg>
        <pc:cxnChg chg="add del mod">
          <ac:chgData name="Palit, Tapti" userId="dec6fbcd-7598-406a-8cbf-504d4a3bac15" providerId="ADAL" clId="{65104DF2-1B45-4C36-9E2A-F89658839DCF}" dt="2024-02-06T18:50:15.434" v="26395" actId="478"/>
          <ac:cxnSpMkLst>
            <pc:docMk/>
            <pc:sldMk cId="1291000996" sldId="1153"/>
            <ac:cxnSpMk id="43" creationId="{806EF246-704E-AC25-092A-ECCE38091390}"/>
          </ac:cxnSpMkLst>
        </pc:cxnChg>
        <pc:cxnChg chg="add del mod">
          <ac:chgData name="Palit, Tapti" userId="dec6fbcd-7598-406a-8cbf-504d4a3bac15" providerId="ADAL" clId="{65104DF2-1B45-4C36-9E2A-F89658839DCF}" dt="2024-02-06T18:50:12.012" v="26390" actId="478"/>
          <ac:cxnSpMkLst>
            <pc:docMk/>
            <pc:sldMk cId="1291000996" sldId="1153"/>
            <ac:cxnSpMk id="44" creationId="{523B481A-5BEC-9014-63C7-2B591FD91052}"/>
          </ac:cxnSpMkLst>
        </pc:cxnChg>
        <pc:cxnChg chg="add del mod">
          <ac:chgData name="Palit, Tapti" userId="dec6fbcd-7598-406a-8cbf-504d4a3bac15" providerId="ADAL" clId="{65104DF2-1B45-4C36-9E2A-F89658839DCF}" dt="2024-02-06T18:50:11.069" v="26389" actId="478"/>
          <ac:cxnSpMkLst>
            <pc:docMk/>
            <pc:sldMk cId="1291000996" sldId="1153"/>
            <ac:cxnSpMk id="45" creationId="{15EE5D84-029F-375C-7C42-1C62480834EE}"/>
          </ac:cxnSpMkLst>
        </pc:cxnChg>
        <pc:cxnChg chg="add del mod">
          <ac:chgData name="Palit, Tapti" userId="dec6fbcd-7598-406a-8cbf-504d4a3bac15" providerId="ADAL" clId="{65104DF2-1B45-4C36-9E2A-F89658839DCF}" dt="2024-02-06T18:50:14.058" v="26393" actId="478"/>
          <ac:cxnSpMkLst>
            <pc:docMk/>
            <pc:sldMk cId="1291000996" sldId="1153"/>
            <ac:cxnSpMk id="46" creationId="{FAA90742-B06F-DB51-9165-18D565EF2F72}"/>
          </ac:cxnSpMkLst>
        </pc:cxnChg>
        <pc:cxnChg chg="add del mod">
          <ac:chgData name="Palit, Tapti" userId="dec6fbcd-7598-406a-8cbf-504d4a3bac15" providerId="ADAL" clId="{65104DF2-1B45-4C36-9E2A-F89658839DCF}" dt="2024-02-06T18:50:07.943" v="26386" actId="478"/>
          <ac:cxnSpMkLst>
            <pc:docMk/>
            <pc:sldMk cId="1291000996" sldId="1153"/>
            <ac:cxnSpMk id="47" creationId="{607ECAB9-9FC0-B3C3-32B7-5EADBBE78C38}"/>
          </ac:cxnSpMkLst>
        </pc:cxnChg>
        <pc:cxnChg chg="add del mod">
          <ac:chgData name="Palit, Tapti" userId="dec6fbcd-7598-406a-8cbf-504d4a3bac15" providerId="ADAL" clId="{65104DF2-1B45-4C36-9E2A-F89658839DCF}" dt="2024-02-06T18:50:17.194" v="26398" actId="478"/>
          <ac:cxnSpMkLst>
            <pc:docMk/>
            <pc:sldMk cId="1291000996" sldId="1153"/>
            <ac:cxnSpMk id="48" creationId="{8054C8ED-E57F-2077-EE21-E0D102D3E04D}"/>
          </ac:cxnSpMkLst>
        </pc:cxnChg>
        <pc:cxnChg chg="add del mod">
          <ac:chgData name="Palit, Tapti" userId="dec6fbcd-7598-406a-8cbf-504d4a3bac15" providerId="ADAL" clId="{65104DF2-1B45-4C36-9E2A-F89658839DCF}" dt="2024-02-06T18:50:05.202" v="26384" actId="478"/>
          <ac:cxnSpMkLst>
            <pc:docMk/>
            <pc:sldMk cId="1291000996" sldId="1153"/>
            <ac:cxnSpMk id="49" creationId="{75012ADA-6F94-3F78-4BEB-1AF1B2B5E27B}"/>
          </ac:cxnSpMkLst>
        </pc:cxnChg>
        <pc:cxnChg chg="add mod">
          <ac:chgData name="Palit, Tapti" userId="dec6fbcd-7598-406a-8cbf-504d4a3bac15" providerId="ADAL" clId="{65104DF2-1B45-4C36-9E2A-F89658839DCF}" dt="2024-02-06T18:51:13.210" v="26404" actId="14100"/>
          <ac:cxnSpMkLst>
            <pc:docMk/>
            <pc:sldMk cId="1291000996" sldId="1153"/>
            <ac:cxnSpMk id="50" creationId="{BFD7FAA2-BB0E-C26E-C61E-69B9C7E9A0A0}"/>
          </ac:cxnSpMkLst>
        </pc:cxnChg>
      </pc:sldChg>
      <pc:sldChg chg="addSp delSp modSp mod">
        <pc:chgData name="Palit, Tapti" userId="dec6fbcd-7598-406a-8cbf-504d4a3bac15" providerId="ADAL" clId="{65104DF2-1B45-4C36-9E2A-F89658839DCF}" dt="2024-02-06T18:51:38.596" v="26410" actId="478"/>
        <pc:sldMkLst>
          <pc:docMk/>
          <pc:sldMk cId="4113520126" sldId="1155"/>
        </pc:sldMkLst>
        <pc:spChg chg="add del">
          <ac:chgData name="Palit, Tapti" userId="dec6fbcd-7598-406a-8cbf-504d4a3bac15" providerId="ADAL" clId="{65104DF2-1B45-4C36-9E2A-F89658839DCF}" dt="2024-02-06T18:51:35.278" v="26409" actId="478"/>
          <ac:spMkLst>
            <pc:docMk/>
            <pc:sldMk cId="4113520126" sldId="1155"/>
            <ac:spMk id="8" creationId="{404E5D02-C7BD-7A9F-A969-6D8A6F25DF86}"/>
          </ac:spMkLst>
        </pc:spChg>
        <pc:spChg chg="add del">
          <ac:chgData name="Palit, Tapti" userId="dec6fbcd-7598-406a-8cbf-504d4a3bac15" providerId="ADAL" clId="{65104DF2-1B45-4C36-9E2A-F89658839DCF}" dt="2024-02-06T18:51:35.278" v="26409" actId="478"/>
          <ac:spMkLst>
            <pc:docMk/>
            <pc:sldMk cId="4113520126" sldId="1155"/>
            <ac:spMk id="9" creationId="{FE3FA576-1359-7D36-4784-CB570FB70315}"/>
          </ac:spMkLst>
        </pc:spChg>
        <pc:spChg chg="add del">
          <ac:chgData name="Palit, Tapti" userId="dec6fbcd-7598-406a-8cbf-504d4a3bac15" providerId="ADAL" clId="{65104DF2-1B45-4C36-9E2A-F89658839DCF}" dt="2024-02-06T18:51:35.278" v="26409" actId="478"/>
          <ac:spMkLst>
            <pc:docMk/>
            <pc:sldMk cId="4113520126" sldId="1155"/>
            <ac:spMk id="12" creationId="{F6E21CA4-58ED-AF98-B091-9861E6D3D3BD}"/>
          </ac:spMkLst>
        </pc:spChg>
        <pc:spChg chg="add del">
          <ac:chgData name="Palit, Tapti" userId="dec6fbcd-7598-406a-8cbf-504d4a3bac15" providerId="ADAL" clId="{65104DF2-1B45-4C36-9E2A-F89658839DCF}" dt="2024-02-06T18:51:35.278" v="26409" actId="478"/>
          <ac:spMkLst>
            <pc:docMk/>
            <pc:sldMk cId="4113520126" sldId="1155"/>
            <ac:spMk id="13" creationId="{8A8FBFCB-C472-E694-87DD-57F89928D45A}"/>
          </ac:spMkLst>
        </pc:spChg>
        <pc:spChg chg="add del">
          <ac:chgData name="Palit, Tapti" userId="dec6fbcd-7598-406a-8cbf-504d4a3bac15" providerId="ADAL" clId="{65104DF2-1B45-4C36-9E2A-F89658839DCF}" dt="2024-02-06T18:51:35.278" v="26409" actId="478"/>
          <ac:spMkLst>
            <pc:docMk/>
            <pc:sldMk cId="4113520126" sldId="1155"/>
            <ac:spMk id="15" creationId="{36EBB0D3-5286-277D-70E5-AFC358232F98}"/>
          </ac:spMkLst>
        </pc:spChg>
        <pc:spChg chg="add del">
          <ac:chgData name="Palit, Tapti" userId="dec6fbcd-7598-406a-8cbf-504d4a3bac15" providerId="ADAL" clId="{65104DF2-1B45-4C36-9E2A-F89658839DCF}" dt="2024-02-06T18:51:35.278" v="26409" actId="478"/>
          <ac:spMkLst>
            <pc:docMk/>
            <pc:sldMk cId="4113520126" sldId="1155"/>
            <ac:spMk id="16" creationId="{2A187A53-E5C6-EB07-ACF3-393CD3D4AEDA}"/>
          </ac:spMkLst>
        </pc:spChg>
        <pc:spChg chg="add del mod">
          <ac:chgData name="Palit, Tapti" userId="dec6fbcd-7598-406a-8cbf-504d4a3bac15" providerId="ADAL" clId="{65104DF2-1B45-4C36-9E2A-F89658839DCF}" dt="2024-02-06T18:51:38.596" v="26410" actId="478"/>
          <ac:spMkLst>
            <pc:docMk/>
            <pc:sldMk cId="4113520126" sldId="1155"/>
            <ac:spMk id="19" creationId="{0652AE09-3970-D38C-51AF-C916A5F7A334}"/>
          </ac:spMkLst>
        </pc:spChg>
        <pc:spChg chg="add mod">
          <ac:chgData name="Palit, Tapti" userId="dec6fbcd-7598-406a-8cbf-504d4a3bac15" providerId="ADAL" clId="{65104DF2-1B45-4C36-9E2A-F89658839DCF}" dt="2024-02-06T18:51:30.161" v="26407"/>
          <ac:spMkLst>
            <pc:docMk/>
            <pc:sldMk cId="4113520126" sldId="1155"/>
            <ac:spMk id="21" creationId="{FB0BFE0C-D1C7-2AEF-1FD2-4736E3B78815}"/>
          </ac:spMkLst>
        </pc:spChg>
        <pc:spChg chg="add mod">
          <ac:chgData name="Palit, Tapti" userId="dec6fbcd-7598-406a-8cbf-504d4a3bac15" providerId="ADAL" clId="{65104DF2-1B45-4C36-9E2A-F89658839DCF}" dt="2024-02-06T18:51:30.161" v="26407"/>
          <ac:spMkLst>
            <pc:docMk/>
            <pc:sldMk cId="4113520126" sldId="1155"/>
            <ac:spMk id="23" creationId="{41318664-3EF6-8AC1-C2FB-A46B80E247B6}"/>
          </ac:spMkLst>
        </pc:spChg>
        <pc:spChg chg="add mod">
          <ac:chgData name="Palit, Tapti" userId="dec6fbcd-7598-406a-8cbf-504d4a3bac15" providerId="ADAL" clId="{65104DF2-1B45-4C36-9E2A-F89658839DCF}" dt="2024-02-06T18:51:30.161" v="26407"/>
          <ac:spMkLst>
            <pc:docMk/>
            <pc:sldMk cId="4113520126" sldId="1155"/>
            <ac:spMk id="25" creationId="{7FBA77A2-F634-9F7A-59B6-847A7A1BFB62}"/>
          </ac:spMkLst>
        </pc:spChg>
        <pc:spChg chg="add mod">
          <ac:chgData name="Palit, Tapti" userId="dec6fbcd-7598-406a-8cbf-504d4a3bac15" providerId="ADAL" clId="{65104DF2-1B45-4C36-9E2A-F89658839DCF}" dt="2024-02-06T18:51:30.161" v="26407"/>
          <ac:spMkLst>
            <pc:docMk/>
            <pc:sldMk cId="4113520126" sldId="1155"/>
            <ac:spMk id="26" creationId="{A201866D-7B87-AF1B-65B0-F58944998416}"/>
          </ac:spMkLst>
        </pc:spChg>
        <pc:spChg chg="add mod">
          <ac:chgData name="Palit, Tapti" userId="dec6fbcd-7598-406a-8cbf-504d4a3bac15" providerId="ADAL" clId="{65104DF2-1B45-4C36-9E2A-F89658839DCF}" dt="2024-02-06T18:51:30.161" v="26407"/>
          <ac:spMkLst>
            <pc:docMk/>
            <pc:sldMk cId="4113520126" sldId="1155"/>
            <ac:spMk id="27" creationId="{399E9E7E-D740-0FE6-F7B0-7316401769EF}"/>
          </ac:spMkLst>
        </pc:spChg>
        <pc:spChg chg="add mod">
          <ac:chgData name="Palit, Tapti" userId="dec6fbcd-7598-406a-8cbf-504d4a3bac15" providerId="ADAL" clId="{65104DF2-1B45-4C36-9E2A-F89658839DCF}" dt="2024-02-06T18:51:30.161" v="26407"/>
          <ac:spMkLst>
            <pc:docMk/>
            <pc:sldMk cId="4113520126" sldId="1155"/>
            <ac:spMk id="28" creationId="{2760695A-47FB-9D24-5798-8BEF5B132246}"/>
          </ac:spMkLst>
        </pc:spChg>
        <pc:spChg chg="add mod">
          <ac:chgData name="Palit, Tapti" userId="dec6fbcd-7598-406a-8cbf-504d4a3bac15" providerId="ADAL" clId="{65104DF2-1B45-4C36-9E2A-F89658839DCF}" dt="2024-02-06T18:51:30.161" v="26407"/>
          <ac:spMkLst>
            <pc:docMk/>
            <pc:sldMk cId="4113520126" sldId="1155"/>
            <ac:spMk id="34" creationId="{48815E2C-D85B-3F54-5C13-4970098B241C}"/>
          </ac:spMkLst>
        </pc:spChg>
        <pc:spChg chg="add del">
          <ac:chgData name="Palit, Tapti" userId="dec6fbcd-7598-406a-8cbf-504d4a3bac15" providerId="ADAL" clId="{65104DF2-1B45-4C36-9E2A-F89658839DCF}" dt="2024-02-06T18:51:35.278" v="26409" actId="478"/>
          <ac:spMkLst>
            <pc:docMk/>
            <pc:sldMk cId="4113520126" sldId="1155"/>
            <ac:spMk id="53" creationId="{17196389-9AE0-F089-FC74-A1209B1893CF}"/>
          </ac:spMkLst>
        </pc:spChg>
        <pc:cxnChg chg="add del mod">
          <ac:chgData name="Palit, Tapti" userId="dec6fbcd-7598-406a-8cbf-504d4a3bac15" providerId="ADAL" clId="{65104DF2-1B45-4C36-9E2A-F89658839DCF}" dt="2024-02-06T18:51:35.278" v="26409" actId="478"/>
          <ac:cxnSpMkLst>
            <pc:docMk/>
            <pc:sldMk cId="4113520126" sldId="1155"/>
            <ac:cxnSpMk id="2" creationId="{FCD20EF2-683E-F4A6-EF85-F3DDE871901A}"/>
          </ac:cxnSpMkLst>
        </pc:cxnChg>
        <pc:cxnChg chg="add del mod">
          <ac:chgData name="Palit, Tapti" userId="dec6fbcd-7598-406a-8cbf-504d4a3bac15" providerId="ADAL" clId="{65104DF2-1B45-4C36-9E2A-F89658839DCF}" dt="2024-02-06T18:51:35.278" v="26409" actId="478"/>
          <ac:cxnSpMkLst>
            <pc:docMk/>
            <pc:sldMk cId="4113520126" sldId="1155"/>
            <ac:cxnSpMk id="6" creationId="{6A83AC85-26A8-F15B-1CA0-C03623E12430}"/>
          </ac:cxnSpMkLst>
        </pc:cxnChg>
        <pc:cxnChg chg="add del mod">
          <ac:chgData name="Palit, Tapti" userId="dec6fbcd-7598-406a-8cbf-504d4a3bac15" providerId="ADAL" clId="{65104DF2-1B45-4C36-9E2A-F89658839DCF}" dt="2024-02-06T18:51:35.278" v="26409" actId="478"/>
          <ac:cxnSpMkLst>
            <pc:docMk/>
            <pc:sldMk cId="4113520126" sldId="1155"/>
            <ac:cxnSpMk id="11" creationId="{34ADCB78-7E32-1294-35B5-028CB3B5795D}"/>
          </ac:cxnSpMkLst>
        </pc:cxnChg>
        <pc:cxnChg chg="add del mod">
          <ac:chgData name="Palit, Tapti" userId="dec6fbcd-7598-406a-8cbf-504d4a3bac15" providerId="ADAL" clId="{65104DF2-1B45-4C36-9E2A-F89658839DCF}" dt="2024-02-06T18:51:35.278" v="26409" actId="478"/>
          <ac:cxnSpMkLst>
            <pc:docMk/>
            <pc:sldMk cId="4113520126" sldId="1155"/>
            <ac:cxnSpMk id="18" creationId="{A6038E17-CC26-E08F-C317-6C9DD75D396C}"/>
          </ac:cxnSpMkLst>
        </pc:cxnChg>
        <pc:cxnChg chg="add del mod">
          <ac:chgData name="Palit, Tapti" userId="dec6fbcd-7598-406a-8cbf-504d4a3bac15" providerId="ADAL" clId="{65104DF2-1B45-4C36-9E2A-F89658839DCF}" dt="2024-02-06T18:51:35.278" v="26409" actId="478"/>
          <ac:cxnSpMkLst>
            <pc:docMk/>
            <pc:sldMk cId="4113520126" sldId="1155"/>
            <ac:cxnSpMk id="20" creationId="{495B6547-944C-E411-8011-CF584D219AB0}"/>
          </ac:cxnSpMkLst>
        </pc:cxnChg>
        <pc:cxnChg chg="add del">
          <ac:chgData name="Palit, Tapti" userId="dec6fbcd-7598-406a-8cbf-504d4a3bac15" providerId="ADAL" clId="{65104DF2-1B45-4C36-9E2A-F89658839DCF}" dt="2024-02-06T18:51:35.278" v="26409" actId="478"/>
          <ac:cxnSpMkLst>
            <pc:docMk/>
            <pc:sldMk cId="4113520126" sldId="1155"/>
            <ac:cxnSpMk id="24" creationId="{9E8F7314-AF85-926A-AD53-FF29B64BE6FC}"/>
          </ac:cxnSpMkLst>
        </pc:cxnChg>
        <pc:cxnChg chg="add mod">
          <ac:chgData name="Palit, Tapti" userId="dec6fbcd-7598-406a-8cbf-504d4a3bac15" providerId="ADAL" clId="{65104DF2-1B45-4C36-9E2A-F89658839DCF}" dt="2024-02-06T18:51:30.161" v="26407"/>
          <ac:cxnSpMkLst>
            <pc:docMk/>
            <pc:sldMk cId="4113520126" sldId="1155"/>
            <ac:cxnSpMk id="29" creationId="{AC082BCD-4664-7BF5-DCB8-7406FACB479E}"/>
          </ac:cxnSpMkLst>
        </pc:cxnChg>
        <pc:cxnChg chg="add mod">
          <ac:chgData name="Palit, Tapti" userId="dec6fbcd-7598-406a-8cbf-504d4a3bac15" providerId="ADAL" clId="{65104DF2-1B45-4C36-9E2A-F89658839DCF}" dt="2024-02-06T18:51:30.161" v="26407"/>
          <ac:cxnSpMkLst>
            <pc:docMk/>
            <pc:sldMk cId="4113520126" sldId="1155"/>
            <ac:cxnSpMk id="30" creationId="{9EF715F5-5BE9-D6DC-76DF-E13966DCC8A2}"/>
          </ac:cxnSpMkLst>
        </pc:cxnChg>
        <pc:cxnChg chg="add mod">
          <ac:chgData name="Palit, Tapti" userId="dec6fbcd-7598-406a-8cbf-504d4a3bac15" providerId="ADAL" clId="{65104DF2-1B45-4C36-9E2A-F89658839DCF}" dt="2024-02-06T18:51:30.161" v="26407"/>
          <ac:cxnSpMkLst>
            <pc:docMk/>
            <pc:sldMk cId="4113520126" sldId="1155"/>
            <ac:cxnSpMk id="31" creationId="{562B6515-A1C7-08E9-9DD7-8751C268F132}"/>
          </ac:cxnSpMkLst>
        </pc:cxnChg>
        <pc:cxnChg chg="add mod">
          <ac:chgData name="Palit, Tapti" userId="dec6fbcd-7598-406a-8cbf-504d4a3bac15" providerId="ADAL" clId="{65104DF2-1B45-4C36-9E2A-F89658839DCF}" dt="2024-02-06T18:51:30.161" v="26407"/>
          <ac:cxnSpMkLst>
            <pc:docMk/>
            <pc:sldMk cId="4113520126" sldId="1155"/>
            <ac:cxnSpMk id="32" creationId="{50832BFA-6FA2-911D-467B-BB69D74548D7}"/>
          </ac:cxnSpMkLst>
        </pc:cxnChg>
        <pc:cxnChg chg="add mod">
          <ac:chgData name="Palit, Tapti" userId="dec6fbcd-7598-406a-8cbf-504d4a3bac15" providerId="ADAL" clId="{65104DF2-1B45-4C36-9E2A-F89658839DCF}" dt="2024-02-06T18:51:30.161" v="26407"/>
          <ac:cxnSpMkLst>
            <pc:docMk/>
            <pc:sldMk cId="4113520126" sldId="1155"/>
            <ac:cxnSpMk id="33" creationId="{871F20A3-6537-39B6-C75E-9CD35DE91B22}"/>
          </ac:cxnSpMkLst>
        </pc:cxnChg>
        <pc:cxnChg chg="add mod">
          <ac:chgData name="Palit, Tapti" userId="dec6fbcd-7598-406a-8cbf-504d4a3bac15" providerId="ADAL" clId="{65104DF2-1B45-4C36-9E2A-F89658839DCF}" dt="2024-02-06T18:51:30.161" v="26407"/>
          <ac:cxnSpMkLst>
            <pc:docMk/>
            <pc:sldMk cId="4113520126" sldId="1155"/>
            <ac:cxnSpMk id="35" creationId="{9E8A55BB-1FC7-860F-C349-78DC36D3BC9D}"/>
          </ac:cxnSpMkLst>
        </pc:cxnChg>
      </pc:sldChg>
      <pc:sldChg chg="addSp delSp modSp mod">
        <pc:chgData name="Palit, Tapti" userId="dec6fbcd-7598-406a-8cbf-504d4a3bac15" providerId="ADAL" clId="{65104DF2-1B45-4C36-9E2A-F89658839DCF}" dt="2024-02-06T18:54:13.670" v="26474" actId="692"/>
        <pc:sldMkLst>
          <pc:docMk/>
          <pc:sldMk cId="3835604708" sldId="1156"/>
        </pc:sldMkLst>
        <pc:spChg chg="del">
          <ac:chgData name="Palit, Tapti" userId="dec6fbcd-7598-406a-8cbf-504d4a3bac15" providerId="ADAL" clId="{65104DF2-1B45-4C36-9E2A-F89658839DCF}" dt="2024-02-06T18:51:52.470" v="26412" actId="478"/>
          <ac:spMkLst>
            <pc:docMk/>
            <pc:sldMk cId="3835604708" sldId="1156"/>
            <ac:spMk id="8" creationId="{404E5D02-C7BD-7A9F-A969-6D8A6F25DF86}"/>
          </ac:spMkLst>
        </pc:spChg>
        <pc:spChg chg="del">
          <ac:chgData name="Palit, Tapti" userId="dec6fbcd-7598-406a-8cbf-504d4a3bac15" providerId="ADAL" clId="{65104DF2-1B45-4C36-9E2A-F89658839DCF}" dt="2024-02-06T18:51:52.470" v="26412" actId="478"/>
          <ac:spMkLst>
            <pc:docMk/>
            <pc:sldMk cId="3835604708" sldId="1156"/>
            <ac:spMk id="9" creationId="{FE3FA576-1359-7D36-4784-CB570FB70315}"/>
          </ac:spMkLst>
        </pc:spChg>
        <pc:spChg chg="del">
          <ac:chgData name="Palit, Tapti" userId="dec6fbcd-7598-406a-8cbf-504d4a3bac15" providerId="ADAL" clId="{65104DF2-1B45-4C36-9E2A-F89658839DCF}" dt="2024-02-06T18:51:52.470" v="26412" actId="478"/>
          <ac:spMkLst>
            <pc:docMk/>
            <pc:sldMk cId="3835604708" sldId="1156"/>
            <ac:spMk id="12" creationId="{F6E21CA4-58ED-AF98-B091-9861E6D3D3BD}"/>
          </ac:spMkLst>
        </pc:spChg>
        <pc:spChg chg="del">
          <ac:chgData name="Palit, Tapti" userId="dec6fbcd-7598-406a-8cbf-504d4a3bac15" providerId="ADAL" clId="{65104DF2-1B45-4C36-9E2A-F89658839DCF}" dt="2024-02-06T18:51:52.470" v="26412" actId="478"/>
          <ac:spMkLst>
            <pc:docMk/>
            <pc:sldMk cId="3835604708" sldId="1156"/>
            <ac:spMk id="13" creationId="{8A8FBFCB-C472-E694-87DD-57F89928D45A}"/>
          </ac:spMkLst>
        </pc:spChg>
        <pc:spChg chg="del">
          <ac:chgData name="Palit, Tapti" userId="dec6fbcd-7598-406a-8cbf-504d4a3bac15" providerId="ADAL" clId="{65104DF2-1B45-4C36-9E2A-F89658839DCF}" dt="2024-02-06T18:51:52.470" v="26412" actId="478"/>
          <ac:spMkLst>
            <pc:docMk/>
            <pc:sldMk cId="3835604708" sldId="1156"/>
            <ac:spMk id="15" creationId="{36EBB0D3-5286-277D-70E5-AFC358232F98}"/>
          </ac:spMkLst>
        </pc:spChg>
        <pc:spChg chg="del">
          <ac:chgData name="Palit, Tapti" userId="dec6fbcd-7598-406a-8cbf-504d4a3bac15" providerId="ADAL" clId="{65104DF2-1B45-4C36-9E2A-F89658839DCF}" dt="2024-02-06T18:51:52.470" v="26412" actId="478"/>
          <ac:spMkLst>
            <pc:docMk/>
            <pc:sldMk cId="3835604708" sldId="1156"/>
            <ac:spMk id="16" creationId="{2A187A53-E5C6-EB07-ACF3-393CD3D4AEDA}"/>
          </ac:spMkLst>
        </pc:spChg>
        <pc:spChg chg="add mod">
          <ac:chgData name="Palit, Tapti" userId="dec6fbcd-7598-406a-8cbf-504d4a3bac15" providerId="ADAL" clId="{65104DF2-1B45-4C36-9E2A-F89658839DCF}" dt="2024-02-06T18:52:03.757" v="26413"/>
          <ac:spMkLst>
            <pc:docMk/>
            <pc:sldMk cId="3835604708" sldId="1156"/>
            <ac:spMk id="24" creationId="{850FA75B-FA5A-5D8E-8557-6E819E2EBE53}"/>
          </ac:spMkLst>
        </pc:spChg>
        <pc:spChg chg="add mod">
          <ac:chgData name="Palit, Tapti" userId="dec6fbcd-7598-406a-8cbf-504d4a3bac15" providerId="ADAL" clId="{65104DF2-1B45-4C36-9E2A-F89658839DCF}" dt="2024-02-06T18:52:03.757" v="26413"/>
          <ac:spMkLst>
            <pc:docMk/>
            <pc:sldMk cId="3835604708" sldId="1156"/>
            <ac:spMk id="35" creationId="{019825E6-9DA7-F530-B573-4F9CFB5D8D95}"/>
          </ac:spMkLst>
        </pc:spChg>
        <pc:spChg chg="add mod">
          <ac:chgData name="Palit, Tapti" userId="dec6fbcd-7598-406a-8cbf-504d4a3bac15" providerId="ADAL" clId="{65104DF2-1B45-4C36-9E2A-F89658839DCF}" dt="2024-02-06T18:52:03.757" v="26413"/>
          <ac:spMkLst>
            <pc:docMk/>
            <pc:sldMk cId="3835604708" sldId="1156"/>
            <ac:spMk id="36" creationId="{5CE8AE51-A068-3CE3-0F4D-5DE47AA2B2A4}"/>
          </ac:spMkLst>
        </pc:spChg>
        <pc:spChg chg="add mod">
          <ac:chgData name="Palit, Tapti" userId="dec6fbcd-7598-406a-8cbf-504d4a3bac15" providerId="ADAL" clId="{65104DF2-1B45-4C36-9E2A-F89658839DCF}" dt="2024-02-06T18:52:03.757" v="26413"/>
          <ac:spMkLst>
            <pc:docMk/>
            <pc:sldMk cId="3835604708" sldId="1156"/>
            <ac:spMk id="37" creationId="{1271B169-7AAC-FB7C-20EF-260E08D00522}"/>
          </ac:spMkLst>
        </pc:spChg>
        <pc:spChg chg="add mod">
          <ac:chgData name="Palit, Tapti" userId="dec6fbcd-7598-406a-8cbf-504d4a3bac15" providerId="ADAL" clId="{65104DF2-1B45-4C36-9E2A-F89658839DCF}" dt="2024-02-06T18:52:03.757" v="26413"/>
          <ac:spMkLst>
            <pc:docMk/>
            <pc:sldMk cId="3835604708" sldId="1156"/>
            <ac:spMk id="38" creationId="{A8414F55-9479-646D-9081-AC208E472466}"/>
          </ac:spMkLst>
        </pc:spChg>
        <pc:spChg chg="add mod">
          <ac:chgData name="Palit, Tapti" userId="dec6fbcd-7598-406a-8cbf-504d4a3bac15" providerId="ADAL" clId="{65104DF2-1B45-4C36-9E2A-F89658839DCF}" dt="2024-02-06T18:52:03.757" v="26413"/>
          <ac:spMkLst>
            <pc:docMk/>
            <pc:sldMk cId="3835604708" sldId="1156"/>
            <ac:spMk id="39" creationId="{CB0A81E4-84C5-7916-1664-2B2309B96D46}"/>
          </ac:spMkLst>
        </pc:spChg>
        <pc:spChg chg="add del mod">
          <ac:chgData name="Palit, Tapti" userId="dec6fbcd-7598-406a-8cbf-504d4a3bac15" providerId="ADAL" clId="{65104DF2-1B45-4C36-9E2A-F89658839DCF}" dt="2024-02-06T18:52:09.059" v="26414" actId="478"/>
          <ac:spMkLst>
            <pc:docMk/>
            <pc:sldMk cId="3835604708" sldId="1156"/>
            <ac:spMk id="45" creationId="{09AD4DD3-E22C-F9A6-ADB8-06E38F22EFBA}"/>
          </ac:spMkLst>
        </pc:spChg>
        <pc:cxnChg chg="del mod">
          <ac:chgData name="Palit, Tapti" userId="dec6fbcd-7598-406a-8cbf-504d4a3bac15" providerId="ADAL" clId="{65104DF2-1B45-4C36-9E2A-F89658839DCF}" dt="2024-02-06T18:51:52.470" v="26412" actId="478"/>
          <ac:cxnSpMkLst>
            <pc:docMk/>
            <pc:sldMk cId="3835604708" sldId="1156"/>
            <ac:cxnSpMk id="2" creationId="{FCD20EF2-683E-F4A6-EF85-F3DDE871901A}"/>
          </ac:cxnSpMkLst>
        </pc:cxnChg>
        <pc:cxnChg chg="del mod">
          <ac:chgData name="Palit, Tapti" userId="dec6fbcd-7598-406a-8cbf-504d4a3bac15" providerId="ADAL" clId="{65104DF2-1B45-4C36-9E2A-F89658839DCF}" dt="2024-02-06T18:51:52.470" v="26412" actId="478"/>
          <ac:cxnSpMkLst>
            <pc:docMk/>
            <pc:sldMk cId="3835604708" sldId="1156"/>
            <ac:cxnSpMk id="6" creationId="{6A83AC85-26A8-F15B-1CA0-C03623E12430}"/>
          </ac:cxnSpMkLst>
        </pc:cxnChg>
        <pc:cxnChg chg="del mod">
          <ac:chgData name="Palit, Tapti" userId="dec6fbcd-7598-406a-8cbf-504d4a3bac15" providerId="ADAL" clId="{65104DF2-1B45-4C36-9E2A-F89658839DCF}" dt="2024-02-06T18:51:52.470" v="26412" actId="478"/>
          <ac:cxnSpMkLst>
            <pc:docMk/>
            <pc:sldMk cId="3835604708" sldId="1156"/>
            <ac:cxnSpMk id="11" creationId="{34ADCB78-7E32-1294-35B5-028CB3B5795D}"/>
          </ac:cxnSpMkLst>
        </pc:cxnChg>
        <pc:cxnChg chg="del mod">
          <ac:chgData name="Palit, Tapti" userId="dec6fbcd-7598-406a-8cbf-504d4a3bac15" providerId="ADAL" clId="{65104DF2-1B45-4C36-9E2A-F89658839DCF}" dt="2024-02-06T18:51:52.470" v="26412" actId="478"/>
          <ac:cxnSpMkLst>
            <pc:docMk/>
            <pc:sldMk cId="3835604708" sldId="1156"/>
            <ac:cxnSpMk id="18" creationId="{A6038E17-CC26-E08F-C317-6C9DD75D396C}"/>
          </ac:cxnSpMkLst>
        </pc:cxnChg>
        <pc:cxnChg chg="del">
          <ac:chgData name="Palit, Tapti" userId="dec6fbcd-7598-406a-8cbf-504d4a3bac15" providerId="ADAL" clId="{65104DF2-1B45-4C36-9E2A-F89658839DCF}" dt="2024-02-06T18:51:52.470" v="26412" actId="478"/>
          <ac:cxnSpMkLst>
            <pc:docMk/>
            <pc:sldMk cId="3835604708" sldId="1156"/>
            <ac:cxnSpMk id="19" creationId="{A76EA64B-2A27-E174-B14F-E645483F6F2F}"/>
          </ac:cxnSpMkLst>
        </pc:cxnChg>
        <pc:cxnChg chg="del mod">
          <ac:chgData name="Palit, Tapti" userId="dec6fbcd-7598-406a-8cbf-504d4a3bac15" providerId="ADAL" clId="{65104DF2-1B45-4C36-9E2A-F89658839DCF}" dt="2024-02-06T18:51:52.470" v="26412" actId="478"/>
          <ac:cxnSpMkLst>
            <pc:docMk/>
            <pc:sldMk cId="3835604708" sldId="1156"/>
            <ac:cxnSpMk id="20" creationId="{495B6547-944C-E411-8011-CF584D219AB0}"/>
          </ac:cxnSpMkLst>
        </pc:cxnChg>
        <pc:cxnChg chg="del">
          <ac:chgData name="Palit, Tapti" userId="dec6fbcd-7598-406a-8cbf-504d4a3bac15" providerId="ADAL" clId="{65104DF2-1B45-4C36-9E2A-F89658839DCF}" dt="2024-02-06T18:51:52.470" v="26412" actId="478"/>
          <ac:cxnSpMkLst>
            <pc:docMk/>
            <pc:sldMk cId="3835604708" sldId="1156"/>
            <ac:cxnSpMk id="21" creationId="{7D4905B4-F00F-C230-271B-31003E299819}"/>
          </ac:cxnSpMkLst>
        </pc:cxnChg>
        <pc:cxnChg chg="del">
          <ac:chgData name="Palit, Tapti" userId="dec6fbcd-7598-406a-8cbf-504d4a3bac15" providerId="ADAL" clId="{65104DF2-1B45-4C36-9E2A-F89658839DCF}" dt="2024-02-06T18:51:52.470" v="26412" actId="478"/>
          <ac:cxnSpMkLst>
            <pc:docMk/>
            <pc:sldMk cId="3835604708" sldId="1156"/>
            <ac:cxnSpMk id="23" creationId="{B6656D99-5C3F-3965-D988-A0EC90B5926B}"/>
          </ac:cxnSpMkLst>
        </pc:cxnChg>
        <pc:cxnChg chg="del">
          <ac:chgData name="Palit, Tapti" userId="dec6fbcd-7598-406a-8cbf-504d4a3bac15" providerId="ADAL" clId="{65104DF2-1B45-4C36-9E2A-F89658839DCF}" dt="2024-02-06T18:51:52.470" v="26412" actId="478"/>
          <ac:cxnSpMkLst>
            <pc:docMk/>
            <pc:sldMk cId="3835604708" sldId="1156"/>
            <ac:cxnSpMk id="25" creationId="{7353549C-FA1A-3C5A-52C7-97AD9280695F}"/>
          </ac:cxnSpMkLst>
        </pc:cxnChg>
        <pc:cxnChg chg="del">
          <ac:chgData name="Palit, Tapti" userId="dec6fbcd-7598-406a-8cbf-504d4a3bac15" providerId="ADAL" clId="{65104DF2-1B45-4C36-9E2A-F89658839DCF}" dt="2024-02-06T18:51:52.470" v="26412" actId="478"/>
          <ac:cxnSpMkLst>
            <pc:docMk/>
            <pc:sldMk cId="3835604708" sldId="1156"/>
            <ac:cxnSpMk id="26" creationId="{CAE5020A-BB1F-C7B3-DEE8-8421C28AEF18}"/>
          </ac:cxnSpMkLst>
        </pc:cxnChg>
        <pc:cxnChg chg="del">
          <ac:chgData name="Palit, Tapti" userId="dec6fbcd-7598-406a-8cbf-504d4a3bac15" providerId="ADAL" clId="{65104DF2-1B45-4C36-9E2A-F89658839DCF}" dt="2024-02-06T18:51:52.470" v="26412" actId="478"/>
          <ac:cxnSpMkLst>
            <pc:docMk/>
            <pc:sldMk cId="3835604708" sldId="1156"/>
            <ac:cxnSpMk id="27" creationId="{EC2A9BD8-EE1F-8D18-77B5-58188AA682B7}"/>
          </ac:cxnSpMkLst>
        </pc:cxnChg>
        <pc:cxnChg chg="del">
          <ac:chgData name="Palit, Tapti" userId="dec6fbcd-7598-406a-8cbf-504d4a3bac15" providerId="ADAL" clId="{65104DF2-1B45-4C36-9E2A-F89658839DCF}" dt="2024-02-06T18:51:52.470" v="26412" actId="478"/>
          <ac:cxnSpMkLst>
            <pc:docMk/>
            <pc:sldMk cId="3835604708" sldId="1156"/>
            <ac:cxnSpMk id="28" creationId="{4D1A80F7-D83F-A8BB-9661-51B7E8E8B865}"/>
          </ac:cxnSpMkLst>
        </pc:cxnChg>
        <pc:cxnChg chg="del">
          <ac:chgData name="Palit, Tapti" userId="dec6fbcd-7598-406a-8cbf-504d4a3bac15" providerId="ADAL" clId="{65104DF2-1B45-4C36-9E2A-F89658839DCF}" dt="2024-02-06T18:51:52.470" v="26412" actId="478"/>
          <ac:cxnSpMkLst>
            <pc:docMk/>
            <pc:sldMk cId="3835604708" sldId="1156"/>
            <ac:cxnSpMk id="29" creationId="{6285C67B-152D-F7CD-5E13-C3FD0413B4E2}"/>
          </ac:cxnSpMkLst>
        </pc:cxnChg>
        <pc:cxnChg chg="del">
          <ac:chgData name="Palit, Tapti" userId="dec6fbcd-7598-406a-8cbf-504d4a3bac15" providerId="ADAL" clId="{65104DF2-1B45-4C36-9E2A-F89658839DCF}" dt="2024-02-06T18:51:52.470" v="26412" actId="478"/>
          <ac:cxnSpMkLst>
            <pc:docMk/>
            <pc:sldMk cId="3835604708" sldId="1156"/>
            <ac:cxnSpMk id="30" creationId="{EB6F1F7D-823E-2438-0E8A-D919680E3986}"/>
          </ac:cxnSpMkLst>
        </pc:cxnChg>
        <pc:cxnChg chg="del">
          <ac:chgData name="Palit, Tapti" userId="dec6fbcd-7598-406a-8cbf-504d4a3bac15" providerId="ADAL" clId="{65104DF2-1B45-4C36-9E2A-F89658839DCF}" dt="2024-02-06T18:51:52.470" v="26412" actId="478"/>
          <ac:cxnSpMkLst>
            <pc:docMk/>
            <pc:sldMk cId="3835604708" sldId="1156"/>
            <ac:cxnSpMk id="31" creationId="{E9121FE2-9884-B76F-23CC-59B5448A4825}"/>
          </ac:cxnSpMkLst>
        </pc:cxnChg>
        <pc:cxnChg chg="del">
          <ac:chgData name="Palit, Tapti" userId="dec6fbcd-7598-406a-8cbf-504d4a3bac15" providerId="ADAL" clId="{65104DF2-1B45-4C36-9E2A-F89658839DCF}" dt="2024-02-06T18:51:52.470" v="26412" actId="478"/>
          <ac:cxnSpMkLst>
            <pc:docMk/>
            <pc:sldMk cId="3835604708" sldId="1156"/>
            <ac:cxnSpMk id="32" creationId="{FBEAE100-ECF3-7876-C906-C850CB4ACE8A}"/>
          </ac:cxnSpMkLst>
        </pc:cxnChg>
        <pc:cxnChg chg="del">
          <ac:chgData name="Palit, Tapti" userId="dec6fbcd-7598-406a-8cbf-504d4a3bac15" providerId="ADAL" clId="{65104DF2-1B45-4C36-9E2A-F89658839DCF}" dt="2024-02-06T18:51:52.470" v="26412" actId="478"/>
          <ac:cxnSpMkLst>
            <pc:docMk/>
            <pc:sldMk cId="3835604708" sldId="1156"/>
            <ac:cxnSpMk id="33" creationId="{DACEA327-D48C-696D-7C85-A902BE177260}"/>
          </ac:cxnSpMkLst>
        </pc:cxnChg>
        <pc:cxnChg chg="del">
          <ac:chgData name="Palit, Tapti" userId="dec6fbcd-7598-406a-8cbf-504d4a3bac15" providerId="ADAL" clId="{65104DF2-1B45-4C36-9E2A-F89658839DCF}" dt="2024-02-06T18:51:52.470" v="26412" actId="478"/>
          <ac:cxnSpMkLst>
            <pc:docMk/>
            <pc:sldMk cId="3835604708" sldId="1156"/>
            <ac:cxnSpMk id="34" creationId="{5D724AF6-2C5B-0E89-7C10-C601C5D384B4}"/>
          </ac:cxnSpMkLst>
        </pc:cxnChg>
        <pc:cxnChg chg="add mod">
          <ac:chgData name="Palit, Tapti" userId="dec6fbcd-7598-406a-8cbf-504d4a3bac15" providerId="ADAL" clId="{65104DF2-1B45-4C36-9E2A-F89658839DCF}" dt="2024-02-06T18:52:03.757" v="26413"/>
          <ac:cxnSpMkLst>
            <pc:docMk/>
            <pc:sldMk cId="3835604708" sldId="1156"/>
            <ac:cxnSpMk id="40" creationId="{FE4D4387-DA55-40DB-EB70-6662A9299C4F}"/>
          </ac:cxnSpMkLst>
        </pc:cxnChg>
        <pc:cxnChg chg="add mod">
          <ac:chgData name="Palit, Tapti" userId="dec6fbcd-7598-406a-8cbf-504d4a3bac15" providerId="ADAL" clId="{65104DF2-1B45-4C36-9E2A-F89658839DCF}" dt="2024-02-06T18:52:03.757" v="26413"/>
          <ac:cxnSpMkLst>
            <pc:docMk/>
            <pc:sldMk cId="3835604708" sldId="1156"/>
            <ac:cxnSpMk id="41" creationId="{C368B70C-D66C-39CD-BCFE-3B711E12932A}"/>
          </ac:cxnSpMkLst>
        </pc:cxnChg>
        <pc:cxnChg chg="add mod">
          <ac:chgData name="Palit, Tapti" userId="dec6fbcd-7598-406a-8cbf-504d4a3bac15" providerId="ADAL" clId="{65104DF2-1B45-4C36-9E2A-F89658839DCF}" dt="2024-02-06T18:52:03.757" v="26413"/>
          <ac:cxnSpMkLst>
            <pc:docMk/>
            <pc:sldMk cId="3835604708" sldId="1156"/>
            <ac:cxnSpMk id="42" creationId="{2C9556CD-C9D0-9E1F-88E8-098ABA95EFD2}"/>
          </ac:cxnSpMkLst>
        </pc:cxnChg>
        <pc:cxnChg chg="add mod">
          <ac:chgData name="Palit, Tapti" userId="dec6fbcd-7598-406a-8cbf-504d4a3bac15" providerId="ADAL" clId="{65104DF2-1B45-4C36-9E2A-F89658839DCF}" dt="2024-02-06T18:52:03.757" v="26413"/>
          <ac:cxnSpMkLst>
            <pc:docMk/>
            <pc:sldMk cId="3835604708" sldId="1156"/>
            <ac:cxnSpMk id="43" creationId="{3B247846-8E6B-B292-4CF9-E969AAD81170}"/>
          </ac:cxnSpMkLst>
        </pc:cxnChg>
        <pc:cxnChg chg="add mod">
          <ac:chgData name="Palit, Tapti" userId="dec6fbcd-7598-406a-8cbf-504d4a3bac15" providerId="ADAL" clId="{65104DF2-1B45-4C36-9E2A-F89658839DCF}" dt="2024-02-06T18:54:00.771" v="26468" actId="692"/>
          <ac:cxnSpMkLst>
            <pc:docMk/>
            <pc:sldMk cId="3835604708" sldId="1156"/>
            <ac:cxnSpMk id="44" creationId="{3A4AD9A9-61B8-D7C9-9346-BB8827E11E0A}"/>
          </ac:cxnSpMkLst>
        </pc:cxnChg>
        <pc:cxnChg chg="add mod">
          <ac:chgData name="Palit, Tapti" userId="dec6fbcd-7598-406a-8cbf-504d4a3bac15" providerId="ADAL" clId="{65104DF2-1B45-4C36-9E2A-F89658839DCF}" dt="2024-02-06T18:53:35.028" v="26456" actId="692"/>
          <ac:cxnSpMkLst>
            <pc:docMk/>
            <pc:sldMk cId="3835604708" sldId="1156"/>
            <ac:cxnSpMk id="46" creationId="{F8A3B254-74FA-51D7-D59D-326D4D74C5D4}"/>
          </ac:cxnSpMkLst>
        </pc:cxnChg>
        <pc:cxnChg chg="add mod">
          <ac:chgData name="Palit, Tapti" userId="dec6fbcd-7598-406a-8cbf-504d4a3bac15" providerId="ADAL" clId="{65104DF2-1B45-4C36-9E2A-F89658839DCF}" dt="2024-02-06T18:52:45.758" v="26426" actId="692"/>
          <ac:cxnSpMkLst>
            <pc:docMk/>
            <pc:sldMk cId="3835604708" sldId="1156"/>
            <ac:cxnSpMk id="47" creationId="{17F94500-73BF-A3BD-45E5-FE4BB1E88887}"/>
          </ac:cxnSpMkLst>
        </pc:cxnChg>
        <pc:cxnChg chg="add mod">
          <ac:chgData name="Palit, Tapti" userId="dec6fbcd-7598-406a-8cbf-504d4a3bac15" providerId="ADAL" clId="{65104DF2-1B45-4C36-9E2A-F89658839DCF}" dt="2024-02-06T18:54:00.771" v="26468" actId="692"/>
          <ac:cxnSpMkLst>
            <pc:docMk/>
            <pc:sldMk cId="3835604708" sldId="1156"/>
            <ac:cxnSpMk id="48" creationId="{1C433B74-4EBF-0C43-EC8C-1E49C99066A5}"/>
          </ac:cxnSpMkLst>
        </pc:cxnChg>
        <pc:cxnChg chg="add mod">
          <ac:chgData name="Palit, Tapti" userId="dec6fbcd-7598-406a-8cbf-504d4a3bac15" providerId="ADAL" clId="{65104DF2-1B45-4C36-9E2A-F89658839DCF}" dt="2024-02-06T18:53:46.105" v="26462" actId="692"/>
          <ac:cxnSpMkLst>
            <pc:docMk/>
            <pc:sldMk cId="3835604708" sldId="1156"/>
            <ac:cxnSpMk id="49" creationId="{EA875F0E-3B2A-C2B4-3A24-E5E90A283B3A}"/>
          </ac:cxnSpMkLst>
        </pc:cxnChg>
        <pc:cxnChg chg="add mod">
          <ac:chgData name="Palit, Tapti" userId="dec6fbcd-7598-406a-8cbf-504d4a3bac15" providerId="ADAL" clId="{65104DF2-1B45-4C36-9E2A-F89658839DCF}" dt="2024-02-06T18:53:15.945" v="26444" actId="692"/>
          <ac:cxnSpMkLst>
            <pc:docMk/>
            <pc:sldMk cId="3835604708" sldId="1156"/>
            <ac:cxnSpMk id="50" creationId="{8694D5BF-AEAA-9B61-803E-5CDF8D269F9D}"/>
          </ac:cxnSpMkLst>
        </pc:cxnChg>
        <pc:cxnChg chg="add mod">
          <ac:chgData name="Palit, Tapti" userId="dec6fbcd-7598-406a-8cbf-504d4a3bac15" providerId="ADAL" clId="{65104DF2-1B45-4C36-9E2A-F89658839DCF}" dt="2024-02-06T18:54:13.670" v="26474" actId="692"/>
          <ac:cxnSpMkLst>
            <pc:docMk/>
            <pc:sldMk cId="3835604708" sldId="1156"/>
            <ac:cxnSpMk id="51" creationId="{B54D53DC-AF97-0BCE-6129-A80BA20546F1}"/>
          </ac:cxnSpMkLst>
        </pc:cxnChg>
        <pc:cxnChg chg="add mod">
          <ac:chgData name="Palit, Tapti" userId="dec6fbcd-7598-406a-8cbf-504d4a3bac15" providerId="ADAL" clId="{65104DF2-1B45-4C36-9E2A-F89658839DCF}" dt="2024-02-06T18:54:13.670" v="26474" actId="692"/>
          <ac:cxnSpMkLst>
            <pc:docMk/>
            <pc:sldMk cId="3835604708" sldId="1156"/>
            <ac:cxnSpMk id="52" creationId="{4797C7F9-E3A9-E4D7-B567-E48217830296}"/>
          </ac:cxnSpMkLst>
        </pc:cxnChg>
        <pc:cxnChg chg="add mod">
          <ac:chgData name="Palit, Tapti" userId="dec6fbcd-7598-406a-8cbf-504d4a3bac15" providerId="ADAL" clId="{65104DF2-1B45-4C36-9E2A-F89658839DCF}" dt="2024-02-06T18:54:00.771" v="26468" actId="692"/>
          <ac:cxnSpMkLst>
            <pc:docMk/>
            <pc:sldMk cId="3835604708" sldId="1156"/>
            <ac:cxnSpMk id="53" creationId="{4D080D7E-9754-01C7-D5C6-AE2E499441C7}"/>
          </ac:cxnSpMkLst>
        </pc:cxnChg>
        <pc:cxnChg chg="add mod">
          <ac:chgData name="Palit, Tapti" userId="dec6fbcd-7598-406a-8cbf-504d4a3bac15" providerId="ADAL" clId="{65104DF2-1B45-4C36-9E2A-F89658839DCF}" dt="2024-02-06T18:54:00.771" v="26468" actId="692"/>
          <ac:cxnSpMkLst>
            <pc:docMk/>
            <pc:sldMk cId="3835604708" sldId="1156"/>
            <ac:cxnSpMk id="54" creationId="{D406E663-7A27-3DD9-CF67-88873F353854}"/>
          </ac:cxnSpMkLst>
        </pc:cxnChg>
        <pc:cxnChg chg="add mod">
          <ac:chgData name="Palit, Tapti" userId="dec6fbcd-7598-406a-8cbf-504d4a3bac15" providerId="ADAL" clId="{65104DF2-1B45-4C36-9E2A-F89658839DCF}" dt="2024-02-06T18:53:23.735" v="26450" actId="692"/>
          <ac:cxnSpMkLst>
            <pc:docMk/>
            <pc:sldMk cId="3835604708" sldId="1156"/>
            <ac:cxnSpMk id="56" creationId="{EF8A8179-5283-35A8-DCA7-10FECB2EB21F}"/>
          </ac:cxnSpMkLst>
        </pc:cxnChg>
        <pc:cxnChg chg="add mod">
          <ac:chgData name="Palit, Tapti" userId="dec6fbcd-7598-406a-8cbf-504d4a3bac15" providerId="ADAL" clId="{65104DF2-1B45-4C36-9E2A-F89658839DCF}" dt="2024-02-06T18:53:04.758" v="26438" actId="692"/>
          <ac:cxnSpMkLst>
            <pc:docMk/>
            <pc:sldMk cId="3835604708" sldId="1156"/>
            <ac:cxnSpMk id="57" creationId="{90815C2C-21D4-ACC8-BD92-A783F10510EA}"/>
          </ac:cxnSpMkLst>
        </pc:cxnChg>
        <pc:cxnChg chg="add mod">
          <ac:chgData name="Palit, Tapti" userId="dec6fbcd-7598-406a-8cbf-504d4a3bac15" providerId="ADAL" clId="{65104DF2-1B45-4C36-9E2A-F89658839DCF}" dt="2024-02-06T18:54:00.771" v="26468" actId="692"/>
          <ac:cxnSpMkLst>
            <pc:docMk/>
            <pc:sldMk cId="3835604708" sldId="1156"/>
            <ac:cxnSpMk id="58" creationId="{A7A1C43A-D41C-658E-03F2-C3B5332B781A}"/>
          </ac:cxnSpMkLst>
        </pc:cxnChg>
        <pc:cxnChg chg="add mod">
          <ac:chgData name="Palit, Tapti" userId="dec6fbcd-7598-406a-8cbf-504d4a3bac15" providerId="ADAL" clId="{65104DF2-1B45-4C36-9E2A-F89658839DCF}" dt="2024-02-06T18:52:57.234" v="26432" actId="692"/>
          <ac:cxnSpMkLst>
            <pc:docMk/>
            <pc:sldMk cId="3835604708" sldId="1156"/>
            <ac:cxnSpMk id="59" creationId="{F427231B-ECFD-2F1A-8534-F0B9F8C5358C}"/>
          </ac:cxnSpMkLst>
        </pc:cxnChg>
        <pc:cxnChg chg="add mod">
          <ac:chgData name="Palit, Tapti" userId="dec6fbcd-7598-406a-8cbf-504d4a3bac15" providerId="ADAL" clId="{65104DF2-1B45-4C36-9E2A-F89658839DCF}" dt="2024-02-06T18:54:13.670" v="26474" actId="692"/>
          <ac:cxnSpMkLst>
            <pc:docMk/>
            <pc:sldMk cId="3835604708" sldId="1156"/>
            <ac:cxnSpMk id="60" creationId="{41A6CB46-6B7A-A3D9-F052-CA00C991B854}"/>
          </ac:cxnSpMkLst>
        </pc:cxnChg>
        <pc:cxnChg chg="add mod">
          <ac:chgData name="Palit, Tapti" userId="dec6fbcd-7598-406a-8cbf-504d4a3bac15" providerId="ADAL" clId="{65104DF2-1B45-4C36-9E2A-F89658839DCF}" dt="2024-02-06T18:52:29.586" v="26420" actId="692"/>
          <ac:cxnSpMkLst>
            <pc:docMk/>
            <pc:sldMk cId="3835604708" sldId="1156"/>
            <ac:cxnSpMk id="61" creationId="{142A2F0C-4DA3-9ED5-CDD7-1C597A69A911}"/>
          </ac:cxnSpMkLst>
        </pc:cxnChg>
      </pc:sldChg>
      <pc:sldChg chg="modSp mod">
        <pc:chgData name="Palit, Tapti" userId="dec6fbcd-7598-406a-8cbf-504d4a3bac15" providerId="ADAL" clId="{65104DF2-1B45-4C36-9E2A-F89658839DCF}" dt="2024-02-06T18:56:26.473" v="26480" actId="14100"/>
        <pc:sldMkLst>
          <pc:docMk/>
          <pc:sldMk cId="2544815816" sldId="1158"/>
        </pc:sldMkLst>
        <pc:spChg chg="mod">
          <ac:chgData name="Palit, Tapti" userId="dec6fbcd-7598-406a-8cbf-504d4a3bac15" providerId="ADAL" clId="{65104DF2-1B45-4C36-9E2A-F89658839DCF}" dt="2024-02-06T18:56:26.473" v="26480" actId="14100"/>
          <ac:spMkLst>
            <pc:docMk/>
            <pc:sldMk cId="2544815816" sldId="1158"/>
            <ac:spMk id="6" creationId="{CDF54C75-8E57-C212-0645-30E19DBAEFC3}"/>
          </ac:spMkLst>
        </pc:spChg>
      </pc:sldChg>
      <pc:sldChg chg="modSp mod">
        <pc:chgData name="Palit, Tapti" userId="dec6fbcd-7598-406a-8cbf-504d4a3bac15" providerId="ADAL" clId="{65104DF2-1B45-4C36-9E2A-F89658839DCF}" dt="2024-02-06T18:56:29.740" v="26481" actId="14100"/>
        <pc:sldMkLst>
          <pc:docMk/>
          <pc:sldMk cId="1504973141" sldId="1159"/>
        </pc:sldMkLst>
        <pc:spChg chg="mod">
          <ac:chgData name="Palit, Tapti" userId="dec6fbcd-7598-406a-8cbf-504d4a3bac15" providerId="ADAL" clId="{65104DF2-1B45-4C36-9E2A-F89658839DCF}" dt="2024-02-06T18:56:29.740" v="26481" actId="14100"/>
          <ac:spMkLst>
            <pc:docMk/>
            <pc:sldMk cId="1504973141" sldId="1159"/>
            <ac:spMk id="6" creationId="{CDF54C75-8E57-C212-0645-30E19DBAEFC3}"/>
          </ac:spMkLst>
        </pc:spChg>
      </pc:sldChg>
      <pc:sldChg chg="modSp mod">
        <pc:chgData name="Palit, Tapti" userId="dec6fbcd-7598-406a-8cbf-504d4a3bac15" providerId="ADAL" clId="{65104DF2-1B45-4C36-9E2A-F89658839DCF}" dt="2024-02-06T18:56:35.427" v="26482" actId="14100"/>
        <pc:sldMkLst>
          <pc:docMk/>
          <pc:sldMk cId="2764160988" sldId="1160"/>
        </pc:sldMkLst>
        <pc:spChg chg="mod">
          <ac:chgData name="Palit, Tapti" userId="dec6fbcd-7598-406a-8cbf-504d4a3bac15" providerId="ADAL" clId="{65104DF2-1B45-4C36-9E2A-F89658839DCF}" dt="2024-02-06T18:56:35.427" v="26482" actId="14100"/>
          <ac:spMkLst>
            <pc:docMk/>
            <pc:sldMk cId="2764160988" sldId="1160"/>
            <ac:spMk id="6" creationId="{CDF54C75-8E57-C212-0645-30E19DBAEFC3}"/>
          </ac:spMkLst>
        </pc:spChg>
      </pc:sldChg>
      <pc:sldChg chg="modSp mod">
        <pc:chgData name="Palit, Tapti" userId="dec6fbcd-7598-406a-8cbf-504d4a3bac15" providerId="ADAL" clId="{65104DF2-1B45-4C36-9E2A-F89658839DCF}" dt="2024-02-06T18:56:42.181" v="26483" actId="14100"/>
        <pc:sldMkLst>
          <pc:docMk/>
          <pc:sldMk cId="126122317" sldId="1161"/>
        </pc:sldMkLst>
        <pc:spChg chg="mod">
          <ac:chgData name="Palit, Tapti" userId="dec6fbcd-7598-406a-8cbf-504d4a3bac15" providerId="ADAL" clId="{65104DF2-1B45-4C36-9E2A-F89658839DCF}" dt="2024-02-06T18:56:42.181" v="26483" actId="14100"/>
          <ac:spMkLst>
            <pc:docMk/>
            <pc:sldMk cId="126122317" sldId="1161"/>
            <ac:spMk id="6" creationId="{CDF54C75-8E57-C212-0645-30E19DBAEFC3}"/>
          </ac:spMkLst>
        </pc:spChg>
      </pc:sldChg>
      <pc:sldChg chg="modSp mod">
        <pc:chgData name="Palit, Tapti" userId="dec6fbcd-7598-406a-8cbf-504d4a3bac15" providerId="ADAL" clId="{65104DF2-1B45-4C36-9E2A-F89658839DCF}" dt="2024-02-06T18:56:12.156" v="26478" actId="14100"/>
        <pc:sldMkLst>
          <pc:docMk/>
          <pc:sldMk cId="1278495068" sldId="1162"/>
        </pc:sldMkLst>
        <pc:spChg chg="mod">
          <ac:chgData name="Palit, Tapti" userId="dec6fbcd-7598-406a-8cbf-504d4a3bac15" providerId="ADAL" clId="{65104DF2-1B45-4C36-9E2A-F89658839DCF}" dt="2024-02-06T18:56:12.156" v="26478" actId="14100"/>
          <ac:spMkLst>
            <pc:docMk/>
            <pc:sldMk cId="1278495068" sldId="1162"/>
            <ac:spMk id="6" creationId="{CDF54C75-8E57-C212-0645-30E19DBAEFC3}"/>
          </ac:spMkLst>
        </pc:spChg>
        <pc:cxnChg chg="mod">
          <ac:chgData name="Palit, Tapti" userId="dec6fbcd-7598-406a-8cbf-504d4a3bac15" providerId="ADAL" clId="{65104DF2-1B45-4C36-9E2A-F89658839DCF}" dt="2024-02-06T18:56:12.156" v="26478" actId="14100"/>
          <ac:cxnSpMkLst>
            <pc:docMk/>
            <pc:sldMk cId="1278495068" sldId="1162"/>
            <ac:cxnSpMk id="10" creationId="{9E94C896-B232-9692-30F5-7EADDBA316F1}"/>
          </ac:cxnSpMkLst>
        </pc:cxnChg>
        <pc:cxnChg chg="mod">
          <ac:chgData name="Palit, Tapti" userId="dec6fbcd-7598-406a-8cbf-504d4a3bac15" providerId="ADAL" clId="{65104DF2-1B45-4C36-9E2A-F89658839DCF}" dt="2024-02-06T18:56:12.156" v="26478" actId="14100"/>
          <ac:cxnSpMkLst>
            <pc:docMk/>
            <pc:sldMk cId="1278495068" sldId="1162"/>
            <ac:cxnSpMk id="12" creationId="{B7D84180-1A4B-8131-B469-70328178D2E9}"/>
          </ac:cxnSpMkLst>
        </pc:cxnChg>
      </pc:sldChg>
      <pc:sldChg chg="modSp mod">
        <pc:chgData name="Palit, Tapti" userId="dec6fbcd-7598-406a-8cbf-504d4a3bac15" providerId="ADAL" clId="{65104DF2-1B45-4C36-9E2A-F89658839DCF}" dt="2024-02-15T17:32:47.049" v="28003" actId="14100"/>
        <pc:sldMkLst>
          <pc:docMk/>
          <pc:sldMk cId="1810851311" sldId="1164"/>
        </pc:sldMkLst>
        <pc:spChg chg="mod">
          <ac:chgData name="Palit, Tapti" userId="dec6fbcd-7598-406a-8cbf-504d4a3bac15" providerId="ADAL" clId="{65104DF2-1B45-4C36-9E2A-F89658839DCF}" dt="2024-02-15T17:32:47.049" v="28003" actId="14100"/>
          <ac:spMkLst>
            <pc:docMk/>
            <pc:sldMk cId="1810851311" sldId="1164"/>
            <ac:spMk id="15" creationId="{632CDA17-2240-B34F-44F8-5573404E1E94}"/>
          </ac:spMkLst>
        </pc:spChg>
      </pc:sldChg>
      <pc:sldChg chg="modSp mod">
        <pc:chgData name="Palit, Tapti" userId="dec6fbcd-7598-406a-8cbf-504d4a3bac15" providerId="ADAL" clId="{65104DF2-1B45-4C36-9E2A-F89658839DCF}" dt="2024-02-06T18:23:21.061" v="25925" actId="20577"/>
        <pc:sldMkLst>
          <pc:docMk/>
          <pc:sldMk cId="293464083" sldId="1167"/>
        </pc:sldMkLst>
        <pc:spChg chg="mod">
          <ac:chgData name="Palit, Tapti" userId="dec6fbcd-7598-406a-8cbf-504d4a3bac15" providerId="ADAL" clId="{65104DF2-1B45-4C36-9E2A-F89658839DCF}" dt="2024-02-06T18:23:21.061" v="25925" actId="20577"/>
          <ac:spMkLst>
            <pc:docMk/>
            <pc:sldMk cId="293464083" sldId="1167"/>
            <ac:spMk id="8" creationId="{3AD16BBA-9E50-9D23-3A25-A65A60C6AE84}"/>
          </ac:spMkLst>
        </pc:spChg>
      </pc:sldChg>
      <pc:sldChg chg="modSp mod">
        <pc:chgData name="Palit, Tapti" userId="dec6fbcd-7598-406a-8cbf-504d4a3bac15" providerId="ADAL" clId="{65104DF2-1B45-4C36-9E2A-F89658839DCF}" dt="2024-02-06T18:23:27.803" v="25933" actId="20577"/>
        <pc:sldMkLst>
          <pc:docMk/>
          <pc:sldMk cId="887039276" sldId="1168"/>
        </pc:sldMkLst>
        <pc:spChg chg="mod">
          <ac:chgData name="Palit, Tapti" userId="dec6fbcd-7598-406a-8cbf-504d4a3bac15" providerId="ADAL" clId="{65104DF2-1B45-4C36-9E2A-F89658839DCF}" dt="2024-02-06T18:23:27.803" v="25933" actId="20577"/>
          <ac:spMkLst>
            <pc:docMk/>
            <pc:sldMk cId="887039276" sldId="1168"/>
            <ac:spMk id="8" creationId="{3AD16BBA-9E50-9D23-3A25-A65A60C6AE84}"/>
          </ac:spMkLst>
        </pc:spChg>
      </pc:sldChg>
      <pc:sldChg chg="addSp delSp modSp mod">
        <pc:chgData name="Palit, Tapti" userId="dec6fbcd-7598-406a-8cbf-504d4a3bac15" providerId="ADAL" clId="{65104DF2-1B45-4C36-9E2A-F89658839DCF}" dt="2024-02-06T18:44:18.964" v="26295" actId="14100"/>
        <pc:sldMkLst>
          <pc:docMk/>
          <pc:sldMk cId="1413220482" sldId="1170"/>
        </pc:sldMkLst>
        <pc:spChg chg="add mod">
          <ac:chgData name="Palit, Tapti" userId="dec6fbcd-7598-406a-8cbf-504d4a3bac15" providerId="ADAL" clId="{65104DF2-1B45-4C36-9E2A-F89658839DCF}" dt="2024-02-06T18:44:00.592" v="26286"/>
          <ac:spMkLst>
            <pc:docMk/>
            <pc:sldMk cId="1413220482" sldId="1170"/>
            <ac:spMk id="4" creationId="{CA491494-F2F4-7252-8813-231D4E9866EB}"/>
          </ac:spMkLst>
        </pc:spChg>
        <pc:spChg chg="add mod">
          <ac:chgData name="Palit, Tapti" userId="dec6fbcd-7598-406a-8cbf-504d4a3bac15" providerId="ADAL" clId="{65104DF2-1B45-4C36-9E2A-F89658839DCF}" dt="2024-02-06T18:44:00.592" v="26286"/>
          <ac:spMkLst>
            <pc:docMk/>
            <pc:sldMk cId="1413220482" sldId="1170"/>
            <ac:spMk id="6" creationId="{92EC7256-E56C-18A8-CFA4-A9B87294B22F}"/>
          </ac:spMkLst>
        </pc:spChg>
        <pc:spChg chg="del">
          <ac:chgData name="Palit, Tapti" userId="dec6fbcd-7598-406a-8cbf-504d4a3bac15" providerId="ADAL" clId="{65104DF2-1B45-4C36-9E2A-F89658839DCF}" dt="2024-02-06T18:43:55.063" v="26285" actId="478"/>
          <ac:spMkLst>
            <pc:docMk/>
            <pc:sldMk cId="1413220482" sldId="1170"/>
            <ac:spMk id="8" creationId="{404E5D02-C7BD-7A9F-A969-6D8A6F25DF86}"/>
          </ac:spMkLst>
        </pc:spChg>
        <pc:spChg chg="del">
          <ac:chgData name="Palit, Tapti" userId="dec6fbcd-7598-406a-8cbf-504d4a3bac15" providerId="ADAL" clId="{65104DF2-1B45-4C36-9E2A-F89658839DCF}" dt="2024-02-06T18:43:55.063" v="26285" actId="478"/>
          <ac:spMkLst>
            <pc:docMk/>
            <pc:sldMk cId="1413220482" sldId="1170"/>
            <ac:spMk id="9" creationId="{FE3FA576-1359-7D36-4784-CB570FB70315}"/>
          </ac:spMkLst>
        </pc:spChg>
        <pc:spChg chg="add mod">
          <ac:chgData name="Palit, Tapti" userId="dec6fbcd-7598-406a-8cbf-504d4a3bac15" providerId="ADAL" clId="{65104DF2-1B45-4C36-9E2A-F89658839DCF}" dt="2024-02-06T18:44:00.592" v="26286"/>
          <ac:spMkLst>
            <pc:docMk/>
            <pc:sldMk cId="1413220482" sldId="1170"/>
            <ac:spMk id="10" creationId="{F44C4D4A-AAE0-B8C1-9C83-BBD92588A8A5}"/>
          </ac:spMkLst>
        </pc:spChg>
        <pc:spChg chg="add mod">
          <ac:chgData name="Palit, Tapti" userId="dec6fbcd-7598-406a-8cbf-504d4a3bac15" providerId="ADAL" clId="{65104DF2-1B45-4C36-9E2A-F89658839DCF}" dt="2024-02-06T18:44:00.592" v="26286"/>
          <ac:spMkLst>
            <pc:docMk/>
            <pc:sldMk cId="1413220482" sldId="1170"/>
            <ac:spMk id="11" creationId="{4819DB9E-A1F4-1D26-53D3-80198CC657FF}"/>
          </ac:spMkLst>
        </pc:spChg>
        <pc:spChg chg="del">
          <ac:chgData name="Palit, Tapti" userId="dec6fbcd-7598-406a-8cbf-504d4a3bac15" providerId="ADAL" clId="{65104DF2-1B45-4C36-9E2A-F89658839DCF}" dt="2024-02-06T18:43:55.063" v="26285" actId="478"/>
          <ac:spMkLst>
            <pc:docMk/>
            <pc:sldMk cId="1413220482" sldId="1170"/>
            <ac:spMk id="12" creationId="{F6E21CA4-58ED-AF98-B091-9861E6D3D3BD}"/>
          </ac:spMkLst>
        </pc:spChg>
        <pc:spChg chg="del">
          <ac:chgData name="Palit, Tapti" userId="dec6fbcd-7598-406a-8cbf-504d4a3bac15" providerId="ADAL" clId="{65104DF2-1B45-4C36-9E2A-F89658839DCF}" dt="2024-02-06T18:43:55.063" v="26285" actId="478"/>
          <ac:spMkLst>
            <pc:docMk/>
            <pc:sldMk cId="1413220482" sldId="1170"/>
            <ac:spMk id="13" creationId="{8A8FBFCB-C472-E694-87DD-57F89928D45A}"/>
          </ac:spMkLst>
        </pc:spChg>
        <pc:spChg chg="add mod">
          <ac:chgData name="Palit, Tapti" userId="dec6fbcd-7598-406a-8cbf-504d4a3bac15" providerId="ADAL" clId="{65104DF2-1B45-4C36-9E2A-F89658839DCF}" dt="2024-02-06T18:44:00.592" v="26286"/>
          <ac:spMkLst>
            <pc:docMk/>
            <pc:sldMk cId="1413220482" sldId="1170"/>
            <ac:spMk id="14" creationId="{F5B67876-2115-B241-2BC0-D2979E6EACF2}"/>
          </ac:spMkLst>
        </pc:spChg>
        <pc:spChg chg="del">
          <ac:chgData name="Palit, Tapti" userId="dec6fbcd-7598-406a-8cbf-504d4a3bac15" providerId="ADAL" clId="{65104DF2-1B45-4C36-9E2A-F89658839DCF}" dt="2024-02-06T18:43:55.063" v="26285" actId="478"/>
          <ac:spMkLst>
            <pc:docMk/>
            <pc:sldMk cId="1413220482" sldId="1170"/>
            <ac:spMk id="15" creationId="{36EBB0D3-5286-277D-70E5-AFC358232F98}"/>
          </ac:spMkLst>
        </pc:spChg>
        <pc:spChg chg="del">
          <ac:chgData name="Palit, Tapti" userId="dec6fbcd-7598-406a-8cbf-504d4a3bac15" providerId="ADAL" clId="{65104DF2-1B45-4C36-9E2A-F89658839DCF}" dt="2024-02-06T18:43:55.063" v="26285" actId="478"/>
          <ac:spMkLst>
            <pc:docMk/>
            <pc:sldMk cId="1413220482" sldId="1170"/>
            <ac:spMk id="16" creationId="{2A187A53-E5C6-EB07-ACF3-393CD3D4AEDA}"/>
          </ac:spMkLst>
        </pc:spChg>
        <pc:spChg chg="add mod">
          <ac:chgData name="Palit, Tapti" userId="dec6fbcd-7598-406a-8cbf-504d4a3bac15" providerId="ADAL" clId="{65104DF2-1B45-4C36-9E2A-F89658839DCF}" dt="2024-02-06T18:44:00.592" v="26286"/>
          <ac:spMkLst>
            <pc:docMk/>
            <pc:sldMk cId="1413220482" sldId="1170"/>
            <ac:spMk id="19" creationId="{51047601-CEF6-023B-E9B6-0D94E1E06AFC}"/>
          </ac:spMkLst>
        </pc:spChg>
        <pc:cxnChg chg="del mod">
          <ac:chgData name="Palit, Tapti" userId="dec6fbcd-7598-406a-8cbf-504d4a3bac15" providerId="ADAL" clId="{65104DF2-1B45-4C36-9E2A-F89658839DCF}" dt="2024-02-06T18:43:55.063" v="26285" actId="478"/>
          <ac:cxnSpMkLst>
            <pc:docMk/>
            <pc:sldMk cId="1413220482" sldId="1170"/>
            <ac:cxnSpMk id="18" creationId="{A6038E17-CC26-E08F-C317-6C9DD75D396C}"/>
          </ac:cxnSpMkLst>
        </pc:cxnChg>
        <pc:cxnChg chg="del mod">
          <ac:chgData name="Palit, Tapti" userId="dec6fbcd-7598-406a-8cbf-504d4a3bac15" providerId="ADAL" clId="{65104DF2-1B45-4C36-9E2A-F89658839DCF}" dt="2024-02-06T18:43:55.063" v="26285" actId="478"/>
          <ac:cxnSpMkLst>
            <pc:docMk/>
            <pc:sldMk cId="1413220482" sldId="1170"/>
            <ac:cxnSpMk id="20" creationId="{495B6547-944C-E411-8011-CF584D219AB0}"/>
          </ac:cxnSpMkLst>
        </pc:cxnChg>
        <pc:cxnChg chg="add mod">
          <ac:chgData name="Palit, Tapti" userId="dec6fbcd-7598-406a-8cbf-504d4a3bac15" providerId="ADAL" clId="{65104DF2-1B45-4C36-9E2A-F89658839DCF}" dt="2024-02-06T18:44:08.877" v="26289" actId="14100"/>
          <ac:cxnSpMkLst>
            <pc:docMk/>
            <pc:sldMk cId="1413220482" sldId="1170"/>
            <ac:cxnSpMk id="21" creationId="{9C7D3581-8A17-F35C-C20F-1842E928B9B3}"/>
          </ac:cxnSpMkLst>
        </pc:cxnChg>
        <pc:cxnChg chg="add mod">
          <ac:chgData name="Palit, Tapti" userId="dec6fbcd-7598-406a-8cbf-504d4a3bac15" providerId="ADAL" clId="{65104DF2-1B45-4C36-9E2A-F89658839DCF}" dt="2024-02-06T18:44:18.964" v="26295" actId="14100"/>
          <ac:cxnSpMkLst>
            <pc:docMk/>
            <pc:sldMk cId="1413220482" sldId="1170"/>
            <ac:cxnSpMk id="25" creationId="{30EC9A4F-C669-8D1F-6FED-79CDC0DDB802}"/>
          </ac:cxnSpMkLst>
        </pc:cxnChg>
      </pc:sldChg>
      <pc:sldChg chg="modAnim">
        <pc:chgData name="Palit, Tapti" userId="dec6fbcd-7598-406a-8cbf-504d4a3bac15" providerId="ADAL" clId="{65104DF2-1B45-4C36-9E2A-F89658839DCF}" dt="2024-02-06T20:31:19.391" v="27483"/>
        <pc:sldMkLst>
          <pc:docMk/>
          <pc:sldMk cId="951648542" sldId="1171"/>
        </pc:sldMkLst>
      </pc:sldChg>
      <pc:sldChg chg="addSp delSp modSp mod modAnim chgLayout">
        <pc:chgData name="Palit, Tapti" userId="dec6fbcd-7598-406a-8cbf-504d4a3bac15" providerId="ADAL" clId="{65104DF2-1B45-4C36-9E2A-F89658839DCF}" dt="2024-02-06T20:44:57.688" v="27659" actId="1076"/>
        <pc:sldMkLst>
          <pc:docMk/>
          <pc:sldMk cId="3491945629" sldId="1175"/>
        </pc:sldMkLst>
        <pc:spChg chg="mod ord">
          <ac:chgData name="Palit, Tapti" userId="dec6fbcd-7598-406a-8cbf-504d4a3bac15" providerId="ADAL" clId="{65104DF2-1B45-4C36-9E2A-F89658839DCF}" dt="2024-02-06T20:42:36.886" v="27629" actId="20577"/>
          <ac:spMkLst>
            <pc:docMk/>
            <pc:sldMk cId="3491945629" sldId="1175"/>
            <ac:spMk id="2" creationId="{C3433336-0953-E90B-9EBD-EFEF4D9466D0}"/>
          </ac:spMkLst>
        </pc:spChg>
        <pc:spChg chg="mod ord">
          <ac:chgData name="Palit, Tapti" userId="dec6fbcd-7598-406a-8cbf-504d4a3bac15" providerId="ADAL" clId="{65104DF2-1B45-4C36-9E2A-F89658839DCF}" dt="2024-02-06T20:38:54.769" v="27485" actId="6264"/>
          <ac:spMkLst>
            <pc:docMk/>
            <pc:sldMk cId="3491945629" sldId="1175"/>
            <ac:spMk id="3" creationId="{E2C3A34B-F163-9357-03D8-C2EA10E2E08D}"/>
          </ac:spMkLst>
        </pc:spChg>
        <pc:spChg chg="mod ord">
          <ac:chgData name="Palit, Tapti" userId="dec6fbcd-7598-406a-8cbf-504d4a3bac15" providerId="ADAL" clId="{65104DF2-1B45-4C36-9E2A-F89658839DCF}" dt="2024-02-06T20:38:54.769" v="27485" actId="6264"/>
          <ac:spMkLst>
            <pc:docMk/>
            <pc:sldMk cId="3491945629" sldId="1175"/>
            <ac:spMk id="4" creationId="{0715138A-BEE3-07F9-7596-0598455E8139}"/>
          </ac:spMkLst>
        </pc:spChg>
        <pc:spChg chg="add del mod">
          <ac:chgData name="Palit, Tapti" userId="dec6fbcd-7598-406a-8cbf-504d4a3bac15" providerId="ADAL" clId="{65104DF2-1B45-4C36-9E2A-F89658839DCF}" dt="2024-02-06T20:38:54.769" v="27485" actId="6264"/>
          <ac:spMkLst>
            <pc:docMk/>
            <pc:sldMk cId="3491945629" sldId="1175"/>
            <ac:spMk id="8" creationId="{821B3724-64FD-FF58-787B-5C5067876165}"/>
          </ac:spMkLst>
        </pc:spChg>
        <pc:spChg chg="mod ord">
          <ac:chgData name="Palit, Tapti" userId="dec6fbcd-7598-406a-8cbf-504d4a3bac15" providerId="ADAL" clId="{65104DF2-1B45-4C36-9E2A-F89658839DCF}" dt="2024-02-06T20:43:25.306" v="27631" actId="20577"/>
          <ac:spMkLst>
            <pc:docMk/>
            <pc:sldMk cId="3491945629" sldId="1175"/>
            <ac:spMk id="9" creationId="{963E34B9-E04A-3185-6334-FE73A4781F8C}"/>
          </ac:spMkLst>
        </pc:spChg>
        <pc:spChg chg="add del mod">
          <ac:chgData name="Palit, Tapti" userId="dec6fbcd-7598-406a-8cbf-504d4a3bac15" providerId="ADAL" clId="{65104DF2-1B45-4C36-9E2A-F89658839DCF}" dt="2024-02-06T20:38:54.769" v="27485" actId="6264"/>
          <ac:spMkLst>
            <pc:docMk/>
            <pc:sldMk cId="3491945629" sldId="1175"/>
            <ac:spMk id="10" creationId="{1E8F4BD4-D9A9-206B-2207-8C7D05A9C9A1}"/>
          </ac:spMkLst>
        </pc:spChg>
        <pc:spChg chg="add del mod">
          <ac:chgData name="Palit, Tapti" userId="dec6fbcd-7598-406a-8cbf-504d4a3bac15" providerId="ADAL" clId="{65104DF2-1B45-4C36-9E2A-F89658839DCF}" dt="2024-02-06T20:38:54.769" v="27485" actId="6264"/>
          <ac:spMkLst>
            <pc:docMk/>
            <pc:sldMk cId="3491945629" sldId="1175"/>
            <ac:spMk id="11" creationId="{3F1D68D2-55D6-2F4D-1974-BDF8D18E88FC}"/>
          </ac:spMkLst>
        </pc:spChg>
        <pc:spChg chg="add del mod">
          <ac:chgData name="Palit, Tapti" userId="dec6fbcd-7598-406a-8cbf-504d4a3bac15" providerId="ADAL" clId="{65104DF2-1B45-4C36-9E2A-F89658839DCF}" dt="2024-02-06T20:38:54.769" v="27485" actId="6264"/>
          <ac:spMkLst>
            <pc:docMk/>
            <pc:sldMk cId="3491945629" sldId="1175"/>
            <ac:spMk id="12" creationId="{7C462684-FB0A-04C9-FD35-DCD6180B7217}"/>
          </ac:spMkLst>
        </pc:spChg>
        <pc:spChg chg="add mod">
          <ac:chgData name="Palit, Tapti" userId="dec6fbcd-7598-406a-8cbf-504d4a3bac15" providerId="ADAL" clId="{65104DF2-1B45-4C36-9E2A-F89658839DCF}" dt="2024-02-06T20:44:57.688" v="27659" actId="1076"/>
          <ac:spMkLst>
            <pc:docMk/>
            <pc:sldMk cId="3491945629" sldId="1175"/>
            <ac:spMk id="13" creationId="{61A4FEBA-8721-D8C0-B444-584662793C9F}"/>
          </ac:spMkLst>
        </pc:spChg>
      </pc:sldChg>
      <pc:sldChg chg="add del">
        <pc:chgData name="Palit, Tapti" userId="dec6fbcd-7598-406a-8cbf-504d4a3bac15" providerId="ADAL" clId="{65104DF2-1B45-4C36-9E2A-F89658839DCF}" dt="2024-02-06T20:55:12.336" v="27891" actId="47"/>
        <pc:sldMkLst>
          <pc:docMk/>
          <pc:sldMk cId="3364304933" sldId="1176"/>
        </pc:sldMkLst>
      </pc:sldChg>
      <pc:sldChg chg="addSp modSp mod modAnim">
        <pc:chgData name="Palit, Tapti" userId="dec6fbcd-7598-406a-8cbf-504d4a3bac15" providerId="ADAL" clId="{65104DF2-1B45-4C36-9E2A-F89658839DCF}" dt="2024-02-06T18:22:55.627" v="25901" actId="20577"/>
        <pc:sldMkLst>
          <pc:docMk/>
          <pc:sldMk cId="68023527" sldId="1177"/>
        </pc:sldMkLst>
        <pc:spChg chg="add mod">
          <ac:chgData name="Palit, Tapti" userId="dec6fbcd-7598-406a-8cbf-504d4a3bac15" providerId="ADAL" clId="{65104DF2-1B45-4C36-9E2A-F89658839DCF}" dt="2024-02-06T17:44:49.154" v="25730" actId="1076"/>
          <ac:spMkLst>
            <pc:docMk/>
            <pc:sldMk cId="68023527" sldId="1177"/>
            <ac:spMk id="2" creationId="{4A7C267B-9B81-B149-C00C-04592935AEFD}"/>
          </ac:spMkLst>
        </pc:spChg>
        <pc:spChg chg="add mod">
          <ac:chgData name="Palit, Tapti" userId="dec6fbcd-7598-406a-8cbf-504d4a3bac15" providerId="ADAL" clId="{65104DF2-1B45-4C36-9E2A-F89658839DCF}" dt="2024-02-06T17:45:56.294" v="25745" actId="14100"/>
          <ac:spMkLst>
            <pc:docMk/>
            <pc:sldMk cId="68023527" sldId="1177"/>
            <ac:spMk id="4" creationId="{BAB7AAF1-5058-6E7E-C63D-16EF46D9F536}"/>
          </ac:spMkLst>
        </pc:spChg>
        <pc:spChg chg="add mod">
          <ac:chgData name="Palit, Tapti" userId="dec6fbcd-7598-406a-8cbf-504d4a3bac15" providerId="ADAL" clId="{65104DF2-1B45-4C36-9E2A-F89658839DCF}" dt="2024-02-06T17:45:39.713" v="25743" actId="14100"/>
          <ac:spMkLst>
            <pc:docMk/>
            <pc:sldMk cId="68023527" sldId="1177"/>
            <ac:spMk id="6" creationId="{91006A0A-FE30-79E2-9A61-56AF369C0D40}"/>
          </ac:spMkLst>
        </pc:spChg>
        <pc:spChg chg="mod">
          <ac:chgData name="Palit, Tapti" userId="dec6fbcd-7598-406a-8cbf-504d4a3bac15" providerId="ADAL" clId="{65104DF2-1B45-4C36-9E2A-F89658839DCF}" dt="2024-02-06T18:22:55.627" v="25901" actId="20577"/>
          <ac:spMkLst>
            <pc:docMk/>
            <pc:sldMk cId="68023527" sldId="1177"/>
            <ac:spMk id="15" creationId="{632CDA17-2240-B34F-44F8-5573404E1E94}"/>
          </ac:spMkLst>
        </pc:spChg>
      </pc:sldChg>
      <pc:sldChg chg="addSp delSp modSp mod">
        <pc:chgData name="Palit, Tapti" userId="dec6fbcd-7598-406a-8cbf-504d4a3bac15" providerId="ADAL" clId="{65104DF2-1B45-4C36-9E2A-F89658839DCF}" dt="2024-02-06T18:49:16.474" v="26377"/>
        <pc:sldMkLst>
          <pc:docMk/>
          <pc:sldMk cId="4069589226" sldId="1178"/>
        </pc:sldMkLst>
        <pc:spChg chg="del">
          <ac:chgData name="Palit, Tapti" userId="dec6fbcd-7598-406a-8cbf-504d4a3bac15" providerId="ADAL" clId="{65104DF2-1B45-4C36-9E2A-F89658839DCF}" dt="2024-02-06T18:49:07.043" v="26376" actId="478"/>
          <ac:spMkLst>
            <pc:docMk/>
            <pc:sldMk cId="4069589226" sldId="1178"/>
            <ac:spMk id="8" creationId="{404E5D02-C7BD-7A9F-A969-6D8A6F25DF86}"/>
          </ac:spMkLst>
        </pc:spChg>
        <pc:spChg chg="del">
          <ac:chgData name="Palit, Tapti" userId="dec6fbcd-7598-406a-8cbf-504d4a3bac15" providerId="ADAL" clId="{65104DF2-1B45-4C36-9E2A-F89658839DCF}" dt="2024-02-06T18:49:07.043" v="26376" actId="478"/>
          <ac:spMkLst>
            <pc:docMk/>
            <pc:sldMk cId="4069589226" sldId="1178"/>
            <ac:spMk id="9" creationId="{FE3FA576-1359-7D36-4784-CB570FB70315}"/>
          </ac:spMkLst>
        </pc:spChg>
        <pc:spChg chg="del">
          <ac:chgData name="Palit, Tapti" userId="dec6fbcd-7598-406a-8cbf-504d4a3bac15" providerId="ADAL" clId="{65104DF2-1B45-4C36-9E2A-F89658839DCF}" dt="2024-02-06T18:49:07.043" v="26376" actId="478"/>
          <ac:spMkLst>
            <pc:docMk/>
            <pc:sldMk cId="4069589226" sldId="1178"/>
            <ac:spMk id="12" creationId="{F6E21CA4-58ED-AF98-B091-9861E6D3D3BD}"/>
          </ac:spMkLst>
        </pc:spChg>
        <pc:spChg chg="del">
          <ac:chgData name="Palit, Tapti" userId="dec6fbcd-7598-406a-8cbf-504d4a3bac15" providerId="ADAL" clId="{65104DF2-1B45-4C36-9E2A-F89658839DCF}" dt="2024-02-06T18:49:07.043" v="26376" actId="478"/>
          <ac:spMkLst>
            <pc:docMk/>
            <pc:sldMk cId="4069589226" sldId="1178"/>
            <ac:spMk id="13" creationId="{8A8FBFCB-C472-E694-87DD-57F89928D45A}"/>
          </ac:spMkLst>
        </pc:spChg>
        <pc:spChg chg="del">
          <ac:chgData name="Palit, Tapti" userId="dec6fbcd-7598-406a-8cbf-504d4a3bac15" providerId="ADAL" clId="{65104DF2-1B45-4C36-9E2A-F89658839DCF}" dt="2024-02-06T18:49:07.043" v="26376" actId="478"/>
          <ac:spMkLst>
            <pc:docMk/>
            <pc:sldMk cId="4069589226" sldId="1178"/>
            <ac:spMk id="15" creationId="{36EBB0D3-5286-277D-70E5-AFC358232F98}"/>
          </ac:spMkLst>
        </pc:spChg>
        <pc:spChg chg="del">
          <ac:chgData name="Palit, Tapti" userId="dec6fbcd-7598-406a-8cbf-504d4a3bac15" providerId="ADAL" clId="{65104DF2-1B45-4C36-9E2A-F89658839DCF}" dt="2024-02-06T18:49:07.043" v="26376" actId="478"/>
          <ac:spMkLst>
            <pc:docMk/>
            <pc:sldMk cId="4069589226" sldId="1178"/>
            <ac:spMk id="16" creationId="{2A187A53-E5C6-EB07-ACF3-393CD3D4AEDA}"/>
          </ac:spMkLst>
        </pc:spChg>
        <pc:spChg chg="add mod">
          <ac:chgData name="Palit, Tapti" userId="dec6fbcd-7598-406a-8cbf-504d4a3bac15" providerId="ADAL" clId="{65104DF2-1B45-4C36-9E2A-F89658839DCF}" dt="2024-02-06T18:49:16.474" v="26377"/>
          <ac:spMkLst>
            <pc:docMk/>
            <pc:sldMk cId="4069589226" sldId="1178"/>
            <ac:spMk id="27" creationId="{0CCEBB66-9150-07B5-2777-B4654B6267A5}"/>
          </ac:spMkLst>
        </pc:spChg>
        <pc:spChg chg="add mod">
          <ac:chgData name="Palit, Tapti" userId="dec6fbcd-7598-406a-8cbf-504d4a3bac15" providerId="ADAL" clId="{65104DF2-1B45-4C36-9E2A-F89658839DCF}" dt="2024-02-06T18:49:16.474" v="26377"/>
          <ac:spMkLst>
            <pc:docMk/>
            <pc:sldMk cId="4069589226" sldId="1178"/>
            <ac:spMk id="29" creationId="{F331EFD0-A787-7FEA-E4A4-4EFAAB179CD0}"/>
          </ac:spMkLst>
        </pc:spChg>
        <pc:spChg chg="add mod">
          <ac:chgData name="Palit, Tapti" userId="dec6fbcd-7598-406a-8cbf-504d4a3bac15" providerId="ADAL" clId="{65104DF2-1B45-4C36-9E2A-F89658839DCF}" dt="2024-02-06T18:49:16.474" v="26377"/>
          <ac:spMkLst>
            <pc:docMk/>
            <pc:sldMk cId="4069589226" sldId="1178"/>
            <ac:spMk id="32" creationId="{24F28C88-9AD5-7642-E9D2-F59E91BA8AB1}"/>
          </ac:spMkLst>
        </pc:spChg>
        <pc:spChg chg="add mod">
          <ac:chgData name="Palit, Tapti" userId="dec6fbcd-7598-406a-8cbf-504d4a3bac15" providerId="ADAL" clId="{65104DF2-1B45-4C36-9E2A-F89658839DCF}" dt="2024-02-06T18:49:16.474" v="26377"/>
          <ac:spMkLst>
            <pc:docMk/>
            <pc:sldMk cId="4069589226" sldId="1178"/>
            <ac:spMk id="33" creationId="{3608D9C2-2CE3-6218-E8F2-E960933F2A37}"/>
          </ac:spMkLst>
        </pc:spChg>
        <pc:spChg chg="add mod">
          <ac:chgData name="Palit, Tapti" userId="dec6fbcd-7598-406a-8cbf-504d4a3bac15" providerId="ADAL" clId="{65104DF2-1B45-4C36-9E2A-F89658839DCF}" dt="2024-02-06T18:49:16.474" v="26377"/>
          <ac:spMkLst>
            <pc:docMk/>
            <pc:sldMk cId="4069589226" sldId="1178"/>
            <ac:spMk id="35" creationId="{560F8829-1410-E275-2733-ADC570D2F644}"/>
          </ac:spMkLst>
        </pc:spChg>
        <pc:spChg chg="add mod">
          <ac:chgData name="Palit, Tapti" userId="dec6fbcd-7598-406a-8cbf-504d4a3bac15" providerId="ADAL" clId="{65104DF2-1B45-4C36-9E2A-F89658839DCF}" dt="2024-02-06T18:49:16.474" v="26377"/>
          <ac:spMkLst>
            <pc:docMk/>
            <pc:sldMk cId="4069589226" sldId="1178"/>
            <ac:spMk id="36" creationId="{D605672A-B683-756D-CA78-C40114A0593B}"/>
          </ac:spMkLst>
        </pc:spChg>
        <pc:spChg chg="add mod">
          <ac:chgData name="Palit, Tapti" userId="dec6fbcd-7598-406a-8cbf-504d4a3bac15" providerId="ADAL" clId="{65104DF2-1B45-4C36-9E2A-F89658839DCF}" dt="2024-02-06T18:49:16.474" v="26377"/>
          <ac:spMkLst>
            <pc:docMk/>
            <pc:sldMk cId="4069589226" sldId="1178"/>
            <ac:spMk id="37" creationId="{BF284B8C-E89E-D5D2-D1F5-254B37ECBBC4}"/>
          </ac:spMkLst>
        </pc:spChg>
        <pc:spChg chg="add mod">
          <ac:chgData name="Palit, Tapti" userId="dec6fbcd-7598-406a-8cbf-504d4a3bac15" providerId="ADAL" clId="{65104DF2-1B45-4C36-9E2A-F89658839DCF}" dt="2024-02-06T18:49:16.474" v="26377"/>
          <ac:spMkLst>
            <pc:docMk/>
            <pc:sldMk cId="4069589226" sldId="1178"/>
            <ac:spMk id="45" creationId="{5BC1CC5F-591B-618D-B3EB-F86407E08E8B}"/>
          </ac:spMkLst>
        </pc:spChg>
        <pc:spChg chg="del">
          <ac:chgData name="Palit, Tapti" userId="dec6fbcd-7598-406a-8cbf-504d4a3bac15" providerId="ADAL" clId="{65104DF2-1B45-4C36-9E2A-F89658839DCF}" dt="2024-02-06T18:49:07.043" v="26376" actId="478"/>
          <ac:spMkLst>
            <pc:docMk/>
            <pc:sldMk cId="4069589226" sldId="1178"/>
            <ac:spMk id="52" creationId="{1B8ECE4D-4DE5-5574-810B-C25B6FB8B1F3}"/>
          </ac:spMkLst>
        </pc:spChg>
        <pc:spChg chg="del">
          <ac:chgData name="Palit, Tapti" userId="dec6fbcd-7598-406a-8cbf-504d4a3bac15" providerId="ADAL" clId="{65104DF2-1B45-4C36-9E2A-F89658839DCF}" dt="2024-02-06T18:49:07.043" v="26376" actId="478"/>
          <ac:spMkLst>
            <pc:docMk/>
            <pc:sldMk cId="4069589226" sldId="1178"/>
            <ac:spMk id="53" creationId="{17196389-9AE0-F089-FC74-A1209B1893CF}"/>
          </ac:spMkLst>
        </pc:spChg>
        <pc:cxnChg chg="del mod">
          <ac:chgData name="Palit, Tapti" userId="dec6fbcd-7598-406a-8cbf-504d4a3bac15" providerId="ADAL" clId="{65104DF2-1B45-4C36-9E2A-F89658839DCF}" dt="2024-02-06T18:49:07.043" v="26376" actId="478"/>
          <ac:cxnSpMkLst>
            <pc:docMk/>
            <pc:sldMk cId="4069589226" sldId="1178"/>
            <ac:cxnSpMk id="2" creationId="{FCD20EF2-683E-F4A6-EF85-F3DDE871901A}"/>
          </ac:cxnSpMkLst>
        </pc:cxnChg>
        <pc:cxnChg chg="del mod">
          <ac:chgData name="Palit, Tapti" userId="dec6fbcd-7598-406a-8cbf-504d4a3bac15" providerId="ADAL" clId="{65104DF2-1B45-4C36-9E2A-F89658839DCF}" dt="2024-02-06T18:49:07.043" v="26376" actId="478"/>
          <ac:cxnSpMkLst>
            <pc:docMk/>
            <pc:sldMk cId="4069589226" sldId="1178"/>
            <ac:cxnSpMk id="6" creationId="{6A83AC85-26A8-F15B-1CA0-C03623E12430}"/>
          </ac:cxnSpMkLst>
        </pc:cxnChg>
        <pc:cxnChg chg="del mod">
          <ac:chgData name="Palit, Tapti" userId="dec6fbcd-7598-406a-8cbf-504d4a3bac15" providerId="ADAL" clId="{65104DF2-1B45-4C36-9E2A-F89658839DCF}" dt="2024-02-06T18:49:07.043" v="26376" actId="478"/>
          <ac:cxnSpMkLst>
            <pc:docMk/>
            <pc:sldMk cId="4069589226" sldId="1178"/>
            <ac:cxnSpMk id="10" creationId="{A466FFF3-2D83-9C5F-C7A7-73CCB1E96766}"/>
          </ac:cxnSpMkLst>
        </pc:cxnChg>
        <pc:cxnChg chg="del mod">
          <ac:chgData name="Palit, Tapti" userId="dec6fbcd-7598-406a-8cbf-504d4a3bac15" providerId="ADAL" clId="{65104DF2-1B45-4C36-9E2A-F89658839DCF}" dt="2024-02-06T18:49:07.043" v="26376" actId="478"/>
          <ac:cxnSpMkLst>
            <pc:docMk/>
            <pc:sldMk cId="4069589226" sldId="1178"/>
            <ac:cxnSpMk id="11" creationId="{34ADCB78-7E32-1294-35B5-028CB3B5795D}"/>
          </ac:cxnSpMkLst>
        </pc:cxnChg>
        <pc:cxnChg chg="del mod">
          <ac:chgData name="Palit, Tapti" userId="dec6fbcd-7598-406a-8cbf-504d4a3bac15" providerId="ADAL" clId="{65104DF2-1B45-4C36-9E2A-F89658839DCF}" dt="2024-02-06T18:49:07.043" v="26376" actId="478"/>
          <ac:cxnSpMkLst>
            <pc:docMk/>
            <pc:sldMk cId="4069589226" sldId="1178"/>
            <ac:cxnSpMk id="14" creationId="{130FE503-7A81-ECB4-3A67-23F55AB93FD8}"/>
          </ac:cxnSpMkLst>
        </pc:cxnChg>
        <pc:cxnChg chg="del mod">
          <ac:chgData name="Palit, Tapti" userId="dec6fbcd-7598-406a-8cbf-504d4a3bac15" providerId="ADAL" clId="{65104DF2-1B45-4C36-9E2A-F89658839DCF}" dt="2024-02-06T18:49:07.043" v="26376" actId="478"/>
          <ac:cxnSpMkLst>
            <pc:docMk/>
            <pc:sldMk cId="4069589226" sldId="1178"/>
            <ac:cxnSpMk id="18" creationId="{A6038E17-CC26-E08F-C317-6C9DD75D396C}"/>
          </ac:cxnSpMkLst>
        </pc:cxnChg>
        <pc:cxnChg chg="del">
          <ac:chgData name="Palit, Tapti" userId="dec6fbcd-7598-406a-8cbf-504d4a3bac15" providerId="ADAL" clId="{65104DF2-1B45-4C36-9E2A-F89658839DCF}" dt="2024-02-06T18:49:07.043" v="26376" actId="478"/>
          <ac:cxnSpMkLst>
            <pc:docMk/>
            <pc:sldMk cId="4069589226" sldId="1178"/>
            <ac:cxnSpMk id="19" creationId="{C7325E9C-6710-77F6-496C-B8F7F5A6CE7B}"/>
          </ac:cxnSpMkLst>
        </pc:cxnChg>
        <pc:cxnChg chg="del mod">
          <ac:chgData name="Palit, Tapti" userId="dec6fbcd-7598-406a-8cbf-504d4a3bac15" providerId="ADAL" clId="{65104DF2-1B45-4C36-9E2A-F89658839DCF}" dt="2024-02-06T18:49:07.043" v="26376" actId="478"/>
          <ac:cxnSpMkLst>
            <pc:docMk/>
            <pc:sldMk cId="4069589226" sldId="1178"/>
            <ac:cxnSpMk id="20" creationId="{495B6547-944C-E411-8011-CF584D219AB0}"/>
          </ac:cxnSpMkLst>
        </pc:cxnChg>
        <pc:cxnChg chg="del mod">
          <ac:chgData name="Palit, Tapti" userId="dec6fbcd-7598-406a-8cbf-504d4a3bac15" providerId="ADAL" clId="{65104DF2-1B45-4C36-9E2A-F89658839DCF}" dt="2024-02-06T18:49:07.043" v="26376" actId="478"/>
          <ac:cxnSpMkLst>
            <pc:docMk/>
            <pc:sldMk cId="4069589226" sldId="1178"/>
            <ac:cxnSpMk id="21" creationId="{A041E1F3-C83B-6206-B97D-832D5B6865D0}"/>
          </ac:cxnSpMkLst>
        </pc:cxnChg>
        <pc:cxnChg chg="del mod">
          <ac:chgData name="Palit, Tapti" userId="dec6fbcd-7598-406a-8cbf-504d4a3bac15" providerId="ADAL" clId="{65104DF2-1B45-4C36-9E2A-F89658839DCF}" dt="2024-02-06T18:49:07.043" v="26376" actId="478"/>
          <ac:cxnSpMkLst>
            <pc:docMk/>
            <pc:sldMk cId="4069589226" sldId="1178"/>
            <ac:cxnSpMk id="25" creationId="{006A2470-4139-2556-40B3-0DE6B95985E7}"/>
          </ac:cxnSpMkLst>
        </pc:cxnChg>
        <pc:cxnChg chg="del mod">
          <ac:chgData name="Palit, Tapti" userId="dec6fbcd-7598-406a-8cbf-504d4a3bac15" providerId="ADAL" clId="{65104DF2-1B45-4C36-9E2A-F89658839DCF}" dt="2024-02-06T18:49:07.043" v="26376" actId="478"/>
          <ac:cxnSpMkLst>
            <pc:docMk/>
            <pc:sldMk cId="4069589226" sldId="1178"/>
            <ac:cxnSpMk id="26" creationId="{506C9240-5C85-138C-9BA3-C52D157E0997}"/>
          </ac:cxnSpMkLst>
        </pc:cxnChg>
        <pc:cxnChg chg="del mod">
          <ac:chgData name="Palit, Tapti" userId="dec6fbcd-7598-406a-8cbf-504d4a3bac15" providerId="ADAL" clId="{65104DF2-1B45-4C36-9E2A-F89658839DCF}" dt="2024-02-06T18:49:07.043" v="26376" actId="478"/>
          <ac:cxnSpMkLst>
            <pc:docMk/>
            <pc:sldMk cId="4069589226" sldId="1178"/>
            <ac:cxnSpMk id="28" creationId="{CFBE385A-1C90-687B-9ED9-9AAD22174ACE}"/>
          </ac:cxnSpMkLst>
        </pc:cxnChg>
        <pc:cxnChg chg="del mod">
          <ac:chgData name="Palit, Tapti" userId="dec6fbcd-7598-406a-8cbf-504d4a3bac15" providerId="ADAL" clId="{65104DF2-1B45-4C36-9E2A-F89658839DCF}" dt="2024-02-06T18:49:07.043" v="26376" actId="478"/>
          <ac:cxnSpMkLst>
            <pc:docMk/>
            <pc:sldMk cId="4069589226" sldId="1178"/>
            <ac:cxnSpMk id="30" creationId="{A6D6C83C-E0F0-AFAA-EFC9-8715489C3EA9}"/>
          </ac:cxnSpMkLst>
        </pc:cxnChg>
        <pc:cxnChg chg="del mod">
          <ac:chgData name="Palit, Tapti" userId="dec6fbcd-7598-406a-8cbf-504d4a3bac15" providerId="ADAL" clId="{65104DF2-1B45-4C36-9E2A-F89658839DCF}" dt="2024-02-06T18:49:07.043" v="26376" actId="478"/>
          <ac:cxnSpMkLst>
            <pc:docMk/>
            <pc:sldMk cId="4069589226" sldId="1178"/>
            <ac:cxnSpMk id="31" creationId="{0FF023DE-D8C8-1DD9-95A7-3734144FC31A}"/>
          </ac:cxnSpMkLst>
        </pc:cxnChg>
        <pc:cxnChg chg="del mod">
          <ac:chgData name="Palit, Tapti" userId="dec6fbcd-7598-406a-8cbf-504d4a3bac15" providerId="ADAL" clId="{65104DF2-1B45-4C36-9E2A-F89658839DCF}" dt="2024-02-06T18:49:07.043" v="26376" actId="478"/>
          <ac:cxnSpMkLst>
            <pc:docMk/>
            <pc:sldMk cId="4069589226" sldId="1178"/>
            <ac:cxnSpMk id="34" creationId="{E5E111F1-DFFF-2F07-20F0-294C45A9881C}"/>
          </ac:cxnSpMkLst>
        </pc:cxnChg>
        <pc:cxnChg chg="del mod">
          <ac:chgData name="Palit, Tapti" userId="dec6fbcd-7598-406a-8cbf-504d4a3bac15" providerId="ADAL" clId="{65104DF2-1B45-4C36-9E2A-F89658839DCF}" dt="2024-02-06T18:49:07.043" v="26376" actId="478"/>
          <ac:cxnSpMkLst>
            <pc:docMk/>
            <pc:sldMk cId="4069589226" sldId="1178"/>
            <ac:cxnSpMk id="38" creationId="{F0BD4461-543F-1ABB-9BE6-D6301792213E}"/>
          </ac:cxnSpMkLst>
        </pc:cxnChg>
        <pc:cxnChg chg="add mod">
          <ac:chgData name="Palit, Tapti" userId="dec6fbcd-7598-406a-8cbf-504d4a3bac15" providerId="ADAL" clId="{65104DF2-1B45-4C36-9E2A-F89658839DCF}" dt="2024-02-06T18:49:16.474" v="26377"/>
          <ac:cxnSpMkLst>
            <pc:docMk/>
            <pc:sldMk cId="4069589226" sldId="1178"/>
            <ac:cxnSpMk id="39" creationId="{250DA214-01B5-BF62-FB57-5AC079254A4B}"/>
          </ac:cxnSpMkLst>
        </pc:cxnChg>
        <pc:cxnChg chg="add mod">
          <ac:chgData name="Palit, Tapti" userId="dec6fbcd-7598-406a-8cbf-504d4a3bac15" providerId="ADAL" clId="{65104DF2-1B45-4C36-9E2A-F89658839DCF}" dt="2024-02-06T18:49:16.474" v="26377"/>
          <ac:cxnSpMkLst>
            <pc:docMk/>
            <pc:sldMk cId="4069589226" sldId="1178"/>
            <ac:cxnSpMk id="40" creationId="{45D6E333-D25C-0EA1-B990-20E2EA87E050}"/>
          </ac:cxnSpMkLst>
        </pc:cxnChg>
        <pc:cxnChg chg="add mod">
          <ac:chgData name="Palit, Tapti" userId="dec6fbcd-7598-406a-8cbf-504d4a3bac15" providerId="ADAL" clId="{65104DF2-1B45-4C36-9E2A-F89658839DCF}" dt="2024-02-06T18:49:16.474" v="26377"/>
          <ac:cxnSpMkLst>
            <pc:docMk/>
            <pc:sldMk cId="4069589226" sldId="1178"/>
            <ac:cxnSpMk id="41" creationId="{592A7349-5AD6-2164-D2BF-B469CCD0C928}"/>
          </ac:cxnSpMkLst>
        </pc:cxnChg>
        <pc:cxnChg chg="add mod">
          <ac:chgData name="Palit, Tapti" userId="dec6fbcd-7598-406a-8cbf-504d4a3bac15" providerId="ADAL" clId="{65104DF2-1B45-4C36-9E2A-F89658839DCF}" dt="2024-02-06T18:49:16.474" v="26377"/>
          <ac:cxnSpMkLst>
            <pc:docMk/>
            <pc:sldMk cId="4069589226" sldId="1178"/>
            <ac:cxnSpMk id="42" creationId="{9C11B410-4D9A-0A53-F2C8-A134EF0B7C7B}"/>
          </ac:cxnSpMkLst>
        </pc:cxnChg>
        <pc:cxnChg chg="del mod">
          <ac:chgData name="Palit, Tapti" userId="dec6fbcd-7598-406a-8cbf-504d4a3bac15" providerId="ADAL" clId="{65104DF2-1B45-4C36-9E2A-F89658839DCF}" dt="2024-02-06T18:49:07.043" v="26376" actId="478"/>
          <ac:cxnSpMkLst>
            <pc:docMk/>
            <pc:sldMk cId="4069589226" sldId="1178"/>
            <ac:cxnSpMk id="43" creationId="{243342FF-E3B7-2D15-BC6A-093054D329BB}"/>
          </ac:cxnSpMkLst>
        </pc:cxnChg>
        <pc:cxnChg chg="add mod">
          <ac:chgData name="Palit, Tapti" userId="dec6fbcd-7598-406a-8cbf-504d4a3bac15" providerId="ADAL" clId="{65104DF2-1B45-4C36-9E2A-F89658839DCF}" dt="2024-02-06T18:49:16.474" v="26377"/>
          <ac:cxnSpMkLst>
            <pc:docMk/>
            <pc:sldMk cId="4069589226" sldId="1178"/>
            <ac:cxnSpMk id="44" creationId="{F62CD83B-983C-F6B2-28DD-82BEF605EB6C}"/>
          </ac:cxnSpMkLst>
        </pc:cxnChg>
        <pc:cxnChg chg="del mod">
          <ac:chgData name="Palit, Tapti" userId="dec6fbcd-7598-406a-8cbf-504d4a3bac15" providerId="ADAL" clId="{65104DF2-1B45-4C36-9E2A-F89658839DCF}" dt="2024-02-06T18:49:07.043" v="26376" actId="478"/>
          <ac:cxnSpMkLst>
            <pc:docMk/>
            <pc:sldMk cId="4069589226" sldId="1178"/>
            <ac:cxnSpMk id="46" creationId="{ED31FCE2-956E-71FB-468A-90BCFE3BA071}"/>
          </ac:cxnSpMkLst>
        </pc:cxnChg>
        <pc:cxnChg chg="add mod">
          <ac:chgData name="Palit, Tapti" userId="dec6fbcd-7598-406a-8cbf-504d4a3bac15" providerId="ADAL" clId="{65104DF2-1B45-4C36-9E2A-F89658839DCF}" dt="2024-02-06T18:49:16.474" v="26377"/>
          <ac:cxnSpMkLst>
            <pc:docMk/>
            <pc:sldMk cId="4069589226" sldId="1178"/>
            <ac:cxnSpMk id="47" creationId="{19640316-592E-BC84-1B59-48274D694DDA}"/>
          </ac:cxnSpMkLst>
        </pc:cxnChg>
        <pc:cxnChg chg="add mod">
          <ac:chgData name="Palit, Tapti" userId="dec6fbcd-7598-406a-8cbf-504d4a3bac15" providerId="ADAL" clId="{65104DF2-1B45-4C36-9E2A-F89658839DCF}" dt="2024-02-06T18:49:16.474" v="26377"/>
          <ac:cxnSpMkLst>
            <pc:docMk/>
            <pc:sldMk cId="4069589226" sldId="1178"/>
            <ac:cxnSpMk id="48" creationId="{45AF0E56-BD60-5656-82DE-49ACC42DAB1C}"/>
          </ac:cxnSpMkLst>
        </pc:cxnChg>
        <pc:cxnChg chg="add mod">
          <ac:chgData name="Palit, Tapti" userId="dec6fbcd-7598-406a-8cbf-504d4a3bac15" providerId="ADAL" clId="{65104DF2-1B45-4C36-9E2A-F89658839DCF}" dt="2024-02-06T18:49:16.474" v="26377"/>
          <ac:cxnSpMkLst>
            <pc:docMk/>
            <pc:sldMk cId="4069589226" sldId="1178"/>
            <ac:cxnSpMk id="49" creationId="{C704215B-D8BE-1E5A-0B07-3532A17E96B0}"/>
          </ac:cxnSpMkLst>
        </pc:cxnChg>
        <pc:cxnChg chg="add mod">
          <ac:chgData name="Palit, Tapti" userId="dec6fbcd-7598-406a-8cbf-504d4a3bac15" providerId="ADAL" clId="{65104DF2-1B45-4C36-9E2A-F89658839DCF}" dt="2024-02-06T18:49:16.474" v="26377"/>
          <ac:cxnSpMkLst>
            <pc:docMk/>
            <pc:sldMk cId="4069589226" sldId="1178"/>
            <ac:cxnSpMk id="50" creationId="{4CF7DF83-537A-672E-6060-5A9E31A8F6AA}"/>
          </ac:cxnSpMkLst>
        </pc:cxnChg>
        <pc:cxnChg chg="add mod">
          <ac:chgData name="Palit, Tapti" userId="dec6fbcd-7598-406a-8cbf-504d4a3bac15" providerId="ADAL" clId="{65104DF2-1B45-4C36-9E2A-F89658839DCF}" dt="2024-02-06T18:49:16.474" v="26377"/>
          <ac:cxnSpMkLst>
            <pc:docMk/>
            <pc:sldMk cId="4069589226" sldId="1178"/>
            <ac:cxnSpMk id="51" creationId="{ADB27B95-FC88-4819-8091-E73A25898054}"/>
          </ac:cxnSpMkLst>
        </pc:cxnChg>
        <pc:cxnChg chg="add mod">
          <ac:chgData name="Palit, Tapti" userId="dec6fbcd-7598-406a-8cbf-504d4a3bac15" providerId="ADAL" clId="{65104DF2-1B45-4C36-9E2A-F89658839DCF}" dt="2024-02-06T18:49:16.474" v="26377"/>
          <ac:cxnSpMkLst>
            <pc:docMk/>
            <pc:sldMk cId="4069589226" sldId="1178"/>
            <ac:cxnSpMk id="54" creationId="{396376AD-8750-46E7-67FB-CD63E3AE994A}"/>
          </ac:cxnSpMkLst>
        </pc:cxnChg>
        <pc:cxnChg chg="add mod">
          <ac:chgData name="Palit, Tapti" userId="dec6fbcd-7598-406a-8cbf-504d4a3bac15" providerId="ADAL" clId="{65104DF2-1B45-4C36-9E2A-F89658839DCF}" dt="2024-02-06T18:49:16.474" v="26377"/>
          <ac:cxnSpMkLst>
            <pc:docMk/>
            <pc:sldMk cId="4069589226" sldId="1178"/>
            <ac:cxnSpMk id="56" creationId="{76AA129E-EBEB-B119-E5DE-E744688D34BA}"/>
          </ac:cxnSpMkLst>
        </pc:cxnChg>
        <pc:cxnChg chg="add mod">
          <ac:chgData name="Palit, Tapti" userId="dec6fbcd-7598-406a-8cbf-504d4a3bac15" providerId="ADAL" clId="{65104DF2-1B45-4C36-9E2A-F89658839DCF}" dt="2024-02-06T18:49:16.474" v="26377"/>
          <ac:cxnSpMkLst>
            <pc:docMk/>
            <pc:sldMk cId="4069589226" sldId="1178"/>
            <ac:cxnSpMk id="57" creationId="{E6BEBEC9-A16B-910A-0C3D-DE84C0F72A90}"/>
          </ac:cxnSpMkLst>
        </pc:cxnChg>
        <pc:cxnChg chg="add mod">
          <ac:chgData name="Palit, Tapti" userId="dec6fbcd-7598-406a-8cbf-504d4a3bac15" providerId="ADAL" clId="{65104DF2-1B45-4C36-9E2A-F89658839DCF}" dt="2024-02-06T18:49:16.474" v="26377"/>
          <ac:cxnSpMkLst>
            <pc:docMk/>
            <pc:sldMk cId="4069589226" sldId="1178"/>
            <ac:cxnSpMk id="58" creationId="{F90B73B0-45B5-5BC5-9DEE-6F1125BD7F26}"/>
          </ac:cxnSpMkLst>
        </pc:cxnChg>
        <pc:cxnChg chg="add mod">
          <ac:chgData name="Palit, Tapti" userId="dec6fbcd-7598-406a-8cbf-504d4a3bac15" providerId="ADAL" clId="{65104DF2-1B45-4C36-9E2A-F89658839DCF}" dt="2024-02-06T18:49:16.474" v="26377"/>
          <ac:cxnSpMkLst>
            <pc:docMk/>
            <pc:sldMk cId="4069589226" sldId="1178"/>
            <ac:cxnSpMk id="59" creationId="{3E7EE0EB-C1DA-3103-D36A-1B9D497E3208}"/>
          </ac:cxnSpMkLst>
        </pc:cxnChg>
        <pc:cxnChg chg="add mod">
          <ac:chgData name="Palit, Tapti" userId="dec6fbcd-7598-406a-8cbf-504d4a3bac15" providerId="ADAL" clId="{65104DF2-1B45-4C36-9E2A-F89658839DCF}" dt="2024-02-06T18:49:16.474" v="26377"/>
          <ac:cxnSpMkLst>
            <pc:docMk/>
            <pc:sldMk cId="4069589226" sldId="1178"/>
            <ac:cxnSpMk id="60" creationId="{B567BCBD-E47B-34FF-FEDF-8EE764ACC1BD}"/>
          </ac:cxnSpMkLst>
        </pc:cxnChg>
        <pc:cxnChg chg="add mod">
          <ac:chgData name="Palit, Tapti" userId="dec6fbcd-7598-406a-8cbf-504d4a3bac15" providerId="ADAL" clId="{65104DF2-1B45-4C36-9E2A-F89658839DCF}" dt="2024-02-06T18:49:16.474" v="26377"/>
          <ac:cxnSpMkLst>
            <pc:docMk/>
            <pc:sldMk cId="4069589226" sldId="1178"/>
            <ac:cxnSpMk id="61" creationId="{F4835969-3AC9-7D1A-91DC-5B7FB3FB82BA}"/>
          </ac:cxnSpMkLst>
        </pc:cxnChg>
        <pc:cxnChg chg="add mod">
          <ac:chgData name="Palit, Tapti" userId="dec6fbcd-7598-406a-8cbf-504d4a3bac15" providerId="ADAL" clId="{65104DF2-1B45-4C36-9E2A-F89658839DCF}" dt="2024-02-06T18:49:16.474" v="26377"/>
          <ac:cxnSpMkLst>
            <pc:docMk/>
            <pc:sldMk cId="4069589226" sldId="1178"/>
            <ac:cxnSpMk id="62" creationId="{41296DE5-4122-9970-2B46-921E91D61EE9}"/>
          </ac:cxnSpMkLst>
        </pc:cxnChg>
        <pc:cxnChg chg="add mod">
          <ac:chgData name="Palit, Tapti" userId="dec6fbcd-7598-406a-8cbf-504d4a3bac15" providerId="ADAL" clId="{65104DF2-1B45-4C36-9E2A-F89658839DCF}" dt="2024-02-06T18:49:16.474" v="26377"/>
          <ac:cxnSpMkLst>
            <pc:docMk/>
            <pc:sldMk cId="4069589226" sldId="1178"/>
            <ac:cxnSpMk id="63" creationId="{354F19A8-898D-B354-44DC-E053A3D16D8C}"/>
          </ac:cxnSpMkLst>
        </pc:cxnChg>
        <pc:cxnChg chg="add mod">
          <ac:chgData name="Palit, Tapti" userId="dec6fbcd-7598-406a-8cbf-504d4a3bac15" providerId="ADAL" clId="{65104DF2-1B45-4C36-9E2A-F89658839DCF}" dt="2024-02-06T18:49:16.474" v="26377"/>
          <ac:cxnSpMkLst>
            <pc:docMk/>
            <pc:sldMk cId="4069589226" sldId="1178"/>
            <ac:cxnSpMk id="64" creationId="{205EA63E-BD7A-766A-80DF-C4E3A54CCDB3}"/>
          </ac:cxnSpMkLst>
        </pc:cxnChg>
      </pc:sldChg>
      <pc:sldChg chg="modSp mod">
        <pc:chgData name="Palit, Tapti" userId="dec6fbcd-7598-406a-8cbf-504d4a3bac15" providerId="ADAL" clId="{65104DF2-1B45-4C36-9E2A-F89658839DCF}" dt="2024-02-15T17:32:55.716" v="28005" actId="14100"/>
        <pc:sldMkLst>
          <pc:docMk/>
          <pc:sldMk cId="697344994" sldId="1180"/>
        </pc:sldMkLst>
        <pc:spChg chg="mod">
          <ac:chgData name="Palit, Tapti" userId="dec6fbcd-7598-406a-8cbf-504d4a3bac15" providerId="ADAL" clId="{65104DF2-1B45-4C36-9E2A-F89658839DCF}" dt="2024-02-15T17:32:55.716" v="28005" actId="14100"/>
          <ac:spMkLst>
            <pc:docMk/>
            <pc:sldMk cId="697344994" sldId="1180"/>
            <ac:spMk id="15" creationId="{632CDA17-2240-B34F-44F8-5573404E1E94}"/>
          </ac:spMkLst>
        </pc:spChg>
      </pc:sldChg>
      <pc:sldChg chg="addSp delSp modSp add del mod delAnim modAnim chgLayout">
        <pc:chgData name="Palit, Tapti" userId="dec6fbcd-7598-406a-8cbf-504d4a3bac15" providerId="ADAL" clId="{65104DF2-1B45-4C36-9E2A-F89658839DCF}" dt="2024-02-06T20:29:08.941" v="27356"/>
        <pc:sldMkLst>
          <pc:docMk/>
          <pc:sldMk cId="3590149766" sldId="1181"/>
        </pc:sldMkLst>
        <pc:spChg chg="mod ord">
          <ac:chgData name="Palit, Tapti" userId="dec6fbcd-7598-406a-8cbf-504d4a3bac15" providerId="ADAL" clId="{65104DF2-1B45-4C36-9E2A-F89658839DCF}" dt="2024-02-06T20:04:45.783" v="27028" actId="20577"/>
          <ac:spMkLst>
            <pc:docMk/>
            <pc:sldMk cId="3590149766" sldId="1181"/>
            <ac:spMk id="2" creationId="{6C7C9C36-DF72-A866-6C27-DE4420E006D7}"/>
          </ac:spMkLst>
        </pc:spChg>
        <pc:spChg chg="mod ord">
          <ac:chgData name="Palit, Tapti" userId="dec6fbcd-7598-406a-8cbf-504d4a3bac15" providerId="ADAL" clId="{65104DF2-1B45-4C36-9E2A-F89658839DCF}" dt="2024-02-06T19:38:20.926" v="26629" actId="6264"/>
          <ac:spMkLst>
            <pc:docMk/>
            <pc:sldMk cId="3590149766" sldId="1181"/>
            <ac:spMk id="3" creationId="{6F48C7E2-8907-AD75-27A5-128CDEB7D8C8}"/>
          </ac:spMkLst>
        </pc:spChg>
        <pc:spChg chg="mod ord">
          <ac:chgData name="Palit, Tapti" userId="dec6fbcd-7598-406a-8cbf-504d4a3bac15" providerId="ADAL" clId="{65104DF2-1B45-4C36-9E2A-F89658839DCF}" dt="2024-02-06T19:38:20.926" v="26629" actId="6264"/>
          <ac:spMkLst>
            <pc:docMk/>
            <pc:sldMk cId="3590149766" sldId="1181"/>
            <ac:spMk id="4" creationId="{B63284F5-C930-5631-AEFC-859D1DC8D966}"/>
          </ac:spMkLst>
        </pc:spChg>
        <pc:spChg chg="del">
          <ac:chgData name="Palit, Tapti" userId="dec6fbcd-7598-406a-8cbf-504d4a3bac15" providerId="ADAL" clId="{65104DF2-1B45-4C36-9E2A-F89658839DCF}" dt="2024-02-06T19:38:13.806" v="26628" actId="478"/>
          <ac:spMkLst>
            <pc:docMk/>
            <pc:sldMk cId="3590149766" sldId="1181"/>
            <ac:spMk id="5" creationId="{075331E4-8F53-7B24-1328-FED7BD443E37}"/>
          </ac:spMkLst>
        </pc:spChg>
        <pc:spChg chg="del">
          <ac:chgData name="Palit, Tapti" userId="dec6fbcd-7598-406a-8cbf-504d4a3bac15" providerId="ADAL" clId="{65104DF2-1B45-4C36-9E2A-F89658839DCF}" dt="2024-02-06T19:38:13.806" v="26628" actId="478"/>
          <ac:spMkLst>
            <pc:docMk/>
            <pc:sldMk cId="3590149766" sldId="1181"/>
            <ac:spMk id="6" creationId="{77C49B3D-9A94-9F03-4A10-30B45580D942}"/>
          </ac:spMkLst>
        </pc:spChg>
        <pc:spChg chg="add del mod">
          <ac:chgData name="Palit, Tapti" userId="dec6fbcd-7598-406a-8cbf-504d4a3bac15" providerId="ADAL" clId="{65104DF2-1B45-4C36-9E2A-F89658839DCF}" dt="2024-02-06T19:38:20.926" v="26629" actId="6264"/>
          <ac:spMkLst>
            <pc:docMk/>
            <pc:sldMk cId="3590149766" sldId="1181"/>
            <ac:spMk id="7" creationId="{EBD10FBA-4852-621F-883E-75AB482E8F6A}"/>
          </ac:spMkLst>
        </pc:spChg>
        <pc:spChg chg="add del mod">
          <ac:chgData name="Palit, Tapti" userId="dec6fbcd-7598-406a-8cbf-504d4a3bac15" providerId="ADAL" clId="{65104DF2-1B45-4C36-9E2A-F89658839DCF}" dt="2024-02-06T19:38:20.926" v="26629" actId="6264"/>
          <ac:spMkLst>
            <pc:docMk/>
            <pc:sldMk cId="3590149766" sldId="1181"/>
            <ac:spMk id="8" creationId="{50C629F2-8B7F-9E14-01DD-A7CE02C769C7}"/>
          </ac:spMkLst>
        </pc:spChg>
        <pc:spChg chg="add del mod">
          <ac:chgData name="Palit, Tapti" userId="dec6fbcd-7598-406a-8cbf-504d4a3bac15" providerId="ADAL" clId="{65104DF2-1B45-4C36-9E2A-F89658839DCF}" dt="2024-02-06T19:38:20.926" v="26629" actId="6264"/>
          <ac:spMkLst>
            <pc:docMk/>
            <pc:sldMk cId="3590149766" sldId="1181"/>
            <ac:spMk id="9" creationId="{DAD121E6-CA55-5D64-B390-B7F91E7302BC}"/>
          </ac:spMkLst>
        </pc:spChg>
        <pc:spChg chg="add mod">
          <ac:chgData name="Palit, Tapti" userId="dec6fbcd-7598-406a-8cbf-504d4a3bac15" providerId="ADAL" clId="{65104DF2-1B45-4C36-9E2A-F89658839DCF}" dt="2024-02-06T20:23:45.603" v="27271" actId="6549"/>
          <ac:spMkLst>
            <pc:docMk/>
            <pc:sldMk cId="3590149766" sldId="1181"/>
            <ac:spMk id="10" creationId="{0CF7692E-7F41-82F7-5F7B-15DAF39C70A1}"/>
          </ac:spMkLst>
        </pc:spChg>
        <pc:spChg chg="add del mod">
          <ac:chgData name="Palit, Tapti" userId="dec6fbcd-7598-406a-8cbf-504d4a3bac15" providerId="ADAL" clId="{65104DF2-1B45-4C36-9E2A-F89658839DCF}" dt="2024-02-06T20:24:50.002" v="27297" actId="478"/>
          <ac:spMkLst>
            <pc:docMk/>
            <pc:sldMk cId="3590149766" sldId="1181"/>
            <ac:spMk id="11" creationId="{C7CF26EB-73DA-D57F-D06F-E050FA41E757}"/>
          </ac:spMkLst>
        </pc:spChg>
        <pc:spChg chg="add mod">
          <ac:chgData name="Palit, Tapti" userId="dec6fbcd-7598-406a-8cbf-504d4a3bac15" providerId="ADAL" clId="{65104DF2-1B45-4C36-9E2A-F89658839DCF}" dt="2024-02-06T20:28:20.905" v="27338" actId="164"/>
          <ac:spMkLst>
            <pc:docMk/>
            <pc:sldMk cId="3590149766" sldId="1181"/>
            <ac:spMk id="12" creationId="{9EB78D42-05F9-E55B-C4F4-36561CA5B33C}"/>
          </ac:spMkLst>
        </pc:spChg>
        <pc:spChg chg="add mod">
          <ac:chgData name="Palit, Tapti" userId="dec6fbcd-7598-406a-8cbf-504d4a3bac15" providerId="ADAL" clId="{65104DF2-1B45-4C36-9E2A-F89658839DCF}" dt="2024-02-06T20:28:20.905" v="27338" actId="164"/>
          <ac:spMkLst>
            <pc:docMk/>
            <pc:sldMk cId="3590149766" sldId="1181"/>
            <ac:spMk id="13" creationId="{C0CF3D79-F4CA-A1B8-1C1A-1472B50FB7C0}"/>
          </ac:spMkLst>
        </pc:spChg>
        <pc:spChg chg="mod">
          <ac:chgData name="Palit, Tapti" userId="dec6fbcd-7598-406a-8cbf-504d4a3bac15" providerId="ADAL" clId="{65104DF2-1B45-4C36-9E2A-F89658839DCF}" dt="2024-02-06T20:28:52.253" v="27354" actId="20577"/>
          <ac:spMkLst>
            <pc:docMk/>
            <pc:sldMk cId="3590149766" sldId="1181"/>
            <ac:spMk id="16" creationId="{44183735-05CA-DB47-D091-03623AC26EF0}"/>
          </ac:spMkLst>
        </pc:spChg>
        <pc:spChg chg="mod">
          <ac:chgData name="Palit, Tapti" userId="dec6fbcd-7598-406a-8cbf-504d4a3bac15" providerId="ADAL" clId="{65104DF2-1B45-4C36-9E2A-F89658839DCF}" dt="2024-02-06T20:28:39.265" v="27340"/>
          <ac:spMkLst>
            <pc:docMk/>
            <pc:sldMk cId="3590149766" sldId="1181"/>
            <ac:spMk id="17" creationId="{979CC37E-9430-78F4-9C0A-9A0A6916D812}"/>
          </ac:spMkLst>
        </pc:spChg>
        <pc:grpChg chg="add mod">
          <ac:chgData name="Palit, Tapti" userId="dec6fbcd-7598-406a-8cbf-504d4a3bac15" providerId="ADAL" clId="{65104DF2-1B45-4C36-9E2A-F89658839DCF}" dt="2024-02-06T20:28:20.905" v="27338" actId="164"/>
          <ac:grpSpMkLst>
            <pc:docMk/>
            <pc:sldMk cId="3590149766" sldId="1181"/>
            <ac:grpSpMk id="14" creationId="{E2816787-3592-0E50-893C-4C01CB05BB47}"/>
          </ac:grpSpMkLst>
        </pc:grpChg>
        <pc:grpChg chg="add mod">
          <ac:chgData name="Palit, Tapti" userId="dec6fbcd-7598-406a-8cbf-504d4a3bac15" providerId="ADAL" clId="{65104DF2-1B45-4C36-9E2A-F89658839DCF}" dt="2024-02-06T20:28:44.465" v="27341" actId="1076"/>
          <ac:grpSpMkLst>
            <pc:docMk/>
            <pc:sldMk cId="3590149766" sldId="1181"/>
            <ac:grpSpMk id="15" creationId="{781AEFED-7F2F-1E0F-29A7-E428BAA1841B}"/>
          </ac:grpSpMkLst>
        </pc:grpChg>
      </pc:sldChg>
      <pc:sldChg chg="addSp delSp modSp del mod">
        <pc:chgData name="Palit, Tapti" userId="dec6fbcd-7598-406a-8cbf-504d4a3bac15" providerId="ADAL" clId="{65104DF2-1B45-4C36-9E2A-F89658839DCF}" dt="2024-02-06T19:40:57.426" v="26640" actId="47"/>
        <pc:sldMkLst>
          <pc:docMk/>
          <pc:sldMk cId="2667204090" sldId="1182"/>
        </pc:sldMkLst>
        <pc:spChg chg="mod">
          <ac:chgData name="Palit, Tapti" userId="dec6fbcd-7598-406a-8cbf-504d4a3bac15" providerId="ADAL" clId="{65104DF2-1B45-4C36-9E2A-F89658839DCF}" dt="2024-02-06T19:14:47.775" v="26558" actId="20577"/>
          <ac:spMkLst>
            <pc:docMk/>
            <pc:sldMk cId="2667204090" sldId="1182"/>
            <ac:spMk id="2" creationId="{CBF26494-28CD-1993-78AF-CBD4366ADE0B}"/>
          </ac:spMkLst>
        </pc:spChg>
        <pc:spChg chg="del">
          <ac:chgData name="Palit, Tapti" userId="dec6fbcd-7598-406a-8cbf-504d4a3bac15" providerId="ADAL" clId="{65104DF2-1B45-4C36-9E2A-F89658839DCF}" dt="2024-02-06T19:14:54.604" v="26561" actId="478"/>
          <ac:spMkLst>
            <pc:docMk/>
            <pc:sldMk cId="2667204090" sldId="1182"/>
            <ac:spMk id="6" creationId="{64542C22-242E-1E86-CE69-BD990E330A85}"/>
          </ac:spMkLst>
        </pc:spChg>
        <pc:spChg chg="del">
          <ac:chgData name="Palit, Tapti" userId="dec6fbcd-7598-406a-8cbf-504d4a3bac15" providerId="ADAL" clId="{65104DF2-1B45-4C36-9E2A-F89658839DCF}" dt="2024-02-06T19:14:54.604" v="26561" actId="478"/>
          <ac:spMkLst>
            <pc:docMk/>
            <pc:sldMk cId="2667204090" sldId="1182"/>
            <ac:spMk id="7" creationId="{C9A75279-A181-3884-7218-C533456F95D3}"/>
          </ac:spMkLst>
        </pc:spChg>
        <pc:spChg chg="add mod">
          <ac:chgData name="Palit, Tapti" userId="dec6fbcd-7598-406a-8cbf-504d4a3bac15" providerId="ADAL" clId="{65104DF2-1B45-4C36-9E2A-F89658839DCF}" dt="2024-02-06T19:14:57.197" v="26562" actId="478"/>
          <ac:spMkLst>
            <pc:docMk/>
            <pc:sldMk cId="2667204090" sldId="1182"/>
            <ac:spMk id="8" creationId="{FA0D270F-DBE8-8406-A318-6CB515079120}"/>
          </ac:spMkLst>
        </pc:spChg>
        <pc:spChg chg="del">
          <ac:chgData name="Palit, Tapti" userId="dec6fbcd-7598-406a-8cbf-504d4a3bac15" providerId="ADAL" clId="{65104DF2-1B45-4C36-9E2A-F89658839DCF}" dt="2024-02-06T19:14:57.197" v="26562" actId="478"/>
          <ac:spMkLst>
            <pc:docMk/>
            <pc:sldMk cId="2667204090" sldId="1182"/>
            <ac:spMk id="14" creationId="{709527B3-6A6C-CED4-ABB3-ABF4FA59708F}"/>
          </ac:spMkLst>
        </pc:spChg>
        <pc:picChg chg="del">
          <ac:chgData name="Palit, Tapti" userId="dec6fbcd-7598-406a-8cbf-504d4a3bac15" providerId="ADAL" clId="{65104DF2-1B45-4C36-9E2A-F89658839DCF}" dt="2024-02-06T19:14:49.683" v="26559" actId="478"/>
          <ac:picMkLst>
            <pc:docMk/>
            <pc:sldMk cId="2667204090" sldId="1182"/>
            <ac:picMk id="9" creationId="{A0F7F194-E47D-B39C-5EAF-E372C0A06FDC}"/>
          </ac:picMkLst>
        </pc:picChg>
        <pc:picChg chg="del">
          <ac:chgData name="Palit, Tapti" userId="dec6fbcd-7598-406a-8cbf-504d4a3bac15" providerId="ADAL" clId="{65104DF2-1B45-4C36-9E2A-F89658839DCF}" dt="2024-02-06T19:14:51.164" v="26560" actId="478"/>
          <ac:picMkLst>
            <pc:docMk/>
            <pc:sldMk cId="2667204090" sldId="1182"/>
            <ac:picMk id="10" creationId="{C6B21AA6-C9F8-1AE2-CC80-4404CF5FFC37}"/>
          </ac:picMkLst>
        </pc:picChg>
      </pc:sldChg>
      <pc:sldChg chg="modSp mod">
        <pc:chgData name="Palit, Tapti" userId="dec6fbcd-7598-406a-8cbf-504d4a3bac15" providerId="ADAL" clId="{65104DF2-1B45-4C36-9E2A-F89658839DCF}" dt="2024-02-06T19:32:27.666" v="26619" actId="1076"/>
        <pc:sldMkLst>
          <pc:docMk/>
          <pc:sldMk cId="1806841782" sldId="1183"/>
        </pc:sldMkLst>
        <pc:spChg chg="mod">
          <ac:chgData name="Palit, Tapti" userId="dec6fbcd-7598-406a-8cbf-504d4a3bac15" providerId="ADAL" clId="{65104DF2-1B45-4C36-9E2A-F89658839DCF}" dt="2024-02-06T19:31:36.160" v="26618" actId="1076"/>
          <ac:spMkLst>
            <pc:docMk/>
            <pc:sldMk cId="1806841782" sldId="1183"/>
            <ac:spMk id="53" creationId="{A82FBFB5-B103-4CD2-8475-329EE6D1F065}"/>
          </ac:spMkLst>
        </pc:spChg>
        <pc:spChg chg="mod">
          <ac:chgData name="Palit, Tapti" userId="dec6fbcd-7598-406a-8cbf-504d4a3bac15" providerId="ADAL" clId="{65104DF2-1B45-4C36-9E2A-F89658839DCF}" dt="2024-02-06T19:31:25.242" v="26617" actId="1076"/>
          <ac:spMkLst>
            <pc:docMk/>
            <pc:sldMk cId="1806841782" sldId="1183"/>
            <ac:spMk id="4103" creationId="{3E938F5B-2880-AFED-BAE8-DE3654DB6DAE}"/>
          </ac:spMkLst>
        </pc:spChg>
        <pc:spChg chg="mod">
          <ac:chgData name="Palit, Tapti" userId="dec6fbcd-7598-406a-8cbf-504d4a3bac15" providerId="ADAL" clId="{65104DF2-1B45-4C36-9E2A-F89658839DCF}" dt="2024-02-06T19:32:27.666" v="26619" actId="1076"/>
          <ac:spMkLst>
            <pc:docMk/>
            <pc:sldMk cId="1806841782" sldId="1183"/>
            <ac:spMk id="4204" creationId="{981F8091-BD6B-A8B1-1123-96956C9721D3}"/>
          </ac:spMkLst>
        </pc:spChg>
      </pc:sldChg>
      <pc:sldChg chg="add del">
        <pc:chgData name="Palit, Tapti" userId="dec6fbcd-7598-406a-8cbf-504d4a3bac15" providerId="ADAL" clId="{65104DF2-1B45-4C36-9E2A-F89658839DCF}" dt="2024-02-06T20:06:44.358" v="27109" actId="47"/>
        <pc:sldMkLst>
          <pc:docMk/>
          <pc:sldMk cId="1466594539" sldId="1185"/>
        </pc:sldMkLst>
      </pc:sldChg>
      <pc:sldChg chg="modSp add del mod">
        <pc:chgData name="Palit, Tapti" userId="dec6fbcd-7598-406a-8cbf-504d4a3bac15" providerId="ADAL" clId="{65104DF2-1B45-4C36-9E2A-F89658839DCF}" dt="2024-02-06T20:06:44.358" v="27109" actId="47"/>
        <pc:sldMkLst>
          <pc:docMk/>
          <pc:sldMk cId="3985104369" sldId="1186"/>
        </pc:sldMkLst>
        <pc:spChg chg="mod">
          <ac:chgData name="Palit, Tapti" userId="dec6fbcd-7598-406a-8cbf-504d4a3bac15" providerId="ADAL" clId="{65104DF2-1B45-4C36-9E2A-F89658839DCF}" dt="2024-02-06T19:33:46.010" v="26621" actId="20577"/>
          <ac:spMkLst>
            <pc:docMk/>
            <pc:sldMk cId="3985104369" sldId="1186"/>
            <ac:spMk id="10" creationId="{EAE40A79-78EA-8321-74B9-EF6B39897889}"/>
          </ac:spMkLst>
        </pc:spChg>
      </pc:sldChg>
      <pc:sldChg chg="add del">
        <pc:chgData name="Palit, Tapti" userId="dec6fbcd-7598-406a-8cbf-504d4a3bac15" providerId="ADAL" clId="{65104DF2-1B45-4C36-9E2A-F89658839DCF}" dt="2024-02-06T20:06:44.358" v="27109" actId="47"/>
        <pc:sldMkLst>
          <pc:docMk/>
          <pc:sldMk cId="1840360482" sldId="1187"/>
        </pc:sldMkLst>
      </pc:sldChg>
      <pc:sldChg chg="addSp delSp modSp add mod modClrScheme chgLayout">
        <pc:chgData name="Palit, Tapti" userId="dec6fbcd-7598-406a-8cbf-504d4a3bac15" providerId="ADAL" clId="{65104DF2-1B45-4C36-9E2A-F89658839DCF}" dt="2024-02-06T18:29:46.831" v="26036" actId="1035"/>
        <pc:sldMkLst>
          <pc:docMk/>
          <pc:sldMk cId="1970989127" sldId="1188"/>
        </pc:sldMkLst>
        <pc:spChg chg="mod ord">
          <ac:chgData name="Palit, Tapti" userId="dec6fbcd-7598-406a-8cbf-504d4a3bac15" providerId="ADAL" clId="{65104DF2-1B45-4C36-9E2A-F89658839DCF}" dt="2024-02-06T18:28:47.965" v="25991" actId="700"/>
          <ac:spMkLst>
            <pc:docMk/>
            <pc:sldMk cId="1970989127" sldId="1188"/>
            <ac:spMk id="2" creationId="{8352ED6A-5DAA-BA5F-FC3F-66CD003C2905}"/>
          </ac:spMkLst>
        </pc:spChg>
        <pc:spChg chg="mod ord">
          <ac:chgData name="Palit, Tapti" userId="dec6fbcd-7598-406a-8cbf-504d4a3bac15" providerId="ADAL" clId="{65104DF2-1B45-4C36-9E2A-F89658839DCF}" dt="2024-02-06T18:28:47.965" v="25991" actId="700"/>
          <ac:spMkLst>
            <pc:docMk/>
            <pc:sldMk cId="1970989127" sldId="1188"/>
            <ac:spMk id="3" creationId="{CAC5A23F-27F7-23D6-1D90-2D985C06E1D4}"/>
          </ac:spMkLst>
        </pc:spChg>
        <pc:spChg chg="add del mod">
          <ac:chgData name="Palit, Tapti" userId="dec6fbcd-7598-406a-8cbf-504d4a3bac15" providerId="ADAL" clId="{65104DF2-1B45-4C36-9E2A-F89658839DCF}" dt="2024-02-06T18:27:34.758" v="25976" actId="478"/>
          <ac:spMkLst>
            <pc:docMk/>
            <pc:sldMk cId="1970989127" sldId="1188"/>
            <ac:spMk id="4" creationId="{F7A1749A-3DF1-5984-174B-5EBCF327A58C}"/>
          </ac:spMkLst>
        </pc:spChg>
        <pc:spChg chg="mod">
          <ac:chgData name="Palit, Tapti" userId="dec6fbcd-7598-406a-8cbf-504d4a3bac15" providerId="ADAL" clId="{65104DF2-1B45-4C36-9E2A-F89658839DCF}" dt="2024-02-06T18:29:46.831" v="26036" actId="1035"/>
          <ac:spMkLst>
            <pc:docMk/>
            <pc:sldMk cId="1970989127" sldId="1188"/>
            <ac:spMk id="5" creationId="{0C9E8624-6DA0-DCEF-8BD2-3A11F44E397B}"/>
          </ac:spMkLst>
        </pc:spChg>
        <pc:spChg chg="mod">
          <ac:chgData name="Palit, Tapti" userId="dec6fbcd-7598-406a-8cbf-504d4a3bac15" providerId="ADAL" clId="{65104DF2-1B45-4C36-9E2A-F89658839DCF}" dt="2024-02-06T18:29:46.831" v="26036" actId="1035"/>
          <ac:spMkLst>
            <pc:docMk/>
            <pc:sldMk cId="1970989127" sldId="1188"/>
            <ac:spMk id="6" creationId="{27130B30-B222-C580-5B6E-3EAD98432401}"/>
          </ac:spMkLst>
        </pc:spChg>
        <pc:spChg chg="del">
          <ac:chgData name="Palit, Tapti" userId="dec6fbcd-7598-406a-8cbf-504d4a3bac15" providerId="ADAL" clId="{65104DF2-1B45-4C36-9E2A-F89658839DCF}" dt="2024-02-06T18:27:37.149" v="25977" actId="478"/>
          <ac:spMkLst>
            <pc:docMk/>
            <pc:sldMk cId="1970989127" sldId="1188"/>
            <ac:spMk id="8" creationId="{110279B9-5C14-77EA-029F-8C5AF715D68A}"/>
          </ac:spMkLst>
        </pc:spChg>
        <pc:spChg chg="mod">
          <ac:chgData name="Palit, Tapti" userId="dec6fbcd-7598-406a-8cbf-504d4a3bac15" providerId="ADAL" clId="{65104DF2-1B45-4C36-9E2A-F89658839DCF}" dt="2024-02-06T18:29:46.831" v="26036" actId="1035"/>
          <ac:spMkLst>
            <pc:docMk/>
            <pc:sldMk cId="1970989127" sldId="1188"/>
            <ac:spMk id="9" creationId="{3C5C6FBE-5A8D-E41C-4945-D7692893DFE1}"/>
          </ac:spMkLst>
        </pc:spChg>
        <pc:spChg chg="add mod">
          <ac:chgData name="Palit, Tapti" userId="dec6fbcd-7598-406a-8cbf-504d4a3bac15" providerId="ADAL" clId="{65104DF2-1B45-4C36-9E2A-F89658839DCF}" dt="2024-02-06T18:29:46.831" v="26036" actId="1035"/>
          <ac:spMkLst>
            <pc:docMk/>
            <pc:sldMk cId="1970989127" sldId="1188"/>
            <ac:spMk id="10" creationId="{768A58D4-93AD-AA91-2D6D-3B0222B12920}"/>
          </ac:spMkLst>
        </pc:spChg>
        <pc:spChg chg="add mod ord">
          <ac:chgData name="Palit, Tapti" userId="dec6fbcd-7598-406a-8cbf-504d4a3bac15" providerId="ADAL" clId="{65104DF2-1B45-4C36-9E2A-F89658839DCF}" dt="2024-02-06T18:29:02.355" v="25994" actId="20577"/>
          <ac:spMkLst>
            <pc:docMk/>
            <pc:sldMk cId="1970989127" sldId="1188"/>
            <ac:spMk id="11" creationId="{0FF38D2C-DDB7-1A9A-3721-B1574C773C4A}"/>
          </ac:spMkLst>
        </pc:spChg>
        <pc:spChg chg="mod">
          <ac:chgData name="Palit, Tapti" userId="dec6fbcd-7598-406a-8cbf-504d4a3bac15" providerId="ADAL" clId="{65104DF2-1B45-4C36-9E2A-F89658839DCF}" dt="2024-02-06T18:29:46.831" v="26036" actId="1035"/>
          <ac:spMkLst>
            <pc:docMk/>
            <pc:sldMk cId="1970989127" sldId="1188"/>
            <ac:spMk id="12" creationId="{BDC1A50B-55A8-517D-05DF-04543A71F641}"/>
          </ac:spMkLst>
        </pc:spChg>
        <pc:spChg chg="mod">
          <ac:chgData name="Palit, Tapti" userId="dec6fbcd-7598-406a-8cbf-504d4a3bac15" providerId="ADAL" clId="{65104DF2-1B45-4C36-9E2A-F89658839DCF}" dt="2024-02-06T18:29:46.831" v="26036" actId="1035"/>
          <ac:spMkLst>
            <pc:docMk/>
            <pc:sldMk cId="1970989127" sldId="1188"/>
            <ac:spMk id="16" creationId="{FCF6A5C9-9944-96BF-F1C8-3DA8373ABAF2}"/>
          </ac:spMkLst>
        </pc:spChg>
        <pc:picChg chg="add mod">
          <ac:chgData name="Palit, Tapti" userId="dec6fbcd-7598-406a-8cbf-504d4a3bac15" providerId="ADAL" clId="{65104DF2-1B45-4C36-9E2A-F89658839DCF}" dt="2024-02-06T18:29:46.831" v="26036" actId="1035"/>
          <ac:picMkLst>
            <pc:docMk/>
            <pc:sldMk cId="1970989127" sldId="1188"/>
            <ac:picMk id="13" creationId="{FEAF4DC9-B82C-F886-D87F-4EE5BBB6FFB8}"/>
          </ac:picMkLst>
        </pc:picChg>
        <pc:picChg chg="mod">
          <ac:chgData name="Palit, Tapti" userId="dec6fbcd-7598-406a-8cbf-504d4a3bac15" providerId="ADAL" clId="{65104DF2-1B45-4C36-9E2A-F89658839DCF}" dt="2024-02-06T18:29:46.831" v="26036" actId="1035"/>
          <ac:picMkLst>
            <pc:docMk/>
            <pc:sldMk cId="1970989127" sldId="1188"/>
            <ac:picMk id="17" creationId="{22A19994-F7AF-84AB-DC0E-66C7BE6B88AD}"/>
          </ac:picMkLst>
        </pc:picChg>
        <pc:cxnChg chg="mod">
          <ac:chgData name="Palit, Tapti" userId="dec6fbcd-7598-406a-8cbf-504d4a3bac15" providerId="ADAL" clId="{65104DF2-1B45-4C36-9E2A-F89658839DCF}" dt="2024-02-06T18:29:46.831" v="26036" actId="1035"/>
          <ac:cxnSpMkLst>
            <pc:docMk/>
            <pc:sldMk cId="1970989127" sldId="1188"/>
            <ac:cxnSpMk id="7" creationId="{12BCDA34-5804-C5E0-2504-007F531E5ECA}"/>
          </ac:cxnSpMkLst>
        </pc:cxnChg>
      </pc:sldChg>
      <pc:sldChg chg="add del">
        <pc:chgData name="Palit, Tapti" userId="dec6fbcd-7598-406a-8cbf-504d4a3bac15" providerId="ADAL" clId="{65104DF2-1B45-4C36-9E2A-F89658839DCF}" dt="2024-02-06T18:17:57.227" v="25889" actId="47"/>
        <pc:sldMkLst>
          <pc:docMk/>
          <pc:sldMk cId="2710243223" sldId="1188"/>
        </pc:sldMkLst>
      </pc:sldChg>
      <pc:sldChg chg="add del">
        <pc:chgData name="Palit, Tapti" userId="dec6fbcd-7598-406a-8cbf-504d4a3bac15" providerId="ADAL" clId="{65104DF2-1B45-4C36-9E2A-F89658839DCF}" dt="2024-02-06T18:55:34.186" v="26475" actId="47"/>
        <pc:sldMkLst>
          <pc:docMk/>
          <pc:sldMk cId="834312716" sldId="1189"/>
        </pc:sldMkLst>
      </pc:sldChg>
      <pc:sldChg chg="add del">
        <pc:chgData name="Palit, Tapti" userId="dec6fbcd-7598-406a-8cbf-504d4a3bac15" providerId="ADAL" clId="{65104DF2-1B45-4C36-9E2A-F89658839DCF}" dt="2024-02-06T18:45:12.181" v="26306" actId="47"/>
        <pc:sldMkLst>
          <pc:docMk/>
          <pc:sldMk cId="1410110689" sldId="1189"/>
        </pc:sldMkLst>
      </pc:sldChg>
      <pc:sldChg chg="add del">
        <pc:chgData name="Palit, Tapti" userId="dec6fbcd-7598-406a-8cbf-504d4a3bac15" providerId="ADAL" clId="{65104DF2-1B45-4C36-9E2A-F89658839DCF}" dt="2024-02-06T18:45:41.983" v="26314" actId="47"/>
        <pc:sldMkLst>
          <pc:docMk/>
          <pc:sldMk cId="1591664821" sldId="1189"/>
        </pc:sldMkLst>
      </pc:sldChg>
      <pc:sldChg chg="addSp delSp modSp add del mod">
        <pc:chgData name="Palit, Tapti" userId="dec6fbcd-7598-406a-8cbf-504d4a3bac15" providerId="ADAL" clId="{65104DF2-1B45-4C36-9E2A-F89658839DCF}" dt="2024-02-06T19:40:57.426" v="26640" actId="47"/>
        <pc:sldMkLst>
          <pc:docMk/>
          <pc:sldMk cId="1718721052" sldId="1189"/>
        </pc:sldMkLst>
        <pc:spChg chg="del">
          <ac:chgData name="Palit, Tapti" userId="dec6fbcd-7598-406a-8cbf-504d4a3bac15" providerId="ADAL" clId="{65104DF2-1B45-4C36-9E2A-F89658839DCF}" dt="2024-02-06T19:15:26.807" v="26570" actId="478"/>
          <ac:spMkLst>
            <pc:docMk/>
            <pc:sldMk cId="1718721052" sldId="1189"/>
            <ac:spMk id="6" creationId="{0A03BBBA-8F24-E3B3-8282-6707EB54BFED}"/>
          </ac:spMkLst>
        </pc:spChg>
        <pc:spChg chg="del">
          <ac:chgData name="Palit, Tapti" userId="dec6fbcd-7598-406a-8cbf-504d4a3bac15" providerId="ADAL" clId="{65104DF2-1B45-4C36-9E2A-F89658839DCF}" dt="2024-02-06T19:15:26.807" v="26570" actId="478"/>
          <ac:spMkLst>
            <pc:docMk/>
            <pc:sldMk cId="1718721052" sldId="1189"/>
            <ac:spMk id="7" creationId="{392D25E0-95C4-B959-14C0-150208D4BA56}"/>
          </ac:spMkLst>
        </pc:spChg>
        <pc:spChg chg="add mod">
          <ac:chgData name="Palit, Tapti" userId="dec6fbcd-7598-406a-8cbf-504d4a3bac15" providerId="ADAL" clId="{65104DF2-1B45-4C36-9E2A-F89658839DCF}" dt="2024-02-06T19:15:29.768" v="26571" actId="478"/>
          <ac:spMkLst>
            <pc:docMk/>
            <pc:sldMk cId="1718721052" sldId="1189"/>
            <ac:spMk id="8" creationId="{A91ECE29-C162-80A2-ECFD-E9CBC4909D5A}"/>
          </ac:spMkLst>
        </pc:spChg>
        <pc:spChg chg="del">
          <ac:chgData name="Palit, Tapti" userId="dec6fbcd-7598-406a-8cbf-504d4a3bac15" providerId="ADAL" clId="{65104DF2-1B45-4C36-9E2A-F89658839DCF}" dt="2024-02-06T19:15:29.768" v="26571" actId="478"/>
          <ac:spMkLst>
            <pc:docMk/>
            <pc:sldMk cId="1718721052" sldId="1189"/>
            <ac:spMk id="14" creationId="{B0D5808C-C40A-C9CD-098C-1CBE974B4B58}"/>
          </ac:spMkLst>
        </pc:spChg>
        <pc:picChg chg="del">
          <ac:chgData name="Palit, Tapti" userId="dec6fbcd-7598-406a-8cbf-504d4a3bac15" providerId="ADAL" clId="{65104DF2-1B45-4C36-9E2A-F89658839DCF}" dt="2024-02-06T19:15:26.807" v="26570" actId="478"/>
          <ac:picMkLst>
            <pc:docMk/>
            <pc:sldMk cId="1718721052" sldId="1189"/>
            <ac:picMk id="9" creationId="{505F42BF-64BE-6FC6-4320-F06B80B954D2}"/>
          </ac:picMkLst>
        </pc:picChg>
        <pc:picChg chg="del">
          <ac:chgData name="Palit, Tapti" userId="dec6fbcd-7598-406a-8cbf-504d4a3bac15" providerId="ADAL" clId="{65104DF2-1B45-4C36-9E2A-F89658839DCF}" dt="2024-02-06T19:15:26.807" v="26570" actId="478"/>
          <ac:picMkLst>
            <pc:docMk/>
            <pc:sldMk cId="1718721052" sldId="1189"/>
            <ac:picMk id="10" creationId="{1738DBB8-CC18-36D6-590F-FA85A1AA0E71}"/>
          </ac:picMkLst>
        </pc:picChg>
      </pc:sldChg>
      <pc:sldChg chg="add del">
        <pc:chgData name="Palit, Tapti" userId="dec6fbcd-7598-406a-8cbf-504d4a3bac15" providerId="ADAL" clId="{65104DF2-1B45-4C36-9E2A-F89658839DCF}" dt="2024-02-06T18:49:25.088" v="26378" actId="47"/>
        <pc:sldMkLst>
          <pc:docMk/>
          <pc:sldMk cId="2347645644" sldId="1189"/>
        </pc:sldMkLst>
      </pc:sldChg>
      <pc:sldChg chg="add del">
        <pc:chgData name="Palit, Tapti" userId="dec6fbcd-7598-406a-8cbf-504d4a3bac15" providerId="ADAL" clId="{65104DF2-1B45-4C36-9E2A-F89658839DCF}" dt="2024-02-06T18:44:26.577" v="26296" actId="47"/>
        <pc:sldMkLst>
          <pc:docMk/>
          <pc:sldMk cId="2350448105" sldId="1189"/>
        </pc:sldMkLst>
      </pc:sldChg>
      <pc:sldChg chg="addSp delSp modSp add del mod">
        <pc:chgData name="Palit, Tapti" userId="dec6fbcd-7598-406a-8cbf-504d4a3bac15" providerId="ADAL" clId="{65104DF2-1B45-4C36-9E2A-F89658839DCF}" dt="2024-02-06T18:48:44.727" v="26374" actId="47"/>
        <pc:sldMkLst>
          <pc:docMk/>
          <pc:sldMk cId="3119143664" sldId="1189"/>
        </pc:sldMkLst>
        <pc:spChg chg="add del">
          <ac:chgData name="Palit, Tapti" userId="dec6fbcd-7598-406a-8cbf-504d4a3bac15" providerId="ADAL" clId="{65104DF2-1B45-4C36-9E2A-F89658839DCF}" dt="2024-02-06T18:45:58.143" v="26317" actId="478"/>
          <ac:spMkLst>
            <pc:docMk/>
            <pc:sldMk cId="3119143664" sldId="1189"/>
            <ac:spMk id="8" creationId="{C5A9379F-F540-57E1-D6D6-1592584B58EF}"/>
          </ac:spMkLst>
        </pc:spChg>
        <pc:spChg chg="add del">
          <ac:chgData name="Palit, Tapti" userId="dec6fbcd-7598-406a-8cbf-504d4a3bac15" providerId="ADAL" clId="{65104DF2-1B45-4C36-9E2A-F89658839DCF}" dt="2024-02-06T18:45:58.143" v="26317" actId="478"/>
          <ac:spMkLst>
            <pc:docMk/>
            <pc:sldMk cId="3119143664" sldId="1189"/>
            <ac:spMk id="9" creationId="{C8F95A06-74F4-B8EA-2C83-08EE06C35380}"/>
          </ac:spMkLst>
        </pc:spChg>
        <pc:spChg chg="add del">
          <ac:chgData name="Palit, Tapti" userId="dec6fbcd-7598-406a-8cbf-504d4a3bac15" providerId="ADAL" clId="{65104DF2-1B45-4C36-9E2A-F89658839DCF}" dt="2024-02-06T18:45:58.143" v="26317" actId="478"/>
          <ac:spMkLst>
            <pc:docMk/>
            <pc:sldMk cId="3119143664" sldId="1189"/>
            <ac:spMk id="12" creationId="{8A53141B-BD33-F85A-CE2B-205893B73D87}"/>
          </ac:spMkLst>
        </pc:spChg>
        <pc:spChg chg="add del">
          <ac:chgData name="Palit, Tapti" userId="dec6fbcd-7598-406a-8cbf-504d4a3bac15" providerId="ADAL" clId="{65104DF2-1B45-4C36-9E2A-F89658839DCF}" dt="2024-02-06T18:45:58.143" v="26317" actId="478"/>
          <ac:spMkLst>
            <pc:docMk/>
            <pc:sldMk cId="3119143664" sldId="1189"/>
            <ac:spMk id="13" creationId="{130D15B3-3EE8-5516-E873-9087210496B6}"/>
          </ac:spMkLst>
        </pc:spChg>
        <pc:spChg chg="add del">
          <ac:chgData name="Palit, Tapti" userId="dec6fbcd-7598-406a-8cbf-504d4a3bac15" providerId="ADAL" clId="{65104DF2-1B45-4C36-9E2A-F89658839DCF}" dt="2024-02-06T18:45:58.143" v="26317" actId="478"/>
          <ac:spMkLst>
            <pc:docMk/>
            <pc:sldMk cId="3119143664" sldId="1189"/>
            <ac:spMk id="15" creationId="{F5A65B33-6430-537B-6367-2E46A17F4866}"/>
          </ac:spMkLst>
        </pc:spChg>
        <pc:spChg chg="add del">
          <ac:chgData name="Palit, Tapti" userId="dec6fbcd-7598-406a-8cbf-504d4a3bac15" providerId="ADAL" clId="{65104DF2-1B45-4C36-9E2A-F89658839DCF}" dt="2024-02-06T18:45:58.143" v="26317" actId="478"/>
          <ac:spMkLst>
            <pc:docMk/>
            <pc:sldMk cId="3119143664" sldId="1189"/>
            <ac:spMk id="16" creationId="{AFBFEF52-BA3E-CF6F-C0F2-0A9EF4A292D4}"/>
          </ac:spMkLst>
        </pc:spChg>
        <pc:spChg chg="add del">
          <ac:chgData name="Palit, Tapti" userId="dec6fbcd-7598-406a-8cbf-504d4a3bac15" providerId="ADAL" clId="{65104DF2-1B45-4C36-9E2A-F89658839DCF}" dt="2024-02-06T18:45:58.143" v="26317" actId="478"/>
          <ac:spMkLst>
            <pc:docMk/>
            <pc:sldMk cId="3119143664" sldId="1189"/>
            <ac:spMk id="53" creationId="{99733857-B7D8-0066-3275-7C6AE3085499}"/>
          </ac:spMkLst>
        </pc:spChg>
        <pc:cxnChg chg="add del mod">
          <ac:chgData name="Palit, Tapti" userId="dec6fbcd-7598-406a-8cbf-504d4a3bac15" providerId="ADAL" clId="{65104DF2-1B45-4C36-9E2A-F89658839DCF}" dt="2024-02-06T18:45:58.143" v="26317" actId="478"/>
          <ac:cxnSpMkLst>
            <pc:docMk/>
            <pc:sldMk cId="3119143664" sldId="1189"/>
            <ac:cxnSpMk id="2" creationId="{6CBAF6BE-5ABC-140E-5915-8B48927774ED}"/>
          </ac:cxnSpMkLst>
        </pc:cxnChg>
        <pc:cxnChg chg="add del mod">
          <ac:chgData name="Palit, Tapti" userId="dec6fbcd-7598-406a-8cbf-504d4a3bac15" providerId="ADAL" clId="{65104DF2-1B45-4C36-9E2A-F89658839DCF}" dt="2024-02-06T18:45:58.143" v="26317" actId="478"/>
          <ac:cxnSpMkLst>
            <pc:docMk/>
            <pc:sldMk cId="3119143664" sldId="1189"/>
            <ac:cxnSpMk id="6" creationId="{4FD7C157-9270-A26B-F7FB-09856091C169}"/>
          </ac:cxnSpMkLst>
        </pc:cxnChg>
        <pc:cxnChg chg="add del mod">
          <ac:chgData name="Palit, Tapti" userId="dec6fbcd-7598-406a-8cbf-504d4a3bac15" providerId="ADAL" clId="{65104DF2-1B45-4C36-9E2A-F89658839DCF}" dt="2024-02-06T18:45:58.143" v="26317" actId="478"/>
          <ac:cxnSpMkLst>
            <pc:docMk/>
            <pc:sldMk cId="3119143664" sldId="1189"/>
            <ac:cxnSpMk id="10" creationId="{D5E2E73D-BF02-2ADF-8EA9-D9D95C6E9595}"/>
          </ac:cxnSpMkLst>
        </pc:cxnChg>
        <pc:cxnChg chg="add del mod">
          <ac:chgData name="Palit, Tapti" userId="dec6fbcd-7598-406a-8cbf-504d4a3bac15" providerId="ADAL" clId="{65104DF2-1B45-4C36-9E2A-F89658839DCF}" dt="2024-02-06T18:45:58.143" v="26317" actId="478"/>
          <ac:cxnSpMkLst>
            <pc:docMk/>
            <pc:sldMk cId="3119143664" sldId="1189"/>
            <ac:cxnSpMk id="11" creationId="{CCAA161B-B6F0-FE1A-289D-2C40C5F43FF3}"/>
          </ac:cxnSpMkLst>
        </pc:cxnChg>
        <pc:cxnChg chg="add del mod">
          <ac:chgData name="Palit, Tapti" userId="dec6fbcd-7598-406a-8cbf-504d4a3bac15" providerId="ADAL" clId="{65104DF2-1B45-4C36-9E2A-F89658839DCF}" dt="2024-02-06T18:45:58.143" v="26317" actId="478"/>
          <ac:cxnSpMkLst>
            <pc:docMk/>
            <pc:sldMk cId="3119143664" sldId="1189"/>
            <ac:cxnSpMk id="14" creationId="{E496B409-34A1-F404-271B-11C0CE85EEE6}"/>
          </ac:cxnSpMkLst>
        </pc:cxnChg>
        <pc:cxnChg chg="add del mod">
          <ac:chgData name="Palit, Tapti" userId="dec6fbcd-7598-406a-8cbf-504d4a3bac15" providerId="ADAL" clId="{65104DF2-1B45-4C36-9E2A-F89658839DCF}" dt="2024-02-06T18:45:58.143" v="26317" actId="478"/>
          <ac:cxnSpMkLst>
            <pc:docMk/>
            <pc:sldMk cId="3119143664" sldId="1189"/>
            <ac:cxnSpMk id="18" creationId="{D184A3E5-955D-D71E-F833-16BBF22A8242}"/>
          </ac:cxnSpMkLst>
        </pc:cxnChg>
        <pc:cxnChg chg="add del mod">
          <ac:chgData name="Palit, Tapti" userId="dec6fbcd-7598-406a-8cbf-504d4a3bac15" providerId="ADAL" clId="{65104DF2-1B45-4C36-9E2A-F89658839DCF}" dt="2024-02-06T18:45:58.143" v="26317" actId="478"/>
          <ac:cxnSpMkLst>
            <pc:docMk/>
            <pc:sldMk cId="3119143664" sldId="1189"/>
            <ac:cxnSpMk id="20" creationId="{AF1FE697-B721-9824-A504-686125F13D8D}"/>
          </ac:cxnSpMkLst>
        </pc:cxnChg>
        <pc:cxnChg chg="add del mod">
          <ac:chgData name="Palit, Tapti" userId="dec6fbcd-7598-406a-8cbf-504d4a3bac15" providerId="ADAL" clId="{65104DF2-1B45-4C36-9E2A-F89658839DCF}" dt="2024-02-06T18:45:58.143" v="26317" actId="478"/>
          <ac:cxnSpMkLst>
            <pc:docMk/>
            <pc:sldMk cId="3119143664" sldId="1189"/>
            <ac:cxnSpMk id="21" creationId="{2008EDC9-1AED-627A-5665-60B44739EE60}"/>
          </ac:cxnSpMkLst>
        </pc:cxnChg>
        <pc:cxnChg chg="add del mod">
          <ac:chgData name="Palit, Tapti" userId="dec6fbcd-7598-406a-8cbf-504d4a3bac15" providerId="ADAL" clId="{65104DF2-1B45-4C36-9E2A-F89658839DCF}" dt="2024-02-06T18:45:58.143" v="26317" actId="478"/>
          <ac:cxnSpMkLst>
            <pc:docMk/>
            <pc:sldMk cId="3119143664" sldId="1189"/>
            <ac:cxnSpMk id="25" creationId="{B37A2FEE-D077-8BDF-889C-B1EDB824B938}"/>
          </ac:cxnSpMkLst>
        </pc:cxnChg>
        <pc:cxnChg chg="add del mod">
          <ac:chgData name="Palit, Tapti" userId="dec6fbcd-7598-406a-8cbf-504d4a3bac15" providerId="ADAL" clId="{65104DF2-1B45-4C36-9E2A-F89658839DCF}" dt="2024-02-06T18:45:58.143" v="26317" actId="478"/>
          <ac:cxnSpMkLst>
            <pc:docMk/>
            <pc:sldMk cId="3119143664" sldId="1189"/>
            <ac:cxnSpMk id="26" creationId="{CB05036A-75D6-BFFA-74AC-1FE041004D71}"/>
          </ac:cxnSpMkLst>
        </pc:cxnChg>
        <pc:cxnChg chg="add del mod">
          <ac:chgData name="Palit, Tapti" userId="dec6fbcd-7598-406a-8cbf-504d4a3bac15" providerId="ADAL" clId="{65104DF2-1B45-4C36-9E2A-F89658839DCF}" dt="2024-02-06T18:45:58.143" v="26317" actId="478"/>
          <ac:cxnSpMkLst>
            <pc:docMk/>
            <pc:sldMk cId="3119143664" sldId="1189"/>
            <ac:cxnSpMk id="28" creationId="{A179CF93-27FA-6E4C-B77C-675D08BF885A}"/>
          </ac:cxnSpMkLst>
        </pc:cxnChg>
        <pc:cxnChg chg="add del mod">
          <ac:chgData name="Palit, Tapti" userId="dec6fbcd-7598-406a-8cbf-504d4a3bac15" providerId="ADAL" clId="{65104DF2-1B45-4C36-9E2A-F89658839DCF}" dt="2024-02-06T18:45:58.143" v="26317" actId="478"/>
          <ac:cxnSpMkLst>
            <pc:docMk/>
            <pc:sldMk cId="3119143664" sldId="1189"/>
            <ac:cxnSpMk id="30" creationId="{00ECFC78-AA09-38C9-7A00-E0888E4E3390}"/>
          </ac:cxnSpMkLst>
        </pc:cxnChg>
        <pc:cxnChg chg="add del mod">
          <ac:chgData name="Palit, Tapti" userId="dec6fbcd-7598-406a-8cbf-504d4a3bac15" providerId="ADAL" clId="{65104DF2-1B45-4C36-9E2A-F89658839DCF}" dt="2024-02-06T18:45:58.143" v="26317" actId="478"/>
          <ac:cxnSpMkLst>
            <pc:docMk/>
            <pc:sldMk cId="3119143664" sldId="1189"/>
            <ac:cxnSpMk id="31" creationId="{AD68BE50-DC67-3ABA-666C-C059BC7CC37F}"/>
          </ac:cxnSpMkLst>
        </pc:cxnChg>
        <pc:cxnChg chg="add del mod">
          <ac:chgData name="Palit, Tapti" userId="dec6fbcd-7598-406a-8cbf-504d4a3bac15" providerId="ADAL" clId="{65104DF2-1B45-4C36-9E2A-F89658839DCF}" dt="2024-02-06T18:45:58.143" v="26317" actId="478"/>
          <ac:cxnSpMkLst>
            <pc:docMk/>
            <pc:sldMk cId="3119143664" sldId="1189"/>
            <ac:cxnSpMk id="34" creationId="{DA4FAA82-3FF2-2617-B3BE-013CEB3881C8}"/>
          </ac:cxnSpMkLst>
        </pc:cxnChg>
        <pc:cxnChg chg="add del mod">
          <ac:chgData name="Palit, Tapti" userId="dec6fbcd-7598-406a-8cbf-504d4a3bac15" providerId="ADAL" clId="{65104DF2-1B45-4C36-9E2A-F89658839DCF}" dt="2024-02-06T18:45:58.143" v="26317" actId="478"/>
          <ac:cxnSpMkLst>
            <pc:docMk/>
            <pc:sldMk cId="3119143664" sldId="1189"/>
            <ac:cxnSpMk id="38" creationId="{B5D40E96-EC7C-B3FC-8CF8-3755451D0674}"/>
          </ac:cxnSpMkLst>
        </pc:cxnChg>
        <pc:cxnChg chg="add del mod">
          <ac:chgData name="Palit, Tapti" userId="dec6fbcd-7598-406a-8cbf-504d4a3bac15" providerId="ADAL" clId="{65104DF2-1B45-4C36-9E2A-F89658839DCF}" dt="2024-02-06T18:45:58.143" v="26317" actId="478"/>
          <ac:cxnSpMkLst>
            <pc:docMk/>
            <pc:sldMk cId="3119143664" sldId="1189"/>
            <ac:cxnSpMk id="43" creationId="{5914D7B1-FD0A-D7F9-48EE-99C48D746649}"/>
          </ac:cxnSpMkLst>
        </pc:cxnChg>
        <pc:cxnChg chg="add del mod">
          <ac:chgData name="Palit, Tapti" userId="dec6fbcd-7598-406a-8cbf-504d4a3bac15" providerId="ADAL" clId="{65104DF2-1B45-4C36-9E2A-F89658839DCF}" dt="2024-02-06T18:45:58.143" v="26317" actId="478"/>
          <ac:cxnSpMkLst>
            <pc:docMk/>
            <pc:sldMk cId="3119143664" sldId="1189"/>
            <ac:cxnSpMk id="46" creationId="{BF85EDE8-AA50-E93B-0954-657F980D1C12}"/>
          </ac:cxnSpMkLst>
        </pc:cxnChg>
      </pc:sldChg>
      <pc:sldChg chg="addSp delSp modSp add del mod">
        <pc:chgData name="Palit, Tapti" userId="dec6fbcd-7598-406a-8cbf-504d4a3bac15" providerId="ADAL" clId="{65104DF2-1B45-4C36-9E2A-F89658839DCF}" dt="2024-02-06T18:51:16.744" v="26405" actId="47"/>
        <pc:sldMkLst>
          <pc:docMk/>
          <pc:sldMk cId="3247838967" sldId="1189"/>
        </pc:sldMkLst>
        <pc:spChg chg="add del">
          <ac:chgData name="Palit, Tapti" userId="dec6fbcd-7598-406a-8cbf-504d4a3bac15" providerId="ADAL" clId="{65104DF2-1B45-4C36-9E2A-F89658839DCF}" dt="2024-02-06T18:49:43.932" v="26381" actId="478"/>
          <ac:spMkLst>
            <pc:docMk/>
            <pc:sldMk cId="3247838967" sldId="1189"/>
            <ac:spMk id="8" creationId="{D8F3C710-8BEF-9059-D389-2DAD2DEB0F8F}"/>
          </ac:spMkLst>
        </pc:spChg>
        <pc:spChg chg="add del">
          <ac:chgData name="Palit, Tapti" userId="dec6fbcd-7598-406a-8cbf-504d4a3bac15" providerId="ADAL" clId="{65104DF2-1B45-4C36-9E2A-F89658839DCF}" dt="2024-02-06T18:49:43.932" v="26381" actId="478"/>
          <ac:spMkLst>
            <pc:docMk/>
            <pc:sldMk cId="3247838967" sldId="1189"/>
            <ac:spMk id="9" creationId="{A6E5CE56-785F-CD58-2EAE-B5F69A08FBBA}"/>
          </ac:spMkLst>
        </pc:spChg>
        <pc:spChg chg="add del">
          <ac:chgData name="Palit, Tapti" userId="dec6fbcd-7598-406a-8cbf-504d4a3bac15" providerId="ADAL" clId="{65104DF2-1B45-4C36-9E2A-F89658839DCF}" dt="2024-02-06T18:49:43.932" v="26381" actId="478"/>
          <ac:spMkLst>
            <pc:docMk/>
            <pc:sldMk cId="3247838967" sldId="1189"/>
            <ac:spMk id="12" creationId="{2710D3FC-1227-D1F5-F8A1-064011E20926}"/>
          </ac:spMkLst>
        </pc:spChg>
        <pc:spChg chg="add del">
          <ac:chgData name="Palit, Tapti" userId="dec6fbcd-7598-406a-8cbf-504d4a3bac15" providerId="ADAL" clId="{65104DF2-1B45-4C36-9E2A-F89658839DCF}" dt="2024-02-06T18:49:43.932" v="26381" actId="478"/>
          <ac:spMkLst>
            <pc:docMk/>
            <pc:sldMk cId="3247838967" sldId="1189"/>
            <ac:spMk id="13" creationId="{C15237E3-2EC0-4DFA-2279-2F9BF304804B}"/>
          </ac:spMkLst>
        </pc:spChg>
        <pc:spChg chg="add del">
          <ac:chgData name="Palit, Tapti" userId="dec6fbcd-7598-406a-8cbf-504d4a3bac15" providerId="ADAL" clId="{65104DF2-1B45-4C36-9E2A-F89658839DCF}" dt="2024-02-06T18:49:43.932" v="26381" actId="478"/>
          <ac:spMkLst>
            <pc:docMk/>
            <pc:sldMk cId="3247838967" sldId="1189"/>
            <ac:spMk id="15" creationId="{71ABBD2C-F744-F3F0-8F83-D90F66CF0C29}"/>
          </ac:spMkLst>
        </pc:spChg>
        <pc:spChg chg="add del">
          <ac:chgData name="Palit, Tapti" userId="dec6fbcd-7598-406a-8cbf-504d4a3bac15" providerId="ADAL" clId="{65104DF2-1B45-4C36-9E2A-F89658839DCF}" dt="2024-02-06T18:49:43.932" v="26381" actId="478"/>
          <ac:spMkLst>
            <pc:docMk/>
            <pc:sldMk cId="3247838967" sldId="1189"/>
            <ac:spMk id="16" creationId="{0F7CE50B-4801-420F-1C53-C23BAC329975}"/>
          </ac:spMkLst>
        </pc:spChg>
        <pc:spChg chg="add del">
          <ac:chgData name="Palit, Tapti" userId="dec6fbcd-7598-406a-8cbf-504d4a3bac15" providerId="ADAL" clId="{65104DF2-1B45-4C36-9E2A-F89658839DCF}" dt="2024-02-06T18:49:43.932" v="26381" actId="478"/>
          <ac:spMkLst>
            <pc:docMk/>
            <pc:sldMk cId="3247838967" sldId="1189"/>
            <ac:spMk id="52" creationId="{FD16EBED-FDAE-1C69-4782-29E24E423AF1}"/>
          </ac:spMkLst>
        </pc:spChg>
        <pc:spChg chg="add del">
          <ac:chgData name="Palit, Tapti" userId="dec6fbcd-7598-406a-8cbf-504d4a3bac15" providerId="ADAL" clId="{65104DF2-1B45-4C36-9E2A-F89658839DCF}" dt="2024-02-06T18:49:43.932" v="26381" actId="478"/>
          <ac:spMkLst>
            <pc:docMk/>
            <pc:sldMk cId="3247838967" sldId="1189"/>
            <ac:spMk id="53" creationId="{7DD72A2F-5278-43FF-866C-CB225FF4D9D7}"/>
          </ac:spMkLst>
        </pc:spChg>
        <pc:cxnChg chg="add del mod">
          <ac:chgData name="Palit, Tapti" userId="dec6fbcd-7598-406a-8cbf-504d4a3bac15" providerId="ADAL" clId="{65104DF2-1B45-4C36-9E2A-F89658839DCF}" dt="2024-02-06T18:49:43.932" v="26381" actId="478"/>
          <ac:cxnSpMkLst>
            <pc:docMk/>
            <pc:sldMk cId="3247838967" sldId="1189"/>
            <ac:cxnSpMk id="2" creationId="{4A2EB4E2-2E1A-0E2E-B085-0F59BB5DCA0C}"/>
          </ac:cxnSpMkLst>
        </pc:cxnChg>
        <pc:cxnChg chg="add del mod">
          <ac:chgData name="Palit, Tapti" userId="dec6fbcd-7598-406a-8cbf-504d4a3bac15" providerId="ADAL" clId="{65104DF2-1B45-4C36-9E2A-F89658839DCF}" dt="2024-02-06T18:49:43.932" v="26381" actId="478"/>
          <ac:cxnSpMkLst>
            <pc:docMk/>
            <pc:sldMk cId="3247838967" sldId="1189"/>
            <ac:cxnSpMk id="6" creationId="{14E3459C-89F0-2D27-4AE4-34602C0799FE}"/>
          </ac:cxnSpMkLst>
        </pc:cxnChg>
        <pc:cxnChg chg="add del mod">
          <ac:chgData name="Palit, Tapti" userId="dec6fbcd-7598-406a-8cbf-504d4a3bac15" providerId="ADAL" clId="{65104DF2-1B45-4C36-9E2A-F89658839DCF}" dt="2024-02-06T18:49:43.932" v="26381" actId="478"/>
          <ac:cxnSpMkLst>
            <pc:docMk/>
            <pc:sldMk cId="3247838967" sldId="1189"/>
            <ac:cxnSpMk id="11" creationId="{CE71C023-E54E-C6C2-8DFB-4482E5D2C0F8}"/>
          </ac:cxnSpMkLst>
        </pc:cxnChg>
        <pc:cxnChg chg="add del mod">
          <ac:chgData name="Palit, Tapti" userId="dec6fbcd-7598-406a-8cbf-504d4a3bac15" providerId="ADAL" clId="{65104DF2-1B45-4C36-9E2A-F89658839DCF}" dt="2024-02-06T18:49:43.932" v="26381" actId="478"/>
          <ac:cxnSpMkLst>
            <pc:docMk/>
            <pc:sldMk cId="3247838967" sldId="1189"/>
            <ac:cxnSpMk id="18" creationId="{31E284D1-7E86-F905-AEF6-D72C4751035D}"/>
          </ac:cxnSpMkLst>
        </pc:cxnChg>
        <pc:cxnChg chg="add del mod">
          <ac:chgData name="Palit, Tapti" userId="dec6fbcd-7598-406a-8cbf-504d4a3bac15" providerId="ADAL" clId="{65104DF2-1B45-4C36-9E2A-F89658839DCF}" dt="2024-02-06T18:49:43.932" v="26381" actId="478"/>
          <ac:cxnSpMkLst>
            <pc:docMk/>
            <pc:sldMk cId="3247838967" sldId="1189"/>
            <ac:cxnSpMk id="20" creationId="{7AEA3C8F-8594-3F3A-DE26-963F7C858563}"/>
          </ac:cxnSpMkLst>
        </pc:cxnChg>
        <pc:cxnChg chg="add del">
          <ac:chgData name="Palit, Tapti" userId="dec6fbcd-7598-406a-8cbf-504d4a3bac15" providerId="ADAL" clId="{65104DF2-1B45-4C36-9E2A-F89658839DCF}" dt="2024-02-06T18:49:43.932" v="26381" actId="478"/>
          <ac:cxnSpMkLst>
            <pc:docMk/>
            <pc:sldMk cId="3247838967" sldId="1189"/>
            <ac:cxnSpMk id="24" creationId="{13D3F586-8091-EE16-3E57-4EF3A27458BE}"/>
          </ac:cxnSpMkLst>
        </pc:cxnChg>
      </pc:sldChg>
      <pc:sldChg chg="addSp delSp modSp add del mod">
        <pc:chgData name="Palit, Tapti" userId="dec6fbcd-7598-406a-8cbf-504d4a3bac15" providerId="ADAL" clId="{65104DF2-1B45-4C36-9E2A-F89658839DCF}" dt="2024-02-06T19:40:57.426" v="26640" actId="47"/>
        <pc:sldMkLst>
          <pc:docMk/>
          <pc:sldMk cId="2242929284" sldId="1190"/>
        </pc:sldMkLst>
        <pc:spChg chg="add mod">
          <ac:chgData name="Palit, Tapti" userId="dec6fbcd-7598-406a-8cbf-504d4a3bac15" providerId="ADAL" clId="{65104DF2-1B45-4C36-9E2A-F89658839DCF}" dt="2024-02-06T19:15:43.517" v="26573" actId="478"/>
          <ac:spMkLst>
            <pc:docMk/>
            <pc:sldMk cId="2242929284" sldId="1190"/>
            <ac:spMk id="8" creationId="{0596BAA0-80F7-5F46-10AE-8B2DA487382E}"/>
          </ac:spMkLst>
        </pc:spChg>
        <pc:spChg chg="del">
          <ac:chgData name="Palit, Tapti" userId="dec6fbcd-7598-406a-8cbf-504d4a3bac15" providerId="ADAL" clId="{65104DF2-1B45-4C36-9E2A-F89658839DCF}" dt="2024-02-06T19:15:43.517" v="26573" actId="478"/>
          <ac:spMkLst>
            <pc:docMk/>
            <pc:sldMk cId="2242929284" sldId="1190"/>
            <ac:spMk id="14" creationId="{A01FD13C-06C8-07BA-7A96-2DBE00C40E36}"/>
          </ac:spMkLst>
        </pc:spChg>
      </pc:sldChg>
      <pc:sldChg chg="addSp delSp modSp add del mod">
        <pc:chgData name="Palit, Tapti" userId="dec6fbcd-7598-406a-8cbf-504d4a3bac15" providerId="ADAL" clId="{65104DF2-1B45-4C36-9E2A-F89658839DCF}" dt="2024-02-06T19:40:57.426" v="26640" actId="47"/>
        <pc:sldMkLst>
          <pc:docMk/>
          <pc:sldMk cId="805386823" sldId="1191"/>
        </pc:sldMkLst>
        <pc:spChg chg="add del mod">
          <ac:chgData name="Palit, Tapti" userId="dec6fbcd-7598-406a-8cbf-504d4a3bac15" providerId="ADAL" clId="{65104DF2-1B45-4C36-9E2A-F89658839DCF}" dt="2024-02-06T19:15:09.187" v="26565" actId="20577"/>
          <ac:spMkLst>
            <pc:docMk/>
            <pc:sldMk cId="805386823" sldId="1191"/>
            <ac:spMk id="2" creationId="{AC8683A0-1488-466E-A7D5-8796FEF16372}"/>
          </ac:spMkLst>
        </pc:spChg>
        <pc:spChg chg="add mod">
          <ac:chgData name="Palit, Tapti" userId="dec6fbcd-7598-406a-8cbf-504d4a3bac15" providerId="ADAL" clId="{65104DF2-1B45-4C36-9E2A-F89658839DCF}" dt="2024-02-06T19:15:05.197" v="26563" actId="478"/>
          <ac:spMkLst>
            <pc:docMk/>
            <pc:sldMk cId="805386823" sldId="1191"/>
            <ac:spMk id="5" creationId="{DE4193C3-8D81-D297-3C5C-27A973C2845C}"/>
          </ac:spMkLst>
        </pc:spChg>
        <pc:spChg chg="add del">
          <ac:chgData name="Palit, Tapti" userId="dec6fbcd-7598-406a-8cbf-504d4a3bac15" providerId="ADAL" clId="{65104DF2-1B45-4C36-9E2A-F89658839DCF}" dt="2024-02-06T19:15:16.166" v="26568" actId="478"/>
          <ac:spMkLst>
            <pc:docMk/>
            <pc:sldMk cId="805386823" sldId="1191"/>
            <ac:spMk id="6" creationId="{418A3419-C57F-7060-141C-B6A0BD1F1E73}"/>
          </ac:spMkLst>
        </pc:spChg>
        <pc:spChg chg="add del">
          <ac:chgData name="Palit, Tapti" userId="dec6fbcd-7598-406a-8cbf-504d4a3bac15" providerId="ADAL" clId="{65104DF2-1B45-4C36-9E2A-F89658839DCF}" dt="2024-02-06T19:15:16.166" v="26568" actId="478"/>
          <ac:spMkLst>
            <pc:docMk/>
            <pc:sldMk cId="805386823" sldId="1191"/>
            <ac:spMk id="7" creationId="{D40A479E-E46E-397A-1C31-7CA84B4950C7}"/>
          </ac:spMkLst>
        </pc:spChg>
        <pc:spChg chg="add mod">
          <ac:chgData name="Palit, Tapti" userId="dec6fbcd-7598-406a-8cbf-504d4a3bac15" providerId="ADAL" clId="{65104DF2-1B45-4C36-9E2A-F89658839DCF}" dt="2024-02-06T19:15:05.197" v="26563" actId="478"/>
          <ac:spMkLst>
            <pc:docMk/>
            <pc:sldMk cId="805386823" sldId="1191"/>
            <ac:spMk id="8" creationId="{8CBB8C38-F59A-1C9D-9350-538D1D598C14}"/>
          </ac:spMkLst>
        </pc:spChg>
        <pc:spChg chg="add mod">
          <ac:chgData name="Palit, Tapti" userId="dec6fbcd-7598-406a-8cbf-504d4a3bac15" providerId="ADAL" clId="{65104DF2-1B45-4C36-9E2A-F89658839DCF}" dt="2024-02-06T19:15:18.760" v="26569" actId="478"/>
          <ac:spMkLst>
            <pc:docMk/>
            <pc:sldMk cId="805386823" sldId="1191"/>
            <ac:spMk id="12" creationId="{D19F6B23-72FD-8880-DBA8-06359CF11938}"/>
          </ac:spMkLst>
        </pc:spChg>
        <pc:spChg chg="add del">
          <ac:chgData name="Palit, Tapti" userId="dec6fbcd-7598-406a-8cbf-504d4a3bac15" providerId="ADAL" clId="{65104DF2-1B45-4C36-9E2A-F89658839DCF}" dt="2024-02-06T19:15:18.760" v="26569" actId="478"/>
          <ac:spMkLst>
            <pc:docMk/>
            <pc:sldMk cId="805386823" sldId="1191"/>
            <ac:spMk id="14" creationId="{5F8167B3-9B78-3105-58E5-8D36751D22C0}"/>
          </ac:spMkLst>
        </pc:spChg>
        <pc:picChg chg="add del">
          <ac:chgData name="Palit, Tapti" userId="dec6fbcd-7598-406a-8cbf-504d4a3bac15" providerId="ADAL" clId="{65104DF2-1B45-4C36-9E2A-F89658839DCF}" dt="2024-02-06T19:15:11.558" v="26566" actId="478"/>
          <ac:picMkLst>
            <pc:docMk/>
            <pc:sldMk cId="805386823" sldId="1191"/>
            <ac:picMk id="9" creationId="{83D15BEC-73F6-9E38-4D31-AB0C1C20A070}"/>
          </ac:picMkLst>
        </pc:picChg>
        <pc:picChg chg="add del">
          <ac:chgData name="Palit, Tapti" userId="dec6fbcd-7598-406a-8cbf-504d4a3bac15" providerId="ADAL" clId="{65104DF2-1B45-4C36-9E2A-F89658839DCF}" dt="2024-02-06T19:15:13.104" v="26567" actId="478"/>
          <ac:picMkLst>
            <pc:docMk/>
            <pc:sldMk cId="805386823" sldId="1191"/>
            <ac:picMk id="10" creationId="{E9DFF100-72BA-DAC7-7B07-7BD7CD4C1CB4}"/>
          </ac:picMkLst>
        </pc:picChg>
      </pc:sldChg>
      <pc:sldChg chg="add modAnim">
        <pc:chgData name="Palit, Tapti" userId="dec6fbcd-7598-406a-8cbf-504d4a3bac15" providerId="ADAL" clId="{65104DF2-1B45-4C36-9E2A-F89658839DCF}" dt="2024-02-06T19:41:14.339" v="26644"/>
        <pc:sldMkLst>
          <pc:docMk/>
          <pc:sldMk cId="2183783552" sldId="1192"/>
        </pc:sldMkLst>
      </pc:sldChg>
      <pc:sldChg chg="add del mod modShow">
        <pc:chgData name="Palit, Tapti" userId="dec6fbcd-7598-406a-8cbf-504d4a3bac15" providerId="ADAL" clId="{65104DF2-1B45-4C36-9E2A-F89658839DCF}" dt="2024-02-06T20:56:41.746" v="27964" actId="47"/>
        <pc:sldMkLst>
          <pc:docMk/>
          <pc:sldMk cId="1915398220" sldId="1193"/>
        </pc:sldMkLst>
      </pc:sldChg>
      <pc:sldChg chg="new del">
        <pc:chgData name="Palit, Tapti" userId="dec6fbcd-7598-406a-8cbf-504d4a3bac15" providerId="ADAL" clId="{65104DF2-1B45-4C36-9E2A-F89658839DCF}" dt="2024-02-06T19:20:56.681" v="26593" actId="47"/>
        <pc:sldMkLst>
          <pc:docMk/>
          <pc:sldMk cId="2040115879" sldId="1193"/>
        </pc:sldMkLst>
      </pc:sldChg>
      <pc:sldChg chg="add del">
        <pc:chgData name="Palit, Tapti" userId="dec6fbcd-7598-406a-8cbf-504d4a3bac15" providerId="ADAL" clId="{65104DF2-1B45-4C36-9E2A-F89658839DCF}" dt="2024-02-06T19:33:56.056" v="26625" actId="2890"/>
        <pc:sldMkLst>
          <pc:docMk/>
          <pc:sldMk cId="3659471349" sldId="1193"/>
        </pc:sldMkLst>
      </pc:sldChg>
      <pc:sldChg chg="add del mod modShow">
        <pc:chgData name="Palit, Tapti" userId="dec6fbcd-7598-406a-8cbf-504d4a3bac15" providerId="ADAL" clId="{65104DF2-1B45-4C36-9E2A-F89658839DCF}" dt="2024-02-06T20:56:41.746" v="27964" actId="47"/>
        <pc:sldMkLst>
          <pc:docMk/>
          <pc:sldMk cId="1762378832" sldId="1194"/>
        </pc:sldMkLst>
      </pc:sldChg>
      <pc:sldChg chg="add del mod modShow">
        <pc:chgData name="Palit, Tapti" userId="dec6fbcd-7598-406a-8cbf-504d4a3bac15" providerId="ADAL" clId="{65104DF2-1B45-4C36-9E2A-F89658839DCF}" dt="2024-02-06T20:56:41.746" v="27964" actId="47"/>
        <pc:sldMkLst>
          <pc:docMk/>
          <pc:sldMk cId="3957956376" sldId="1195"/>
        </pc:sldMkLst>
      </pc:sldChg>
      <pc:sldChg chg="add del mod modShow">
        <pc:chgData name="Palit, Tapti" userId="dec6fbcd-7598-406a-8cbf-504d4a3bac15" providerId="ADAL" clId="{65104DF2-1B45-4C36-9E2A-F89658839DCF}" dt="2024-02-06T20:56:41.746" v="27964" actId="47"/>
        <pc:sldMkLst>
          <pc:docMk/>
          <pc:sldMk cId="1854140769" sldId="1196"/>
        </pc:sldMkLst>
      </pc:sldChg>
      <pc:sldChg chg="add del">
        <pc:chgData name="Palit, Tapti" userId="dec6fbcd-7598-406a-8cbf-504d4a3bac15" providerId="ADAL" clId="{65104DF2-1B45-4C36-9E2A-F89658839DCF}" dt="2024-02-06T20:06:44.358" v="27109" actId="47"/>
        <pc:sldMkLst>
          <pc:docMk/>
          <pc:sldMk cId="2891116396" sldId="1197"/>
        </pc:sldMkLst>
      </pc:sldChg>
      <pc:sldChg chg="modSp new mod">
        <pc:chgData name="Palit, Tapti" userId="dec6fbcd-7598-406a-8cbf-504d4a3bac15" providerId="ADAL" clId="{65104DF2-1B45-4C36-9E2A-F89658839DCF}" dt="2024-02-06T19:42:41.213" v="26672" actId="20577"/>
        <pc:sldMkLst>
          <pc:docMk/>
          <pc:sldMk cId="1788548575" sldId="1198"/>
        </pc:sldMkLst>
        <pc:spChg chg="mod">
          <ac:chgData name="Palit, Tapti" userId="dec6fbcd-7598-406a-8cbf-504d4a3bac15" providerId="ADAL" clId="{65104DF2-1B45-4C36-9E2A-F89658839DCF}" dt="2024-02-06T19:42:41.213" v="26672" actId="20577"/>
          <ac:spMkLst>
            <pc:docMk/>
            <pc:sldMk cId="1788548575" sldId="1198"/>
            <ac:spMk id="3" creationId="{3D84E652-3773-6BFB-6879-CDCCC8A1EA9A}"/>
          </ac:spMkLst>
        </pc:spChg>
      </pc:sldChg>
      <pc:sldChg chg="addSp delSp modSp add mod ord modAnim">
        <pc:chgData name="Palit, Tapti" userId="dec6fbcd-7598-406a-8cbf-504d4a3bac15" providerId="ADAL" clId="{65104DF2-1B45-4C36-9E2A-F89658839DCF}" dt="2024-02-06T20:03:38.741" v="26909"/>
        <pc:sldMkLst>
          <pc:docMk/>
          <pc:sldMk cId="4042136570" sldId="1199"/>
        </pc:sldMkLst>
        <pc:spChg chg="mod">
          <ac:chgData name="Palit, Tapti" userId="dec6fbcd-7598-406a-8cbf-504d4a3bac15" providerId="ADAL" clId="{65104DF2-1B45-4C36-9E2A-F89658839DCF}" dt="2024-02-06T19:57:39.104" v="26863" actId="20577"/>
          <ac:spMkLst>
            <pc:docMk/>
            <pc:sldMk cId="4042136570" sldId="1199"/>
            <ac:spMk id="3" creationId="{99996FAE-EEAF-8A43-5AE4-B2A267240156}"/>
          </ac:spMkLst>
        </pc:spChg>
        <pc:spChg chg="mod">
          <ac:chgData name="Palit, Tapti" userId="dec6fbcd-7598-406a-8cbf-504d4a3bac15" providerId="ADAL" clId="{65104DF2-1B45-4C36-9E2A-F89658839DCF}" dt="2024-02-06T19:45:01.873" v="26738" actId="164"/>
          <ac:spMkLst>
            <pc:docMk/>
            <pc:sldMk cId="4042136570" sldId="1199"/>
            <ac:spMk id="5" creationId="{5B9DBC0D-154E-AA0C-9C04-B7516A348568}"/>
          </ac:spMkLst>
        </pc:spChg>
        <pc:spChg chg="add del mod">
          <ac:chgData name="Palit, Tapti" userId="dec6fbcd-7598-406a-8cbf-504d4a3bac15" providerId="ADAL" clId="{65104DF2-1B45-4C36-9E2A-F89658839DCF}" dt="2024-02-06T19:49:33.274" v="26803" actId="1035"/>
          <ac:spMkLst>
            <pc:docMk/>
            <pc:sldMk cId="4042136570" sldId="1199"/>
            <ac:spMk id="6" creationId="{BC8A0015-899E-2374-C018-5CEFAD7BB615}"/>
          </ac:spMkLst>
        </pc:spChg>
        <pc:spChg chg="mod">
          <ac:chgData name="Palit, Tapti" userId="dec6fbcd-7598-406a-8cbf-504d4a3bac15" providerId="ADAL" clId="{65104DF2-1B45-4C36-9E2A-F89658839DCF}" dt="2024-02-06T19:50:54.959" v="26805" actId="1076"/>
          <ac:spMkLst>
            <pc:docMk/>
            <pc:sldMk cId="4042136570" sldId="1199"/>
            <ac:spMk id="9" creationId="{8AF83101-2651-53D3-520C-7FA3AB74F97A}"/>
          </ac:spMkLst>
        </pc:spChg>
        <pc:spChg chg="add del mod">
          <ac:chgData name="Palit, Tapti" userId="dec6fbcd-7598-406a-8cbf-504d4a3bac15" providerId="ADAL" clId="{65104DF2-1B45-4C36-9E2A-F89658839DCF}" dt="2024-02-06T19:50:40.840" v="26804" actId="1076"/>
          <ac:spMkLst>
            <pc:docMk/>
            <pc:sldMk cId="4042136570" sldId="1199"/>
            <ac:spMk id="10" creationId="{91937978-9536-D49F-3631-BBE6F43B0F17}"/>
          </ac:spMkLst>
        </pc:spChg>
        <pc:spChg chg="add del mod">
          <ac:chgData name="Palit, Tapti" userId="dec6fbcd-7598-406a-8cbf-504d4a3bac15" providerId="ADAL" clId="{65104DF2-1B45-4C36-9E2A-F89658839DCF}" dt="2024-02-06T19:46:49.259" v="26752" actId="164"/>
          <ac:spMkLst>
            <pc:docMk/>
            <pc:sldMk cId="4042136570" sldId="1199"/>
            <ac:spMk id="14" creationId="{DDC5A5E4-B7A5-DAE6-2DF4-FCE38C2A255D}"/>
          </ac:spMkLst>
        </pc:spChg>
        <pc:spChg chg="mod">
          <ac:chgData name="Palit, Tapti" userId="dec6fbcd-7598-406a-8cbf-504d4a3bac15" providerId="ADAL" clId="{65104DF2-1B45-4C36-9E2A-F89658839DCF}" dt="2024-02-06T19:46:49.259" v="26752" actId="164"/>
          <ac:spMkLst>
            <pc:docMk/>
            <pc:sldMk cId="4042136570" sldId="1199"/>
            <ac:spMk id="22" creationId="{8B1CAB58-6910-69B0-140F-EA895DB76D3F}"/>
          </ac:spMkLst>
        </pc:spChg>
        <pc:spChg chg="mod">
          <ac:chgData name="Palit, Tapti" userId="dec6fbcd-7598-406a-8cbf-504d4a3bac15" providerId="ADAL" clId="{65104DF2-1B45-4C36-9E2A-F89658839DCF}" dt="2024-02-06T19:45:43.324" v="26751" actId="164"/>
          <ac:spMkLst>
            <pc:docMk/>
            <pc:sldMk cId="4042136570" sldId="1199"/>
            <ac:spMk id="23" creationId="{B43B3D7A-DF03-53A1-A81C-E3E4D11559CB}"/>
          </ac:spMkLst>
        </pc:spChg>
        <pc:spChg chg="mod">
          <ac:chgData name="Palit, Tapti" userId="dec6fbcd-7598-406a-8cbf-504d4a3bac15" providerId="ADAL" clId="{65104DF2-1B45-4C36-9E2A-F89658839DCF}" dt="2024-02-06T19:45:43.324" v="26751" actId="164"/>
          <ac:spMkLst>
            <pc:docMk/>
            <pc:sldMk cId="4042136570" sldId="1199"/>
            <ac:spMk id="26" creationId="{D4ED8A26-792D-ABB3-865B-8FA2CAEB3A1B}"/>
          </ac:spMkLst>
        </pc:spChg>
        <pc:spChg chg="mod">
          <ac:chgData name="Palit, Tapti" userId="dec6fbcd-7598-406a-8cbf-504d4a3bac15" providerId="ADAL" clId="{65104DF2-1B45-4C36-9E2A-F89658839DCF}" dt="2024-02-06T19:48:11.499" v="26757" actId="1076"/>
          <ac:spMkLst>
            <pc:docMk/>
            <pc:sldMk cId="4042136570" sldId="1199"/>
            <ac:spMk id="27" creationId="{5B49C65F-34AF-5891-7151-006B8BF7A875}"/>
          </ac:spMkLst>
        </pc:spChg>
        <pc:spChg chg="mod">
          <ac:chgData name="Palit, Tapti" userId="dec6fbcd-7598-406a-8cbf-504d4a3bac15" providerId="ADAL" clId="{65104DF2-1B45-4C36-9E2A-F89658839DCF}" dt="2024-02-06T19:45:43.324" v="26751" actId="164"/>
          <ac:spMkLst>
            <pc:docMk/>
            <pc:sldMk cId="4042136570" sldId="1199"/>
            <ac:spMk id="28" creationId="{529C8A94-EA67-50F2-005C-AACD30C550B1}"/>
          </ac:spMkLst>
        </pc:spChg>
        <pc:spChg chg="mod">
          <ac:chgData name="Palit, Tapti" userId="dec6fbcd-7598-406a-8cbf-504d4a3bac15" providerId="ADAL" clId="{65104DF2-1B45-4C36-9E2A-F89658839DCF}" dt="2024-02-06T19:45:43.324" v="26751" actId="164"/>
          <ac:spMkLst>
            <pc:docMk/>
            <pc:sldMk cId="4042136570" sldId="1199"/>
            <ac:spMk id="29" creationId="{D6A78E8E-6BD4-9B22-4E6D-5A8ADE338A24}"/>
          </ac:spMkLst>
        </pc:spChg>
        <pc:spChg chg="mod">
          <ac:chgData name="Palit, Tapti" userId="dec6fbcd-7598-406a-8cbf-504d4a3bac15" providerId="ADAL" clId="{65104DF2-1B45-4C36-9E2A-F89658839DCF}" dt="2024-02-06T19:49:33.274" v="26803" actId="1035"/>
          <ac:spMkLst>
            <pc:docMk/>
            <pc:sldMk cId="4042136570" sldId="1199"/>
            <ac:spMk id="38" creationId="{827B02F5-E080-CA40-4FD6-78BFF345E533}"/>
          </ac:spMkLst>
        </pc:spChg>
        <pc:spChg chg="mod">
          <ac:chgData name="Palit, Tapti" userId="dec6fbcd-7598-406a-8cbf-504d4a3bac15" providerId="ADAL" clId="{65104DF2-1B45-4C36-9E2A-F89658839DCF}" dt="2024-02-06T19:49:33.274" v="26803" actId="1035"/>
          <ac:spMkLst>
            <pc:docMk/>
            <pc:sldMk cId="4042136570" sldId="1199"/>
            <ac:spMk id="42" creationId="{84468FD9-483C-4058-B82E-A09583DCA901}"/>
          </ac:spMkLst>
        </pc:spChg>
        <pc:grpChg chg="add del mod">
          <ac:chgData name="Palit, Tapti" userId="dec6fbcd-7598-406a-8cbf-504d4a3bac15" providerId="ADAL" clId="{65104DF2-1B45-4C36-9E2A-F89658839DCF}" dt="2024-02-06T19:45:12.885" v="26741" actId="164"/>
          <ac:grpSpMkLst>
            <pc:docMk/>
            <pc:sldMk cId="4042136570" sldId="1199"/>
            <ac:grpSpMk id="8" creationId="{A303B1C2-0ED8-0205-231A-D8CF182C64F0}"/>
          </ac:grpSpMkLst>
        </pc:grpChg>
        <pc:grpChg chg="add mod">
          <ac:chgData name="Palit, Tapti" userId="dec6fbcd-7598-406a-8cbf-504d4a3bac15" providerId="ADAL" clId="{65104DF2-1B45-4C36-9E2A-F89658839DCF}" dt="2024-02-06T19:49:33.274" v="26803" actId="1035"/>
          <ac:grpSpMkLst>
            <pc:docMk/>
            <pc:sldMk cId="4042136570" sldId="1199"/>
            <ac:grpSpMk id="11" creationId="{4964653E-A96F-2956-E8D0-012A1AA44177}"/>
          </ac:grpSpMkLst>
        </pc:grpChg>
        <pc:grpChg chg="add mod">
          <ac:chgData name="Palit, Tapti" userId="dec6fbcd-7598-406a-8cbf-504d4a3bac15" providerId="ADAL" clId="{65104DF2-1B45-4C36-9E2A-F89658839DCF}" dt="2024-02-06T19:45:29.897" v="26745" actId="164"/>
          <ac:grpSpMkLst>
            <pc:docMk/>
            <pc:sldMk cId="4042136570" sldId="1199"/>
            <ac:grpSpMk id="12" creationId="{B17BFE9D-A39A-F3F2-591B-D8D61D1F70EA}"/>
          </ac:grpSpMkLst>
        </pc:grpChg>
        <pc:grpChg chg="add del mod">
          <ac:chgData name="Palit, Tapti" userId="dec6fbcd-7598-406a-8cbf-504d4a3bac15" providerId="ADAL" clId="{65104DF2-1B45-4C36-9E2A-F89658839DCF}" dt="2024-02-06T19:45:43.324" v="26751" actId="164"/>
          <ac:grpSpMkLst>
            <pc:docMk/>
            <pc:sldMk cId="4042136570" sldId="1199"/>
            <ac:grpSpMk id="15" creationId="{3BC7B582-C291-1A7F-5421-061AD5E03A02}"/>
          </ac:grpSpMkLst>
        </pc:grpChg>
        <pc:grpChg chg="add mod">
          <ac:chgData name="Palit, Tapti" userId="dec6fbcd-7598-406a-8cbf-504d4a3bac15" providerId="ADAL" clId="{65104DF2-1B45-4C36-9E2A-F89658839DCF}" dt="2024-02-06T19:49:33.274" v="26803" actId="1035"/>
          <ac:grpSpMkLst>
            <pc:docMk/>
            <pc:sldMk cId="4042136570" sldId="1199"/>
            <ac:grpSpMk id="16" creationId="{D1C3978E-56E7-0ECE-7D78-572224B04B28}"/>
          </ac:grpSpMkLst>
        </pc:grpChg>
        <pc:grpChg chg="mod">
          <ac:chgData name="Palit, Tapti" userId="dec6fbcd-7598-406a-8cbf-504d4a3bac15" providerId="ADAL" clId="{65104DF2-1B45-4C36-9E2A-F89658839DCF}" dt="2024-02-06T19:45:01.873" v="26738" actId="164"/>
          <ac:grpSpMkLst>
            <pc:docMk/>
            <pc:sldMk cId="4042136570" sldId="1199"/>
            <ac:grpSpMk id="25" creationId="{0465CFCC-97C6-4092-35DB-B844AD619D38}"/>
          </ac:grpSpMkLst>
        </pc:grpChg>
        <pc:grpChg chg="add del mod">
          <ac:chgData name="Palit, Tapti" userId="dec6fbcd-7598-406a-8cbf-504d4a3bac15" providerId="ADAL" clId="{65104DF2-1B45-4C36-9E2A-F89658839DCF}" dt="2024-02-06T19:49:33.274" v="26803" actId="1035"/>
          <ac:grpSpMkLst>
            <pc:docMk/>
            <pc:sldMk cId="4042136570" sldId="1199"/>
            <ac:grpSpMk id="30" creationId="{1E495E1E-DA4E-2576-2EC7-12EE34165E6B}"/>
          </ac:grpSpMkLst>
        </pc:grpChg>
        <pc:picChg chg="mod">
          <ac:chgData name="Palit, Tapti" userId="dec6fbcd-7598-406a-8cbf-504d4a3bac15" providerId="ADAL" clId="{65104DF2-1B45-4C36-9E2A-F89658839DCF}" dt="2024-02-06T19:52:06.748" v="26831" actId="1076"/>
          <ac:picMkLst>
            <pc:docMk/>
            <pc:sldMk cId="4042136570" sldId="1199"/>
            <ac:picMk id="7" creationId="{4F3FFEC7-1909-9513-4DF3-8D533C856A04}"/>
          </ac:picMkLst>
        </pc:picChg>
        <pc:cxnChg chg="mod">
          <ac:chgData name="Palit, Tapti" userId="dec6fbcd-7598-406a-8cbf-504d4a3bac15" providerId="ADAL" clId="{65104DF2-1B45-4C36-9E2A-F89658839DCF}" dt="2024-02-06T19:49:33.274" v="26803" actId="1035"/>
          <ac:cxnSpMkLst>
            <pc:docMk/>
            <pc:sldMk cId="4042136570" sldId="1199"/>
            <ac:cxnSpMk id="32" creationId="{541C548D-09CD-59A2-A89D-4BBB73245F9D}"/>
          </ac:cxnSpMkLst>
        </pc:cxnChg>
      </pc:sldChg>
      <pc:sldChg chg="add del">
        <pc:chgData name="Palit, Tapti" userId="dec6fbcd-7598-406a-8cbf-504d4a3bac15" providerId="ADAL" clId="{65104DF2-1B45-4C36-9E2A-F89658839DCF}" dt="2024-02-06T19:57:42.806" v="26864" actId="47"/>
        <pc:sldMkLst>
          <pc:docMk/>
          <pc:sldMk cId="3189751613" sldId="1200"/>
        </pc:sldMkLst>
      </pc:sldChg>
      <pc:sldChg chg="modSp add modAnim">
        <pc:chgData name="Palit, Tapti" userId="dec6fbcd-7598-406a-8cbf-504d4a3bac15" providerId="ADAL" clId="{65104DF2-1B45-4C36-9E2A-F89658839DCF}" dt="2024-02-06T20:31:07.954" v="27482" actId="5793"/>
        <pc:sldMkLst>
          <pc:docMk/>
          <pc:sldMk cId="3768287891" sldId="1200"/>
        </pc:sldMkLst>
        <pc:spChg chg="mod">
          <ac:chgData name="Palit, Tapti" userId="dec6fbcd-7598-406a-8cbf-504d4a3bac15" providerId="ADAL" clId="{65104DF2-1B45-4C36-9E2A-F89658839DCF}" dt="2024-02-06T20:31:07.954" v="27482" actId="5793"/>
          <ac:spMkLst>
            <pc:docMk/>
            <pc:sldMk cId="3768287891" sldId="1200"/>
            <ac:spMk id="3" creationId="{D4378041-6CE9-61D9-88E2-C6504AA0D553}"/>
          </ac:spMkLst>
        </pc:spChg>
      </pc:sldChg>
      <pc:sldChg chg="delSp modSp add mod modAnim">
        <pc:chgData name="Palit, Tapti" userId="dec6fbcd-7598-406a-8cbf-504d4a3bac15" providerId="ADAL" clId="{65104DF2-1B45-4C36-9E2A-F89658839DCF}" dt="2024-02-06T20:55:46.533" v="27963" actId="20577"/>
        <pc:sldMkLst>
          <pc:docMk/>
          <pc:sldMk cId="1051057103" sldId="1201"/>
        </pc:sldMkLst>
        <pc:spChg chg="mod">
          <ac:chgData name="Palit, Tapti" userId="dec6fbcd-7598-406a-8cbf-504d4a3bac15" providerId="ADAL" clId="{65104DF2-1B45-4C36-9E2A-F89658839DCF}" dt="2024-02-06T20:55:46.533" v="27963" actId="20577"/>
          <ac:spMkLst>
            <pc:docMk/>
            <pc:sldMk cId="1051057103" sldId="1201"/>
            <ac:spMk id="2" creationId="{2F315C61-B35B-7B4E-2FEF-3351FE57CAC6}"/>
          </ac:spMkLst>
        </pc:spChg>
        <pc:grpChg chg="del">
          <ac:chgData name="Palit, Tapti" userId="dec6fbcd-7598-406a-8cbf-504d4a3bac15" providerId="ADAL" clId="{65104DF2-1B45-4C36-9E2A-F89658839DCF}" dt="2024-02-06T20:29:57.424" v="27359" actId="478"/>
          <ac:grpSpMkLst>
            <pc:docMk/>
            <pc:sldMk cId="1051057103" sldId="1201"/>
            <ac:grpSpMk id="14" creationId="{2567DB46-E2DF-FEF6-1106-E248D496C2C6}"/>
          </ac:grpSpMkLst>
        </pc:grpChg>
        <pc:grpChg chg="del">
          <ac:chgData name="Palit, Tapti" userId="dec6fbcd-7598-406a-8cbf-504d4a3bac15" providerId="ADAL" clId="{65104DF2-1B45-4C36-9E2A-F89658839DCF}" dt="2024-02-06T20:29:59.246" v="27360" actId="478"/>
          <ac:grpSpMkLst>
            <pc:docMk/>
            <pc:sldMk cId="1051057103" sldId="1201"/>
            <ac:grpSpMk id="15" creationId="{8922D046-DF28-25BD-306C-9943141E6B1B}"/>
          </ac:grpSpMkLst>
        </pc:grpChg>
      </pc:sldChg>
      <pc:sldChg chg="addSp delSp modSp add modAnim modNotesTx">
        <pc:chgData name="Palit, Tapti" userId="dec6fbcd-7598-406a-8cbf-504d4a3bac15" providerId="ADAL" clId="{65104DF2-1B45-4C36-9E2A-F89658839DCF}" dt="2024-02-06T20:48:14.003" v="27668" actId="478"/>
        <pc:sldMkLst>
          <pc:docMk/>
          <pc:sldMk cId="2515159250" sldId="1202"/>
        </pc:sldMkLst>
        <pc:spChg chg="add mod">
          <ac:chgData name="Palit, Tapti" userId="dec6fbcd-7598-406a-8cbf-504d4a3bac15" providerId="ADAL" clId="{65104DF2-1B45-4C36-9E2A-F89658839DCF}" dt="2024-02-06T20:45:15.717" v="27660"/>
          <ac:spMkLst>
            <pc:docMk/>
            <pc:sldMk cId="2515159250" sldId="1202"/>
            <ac:spMk id="8" creationId="{602E9820-28ED-E45E-93EF-DAE41B463581}"/>
          </ac:spMkLst>
        </pc:spChg>
        <pc:picChg chg="add del">
          <ac:chgData name="Palit, Tapti" userId="dec6fbcd-7598-406a-8cbf-504d4a3bac15" providerId="ADAL" clId="{65104DF2-1B45-4C36-9E2A-F89658839DCF}" dt="2024-02-06T20:48:14.003" v="27668" actId="478"/>
          <ac:picMkLst>
            <pc:docMk/>
            <pc:sldMk cId="2515159250" sldId="1202"/>
            <ac:picMk id="5" creationId="{35B2253E-1A4B-01D3-0EEE-ACB4B047E83F}"/>
          </ac:picMkLst>
        </pc:picChg>
        <pc:picChg chg="add">
          <ac:chgData name="Palit, Tapti" userId="dec6fbcd-7598-406a-8cbf-504d4a3bac15" providerId="ADAL" clId="{65104DF2-1B45-4C36-9E2A-F89658839DCF}" dt="2024-02-06T20:47:57.189" v="27664"/>
          <ac:picMkLst>
            <pc:docMk/>
            <pc:sldMk cId="2515159250" sldId="1202"/>
            <ac:picMk id="10" creationId="{4D93D763-1C46-8010-A318-F0BE9F7C309D}"/>
          </ac:picMkLst>
        </pc:picChg>
        <pc:picChg chg="add del">
          <ac:chgData name="Palit, Tapti" userId="dec6fbcd-7598-406a-8cbf-504d4a3bac15" providerId="ADAL" clId="{65104DF2-1B45-4C36-9E2A-F89658839DCF}" dt="2024-02-06T20:48:14.003" v="27668" actId="478"/>
          <ac:picMkLst>
            <pc:docMk/>
            <pc:sldMk cId="2515159250" sldId="1202"/>
            <ac:picMk id="11" creationId="{93F3153C-159E-BE06-F4C2-5CB060A4B5B3}"/>
          </ac:picMkLst>
        </pc:picChg>
      </pc:sldChg>
      <pc:sldChg chg="addSp delSp modSp add mod">
        <pc:chgData name="Palit, Tapti" userId="dec6fbcd-7598-406a-8cbf-504d4a3bac15" providerId="ADAL" clId="{65104DF2-1B45-4C36-9E2A-F89658839DCF}" dt="2024-02-06T20:55:05.433" v="27890" actId="1076"/>
        <pc:sldMkLst>
          <pc:docMk/>
          <pc:sldMk cId="3016799779" sldId="1203"/>
        </pc:sldMkLst>
        <pc:spChg chg="mod">
          <ac:chgData name="Palit, Tapti" userId="dec6fbcd-7598-406a-8cbf-504d4a3bac15" providerId="ADAL" clId="{65104DF2-1B45-4C36-9E2A-F89658839DCF}" dt="2024-02-06T20:53:23.029" v="27777" actId="20577"/>
          <ac:spMkLst>
            <pc:docMk/>
            <pc:sldMk cId="3016799779" sldId="1203"/>
            <ac:spMk id="2" creationId="{03FA1A32-5824-9985-5E41-2303E9375BAB}"/>
          </ac:spMkLst>
        </pc:spChg>
        <pc:spChg chg="mod">
          <ac:chgData name="Palit, Tapti" userId="dec6fbcd-7598-406a-8cbf-504d4a3bac15" providerId="ADAL" clId="{65104DF2-1B45-4C36-9E2A-F89658839DCF}" dt="2024-02-06T20:54:20.474" v="27864" actId="20577"/>
          <ac:spMkLst>
            <pc:docMk/>
            <pc:sldMk cId="3016799779" sldId="1203"/>
            <ac:spMk id="9" creationId="{AEF08731-08B1-355C-F7E1-FE8A0C51368E}"/>
          </ac:spMkLst>
        </pc:spChg>
        <pc:spChg chg="mod">
          <ac:chgData name="Palit, Tapti" userId="dec6fbcd-7598-406a-8cbf-504d4a3bac15" providerId="ADAL" clId="{65104DF2-1B45-4C36-9E2A-F89658839DCF}" dt="2024-02-06T20:49:04.765" v="27672" actId="14100"/>
          <ac:spMkLst>
            <pc:docMk/>
            <pc:sldMk cId="3016799779" sldId="1203"/>
            <ac:spMk id="18" creationId="{64F75AC8-86B6-5798-58A6-3F425747C004}"/>
          </ac:spMkLst>
        </pc:spChg>
        <pc:spChg chg="mod">
          <ac:chgData name="Palit, Tapti" userId="dec6fbcd-7598-406a-8cbf-504d4a3bac15" providerId="ADAL" clId="{65104DF2-1B45-4C36-9E2A-F89658839DCF}" dt="2024-02-06T20:49:04.765" v="27672" actId="14100"/>
          <ac:spMkLst>
            <pc:docMk/>
            <pc:sldMk cId="3016799779" sldId="1203"/>
            <ac:spMk id="19" creationId="{9005FBE8-FBF9-68CA-9C3F-2976384A9555}"/>
          </ac:spMkLst>
        </pc:spChg>
        <pc:spChg chg="add mod">
          <ac:chgData name="Palit, Tapti" userId="dec6fbcd-7598-406a-8cbf-504d4a3bac15" providerId="ADAL" clId="{65104DF2-1B45-4C36-9E2A-F89658839DCF}" dt="2024-02-06T20:53:58.629" v="27803" actId="1076"/>
          <ac:spMkLst>
            <pc:docMk/>
            <pc:sldMk cId="3016799779" sldId="1203"/>
            <ac:spMk id="43" creationId="{AEFF050B-22BB-D019-B966-30BCFFC8C78A}"/>
          </ac:spMkLst>
        </pc:spChg>
        <pc:spChg chg="add del">
          <ac:chgData name="Palit, Tapti" userId="dec6fbcd-7598-406a-8cbf-504d4a3bac15" providerId="ADAL" clId="{65104DF2-1B45-4C36-9E2A-F89658839DCF}" dt="2024-02-06T20:54:30.494" v="27866" actId="22"/>
          <ac:spMkLst>
            <pc:docMk/>
            <pc:sldMk cId="3016799779" sldId="1203"/>
            <ac:spMk id="45" creationId="{7BCC7715-42E0-3DC3-93D6-02BA8851AE8E}"/>
          </ac:spMkLst>
        </pc:spChg>
        <pc:spChg chg="add mod">
          <ac:chgData name="Palit, Tapti" userId="dec6fbcd-7598-406a-8cbf-504d4a3bac15" providerId="ADAL" clId="{65104DF2-1B45-4C36-9E2A-F89658839DCF}" dt="2024-02-06T20:55:05.433" v="27890" actId="1076"/>
          <ac:spMkLst>
            <pc:docMk/>
            <pc:sldMk cId="3016799779" sldId="1203"/>
            <ac:spMk id="46" creationId="{09FEF288-2E6A-CF9C-DC43-79F9BF795829}"/>
          </ac:spMkLst>
        </pc:spChg>
        <pc:grpChg chg="add del mod">
          <ac:chgData name="Palit, Tapti" userId="dec6fbcd-7598-406a-8cbf-504d4a3bac15" providerId="ADAL" clId="{65104DF2-1B45-4C36-9E2A-F89658839DCF}" dt="2024-02-06T20:49:10.450" v="27673" actId="478"/>
          <ac:grpSpMkLst>
            <pc:docMk/>
            <pc:sldMk cId="3016799779" sldId="1203"/>
            <ac:grpSpMk id="10" creationId="{5EDD3CDD-FF4D-9C94-2181-24016C506C0D}"/>
          </ac:grpSpMkLst>
        </pc:grpChg>
        <pc:picChg chg="mod">
          <ac:chgData name="Palit, Tapti" userId="dec6fbcd-7598-406a-8cbf-504d4a3bac15" providerId="ADAL" clId="{65104DF2-1B45-4C36-9E2A-F89658839DCF}" dt="2024-02-06T20:49:04.765" v="27672" actId="14100"/>
          <ac:picMkLst>
            <pc:docMk/>
            <pc:sldMk cId="3016799779" sldId="1203"/>
            <ac:picMk id="11" creationId="{5AE80E8C-9DE0-18CC-923C-1A8A2A515DFF}"/>
          </ac:picMkLst>
        </pc:picChg>
        <pc:picChg chg="mod">
          <ac:chgData name="Palit, Tapti" userId="dec6fbcd-7598-406a-8cbf-504d4a3bac15" providerId="ADAL" clId="{65104DF2-1B45-4C36-9E2A-F89658839DCF}" dt="2024-02-06T20:49:04.765" v="27672" actId="14100"/>
          <ac:picMkLst>
            <pc:docMk/>
            <pc:sldMk cId="3016799779" sldId="1203"/>
            <ac:picMk id="12" creationId="{ADB6083B-482D-9394-2856-56D4E3EE9BA6}"/>
          </ac:picMkLst>
        </pc:picChg>
        <pc:picChg chg="mod">
          <ac:chgData name="Palit, Tapti" userId="dec6fbcd-7598-406a-8cbf-504d4a3bac15" providerId="ADAL" clId="{65104DF2-1B45-4C36-9E2A-F89658839DCF}" dt="2024-02-06T20:49:04.765" v="27672" actId="14100"/>
          <ac:picMkLst>
            <pc:docMk/>
            <pc:sldMk cId="3016799779" sldId="1203"/>
            <ac:picMk id="13" creationId="{0BFFCE1A-C5C9-42C3-5D9F-57927BDB14F1}"/>
          </ac:picMkLst>
        </pc:picChg>
        <pc:picChg chg="mod">
          <ac:chgData name="Palit, Tapti" userId="dec6fbcd-7598-406a-8cbf-504d4a3bac15" providerId="ADAL" clId="{65104DF2-1B45-4C36-9E2A-F89658839DCF}" dt="2024-02-06T20:49:04.765" v="27672" actId="14100"/>
          <ac:picMkLst>
            <pc:docMk/>
            <pc:sldMk cId="3016799779" sldId="1203"/>
            <ac:picMk id="14" creationId="{D30380C0-8895-41A1-9D19-6ABE2B5B15BC}"/>
          </ac:picMkLst>
        </pc:picChg>
        <pc:picChg chg="add mod">
          <ac:chgData name="Palit, Tapti" userId="dec6fbcd-7598-406a-8cbf-504d4a3bac15" providerId="ADAL" clId="{65104DF2-1B45-4C36-9E2A-F89658839DCF}" dt="2024-02-06T20:52:59.434" v="27697" actId="1076"/>
          <ac:picMkLst>
            <pc:docMk/>
            <pc:sldMk cId="3016799779" sldId="1203"/>
            <ac:picMk id="20" creationId="{9FC79036-51C6-410C-75BE-9CFFD374C15B}"/>
          </ac:picMkLst>
        </pc:picChg>
        <pc:picChg chg="add mod">
          <ac:chgData name="Palit, Tapti" userId="dec6fbcd-7598-406a-8cbf-504d4a3bac15" providerId="ADAL" clId="{65104DF2-1B45-4C36-9E2A-F89658839DCF}" dt="2024-02-06T20:52:59.434" v="27697" actId="1076"/>
          <ac:picMkLst>
            <pc:docMk/>
            <pc:sldMk cId="3016799779" sldId="1203"/>
            <ac:picMk id="21" creationId="{DC965327-19CC-3E45-3F09-B31D9E214B9E}"/>
          </ac:picMkLst>
        </pc:picChg>
        <pc:picChg chg="add mod">
          <ac:chgData name="Palit, Tapti" userId="dec6fbcd-7598-406a-8cbf-504d4a3bac15" providerId="ADAL" clId="{65104DF2-1B45-4C36-9E2A-F89658839DCF}" dt="2024-02-06T20:54:55.675" v="27872" actId="1076"/>
          <ac:picMkLst>
            <pc:docMk/>
            <pc:sldMk cId="3016799779" sldId="1203"/>
            <ac:picMk id="22" creationId="{C8031E95-90E9-83C4-2BC2-7895C19B270E}"/>
          </ac:picMkLst>
        </pc:picChg>
        <pc:picChg chg="add mod">
          <ac:chgData name="Palit, Tapti" userId="dec6fbcd-7598-406a-8cbf-504d4a3bac15" providerId="ADAL" clId="{65104DF2-1B45-4C36-9E2A-F89658839DCF}" dt="2024-02-06T20:54:47.545" v="27871" actId="1076"/>
          <ac:picMkLst>
            <pc:docMk/>
            <pc:sldMk cId="3016799779" sldId="1203"/>
            <ac:picMk id="23" creationId="{656F6BC0-D807-644D-0E56-BEB296A059E5}"/>
          </ac:picMkLst>
        </pc:picChg>
        <pc:cxnChg chg="mod">
          <ac:chgData name="Palit, Tapti" userId="dec6fbcd-7598-406a-8cbf-504d4a3bac15" providerId="ADAL" clId="{65104DF2-1B45-4C36-9E2A-F89658839DCF}" dt="2024-02-06T20:49:04.765" v="27672" actId="14100"/>
          <ac:cxnSpMkLst>
            <pc:docMk/>
            <pc:sldMk cId="3016799779" sldId="1203"/>
            <ac:cxnSpMk id="15" creationId="{AB6298CA-F6D1-F473-B9A7-63202FB63C01}"/>
          </ac:cxnSpMkLst>
        </pc:cxnChg>
        <pc:cxnChg chg="mod">
          <ac:chgData name="Palit, Tapti" userId="dec6fbcd-7598-406a-8cbf-504d4a3bac15" providerId="ADAL" clId="{65104DF2-1B45-4C36-9E2A-F89658839DCF}" dt="2024-02-06T20:49:04.765" v="27672" actId="14100"/>
          <ac:cxnSpMkLst>
            <pc:docMk/>
            <pc:sldMk cId="3016799779" sldId="1203"/>
            <ac:cxnSpMk id="16" creationId="{2F00FE66-D10E-6D0E-7CA1-6548FB9F7F75}"/>
          </ac:cxnSpMkLst>
        </pc:cxnChg>
        <pc:cxnChg chg="mod">
          <ac:chgData name="Palit, Tapti" userId="dec6fbcd-7598-406a-8cbf-504d4a3bac15" providerId="ADAL" clId="{65104DF2-1B45-4C36-9E2A-F89658839DCF}" dt="2024-02-06T20:49:04.765" v="27672" actId="14100"/>
          <ac:cxnSpMkLst>
            <pc:docMk/>
            <pc:sldMk cId="3016799779" sldId="1203"/>
            <ac:cxnSpMk id="17" creationId="{8124D2CC-D2D3-6764-E27B-8981F18337BB}"/>
          </ac:cxnSpMkLst>
        </pc:cxnChg>
        <pc:cxnChg chg="add mod">
          <ac:chgData name="Palit, Tapti" userId="dec6fbcd-7598-406a-8cbf-504d4a3bac15" providerId="ADAL" clId="{65104DF2-1B45-4C36-9E2A-F89658839DCF}" dt="2024-02-06T20:52:59.434" v="27697" actId="1076"/>
          <ac:cxnSpMkLst>
            <pc:docMk/>
            <pc:sldMk cId="3016799779" sldId="1203"/>
            <ac:cxnSpMk id="24" creationId="{F8093AFA-2178-0DC5-B0E8-F677F91417C8}"/>
          </ac:cxnSpMkLst>
        </pc:cxnChg>
        <pc:cxnChg chg="add mod">
          <ac:chgData name="Palit, Tapti" userId="dec6fbcd-7598-406a-8cbf-504d4a3bac15" providerId="ADAL" clId="{65104DF2-1B45-4C36-9E2A-F89658839DCF}" dt="2024-02-06T20:54:55.675" v="27872" actId="1076"/>
          <ac:cxnSpMkLst>
            <pc:docMk/>
            <pc:sldMk cId="3016799779" sldId="1203"/>
            <ac:cxnSpMk id="25" creationId="{DF720B9E-B9FF-8457-7842-35BD4E544A4B}"/>
          </ac:cxnSpMkLst>
        </pc:cxnChg>
        <pc:cxnChg chg="add mod">
          <ac:chgData name="Palit, Tapti" userId="dec6fbcd-7598-406a-8cbf-504d4a3bac15" providerId="ADAL" clId="{65104DF2-1B45-4C36-9E2A-F89658839DCF}" dt="2024-02-06T20:54:55.675" v="27872" actId="1076"/>
          <ac:cxnSpMkLst>
            <pc:docMk/>
            <pc:sldMk cId="3016799779" sldId="1203"/>
            <ac:cxnSpMk id="26" creationId="{7C6AC42D-7BD6-B9D1-6D0D-3386CC6D0D88}"/>
          </ac:cxnSpMkLst>
        </pc:cxnChg>
      </pc:sldChg>
      <pc:sldChg chg="modSp mod">
        <pc:chgData name="Palit, Tapti" userId="dec6fbcd-7598-406a-8cbf-504d4a3bac15" providerId="ADAL" clId="{65104DF2-1B45-4C36-9E2A-F89658839DCF}" dt="2024-02-15T17:32:52.432" v="28004" actId="14100"/>
        <pc:sldMkLst>
          <pc:docMk/>
          <pc:sldMk cId="3305435457" sldId="1209"/>
        </pc:sldMkLst>
        <pc:spChg chg="mod">
          <ac:chgData name="Palit, Tapti" userId="dec6fbcd-7598-406a-8cbf-504d4a3bac15" providerId="ADAL" clId="{65104DF2-1B45-4C36-9E2A-F89658839DCF}" dt="2024-02-15T17:32:52.432" v="28004" actId="14100"/>
          <ac:spMkLst>
            <pc:docMk/>
            <pc:sldMk cId="3305435457" sldId="1209"/>
            <ac:spMk id="15" creationId="{029BD5F8-9E36-A1E2-229F-61E72670C82E}"/>
          </ac:spMkLst>
        </pc:spChg>
      </pc:sldChg>
      <pc:sldMasterChg chg="delSp modSp mod addSldLayout delSldLayout modSldLayout sldLayoutOrd">
        <pc:chgData name="Palit, Tapti" userId="dec6fbcd-7598-406a-8cbf-504d4a3bac15" providerId="ADAL" clId="{65104DF2-1B45-4C36-9E2A-F89658839DCF}" dt="2024-01-15T20:14:09.106" v="898" actId="2711"/>
        <pc:sldMasterMkLst>
          <pc:docMk/>
          <pc:sldMasterMk cId="233712816" sldId="2147483680"/>
        </pc:sldMasterMkLst>
        <pc:spChg chg="mod">
          <ac:chgData name="Palit, Tapti" userId="dec6fbcd-7598-406a-8cbf-504d4a3bac15" providerId="ADAL" clId="{65104DF2-1B45-4C36-9E2A-F89658839DCF}" dt="2024-01-15T20:11:17.575" v="863" actId="2711"/>
          <ac:spMkLst>
            <pc:docMk/>
            <pc:sldMasterMk cId="233712816" sldId="2147483680"/>
            <ac:spMk id="3" creationId="{00000000-0000-0000-0000-000000000000}"/>
          </ac:spMkLst>
        </pc:spChg>
        <pc:spChg chg="del">
          <ac:chgData name="Palit, Tapti" userId="dec6fbcd-7598-406a-8cbf-504d4a3bac15" providerId="ADAL" clId="{65104DF2-1B45-4C36-9E2A-F89658839DCF}" dt="2024-01-15T19:04:46.488" v="409" actId="478"/>
          <ac:spMkLst>
            <pc:docMk/>
            <pc:sldMasterMk cId="233712816" sldId="2147483680"/>
            <ac:spMk id="4" creationId="{00000000-0000-0000-0000-000000000000}"/>
          </ac:spMkLst>
        </pc:spChg>
        <pc:spChg chg="del">
          <ac:chgData name="Palit, Tapti" userId="dec6fbcd-7598-406a-8cbf-504d4a3bac15" providerId="ADAL" clId="{65104DF2-1B45-4C36-9E2A-F89658839DCF}" dt="2024-01-15T19:04:46.488" v="409" actId="478"/>
          <ac:spMkLst>
            <pc:docMk/>
            <pc:sldMasterMk cId="233712816" sldId="2147483680"/>
            <ac:spMk id="5" creationId="{00000000-0000-0000-0000-000000000000}"/>
          </ac:spMkLst>
        </pc:spChg>
        <pc:spChg chg="del">
          <ac:chgData name="Palit, Tapti" userId="dec6fbcd-7598-406a-8cbf-504d4a3bac15" providerId="ADAL" clId="{65104DF2-1B45-4C36-9E2A-F89658839DCF}" dt="2024-01-15T19:04:46.488" v="409" actId="478"/>
          <ac:spMkLst>
            <pc:docMk/>
            <pc:sldMasterMk cId="233712816" sldId="2147483680"/>
            <ac:spMk id="6" creationId="{00000000-0000-0000-0000-000000000000}"/>
          </ac:spMkLst>
        </pc:spChg>
        <pc:sldLayoutChg chg="delSp modSp del mod">
          <pc:chgData name="Palit, Tapti" userId="dec6fbcd-7598-406a-8cbf-504d4a3bac15" providerId="ADAL" clId="{65104DF2-1B45-4C36-9E2A-F89658839DCF}" dt="2024-01-15T18:07:55.258" v="66" actId="2696"/>
          <pc:sldLayoutMkLst>
            <pc:docMk/>
            <pc:sldMasterMk cId="233712816" sldId="2147483680"/>
            <pc:sldLayoutMk cId="4145631447" sldId="2147483679"/>
          </pc:sldLayoutMkLst>
          <pc:spChg chg="mod">
            <ac:chgData name="Palit, Tapti" userId="dec6fbcd-7598-406a-8cbf-504d4a3bac15" providerId="ADAL" clId="{65104DF2-1B45-4C36-9E2A-F89658839DCF}" dt="2024-01-15T17:59:14.129" v="38" actId="207"/>
            <ac:spMkLst>
              <pc:docMk/>
              <pc:sldMasterMk cId="233712816" sldId="2147483680"/>
              <pc:sldLayoutMk cId="4145631447" sldId="2147483679"/>
              <ac:spMk id="2" creationId="{00000000-0000-0000-0000-000000000000}"/>
            </ac:spMkLst>
          </pc:spChg>
          <pc:spChg chg="del">
            <ac:chgData name="Palit, Tapti" userId="dec6fbcd-7598-406a-8cbf-504d4a3bac15" providerId="ADAL" clId="{65104DF2-1B45-4C36-9E2A-F89658839DCF}" dt="2024-01-15T17:59:16.456" v="39" actId="478"/>
            <ac:spMkLst>
              <pc:docMk/>
              <pc:sldMasterMk cId="233712816" sldId="2147483680"/>
              <pc:sldLayoutMk cId="4145631447" sldId="2147483679"/>
              <ac:spMk id="4" creationId="{00000000-0000-0000-0000-000000000000}"/>
            </ac:spMkLst>
          </pc:spChg>
        </pc:sldLayoutChg>
        <pc:sldLayoutChg chg="addSp delSp modSp mod">
          <pc:chgData name="Palit, Tapti" userId="dec6fbcd-7598-406a-8cbf-504d4a3bac15" providerId="ADAL" clId="{65104DF2-1B45-4C36-9E2A-F89658839DCF}" dt="2024-01-15T20:11:57.542" v="867" actId="2711"/>
          <pc:sldLayoutMkLst>
            <pc:docMk/>
            <pc:sldMasterMk cId="233712816" sldId="2147483680"/>
            <pc:sldLayoutMk cId="2376799565" sldId="2147483681"/>
          </pc:sldLayoutMkLst>
          <pc:spChg chg="add del mod">
            <ac:chgData name="Palit, Tapti" userId="dec6fbcd-7598-406a-8cbf-504d4a3bac15" providerId="ADAL" clId="{65104DF2-1B45-4C36-9E2A-F89658839DCF}" dt="2024-01-15T20:11:53.860" v="866" actId="2711"/>
            <ac:spMkLst>
              <pc:docMk/>
              <pc:sldMasterMk cId="233712816" sldId="2147483680"/>
              <pc:sldLayoutMk cId="2376799565" sldId="2147483681"/>
              <ac:spMk id="2" creationId="{00000000-0000-0000-0000-000000000000}"/>
            </ac:spMkLst>
          </pc:spChg>
          <pc:spChg chg="mod">
            <ac:chgData name="Palit, Tapti" userId="dec6fbcd-7598-406a-8cbf-504d4a3bac15" providerId="ADAL" clId="{65104DF2-1B45-4C36-9E2A-F89658839DCF}" dt="2024-01-15T20:11:57.542" v="867" actId="2711"/>
            <ac:spMkLst>
              <pc:docMk/>
              <pc:sldMasterMk cId="233712816" sldId="2147483680"/>
              <pc:sldLayoutMk cId="2376799565" sldId="2147483681"/>
              <ac:spMk id="3" creationId="{00000000-0000-0000-0000-000000000000}"/>
            </ac:spMkLst>
          </pc:spChg>
        </pc:sldLayoutChg>
        <pc:sldLayoutChg chg="addSp delSp modSp add mod ord modTransition">
          <pc:chgData name="Palit, Tapti" userId="dec6fbcd-7598-406a-8cbf-504d4a3bac15" providerId="ADAL" clId="{65104DF2-1B45-4C36-9E2A-F89658839DCF}" dt="2024-01-15T20:14:02.988" v="897" actId="2711"/>
          <pc:sldLayoutMkLst>
            <pc:docMk/>
            <pc:sldMasterMk cId="233712816" sldId="2147483680"/>
            <pc:sldLayoutMk cId="450071755" sldId="2147483688"/>
          </pc:sldLayoutMkLst>
          <pc:spChg chg="mod">
            <ac:chgData name="Palit, Tapti" userId="dec6fbcd-7598-406a-8cbf-504d4a3bac15" providerId="ADAL" clId="{65104DF2-1B45-4C36-9E2A-F89658839DCF}" dt="2024-01-15T20:12:02.152" v="868" actId="2711"/>
            <ac:spMkLst>
              <pc:docMk/>
              <pc:sldMasterMk cId="233712816" sldId="2147483680"/>
              <pc:sldLayoutMk cId="450071755" sldId="2147483688"/>
              <ac:spMk id="2" creationId="{00000000-0000-0000-0000-000000000000}"/>
            </ac:spMkLst>
          </pc:spChg>
          <pc:spChg chg="mod ord">
            <ac:chgData name="Palit, Tapti" userId="dec6fbcd-7598-406a-8cbf-504d4a3bac15" providerId="ADAL" clId="{65104DF2-1B45-4C36-9E2A-F89658839DCF}" dt="2024-01-15T20:11:23.496" v="865" actId="1076"/>
            <ac:spMkLst>
              <pc:docMk/>
              <pc:sldMasterMk cId="233712816" sldId="2147483680"/>
              <pc:sldLayoutMk cId="450071755" sldId="2147483688"/>
              <ac:spMk id="3" creationId="{00000000-0000-0000-0000-000000000000}"/>
            </ac:spMkLst>
          </pc:spChg>
          <pc:spChg chg="add del mod ord">
            <ac:chgData name="Palit, Tapti" userId="dec6fbcd-7598-406a-8cbf-504d4a3bac15" providerId="ADAL" clId="{65104DF2-1B45-4C36-9E2A-F89658839DCF}" dt="2024-01-15T19:10:34.484" v="446" actId="478"/>
            <ac:spMkLst>
              <pc:docMk/>
              <pc:sldMasterMk cId="233712816" sldId="2147483680"/>
              <pc:sldLayoutMk cId="450071755" sldId="2147483688"/>
              <ac:spMk id="4" creationId="{8DE35455-89B3-A97F-07AD-AB9489418D93}"/>
            </ac:spMkLst>
          </pc:spChg>
          <pc:spChg chg="add mod">
            <ac:chgData name="Palit, Tapti" userId="dec6fbcd-7598-406a-8cbf-504d4a3bac15" providerId="ADAL" clId="{65104DF2-1B45-4C36-9E2A-F89658839DCF}" dt="2024-01-15T20:14:02.988" v="897" actId="2711"/>
            <ac:spMkLst>
              <pc:docMk/>
              <pc:sldMasterMk cId="233712816" sldId="2147483680"/>
              <pc:sldLayoutMk cId="450071755" sldId="2147483688"/>
              <ac:spMk id="5" creationId="{D6696F96-BE01-5647-CDCB-DE7A5BC74867}"/>
            </ac:spMkLst>
          </pc:spChg>
        </pc:sldLayoutChg>
        <pc:sldLayoutChg chg="addSp delSp modSp mod">
          <pc:chgData name="Palit, Tapti" userId="dec6fbcd-7598-406a-8cbf-504d4a3bac15" providerId="ADAL" clId="{65104DF2-1B45-4C36-9E2A-F89658839DCF}" dt="2024-01-15T20:12:06.474" v="869" actId="2711"/>
          <pc:sldLayoutMkLst>
            <pc:docMk/>
            <pc:sldMasterMk cId="233712816" sldId="2147483680"/>
            <pc:sldLayoutMk cId="2130576674" sldId="2147483689"/>
          </pc:sldLayoutMkLst>
          <pc:spChg chg="mod">
            <ac:chgData name="Palit, Tapti" userId="dec6fbcd-7598-406a-8cbf-504d4a3bac15" providerId="ADAL" clId="{65104DF2-1B45-4C36-9E2A-F89658839DCF}" dt="2024-01-15T20:12:06.474" v="869" actId="2711"/>
            <ac:spMkLst>
              <pc:docMk/>
              <pc:sldMasterMk cId="233712816" sldId="2147483680"/>
              <pc:sldLayoutMk cId="2130576674" sldId="2147483689"/>
              <ac:spMk id="2" creationId="{00000000-0000-0000-0000-000000000000}"/>
            </ac:spMkLst>
          </pc:spChg>
          <pc:spChg chg="mod ord">
            <ac:chgData name="Palit, Tapti" userId="dec6fbcd-7598-406a-8cbf-504d4a3bac15" providerId="ADAL" clId="{65104DF2-1B45-4C36-9E2A-F89658839DCF}" dt="2024-01-15T19:07:10.425" v="418" actId="167"/>
            <ac:spMkLst>
              <pc:docMk/>
              <pc:sldMasterMk cId="233712816" sldId="2147483680"/>
              <pc:sldLayoutMk cId="2130576674" sldId="2147483689"/>
              <ac:spMk id="3" creationId="{00000000-0000-0000-0000-000000000000}"/>
            </ac:spMkLst>
          </pc:spChg>
          <pc:spChg chg="add del mod">
            <ac:chgData name="Palit, Tapti" userId="dec6fbcd-7598-406a-8cbf-504d4a3bac15" providerId="ADAL" clId="{65104DF2-1B45-4C36-9E2A-F89658839DCF}" dt="2024-01-15T17:59:09.679" v="37" actId="478"/>
            <ac:spMkLst>
              <pc:docMk/>
              <pc:sldMasterMk cId="233712816" sldId="2147483680"/>
              <pc:sldLayoutMk cId="2130576674" sldId="2147483689"/>
              <ac:spMk id="4" creationId="{00000000-0000-0000-0000-000000000000}"/>
            </ac:spMkLst>
          </pc:spChg>
        </pc:sldLayoutChg>
        <pc:sldLayoutChg chg="addSp modSp add mod modTransition">
          <pc:chgData name="Palit, Tapti" userId="dec6fbcd-7598-406a-8cbf-504d4a3bac15" providerId="ADAL" clId="{65104DF2-1B45-4C36-9E2A-F89658839DCF}" dt="2024-01-15T20:12:13.604" v="870" actId="2711"/>
          <pc:sldLayoutMkLst>
            <pc:docMk/>
            <pc:sldMasterMk cId="233712816" sldId="2147483680"/>
            <pc:sldLayoutMk cId="2961739054" sldId="2147483690"/>
          </pc:sldLayoutMkLst>
          <pc:spChg chg="mod">
            <ac:chgData name="Palit, Tapti" userId="dec6fbcd-7598-406a-8cbf-504d4a3bac15" providerId="ADAL" clId="{65104DF2-1B45-4C36-9E2A-F89658839DCF}" dt="2024-01-15T20:12:13.604" v="870" actId="2711"/>
            <ac:spMkLst>
              <pc:docMk/>
              <pc:sldMasterMk cId="233712816" sldId="2147483680"/>
              <pc:sldLayoutMk cId="2961739054" sldId="2147483690"/>
              <ac:spMk id="2" creationId="{00000000-0000-0000-0000-000000000000}"/>
            </ac:spMkLst>
          </pc:spChg>
          <pc:spChg chg="mod">
            <ac:chgData name="Palit, Tapti" userId="dec6fbcd-7598-406a-8cbf-504d4a3bac15" providerId="ADAL" clId="{65104DF2-1B45-4C36-9E2A-F89658839DCF}" dt="2024-01-15T19:26:32.086" v="597" actId="14100"/>
            <ac:spMkLst>
              <pc:docMk/>
              <pc:sldMasterMk cId="233712816" sldId="2147483680"/>
              <pc:sldLayoutMk cId="2961739054" sldId="2147483690"/>
              <ac:spMk id="3" creationId="{00000000-0000-0000-0000-000000000000}"/>
            </ac:spMkLst>
          </pc:spChg>
          <pc:spChg chg="add mod">
            <ac:chgData name="Palit, Tapti" userId="dec6fbcd-7598-406a-8cbf-504d4a3bac15" providerId="ADAL" clId="{65104DF2-1B45-4C36-9E2A-F89658839DCF}" dt="2024-01-15T19:26:45.093" v="611" actId="20577"/>
            <ac:spMkLst>
              <pc:docMk/>
              <pc:sldMasterMk cId="233712816" sldId="2147483680"/>
              <pc:sldLayoutMk cId="2961739054" sldId="2147483690"/>
              <ac:spMk id="4" creationId="{68978DA0-41BF-B60B-431E-237BD228D02F}"/>
            </ac:spMkLst>
          </pc:spChg>
        </pc:sldLayoutChg>
        <pc:sldLayoutChg chg="addSp delSp modSp add mod modTransition">
          <pc:chgData name="Palit, Tapti" userId="dec6fbcd-7598-406a-8cbf-504d4a3bac15" providerId="ADAL" clId="{65104DF2-1B45-4C36-9E2A-F89658839DCF}" dt="2024-01-15T20:14:09.106" v="898" actId="2711"/>
          <pc:sldLayoutMkLst>
            <pc:docMk/>
            <pc:sldMasterMk cId="233712816" sldId="2147483680"/>
            <pc:sldLayoutMk cId="2612702505" sldId="2147483692"/>
          </pc:sldLayoutMkLst>
          <pc:spChg chg="mod">
            <ac:chgData name="Palit, Tapti" userId="dec6fbcd-7598-406a-8cbf-504d4a3bac15" providerId="ADAL" clId="{65104DF2-1B45-4C36-9E2A-F89658839DCF}" dt="2024-01-15T20:12:18.074" v="871" actId="2711"/>
            <ac:spMkLst>
              <pc:docMk/>
              <pc:sldMasterMk cId="233712816" sldId="2147483680"/>
              <pc:sldLayoutMk cId="2612702505" sldId="2147483692"/>
              <ac:spMk id="2" creationId="{00000000-0000-0000-0000-000000000000}"/>
            </ac:spMkLst>
          </pc:spChg>
          <pc:spChg chg="mod">
            <ac:chgData name="Palit, Tapti" userId="dec6fbcd-7598-406a-8cbf-504d4a3bac15" providerId="ADAL" clId="{65104DF2-1B45-4C36-9E2A-F89658839DCF}" dt="2024-01-15T19:28:15.431" v="621" actId="14100"/>
            <ac:spMkLst>
              <pc:docMk/>
              <pc:sldMasterMk cId="233712816" sldId="2147483680"/>
              <pc:sldLayoutMk cId="2612702505" sldId="2147483692"/>
              <ac:spMk id="3" creationId="{00000000-0000-0000-0000-000000000000}"/>
            </ac:spMkLst>
          </pc:spChg>
          <pc:spChg chg="mod">
            <ac:chgData name="Palit, Tapti" userId="dec6fbcd-7598-406a-8cbf-504d4a3bac15" providerId="ADAL" clId="{65104DF2-1B45-4C36-9E2A-F89658839DCF}" dt="2024-01-15T19:28:12.361" v="620" actId="14100"/>
            <ac:spMkLst>
              <pc:docMk/>
              <pc:sldMasterMk cId="233712816" sldId="2147483680"/>
              <pc:sldLayoutMk cId="2612702505" sldId="2147483692"/>
              <ac:spMk id="4" creationId="{68978DA0-41BF-B60B-431E-237BD228D02F}"/>
            </ac:spMkLst>
          </pc:spChg>
          <pc:spChg chg="add del mod">
            <ac:chgData name="Palit, Tapti" userId="dec6fbcd-7598-406a-8cbf-504d4a3bac15" providerId="ADAL" clId="{65104DF2-1B45-4C36-9E2A-F89658839DCF}" dt="2024-01-15T19:28:17.570" v="622" actId="478"/>
            <ac:spMkLst>
              <pc:docMk/>
              <pc:sldMasterMk cId="233712816" sldId="2147483680"/>
              <pc:sldLayoutMk cId="2612702505" sldId="2147483692"/>
              <ac:spMk id="5" creationId="{2C43D45F-AA0B-955E-0140-2C751304640F}"/>
            </ac:spMkLst>
          </pc:spChg>
          <pc:spChg chg="add mod">
            <ac:chgData name="Palit, Tapti" userId="dec6fbcd-7598-406a-8cbf-504d4a3bac15" providerId="ADAL" clId="{65104DF2-1B45-4C36-9E2A-F89658839DCF}" dt="2024-01-15T20:14:09.106" v="898" actId="2711"/>
            <ac:spMkLst>
              <pc:docMk/>
              <pc:sldMasterMk cId="233712816" sldId="2147483680"/>
              <pc:sldLayoutMk cId="2612702505" sldId="2147483692"/>
              <ac:spMk id="7" creationId="{77BF8737-CB5A-7C1E-4812-922A7A8693CF}"/>
            </ac:spMkLst>
          </pc:spChg>
        </pc:sldLayoutChg>
      </pc:sldMasterChg>
      <pc:sldMasterChg chg="modSldLayout">
        <pc:chgData name="Palit, Tapti" userId="dec6fbcd-7598-406a-8cbf-504d4a3bac15" providerId="ADAL" clId="{65104DF2-1B45-4C36-9E2A-F89658839DCF}" dt="2024-01-15T17:57:32.767" v="0"/>
        <pc:sldMasterMkLst>
          <pc:docMk/>
          <pc:sldMasterMk cId="2454242851" sldId="2147483683"/>
        </pc:sldMasterMkLst>
        <pc:sldLayoutChg chg="addSp">
          <pc:chgData name="Palit, Tapti" userId="dec6fbcd-7598-406a-8cbf-504d4a3bac15" providerId="ADAL" clId="{65104DF2-1B45-4C36-9E2A-F89658839DCF}" dt="2024-01-15T17:57:32.767" v="0"/>
          <pc:sldLayoutMkLst>
            <pc:docMk/>
            <pc:sldMasterMk cId="2454242851" sldId="2147483683"/>
            <pc:sldLayoutMk cId="3724183353" sldId="2147483685"/>
          </pc:sldLayoutMkLst>
          <pc:spChg chg="add">
            <ac:chgData name="Palit, Tapti" userId="dec6fbcd-7598-406a-8cbf-504d4a3bac15" providerId="ADAL" clId="{65104DF2-1B45-4C36-9E2A-F89658839DCF}" dt="2024-01-15T17:57:32.767" v="0"/>
            <ac:spMkLst>
              <pc:docMk/>
              <pc:sldMasterMk cId="2454242851" sldId="2147483683"/>
              <pc:sldLayoutMk cId="3724183353" sldId="2147483685"/>
              <ac:spMk id="7" creationId="{96E13ED4-8419-74DB-A31E-C11F1E44CFAF}"/>
            </ac:spMkLst>
          </pc:spChg>
        </pc:sldLayoutChg>
      </pc:sldMasterChg>
      <pc:sldMasterChg chg="modSldLayout">
        <pc:chgData name="Palit, Tapti" userId="dec6fbcd-7598-406a-8cbf-504d4a3bac15" providerId="ADAL" clId="{65104DF2-1B45-4C36-9E2A-F89658839DCF}" dt="2024-01-15T17:57:35.172" v="12"/>
        <pc:sldMasterMkLst>
          <pc:docMk/>
          <pc:sldMasterMk cId="3178403950" sldId="2147483701"/>
        </pc:sldMasterMkLst>
        <pc:sldLayoutChg chg="addSp">
          <pc:chgData name="Palit, Tapti" userId="dec6fbcd-7598-406a-8cbf-504d4a3bac15" providerId="ADAL" clId="{65104DF2-1B45-4C36-9E2A-F89658839DCF}" dt="2024-01-15T17:57:35.172" v="12"/>
          <pc:sldLayoutMkLst>
            <pc:docMk/>
            <pc:sldMasterMk cId="3178403950" sldId="2147483701"/>
            <pc:sldLayoutMk cId="3797271499" sldId="2147483703"/>
          </pc:sldLayoutMkLst>
          <pc:spChg chg="add">
            <ac:chgData name="Palit, Tapti" userId="dec6fbcd-7598-406a-8cbf-504d4a3bac15" providerId="ADAL" clId="{65104DF2-1B45-4C36-9E2A-F89658839DCF}" dt="2024-01-15T17:57:35.172" v="12"/>
            <ac:spMkLst>
              <pc:docMk/>
              <pc:sldMasterMk cId="3178403950" sldId="2147483701"/>
              <pc:sldLayoutMk cId="3797271499" sldId="2147483703"/>
              <ac:spMk id="7" creationId="{19C2BC25-0BE6-75E0-665B-C9BC9082C7E3}"/>
            </ac:spMkLst>
          </pc:spChg>
        </pc:sldLayoutChg>
      </pc:sldMasterChg>
    </pc:docChg>
  </pc:docChgLst>
  <pc:docChgLst>
    <pc:chgData name="Palit, Tapti" userId="dec6fbcd-7598-406a-8cbf-504d4a3bac15" providerId="ADAL" clId="{ECD42228-5B96-4A72-B268-C46DF994E6B7}"/>
    <pc:docChg chg="undo redo custSel addSld delSld modSld sldOrd modMainMaster">
      <pc:chgData name="Palit, Tapti" userId="dec6fbcd-7598-406a-8cbf-504d4a3bac15" providerId="ADAL" clId="{ECD42228-5B96-4A72-B268-C46DF994E6B7}" dt="2024-03-10T16:33:46.406" v="116274" actId="122"/>
      <pc:docMkLst>
        <pc:docMk/>
      </pc:docMkLst>
      <pc:sldChg chg="addSp delSp modSp add del mod setBg modClrScheme addCm delCm modCm chgLayout modNotesTx">
        <pc:chgData name="Palit, Tapti" userId="dec6fbcd-7598-406a-8cbf-504d4a3bac15" providerId="ADAL" clId="{ECD42228-5B96-4A72-B268-C46DF994E6B7}" dt="2024-02-13T04:38:49.220" v="115781" actId="1076"/>
        <pc:sldMkLst>
          <pc:docMk/>
          <pc:sldMk cId="4049575248" sldId="256"/>
        </pc:sldMkLst>
        <pc:spChg chg="mod ord">
          <ac:chgData name="Palit, Tapti" userId="dec6fbcd-7598-406a-8cbf-504d4a3bac15" providerId="ADAL" clId="{ECD42228-5B96-4A72-B268-C46DF994E6B7}" dt="2024-01-30T05:01:48.097" v="86898" actId="6264"/>
          <ac:spMkLst>
            <pc:docMk/>
            <pc:sldMk cId="4049575248" sldId="256"/>
            <ac:spMk id="2" creationId="{00000000-0000-0000-0000-000000000000}"/>
          </ac:spMkLst>
        </pc:spChg>
        <pc:spChg chg="del mod ord">
          <ac:chgData name="Palit, Tapti" userId="dec6fbcd-7598-406a-8cbf-504d4a3bac15" providerId="ADAL" clId="{ECD42228-5B96-4A72-B268-C46DF994E6B7}" dt="2024-02-09T01:35:09.514" v="102463" actId="3064"/>
          <ac:spMkLst>
            <pc:docMk/>
            <pc:sldMk cId="4049575248" sldId="256"/>
            <ac:spMk id="3" creationId="{00000000-0000-0000-0000-000000000000}"/>
          </ac:spMkLst>
        </pc:spChg>
        <pc:spChg chg="add del mod">
          <ac:chgData name="Palit, Tapti" userId="dec6fbcd-7598-406a-8cbf-504d4a3bac15" providerId="ADAL" clId="{ECD42228-5B96-4A72-B268-C46DF994E6B7}" dt="2024-01-14T19:15:51.199" v="350" actId="6264"/>
          <ac:spMkLst>
            <pc:docMk/>
            <pc:sldMk cId="4049575248" sldId="256"/>
            <ac:spMk id="4" creationId="{63A26B20-C8F9-83FF-2BE9-75E45C28633E}"/>
          </ac:spMkLst>
        </pc:spChg>
        <pc:spChg chg="add del">
          <ac:chgData name="Palit, Tapti" userId="dec6fbcd-7598-406a-8cbf-504d4a3bac15" providerId="ADAL" clId="{ECD42228-5B96-4A72-B268-C46DF994E6B7}" dt="2024-01-16T03:59:15.539" v="5704" actId="478"/>
          <ac:spMkLst>
            <pc:docMk/>
            <pc:sldMk cId="4049575248" sldId="256"/>
            <ac:spMk id="4" creationId="{89B7C8A5-E60E-44E1-B291-5284BDC11BB2}"/>
          </ac:spMkLst>
        </pc:spChg>
        <pc:spChg chg="add del mod">
          <ac:chgData name="Palit, Tapti" userId="dec6fbcd-7598-406a-8cbf-504d4a3bac15" providerId="ADAL" clId="{ECD42228-5B96-4A72-B268-C46DF994E6B7}" dt="2024-01-29T23:36:19.484" v="82929" actId="6264"/>
          <ac:spMkLst>
            <pc:docMk/>
            <pc:sldMk cId="4049575248" sldId="256"/>
            <ac:spMk id="4" creationId="{A42B71E0-88F9-6F49-8728-2EB8F70D2708}"/>
          </ac:spMkLst>
        </pc:spChg>
        <pc:spChg chg="add del mod">
          <ac:chgData name="Palit, Tapti" userId="dec6fbcd-7598-406a-8cbf-504d4a3bac15" providerId="ADAL" clId="{ECD42228-5B96-4A72-B268-C46DF994E6B7}" dt="2024-01-30T05:01:48.097" v="86898" actId="6264"/>
          <ac:spMkLst>
            <pc:docMk/>
            <pc:sldMk cId="4049575248" sldId="256"/>
            <ac:spMk id="4" creationId="{C8D1536F-604B-F881-1229-9DA1B79659F3}"/>
          </ac:spMkLst>
        </pc:spChg>
        <pc:spChg chg="add del mod">
          <ac:chgData name="Palit, Tapti" userId="dec6fbcd-7598-406a-8cbf-504d4a3bac15" providerId="ADAL" clId="{ECD42228-5B96-4A72-B268-C46DF994E6B7}" dt="2024-01-30T05:01:48.097" v="86898" actId="6264"/>
          <ac:spMkLst>
            <pc:docMk/>
            <pc:sldMk cId="4049575248" sldId="256"/>
            <ac:spMk id="5" creationId="{C28B2F4B-F3DC-335B-4F21-07424D802C27}"/>
          </ac:spMkLst>
        </pc:spChg>
        <pc:spChg chg="add del mod">
          <ac:chgData name="Palit, Tapti" userId="dec6fbcd-7598-406a-8cbf-504d4a3bac15" providerId="ADAL" clId="{ECD42228-5B96-4A72-B268-C46DF994E6B7}" dt="2024-01-29T23:36:19.484" v="82929" actId="6264"/>
          <ac:spMkLst>
            <pc:docMk/>
            <pc:sldMk cId="4049575248" sldId="256"/>
            <ac:spMk id="5" creationId="{D7A2D0F6-3D9C-FC89-76F1-A1BFA8146338}"/>
          </ac:spMkLst>
        </pc:spChg>
        <pc:spChg chg="add del mod">
          <ac:chgData name="Palit, Tapti" userId="dec6fbcd-7598-406a-8cbf-504d4a3bac15" providerId="ADAL" clId="{ECD42228-5B96-4A72-B268-C46DF994E6B7}" dt="2024-01-14T19:15:51.199" v="350" actId="6264"/>
          <ac:spMkLst>
            <pc:docMk/>
            <pc:sldMk cId="4049575248" sldId="256"/>
            <ac:spMk id="5" creationId="{F5D355AC-0101-F058-16C0-052F7F3856D6}"/>
          </ac:spMkLst>
        </pc:spChg>
        <pc:spChg chg="add del mod">
          <ac:chgData name="Palit, Tapti" userId="dec6fbcd-7598-406a-8cbf-504d4a3bac15" providerId="ADAL" clId="{ECD42228-5B96-4A72-B268-C46DF994E6B7}" dt="2024-01-14T19:16:13.765" v="351" actId="6264"/>
          <ac:spMkLst>
            <pc:docMk/>
            <pc:sldMk cId="4049575248" sldId="256"/>
            <ac:spMk id="6" creationId="{5915DA1E-BC3F-B028-8DEE-EAAFF9B71DBE}"/>
          </ac:spMkLst>
        </pc:spChg>
        <pc:spChg chg="add del mod">
          <ac:chgData name="Palit, Tapti" userId="dec6fbcd-7598-406a-8cbf-504d4a3bac15" providerId="ADAL" clId="{ECD42228-5B96-4A72-B268-C46DF994E6B7}" dt="2024-01-14T19:16:13.765" v="351" actId="6264"/>
          <ac:spMkLst>
            <pc:docMk/>
            <pc:sldMk cId="4049575248" sldId="256"/>
            <ac:spMk id="7" creationId="{FCFA162C-B176-F09C-13B6-1DA904FA9630}"/>
          </ac:spMkLst>
        </pc:spChg>
        <pc:spChg chg="add del mod">
          <ac:chgData name="Palit, Tapti" userId="dec6fbcd-7598-406a-8cbf-504d4a3bac15" providerId="ADAL" clId="{ECD42228-5B96-4A72-B268-C46DF994E6B7}" dt="2024-01-14T19:12:26.343" v="342" actId="26606"/>
          <ac:spMkLst>
            <pc:docMk/>
            <pc:sldMk cId="4049575248" sldId="256"/>
            <ac:spMk id="8" creationId="{A631B3DC-B91D-E42F-3C44-96E7E281D77C}"/>
          </ac:spMkLst>
        </pc:spChg>
        <pc:spChg chg="add mod ord">
          <ac:chgData name="Palit, Tapti" userId="dec6fbcd-7598-406a-8cbf-504d4a3bac15" providerId="ADAL" clId="{ECD42228-5B96-4A72-B268-C46DF994E6B7}" dt="2024-01-14T19:17:10.151" v="362" actId="20577"/>
          <ac:spMkLst>
            <pc:docMk/>
            <pc:sldMk cId="4049575248" sldId="256"/>
            <ac:spMk id="9" creationId="{C736C304-F8BC-C1C9-7B14-34898BEC2B34}"/>
          </ac:spMkLst>
        </pc:spChg>
        <pc:spChg chg="add del mod">
          <ac:chgData name="Palit, Tapti" userId="dec6fbcd-7598-406a-8cbf-504d4a3bac15" providerId="ADAL" clId="{ECD42228-5B96-4A72-B268-C46DF994E6B7}" dt="2024-01-14T19:12:26.343" v="342" actId="26606"/>
          <ac:spMkLst>
            <pc:docMk/>
            <pc:sldMk cId="4049575248" sldId="256"/>
            <ac:spMk id="10" creationId="{8FDEF972-7A14-79A1-382E-59A93FA9052B}"/>
          </ac:spMkLst>
        </pc:spChg>
        <pc:spChg chg="add del mod">
          <ac:chgData name="Palit, Tapti" userId="dec6fbcd-7598-406a-8cbf-504d4a3bac15" providerId="ADAL" clId="{ECD42228-5B96-4A72-B268-C46DF994E6B7}" dt="2024-01-16T23:04:49.662" v="7912" actId="6264"/>
          <ac:spMkLst>
            <pc:docMk/>
            <pc:sldMk cId="4049575248" sldId="256"/>
            <ac:spMk id="12" creationId="{4184E715-8EF3-6B5D-EB1B-A5B1012ECB55}"/>
          </ac:spMkLst>
        </pc:spChg>
        <pc:spChg chg="add del mod">
          <ac:chgData name="Palit, Tapti" userId="dec6fbcd-7598-406a-8cbf-504d4a3bac15" providerId="ADAL" clId="{ECD42228-5B96-4A72-B268-C46DF994E6B7}" dt="2024-01-14T19:12:37.478" v="345" actId="26606"/>
          <ac:spMkLst>
            <pc:docMk/>
            <pc:sldMk cId="4049575248" sldId="256"/>
            <ac:spMk id="12" creationId="{CA791BE2-9ACF-68F9-DDF9-A73F2A57782C}"/>
          </ac:spMkLst>
        </pc:spChg>
        <pc:spChg chg="add del mod">
          <ac:chgData name="Palit, Tapti" userId="dec6fbcd-7598-406a-8cbf-504d4a3bac15" providerId="ADAL" clId="{ECD42228-5B96-4A72-B268-C46DF994E6B7}" dt="2024-01-16T23:04:49.662" v="7912" actId="6264"/>
          <ac:spMkLst>
            <pc:docMk/>
            <pc:sldMk cId="4049575248" sldId="256"/>
            <ac:spMk id="13" creationId="{3D6F8DFE-B0CD-CC19-4E44-940755455AB8}"/>
          </ac:spMkLst>
        </pc:spChg>
        <pc:spChg chg="add del mod">
          <ac:chgData name="Palit, Tapti" userId="dec6fbcd-7598-406a-8cbf-504d4a3bac15" providerId="ADAL" clId="{ECD42228-5B96-4A72-B268-C46DF994E6B7}" dt="2024-01-14T19:12:37.478" v="345" actId="26606"/>
          <ac:spMkLst>
            <pc:docMk/>
            <pc:sldMk cId="4049575248" sldId="256"/>
            <ac:spMk id="13" creationId="{5E3583ED-9FBB-69B1-5F27-A938A3E4ECCF}"/>
          </ac:spMkLst>
        </pc:spChg>
        <pc:spChg chg="add del">
          <ac:chgData name="Palit, Tapti" userId="dec6fbcd-7598-406a-8cbf-504d4a3bac15" providerId="ADAL" clId="{ECD42228-5B96-4A72-B268-C46DF994E6B7}" dt="2024-01-16T04:02:57.412" v="5723" actId="26606"/>
          <ac:spMkLst>
            <pc:docMk/>
            <pc:sldMk cId="4049575248" sldId="256"/>
            <ac:spMk id="2063" creationId="{E91DC736-0EF8-4F87-9146-EBF1D2EE4D3D}"/>
          </ac:spMkLst>
        </pc:spChg>
        <pc:spChg chg="add del">
          <ac:chgData name="Palit, Tapti" userId="dec6fbcd-7598-406a-8cbf-504d4a3bac15" providerId="ADAL" clId="{ECD42228-5B96-4A72-B268-C46DF994E6B7}" dt="2024-01-16T04:02:57.412" v="5723" actId="26606"/>
          <ac:spMkLst>
            <pc:docMk/>
            <pc:sldMk cId="4049575248" sldId="256"/>
            <ac:spMk id="2065" creationId="{097CD68E-23E3-4007-8847-CD0944C4F7BE}"/>
          </ac:spMkLst>
        </pc:spChg>
        <pc:spChg chg="add del">
          <ac:chgData name="Palit, Tapti" userId="dec6fbcd-7598-406a-8cbf-504d4a3bac15" providerId="ADAL" clId="{ECD42228-5B96-4A72-B268-C46DF994E6B7}" dt="2024-01-16T04:02:57.412" v="5723" actId="26606"/>
          <ac:spMkLst>
            <pc:docMk/>
            <pc:sldMk cId="4049575248" sldId="256"/>
            <ac:spMk id="2067" creationId="{AF2F604E-43BE-4DC3-B983-E071523364F8}"/>
          </ac:spMkLst>
        </pc:spChg>
        <pc:spChg chg="add del">
          <ac:chgData name="Palit, Tapti" userId="dec6fbcd-7598-406a-8cbf-504d4a3bac15" providerId="ADAL" clId="{ECD42228-5B96-4A72-B268-C46DF994E6B7}" dt="2024-01-16T04:02:57.412" v="5723" actId="26606"/>
          <ac:spMkLst>
            <pc:docMk/>
            <pc:sldMk cId="4049575248" sldId="256"/>
            <ac:spMk id="2069" creationId="{08C9B587-E65E-4B52-B37C-ABEBB6E87928}"/>
          </ac:spMkLst>
        </pc:spChg>
        <pc:picChg chg="add del mod">
          <ac:chgData name="Palit, Tapti" userId="dec6fbcd-7598-406a-8cbf-504d4a3bac15" providerId="ADAL" clId="{ECD42228-5B96-4A72-B268-C46DF994E6B7}" dt="2024-01-16T04:00:08.245" v="5710" actId="478"/>
          <ac:picMkLst>
            <pc:docMk/>
            <pc:sldMk cId="4049575248" sldId="256"/>
            <ac:picMk id="6" creationId="{236E37AA-A832-22FC-DE73-CFB20E9FEF28}"/>
          </ac:picMkLst>
        </pc:picChg>
        <pc:picChg chg="add del mod">
          <ac:chgData name="Palit, Tapti" userId="dec6fbcd-7598-406a-8cbf-504d4a3bac15" providerId="ADAL" clId="{ECD42228-5B96-4A72-B268-C46DF994E6B7}" dt="2024-01-16T01:26:02.505" v="4569" actId="478"/>
          <ac:picMkLst>
            <pc:docMk/>
            <pc:sldMk cId="4049575248" sldId="256"/>
            <ac:picMk id="2050" creationId="{667BE617-FF1E-859B-D209-88ED979EB7C3}"/>
          </ac:picMkLst>
        </pc:picChg>
        <pc:picChg chg="mod">
          <ac:chgData name="Palit, Tapti" userId="dec6fbcd-7598-406a-8cbf-504d4a3bac15" providerId="ADAL" clId="{ECD42228-5B96-4A72-B268-C46DF994E6B7}" dt="2024-01-30T21:06:18.367" v="94752" actId="1076"/>
          <ac:picMkLst>
            <pc:docMk/>
            <pc:sldMk cId="4049575248" sldId="256"/>
            <ac:picMk id="2052" creationId="{E2D02FFE-36EE-2CBE-F640-2DDCC7C27F12}"/>
          </ac:picMkLst>
        </pc:picChg>
        <pc:picChg chg="add del mod">
          <ac:chgData name="Palit, Tapti" userId="dec6fbcd-7598-406a-8cbf-504d4a3bac15" providerId="ADAL" clId="{ECD42228-5B96-4A72-B268-C46DF994E6B7}" dt="2024-01-16T01:26:02.505" v="4569" actId="478"/>
          <ac:picMkLst>
            <pc:docMk/>
            <pc:sldMk cId="4049575248" sldId="256"/>
            <ac:picMk id="2052" creationId="{E4CADDB5-B5EB-B767-E57A-65DB20E37DC1}"/>
          </ac:picMkLst>
        </pc:picChg>
        <pc:picChg chg="add del mod">
          <ac:chgData name="Palit, Tapti" userId="dec6fbcd-7598-406a-8cbf-504d4a3bac15" providerId="ADAL" clId="{ECD42228-5B96-4A72-B268-C46DF994E6B7}" dt="2024-01-16T04:02:40.648" v="5716" actId="478"/>
          <ac:picMkLst>
            <pc:docMk/>
            <pc:sldMk cId="4049575248" sldId="256"/>
            <ac:picMk id="2056" creationId="{86CE6882-8DB6-8C17-1B68-DBB165DEAFAF}"/>
          </ac:picMkLst>
        </pc:picChg>
        <pc:picChg chg="add del mod ord">
          <ac:chgData name="Palit, Tapti" userId="dec6fbcd-7598-406a-8cbf-504d4a3bac15" providerId="ADAL" clId="{ECD42228-5B96-4A72-B268-C46DF994E6B7}" dt="2024-01-16T20:27:00.213" v="7779" actId="478"/>
          <ac:picMkLst>
            <pc:docMk/>
            <pc:sldMk cId="4049575248" sldId="256"/>
            <ac:picMk id="2058" creationId="{CEC969A2-C832-EB78-452A-C15B56A8794F}"/>
          </ac:picMkLst>
        </pc:picChg>
        <pc:picChg chg="add del mod">
          <ac:chgData name="Palit, Tapti" userId="dec6fbcd-7598-406a-8cbf-504d4a3bac15" providerId="ADAL" clId="{ECD42228-5B96-4A72-B268-C46DF994E6B7}" dt="2024-02-08T21:05:07.269" v="100758" actId="1076"/>
          <ac:picMkLst>
            <pc:docMk/>
            <pc:sldMk cId="4049575248" sldId="256"/>
            <ac:picMk id="2060" creationId="{07A6A5DC-B1E6-93A8-037C-46904CF2F4E1}"/>
          </ac:picMkLst>
        </pc:picChg>
        <pc:picChg chg="add mod">
          <ac:chgData name="Palit, Tapti" userId="dec6fbcd-7598-406a-8cbf-504d4a3bac15" providerId="ADAL" clId="{ECD42228-5B96-4A72-B268-C46DF994E6B7}" dt="2024-02-13T04:38:49.220" v="115781" actId="1076"/>
          <ac:picMkLst>
            <pc:docMk/>
            <pc:sldMk cId="4049575248" sldId="256"/>
            <ac:picMk id="2062" creationId="{25771480-09B8-1A99-4DA8-5461E232B06B}"/>
          </ac:picMkLst>
        </pc:picChg>
        <pc:picChg chg="add del">
          <ac:chgData name="Palit, Tapti" userId="dec6fbcd-7598-406a-8cbf-504d4a3bac15" providerId="ADAL" clId="{ECD42228-5B96-4A72-B268-C46DF994E6B7}" dt="2024-01-16T22:15:54.394" v="7824" actId="478"/>
          <ac:picMkLst>
            <pc:docMk/>
            <pc:sldMk cId="4049575248" sldId="256"/>
            <ac:picMk id="2064" creationId="{A81721E0-6762-C83B-BA51-F004BCEA526D}"/>
          </ac:picMkLst>
        </pc:picChg>
        <pc:cxnChg chg="add mod">
          <ac:chgData name="Palit, Tapti" userId="dec6fbcd-7598-406a-8cbf-504d4a3bac15" providerId="ADAL" clId="{ECD42228-5B96-4A72-B268-C46DF994E6B7}" dt="2024-02-08T21:05:13.301" v="100759" actId="1076"/>
          <ac:cxnSpMkLst>
            <pc:docMk/>
            <pc:sldMk cId="4049575248" sldId="256"/>
            <ac:cxnSpMk id="5" creationId="{AEFD4F12-F4EE-FFD1-5F02-3D40DA06975C}"/>
          </ac:cxnSpMkLst>
        </pc:cxnChg>
        <pc:cxnChg chg="add del mod">
          <ac:chgData name="Palit, Tapti" userId="dec6fbcd-7598-406a-8cbf-504d4a3bac15" providerId="ADAL" clId="{ECD42228-5B96-4A72-B268-C46DF994E6B7}" dt="2024-01-16T22:28:21.671" v="7847" actId="478"/>
          <ac:cxnSpMkLst>
            <pc:docMk/>
            <pc:sldMk cId="4049575248" sldId="256"/>
            <ac:cxnSpMk id="7" creationId="{6225025C-687F-6DF5-7C94-4BBACD4E1602}"/>
          </ac:cxnSpMkLst>
        </pc:cxnChg>
        <pc:cxnChg chg="add del mod">
          <ac:chgData name="Palit, Tapti" userId="dec6fbcd-7598-406a-8cbf-504d4a3bac15" providerId="ADAL" clId="{ECD42228-5B96-4A72-B268-C46DF994E6B7}" dt="2024-02-07T12:48:43.757" v="100426" actId="478"/>
          <ac:cxnSpMkLst>
            <pc:docMk/>
            <pc:sldMk cId="4049575248" sldId="256"/>
            <ac:cxnSpMk id="11" creationId="{79E12F6D-BDBE-1D3C-E5FA-94FFC7D08156}"/>
          </ac:cxnSpMkLst>
        </pc:cxnChg>
        <pc:extLst>
          <p:ext xmlns:p="http://schemas.openxmlformats.org/presentationml/2006/main" uri="{D6D511B9-2390-475A-947B-AFAB55BFBCF1}">
            <pc226:cmChg xmlns:pc226="http://schemas.microsoft.com/office/powerpoint/2022/06/main/command" chg="add del mod">
              <pc226:chgData name="Palit, Tapti" userId="dec6fbcd-7598-406a-8cbf-504d4a3bac15" providerId="ADAL" clId="{ECD42228-5B96-4A72-B268-C46DF994E6B7}" dt="2024-01-24T04:40:02.279" v="40474"/>
              <pc2:cmMkLst xmlns:pc2="http://schemas.microsoft.com/office/powerpoint/2019/9/main/command">
                <pc:docMk/>
                <pc:sldMk cId="4049575248" sldId="256"/>
                <pc2:cmMk id="{6A28F1CD-F37D-4220-914D-3CD85ACA77ED}"/>
              </pc2:cmMkLst>
            </pc226:cmChg>
          </p:ext>
        </pc:extLst>
      </pc:sldChg>
      <pc:sldChg chg="modSp add del">
        <pc:chgData name="Palit, Tapti" userId="dec6fbcd-7598-406a-8cbf-504d4a3bac15" providerId="ADAL" clId="{ECD42228-5B96-4A72-B268-C46DF994E6B7}" dt="2024-01-28T03:44:01.241" v="67437" actId="47"/>
        <pc:sldMkLst>
          <pc:docMk/>
          <pc:sldMk cId="2093469296" sldId="380"/>
        </pc:sldMkLst>
        <pc:spChg chg="mod">
          <ac:chgData name="Palit, Tapti" userId="dec6fbcd-7598-406a-8cbf-504d4a3bac15" providerId="ADAL" clId="{ECD42228-5B96-4A72-B268-C46DF994E6B7}" dt="2024-01-14T20:26:10.929" v="732"/>
          <ac:spMkLst>
            <pc:docMk/>
            <pc:sldMk cId="2093469296" sldId="380"/>
            <ac:spMk id="2" creationId="{8BE65D22-BD8E-49FF-936F-0E60B37C4A1C}"/>
          </ac:spMkLst>
        </pc:spChg>
        <pc:spChg chg="mod">
          <ac:chgData name="Palit, Tapti" userId="dec6fbcd-7598-406a-8cbf-504d4a3bac15" providerId="ADAL" clId="{ECD42228-5B96-4A72-B268-C46DF994E6B7}" dt="2024-01-14T20:26:10.929" v="732"/>
          <ac:spMkLst>
            <pc:docMk/>
            <pc:sldMk cId="2093469296" sldId="380"/>
            <ac:spMk id="4" creationId="{E0D8E777-DFC7-4491-B604-F34BF8A3EF01}"/>
          </ac:spMkLst>
        </pc:spChg>
      </pc:sldChg>
      <pc:sldChg chg="modSp add del addCm modCm">
        <pc:chgData name="Palit, Tapti" userId="dec6fbcd-7598-406a-8cbf-504d4a3bac15" providerId="ADAL" clId="{ECD42228-5B96-4A72-B268-C46DF994E6B7}" dt="2024-01-16T01:22:56.688" v="4526" actId="2696"/>
        <pc:sldMkLst>
          <pc:docMk/>
          <pc:sldMk cId="1525952999" sldId="383"/>
        </pc:sldMkLst>
        <pc:spChg chg="mod">
          <ac:chgData name="Palit, Tapti" userId="dec6fbcd-7598-406a-8cbf-504d4a3bac15" providerId="ADAL" clId="{ECD42228-5B96-4A72-B268-C46DF994E6B7}" dt="2024-01-14T19:15:44.382" v="346"/>
          <ac:spMkLst>
            <pc:docMk/>
            <pc:sldMk cId="1525952999" sldId="383"/>
            <ac:spMk id="2" creationId="{8BE65D22-BD8E-49FF-936F-0E60B37C4A1C}"/>
          </ac:spMkLst>
        </pc:spChg>
        <pc:spChg chg="mod">
          <ac:chgData name="Palit, Tapti" userId="dec6fbcd-7598-406a-8cbf-504d4a3bac15" providerId="ADAL" clId="{ECD42228-5B96-4A72-B268-C46DF994E6B7}" dt="2024-01-14T19:15:44.382" v="346"/>
          <ac:spMkLst>
            <pc:docMk/>
            <pc:sldMk cId="1525952999" sldId="383"/>
            <ac:spMk id="4" creationId="{E0D8E777-DFC7-4491-B604-F34BF8A3EF01}"/>
          </ac:spMkLst>
        </pc:spChg>
        <pc:extLst>
          <p:ext xmlns:p="http://schemas.openxmlformats.org/presentationml/2006/main" uri="{D6D511B9-2390-475A-947B-AFAB55BFBCF1}">
            <pc226:cmChg xmlns:pc226="http://schemas.microsoft.com/office/powerpoint/2022/06/main/command" chg="add mod">
              <pc226:chgData name="Palit, Tapti" userId="dec6fbcd-7598-406a-8cbf-504d4a3bac15" providerId="ADAL" clId="{ECD42228-5B96-4A72-B268-C46DF994E6B7}" dt="2024-01-14T21:21:17.026" v="1658"/>
              <pc2:cmMkLst xmlns:pc2="http://schemas.microsoft.com/office/powerpoint/2019/9/main/command">
                <pc:docMk/>
                <pc:sldMk cId="1525952999" sldId="383"/>
                <pc2:cmMk id="{236EA145-7962-4F21-9D1C-0D28CA1B1B0E}"/>
              </pc2:cmMkLst>
            </pc226:cmChg>
          </p:ext>
        </pc:extLst>
      </pc:sldChg>
      <pc:sldChg chg="add del mod modShow">
        <pc:chgData name="Palit, Tapti" userId="dec6fbcd-7598-406a-8cbf-504d4a3bac15" providerId="ADAL" clId="{ECD42228-5B96-4A72-B268-C46DF994E6B7}" dt="2024-01-28T03:44:01.241" v="67437" actId="47"/>
        <pc:sldMkLst>
          <pc:docMk/>
          <pc:sldMk cId="4187299163" sldId="383"/>
        </pc:sldMkLst>
      </pc:sldChg>
      <pc:sldChg chg="addSp delSp modSp add del mod delAnim modAnim addCm delCm chgLayout modNotesTx">
        <pc:chgData name="Palit, Tapti" userId="dec6fbcd-7598-406a-8cbf-504d4a3bac15" providerId="ADAL" clId="{ECD42228-5B96-4A72-B268-C46DF994E6B7}" dt="2024-01-28T00:38:49.882" v="67001" actId="2696"/>
        <pc:sldMkLst>
          <pc:docMk/>
          <pc:sldMk cId="545157709" sldId="386"/>
        </pc:sldMkLst>
        <pc:spChg chg="mod ord">
          <ac:chgData name="Palit, Tapti" userId="dec6fbcd-7598-406a-8cbf-504d4a3bac15" providerId="ADAL" clId="{ECD42228-5B96-4A72-B268-C46DF994E6B7}" dt="2024-01-25T04:34:44.943" v="50253" actId="20577"/>
          <ac:spMkLst>
            <pc:docMk/>
            <pc:sldMk cId="545157709" sldId="386"/>
            <ac:spMk id="2" creationId="{E34572E4-3E14-4421-B29A-F1D23D9EC4DB}"/>
          </ac:spMkLst>
        </pc:spChg>
        <pc:spChg chg="mod ord">
          <ac:chgData name="Palit, Tapti" userId="dec6fbcd-7598-406a-8cbf-504d4a3bac15" providerId="ADAL" clId="{ECD42228-5B96-4A72-B268-C46DF994E6B7}" dt="2024-01-25T04:36:12.054" v="50319" actId="20577"/>
          <ac:spMkLst>
            <pc:docMk/>
            <pc:sldMk cId="545157709" sldId="386"/>
            <ac:spMk id="3" creationId="{FD2707FB-39CD-4B34-8272-9D4AEC503DBF}"/>
          </ac:spMkLst>
        </pc:spChg>
        <pc:spChg chg="mod ord">
          <ac:chgData name="Palit, Tapti" userId="dec6fbcd-7598-406a-8cbf-504d4a3bac15" providerId="ADAL" clId="{ECD42228-5B96-4A72-B268-C46DF994E6B7}" dt="2024-01-25T04:03:15.405" v="49713" actId="6264"/>
          <ac:spMkLst>
            <pc:docMk/>
            <pc:sldMk cId="545157709" sldId="386"/>
            <ac:spMk id="4" creationId="{72A5B281-5DE0-480A-B5F7-27044D482295}"/>
          </ac:spMkLst>
        </pc:spChg>
        <pc:spChg chg="add del mod">
          <ac:chgData name="Palit, Tapti" userId="dec6fbcd-7598-406a-8cbf-504d4a3bac15" providerId="ADAL" clId="{ECD42228-5B96-4A72-B268-C46DF994E6B7}" dt="2024-01-25T04:03:15.405" v="49713" actId="6264"/>
          <ac:spMkLst>
            <pc:docMk/>
            <pc:sldMk cId="545157709" sldId="386"/>
            <ac:spMk id="5" creationId="{AEEB94E4-CA3B-8AE4-6BD4-93C81B962D1E}"/>
          </ac:spMkLst>
        </pc:spChg>
        <pc:spChg chg="add del mod">
          <ac:chgData name="Palit, Tapti" userId="dec6fbcd-7598-406a-8cbf-504d4a3bac15" providerId="ADAL" clId="{ECD42228-5B96-4A72-B268-C46DF994E6B7}" dt="2024-01-25T04:03:15.405" v="49713" actId="6264"/>
          <ac:spMkLst>
            <pc:docMk/>
            <pc:sldMk cId="545157709" sldId="386"/>
            <ac:spMk id="6" creationId="{D89D767B-FC90-F18F-B3A9-1591BD20C9C5}"/>
          </ac:spMkLst>
        </pc:spChg>
        <pc:spChg chg="add del mod">
          <ac:chgData name="Palit, Tapti" userId="dec6fbcd-7598-406a-8cbf-504d4a3bac15" providerId="ADAL" clId="{ECD42228-5B96-4A72-B268-C46DF994E6B7}" dt="2024-01-25T04:03:15.405" v="49713" actId="6264"/>
          <ac:spMkLst>
            <pc:docMk/>
            <pc:sldMk cId="545157709" sldId="386"/>
            <ac:spMk id="7" creationId="{55600543-5F5C-E876-AC6C-8670A3CBF1DC}"/>
          </ac:spMkLst>
        </pc:spChg>
        <pc:spChg chg="add del mod">
          <ac:chgData name="Palit, Tapti" userId="dec6fbcd-7598-406a-8cbf-504d4a3bac15" providerId="ADAL" clId="{ECD42228-5B96-4A72-B268-C46DF994E6B7}" dt="2024-01-25T04:03:15.405" v="49713" actId="6264"/>
          <ac:spMkLst>
            <pc:docMk/>
            <pc:sldMk cId="545157709" sldId="386"/>
            <ac:spMk id="8" creationId="{EF80AB6C-7E5D-DA93-5416-020CAA74F3B7}"/>
          </ac:spMkLst>
        </pc:spChg>
        <pc:spChg chg="del mod ord">
          <ac:chgData name="Palit, Tapti" userId="dec6fbcd-7598-406a-8cbf-504d4a3bac15" providerId="ADAL" clId="{ECD42228-5B96-4A72-B268-C46DF994E6B7}" dt="2024-01-25T04:04:00.557" v="49717" actId="478"/>
          <ac:spMkLst>
            <pc:docMk/>
            <pc:sldMk cId="545157709" sldId="386"/>
            <ac:spMk id="10" creationId="{D04772BB-2CB0-AC3E-FC6B-03A1D1564821}"/>
          </ac:spMkLst>
        </pc:spChg>
        <pc:spChg chg="add mod">
          <ac:chgData name="Palit, Tapti" userId="dec6fbcd-7598-406a-8cbf-504d4a3bac15" providerId="ADAL" clId="{ECD42228-5B96-4A72-B268-C46DF994E6B7}" dt="2024-01-25T04:34:28.220" v="50252" actId="20577"/>
          <ac:spMkLst>
            <pc:docMk/>
            <pc:sldMk cId="545157709" sldId="386"/>
            <ac:spMk id="11" creationId="{D8D9A97E-4E35-5D3E-8975-19B80BB97A0A}"/>
          </ac:spMkLst>
        </pc:spChg>
        <pc:spChg chg="add mod">
          <ac:chgData name="Palit, Tapti" userId="dec6fbcd-7598-406a-8cbf-504d4a3bac15" providerId="ADAL" clId="{ECD42228-5B96-4A72-B268-C46DF994E6B7}" dt="2024-01-25T04:35:04.999" v="50256" actId="1076"/>
          <ac:spMkLst>
            <pc:docMk/>
            <pc:sldMk cId="545157709" sldId="386"/>
            <ac:spMk id="12" creationId="{26477F96-6884-CFE7-91D6-7C1AD81FBBDD}"/>
          </ac:spMkLst>
        </pc:spChg>
        <pc:spChg chg="add mod">
          <ac:chgData name="Palit, Tapti" userId="dec6fbcd-7598-406a-8cbf-504d4a3bac15" providerId="ADAL" clId="{ECD42228-5B96-4A72-B268-C46DF994E6B7}" dt="2024-01-25T04:35:04.999" v="50256" actId="1076"/>
          <ac:spMkLst>
            <pc:docMk/>
            <pc:sldMk cId="545157709" sldId="386"/>
            <ac:spMk id="14" creationId="{27AB9375-19B9-3335-1C81-AAE7C1AA2B1E}"/>
          </ac:spMkLst>
        </pc:spChg>
        <pc:spChg chg="add mod">
          <ac:chgData name="Palit, Tapti" userId="dec6fbcd-7598-406a-8cbf-504d4a3bac15" providerId="ADAL" clId="{ECD42228-5B96-4A72-B268-C46DF994E6B7}" dt="2024-01-25T05:35:08.776" v="52305" actId="1076"/>
          <ac:spMkLst>
            <pc:docMk/>
            <pc:sldMk cId="545157709" sldId="386"/>
            <ac:spMk id="15" creationId="{097540DE-7781-4992-BC88-27507BDF37DA}"/>
          </ac:spMkLst>
        </pc:spChg>
        <pc:spChg chg="del">
          <ac:chgData name="Palit, Tapti" userId="dec6fbcd-7598-406a-8cbf-504d4a3bac15" providerId="ADAL" clId="{ECD42228-5B96-4A72-B268-C46DF994E6B7}" dt="2024-01-25T04:02:57.612" v="49709" actId="478"/>
          <ac:spMkLst>
            <pc:docMk/>
            <pc:sldMk cId="545157709" sldId="386"/>
            <ac:spMk id="50" creationId="{2E5D8983-FD91-4799-8B40-2904AFD2D274}"/>
          </ac:spMkLst>
        </pc:spChg>
        <pc:spChg chg="del">
          <ac:chgData name="Palit, Tapti" userId="dec6fbcd-7598-406a-8cbf-504d4a3bac15" providerId="ADAL" clId="{ECD42228-5B96-4A72-B268-C46DF994E6B7}" dt="2024-01-25T04:02:57.612" v="49709" actId="478"/>
          <ac:spMkLst>
            <pc:docMk/>
            <pc:sldMk cId="545157709" sldId="386"/>
            <ac:spMk id="51" creationId="{9D2C3D7C-3455-4F60-8F08-9F0E3043228C}"/>
          </ac:spMkLst>
        </pc:spChg>
        <pc:spChg chg="del">
          <ac:chgData name="Palit, Tapti" userId="dec6fbcd-7598-406a-8cbf-504d4a3bac15" providerId="ADAL" clId="{ECD42228-5B96-4A72-B268-C46DF994E6B7}" dt="2024-01-25T04:02:57.612" v="49709" actId="478"/>
          <ac:spMkLst>
            <pc:docMk/>
            <pc:sldMk cId="545157709" sldId="386"/>
            <ac:spMk id="52" creationId="{9CE44116-F4E8-40B3-8C1D-D19E1D35B3E4}"/>
          </ac:spMkLst>
        </pc:spChg>
        <pc:spChg chg="del">
          <ac:chgData name="Palit, Tapti" userId="dec6fbcd-7598-406a-8cbf-504d4a3bac15" providerId="ADAL" clId="{ECD42228-5B96-4A72-B268-C46DF994E6B7}" dt="2024-01-25T04:02:57.612" v="49709" actId="478"/>
          <ac:spMkLst>
            <pc:docMk/>
            <pc:sldMk cId="545157709" sldId="386"/>
            <ac:spMk id="53" creationId="{38499E77-69FC-4D39-818D-E9A75647CCE0}"/>
          </ac:spMkLst>
        </pc:spChg>
        <pc:spChg chg="del">
          <ac:chgData name="Palit, Tapti" userId="dec6fbcd-7598-406a-8cbf-504d4a3bac15" providerId="ADAL" clId="{ECD42228-5B96-4A72-B268-C46DF994E6B7}" dt="2024-01-25T04:02:57.612" v="49709" actId="478"/>
          <ac:spMkLst>
            <pc:docMk/>
            <pc:sldMk cId="545157709" sldId="386"/>
            <ac:spMk id="54" creationId="{5D4BBE69-092F-4B66-ADA4-D5C2CB44CB69}"/>
          </ac:spMkLst>
        </pc:spChg>
        <pc:spChg chg="del">
          <ac:chgData name="Palit, Tapti" userId="dec6fbcd-7598-406a-8cbf-504d4a3bac15" providerId="ADAL" clId="{ECD42228-5B96-4A72-B268-C46DF994E6B7}" dt="2024-01-25T04:02:57.612" v="49709" actId="478"/>
          <ac:spMkLst>
            <pc:docMk/>
            <pc:sldMk cId="545157709" sldId="386"/>
            <ac:spMk id="55" creationId="{8BF824DA-F870-47E3-9A89-DA0D69FBBAE5}"/>
          </ac:spMkLst>
        </pc:spChg>
        <pc:spChg chg="del">
          <ac:chgData name="Palit, Tapti" userId="dec6fbcd-7598-406a-8cbf-504d4a3bac15" providerId="ADAL" clId="{ECD42228-5B96-4A72-B268-C46DF994E6B7}" dt="2024-01-25T04:02:57.612" v="49709" actId="478"/>
          <ac:spMkLst>
            <pc:docMk/>
            <pc:sldMk cId="545157709" sldId="386"/>
            <ac:spMk id="56" creationId="{F82E92CD-C67C-46CD-81F6-357941FF3C2D}"/>
          </ac:spMkLst>
        </pc:spChg>
        <pc:spChg chg="del">
          <ac:chgData name="Palit, Tapti" userId="dec6fbcd-7598-406a-8cbf-504d4a3bac15" providerId="ADAL" clId="{ECD42228-5B96-4A72-B268-C46DF994E6B7}" dt="2024-01-25T04:02:57.612" v="49709" actId="478"/>
          <ac:spMkLst>
            <pc:docMk/>
            <pc:sldMk cId="545157709" sldId="386"/>
            <ac:spMk id="57" creationId="{BA350550-96BA-4F8E-AF2E-FD6FD022D76E}"/>
          </ac:spMkLst>
        </pc:spChg>
        <pc:spChg chg="del">
          <ac:chgData name="Palit, Tapti" userId="dec6fbcd-7598-406a-8cbf-504d4a3bac15" providerId="ADAL" clId="{ECD42228-5B96-4A72-B268-C46DF994E6B7}" dt="2024-01-25T04:02:57.612" v="49709" actId="478"/>
          <ac:spMkLst>
            <pc:docMk/>
            <pc:sldMk cId="545157709" sldId="386"/>
            <ac:spMk id="66" creationId="{09B982BD-AAA6-4659-86DF-34A114F972D0}"/>
          </ac:spMkLst>
        </pc:spChg>
        <pc:spChg chg="del">
          <ac:chgData name="Palit, Tapti" userId="dec6fbcd-7598-406a-8cbf-504d4a3bac15" providerId="ADAL" clId="{ECD42228-5B96-4A72-B268-C46DF994E6B7}" dt="2024-01-25T04:02:57.612" v="49709" actId="478"/>
          <ac:spMkLst>
            <pc:docMk/>
            <pc:sldMk cId="545157709" sldId="386"/>
            <ac:spMk id="68" creationId="{C04B3B97-477A-4DC3-85DD-65BCC1998963}"/>
          </ac:spMkLst>
        </pc:spChg>
        <pc:spChg chg="del">
          <ac:chgData name="Palit, Tapti" userId="dec6fbcd-7598-406a-8cbf-504d4a3bac15" providerId="ADAL" clId="{ECD42228-5B96-4A72-B268-C46DF994E6B7}" dt="2024-01-25T04:02:57.612" v="49709" actId="478"/>
          <ac:spMkLst>
            <pc:docMk/>
            <pc:sldMk cId="545157709" sldId="386"/>
            <ac:spMk id="70" creationId="{58B3978C-4BFD-4E5E-BAFF-118859B41926}"/>
          </ac:spMkLst>
        </pc:spChg>
        <pc:spChg chg="del mod">
          <ac:chgData name="Palit, Tapti" userId="dec6fbcd-7598-406a-8cbf-504d4a3bac15" providerId="ADAL" clId="{ECD42228-5B96-4A72-B268-C46DF994E6B7}" dt="2024-01-25T04:03:02.202" v="49711" actId="478"/>
          <ac:spMkLst>
            <pc:docMk/>
            <pc:sldMk cId="545157709" sldId="386"/>
            <ac:spMk id="72" creationId="{7C2403F4-4B94-4340-A397-8736FD961C46}"/>
          </ac:spMkLst>
        </pc:spChg>
        <pc:spChg chg="del mod">
          <ac:chgData name="Palit, Tapti" userId="dec6fbcd-7598-406a-8cbf-504d4a3bac15" providerId="ADAL" clId="{ECD42228-5B96-4A72-B268-C46DF994E6B7}" dt="2024-01-25T04:03:00.570" v="49710" actId="478"/>
          <ac:spMkLst>
            <pc:docMk/>
            <pc:sldMk cId="545157709" sldId="386"/>
            <ac:spMk id="73" creationId="{3C17E219-35AE-4204-BE9E-483258729B9D}"/>
          </ac:spMkLst>
        </pc:spChg>
        <pc:spChg chg="del">
          <ac:chgData name="Palit, Tapti" userId="dec6fbcd-7598-406a-8cbf-504d4a3bac15" providerId="ADAL" clId="{ECD42228-5B96-4A72-B268-C46DF994E6B7}" dt="2024-01-25T04:03:03.659" v="49712" actId="478"/>
          <ac:spMkLst>
            <pc:docMk/>
            <pc:sldMk cId="545157709" sldId="386"/>
            <ac:spMk id="149" creationId="{A2ED0CDF-8759-4172-AFC8-4B4908BAFF88}"/>
          </ac:spMkLst>
        </pc:spChg>
        <pc:grpChg chg="del">
          <ac:chgData name="Palit, Tapti" userId="dec6fbcd-7598-406a-8cbf-504d4a3bac15" providerId="ADAL" clId="{ECD42228-5B96-4A72-B268-C46DF994E6B7}" dt="2024-01-25T04:02:57.612" v="49709" actId="478"/>
          <ac:grpSpMkLst>
            <pc:docMk/>
            <pc:sldMk cId="545157709" sldId="386"/>
            <ac:grpSpMk id="74" creationId="{BA60138B-B68F-4B28-8100-59F41E168BBD}"/>
          </ac:grpSpMkLst>
        </pc:grpChg>
        <pc:graphicFrameChg chg="add mod modGraphic">
          <ac:chgData name="Palit, Tapti" userId="dec6fbcd-7598-406a-8cbf-504d4a3bac15" providerId="ADAL" clId="{ECD42228-5B96-4A72-B268-C46DF994E6B7}" dt="2024-01-25T04:32:47.176" v="50154" actId="947"/>
          <ac:graphicFrameMkLst>
            <pc:docMk/>
            <pc:sldMk cId="545157709" sldId="386"/>
            <ac:graphicFrameMk id="13" creationId="{85666DB5-D78E-C0E9-3649-93E41B7F7755}"/>
          </ac:graphicFrameMkLst>
        </pc:graphicFrameChg>
        <pc:cxnChg chg="add mod">
          <ac:chgData name="Palit, Tapti" userId="dec6fbcd-7598-406a-8cbf-504d4a3bac15" providerId="ADAL" clId="{ECD42228-5B96-4A72-B268-C46DF994E6B7}" dt="2024-01-23T04:01:10.265" v="18476"/>
          <ac:cxnSpMkLst>
            <pc:docMk/>
            <pc:sldMk cId="545157709" sldId="386"/>
            <ac:cxnSpMk id="5" creationId="{0C95FB93-9EFA-1F5B-0F4A-2DE3D089D745}"/>
          </ac:cxnSpMkLst>
        </pc:cxnChg>
        <pc:cxnChg chg="del mod">
          <ac:chgData name="Palit, Tapti" userId="dec6fbcd-7598-406a-8cbf-504d4a3bac15" providerId="ADAL" clId="{ECD42228-5B96-4A72-B268-C46DF994E6B7}" dt="2024-01-25T04:02:57.612" v="49709" actId="478"/>
          <ac:cxnSpMkLst>
            <pc:docMk/>
            <pc:sldMk cId="545157709" sldId="386"/>
            <ac:cxnSpMk id="58" creationId="{449D1255-2F85-4001-BAC9-B407B540FAB9}"/>
          </ac:cxnSpMkLst>
        </pc:cxnChg>
        <pc:cxnChg chg="del mod">
          <ac:chgData name="Palit, Tapti" userId="dec6fbcd-7598-406a-8cbf-504d4a3bac15" providerId="ADAL" clId="{ECD42228-5B96-4A72-B268-C46DF994E6B7}" dt="2024-01-25T04:02:57.612" v="49709" actId="478"/>
          <ac:cxnSpMkLst>
            <pc:docMk/>
            <pc:sldMk cId="545157709" sldId="386"/>
            <ac:cxnSpMk id="59" creationId="{5207B722-0D2B-4072-B6D6-9B374C8A5480}"/>
          </ac:cxnSpMkLst>
        </pc:cxnChg>
        <pc:cxnChg chg="del mod">
          <ac:chgData name="Palit, Tapti" userId="dec6fbcd-7598-406a-8cbf-504d4a3bac15" providerId="ADAL" clId="{ECD42228-5B96-4A72-B268-C46DF994E6B7}" dt="2024-01-25T04:02:57.612" v="49709" actId="478"/>
          <ac:cxnSpMkLst>
            <pc:docMk/>
            <pc:sldMk cId="545157709" sldId="386"/>
            <ac:cxnSpMk id="60" creationId="{6F938D2F-55F9-4966-90EA-64E2C16636DB}"/>
          </ac:cxnSpMkLst>
        </pc:cxnChg>
        <pc:cxnChg chg="del mod">
          <ac:chgData name="Palit, Tapti" userId="dec6fbcd-7598-406a-8cbf-504d4a3bac15" providerId="ADAL" clId="{ECD42228-5B96-4A72-B268-C46DF994E6B7}" dt="2024-01-25T04:02:57.612" v="49709" actId="478"/>
          <ac:cxnSpMkLst>
            <pc:docMk/>
            <pc:sldMk cId="545157709" sldId="386"/>
            <ac:cxnSpMk id="61" creationId="{D4CCF766-71FE-468B-8BE6-249AB20D65C6}"/>
          </ac:cxnSpMkLst>
        </pc:cxnChg>
        <pc:cxnChg chg="del mod">
          <ac:chgData name="Palit, Tapti" userId="dec6fbcd-7598-406a-8cbf-504d4a3bac15" providerId="ADAL" clId="{ECD42228-5B96-4A72-B268-C46DF994E6B7}" dt="2024-01-25T04:02:57.612" v="49709" actId="478"/>
          <ac:cxnSpMkLst>
            <pc:docMk/>
            <pc:sldMk cId="545157709" sldId="386"/>
            <ac:cxnSpMk id="62" creationId="{44B376BE-3581-4550-B2D8-848E68A7B049}"/>
          </ac:cxnSpMkLst>
        </pc:cxnChg>
        <pc:cxnChg chg="del mod">
          <ac:chgData name="Palit, Tapti" userId="dec6fbcd-7598-406a-8cbf-504d4a3bac15" providerId="ADAL" clId="{ECD42228-5B96-4A72-B268-C46DF994E6B7}" dt="2024-01-25T04:02:57.612" v="49709" actId="478"/>
          <ac:cxnSpMkLst>
            <pc:docMk/>
            <pc:sldMk cId="545157709" sldId="386"/>
            <ac:cxnSpMk id="63" creationId="{9AD95DB9-F56E-4554-AE1A-9C0E5871E358}"/>
          </ac:cxnSpMkLst>
        </pc:cxnChg>
        <pc:cxnChg chg="del mod">
          <ac:chgData name="Palit, Tapti" userId="dec6fbcd-7598-406a-8cbf-504d4a3bac15" providerId="ADAL" clId="{ECD42228-5B96-4A72-B268-C46DF994E6B7}" dt="2024-01-25T04:02:57.612" v="49709" actId="478"/>
          <ac:cxnSpMkLst>
            <pc:docMk/>
            <pc:sldMk cId="545157709" sldId="386"/>
            <ac:cxnSpMk id="64" creationId="{7F218AA9-1EB5-493A-8117-D4EAECC188E9}"/>
          </ac:cxnSpMkLst>
        </pc:cxnChg>
        <pc:cxnChg chg="del mod">
          <ac:chgData name="Palit, Tapti" userId="dec6fbcd-7598-406a-8cbf-504d4a3bac15" providerId="ADAL" clId="{ECD42228-5B96-4A72-B268-C46DF994E6B7}" dt="2024-01-25T04:02:57.612" v="49709" actId="478"/>
          <ac:cxnSpMkLst>
            <pc:docMk/>
            <pc:sldMk cId="545157709" sldId="386"/>
            <ac:cxnSpMk id="67" creationId="{B082428D-1984-419E-9102-DF83E937FCE3}"/>
          </ac:cxnSpMkLst>
        </pc:cxnChg>
        <pc:cxnChg chg="del mod">
          <ac:chgData name="Palit, Tapti" userId="dec6fbcd-7598-406a-8cbf-504d4a3bac15" providerId="ADAL" clId="{ECD42228-5B96-4A72-B268-C46DF994E6B7}" dt="2024-01-25T04:02:57.612" v="49709" actId="478"/>
          <ac:cxnSpMkLst>
            <pc:docMk/>
            <pc:sldMk cId="545157709" sldId="386"/>
            <ac:cxnSpMk id="69" creationId="{5C2C2910-A49D-458C-923A-86989F356A80}"/>
          </ac:cxnSpMkLst>
        </pc:cxnChg>
        <pc:cxnChg chg="del mod">
          <ac:chgData name="Palit, Tapti" userId="dec6fbcd-7598-406a-8cbf-504d4a3bac15" providerId="ADAL" clId="{ECD42228-5B96-4A72-B268-C46DF994E6B7}" dt="2024-01-25T04:02:57.612" v="49709" actId="478"/>
          <ac:cxnSpMkLst>
            <pc:docMk/>
            <pc:sldMk cId="545157709" sldId="386"/>
            <ac:cxnSpMk id="71" creationId="{9B37114D-AB9B-4D52-A2F6-F146E46D511A}"/>
          </ac:cxnSpMkLst>
        </pc:cxnChg>
        <pc:extLst>
          <p:ext xmlns:p="http://schemas.openxmlformats.org/presentationml/2006/main" uri="{D6D511B9-2390-475A-947B-AFAB55BFBCF1}">
            <pc226:cmChg xmlns:pc226="http://schemas.microsoft.com/office/powerpoint/2022/06/main/command" chg="add del">
              <pc226:chgData name="Palit, Tapti" userId="dec6fbcd-7598-406a-8cbf-504d4a3bac15" providerId="ADAL" clId="{ECD42228-5B96-4A72-B268-C46DF994E6B7}" dt="2024-01-27T04:09:28.778" v="63208"/>
              <pc2:cmMkLst xmlns:pc2="http://schemas.microsoft.com/office/powerpoint/2019/9/main/command">
                <pc:docMk/>
                <pc:sldMk cId="545157709" sldId="386"/>
                <pc2:cmMk id="{476942AF-D50A-44E2-B0E3-8906F6103F36}"/>
              </pc2:cmMkLst>
            </pc226:cmChg>
          </p:ext>
        </pc:extLst>
      </pc:sldChg>
      <pc:sldChg chg="add del mod modShow">
        <pc:chgData name="Palit, Tapti" userId="dec6fbcd-7598-406a-8cbf-504d4a3bac15" providerId="ADAL" clId="{ECD42228-5B96-4A72-B268-C46DF994E6B7}" dt="2024-01-28T03:44:01.241" v="67437" actId="47"/>
        <pc:sldMkLst>
          <pc:docMk/>
          <pc:sldMk cId="2676798700" sldId="386"/>
        </pc:sldMkLst>
      </pc:sldChg>
      <pc:sldChg chg="modSp add del">
        <pc:chgData name="Palit, Tapti" userId="dec6fbcd-7598-406a-8cbf-504d4a3bac15" providerId="ADAL" clId="{ECD42228-5B96-4A72-B268-C46DF994E6B7}" dt="2024-01-28T03:44:01.241" v="67437" actId="47"/>
        <pc:sldMkLst>
          <pc:docMk/>
          <pc:sldMk cId="781057157" sldId="391"/>
        </pc:sldMkLst>
        <pc:spChg chg="mod">
          <ac:chgData name="Palit, Tapti" userId="dec6fbcd-7598-406a-8cbf-504d4a3bac15" providerId="ADAL" clId="{ECD42228-5B96-4A72-B268-C46DF994E6B7}" dt="2024-01-14T20:26:10.929" v="732"/>
          <ac:spMkLst>
            <pc:docMk/>
            <pc:sldMk cId="781057157" sldId="391"/>
            <ac:spMk id="2" creationId="{4F22071B-705B-4169-9BE5-2632163163BC}"/>
          </ac:spMkLst>
        </pc:spChg>
        <pc:spChg chg="mod">
          <ac:chgData name="Palit, Tapti" userId="dec6fbcd-7598-406a-8cbf-504d4a3bac15" providerId="ADAL" clId="{ECD42228-5B96-4A72-B268-C46DF994E6B7}" dt="2024-01-14T20:26:10.929" v="732"/>
          <ac:spMkLst>
            <pc:docMk/>
            <pc:sldMk cId="781057157" sldId="391"/>
            <ac:spMk id="4" creationId="{64E9BF1B-4F87-454A-97CE-595B8069ED4E}"/>
          </ac:spMkLst>
        </pc:spChg>
        <pc:spChg chg="mod">
          <ac:chgData name="Palit, Tapti" userId="dec6fbcd-7598-406a-8cbf-504d4a3bac15" providerId="ADAL" clId="{ECD42228-5B96-4A72-B268-C46DF994E6B7}" dt="2024-01-14T20:26:10.929" v="732"/>
          <ac:spMkLst>
            <pc:docMk/>
            <pc:sldMk cId="781057157" sldId="391"/>
            <ac:spMk id="39" creationId="{0667E020-A6AE-47D7-860D-93997AC408D0}"/>
          </ac:spMkLst>
        </pc:spChg>
      </pc:sldChg>
      <pc:sldChg chg="delSp modSp add del mod modNotesTx">
        <pc:chgData name="Palit, Tapti" userId="dec6fbcd-7598-406a-8cbf-504d4a3bac15" providerId="ADAL" clId="{ECD42228-5B96-4A72-B268-C46DF994E6B7}" dt="2024-01-25T04:38:33.479" v="50324" actId="47"/>
        <pc:sldMkLst>
          <pc:docMk/>
          <pc:sldMk cId="3427465704" sldId="392"/>
        </pc:sldMkLst>
        <pc:spChg chg="mod">
          <ac:chgData name="Palit, Tapti" userId="dec6fbcd-7598-406a-8cbf-504d4a3bac15" providerId="ADAL" clId="{ECD42228-5B96-4A72-B268-C46DF994E6B7}" dt="2024-01-14T19:15:44.382" v="346"/>
          <ac:spMkLst>
            <pc:docMk/>
            <pc:sldMk cId="3427465704" sldId="392"/>
            <ac:spMk id="2" creationId="{C3C46814-2A6F-41B6-904E-8EDDD855207C}"/>
          </ac:spMkLst>
        </pc:spChg>
        <pc:spChg chg="mod">
          <ac:chgData name="Palit, Tapti" userId="dec6fbcd-7598-406a-8cbf-504d4a3bac15" providerId="ADAL" clId="{ECD42228-5B96-4A72-B268-C46DF994E6B7}" dt="2024-01-23T03:57:36.981" v="18454" actId="5793"/>
          <ac:spMkLst>
            <pc:docMk/>
            <pc:sldMk cId="3427465704" sldId="392"/>
            <ac:spMk id="3" creationId="{A19E8EDF-6681-42C8-AB61-DCACB7B7EEB5}"/>
          </ac:spMkLst>
        </pc:spChg>
        <pc:spChg chg="mod">
          <ac:chgData name="Palit, Tapti" userId="dec6fbcd-7598-406a-8cbf-504d4a3bac15" providerId="ADAL" clId="{ECD42228-5B96-4A72-B268-C46DF994E6B7}" dt="2024-01-14T19:15:44.382" v="346"/>
          <ac:spMkLst>
            <pc:docMk/>
            <pc:sldMk cId="3427465704" sldId="392"/>
            <ac:spMk id="4" creationId="{D74339C7-0629-431F-B768-13974CDF31FB}"/>
          </ac:spMkLst>
        </pc:spChg>
        <pc:spChg chg="del">
          <ac:chgData name="Palit, Tapti" userId="dec6fbcd-7598-406a-8cbf-504d4a3bac15" providerId="ADAL" clId="{ECD42228-5B96-4A72-B268-C46DF994E6B7}" dt="2024-01-23T03:56:09.095" v="18396" actId="478"/>
          <ac:spMkLst>
            <pc:docMk/>
            <pc:sldMk cId="3427465704" sldId="392"/>
            <ac:spMk id="9" creationId="{C01A29E8-C6B8-8960-5865-18B0D1B1D27F}"/>
          </ac:spMkLst>
        </pc:spChg>
        <pc:spChg chg="mod">
          <ac:chgData name="Palit, Tapti" userId="dec6fbcd-7598-406a-8cbf-504d4a3bac15" providerId="ADAL" clId="{ECD42228-5B96-4A72-B268-C46DF994E6B7}" dt="2024-01-25T04:04:17.436" v="49721" actId="20577"/>
          <ac:spMkLst>
            <pc:docMk/>
            <pc:sldMk cId="3427465704" sldId="392"/>
            <ac:spMk id="27" creationId="{85710342-0343-4CE7-A7D0-2B8A4E300AD1}"/>
          </ac:spMkLst>
        </pc:spChg>
      </pc:sldChg>
      <pc:sldChg chg="modSp add del">
        <pc:chgData name="Palit, Tapti" userId="dec6fbcd-7598-406a-8cbf-504d4a3bac15" providerId="ADAL" clId="{ECD42228-5B96-4A72-B268-C46DF994E6B7}" dt="2024-01-28T03:44:01.241" v="67437" actId="47"/>
        <pc:sldMkLst>
          <pc:docMk/>
          <pc:sldMk cId="2491326610" sldId="394"/>
        </pc:sldMkLst>
        <pc:spChg chg="mod">
          <ac:chgData name="Palit, Tapti" userId="dec6fbcd-7598-406a-8cbf-504d4a3bac15" providerId="ADAL" clId="{ECD42228-5B96-4A72-B268-C46DF994E6B7}" dt="2024-01-14T20:26:10.929" v="732"/>
          <ac:spMkLst>
            <pc:docMk/>
            <pc:sldMk cId="2491326610" sldId="394"/>
            <ac:spMk id="2" creationId="{778663ED-7349-4913-933D-9BDC100894A3}"/>
          </ac:spMkLst>
        </pc:spChg>
        <pc:spChg chg="mod">
          <ac:chgData name="Palit, Tapti" userId="dec6fbcd-7598-406a-8cbf-504d4a3bac15" providerId="ADAL" clId="{ECD42228-5B96-4A72-B268-C46DF994E6B7}" dt="2024-01-14T20:26:10.929" v="732"/>
          <ac:spMkLst>
            <pc:docMk/>
            <pc:sldMk cId="2491326610" sldId="394"/>
            <ac:spMk id="4" creationId="{407BF491-22D0-4E7F-B58C-06A508DCDFEB}"/>
          </ac:spMkLst>
        </pc:spChg>
        <pc:spChg chg="mod">
          <ac:chgData name="Palit, Tapti" userId="dec6fbcd-7598-406a-8cbf-504d4a3bac15" providerId="ADAL" clId="{ECD42228-5B96-4A72-B268-C46DF994E6B7}" dt="2024-01-14T20:26:10.929" v="732"/>
          <ac:spMkLst>
            <pc:docMk/>
            <pc:sldMk cId="2491326610" sldId="394"/>
            <ac:spMk id="5" creationId="{A42B345C-7C62-4661-ADDD-9088E6FD4FD3}"/>
          </ac:spMkLst>
        </pc:spChg>
      </pc:sldChg>
      <pc:sldChg chg="del">
        <pc:chgData name="Palit, Tapti" userId="dec6fbcd-7598-406a-8cbf-504d4a3bac15" providerId="ADAL" clId="{ECD42228-5B96-4A72-B268-C46DF994E6B7}" dt="2024-01-28T03:44:01.241" v="67437" actId="47"/>
        <pc:sldMkLst>
          <pc:docMk/>
          <pc:sldMk cId="2266482153" sldId="396"/>
        </pc:sldMkLst>
      </pc:sldChg>
      <pc:sldChg chg="del">
        <pc:chgData name="Palit, Tapti" userId="dec6fbcd-7598-406a-8cbf-504d4a3bac15" providerId="ADAL" clId="{ECD42228-5B96-4A72-B268-C46DF994E6B7}" dt="2024-01-28T03:44:01.241" v="67437" actId="47"/>
        <pc:sldMkLst>
          <pc:docMk/>
          <pc:sldMk cId="1580622685" sldId="397"/>
        </pc:sldMkLst>
      </pc:sldChg>
      <pc:sldChg chg="modSp add del">
        <pc:chgData name="Palit, Tapti" userId="dec6fbcd-7598-406a-8cbf-504d4a3bac15" providerId="ADAL" clId="{ECD42228-5B96-4A72-B268-C46DF994E6B7}" dt="2024-01-28T03:44:01.241" v="67437" actId="47"/>
        <pc:sldMkLst>
          <pc:docMk/>
          <pc:sldMk cId="3039267996" sldId="398"/>
        </pc:sldMkLst>
        <pc:spChg chg="mod">
          <ac:chgData name="Palit, Tapti" userId="dec6fbcd-7598-406a-8cbf-504d4a3bac15" providerId="ADAL" clId="{ECD42228-5B96-4A72-B268-C46DF994E6B7}" dt="2024-01-14T20:26:10.929" v="732"/>
          <ac:spMkLst>
            <pc:docMk/>
            <pc:sldMk cId="3039267996" sldId="398"/>
            <ac:spMk id="2" creationId="{8FE36FF1-1155-4F31-9E92-1300A1F68C3A}"/>
          </ac:spMkLst>
        </pc:spChg>
        <pc:spChg chg="mod">
          <ac:chgData name="Palit, Tapti" userId="dec6fbcd-7598-406a-8cbf-504d4a3bac15" providerId="ADAL" clId="{ECD42228-5B96-4A72-B268-C46DF994E6B7}" dt="2024-01-14T20:26:10.929" v="732"/>
          <ac:spMkLst>
            <pc:docMk/>
            <pc:sldMk cId="3039267996" sldId="398"/>
            <ac:spMk id="4" creationId="{E350A01A-99B1-4E75-81D7-16CEE95C95FC}"/>
          </ac:spMkLst>
        </pc:spChg>
        <pc:spChg chg="mod">
          <ac:chgData name="Palit, Tapti" userId="dec6fbcd-7598-406a-8cbf-504d4a3bac15" providerId="ADAL" clId="{ECD42228-5B96-4A72-B268-C46DF994E6B7}" dt="2024-01-14T20:26:10.929" v="732"/>
          <ac:spMkLst>
            <pc:docMk/>
            <pc:sldMk cId="3039267996" sldId="398"/>
            <ac:spMk id="5" creationId="{9B1727DA-215D-4967-9FB8-29DFB80DB8DF}"/>
          </ac:spMkLst>
        </pc:spChg>
      </pc:sldChg>
      <pc:sldChg chg="modSp add del">
        <pc:chgData name="Palit, Tapti" userId="dec6fbcd-7598-406a-8cbf-504d4a3bac15" providerId="ADAL" clId="{ECD42228-5B96-4A72-B268-C46DF994E6B7}" dt="2024-01-28T03:44:01.241" v="67437" actId="47"/>
        <pc:sldMkLst>
          <pc:docMk/>
          <pc:sldMk cId="1530249786" sldId="399"/>
        </pc:sldMkLst>
        <pc:spChg chg="mod">
          <ac:chgData name="Palit, Tapti" userId="dec6fbcd-7598-406a-8cbf-504d4a3bac15" providerId="ADAL" clId="{ECD42228-5B96-4A72-B268-C46DF994E6B7}" dt="2024-01-14T20:26:10.929" v="732"/>
          <ac:spMkLst>
            <pc:docMk/>
            <pc:sldMk cId="1530249786" sldId="399"/>
            <ac:spMk id="2" creationId="{4A5C63CC-0577-4879-8C55-FB013AFDE81A}"/>
          </ac:spMkLst>
        </pc:spChg>
        <pc:spChg chg="mod">
          <ac:chgData name="Palit, Tapti" userId="dec6fbcd-7598-406a-8cbf-504d4a3bac15" providerId="ADAL" clId="{ECD42228-5B96-4A72-B268-C46DF994E6B7}" dt="2024-01-14T20:26:10.929" v="732"/>
          <ac:spMkLst>
            <pc:docMk/>
            <pc:sldMk cId="1530249786" sldId="399"/>
            <ac:spMk id="3" creationId="{36083DAB-B09C-4BE1-8EA7-14C2EC4FE336}"/>
          </ac:spMkLst>
        </pc:spChg>
        <pc:spChg chg="mod">
          <ac:chgData name="Palit, Tapti" userId="dec6fbcd-7598-406a-8cbf-504d4a3bac15" providerId="ADAL" clId="{ECD42228-5B96-4A72-B268-C46DF994E6B7}" dt="2024-01-14T20:26:10.929" v="732"/>
          <ac:spMkLst>
            <pc:docMk/>
            <pc:sldMk cId="1530249786" sldId="399"/>
            <ac:spMk id="4" creationId="{DEC22660-2F13-4B39-9859-CE72626F89ED}"/>
          </ac:spMkLst>
        </pc:spChg>
      </pc:sldChg>
      <pc:sldChg chg="modSp add del">
        <pc:chgData name="Palit, Tapti" userId="dec6fbcd-7598-406a-8cbf-504d4a3bac15" providerId="ADAL" clId="{ECD42228-5B96-4A72-B268-C46DF994E6B7}" dt="2024-01-28T03:44:01.241" v="67437" actId="47"/>
        <pc:sldMkLst>
          <pc:docMk/>
          <pc:sldMk cId="4209992993" sldId="401"/>
        </pc:sldMkLst>
        <pc:spChg chg="mod">
          <ac:chgData name="Palit, Tapti" userId="dec6fbcd-7598-406a-8cbf-504d4a3bac15" providerId="ADAL" clId="{ECD42228-5B96-4A72-B268-C46DF994E6B7}" dt="2024-01-14T20:26:10.929" v="732"/>
          <ac:spMkLst>
            <pc:docMk/>
            <pc:sldMk cId="4209992993" sldId="401"/>
            <ac:spMk id="2" creationId="{14DC7008-5A9E-41DC-8C84-01935001A636}"/>
          </ac:spMkLst>
        </pc:spChg>
        <pc:spChg chg="mod">
          <ac:chgData name="Palit, Tapti" userId="dec6fbcd-7598-406a-8cbf-504d4a3bac15" providerId="ADAL" clId="{ECD42228-5B96-4A72-B268-C46DF994E6B7}" dt="2024-01-14T20:26:10.929" v="732"/>
          <ac:spMkLst>
            <pc:docMk/>
            <pc:sldMk cId="4209992993" sldId="401"/>
            <ac:spMk id="4" creationId="{43249A63-2D7C-4EF1-958E-D6DB58CAD1C3}"/>
          </ac:spMkLst>
        </pc:spChg>
        <pc:spChg chg="mod">
          <ac:chgData name="Palit, Tapti" userId="dec6fbcd-7598-406a-8cbf-504d4a3bac15" providerId="ADAL" clId="{ECD42228-5B96-4A72-B268-C46DF994E6B7}" dt="2024-01-14T20:26:10.929" v="732"/>
          <ac:spMkLst>
            <pc:docMk/>
            <pc:sldMk cId="4209992993" sldId="401"/>
            <ac:spMk id="37" creationId="{80518C39-D83B-43B0-8821-A6993F809486}"/>
          </ac:spMkLst>
        </pc:spChg>
      </pc:sldChg>
      <pc:sldChg chg="addSp delSp modSp add del mod chgLayout">
        <pc:chgData name="Palit, Tapti" userId="dec6fbcd-7598-406a-8cbf-504d4a3bac15" providerId="ADAL" clId="{ECD42228-5B96-4A72-B268-C46DF994E6B7}" dt="2024-01-24T04:14:09.798" v="39958" actId="2696"/>
        <pc:sldMkLst>
          <pc:docMk/>
          <pc:sldMk cId="494074637" sldId="402"/>
        </pc:sldMkLst>
        <pc:spChg chg="mod ord">
          <ac:chgData name="Palit, Tapti" userId="dec6fbcd-7598-406a-8cbf-504d4a3bac15" providerId="ADAL" clId="{ECD42228-5B96-4A72-B268-C46DF994E6B7}" dt="2024-01-14T20:12:39.146" v="538" actId="700"/>
          <ac:spMkLst>
            <pc:docMk/>
            <pc:sldMk cId="494074637" sldId="402"/>
            <ac:spMk id="2" creationId="{6D756B9F-DEDF-458C-A542-F30446685592}"/>
          </ac:spMkLst>
        </pc:spChg>
        <pc:spChg chg="add del mod ord">
          <ac:chgData name="Palit, Tapti" userId="dec6fbcd-7598-406a-8cbf-504d4a3bac15" providerId="ADAL" clId="{ECD42228-5B96-4A72-B268-C46DF994E6B7}" dt="2024-01-14T20:12:39.146" v="538" actId="700"/>
          <ac:spMkLst>
            <pc:docMk/>
            <pc:sldMk cId="494074637" sldId="402"/>
            <ac:spMk id="3" creationId="{7DC1AD43-3655-5411-E5E3-6D688259DCA3}"/>
          </ac:spMkLst>
        </pc:spChg>
        <pc:spChg chg="mod ord">
          <ac:chgData name="Palit, Tapti" userId="dec6fbcd-7598-406a-8cbf-504d4a3bac15" providerId="ADAL" clId="{ECD42228-5B96-4A72-B268-C46DF994E6B7}" dt="2024-01-14T20:12:39.146" v="538" actId="700"/>
          <ac:spMkLst>
            <pc:docMk/>
            <pc:sldMk cId="494074637" sldId="402"/>
            <ac:spMk id="4" creationId="{0EC42FD2-6A5A-44FB-BB0B-DB6EB51BAB67}"/>
          </ac:spMkLst>
        </pc:spChg>
      </pc:sldChg>
      <pc:sldChg chg="add del mod modShow">
        <pc:chgData name="Palit, Tapti" userId="dec6fbcd-7598-406a-8cbf-504d4a3bac15" providerId="ADAL" clId="{ECD42228-5B96-4A72-B268-C46DF994E6B7}" dt="2024-01-28T03:44:01.241" v="67437" actId="47"/>
        <pc:sldMkLst>
          <pc:docMk/>
          <pc:sldMk cId="4118500784" sldId="402"/>
        </pc:sldMkLst>
      </pc:sldChg>
      <pc:sldChg chg="addSp delSp modSp add del mod modClrScheme delAnim chgLayout modNotesTx">
        <pc:chgData name="Palit, Tapti" userId="dec6fbcd-7598-406a-8cbf-504d4a3bac15" providerId="ADAL" clId="{ECD42228-5B96-4A72-B268-C46DF994E6B7}" dt="2024-02-09T05:02:35.687" v="104592" actId="20577"/>
        <pc:sldMkLst>
          <pc:docMk/>
          <pc:sldMk cId="1039263704" sldId="403"/>
        </pc:sldMkLst>
        <pc:spChg chg="mod ord">
          <ac:chgData name="Palit, Tapti" userId="dec6fbcd-7598-406a-8cbf-504d4a3bac15" providerId="ADAL" clId="{ECD42228-5B96-4A72-B268-C46DF994E6B7}" dt="2024-02-07T02:34:56.448" v="99216" actId="20577"/>
          <ac:spMkLst>
            <pc:docMk/>
            <pc:sldMk cId="1039263704" sldId="403"/>
            <ac:spMk id="2" creationId="{C3C46814-2A6F-41B6-904E-8EDDD855207C}"/>
          </ac:spMkLst>
        </pc:spChg>
        <pc:spChg chg="mod">
          <ac:chgData name="Palit, Tapti" userId="dec6fbcd-7598-406a-8cbf-504d4a3bac15" providerId="ADAL" clId="{ECD42228-5B96-4A72-B268-C46DF994E6B7}" dt="2024-02-09T04:15:59.442" v="104382" actId="207"/>
          <ac:spMkLst>
            <pc:docMk/>
            <pc:sldMk cId="1039263704" sldId="403"/>
            <ac:spMk id="3" creationId="{982C202F-C133-0758-E41A-9A105B6544E4}"/>
          </ac:spMkLst>
        </pc:spChg>
        <pc:spChg chg="mod ord">
          <ac:chgData name="Palit, Tapti" userId="dec6fbcd-7598-406a-8cbf-504d4a3bac15" providerId="ADAL" clId="{ECD42228-5B96-4A72-B268-C46DF994E6B7}" dt="2024-01-28T22:40:10.402" v="70050" actId="6264"/>
          <ac:spMkLst>
            <pc:docMk/>
            <pc:sldMk cId="1039263704" sldId="403"/>
            <ac:spMk id="4" creationId="{D74339C7-0629-431F-B768-13974CDF31FB}"/>
          </ac:spMkLst>
        </pc:spChg>
        <pc:spChg chg="mod ord">
          <ac:chgData name="Palit, Tapti" userId="dec6fbcd-7598-406a-8cbf-504d4a3bac15" providerId="ADAL" clId="{ECD42228-5B96-4A72-B268-C46DF994E6B7}" dt="2024-02-09T05:02:35.687" v="104592" actId="20577"/>
          <ac:spMkLst>
            <pc:docMk/>
            <pc:sldMk cId="1039263704" sldId="403"/>
            <ac:spMk id="5" creationId="{A809105A-C2EA-9CC2-1FCC-8EE4E7A6FB1E}"/>
          </ac:spMkLst>
        </pc:spChg>
        <pc:spChg chg="add mod">
          <ac:chgData name="Palit, Tapti" userId="dec6fbcd-7598-406a-8cbf-504d4a3bac15" providerId="ADAL" clId="{ECD42228-5B96-4A72-B268-C46DF994E6B7}" dt="2024-01-29T16:41:01.641" v="80922"/>
          <ac:spMkLst>
            <pc:docMk/>
            <pc:sldMk cId="1039263704" sldId="403"/>
            <ac:spMk id="6" creationId="{917433FF-A747-D60E-016B-9899CAEFE3F3}"/>
          </ac:spMkLst>
        </pc:spChg>
        <pc:spChg chg="add del mod">
          <ac:chgData name="Palit, Tapti" userId="dec6fbcd-7598-406a-8cbf-504d4a3bac15" providerId="ADAL" clId="{ECD42228-5B96-4A72-B268-C46DF994E6B7}" dt="2024-02-07T02:34:08.512" v="99136" actId="21"/>
          <ac:spMkLst>
            <pc:docMk/>
            <pc:sldMk cId="1039263704" sldId="403"/>
            <ac:spMk id="7" creationId="{CD638514-2D18-394B-43D5-7CB5E4047CAA}"/>
          </ac:spMkLst>
        </pc:spChg>
        <pc:spChg chg="add del mod">
          <ac:chgData name="Palit, Tapti" userId="dec6fbcd-7598-406a-8cbf-504d4a3bac15" providerId="ADAL" clId="{ECD42228-5B96-4A72-B268-C46DF994E6B7}" dt="2024-02-09T04:15:44.574" v="104377" actId="478"/>
          <ac:spMkLst>
            <pc:docMk/>
            <pc:sldMk cId="1039263704" sldId="403"/>
            <ac:spMk id="8" creationId="{4B2AF321-0303-32ED-231E-8BCF8E7A6A1C}"/>
          </ac:spMkLst>
        </pc:spChg>
        <pc:spChg chg="add del mod">
          <ac:chgData name="Palit, Tapti" userId="dec6fbcd-7598-406a-8cbf-504d4a3bac15" providerId="ADAL" clId="{ECD42228-5B96-4A72-B268-C46DF994E6B7}" dt="2024-02-09T04:15:46.643" v="104378" actId="478"/>
          <ac:spMkLst>
            <pc:docMk/>
            <pc:sldMk cId="1039263704" sldId="403"/>
            <ac:spMk id="9" creationId="{89043730-615E-891C-6504-9BBB66E96D2F}"/>
          </ac:spMkLst>
        </pc:spChg>
        <pc:spChg chg="del">
          <ac:chgData name="Palit, Tapti" userId="dec6fbcd-7598-406a-8cbf-504d4a3bac15" providerId="ADAL" clId="{ECD42228-5B96-4A72-B268-C46DF994E6B7}" dt="2024-01-23T04:14:56.059" v="19380" actId="478"/>
          <ac:spMkLst>
            <pc:docMk/>
            <pc:sldMk cId="1039263704" sldId="403"/>
            <ac:spMk id="10" creationId="{A082F687-69D7-70F2-035B-95F308687CA0}"/>
          </ac:spMkLst>
        </pc:spChg>
        <pc:spChg chg="add del mod ord">
          <ac:chgData name="Palit, Tapti" userId="dec6fbcd-7598-406a-8cbf-504d4a3bac15" providerId="ADAL" clId="{ECD42228-5B96-4A72-B268-C46DF994E6B7}" dt="2024-01-28T22:40:10.402" v="70050" actId="6264"/>
          <ac:spMkLst>
            <pc:docMk/>
            <pc:sldMk cId="1039263704" sldId="403"/>
            <ac:spMk id="10" creationId="{A28ECF76-CA90-B103-B342-B70AC503AEDC}"/>
          </ac:spMkLst>
        </pc:spChg>
        <pc:spChg chg="add del mod">
          <ac:chgData name="Palit, Tapti" userId="dec6fbcd-7598-406a-8cbf-504d4a3bac15" providerId="ADAL" clId="{ECD42228-5B96-4A72-B268-C46DF994E6B7}" dt="2024-01-28T22:40:10.402" v="70050" actId="6264"/>
          <ac:spMkLst>
            <pc:docMk/>
            <pc:sldMk cId="1039263704" sldId="403"/>
            <ac:spMk id="11" creationId="{327C59D2-F0E7-2B71-EE70-39C5F2C94443}"/>
          </ac:spMkLst>
        </pc:spChg>
        <pc:spChg chg="add del mod">
          <ac:chgData name="Palit, Tapti" userId="dec6fbcd-7598-406a-8cbf-504d4a3bac15" providerId="ADAL" clId="{ECD42228-5B96-4A72-B268-C46DF994E6B7}" dt="2024-01-28T22:40:10.402" v="70050" actId="6264"/>
          <ac:spMkLst>
            <pc:docMk/>
            <pc:sldMk cId="1039263704" sldId="403"/>
            <ac:spMk id="12" creationId="{38E986CA-68A5-50F7-2718-3801CB13F8E6}"/>
          </ac:spMkLst>
        </pc:spChg>
        <pc:spChg chg="add del mod">
          <ac:chgData name="Palit, Tapti" userId="dec6fbcd-7598-406a-8cbf-504d4a3bac15" providerId="ADAL" clId="{ECD42228-5B96-4A72-B268-C46DF994E6B7}" dt="2024-01-28T22:40:10.402" v="70050" actId="6264"/>
          <ac:spMkLst>
            <pc:docMk/>
            <pc:sldMk cId="1039263704" sldId="403"/>
            <ac:spMk id="13" creationId="{032E5515-934B-710A-15A6-3EB38BD47B9A}"/>
          </ac:spMkLst>
        </pc:spChg>
        <pc:spChg chg="del mod">
          <ac:chgData name="Palit, Tapti" userId="dec6fbcd-7598-406a-8cbf-504d4a3bac15" providerId="ADAL" clId="{ECD42228-5B96-4A72-B268-C46DF994E6B7}" dt="2024-01-28T00:42:04.831" v="67077" actId="478"/>
          <ac:spMkLst>
            <pc:docMk/>
            <pc:sldMk cId="1039263704" sldId="403"/>
            <ac:spMk id="14" creationId="{B70E8FCD-FDE4-4E80-86F5-E438FDE5F5CF}"/>
          </ac:spMkLst>
        </pc:spChg>
        <pc:spChg chg="add mod ord">
          <ac:chgData name="Palit, Tapti" userId="dec6fbcd-7598-406a-8cbf-504d4a3bac15" providerId="ADAL" clId="{ECD42228-5B96-4A72-B268-C46DF994E6B7}" dt="2024-01-28T22:40:10.402" v="70050" actId="6264"/>
          <ac:spMkLst>
            <pc:docMk/>
            <pc:sldMk cId="1039263704" sldId="403"/>
            <ac:spMk id="15" creationId="{9361CFD9-BC8F-E092-01E7-1314746CFEAD}"/>
          </ac:spMkLst>
        </pc:spChg>
        <pc:spChg chg="add mod">
          <ac:chgData name="Palit, Tapti" userId="dec6fbcd-7598-406a-8cbf-504d4a3bac15" providerId="ADAL" clId="{ECD42228-5B96-4A72-B268-C46DF994E6B7}" dt="2024-01-29T16:41:01.641" v="80922"/>
          <ac:spMkLst>
            <pc:docMk/>
            <pc:sldMk cId="1039263704" sldId="403"/>
            <ac:spMk id="16" creationId="{40530B77-CF88-F1A9-05D4-AED3F9F09B1E}"/>
          </ac:spMkLst>
        </pc:spChg>
        <pc:spChg chg="add mod">
          <ac:chgData name="Palit, Tapti" userId="dec6fbcd-7598-406a-8cbf-504d4a3bac15" providerId="ADAL" clId="{ECD42228-5B96-4A72-B268-C46DF994E6B7}" dt="2024-01-29T16:41:01.641" v="80922"/>
          <ac:spMkLst>
            <pc:docMk/>
            <pc:sldMk cId="1039263704" sldId="403"/>
            <ac:spMk id="17" creationId="{6DFF4828-A6A5-5DD7-6161-F45636F993A2}"/>
          </ac:spMkLst>
        </pc:spChg>
        <pc:spChg chg="add mod">
          <ac:chgData name="Palit, Tapti" userId="dec6fbcd-7598-406a-8cbf-504d4a3bac15" providerId="ADAL" clId="{ECD42228-5B96-4A72-B268-C46DF994E6B7}" dt="2024-01-29T16:41:01.641" v="80922"/>
          <ac:spMkLst>
            <pc:docMk/>
            <pc:sldMk cId="1039263704" sldId="403"/>
            <ac:spMk id="18" creationId="{419B5568-A55E-E94E-EBBE-8C1094F4736D}"/>
          </ac:spMkLst>
        </pc:spChg>
        <pc:spChg chg="add mod">
          <ac:chgData name="Palit, Tapti" userId="dec6fbcd-7598-406a-8cbf-504d4a3bac15" providerId="ADAL" clId="{ECD42228-5B96-4A72-B268-C46DF994E6B7}" dt="2024-01-29T16:41:01.641" v="80922"/>
          <ac:spMkLst>
            <pc:docMk/>
            <pc:sldMk cId="1039263704" sldId="403"/>
            <ac:spMk id="19" creationId="{69C3F2B8-5F9F-5C27-4D61-8BF9BE32AA06}"/>
          </ac:spMkLst>
        </pc:spChg>
        <pc:spChg chg="add mod">
          <ac:chgData name="Palit, Tapti" userId="dec6fbcd-7598-406a-8cbf-504d4a3bac15" providerId="ADAL" clId="{ECD42228-5B96-4A72-B268-C46DF994E6B7}" dt="2024-01-29T16:41:01.641" v="80922"/>
          <ac:spMkLst>
            <pc:docMk/>
            <pc:sldMk cId="1039263704" sldId="403"/>
            <ac:spMk id="20" creationId="{1C455245-4094-C165-143E-932EE6436E82}"/>
          </ac:spMkLst>
        </pc:spChg>
        <pc:spChg chg="del mod">
          <ac:chgData name="Palit, Tapti" userId="dec6fbcd-7598-406a-8cbf-504d4a3bac15" providerId="ADAL" clId="{ECD42228-5B96-4A72-B268-C46DF994E6B7}" dt="2024-01-28T00:42:04.831" v="67077" actId="478"/>
          <ac:spMkLst>
            <pc:docMk/>
            <pc:sldMk cId="1039263704" sldId="403"/>
            <ac:spMk id="20" creationId="{E6FA9421-0C45-4E1B-9ACA-B6D2A03FFA6A}"/>
          </ac:spMkLst>
        </pc:spChg>
        <pc:spChg chg="add mod">
          <ac:chgData name="Palit, Tapti" userId="dec6fbcd-7598-406a-8cbf-504d4a3bac15" providerId="ADAL" clId="{ECD42228-5B96-4A72-B268-C46DF994E6B7}" dt="2024-01-29T16:41:01.641" v="80922"/>
          <ac:spMkLst>
            <pc:docMk/>
            <pc:sldMk cId="1039263704" sldId="403"/>
            <ac:spMk id="21" creationId="{AB9BAB71-337B-06EE-D6CD-F8C2E152F6F9}"/>
          </ac:spMkLst>
        </pc:spChg>
        <pc:spChg chg="add mod">
          <ac:chgData name="Palit, Tapti" userId="dec6fbcd-7598-406a-8cbf-504d4a3bac15" providerId="ADAL" clId="{ECD42228-5B96-4A72-B268-C46DF994E6B7}" dt="2024-01-29T16:41:01.641" v="80922"/>
          <ac:spMkLst>
            <pc:docMk/>
            <pc:sldMk cId="1039263704" sldId="403"/>
            <ac:spMk id="22" creationId="{CBC97494-03A9-FF56-251C-22A9313E6A4D}"/>
          </ac:spMkLst>
        </pc:spChg>
        <pc:spChg chg="add mod">
          <ac:chgData name="Palit, Tapti" userId="dec6fbcd-7598-406a-8cbf-504d4a3bac15" providerId="ADAL" clId="{ECD42228-5B96-4A72-B268-C46DF994E6B7}" dt="2024-01-29T16:41:01.641" v="80922"/>
          <ac:spMkLst>
            <pc:docMk/>
            <pc:sldMk cId="1039263704" sldId="403"/>
            <ac:spMk id="23" creationId="{1B54B99A-7DAD-BBEF-E698-9EEC020B8D7D}"/>
          </ac:spMkLst>
        </pc:spChg>
        <pc:spChg chg="add mod">
          <ac:chgData name="Palit, Tapti" userId="dec6fbcd-7598-406a-8cbf-504d4a3bac15" providerId="ADAL" clId="{ECD42228-5B96-4A72-B268-C46DF994E6B7}" dt="2024-01-29T16:41:01.641" v="80922"/>
          <ac:spMkLst>
            <pc:docMk/>
            <pc:sldMk cId="1039263704" sldId="403"/>
            <ac:spMk id="24" creationId="{5EABFD36-A77A-FBCF-EB3E-AC90406F78A2}"/>
          </ac:spMkLst>
        </pc:spChg>
        <pc:spChg chg="add mod">
          <ac:chgData name="Palit, Tapti" userId="dec6fbcd-7598-406a-8cbf-504d4a3bac15" providerId="ADAL" clId="{ECD42228-5B96-4A72-B268-C46DF994E6B7}" dt="2024-01-29T16:41:01.641" v="80922"/>
          <ac:spMkLst>
            <pc:docMk/>
            <pc:sldMk cId="1039263704" sldId="403"/>
            <ac:spMk id="25" creationId="{AB3993D5-E6DA-242F-8F93-EFC9A9FCA07A}"/>
          </ac:spMkLst>
        </pc:spChg>
        <pc:spChg chg="add mod">
          <ac:chgData name="Palit, Tapti" userId="dec6fbcd-7598-406a-8cbf-504d4a3bac15" providerId="ADAL" clId="{ECD42228-5B96-4A72-B268-C46DF994E6B7}" dt="2024-01-29T16:41:01.641" v="80922"/>
          <ac:spMkLst>
            <pc:docMk/>
            <pc:sldMk cId="1039263704" sldId="403"/>
            <ac:spMk id="26" creationId="{329A241E-D294-F51E-30A3-AEB5193E5289}"/>
          </ac:spMkLst>
        </pc:spChg>
        <pc:spChg chg="add mod">
          <ac:chgData name="Palit, Tapti" userId="dec6fbcd-7598-406a-8cbf-504d4a3bac15" providerId="ADAL" clId="{ECD42228-5B96-4A72-B268-C46DF994E6B7}" dt="2024-01-29T16:41:01.641" v="80922"/>
          <ac:spMkLst>
            <pc:docMk/>
            <pc:sldMk cId="1039263704" sldId="403"/>
            <ac:spMk id="27" creationId="{B50E5AC9-966E-99D4-07BD-C69614345EB0}"/>
          </ac:spMkLst>
        </pc:spChg>
        <pc:spChg chg="add mod">
          <ac:chgData name="Palit, Tapti" userId="dec6fbcd-7598-406a-8cbf-504d4a3bac15" providerId="ADAL" clId="{ECD42228-5B96-4A72-B268-C46DF994E6B7}" dt="2024-01-29T16:41:01.641" v="80922"/>
          <ac:spMkLst>
            <pc:docMk/>
            <pc:sldMk cId="1039263704" sldId="403"/>
            <ac:spMk id="28" creationId="{348BBA61-5902-5A22-606A-45BB4ABD6F45}"/>
          </ac:spMkLst>
        </pc:spChg>
        <pc:spChg chg="add mod">
          <ac:chgData name="Palit, Tapti" userId="dec6fbcd-7598-406a-8cbf-504d4a3bac15" providerId="ADAL" clId="{ECD42228-5B96-4A72-B268-C46DF994E6B7}" dt="2024-01-29T16:41:01.641" v="80922"/>
          <ac:spMkLst>
            <pc:docMk/>
            <pc:sldMk cId="1039263704" sldId="403"/>
            <ac:spMk id="29" creationId="{B1CDB5AD-B458-3498-C95E-C74008B8F296}"/>
          </ac:spMkLst>
        </pc:spChg>
        <pc:spChg chg="add mod">
          <ac:chgData name="Palit, Tapti" userId="dec6fbcd-7598-406a-8cbf-504d4a3bac15" providerId="ADAL" clId="{ECD42228-5B96-4A72-B268-C46DF994E6B7}" dt="2024-01-29T16:41:01.641" v="80922"/>
          <ac:spMkLst>
            <pc:docMk/>
            <pc:sldMk cId="1039263704" sldId="403"/>
            <ac:spMk id="30" creationId="{C5A5A91E-72E3-F112-D384-689DB6A943B0}"/>
          </ac:spMkLst>
        </pc:spChg>
        <pc:spChg chg="add mod">
          <ac:chgData name="Palit, Tapti" userId="dec6fbcd-7598-406a-8cbf-504d4a3bac15" providerId="ADAL" clId="{ECD42228-5B96-4A72-B268-C46DF994E6B7}" dt="2024-01-29T16:41:01.641" v="80922"/>
          <ac:spMkLst>
            <pc:docMk/>
            <pc:sldMk cId="1039263704" sldId="403"/>
            <ac:spMk id="32" creationId="{DF959821-025F-95F8-8D2D-08CB7028EB43}"/>
          </ac:spMkLst>
        </pc:spChg>
        <pc:spChg chg="add mod">
          <ac:chgData name="Palit, Tapti" userId="dec6fbcd-7598-406a-8cbf-504d4a3bac15" providerId="ADAL" clId="{ECD42228-5B96-4A72-B268-C46DF994E6B7}" dt="2024-01-29T16:41:01.641" v="80922"/>
          <ac:spMkLst>
            <pc:docMk/>
            <pc:sldMk cId="1039263704" sldId="403"/>
            <ac:spMk id="34" creationId="{837E8FDB-6AE8-6849-B22E-6B98801A6E10}"/>
          </ac:spMkLst>
        </pc:spChg>
        <pc:spChg chg="add mod">
          <ac:chgData name="Palit, Tapti" userId="dec6fbcd-7598-406a-8cbf-504d4a3bac15" providerId="ADAL" clId="{ECD42228-5B96-4A72-B268-C46DF994E6B7}" dt="2024-01-29T16:41:01.641" v="80922"/>
          <ac:spMkLst>
            <pc:docMk/>
            <pc:sldMk cId="1039263704" sldId="403"/>
            <ac:spMk id="35" creationId="{92D95D0B-B6E0-AA39-6626-8519F4CD59A4}"/>
          </ac:spMkLst>
        </pc:spChg>
        <pc:cxnChg chg="del mod">
          <ac:chgData name="Palit, Tapti" userId="dec6fbcd-7598-406a-8cbf-504d4a3bac15" providerId="ADAL" clId="{ECD42228-5B96-4A72-B268-C46DF994E6B7}" dt="2024-01-28T00:42:04.831" v="67077" actId="478"/>
          <ac:cxnSpMkLst>
            <pc:docMk/>
            <pc:sldMk cId="1039263704" sldId="403"/>
            <ac:cxnSpMk id="6" creationId="{E32B42DE-DA4A-47CE-AA85-AB05B8444973}"/>
          </ac:cxnSpMkLst>
        </pc:cxnChg>
        <pc:cxnChg chg="add mod">
          <ac:chgData name="Palit, Tapti" userId="dec6fbcd-7598-406a-8cbf-504d4a3bac15" providerId="ADAL" clId="{ECD42228-5B96-4A72-B268-C46DF994E6B7}" dt="2024-01-29T16:41:01.641" v="80922"/>
          <ac:cxnSpMkLst>
            <pc:docMk/>
            <pc:sldMk cId="1039263704" sldId="403"/>
            <ac:cxnSpMk id="10" creationId="{61079BA2-353F-3EAE-0E59-E970350128E7}"/>
          </ac:cxnSpMkLst>
        </pc:cxnChg>
        <pc:cxnChg chg="add mod">
          <ac:chgData name="Palit, Tapti" userId="dec6fbcd-7598-406a-8cbf-504d4a3bac15" providerId="ADAL" clId="{ECD42228-5B96-4A72-B268-C46DF994E6B7}" dt="2024-01-29T16:41:01.641" v="80922"/>
          <ac:cxnSpMkLst>
            <pc:docMk/>
            <pc:sldMk cId="1039263704" sldId="403"/>
            <ac:cxnSpMk id="11" creationId="{0D45BC4A-9C92-A1CE-FD4F-55E5CF9F2164}"/>
          </ac:cxnSpMkLst>
        </pc:cxnChg>
        <pc:cxnChg chg="add mod">
          <ac:chgData name="Palit, Tapti" userId="dec6fbcd-7598-406a-8cbf-504d4a3bac15" providerId="ADAL" clId="{ECD42228-5B96-4A72-B268-C46DF994E6B7}" dt="2024-01-29T16:41:01.641" v="80922"/>
          <ac:cxnSpMkLst>
            <pc:docMk/>
            <pc:sldMk cId="1039263704" sldId="403"/>
            <ac:cxnSpMk id="12" creationId="{867257F7-E083-965A-A345-85B790208E94}"/>
          </ac:cxnSpMkLst>
        </pc:cxnChg>
        <pc:cxnChg chg="add mod">
          <ac:chgData name="Palit, Tapti" userId="dec6fbcd-7598-406a-8cbf-504d4a3bac15" providerId="ADAL" clId="{ECD42228-5B96-4A72-B268-C46DF994E6B7}" dt="2024-01-29T16:41:01.641" v="80922"/>
          <ac:cxnSpMkLst>
            <pc:docMk/>
            <pc:sldMk cId="1039263704" sldId="403"/>
            <ac:cxnSpMk id="13" creationId="{72720FCF-E5C2-4B21-7A2E-B94C0C2D546B}"/>
          </ac:cxnSpMkLst>
        </pc:cxnChg>
        <pc:cxnChg chg="add mod">
          <ac:chgData name="Palit, Tapti" userId="dec6fbcd-7598-406a-8cbf-504d4a3bac15" providerId="ADAL" clId="{ECD42228-5B96-4A72-B268-C46DF994E6B7}" dt="2024-01-29T16:41:01.641" v="80922"/>
          <ac:cxnSpMkLst>
            <pc:docMk/>
            <pc:sldMk cId="1039263704" sldId="403"/>
            <ac:cxnSpMk id="14" creationId="{7E3A9C09-D982-B076-7810-567FD03733ED}"/>
          </ac:cxnSpMkLst>
        </pc:cxnChg>
        <pc:cxnChg chg="del mod">
          <ac:chgData name="Palit, Tapti" userId="dec6fbcd-7598-406a-8cbf-504d4a3bac15" providerId="ADAL" clId="{ECD42228-5B96-4A72-B268-C46DF994E6B7}" dt="2024-01-28T00:42:04.831" v="67077" actId="478"/>
          <ac:cxnSpMkLst>
            <pc:docMk/>
            <pc:sldMk cId="1039263704" sldId="403"/>
            <ac:cxnSpMk id="16" creationId="{FA844D29-865B-41CF-A571-F5183B5AD194}"/>
          </ac:cxnSpMkLst>
        </pc:cxnChg>
        <pc:cxnChg chg="add mod">
          <ac:chgData name="Palit, Tapti" userId="dec6fbcd-7598-406a-8cbf-504d4a3bac15" providerId="ADAL" clId="{ECD42228-5B96-4A72-B268-C46DF994E6B7}" dt="2024-01-29T16:41:01.641" v="80922"/>
          <ac:cxnSpMkLst>
            <pc:docMk/>
            <pc:sldMk cId="1039263704" sldId="403"/>
            <ac:cxnSpMk id="31" creationId="{C2E6A27B-1B2B-61EC-81FD-D219E9821D44}"/>
          </ac:cxnSpMkLst>
        </pc:cxnChg>
        <pc:cxnChg chg="add mod">
          <ac:chgData name="Palit, Tapti" userId="dec6fbcd-7598-406a-8cbf-504d4a3bac15" providerId="ADAL" clId="{ECD42228-5B96-4A72-B268-C46DF994E6B7}" dt="2024-01-29T16:41:01.641" v="80922"/>
          <ac:cxnSpMkLst>
            <pc:docMk/>
            <pc:sldMk cId="1039263704" sldId="403"/>
            <ac:cxnSpMk id="33" creationId="{1333BEC7-ACD3-659A-29A2-DDF6C432EBB0}"/>
          </ac:cxnSpMkLst>
        </pc:cxnChg>
      </pc:sldChg>
      <pc:sldChg chg="delSp modSp add del mod delAnim">
        <pc:chgData name="Palit, Tapti" userId="dec6fbcd-7598-406a-8cbf-504d4a3bac15" providerId="ADAL" clId="{ECD42228-5B96-4A72-B268-C46DF994E6B7}" dt="2024-01-28T00:11:34.203" v="66479" actId="47"/>
        <pc:sldMkLst>
          <pc:docMk/>
          <pc:sldMk cId="1921436827" sldId="404"/>
        </pc:sldMkLst>
        <pc:spChg chg="del">
          <ac:chgData name="Palit, Tapti" userId="dec6fbcd-7598-406a-8cbf-504d4a3bac15" providerId="ADAL" clId="{ECD42228-5B96-4A72-B268-C46DF994E6B7}" dt="2024-01-28T00:11:11.065" v="66477" actId="21"/>
          <ac:spMkLst>
            <pc:docMk/>
            <pc:sldMk cId="1921436827" sldId="404"/>
            <ac:spMk id="4" creationId="{D74339C7-0629-431F-B768-13974CDF31FB}"/>
          </ac:spMkLst>
        </pc:spChg>
        <pc:spChg chg="del">
          <ac:chgData name="Palit, Tapti" userId="dec6fbcd-7598-406a-8cbf-504d4a3bac15" providerId="ADAL" clId="{ECD42228-5B96-4A72-B268-C46DF994E6B7}" dt="2024-01-28T00:11:11.065" v="66477" actId="21"/>
          <ac:spMkLst>
            <pc:docMk/>
            <pc:sldMk cId="1921436827" sldId="404"/>
            <ac:spMk id="6" creationId="{61DE0BF2-7EC6-9DE3-1510-412BB96E8ED2}"/>
          </ac:spMkLst>
        </pc:spChg>
        <pc:spChg chg="del">
          <ac:chgData name="Palit, Tapti" userId="dec6fbcd-7598-406a-8cbf-504d4a3bac15" providerId="ADAL" clId="{ECD42228-5B96-4A72-B268-C46DF994E6B7}" dt="2024-01-28T00:11:11.065" v="66477" actId="21"/>
          <ac:spMkLst>
            <pc:docMk/>
            <pc:sldMk cId="1921436827" sldId="404"/>
            <ac:spMk id="13" creationId="{465AFD09-5DD2-449F-A4E9-B4B9BF9461C6}"/>
          </ac:spMkLst>
        </pc:spChg>
        <pc:spChg chg="del">
          <ac:chgData name="Palit, Tapti" userId="dec6fbcd-7598-406a-8cbf-504d4a3bac15" providerId="ADAL" clId="{ECD42228-5B96-4A72-B268-C46DF994E6B7}" dt="2024-01-28T00:11:11.065" v="66477" actId="21"/>
          <ac:spMkLst>
            <pc:docMk/>
            <pc:sldMk cId="1921436827" sldId="404"/>
            <ac:spMk id="14" creationId="{D99164D6-5CDB-4811-89F3-C33BA91B66B7}"/>
          </ac:spMkLst>
        </pc:spChg>
        <pc:spChg chg="del">
          <ac:chgData name="Palit, Tapti" userId="dec6fbcd-7598-406a-8cbf-504d4a3bac15" providerId="ADAL" clId="{ECD42228-5B96-4A72-B268-C46DF994E6B7}" dt="2024-01-28T00:11:11.065" v="66477" actId="21"/>
          <ac:spMkLst>
            <pc:docMk/>
            <pc:sldMk cId="1921436827" sldId="404"/>
            <ac:spMk id="15" creationId="{9ADD96B5-EC1B-4471-8276-33213DBCC6BA}"/>
          </ac:spMkLst>
        </pc:spChg>
        <pc:spChg chg="del">
          <ac:chgData name="Palit, Tapti" userId="dec6fbcd-7598-406a-8cbf-504d4a3bac15" providerId="ADAL" clId="{ECD42228-5B96-4A72-B268-C46DF994E6B7}" dt="2024-01-28T00:11:11.065" v="66477" actId="21"/>
          <ac:spMkLst>
            <pc:docMk/>
            <pc:sldMk cId="1921436827" sldId="404"/>
            <ac:spMk id="16" creationId="{FB721629-2337-42A3-9D77-82D683D9E4C6}"/>
          </ac:spMkLst>
        </pc:spChg>
        <pc:spChg chg="del">
          <ac:chgData name="Palit, Tapti" userId="dec6fbcd-7598-406a-8cbf-504d4a3bac15" providerId="ADAL" clId="{ECD42228-5B96-4A72-B268-C46DF994E6B7}" dt="2024-01-28T00:11:11.065" v="66477" actId="21"/>
          <ac:spMkLst>
            <pc:docMk/>
            <pc:sldMk cId="1921436827" sldId="404"/>
            <ac:spMk id="17" creationId="{D2DF93AA-2991-4A25-8D35-87404E833680}"/>
          </ac:spMkLst>
        </pc:spChg>
        <pc:spChg chg="del">
          <ac:chgData name="Palit, Tapti" userId="dec6fbcd-7598-406a-8cbf-504d4a3bac15" providerId="ADAL" clId="{ECD42228-5B96-4A72-B268-C46DF994E6B7}" dt="2024-01-28T00:11:11.065" v="66477" actId="21"/>
          <ac:spMkLst>
            <pc:docMk/>
            <pc:sldMk cId="1921436827" sldId="404"/>
            <ac:spMk id="18" creationId="{65CA4C3F-5E24-4B3D-86C5-14064A2B1657}"/>
          </ac:spMkLst>
        </pc:spChg>
        <pc:spChg chg="del">
          <ac:chgData name="Palit, Tapti" userId="dec6fbcd-7598-406a-8cbf-504d4a3bac15" providerId="ADAL" clId="{ECD42228-5B96-4A72-B268-C46DF994E6B7}" dt="2024-01-28T00:11:11.065" v="66477" actId="21"/>
          <ac:spMkLst>
            <pc:docMk/>
            <pc:sldMk cId="1921436827" sldId="404"/>
            <ac:spMk id="19" creationId="{06A0A9C6-B2E4-41B5-8BCF-CA87D42A2D7E}"/>
          </ac:spMkLst>
        </pc:spChg>
        <pc:spChg chg="del">
          <ac:chgData name="Palit, Tapti" userId="dec6fbcd-7598-406a-8cbf-504d4a3bac15" providerId="ADAL" clId="{ECD42228-5B96-4A72-B268-C46DF994E6B7}" dt="2024-01-28T00:11:11.065" v="66477" actId="21"/>
          <ac:spMkLst>
            <pc:docMk/>
            <pc:sldMk cId="1921436827" sldId="404"/>
            <ac:spMk id="22" creationId="{0C1A72FD-C670-4A74-81BD-224763B7C418}"/>
          </ac:spMkLst>
        </pc:spChg>
        <pc:spChg chg="del">
          <ac:chgData name="Palit, Tapti" userId="dec6fbcd-7598-406a-8cbf-504d4a3bac15" providerId="ADAL" clId="{ECD42228-5B96-4A72-B268-C46DF994E6B7}" dt="2024-01-28T00:11:11.065" v="66477" actId="21"/>
          <ac:spMkLst>
            <pc:docMk/>
            <pc:sldMk cId="1921436827" sldId="404"/>
            <ac:spMk id="23" creationId="{E6262256-35C1-4A21-BE50-F5B38D23999A}"/>
          </ac:spMkLst>
        </pc:spChg>
        <pc:spChg chg="del">
          <ac:chgData name="Palit, Tapti" userId="dec6fbcd-7598-406a-8cbf-504d4a3bac15" providerId="ADAL" clId="{ECD42228-5B96-4A72-B268-C46DF994E6B7}" dt="2024-01-28T00:11:11.065" v="66477" actId="21"/>
          <ac:spMkLst>
            <pc:docMk/>
            <pc:sldMk cId="1921436827" sldId="404"/>
            <ac:spMk id="24" creationId="{68F057E1-23EF-40B6-AB86-B134616394CF}"/>
          </ac:spMkLst>
        </pc:spChg>
        <pc:spChg chg="del">
          <ac:chgData name="Palit, Tapti" userId="dec6fbcd-7598-406a-8cbf-504d4a3bac15" providerId="ADAL" clId="{ECD42228-5B96-4A72-B268-C46DF994E6B7}" dt="2024-01-28T00:11:11.065" v="66477" actId="21"/>
          <ac:spMkLst>
            <pc:docMk/>
            <pc:sldMk cId="1921436827" sldId="404"/>
            <ac:spMk id="26" creationId="{0D510B60-7EE0-43C8-9786-3FC26A4FE74C}"/>
          </ac:spMkLst>
        </pc:spChg>
        <pc:spChg chg="del">
          <ac:chgData name="Palit, Tapti" userId="dec6fbcd-7598-406a-8cbf-504d4a3bac15" providerId="ADAL" clId="{ECD42228-5B96-4A72-B268-C46DF994E6B7}" dt="2024-01-28T00:11:11.065" v="66477" actId="21"/>
          <ac:spMkLst>
            <pc:docMk/>
            <pc:sldMk cId="1921436827" sldId="404"/>
            <ac:spMk id="27" creationId="{8A1A6208-2157-CD15-D5AC-E6E77334A81E}"/>
          </ac:spMkLst>
        </pc:spChg>
        <pc:spChg chg="del">
          <ac:chgData name="Palit, Tapti" userId="dec6fbcd-7598-406a-8cbf-504d4a3bac15" providerId="ADAL" clId="{ECD42228-5B96-4A72-B268-C46DF994E6B7}" dt="2024-01-28T00:11:11.065" v="66477" actId="21"/>
          <ac:spMkLst>
            <pc:docMk/>
            <pc:sldMk cId="1921436827" sldId="404"/>
            <ac:spMk id="28" creationId="{13B582BF-147B-4622-B3F8-38480154EFEE}"/>
          </ac:spMkLst>
        </pc:spChg>
        <pc:spChg chg="del">
          <ac:chgData name="Palit, Tapti" userId="dec6fbcd-7598-406a-8cbf-504d4a3bac15" providerId="ADAL" clId="{ECD42228-5B96-4A72-B268-C46DF994E6B7}" dt="2024-01-28T00:11:11.065" v="66477" actId="21"/>
          <ac:spMkLst>
            <pc:docMk/>
            <pc:sldMk cId="1921436827" sldId="404"/>
            <ac:spMk id="29" creationId="{0B7E9A07-FF58-45D9-8E4B-A39F7A5A4DF1}"/>
          </ac:spMkLst>
        </pc:spChg>
        <pc:spChg chg="del">
          <ac:chgData name="Palit, Tapti" userId="dec6fbcd-7598-406a-8cbf-504d4a3bac15" providerId="ADAL" clId="{ECD42228-5B96-4A72-B268-C46DF994E6B7}" dt="2024-01-28T00:11:11.065" v="66477" actId="21"/>
          <ac:spMkLst>
            <pc:docMk/>
            <pc:sldMk cId="1921436827" sldId="404"/>
            <ac:spMk id="30" creationId="{60F1A4E0-89DB-434B-9A15-A7B1F8E25EF5}"/>
          </ac:spMkLst>
        </pc:spChg>
        <pc:spChg chg="del">
          <ac:chgData name="Palit, Tapti" userId="dec6fbcd-7598-406a-8cbf-504d4a3bac15" providerId="ADAL" clId="{ECD42228-5B96-4A72-B268-C46DF994E6B7}" dt="2024-01-28T00:11:11.065" v="66477" actId="21"/>
          <ac:spMkLst>
            <pc:docMk/>
            <pc:sldMk cId="1921436827" sldId="404"/>
            <ac:spMk id="31" creationId="{F6945C37-A7CF-4E9F-9BE6-26C2ABAE7308}"/>
          </ac:spMkLst>
        </pc:spChg>
        <pc:spChg chg="del">
          <ac:chgData name="Palit, Tapti" userId="dec6fbcd-7598-406a-8cbf-504d4a3bac15" providerId="ADAL" clId="{ECD42228-5B96-4A72-B268-C46DF994E6B7}" dt="2024-01-28T00:11:11.065" v="66477" actId="21"/>
          <ac:spMkLst>
            <pc:docMk/>
            <pc:sldMk cId="1921436827" sldId="404"/>
            <ac:spMk id="34" creationId="{5CC58C33-D66B-C7E0-AAAD-56A50D3EA399}"/>
          </ac:spMkLst>
        </pc:spChg>
        <pc:spChg chg="del">
          <ac:chgData name="Palit, Tapti" userId="dec6fbcd-7598-406a-8cbf-504d4a3bac15" providerId="ADAL" clId="{ECD42228-5B96-4A72-B268-C46DF994E6B7}" dt="2024-01-28T00:11:11.065" v="66477" actId="21"/>
          <ac:spMkLst>
            <pc:docMk/>
            <pc:sldMk cId="1921436827" sldId="404"/>
            <ac:spMk id="53" creationId="{5F3551C2-0A7C-4023-B344-41C4D2A06445}"/>
          </ac:spMkLst>
        </pc:spChg>
        <pc:cxnChg chg="del mod">
          <ac:chgData name="Palit, Tapti" userId="dec6fbcd-7598-406a-8cbf-504d4a3bac15" providerId="ADAL" clId="{ECD42228-5B96-4A72-B268-C46DF994E6B7}" dt="2024-01-28T00:11:11.065" v="66477" actId="21"/>
          <ac:cxnSpMkLst>
            <pc:docMk/>
            <pc:sldMk cId="1921436827" sldId="404"/>
            <ac:cxnSpMk id="7" creationId="{BF737232-2317-413E-82A3-2A253AE8F44C}"/>
          </ac:cxnSpMkLst>
        </pc:cxnChg>
        <pc:cxnChg chg="del mod">
          <ac:chgData name="Palit, Tapti" userId="dec6fbcd-7598-406a-8cbf-504d4a3bac15" providerId="ADAL" clId="{ECD42228-5B96-4A72-B268-C46DF994E6B7}" dt="2024-01-28T00:11:11.065" v="66477" actId="21"/>
          <ac:cxnSpMkLst>
            <pc:docMk/>
            <pc:sldMk cId="1921436827" sldId="404"/>
            <ac:cxnSpMk id="8" creationId="{4FD5DFC4-65C0-4D58-A98C-FFF55BDF0576}"/>
          </ac:cxnSpMkLst>
        </pc:cxnChg>
        <pc:cxnChg chg="del">
          <ac:chgData name="Palit, Tapti" userId="dec6fbcd-7598-406a-8cbf-504d4a3bac15" providerId="ADAL" clId="{ECD42228-5B96-4A72-B268-C46DF994E6B7}" dt="2024-01-28T00:11:11.065" v="66477" actId="21"/>
          <ac:cxnSpMkLst>
            <pc:docMk/>
            <pc:sldMk cId="1921436827" sldId="404"/>
            <ac:cxnSpMk id="9" creationId="{08C418AE-18C7-4162-BA3B-F434EB4FCDF1}"/>
          </ac:cxnSpMkLst>
        </pc:cxnChg>
        <pc:cxnChg chg="del">
          <ac:chgData name="Palit, Tapti" userId="dec6fbcd-7598-406a-8cbf-504d4a3bac15" providerId="ADAL" clId="{ECD42228-5B96-4A72-B268-C46DF994E6B7}" dt="2024-01-28T00:11:11.065" v="66477" actId="21"/>
          <ac:cxnSpMkLst>
            <pc:docMk/>
            <pc:sldMk cId="1921436827" sldId="404"/>
            <ac:cxnSpMk id="10" creationId="{93A8CB59-F4C0-4C57-BB8D-C32B26E19135}"/>
          </ac:cxnSpMkLst>
        </pc:cxnChg>
        <pc:cxnChg chg="del">
          <ac:chgData name="Palit, Tapti" userId="dec6fbcd-7598-406a-8cbf-504d4a3bac15" providerId="ADAL" clId="{ECD42228-5B96-4A72-B268-C46DF994E6B7}" dt="2024-01-28T00:11:11.065" v="66477" actId="21"/>
          <ac:cxnSpMkLst>
            <pc:docMk/>
            <pc:sldMk cId="1921436827" sldId="404"/>
            <ac:cxnSpMk id="11" creationId="{5E49B63A-C121-40B1-9CEC-61127E41955A}"/>
          </ac:cxnSpMkLst>
        </pc:cxnChg>
        <pc:cxnChg chg="del">
          <ac:chgData name="Palit, Tapti" userId="dec6fbcd-7598-406a-8cbf-504d4a3bac15" providerId="ADAL" clId="{ECD42228-5B96-4A72-B268-C46DF994E6B7}" dt="2024-01-28T00:11:11.065" v="66477" actId="21"/>
          <ac:cxnSpMkLst>
            <pc:docMk/>
            <pc:sldMk cId="1921436827" sldId="404"/>
            <ac:cxnSpMk id="12" creationId="{7F95D869-6383-4667-8811-82DC00BC9A74}"/>
          </ac:cxnSpMkLst>
        </pc:cxnChg>
        <pc:cxnChg chg="del">
          <ac:chgData name="Palit, Tapti" userId="dec6fbcd-7598-406a-8cbf-504d4a3bac15" providerId="ADAL" clId="{ECD42228-5B96-4A72-B268-C46DF994E6B7}" dt="2024-01-28T00:11:11.065" v="66477" actId="21"/>
          <ac:cxnSpMkLst>
            <pc:docMk/>
            <pc:sldMk cId="1921436827" sldId="404"/>
            <ac:cxnSpMk id="51" creationId="{33C3BFE4-44CD-422A-B063-14885FBCC713}"/>
          </ac:cxnSpMkLst>
        </pc:cxnChg>
      </pc:sldChg>
      <pc:sldChg chg="addSp delSp modSp add del mod ord modClrScheme modAnim addCm chgLayout modNotesTx">
        <pc:chgData name="Palit, Tapti" userId="dec6fbcd-7598-406a-8cbf-504d4a3bac15" providerId="ADAL" clId="{ECD42228-5B96-4A72-B268-C46DF994E6B7}" dt="2024-01-28T00:10:26.784" v="66472" actId="2696"/>
        <pc:sldMkLst>
          <pc:docMk/>
          <pc:sldMk cId="2451305037" sldId="404"/>
        </pc:sldMkLst>
        <pc:spChg chg="mod ord">
          <ac:chgData name="Palit, Tapti" userId="dec6fbcd-7598-406a-8cbf-504d4a3bac15" providerId="ADAL" clId="{ECD42228-5B96-4A72-B268-C46DF994E6B7}" dt="2024-01-25T04:05:36.119" v="49730" actId="700"/>
          <ac:spMkLst>
            <pc:docMk/>
            <pc:sldMk cId="2451305037" sldId="404"/>
            <ac:spMk id="2" creationId="{C3C46814-2A6F-41B6-904E-8EDDD855207C}"/>
          </ac:spMkLst>
        </pc:spChg>
        <pc:spChg chg="mod">
          <ac:chgData name="Palit, Tapti" userId="dec6fbcd-7598-406a-8cbf-504d4a3bac15" providerId="ADAL" clId="{ECD42228-5B96-4A72-B268-C46DF994E6B7}" dt="2024-01-27T03:12:35.528" v="62671" actId="255"/>
          <ac:spMkLst>
            <pc:docMk/>
            <pc:sldMk cId="2451305037" sldId="404"/>
            <ac:spMk id="3" creationId="{9E84028C-0B5D-6536-40E0-900CCB6A09D6}"/>
          </ac:spMkLst>
        </pc:spChg>
        <pc:spChg chg="mod ord">
          <ac:chgData name="Palit, Tapti" userId="dec6fbcd-7598-406a-8cbf-504d4a3bac15" providerId="ADAL" clId="{ECD42228-5B96-4A72-B268-C46DF994E6B7}" dt="2024-01-25T04:05:36.119" v="49730" actId="700"/>
          <ac:spMkLst>
            <pc:docMk/>
            <pc:sldMk cId="2451305037" sldId="404"/>
            <ac:spMk id="4" creationId="{D74339C7-0629-431F-B768-13974CDF31FB}"/>
          </ac:spMkLst>
        </pc:spChg>
        <pc:spChg chg="mod ord">
          <ac:chgData name="Palit, Tapti" userId="dec6fbcd-7598-406a-8cbf-504d4a3bac15" providerId="ADAL" clId="{ECD42228-5B96-4A72-B268-C46DF994E6B7}" dt="2024-01-25T04:05:58.888" v="49754" actId="20577"/>
          <ac:spMkLst>
            <pc:docMk/>
            <pc:sldMk cId="2451305037" sldId="404"/>
            <ac:spMk id="5" creationId="{43AA275C-0839-2D6B-9058-018EA174656B}"/>
          </ac:spMkLst>
        </pc:spChg>
        <pc:spChg chg="add mod">
          <ac:chgData name="Palit, Tapti" userId="dec6fbcd-7598-406a-8cbf-504d4a3bac15" providerId="ADAL" clId="{ECD42228-5B96-4A72-B268-C46DF994E6B7}" dt="2024-01-27T03:03:40.685" v="62553" actId="20577"/>
          <ac:spMkLst>
            <pc:docMk/>
            <pc:sldMk cId="2451305037" sldId="404"/>
            <ac:spMk id="6" creationId="{61DE0BF2-7EC6-9DE3-1510-412BB96E8ED2}"/>
          </ac:spMkLst>
        </pc:spChg>
        <pc:spChg chg="mod">
          <ac:chgData name="Palit, Tapti" userId="dec6fbcd-7598-406a-8cbf-504d4a3bac15" providerId="ADAL" clId="{ECD42228-5B96-4A72-B268-C46DF994E6B7}" dt="2024-01-25T04:07:14.735" v="49792" actId="20577"/>
          <ac:spMkLst>
            <pc:docMk/>
            <pc:sldMk cId="2451305037" sldId="404"/>
            <ac:spMk id="22" creationId="{0C1A72FD-C670-4A74-81BD-224763B7C418}"/>
          </ac:spMkLst>
        </pc:spChg>
        <pc:spChg chg="del">
          <ac:chgData name="Palit, Tapti" userId="dec6fbcd-7598-406a-8cbf-504d4a3bac15" providerId="ADAL" clId="{ECD42228-5B96-4A72-B268-C46DF994E6B7}" dt="2024-01-25T04:05:36.119" v="49730" actId="700"/>
          <ac:spMkLst>
            <pc:docMk/>
            <pc:sldMk cId="2451305037" sldId="404"/>
            <ac:spMk id="25" creationId="{390E7DFA-23B4-6BAC-6C22-0387AAA0FEB5}"/>
          </ac:spMkLst>
        </pc:spChg>
        <pc:spChg chg="add mod">
          <ac:chgData name="Palit, Tapti" userId="dec6fbcd-7598-406a-8cbf-504d4a3bac15" providerId="ADAL" clId="{ECD42228-5B96-4A72-B268-C46DF994E6B7}" dt="2024-01-25T04:07:17.420" v="49793" actId="20577"/>
          <ac:spMkLst>
            <pc:docMk/>
            <pc:sldMk cId="2451305037" sldId="404"/>
            <ac:spMk id="27" creationId="{8A1A6208-2157-CD15-D5AC-E6E77334A81E}"/>
          </ac:spMkLst>
        </pc:spChg>
        <pc:spChg chg="add mod">
          <ac:chgData name="Palit, Tapti" userId="dec6fbcd-7598-406a-8cbf-504d4a3bac15" providerId="ADAL" clId="{ECD42228-5B96-4A72-B268-C46DF994E6B7}" dt="2024-01-25T05:22:20.926" v="51717" actId="20577"/>
          <ac:spMkLst>
            <pc:docMk/>
            <pc:sldMk cId="2451305037" sldId="404"/>
            <ac:spMk id="34" creationId="{5CC58C33-D66B-C7E0-AAAD-56A50D3EA399}"/>
          </ac:spMkLst>
        </pc:spChg>
        <pc:cxnChg chg="mod">
          <ac:chgData name="Palit, Tapti" userId="dec6fbcd-7598-406a-8cbf-504d4a3bac15" providerId="ADAL" clId="{ECD42228-5B96-4A72-B268-C46DF994E6B7}" dt="2024-01-25T04:07:12.527" v="49791" actId="1076"/>
          <ac:cxnSpMkLst>
            <pc:docMk/>
            <pc:sldMk cId="2451305037" sldId="404"/>
            <ac:cxnSpMk id="7" creationId="{BF737232-2317-413E-82A3-2A253AE8F44C}"/>
          </ac:cxnSpMkLst>
        </pc:cxnChg>
        <pc:cxnChg chg="mod">
          <ac:chgData name="Palit, Tapti" userId="dec6fbcd-7598-406a-8cbf-504d4a3bac15" providerId="ADAL" clId="{ECD42228-5B96-4A72-B268-C46DF994E6B7}" dt="2024-01-25T04:06:58.784" v="49786" actId="1076"/>
          <ac:cxnSpMkLst>
            <pc:docMk/>
            <pc:sldMk cId="2451305037" sldId="404"/>
            <ac:cxnSpMk id="8" creationId="{4FD5DFC4-65C0-4D58-A98C-FFF55BDF0576}"/>
          </ac:cxnSpMkLst>
        </pc:cxnChg>
        <pc:extLst>
          <p:ext xmlns:p="http://schemas.openxmlformats.org/presentationml/2006/main" uri="{D6D511B9-2390-475A-947B-AFAB55BFBCF1}">
            <pc226:cmChg xmlns:pc226="http://schemas.microsoft.com/office/powerpoint/2022/06/main/command" chg="add">
              <pc226:chgData name="Palit, Tapti" userId="dec6fbcd-7598-406a-8cbf-504d4a3bac15" providerId="ADAL" clId="{ECD42228-5B96-4A72-B268-C46DF994E6B7}" dt="2024-01-27T03:04:03.511" v="62554"/>
              <pc2:cmMkLst xmlns:pc2="http://schemas.microsoft.com/office/powerpoint/2019/9/main/command">
                <pc:docMk/>
                <pc:sldMk cId="2451305037" sldId="404"/>
                <pc2:cmMk id="{6D950650-3191-4D6E-9EBE-C75169DBD7D9}"/>
              </pc2:cmMkLst>
            </pc226:cmChg>
          </p:ext>
        </pc:extLst>
      </pc:sldChg>
      <pc:sldChg chg="addSp delSp modSp add del mod modClrScheme delAnim modAnim chgLayout">
        <pc:chgData name="Palit, Tapti" userId="dec6fbcd-7598-406a-8cbf-504d4a3bac15" providerId="ADAL" clId="{ECD42228-5B96-4A72-B268-C46DF994E6B7}" dt="2024-01-27T03:17:26.252" v="62929" actId="47"/>
        <pc:sldMkLst>
          <pc:docMk/>
          <pc:sldMk cId="1685234738" sldId="405"/>
        </pc:sldMkLst>
        <pc:spChg chg="mod ord">
          <ac:chgData name="Palit, Tapti" userId="dec6fbcd-7598-406a-8cbf-504d4a3bac15" providerId="ADAL" clId="{ECD42228-5B96-4A72-B268-C46DF994E6B7}" dt="2024-01-25T04:12:39.984" v="49873" actId="700"/>
          <ac:spMkLst>
            <pc:docMk/>
            <pc:sldMk cId="1685234738" sldId="405"/>
            <ac:spMk id="2" creationId="{C3C46814-2A6F-41B6-904E-8EDDD855207C}"/>
          </ac:spMkLst>
        </pc:spChg>
        <pc:spChg chg="mod">
          <ac:chgData name="Palit, Tapti" userId="dec6fbcd-7598-406a-8cbf-504d4a3bac15" providerId="ADAL" clId="{ECD42228-5B96-4A72-B268-C46DF994E6B7}" dt="2024-01-27T03:12:48.729" v="62673" actId="255"/>
          <ac:spMkLst>
            <pc:docMk/>
            <pc:sldMk cId="1685234738" sldId="405"/>
            <ac:spMk id="3" creationId="{C6F7F3C5-AB15-8F2A-0991-A0F1851DA81A}"/>
          </ac:spMkLst>
        </pc:spChg>
        <pc:spChg chg="mod ord">
          <ac:chgData name="Palit, Tapti" userId="dec6fbcd-7598-406a-8cbf-504d4a3bac15" providerId="ADAL" clId="{ECD42228-5B96-4A72-B268-C46DF994E6B7}" dt="2024-01-25T04:12:39.984" v="49873" actId="700"/>
          <ac:spMkLst>
            <pc:docMk/>
            <pc:sldMk cId="1685234738" sldId="405"/>
            <ac:spMk id="4" creationId="{D74339C7-0629-431F-B768-13974CDF31FB}"/>
          </ac:spMkLst>
        </pc:spChg>
        <pc:spChg chg="del mod ord">
          <ac:chgData name="Palit, Tapti" userId="dec6fbcd-7598-406a-8cbf-504d4a3bac15" providerId="ADAL" clId="{ECD42228-5B96-4A72-B268-C46DF994E6B7}" dt="2024-01-27T03:09:12.653" v="62636" actId="478"/>
          <ac:spMkLst>
            <pc:docMk/>
            <pc:sldMk cId="1685234738" sldId="405"/>
            <ac:spMk id="5" creationId="{BB4520A5-D5C2-4C8B-E393-FF328E8079AF}"/>
          </ac:spMkLst>
        </pc:spChg>
        <pc:spChg chg="add del mod">
          <ac:chgData name="Palit, Tapti" userId="dec6fbcd-7598-406a-8cbf-504d4a3bac15" providerId="ADAL" clId="{ECD42228-5B96-4A72-B268-C46DF994E6B7}" dt="2024-01-25T04:12:25.181" v="49869" actId="6264"/>
          <ac:spMkLst>
            <pc:docMk/>
            <pc:sldMk cId="1685234738" sldId="405"/>
            <ac:spMk id="6" creationId="{4C55DC70-D1E2-77C1-0699-66A4FDFECFC9}"/>
          </ac:spMkLst>
        </pc:spChg>
        <pc:spChg chg="del mod">
          <ac:chgData name="Palit, Tapti" userId="dec6fbcd-7598-406a-8cbf-504d4a3bac15" providerId="ADAL" clId="{ECD42228-5B96-4A72-B268-C46DF994E6B7}" dt="2024-01-27T03:04:57.170" v="62563" actId="478"/>
          <ac:spMkLst>
            <pc:docMk/>
            <pc:sldMk cId="1685234738" sldId="405"/>
            <ac:spMk id="7" creationId="{33AB6CC8-DC61-46CC-85EA-F0510A9E9428}"/>
          </ac:spMkLst>
        </pc:spChg>
        <pc:spChg chg="add del mod">
          <ac:chgData name="Palit, Tapti" userId="dec6fbcd-7598-406a-8cbf-504d4a3bac15" providerId="ADAL" clId="{ECD42228-5B96-4A72-B268-C46DF994E6B7}" dt="2024-01-25T04:12:25.181" v="49869" actId="6264"/>
          <ac:spMkLst>
            <pc:docMk/>
            <pc:sldMk cId="1685234738" sldId="405"/>
            <ac:spMk id="8" creationId="{28F971C4-E4B5-792A-17E1-0865B13EABBF}"/>
          </ac:spMkLst>
        </pc:spChg>
        <pc:spChg chg="add mod">
          <ac:chgData name="Palit, Tapti" userId="dec6fbcd-7598-406a-8cbf-504d4a3bac15" providerId="ADAL" clId="{ECD42228-5B96-4A72-B268-C46DF994E6B7}" dt="2024-01-27T03:09:12.653" v="62636" actId="478"/>
          <ac:spMkLst>
            <pc:docMk/>
            <pc:sldMk cId="1685234738" sldId="405"/>
            <ac:spMk id="8" creationId="{44EDCAB2-9584-52B6-E584-745069BDD665}"/>
          </ac:spMkLst>
        </pc:spChg>
        <pc:spChg chg="add del mod">
          <ac:chgData name="Palit, Tapti" userId="dec6fbcd-7598-406a-8cbf-504d4a3bac15" providerId="ADAL" clId="{ECD42228-5B96-4A72-B268-C46DF994E6B7}" dt="2024-01-25T04:12:25.181" v="49869" actId="6264"/>
          <ac:spMkLst>
            <pc:docMk/>
            <pc:sldMk cId="1685234738" sldId="405"/>
            <ac:spMk id="10" creationId="{40DABA6F-1931-90A0-E05B-55DAAEE658CE}"/>
          </ac:spMkLst>
        </pc:spChg>
        <pc:spChg chg="add mod">
          <ac:chgData name="Palit, Tapti" userId="dec6fbcd-7598-406a-8cbf-504d4a3bac15" providerId="ADAL" clId="{ECD42228-5B96-4A72-B268-C46DF994E6B7}" dt="2024-01-27T03:12:58.118" v="62674" actId="1076"/>
          <ac:spMkLst>
            <pc:docMk/>
            <pc:sldMk cId="1685234738" sldId="405"/>
            <ac:spMk id="10" creationId="{EFBC459A-B22D-05D7-3691-868DBB088467}"/>
          </ac:spMkLst>
        </pc:spChg>
        <pc:spChg chg="add mod">
          <ac:chgData name="Palit, Tapti" userId="dec6fbcd-7598-406a-8cbf-504d4a3bac15" providerId="ADAL" clId="{ECD42228-5B96-4A72-B268-C46DF994E6B7}" dt="2024-01-27T03:13:00.526" v="62675" actId="1076"/>
          <ac:spMkLst>
            <pc:docMk/>
            <pc:sldMk cId="1685234738" sldId="405"/>
            <ac:spMk id="11" creationId="{1253BCD1-133E-B204-5090-B866DF8C97AC}"/>
          </ac:spMkLst>
        </pc:spChg>
        <pc:spChg chg="add del mod">
          <ac:chgData name="Palit, Tapti" userId="dec6fbcd-7598-406a-8cbf-504d4a3bac15" providerId="ADAL" clId="{ECD42228-5B96-4A72-B268-C46DF994E6B7}" dt="2024-01-25T04:12:25.181" v="49869" actId="6264"/>
          <ac:spMkLst>
            <pc:docMk/>
            <pc:sldMk cId="1685234738" sldId="405"/>
            <ac:spMk id="11" creationId="{2CF35EDC-581C-2BD0-4546-303E2A697738}"/>
          </ac:spMkLst>
        </pc:spChg>
        <pc:spChg chg="del mod ord">
          <ac:chgData name="Palit, Tapti" userId="dec6fbcd-7598-406a-8cbf-504d4a3bac15" providerId="ADAL" clId="{ECD42228-5B96-4A72-B268-C46DF994E6B7}" dt="2024-01-27T03:04:58.725" v="62564" actId="478"/>
          <ac:spMkLst>
            <pc:docMk/>
            <pc:sldMk cId="1685234738" sldId="405"/>
            <ac:spMk id="13" creationId="{6C816C7B-C761-4774-A502-C9422A17C47A}"/>
          </ac:spMkLst>
        </pc:spChg>
        <pc:spChg chg="mod ord">
          <ac:chgData name="Palit, Tapti" userId="dec6fbcd-7598-406a-8cbf-504d4a3bac15" providerId="ADAL" clId="{ECD42228-5B96-4A72-B268-C46DF994E6B7}" dt="2024-01-25T04:12:43.008" v="49874" actId="5793"/>
          <ac:spMkLst>
            <pc:docMk/>
            <pc:sldMk cId="1685234738" sldId="405"/>
            <ac:spMk id="14" creationId="{A19E8EDF-6681-42C8-AB61-DCACB7B7EEB5}"/>
          </ac:spMkLst>
        </pc:spChg>
        <pc:spChg chg="del">
          <ac:chgData name="Palit, Tapti" userId="dec6fbcd-7598-406a-8cbf-504d4a3bac15" providerId="ADAL" clId="{ECD42228-5B96-4A72-B268-C46DF994E6B7}" dt="2024-01-25T04:12:25.181" v="49869" actId="6264"/>
          <ac:spMkLst>
            <pc:docMk/>
            <pc:sldMk cId="1685234738" sldId="405"/>
            <ac:spMk id="15" creationId="{9C7E0E8C-BD4D-D62F-35A8-C274F77A7502}"/>
          </ac:spMkLst>
        </pc:spChg>
        <pc:spChg chg="add del mod ord">
          <ac:chgData name="Palit, Tapti" userId="dec6fbcd-7598-406a-8cbf-504d4a3bac15" providerId="ADAL" clId="{ECD42228-5B96-4A72-B268-C46DF994E6B7}" dt="2024-01-25T04:12:39.984" v="49873" actId="700"/>
          <ac:spMkLst>
            <pc:docMk/>
            <pc:sldMk cId="1685234738" sldId="405"/>
            <ac:spMk id="16" creationId="{9C395B5C-66BC-4143-66FF-82A2C78FD249}"/>
          </ac:spMkLst>
        </pc:spChg>
        <pc:spChg chg="add del mod">
          <ac:chgData name="Palit, Tapti" userId="dec6fbcd-7598-406a-8cbf-504d4a3bac15" providerId="ADAL" clId="{ECD42228-5B96-4A72-B268-C46DF994E6B7}" dt="2024-01-27T03:07:30.073" v="62623" actId="478"/>
          <ac:spMkLst>
            <pc:docMk/>
            <pc:sldMk cId="1685234738" sldId="405"/>
            <ac:spMk id="17" creationId="{12C77919-0D5A-8D95-9BBB-DFE577D3E96C}"/>
          </ac:spMkLst>
        </pc:spChg>
        <pc:spChg chg="add del mod">
          <ac:chgData name="Palit, Tapti" userId="dec6fbcd-7598-406a-8cbf-504d4a3bac15" providerId="ADAL" clId="{ECD42228-5B96-4A72-B268-C46DF994E6B7}" dt="2024-01-27T03:07:30.073" v="62623" actId="478"/>
          <ac:spMkLst>
            <pc:docMk/>
            <pc:sldMk cId="1685234738" sldId="405"/>
            <ac:spMk id="18" creationId="{A4918B43-4F92-B92E-34B2-05CC67D534B4}"/>
          </ac:spMkLst>
        </pc:spChg>
        <pc:spChg chg="add mod">
          <ac:chgData name="Palit, Tapti" userId="dec6fbcd-7598-406a-8cbf-504d4a3bac15" providerId="ADAL" clId="{ECD42228-5B96-4A72-B268-C46DF994E6B7}" dt="2024-01-25T05:17:27.755" v="51455"/>
          <ac:spMkLst>
            <pc:docMk/>
            <pc:sldMk cId="1685234738" sldId="405"/>
            <ac:spMk id="19" creationId="{7A463C2B-316C-A8C8-D8E6-0FB8925FDD16}"/>
          </ac:spMkLst>
        </pc:spChg>
        <pc:cxnChg chg="del">
          <ac:chgData name="Palit, Tapti" userId="dec6fbcd-7598-406a-8cbf-504d4a3bac15" providerId="ADAL" clId="{ECD42228-5B96-4A72-B268-C46DF994E6B7}" dt="2024-01-27T03:05:10.075" v="62567" actId="478"/>
          <ac:cxnSpMkLst>
            <pc:docMk/>
            <pc:sldMk cId="1685234738" sldId="405"/>
            <ac:cxnSpMk id="9" creationId="{668C176E-ACE4-427C-841B-2B3FA9EF0085}"/>
          </ac:cxnSpMkLst>
        </pc:cxnChg>
        <pc:cxnChg chg="del">
          <ac:chgData name="Palit, Tapti" userId="dec6fbcd-7598-406a-8cbf-504d4a3bac15" providerId="ADAL" clId="{ECD42228-5B96-4A72-B268-C46DF994E6B7}" dt="2024-01-27T03:05:07.940" v="62566" actId="478"/>
          <ac:cxnSpMkLst>
            <pc:docMk/>
            <pc:sldMk cId="1685234738" sldId="405"/>
            <ac:cxnSpMk id="12" creationId="{FFBFCEE3-529F-4EAA-B0A3-3DA3F86D0913}"/>
          </ac:cxnSpMkLst>
        </pc:cxnChg>
      </pc:sldChg>
      <pc:sldChg chg="modSp add del">
        <pc:chgData name="Palit, Tapti" userId="dec6fbcd-7598-406a-8cbf-504d4a3bac15" providerId="ADAL" clId="{ECD42228-5B96-4A72-B268-C46DF994E6B7}" dt="2024-01-28T03:44:01.241" v="67437" actId="47"/>
        <pc:sldMkLst>
          <pc:docMk/>
          <pc:sldMk cId="4158974511" sldId="408"/>
        </pc:sldMkLst>
        <pc:spChg chg="mod">
          <ac:chgData name="Palit, Tapti" userId="dec6fbcd-7598-406a-8cbf-504d4a3bac15" providerId="ADAL" clId="{ECD42228-5B96-4A72-B268-C46DF994E6B7}" dt="2024-01-14T20:26:10.929" v="732"/>
          <ac:spMkLst>
            <pc:docMk/>
            <pc:sldMk cId="4158974511" sldId="408"/>
            <ac:spMk id="2" creationId="{A7B9CA2E-A6F3-4003-A1CE-CEE7FFF1A159}"/>
          </ac:spMkLst>
        </pc:spChg>
        <pc:spChg chg="mod">
          <ac:chgData name="Palit, Tapti" userId="dec6fbcd-7598-406a-8cbf-504d4a3bac15" providerId="ADAL" clId="{ECD42228-5B96-4A72-B268-C46DF994E6B7}" dt="2024-01-14T20:26:10.929" v="732"/>
          <ac:spMkLst>
            <pc:docMk/>
            <pc:sldMk cId="4158974511" sldId="408"/>
            <ac:spMk id="4" creationId="{7AE675F1-274A-4707-95E2-FB6DADA59BA1}"/>
          </ac:spMkLst>
        </pc:spChg>
      </pc:sldChg>
      <pc:sldChg chg="delSp modSp add del mod setBg modAnim addCm delCm modCm modNotesTx">
        <pc:chgData name="Palit, Tapti" userId="dec6fbcd-7598-406a-8cbf-504d4a3bac15" providerId="ADAL" clId="{ECD42228-5B96-4A72-B268-C46DF994E6B7}" dt="2024-01-25T02:16:06.723" v="46983" actId="2696"/>
        <pc:sldMkLst>
          <pc:docMk/>
          <pc:sldMk cId="199289276" sldId="411"/>
        </pc:sldMkLst>
        <pc:spChg chg="mod">
          <ac:chgData name="Palit, Tapti" userId="dec6fbcd-7598-406a-8cbf-504d4a3bac15" providerId="ADAL" clId="{ECD42228-5B96-4A72-B268-C46DF994E6B7}" dt="2024-01-25T01:30:37.031" v="45365" actId="20577"/>
          <ac:spMkLst>
            <pc:docMk/>
            <pc:sldMk cId="199289276" sldId="411"/>
            <ac:spMk id="2" creationId="{00C5D525-4E6C-4E81-85B7-BCED500C68A1}"/>
          </ac:spMkLst>
        </pc:spChg>
        <pc:spChg chg="mod">
          <ac:chgData name="Palit, Tapti" userId="dec6fbcd-7598-406a-8cbf-504d4a3bac15" providerId="ADAL" clId="{ECD42228-5B96-4A72-B268-C46DF994E6B7}" dt="2024-01-23T02:23:53.138" v="14287" actId="122"/>
          <ac:spMkLst>
            <pc:docMk/>
            <pc:sldMk cId="199289276" sldId="411"/>
            <ac:spMk id="3" creationId="{95B31981-A593-4AA3-BC52-D0789C7BB5C2}"/>
          </ac:spMkLst>
        </pc:spChg>
        <pc:spChg chg="mod">
          <ac:chgData name="Palit, Tapti" userId="dec6fbcd-7598-406a-8cbf-504d4a3bac15" providerId="ADAL" clId="{ECD42228-5B96-4A72-B268-C46DF994E6B7}" dt="2024-01-14T20:26:10.929" v="732"/>
          <ac:spMkLst>
            <pc:docMk/>
            <pc:sldMk cId="199289276" sldId="411"/>
            <ac:spMk id="4" creationId="{686F770E-B4EE-4FC6-87B4-49CBB7C80806}"/>
          </ac:spMkLst>
        </pc:spChg>
        <pc:spChg chg="del mod">
          <ac:chgData name="Palit, Tapti" userId="dec6fbcd-7598-406a-8cbf-504d4a3bac15" providerId="ADAL" clId="{ECD42228-5B96-4A72-B268-C46DF994E6B7}" dt="2024-01-16T01:23:41.582" v="4554" actId="21"/>
          <ac:spMkLst>
            <pc:docMk/>
            <pc:sldMk cId="199289276" sldId="411"/>
            <ac:spMk id="6" creationId="{B1BF40F1-21B5-47F3-A952-4B16410EB06B}"/>
          </ac:spMkLst>
        </pc:spChg>
        <pc:spChg chg="mod">
          <ac:chgData name="Palit, Tapti" userId="dec6fbcd-7598-406a-8cbf-504d4a3bac15" providerId="ADAL" clId="{ECD42228-5B96-4A72-B268-C46DF994E6B7}" dt="2024-01-14T19:32:37.211" v="477" actId="207"/>
          <ac:spMkLst>
            <pc:docMk/>
            <pc:sldMk cId="199289276" sldId="411"/>
            <ac:spMk id="11" creationId="{ED271F58-9A60-4571-B63C-7ECCF2854788}"/>
          </ac:spMkLst>
        </pc:spChg>
        <pc:spChg chg="mod">
          <ac:chgData name="Palit, Tapti" userId="dec6fbcd-7598-406a-8cbf-504d4a3bac15" providerId="ADAL" clId="{ECD42228-5B96-4A72-B268-C46DF994E6B7}" dt="2024-01-23T02:23:14.572" v="14251" actId="114"/>
          <ac:spMkLst>
            <pc:docMk/>
            <pc:sldMk cId="199289276" sldId="411"/>
            <ac:spMk id="24" creationId="{1DB927F3-F30D-4100-9FCE-78020111147D}"/>
          </ac:spMkLst>
        </pc:spChg>
        <pc:extLst>
          <p:ext xmlns:p="http://schemas.openxmlformats.org/presentationml/2006/main" uri="{D6D511B9-2390-475A-947B-AFAB55BFBCF1}">
            <pc226:cmChg xmlns:pc226="http://schemas.microsoft.com/office/powerpoint/2022/06/main/command" chg="add del mod modRxn">
              <pc226:chgData name="Palit, Tapti" userId="dec6fbcd-7598-406a-8cbf-504d4a3bac15" providerId="ADAL" clId="{ECD42228-5B96-4A72-B268-C46DF994E6B7}" dt="2024-01-25T01:53:06.189" v="46375"/>
              <pc2:cmMkLst xmlns:pc2="http://schemas.microsoft.com/office/powerpoint/2019/9/main/command">
                <pc:docMk/>
                <pc:sldMk cId="199289276" sldId="411"/>
                <pc2:cmMk id="{50DA7FA6-C5E2-4552-A02D-188447FE024D}"/>
              </pc2:cmMkLst>
            </pc226:cmChg>
          </p:ext>
        </pc:extLst>
      </pc:sldChg>
      <pc:sldChg chg="add del mod modShow">
        <pc:chgData name="Palit, Tapti" userId="dec6fbcd-7598-406a-8cbf-504d4a3bac15" providerId="ADAL" clId="{ECD42228-5B96-4A72-B268-C46DF994E6B7}" dt="2024-01-28T03:44:01.241" v="67437" actId="47"/>
        <pc:sldMkLst>
          <pc:docMk/>
          <pc:sldMk cId="2702561400" sldId="411"/>
        </pc:sldMkLst>
      </pc:sldChg>
      <pc:sldChg chg="add del mod modShow">
        <pc:chgData name="Palit, Tapti" userId="dec6fbcd-7598-406a-8cbf-504d4a3bac15" providerId="ADAL" clId="{ECD42228-5B96-4A72-B268-C46DF994E6B7}" dt="2024-01-28T03:44:01.241" v="67437" actId="47"/>
        <pc:sldMkLst>
          <pc:docMk/>
          <pc:sldMk cId="27881289" sldId="414"/>
        </pc:sldMkLst>
      </pc:sldChg>
      <pc:sldChg chg="modSp add del mod modAnim addCm modCm modNotesTx">
        <pc:chgData name="Palit, Tapti" userId="dec6fbcd-7598-406a-8cbf-504d4a3bac15" providerId="ADAL" clId="{ECD42228-5B96-4A72-B268-C46DF994E6B7}" dt="2024-01-25T02:16:06.723" v="46983" actId="2696"/>
        <pc:sldMkLst>
          <pc:docMk/>
          <pc:sldMk cId="1023554556" sldId="414"/>
        </pc:sldMkLst>
        <pc:spChg chg="mod">
          <ac:chgData name="Palit, Tapti" userId="dec6fbcd-7598-406a-8cbf-504d4a3bac15" providerId="ADAL" clId="{ECD42228-5B96-4A72-B268-C46DF994E6B7}" dt="2024-01-14T20:26:10.929" v="732"/>
          <ac:spMkLst>
            <pc:docMk/>
            <pc:sldMk cId="1023554556" sldId="414"/>
            <ac:spMk id="2" creationId="{D7EC638E-4A77-46B8-B32A-298B47F2DEB0}"/>
          </ac:spMkLst>
        </pc:spChg>
        <pc:spChg chg="mod">
          <ac:chgData name="Palit, Tapti" userId="dec6fbcd-7598-406a-8cbf-504d4a3bac15" providerId="ADAL" clId="{ECD42228-5B96-4A72-B268-C46DF994E6B7}" dt="2024-01-23T02:13:03.018" v="14034" actId="122"/>
          <ac:spMkLst>
            <pc:docMk/>
            <pc:sldMk cId="1023554556" sldId="414"/>
            <ac:spMk id="3" creationId="{DBF81D88-EE7F-4956-ADB0-DA856615FD00}"/>
          </ac:spMkLst>
        </pc:spChg>
        <pc:spChg chg="mod">
          <ac:chgData name="Palit, Tapti" userId="dec6fbcd-7598-406a-8cbf-504d4a3bac15" providerId="ADAL" clId="{ECD42228-5B96-4A72-B268-C46DF994E6B7}" dt="2024-01-14T20:26:10.929" v="732"/>
          <ac:spMkLst>
            <pc:docMk/>
            <pc:sldMk cId="1023554556" sldId="414"/>
            <ac:spMk id="4" creationId="{51C8A26E-666D-4C70-84CF-ED9A6EADF9F2}"/>
          </ac:spMkLst>
        </pc:spChg>
        <pc:spChg chg="mod">
          <ac:chgData name="Palit, Tapti" userId="dec6fbcd-7598-406a-8cbf-504d4a3bac15" providerId="ADAL" clId="{ECD42228-5B96-4A72-B268-C46DF994E6B7}" dt="2024-01-25T01:51:57.338" v="46368" actId="20577"/>
          <ac:spMkLst>
            <pc:docMk/>
            <pc:sldMk cId="1023554556" sldId="414"/>
            <ac:spMk id="5" creationId="{37885DE4-C986-4E68-AADE-D68B1B46AF70}"/>
          </ac:spMkLst>
        </pc:spChg>
        <pc:spChg chg="mod">
          <ac:chgData name="Palit, Tapti" userId="dec6fbcd-7598-406a-8cbf-504d4a3bac15" providerId="ADAL" clId="{ECD42228-5B96-4A72-B268-C46DF994E6B7}" dt="2024-01-16T01:31:29.039" v="4593" actId="2711"/>
          <ac:spMkLst>
            <pc:docMk/>
            <pc:sldMk cId="1023554556" sldId="414"/>
            <ac:spMk id="11" creationId="{3A253797-5892-40A8-97F5-99B9E56E6B9E}"/>
          </ac:spMkLst>
        </pc:spChg>
        <pc:spChg chg="mod">
          <ac:chgData name="Palit, Tapti" userId="dec6fbcd-7598-406a-8cbf-504d4a3bac15" providerId="ADAL" clId="{ECD42228-5B96-4A72-B268-C46DF994E6B7}" dt="2024-01-16T01:31:36.284" v="4595" actId="2711"/>
          <ac:spMkLst>
            <pc:docMk/>
            <pc:sldMk cId="1023554556" sldId="414"/>
            <ac:spMk id="12" creationId="{307779A8-2D71-450E-9C82-1F2B040B6F6D}"/>
          </ac:spMkLst>
        </pc:spChg>
        <pc:spChg chg="mod">
          <ac:chgData name="Palit, Tapti" userId="dec6fbcd-7598-406a-8cbf-504d4a3bac15" providerId="ADAL" clId="{ECD42228-5B96-4A72-B268-C46DF994E6B7}" dt="2024-01-16T01:31:42.698" v="4596" actId="2711"/>
          <ac:spMkLst>
            <pc:docMk/>
            <pc:sldMk cId="1023554556" sldId="414"/>
            <ac:spMk id="13" creationId="{EADEEE6A-E734-401A-A338-74D7DC987F21}"/>
          </ac:spMkLst>
        </pc:spChg>
        <pc:spChg chg="mod">
          <ac:chgData name="Palit, Tapti" userId="dec6fbcd-7598-406a-8cbf-504d4a3bac15" providerId="ADAL" clId="{ECD42228-5B96-4A72-B268-C46DF994E6B7}" dt="2024-01-16T01:31:48.173" v="4597" actId="2711"/>
          <ac:spMkLst>
            <pc:docMk/>
            <pc:sldMk cId="1023554556" sldId="414"/>
            <ac:spMk id="14" creationId="{9D073A4F-B688-44EA-A006-85A9DA47CDD2}"/>
          </ac:spMkLst>
        </pc:spChg>
        <pc:extLst>
          <p:ext xmlns:p="http://schemas.openxmlformats.org/presentationml/2006/main" uri="{D6D511B9-2390-475A-947B-AFAB55BFBCF1}">
            <pc226:cmChg xmlns:pc226="http://schemas.microsoft.com/office/powerpoint/2022/06/main/command" chg="mod">
              <pc226:chgData name="Palit, Tapti" userId="dec6fbcd-7598-406a-8cbf-504d4a3bac15" providerId="ADAL" clId="{ECD42228-5B96-4A72-B268-C46DF994E6B7}" dt="2024-01-23T04:23:05.101" v="19420"/>
              <pc2:cmMkLst xmlns:pc2="http://schemas.microsoft.com/office/powerpoint/2019/9/main/command">
                <pc:docMk/>
                <pc:sldMk cId="1023554556" sldId="414"/>
                <pc2:cmMk id="{4B415417-601E-461B-B136-DE8FA05D3412}"/>
              </pc2:cmMkLst>
            </pc226:cmChg>
            <pc226:cmChg xmlns:pc226="http://schemas.microsoft.com/office/powerpoint/2022/06/main/command" chg="add">
              <pc226:chgData name="Palit, Tapti" userId="dec6fbcd-7598-406a-8cbf-504d4a3bac15" providerId="ADAL" clId="{ECD42228-5B96-4A72-B268-C46DF994E6B7}" dt="2024-01-24T02:06:13.370" v="35013"/>
              <pc2:cmMkLst xmlns:pc2="http://schemas.microsoft.com/office/powerpoint/2019/9/main/command">
                <pc:docMk/>
                <pc:sldMk cId="1023554556" sldId="414"/>
                <pc2:cmMk id="{DDF26038-0828-4AFF-8FA2-2D2A1C28D98B}"/>
              </pc2:cmMkLst>
            </pc226:cmChg>
          </p:ext>
        </pc:extLst>
      </pc:sldChg>
      <pc:sldChg chg="modSp add del modNotesTx">
        <pc:chgData name="Palit, Tapti" userId="dec6fbcd-7598-406a-8cbf-504d4a3bac15" providerId="ADAL" clId="{ECD42228-5B96-4A72-B268-C46DF994E6B7}" dt="2024-01-28T03:44:01.241" v="67437" actId="47"/>
        <pc:sldMkLst>
          <pc:docMk/>
          <pc:sldMk cId="1528885679" sldId="415"/>
        </pc:sldMkLst>
        <pc:spChg chg="mod">
          <ac:chgData name="Palit, Tapti" userId="dec6fbcd-7598-406a-8cbf-504d4a3bac15" providerId="ADAL" clId="{ECD42228-5B96-4A72-B268-C46DF994E6B7}" dt="2024-01-14T20:26:10.929" v="732"/>
          <ac:spMkLst>
            <pc:docMk/>
            <pc:sldMk cId="1528885679" sldId="415"/>
            <ac:spMk id="2" creationId="{D7EC638E-4A77-46B8-B32A-298B47F2DEB0}"/>
          </ac:spMkLst>
        </pc:spChg>
        <pc:spChg chg="mod">
          <ac:chgData name="Palit, Tapti" userId="dec6fbcd-7598-406a-8cbf-504d4a3bac15" providerId="ADAL" clId="{ECD42228-5B96-4A72-B268-C46DF994E6B7}" dt="2024-01-14T20:26:10.929" v="732"/>
          <ac:spMkLst>
            <pc:docMk/>
            <pc:sldMk cId="1528885679" sldId="415"/>
            <ac:spMk id="3" creationId="{DBF81D88-EE7F-4956-ADB0-DA856615FD00}"/>
          </ac:spMkLst>
        </pc:spChg>
        <pc:spChg chg="mod">
          <ac:chgData name="Palit, Tapti" userId="dec6fbcd-7598-406a-8cbf-504d4a3bac15" providerId="ADAL" clId="{ECD42228-5B96-4A72-B268-C46DF994E6B7}" dt="2024-01-14T20:26:10.929" v="732"/>
          <ac:spMkLst>
            <pc:docMk/>
            <pc:sldMk cId="1528885679" sldId="415"/>
            <ac:spMk id="4" creationId="{51C8A26E-666D-4C70-84CF-ED9A6EADF9F2}"/>
          </ac:spMkLst>
        </pc:spChg>
      </pc:sldChg>
      <pc:sldChg chg="modSp add del mod modNotesTx">
        <pc:chgData name="Palit, Tapti" userId="dec6fbcd-7598-406a-8cbf-504d4a3bac15" providerId="ADAL" clId="{ECD42228-5B96-4A72-B268-C46DF994E6B7}" dt="2024-01-25T02:12:53.389" v="46924" actId="2696"/>
        <pc:sldMkLst>
          <pc:docMk/>
          <pc:sldMk cId="661449558" sldId="416"/>
        </pc:sldMkLst>
        <pc:spChg chg="mod">
          <ac:chgData name="Palit, Tapti" userId="dec6fbcd-7598-406a-8cbf-504d4a3bac15" providerId="ADAL" clId="{ECD42228-5B96-4A72-B268-C46DF994E6B7}" dt="2024-01-14T20:26:10.929" v="732"/>
          <ac:spMkLst>
            <pc:docMk/>
            <pc:sldMk cId="661449558" sldId="416"/>
            <ac:spMk id="2" creationId="{D7EC638E-4A77-46B8-B32A-298B47F2DEB0}"/>
          </ac:spMkLst>
        </pc:spChg>
        <pc:spChg chg="mod">
          <ac:chgData name="Palit, Tapti" userId="dec6fbcd-7598-406a-8cbf-504d4a3bac15" providerId="ADAL" clId="{ECD42228-5B96-4A72-B268-C46DF994E6B7}" dt="2024-01-23T14:53:43.569" v="26560" actId="20577"/>
          <ac:spMkLst>
            <pc:docMk/>
            <pc:sldMk cId="661449558" sldId="416"/>
            <ac:spMk id="3" creationId="{DBF81D88-EE7F-4956-ADB0-DA856615FD00}"/>
          </ac:spMkLst>
        </pc:spChg>
        <pc:spChg chg="mod">
          <ac:chgData name="Palit, Tapti" userId="dec6fbcd-7598-406a-8cbf-504d4a3bac15" providerId="ADAL" clId="{ECD42228-5B96-4A72-B268-C46DF994E6B7}" dt="2024-01-14T20:26:10.929" v="732"/>
          <ac:spMkLst>
            <pc:docMk/>
            <pc:sldMk cId="661449558" sldId="416"/>
            <ac:spMk id="4" creationId="{51C8A26E-666D-4C70-84CF-ED9A6EADF9F2}"/>
          </ac:spMkLst>
        </pc:spChg>
      </pc:sldChg>
      <pc:sldChg chg="addSp delSp modSp add del mod delAnim modAnim chgLayout modNotesTx">
        <pc:chgData name="Palit, Tapti" userId="dec6fbcd-7598-406a-8cbf-504d4a3bac15" providerId="ADAL" clId="{ECD42228-5B96-4A72-B268-C46DF994E6B7}" dt="2024-01-26T21:23:14.495" v="61896" actId="47"/>
        <pc:sldMkLst>
          <pc:docMk/>
          <pc:sldMk cId="2399780863" sldId="416"/>
        </pc:sldMkLst>
        <pc:spChg chg="mod ord">
          <ac:chgData name="Palit, Tapti" userId="dec6fbcd-7598-406a-8cbf-504d4a3bac15" providerId="ADAL" clId="{ECD42228-5B96-4A72-B268-C46DF994E6B7}" dt="2024-01-25T02:58:17.191" v="47547" actId="6264"/>
          <ac:spMkLst>
            <pc:docMk/>
            <pc:sldMk cId="2399780863" sldId="416"/>
            <ac:spMk id="2" creationId="{D7EC638E-4A77-46B8-B32A-298B47F2DEB0}"/>
          </ac:spMkLst>
        </pc:spChg>
        <pc:spChg chg="mod ord">
          <ac:chgData name="Palit, Tapti" userId="dec6fbcd-7598-406a-8cbf-504d4a3bac15" providerId="ADAL" clId="{ECD42228-5B96-4A72-B268-C46DF994E6B7}" dt="2024-01-26T17:06:35.149" v="61868" actId="20577"/>
          <ac:spMkLst>
            <pc:docMk/>
            <pc:sldMk cId="2399780863" sldId="416"/>
            <ac:spMk id="3" creationId="{DBF81D88-EE7F-4956-ADB0-DA856615FD00}"/>
          </ac:spMkLst>
        </pc:spChg>
        <pc:spChg chg="mod ord">
          <ac:chgData name="Palit, Tapti" userId="dec6fbcd-7598-406a-8cbf-504d4a3bac15" providerId="ADAL" clId="{ECD42228-5B96-4A72-B268-C46DF994E6B7}" dt="2024-01-25T02:58:17.191" v="47547" actId="6264"/>
          <ac:spMkLst>
            <pc:docMk/>
            <pc:sldMk cId="2399780863" sldId="416"/>
            <ac:spMk id="4" creationId="{51C8A26E-666D-4C70-84CF-ED9A6EADF9F2}"/>
          </ac:spMkLst>
        </pc:spChg>
        <pc:spChg chg="del">
          <ac:chgData name="Palit, Tapti" userId="dec6fbcd-7598-406a-8cbf-504d4a3bac15" providerId="ADAL" clId="{ECD42228-5B96-4A72-B268-C46DF994E6B7}" dt="2024-01-25T02:19:02.746" v="47080" actId="478"/>
          <ac:spMkLst>
            <pc:docMk/>
            <pc:sldMk cId="2399780863" sldId="416"/>
            <ac:spMk id="5" creationId="{64A12795-097B-45FB-8ECF-1830F9A25955}"/>
          </ac:spMkLst>
        </pc:spChg>
        <pc:spChg chg="del">
          <ac:chgData name="Palit, Tapti" userId="dec6fbcd-7598-406a-8cbf-504d4a3bac15" providerId="ADAL" clId="{ECD42228-5B96-4A72-B268-C46DF994E6B7}" dt="2024-01-25T02:19:02.746" v="47080" actId="478"/>
          <ac:spMkLst>
            <pc:docMk/>
            <pc:sldMk cId="2399780863" sldId="416"/>
            <ac:spMk id="6" creationId="{173CF878-1150-4E69-BDBB-9CC0D9797C21}"/>
          </ac:spMkLst>
        </pc:spChg>
        <pc:spChg chg="del">
          <ac:chgData name="Palit, Tapti" userId="dec6fbcd-7598-406a-8cbf-504d4a3bac15" providerId="ADAL" clId="{ECD42228-5B96-4A72-B268-C46DF994E6B7}" dt="2024-01-25T02:19:02.746" v="47080" actId="478"/>
          <ac:spMkLst>
            <pc:docMk/>
            <pc:sldMk cId="2399780863" sldId="416"/>
            <ac:spMk id="7" creationId="{42A2874E-979E-4530-B783-E3038BCC6B0E}"/>
          </ac:spMkLst>
        </pc:spChg>
        <pc:spChg chg="del">
          <ac:chgData name="Palit, Tapti" userId="dec6fbcd-7598-406a-8cbf-504d4a3bac15" providerId="ADAL" clId="{ECD42228-5B96-4A72-B268-C46DF994E6B7}" dt="2024-01-25T02:19:02.746" v="47080" actId="478"/>
          <ac:spMkLst>
            <pc:docMk/>
            <pc:sldMk cId="2399780863" sldId="416"/>
            <ac:spMk id="8" creationId="{C106AA94-40A1-4F58-8233-AD39E4182A4F}"/>
          </ac:spMkLst>
        </pc:spChg>
        <pc:spChg chg="del">
          <ac:chgData name="Palit, Tapti" userId="dec6fbcd-7598-406a-8cbf-504d4a3bac15" providerId="ADAL" clId="{ECD42228-5B96-4A72-B268-C46DF994E6B7}" dt="2024-01-25T02:19:02.746" v="47080" actId="478"/>
          <ac:spMkLst>
            <pc:docMk/>
            <pc:sldMk cId="2399780863" sldId="416"/>
            <ac:spMk id="9" creationId="{EA16CC07-61C7-4EA7-A21F-FF626F063620}"/>
          </ac:spMkLst>
        </pc:spChg>
        <pc:spChg chg="del">
          <ac:chgData name="Palit, Tapti" userId="dec6fbcd-7598-406a-8cbf-504d4a3bac15" providerId="ADAL" clId="{ECD42228-5B96-4A72-B268-C46DF994E6B7}" dt="2024-01-25T02:19:02.746" v="47080" actId="478"/>
          <ac:spMkLst>
            <pc:docMk/>
            <pc:sldMk cId="2399780863" sldId="416"/>
            <ac:spMk id="10" creationId="{7DF7665F-52D7-4558-BDD1-12418A6F5FFD}"/>
          </ac:spMkLst>
        </pc:spChg>
        <pc:spChg chg="del">
          <ac:chgData name="Palit, Tapti" userId="dec6fbcd-7598-406a-8cbf-504d4a3bac15" providerId="ADAL" clId="{ECD42228-5B96-4A72-B268-C46DF994E6B7}" dt="2024-01-25T02:19:02.746" v="47080" actId="478"/>
          <ac:spMkLst>
            <pc:docMk/>
            <pc:sldMk cId="2399780863" sldId="416"/>
            <ac:spMk id="11" creationId="{E4F85C23-A131-4709-94DB-B26930DBB7D0}"/>
          </ac:spMkLst>
        </pc:spChg>
        <pc:spChg chg="del">
          <ac:chgData name="Palit, Tapti" userId="dec6fbcd-7598-406a-8cbf-504d4a3bac15" providerId="ADAL" clId="{ECD42228-5B96-4A72-B268-C46DF994E6B7}" dt="2024-01-25T02:19:02.746" v="47080" actId="478"/>
          <ac:spMkLst>
            <pc:docMk/>
            <pc:sldMk cId="2399780863" sldId="416"/>
            <ac:spMk id="12" creationId="{43378D1B-C410-4ABB-908A-43004B8F5FAA}"/>
          </ac:spMkLst>
        </pc:spChg>
        <pc:spChg chg="del">
          <ac:chgData name="Palit, Tapti" userId="dec6fbcd-7598-406a-8cbf-504d4a3bac15" providerId="ADAL" clId="{ECD42228-5B96-4A72-B268-C46DF994E6B7}" dt="2024-01-25T02:19:02.746" v="47080" actId="478"/>
          <ac:spMkLst>
            <pc:docMk/>
            <pc:sldMk cId="2399780863" sldId="416"/>
            <ac:spMk id="20" creationId="{8DEE9341-9C08-4BDA-9D2B-F6CF460FCF45}"/>
          </ac:spMkLst>
        </pc:spChg>
        <pc:spChg chg="del">
          <ac:chgData name="Palit, Tapti" userId="dec6fbcd-7598-406a-8cbf-504d4a3bac15" providerId="ADAL" clId="{ECD42228-5B96-4A72-B268-C46DF994E6B7}" dt="2024-01-25T02:19:02.746" v="47080" actId="478"/>
          <ac:spMkLst>
            <pc:docMk/>
            <pc:sldMk cId="2399780863" sldId="416"/>
            <ac:spMk id="22" creationId="{B8758E69-C46F-459B-88C0-3DD04771CA07}"/>
          </ac:spMkLst>
        </pc:spChg>
        <pc:spChg chg="del">
          <ac:chgData name="Palit, Tapti" userId="dec6fbcd-7598-406a-8cbf-504d4a3bac15" providerId="ADAL" clId="{ECD42228-5B96-4A72-B268-C46DF994E6B7}" dt="2024-01-25T02:19:02.746" v="47080" actId="478"/>
          <ac:spMkLst>
            <pc:docMk/>
            <pc:sldMk cId="2399780863" sldId="416"/>
            <ac:spMk id="24" creationId="{5A4B3E78-7E36-4ECC-97E7-CC20E88DB859}"/>
          </ac:spMkLst>
        </pc:spChg>
        <pc:spChg chg="del">
          <ac:chgData name="Palit, Tapti" userId="dec6fbcd-7598-406a-8cbf-504d4a3bac15" providerId="ADAL" clId="{ECD42228-5B96-4A72-B268-C46DF994E6B7}" dt="2024-01-25T02:19:02.746" v="47080" actId="478"/>
          <ac:spMkLst>
            <pc:docMk/>
            <pc:sldMk cId="2399780863" sldId="416"/>
            <ac:spMk id="26" creationId="{E433F62E-0692-4728-A66F-16E6BC3C9EAF}"/>
          </ac:spMkLst>
        </pc:spChg>
        <pc:spChg chg="del">
          <ac:chgData name="Palit, Tapti" userId="dec6fbcd-7598-406a-8cbf-504d4a3bac15" providerId="ADAL" clId="{ECD42228-5B96-4A72-B268-C46DF994E6B7}" dt="2024-01-25T02:19:02.746" v="47080" actId="478"/>
          <ac:spMkLst>
            <pc:docMk/>
            <pc:sldMk cId="2399780863" sldId="416"/>
            <ac:spMk id="27" creationId="{E59F5451-1A26-4FBD-947E-F956B64B5FFB}"/>
          </ac:spMkLst>
        </pc:spChg>
        <pc:spChg chg="add del mod">
          <ac:chgData name="Palit, Tapti" userId="dec6fbcd-7598-406a-8cbf-504d4a3bac15" providerId="ADAL" clId="{ECD42228-5B96-4A72-B268-C46DF994E6B7}" dt="2024-01-25T02:14:09.785" v="46981" actId="6264"/>
          <ac:spMkLst>
            <pc:docMk/>
            <pc:sldMk cId="2399780863" sldId="416"/>
            <ac:spMk id="28" creationId="{2477F4D5-EF3D-9529-AF94-652801100B91}"/>
          </ac:spMkLst>
        </pc:spChg>
        <pc:spChg chg="add del mod">
          <ac:chgData name="Palit, Tapti" userId="dec6fbcd-7598-406a-8cbf-504d4a3bac15" providerId="ADAL" clId="{ECD42228-5B96-4A72-B268-C46DF994E6B7}" dt="2024-01-25T02:14:09.785" v="46981" actId="6264"/>
          <ac:spMkLst>
            <pc:docMk/>
            <pc:sldMk cId="2399780863" sldId="416"/>
            <ac:spMk id="29" creationId="{39246254-9FBC-F5B7-40A2-EE81D89066A0}"/>
          </ac:spMkLst>
        </pc:spChg>
        <pc:spChg chg="add del mod">
          <ac:chgData name="Palit, Tapti" userId="dec6fbcd-7598-406a-8cbf-504d4a3bac15" providerId="ADAL" clId="{ECD42228-5B96-4A72-B268-C46DF994E6B7}" dt="2024-01-25T02:14:09.785" v="46981" actId="6264"/>
          <ac:spMkLst>
            <pc:docMk/>
            <pc:sldMk cId="2399780863" sldId="416"/>
            <ac:spMk id="30" creationId="{4786A8D1-A058-0AF5-A5CB-9ED9B2127F1B}"/>
          </ac:spMkLst>
        </pc:spChg>
        <pc:spChg chg="add mod">
          <ac:chgData name="Palit, Tapti" userId="dec6fbcd-7598-406a-8cbf-504d4a3bac15" providerId="ADAL" clId="{ECD42228-5B96-4A72-B268-C46DF994E6B7}" dt="2024-01-25T03:17:36.488" v="48251" actId="20577"/>
          <ac:spMkLst>
            <pc:docMk/>
            <pc:sldMk cId="2399780863" sldId="416"/>
            <ac:spMk id="31" creationId="{A1AE6AAE-C7D3-E8E2-BBBE-C8BA0B0FDD7B}"/>
          </ac:spMkLst>
        </pc:spChg>
        <pc:spChg chg="add del mod">
          <ac:chgData name="Palit, Tapti" userId="dec6fbcd-7598-406a-8cbf-504d4a3bac15" providerId="ADAL" clId="{ECD42228-5B96-4A72-B268-C46DF994E6B7}" dt="2024-01-25T02:58:17.191" v="47547" actId="6264"/>
          <ac:spMkLst>
            <pc:docMk/>
            <pc:sldMk cId="2399780863" sldId="416"/>
            <ac:spMk id="33" creationId="{97415952-D183-9586-5C60-16946C439105}"/>
          </ac:spMkLst>
        </pc:spChg>
        <pc:spChg chg="add del mod">
          <ac:chgData name="Palit, Tapti" userId="dec6fbcd-7598-406a-8cbf-504d4a3bac15" providerId="ADAL" clId="{ECD42228-5B96-4A72-B268-C46DF994E6B7}" dt="2024-01-25T02:58:17.191" v="47547" actId="6264"/>
          <ac:spMkLst>
            <pc:docMk/>
            <pc:sldMk cId="2399780863" sldId="416"/>
            <ac:spMk id="34" creationId="{0F0121C7-536F-1891-DC4E-F5345A25F324}"/>
          </ac:spMkLst>
        </pc:spChg>
        <pc:spChg chg="add del mod">
          <ac:chgData name="Palit, Tapti" userId="dec6fbcd-7598-406a-8cbf-504d4a3bac15" providerId="ADAL" clId="{ECD42228-5B96-4A72-B268-C46DF994E6B7}" dt="2024-01-25T02:58:17.191" v="47547" actId="6264"/>
          <ac:spMkLst>
            <pc:docMk/>
            <pc:sldMk cId="2399780863" sldId="416"/>
            <ac:spMk id="35" creationId="{477FBF2A-879F-3AEC-90AF-78CF9135EB4E}"/>
          </ac:spMkLst>
        </pc:spChg>
        <pc:graphicFrameChg chg="add mod modGraphic">
          <ac:chgData name="Palit, Tapti" userId="dec6fbcd-7598-406a-8cbf-504d4a3bac15" providerId="ADAL" clId="{ECD42228-5B96-4A72-B268-C46DF994E6B7}" dt="2024-01-25T03:17:31.666" v="48247" actId="20577"/>
          <ac:graphicFrameMkLst>
            <pc:docMk/>
            <pc:sldMk cId="2399780863" sldId="416"/>
            <ac:graphicFrameMk id="32" creationId="{662E3E91-EC1F-FAC9-6710-BA112B8C33B9}"/>
          </ac:graphicFrameMkLst>
        </pc:graphicFrameChg>
        <pc:cxnChg chg="del mod">
          <ac:chgData name="Palit, Tapti" userId="dec6fbcd-7598-406a-8cbf-504d4a3bac15" providerId="ADAL" clId="{ECD42228-5B96-4A72-B268-C46DF994E6B7}" dt="2024-01-25T02:19:02.746" v="47080" actId="478"/>
          <ac:cxnSpMkLst>
            <pc:docMk/>
            <pc:sldMk cId="2399780863" sldId="416"/>
            <ac:cxnSpMk id="13" creationId="{3C0C60EB-CA1D-446C-AD32-9560D6763602}"/>
          </ac:cxnSpMkLst>
        </pc:cxnChg>
        <pc:cxnChg chg="del mod">
          <ac:chgData name="Palit, Tapti" userId="dec6fbcd-7598-406a-8cbf-504d4a3bac15" providerId="ADAL" clId="{ECD42228-5B96-4A72-B268-C46DF994E6B7}" dt="2024-01-25T02:19:02.746" v="47080" actId="478"/>
          <ac:cxnSpMkLst>
            <pc:docMk/>
            <pc:sldMk cId="2399780863" sldId="416"/>
            <ac:cxnSpMk id="14" creationId="{5515A297-5F95-408E-BDA4-824C077DDE99}"/>
          </ac:cxnSpMkLst>
        </pc:cxnChg>
        <pc:cxnChg chg="del mod">
          <ac:chgData name="Palit, Tapti" userId="dec6fbcd-7598-406a-8cbf-504d4a3bac15" providerId="ADAL" clId="{ECD42228-5B96-4A72-B268-C46DF994E6B7}" dt="2024-01-25T02:19:02.746" v="47080" actId="478"/>
          <ac:cxnSpMkLst>
            <pc:docMk/>
            <pc:sldMk cId="2399780863" sldId="416"/>
            <ac:cxnSpMk id="15" creationId="{CC06A431-43C0-43D6-A4CE-863ECF01D03E}"/>
          </ac:cxnSpMkLst>
        </pc:cxnChg>
        <pc:cxnChg chg="del mod">
          <ac:chgData name="Palit, Tapti" userId="dec6fbcd-7598-406a-8cbf-504d4a3bac15" providerId="ADAL" clId="{ECD42228-5B96-4A72-B268-C46DF994E6B7}" dt="2024-01-25T02:19:02.746" v="47080" actId="478"/>
          <ac:cxnSpMkLst>
            <pc:docMk/>
            <pc:sldMk cId="2399780863" sldId="416"/>
            <ac:cxnSpMk id="16" creationId="{D0FFE79C-1804-4383-BCE3-6411C04F6E36}"/>
          </ac:cxnSpMkLst>
        </pc:cxnChg>
        <pc:cxnChg chg="del mod">
          <ac:chgData name="Palit, Tapti" userId="dec6fbcd-7598-406a-8cbf-504d4a3bac15" providerId="ADAL" clId="{ECD42228-5B96-4A72-B268-C46DF994E6B7}" dt="2024-01-25T02:19:02.746" v="47080" actId="478"/>
          <ac:cxnSpMkLst>
            <pc:docMk/>
            <pc:sldMk cId="2399780863" sldId="416"/>
            <ac:cxnSpMk id="17" creationId="{A013FAD8-A7D4-43C2-89DE-E8046EBB5DC8}"/>
          </ac:cxnSpMkLst>
        </pc:cxnChg>
        <pc:cxnChg chg="del mod">
          <ac:chgData name="Palit, Tapti" userId="dec6fbcd-7598-406a-8cbf-504d4a3bac15" providerId="ADAL" clId="{ECD42228-5B96-4A72-B268-C46DF994E6B7}" dt="2024-01-25T02:19:02.746" v="47080" actId="478"/>
          <ac:cxnSpMkLst>
            <pc:docMk/>
            <pc:sldMk cId="2399780863" sldId="416"/>
            <ac:cxnSpMk id="18" creationId="{C5642699-82C8-4DB0-861F-975CE51A5882}"/>
          </ac:cxnSpMkLst>
        </pc:cxnChg>
        <pc:cxnChg chg="del mod">
          <ac:chgData name="Palit, Tapti" userId="dec6fbcd-7598-406a-8cbf-504d4a3bac15" providerId="ADAL" clId="{ECD42228-5B96-4A72-B268-C46DF994E6B7}" dt="2024-01-25T02:19:02.746" v="47080" actId="478"/>
          <ac:cxnSpMkLst>
            <pc:docMk/>
            <pc:sldMk cId="2399780863" sldId="416"/>
            <ac:cxnSpMk id="19" creationId="{488202FF-9FE0-45A9-83E1-332C534B9956}"/>
          </ac:cxnSpMkLst>
        </pc:cxnChg>
        <pc:cxnChg chg="del mod">
          <ac:chgData name="Palit, Tapti" userId="dec6fbcd-7598-406a-8cbf-504d4a3bac15" providerId="ADAL" clId="{ECD42228-5B96-4A72-B268-C46DF994E6B7}" dt="2024-01-25T02:19:02.746" v="47080" actId="478"/>
          <ac:cxnSpMkLst>
            <pc:docMk/>
            <pc:sldMk cId="2399780863" sldId="416"/>
            <ac:cxnSpMk id="21" creationId="{49FFBF73-7FB0-4304-A182-33979FE695D2}"/>
          </ac:cxnSpMkLst>
        </pc:cxnChg>
        <pc:cxnChg chg="del mod">
          <ac:chgData name="Palit, Tapti" userId="dec6fbcd-7598-406a-8cbf-504d4a3bac15" providerId="ADAL" clId="{ECD42228-5B96-4A72-B268-C46DF994E6B7}" dt="2024-01-25T02:19:02.746" v="47080" actId="478"/>
          <ac:cxnSpMkLst>
            <pc:docMk/>
            <pc:sldMk cId="2399780863" sldId="416"/>
            <ac:cxnSpMk id="23" creationId="{3C0DFBBE-ECA8-4384-92BF-51A489EC3AE1}"/>
          </ac:cxnSpMkLst>
        </pc:cxnChg>
        <pc:cxnChg chg="del mod">
          <ac:chgData name="Palit, Tapti" userId="dec6fbcd-7598-406a-8cbf-504d4a3bac15" providerId="ADAL" clId="{ECD42228-5B96-4A72-B268-C46DF994E6B7}" dt="2024-01-25T02:19:02.746" v="47080" actId="478"/>
          <ac:cxnSpMkLst>
            <pc:docMk/>
            <pc:sldMk cId="2399780863" sldId="416"/>
            <ac:cxnSpMk id="25" creationId="{855FC911-0904-46DD-9760-53CDFD3B2610}"/>
          </ac:cxnSpMkLst>
        </pc:cxnChg>
      </pc:sldChg>
      <pc:sldChg chg="modSp add del mod modNotesTx">
        <pc:chgData name="Palit, Tapti" userId="dec6fbcd-7598-406a-8cbf-504d4a3bac15" providerId="ADAL" clId="{ECD42228-5B96-4A72-B268-C46DF994E6B7}" dt="2024-02-09T05:10:43.716" v="104963" actId="20577"/>
        <pc:sldMkLst>
          <pc:docMk/>
          <pc:sldMk cId="1393023288" sldId="419"/>
        </pc:sldMkLst>
        <pc:spChg chg="mod">
          <ac:chgData name="Palit, Tapti" userId="dec6fbcd-7598-406a-8cbf-504d4a3bac15" providerId="ADAL" clId="{ECD42228-5B96-4A72-B268-C46DF994E6B7}" dt="2024-01-14T20:26:10.929" v="732"/>
          <ac:spMkLst>
            <pc:docMk/>
            <pc:sldMk cId="1393023288" sldId="419"/>
            <ac:spMk id="2" creationId="{E31E00BF-C3D2-4CCB-A104-B8B6E70C7969}"/>
          </ac:spMkLst>
        </pc:spChg>
        <pc:spChg chg="mod">
          <ac:chgData name="Palit, Tapti" userId="dec6fbcd-7598-406a-8cbf-504d4a3bac15" providerId="ADAL" clId="{ECD42228-5B96-4A72-B268-C46DF994E6B7}" dt="2024-01-31T01:50:54.787" v="95140" actId="20577"/>
          <ac:spMkLst>
            <pc:docMk/>
            <pc:sldMk cId="1393023288" sldId="419"/>
            <ac:spMk id="2" creationId="{F7914E2D-B9F4-CBB6-71B1-BAAC6E4E1992}"/>
          </ac:spMkLst>
        </pc:spChg>
        <pc:spChg chg="mod">
          <ac:chgData name="Palit, Tapti" userId="dec6fbcd-7598-406a-8cbf-504d4a3bac15" providerId="ADAL" clId="{ECD42228-5B96-4A72-B268-C46DF994E6B7}" dt="2024-01-14T23:47:36.669" v="3772" actId="20577"/>
          <ac:spMkLst>
            <pc:docMk/>
            <pc:sldMk cId="1393023288" sldId="419"/>
            <ac:spMk id="3" creationId="{486067F6-CB16-49D0-86A6-11E507E8A7C7}"/>
          </ac:spMkLst>
        </pc:spChg>
        <pc:spChg chg="mod">
          <ac:chgData name="Palit, Tapti" userId="dec6fbcd-7598-406a-8cbf-504d4a3bac15" providerId="ADAL" clId="{ECD42228-5B96-4A72-B268-C46DF994E6B7}" dt="2024-01-14T20:26:10.929" v="732"/>
          <ac:spMkLst>
            <pc:docMk/>
            <pc:sldMk cId="1393023288" sldId="419"/>
            <ac:spMk id="4" creationId="{1A7AC2C0-80DA-47AD-87A5-54ADD943E728}"/>
          </ac:spMkLst>
        </pc:spChg>
      </pc:sldChg>
      <pc:sldChg chg="add del mod modShow">
        <pc:chgData name="Palit, Tapti" userId="dec6fbcd-7598-406a-8cbf-504d4a3bac15" providerId="ADAL" clId="{ECD42228-5B96-4A72-B268-C46DF994E6B7}" dt="2024-01-28T03:44:01.241" v="67437" actId="47"/>
        <pc:sldMkLst>
          <pc:docMk/>
          <pc:sldMk cId="493284233" sldId="421"/>
        </pc:sldMkLst>
      </pc:sldChg>
      <pc:sldChg chg="modSp add del">
        <pc:chgData name="Palit, Tapti" userId="dec6fbcd-7598-406a-8cbf-504d4a3bac15" providerId="ADAL" clId="{ECD42228-5B96-4A72-B268-C46DF994E6B7}" dt="2024-01-16T01:22:56.688" v="4526" actId="2696"/>
        <pc:sldMkLst>
          <pc:docMk/>
          <pc:sldMk cId="2278079750" sldId="421"/>
        </pc:sldMkLst>
        <pc:spChg chg="mod">
          <ac:chgData name="Palit, Tapti" userId="dec6fbcd-7598-406a-8cbf-504d4a3bac15" providerId="ADAL" clId="{ECD42228-5B96-4A72-B268-C46DF994E6B7}" dt="2024-01-14T19:15:44.382" v="346"/>
          <ac:spMkLst>
            <pc:docMk/>
            <pc:sldMk cId="2278079750" sldId="421"/>
            <ac:spMk id="2" creationId="{8BE65D22-BD8E-49FF-936F-0E60B37C4A1C}"/>
          </ac:spMkLst>
        </pc:spChg>
        <pc:spChg chg="mod">
          <ac:chgData name="Palit, Tapti" userId="dec6fbcd-7598-406a-8cbf-504d4a3bac15" providerId="ADAL" clId="{ECD42228-5B96-4A72-B268-C46DF994E6B7}" dt="2024-01-14T19:15:44.382" v="346"/>
          <ac:spMkLst>
            <pc:docMk/>
            <pc:sldMk cId="2278079750" sldId="421"/>
            <ac:spMk id="4" creationId="{E0D8E777-DFC7-4491-B604-F34BF8A3EF01}"/>
          </ac:spMkLst>
        </pc:spChg>
      </pc:sldChg>
      <pc:sldChg chg="modSp add del">
        <pc:chgData name="Palit, Tapti" userId="dec6fbcd-7598-406a-8cbf-504d4a3bac15" providerId="ADAL" clId="{ECD42228-5B96-4A72-B268-C46DF994E6B7}" dt="2024-01-28T03:44:01.241" v="67437" actId="47"/>
        <pc:sldMkLst>
          <pc:docMk/>
          <pc:sldMk cId="747957901" sldId="422"/>
        </pc:sldMkLst>
        <pc:spChg chg="mod">
          <ac:chgData name="Palit, Tapti" userId="dec6fbcd-7598-406a-8cbf-504d4a3bac15" providerId="ADAL" clId="{ECD42228-5B96-4A72-B268-C46DF994E6B7}" dt="2024-01-14T20:26:10.929" v="732"/>
          <ac:spMkLst>
            <pc:docMk/>
            <pc:sldMk cId="747957901" sldId="422"/>
            <ac:spMk id="4" creationId="{E2684A87-57C5-49B9-B587-83D47997FCE4}"/>
          </ac:spMkLst>
        </pc:spChg>
        <pc:spChg chg="mod">
          <ac:chgData name="Palit, Tapti" userId="dec6fbcd-7598-406a-8cbf-504d4a3bac15" providerId="ADAL" clId="{ECD42228-5B96-4A72-B268-C46DF994E6B7}" dt="2024-01-14T20:26:10.929" v="732"/>
          <ac:spMkLst>
            <pc:docMk/>
            <pc:sldMk cId="747957901" sldId="422"/>
            <ac:spMk id="12" creationId="{993F8E0C-7333-41D8-82CC-09205A3E5DDF}"/>
          </ac:spMkLst>
        </pc:spChg>
      </pc:sldChg>
      <pc:sldChg chg="modSp add del">
        <pc:chgData name="Palit, Tapti" userId="dec6fbcd-7598-406a-8cbf-504d4a3bac15" providerId="ADAL" clId="{ECD42228-5B96-4A72-B268-C46DF994E6B7}" dt="2024-01-28T03:44:01.241" v="67437" actId="47"/>
        <pc:sldMkLst>
          <pc:docMk/>
          <pc:sldMk cId="3605086080" sldId="423"/>
        </pc:sldMkLst>
        <pc:spChg chg="mod">
          <ac:chgData name="Palit, Tapti" userId="dec6fbcd-7598-406a-8cbf-504d4a3bac15" providerId="ADAL" clId="{ECD42228-5B96-4A72-B268-C46DF994E6B7}" dt="2024-01-14T20:26:10.929" v="732"/>
          <ac:spMkLst>
            <pc:docMk/>
            <pc:sldMk cId="3605086080" sldId="423"/>
            <ac:spMk id="2" creationId="{B5365C4F-3CF1-43F6-9530-F243B925DF98}"/>
          </ac:spMkLst>
        </pc:spChg>
        <pc:spChg chg="mod">
          <ac:chgData name="Palit, Tapti" userId="dec6fbcd-7598-406a-8cbf-504d4a3bac15" providerId="ADAL" clId="{ECD42228-5B96-4A72-B268-C46DF994E6B7}" dt="2024-01-14T20:26:10.929" v="732"/>
          <ac:spMkLst>
            <pc:docMk/>
            <pc:sldMk cId="3605086080" sldId="423"/>
            <ac:spMk id="3" creationId="{5100A295-7AFE-4FE8-94A3-8D276BFFCAB9}"/>
          </ac:spMkLst>
        </pc:spChg>
        <pc:spChg chg="mod">
          <ac:chgData name="Palit, Tapti" userId="dec6fbcd-7598-406a-8cbf-504d4a3bac15" providerId="ADAL" clId="{ECD42228-5B96-4A72-B268-C46DF994E6B7}" dt="2024-01-14T20:26:10.929" v="732"/>
          <ac:spMkLst>
            <pc:docMk/>
            <pc:sldMk cId="3605086080" sldId="423"/>
            <ac:spMk id="4" creationId="{E2684A87-57C5-49B9-B587-83D47997FCE4}"/>
          </ac:spMkLst>
        </pc:spChg>
      </pc:sldChg>
      <pc:sldChg chg="addSp delSp modSp add del mod ord modClrScheme delAnim modAnim addCm delCm modCm chgLayout modNotesTx">
        <pc:chgData name="Palit, Tapti" userId="dec6fbcd-7598-406a-8cbf-504d4a3bac15" providerId="ADAL" clId="{ECD42228-5B96-4A72-B268-C46DF994E6B7}" dt="2024-02-11T14:39:28.922" v="109840" actId="5793"/>
        <pc:sldMkLst>
          <pc:docMk/>
          <pc:sldMk cId="3864528504" sldId="424"/>
        </pc:sldMkLst>
        <pc:spChg chg="mod ord">
          <ac:chgData name="Palit, Tapti" userId="dec6fbcd-7598-406a-8cbf-504d4a3bac15" providerId="ADAL" clId="{ECD42228-5B96-4A72-B268-C46DF994E6B7}" dt="2024-01-25T02:17:41.759" v="47027" actId="700"/>
          <ac:spMkLst>
            <pc:docMk/>
            <pc:sldMk cId="3864528504" sldId="424"/>
            <ac:spMk id="2" creationId="{D9A69A7A-F324-44E2-A7BA-87B689E34CB2}"/>
          </ac:spMkLst>
        </pc:spChg>
        <pc:spChg chg="add del mod">
          <ac:chgData name="Palit, Tapti" userId="dec6fbcd-7598-406a-8cbf-504d4a3bac15" providerId="ADAL" clId="{ECD42228-5B96-4A72-B268-C46DF994E6B7}" dt="2024-01-30T16:50:13.409" v="93015" actId="21"/>
          <ac:spMkLst>
            <pc:docMk/>
            <pc:sldMk cId="3864528504" sldId="424"/>
            <ac:spMk id="3" creationId="{20526A79-5A3C-15A2-4ADD-2D7B58E677DD}"/>
          </ac:spMkLst>
        </pc:spChg>
        <pc:spChg chg="del mod ord">
          <ac:chgData name="Palit, Tapti" userId="dec6fbcd-7598-406a-8cbf-504d4a3bac15" providerId="ADAL" clId="{ECD42228-5B96-4A72-B268-C46DF994E6B7}" dt="2024-01-25T02:17:41.759" v="47027" actId="700"/>
          <ac:spMkLst>
            <pc:docMk/>
            <pc:sldMk cId="3864528504" sldId="424"/>
            <ac:spMk id="3" creationId="{CCF652AC-329E-4466-8DFB-7B5943F5D73C}"/>
          </ac:spMkLst>
        </pc:spChg>
        <pc:spChg chg="mod ord">
          <ac:chgData name="Palit, Tapti" userId="dec6fbcd-7598-406a-8cbf-504d4a3bac15" providerId="ADAL" clId="{ECD42228-5B96-4A72-B268-C46DF994E6B7}" dt="2024-01-25T02:17:41.759" v="47027" actId="700"/>
          <ac:spMkLst>
            <pc:docMk/>
            <pc:sldMk cId="3864528504" sldId="424"/>
            <ac:spMk id="4" creationId="{9ED004C1-E6E4-4280-8C88-31CB6685D77F}"/>
          </ac:spMkLst>
        </pc:spChg>
        <pc:spChg chg="add del mod">
          <ac:chgData name="Palit, Tapti" userId="dec6fbcd-7598-406a-8cbf-504d4a3bac15" providerId="ADAL" clId="{ECD42228-5B96-4A72-B268-C46DF994E6B7}" dt="2024-01-30T16:50:13.409" v="93015" actId="21"/>
          <ac:spMkLst>
            <pc:docMk/>
            <pc:sldMk cId="3864528504" sldId="424"/>
            <ac:spMk id="5" creationId="{186C09D5-3FEA-F87E-F5D9-E83FF3AA9882}"/>
          </ac:spMkLst>
        </pc:spChg>
        <pc:spChg chg="del mod">
          <ac:chgData name="Palit, Tapti" userId="dec6fbcd-7598-406a-8cbf-504d4a3bac15" providerId="ADAL" clId="{ECD42228-5B96-4A72-B268-C46DF994E6B7}" dt="2024-01-25T02:17:41.759" v="47027" actId="700"/>
          <ac:spMkLst>
            <pc:docMk/>
            <pc:sldMk cId="3864528504" sldId="424"/>
            <ac:spMk id="5" creationId="{4C723FA2-36EC-13D8-5C16-F54EF86DAAA3}"/>
          </ac:spMkLst>
        </pc:spChg>
        <pc:spChg chg="mod">
          <ac:chgData name="Palit, Tapti" userId="dec6fbcd-7598-406a-8cbf-504d4a3bac15" providerId="ADAL" clId="{ECD42228-5B96-4A72-B268-C46DF994E6B7}" dt="2024-02-08T20:46:57.580" v="100703" actId="207"/>
          <ac:spMkLst>
            <pc:docMk/>
            <pc:sldMk cId="3864528504" sldId="424"/>
            <ac:spMk id="6" creationId="{62E4901C-C217-DD54-593C-0E523C998F49}"/>
          </ac:spMkLst>
        </pc:spChg>
        <pc:spChg chg="mod">
          <ac:chgData name="Palit, Tapti" userId="dec6fbcd-7598-406a-8cbf-504d4a3bac15" providerId="ADAL" clId="{ECD42228-5B96-4A72-B268-C46DF994E6B7}" dt="2024-01-14T20:03:26.266" v="494" actId="207"/>
          <ac:spMkLst>
            <pc:docMk/>
            <pc:sldMk cId="3864528504" sldId="424"/>
            <ac:spMk id="7" creationId="{43044E65-69F9-46E9-9B89-354EA801A3A8}"/>
          </ac:spMkLst>
        </pc:spChg>
        <pc:spChg chg="add mod ord">
          <ac:chgData name="Palit, Tapti" userId="dec6fbcd-7598-406a-8cbf-504d4a3bac15" providerId="ADAL" clId="{ECD42228-5B96-4A72-B268-C46DF994E6B7}" dt="2024-01-30T14:41:48.193" v="91407" actId="108"/>
          <ac:spMkLst>
            <pc:docMk/>
            <pc:sldMk cId="3864528504" sldId="424"/>
            <ac:spMk id="7" creationId="{F6DAE43A-F91E-1C9B-002B-6DADFDE55F0A}"/>
          </ac:spMkLst>
        </pc:spChg>
        <pc:spChg chg="del mod ord">
          <ac:chgData name="Palit, Tapti" userId="dec6fbcd-7598-406a-8cbf-504d4a3bac15" providerId="ADAL" clId="{ECD42228-5B96-4A72-B268-C46DF994E6B7}" dt="2024-01-25T02:51:43.969" v="47415" actId="478"/>
          <ac:spMkLst>
            <pc:docMk/>
            <pc:sldMk cId="3864528504" sldId="424"/>
            <ac:spMk id="8" creationId="{1BE69067-C2E7-9EA3-F64F-6B09E2A6487D}"/>
          </ac:spMkLst>
        </pc:spChg>
        <pc:spChg chg="mod">
          <ac:chgData name="Palit, Tapti" userId="dec6fbcd-7598-406a-8cbf-504d4a3bac15" providerId="ADAL" clId="{ECD42228-5B96-4A72-B268-C46DF994E6B7}" dt="2024-01-14T20:03:26.266" v="494" actId="207"/>
          <ac:spMkLst>
            <pc:docMk/>
            <pc:sldMk cId="3864528504" sldId="424"/>
            <ac:spMk id="9" creationId="{C836A5CB-75C1-4436-AD02-32E29AD5FE4E}"/>
          </ac:spMkLst>
        </pc:spChg>
        <pc:spChg chg="mod">
          <ac:chgData name="Palit, Tapti" userId="dec6fbcd-7598-406a-8cbf-504d4a3bac15" providerId="ADAL" clId="{ECD42228-5B96-4A72-B268-C46DF994E6B7}" dt="2024-01-14T20:03:26.266" v="494" actId="207"/>
          <ac:spMkLst>
            <pc:docMk/>
            <pc:sldMk cId="3864528504" sldId="424"/>
            <ac:spMk id="10" creationId="{58A38D7B-941B-43E6-AA17-EB48EFC7A14C}"/>
          </ac:spMkLst>
        </pc:spChg>
        <pc:spChg chg="add del mod">
          <ac:chgData name="Palit, Tapti" userId="dec6fbcd-7598-406a-8cbf-504d4a3bac15" providerId="ADAL" clId="{ECD42228-5B96-4A72-B268-C46DF994E6B7}" dt="2024-01-30T16:50:13.409" v="93015" actId="21"/>
          <ac:spMkLst>
            <pc:docMk/>
            <pc:sldMk cId="3864528504" sldId="424"/>
            <ac:spMk id="10" creationId="{7608BA5C-63A5-6633-EA93-3EC2E11CDF82}"/>
          </ac:spMkLst>
        </pc:spChg>
        <pc:spChg chg="add del mod">
          <ac:chgData name="Palit, Tapti" userId="dec6fbcd-7598-406a-8cbf-504d4a3bac15" providerId="ADAL" clId="{ECD42228-5B96-4A72-B268-C46DF994E6B7}" dt="2024-01-30T16:50:13.409" v="93015" actId="21"/>
          <ac:spMkLst>
            <pc:docMk/>
            <pc:sldMk cId="3864528504" sldId="424"/>
            <ac:spMk id="11" creationId="{AB8B7BD7-70B0-C2F7-E1FF-C606985F87CF}"/>
          </ac:spMkLst>
        </pc:spChg>
        <pc:spChg chg="del mod ord">
          <ac:chgData name="Palit, Tapti" userId="dec6fbcd-7598-406a-8cbf-504d4a3bac15" providerId="ADAL" clId="{ECD42228-5B96-4A72-B268-C46DF994E6B7}" dt="2024-01-25T02:51:43.969" v="47415" actId="478"/>
          <ac:spMkLst>
            <pc:docMk/>
            <pc:sldMk cId="3864528504" sldId="424"/>
            <ac:spMk id="11" creationId="{C7EBFFF3-1F10-6E48-C176-326196CA6DA6}"/>
          </ac:spMkLst>
        </pc:spChg>
        <pc:spChg chg="add del mod">
          <ac:chgData name="Palit, Tapti" userId="dec6fbcd-7598-406a-8cbf-504d4a3bac15" providerId="ADAL" clId="{ECD42228-5B96-4A72-B268-C46DF994E6B7}" dt="2024-01-30T16:50:13.409" v="93015" actId="21"/>
          <ac:spMkLst>
            <pc:docMk/>
            <pc:sldMk cId="3864528504" sldId="424"/>
            <ac:spMk id="12" creationId="{FFE0312B-DAFA-3A2E-FF85-9CB9985EDCEA}"/>
          </ac:spMkLst>
        </pc:spChg>
        <pc:cxnChg chg="add del mod">
          <ac:chgData name="Palit, Tapti" userId="dec6fbcd-7598-406a-8cbf-504d4a3bac15" providerId="ADAL" clId="{ECD42228-5B96-4A72-B268-C46DF994E6B7}" dt="2024-01-30T16:50:13.409" v="93015" actId="21"/>
          <ac:cxnSpMkLst>
            <pc:docMk/>
            <pc:sldMk cId="3864528504" sldId="424"/>
            <ac:cxnSpMk id="8" creationId="{C3CB684B-8343-F0A1-1AC9-7E5809D80E6B}"/>
          </ac:cxnSpMkLst>
        </pc:cxnChg>
        <pc:cxnChg chg="add del mod">
          <ac:chgData name="Palit, Tapti" userId="dec6fbcd-7598-406a-8cbf-504d4a3bac15" providerId="ADAL" clId="{ECD42228-5B96-4A72-B268-C46DF994E6B7}" dt="2024-01-30T16:50:13.409" v="93015" actId="21"/>
          <ac:cxnSpMkLst>
            <pc:docMk/>
            <pc:sldMk cId="3864528504" sldId="424"/>
            <ac:cxnSpMk id="9" creationId="{31C40F5C-D4D5-4AC7-1FC9-5AD81A050D58}"/>
          </ac:cxnSpMkLst>
        </pc:cxnChg>
        <pc:cxnChg chg="add del mod">
          <ac:chgData name="Palit, Tapti" userId="dec6fbcd-7598-406a-8cbf-504d4a3bac15" providerId="ADAL" clId="{ECD42228-5B96-4A72-B268-C46DF994E6B7}" dt="2024-01-30T16:50:13.409" v="93015" actId="21"/>
          <ac:cxnSpMkLst>
            <pc:docMk/>
            <pc:sldMk cId="3864528504" sldId="424"/>
            <ac:cxnSpMk id="13" creationId="{8FA4F9A0-3B49-FCA2-AE78-9C8518675596}"/>
          </ac:cxnSpMkLst>
        </pc:cxnChg>
        <pc:cxnChg chg="add del mod">
          <ac:chgData name="Palit, Tapti" userId="dec6fbcd-7598-406a-8cbf-504d4a3bac15" providerId="ADAL" clId="{ECD42228-5B96-4A72-B268-C46DF994E6B7}" dt="2024-01-30T16:50:13.409" v="93015" actId="21"/>
          <ac:cxnSpMkLst>
            <pc:docMk/>
            <pc:sldMk cId="3864528504" sldId="424"/>
            <ac:cxnSpMk id="16" creationId="{DAE6476C-40AD-6234-0743-381192229A17}"/>
          </ac:cxnSpMkLst>
        </pc:cxnChg>
        <pc:extLst>
          <p:ext xmlns:p="http://schemas.openxmlformats.org/presentationml/2006/main" uri="{D6D511B9-2390-475A-947B-AFAB55BFBCF1}">
            <pc226:cmChg xmlns:pc226="http://schemas.microsoft.com/office/powerpoint/2022/06/main/command" chg="del">
              <pc226:chgData name="Palit, Tapti" userId="dec6fbcd-7598-406a-8cbf-504d4a3bac15" providerId="ADAL" clId="{ECD42228-5B96-4A72-B268-C46DF994E6B7}" dt="2024-01-25T13:32:51.814" v="58337"/>
              <pc2:cmMkLst xmlns:pc2="http://schemas.microsoft.com/office/powerpoint/2019/9/main/command">
                <pc:docMk/>
                <pc:sldMk cId="3864528504" sldId="424"/>
                <pc2:cmMk id="{1735C226-6B18-4F36-BD46-C8C68BDFEB9B}"/>
              </pc2:cmMkLst>
            </pc226:cmChg>
            <pc226:cmChg xmlns:pc226="http://schemas.microsoft.com/office/powerpoint/2022/06/main/command" chg="del mod">
              <pc226:chgData name="Palit, Tapti" userId="dec6fbcd-7598-406a-8cbf-504d4a3bac15" providerId="ADAL" clId="{ECD42228-5B96-4A72-B268-C46DF994E6B7}" dt="2024-01-25T13:32:46.278" v="58333"/>
              <pc2:cmMkLst xmlns:pc2="http://schemas.microsoft.com/office/powerpoint/2019/9/main/command">
                <pc:docMk/>
                <pc:sldMk cId="3864528504" sldId="424"/>
                <pc2:cmMk id="{09A38852-6AD2-46A0-B0AB-F2DD8E941BC3}"/>
              </pc2:cmMkLst>
            </pc226:cmChg>
            <pc226:cmChg xmlns:pc226="http://schemas.microsoft.com/office/powerpoint/2022/06/main/command" chg="add del mod modRxn">
              <pc226:chgData name="Palit, Tapti" userId="dec6fbcd-7598-406a-8cbf-504d4a3bac15" providerId="ADAL" clId="{ECD42228-5B96-4A72-B268-C46DF994E6B7}" dt="2024-01-25T13:32:50.003" v="58336"/>
              <pc2:cmMkLst xmlns:pc2="http://schemas.microsoft.com/office/powerpoint/2019/9/main/command">
                <pc:docMk/>
                <pc:sldMk cId="3864528504" sldId="424"/>
                <pc2:cmMk id="{D1B52792-E3A1-45A7-92BC-F166A757AD4A}"/>
              </pc2:cmMkLst>
            </pc226:cmChg>
          </p:ext>
        </pc:extLst>
      </pc:sldChg>
      <pc:sldChg chg="del">
        <pc:chgData name="Palit, Tapti" userId="dec6fbcd-7598-406a-8cbf-504d4a3bac15" providerId="ADAL" clId="{ECD42228-5B96-4A72-B268-C46DF994E6B7}" dt="2024-01-28T03:44:01.241" v="67437" actId="47"/>
        <pc:sldMkLst>
          <pc:docMk/>
          <pc:sldMk cId="577121216" sldId="425"/>
        </pc:sldMkLst>
      </pc:sldChg>
      <pc:sldChg chg="modSp add del mod modNotesTx">
        <pc:chgData name="Palit, Tapti" userId="dec6fbcd-7598-406a-8cbf-504d4a3bac15" providerId="ADAL" clId="{ECD42228-5B96-4A72-B268-C46DF994E6B7}" dt="2024-01-25T06:31:05.122" v="54373" actId="20577"/>
        <pc:sldMkLst>
          <pc:docMk/>
          <pc:sldMk cId="1389410658" sldId="426"/>
        </pc:sldMkLst>
        <pc:spChg chg="mod">
          <ac:chgData name="Palit, Tapti" userId="dec6fbcd-7598-406a-8cbf-504d4a3bac15" providerId="ADAL" clId="{ECD42228-5B96-4A72-B268-C46DF994E6B7}" dt="2024-01-16T22:15:00.647" v="7819" actId="20577"/>
          <ac:spMkLst>
            <pc:docMk/>
            <pc:sldMk cId="1389410658" sldId="426"/>
            <ac:spMk id="3" creationId="{486067F6-CB16-49D0-86A6-11E507E8A7C7}"/>
          </ac:spMkLst>
        </pc:spChg>
        <pc:spChg chg="mod">
          <ac:chgData name="Palit, Tapti" userId="dec6fbcd-7598-406a-8cbf-504d4a3bac15" providerId="ADAL" clId="{ECD42228-5B96-4A72-B268-C46DF994E6B7}" dt="2024-01-14T20:26:10.929" v="732"/>
          <ac:spMkLst>
            <pc:docMk/>
            <pc:sldMk cId="1389410658" sldId="426"/>
            <ac:spMk id="4" creationId="{1A7AC2C0-80DA-47AD-87A5-54ADD943E728}"/>
          </ac:spMkLst>
        </pc:spChg>
        <pc:spChg chg="mod">
          <ac:chgData name="Palit, Tapti" userId="dec6fbcd-7598-406a-8cbf-504d4a3bac15" providerId="ADAL" clId="{ECD42228-5B96-4A72-B268-C46DF994E6B7}" dt="2024-01-25T06:31:05.122" v="54373" actId="20577"/>
          <ac:spMkLst>
            <pc:docMk/>
            <pc:sldMk cId="1389410658" sldId="426"/>
            <ac:spMk id="5" creationId="{86FB0895-6429-F24D-B6ED-2D63D70B2385}"/>
          </ac:spMkLst>
        </pc:spChg>
      </pc:sldChg>
      <pc:sldChg chg="del">
        <pc:chgData name="Palit, Tapti" userId="dec6fbcd-7598-406a-8cbf-504d4a3bac15" providerId="ADAL" clId="{ECD42228-5B96-4A72-B268-C46DF994E6B7}" dt="2024-01-28T03:44:01.241" v="67437" actId="47"/>
        <pc:sldMkLst>
          <pc:docMk/>
          <pc:sldMk cId="1612530128" sldId="426"/>
        </pc:sldMkLst>
      </pc:sldChg>
      <pc:sldChg chg="modSp add del">
        <pc:chgData name="Palit, Tapti" userId="dec6fbcd-7598-406a-8cbf-504d4a3bac15" providerId="ADAL" clId="{ECD42228-5B96-4A72-B268-C46DF994E6B7}" dt="2024-01-28T03:44:01.241" v="67437" actId="47"/>
        <pc:sldMkLst>
          <pc:docMk/>
          <pc:sldMk cId="3805463408" sldId="427"/>
        </pc:sldMkLst>
        <pc:spChg chg="mod">
          <ac:chgData name="Palit, Tapti" userId="dec6fbcd-7598-406a-8cbf-504d4a3bac15" providerId="ADAL" clId="{ECD42228-5B96-4A72-B268-C46DF994E6B7}" dt="2024-01-14T20:26:10.929" v="732"/>
          <ac:spMkLst>
            <pc:docMk/>
            <pc:sldMk cId="3805463408" sldId="427"/>
            <ac:spMk id="2" creationId="{803650A6-D090-4F49-89FC-6E7ECF8BED37}"/>
          </ac:spMkLst>
        </pc:spChg>
        <pc:spChg chg="mod">
          <ac:chgData name="Palit, Tapti" userId="dec6fbcd-7598-406a-8cbf-504d4a3bac15" providerId="ADAL" clId="{ECD42228-5B96-4A72-B268-C46DF994E6B7}" dt="2024-01-14T20:26:10.929" v="732"/>
          <ac:spMkLst>
            <pc:docMk/>
            <pc:sldMk cId="3805463408" sldId="427"/>
            <ac:spMk id="3" creationId="{9DF37E32-E849-43FD-AE75-95E334786AB7}"/>
          </ac:spMkLst>
        </pc:spChg>
        <pc:spChg chg="mod">
          <ac:chgData name="Palit, Tapti" userId="dec6fbcd-7598-406a-8cbf-504d4a3bac15" providerId="ADAL" clId="{ECD42228-5B96-4A72-B268-C46DF994E6B7}" dt="2024-01-14T20:26:10.929" v="732"/>
          <ac:spMkLst>
            <pc:docMk/>
            <pc:sldMk cId="3805463408" sldId="427"/>
            <ac:spMk id="4" creationId="{3CFC0458-353F-49C6-A1F4-5BF22C6A25F4}"/>
          </ac:spMkLst>
        </pc:spChg>
      </pc:sldChg>
      <pc:sldChg chg="addSp delSp modSp add mod modClrScheme delAnim modAnim addCm delCm modCm chgLayout modNotesTx">
        <pc:chgData name="Palit, Tapti" userId="dec6fbcd-7598-406a-8cbf-504d4a3bac15" providerId="ADAL" clId="{ECD42228-5B96-4A72-B268-C46DF994E6B7}" dt="2024-02-11T18:14:58.616" v="111608" actId="20577"/>
        <pc:sldMkLst>
          <pc:docMk/>
          <pc:sldMk cId="461684639" sldId="428"/>
        </pc:sldMkLst>
        <pc:spChg chg="mod ord">
          <ac:chgData name="Palit, Tapti" userId="dec6fbcd-7598-406a-8cbf-504d4a3bac15" providerId="ADAL" clId="{ECD42228-5B96-4A72-B268-C46DF994E6B7}" dt="2024-01-25T02:47:44.711" v="47234" actId="700"/>
          <ac:spMkLst>
            <pc:docMk/>
            <pc:sldMk cId="461684639" sldId="428"/>
            <ac:spMk id="2" creationId="{35D4D8B0-93DF-4D8C-ABDE-CCFF6662085D}"/>
          </ac:spMkLst>
        </pc:spChg>
        <pc:spChg chg="mod ord">
          <ac:chgData name="Palit, Tapti" userId="dec6fbcd-7598-406a-8cbf-504d4a3bac15" providerId="ADAL" clId="{ECD42228-5B96-4A72-B268-C46DF994E6B7}" dt="2024-01-25T02:47:44.711" v="47234" actId="700"/>
          <ac:spMkLst>
            <pc:docMk/>
            <pc:sldMk cId="461684639" sldId="428"/>
            <ac:spMk id="4" creationId="{BB8AEFB8-E5D6-4CD1-998D-AED0ED8BD42D}"/>
          </ac:spMkLst>
        </pc:spChg>
        <pc:spChg chg="mod">
          <ac:chgData name="Palit, Tapti" userId="dec6fbcd-7598-406a-8cbf-504d4a3bac15" providerId="ADAL" clId="{ECD42228-5B96-4A72-B268-C46DF994E6B7}" dt="2024-01-23T14:58:09.618" v="26663" actId="1076"/>
          <ac:spMkLst>
            <pc:docMk/>
            <pc:sldMk cId="461684639" sldId="428"/>
            <ac:spMk id="5" creationId="{C39C6942-ADD0-61E2-83CF-98391E982EF8}"/>
          </ac:spMkLst>
        </pc:spChg>
        <pc:spChg chg="add mod">
          <ac:chgData name="Palit, Tapti" userId="dec6fbcd-7598-406a-8cbf-504d4a3bac15" providerId="ADAL" clId="{ECD42228-5B96-4A72-B268-C46DF994E6B7}" dt="2024-01-25T02:48:14.644" v="47263" actId="14100"/>
          <ac:spMkLst>
            <pc:docMk/>
            <pc:sldMk cId="461684639" sldId="428"/>
            <ac:spMk id="6" creationId="{F3BEF092-7DD8-04EF-27BC-0B91DCCE779A}"/>
          </ac:spMkLst>
        </pc:spChg>
        <pc:spChg chg="add del mod ord">
          <ac:chgData name="Palit, Tapti" userId="dec6fbcd-7598-406a-8cbf-504d4a3bac15" providerId="ADAL" clId="{ECD42228-5B96-4A72-B268-C46DF994E6B7}" dt="2024-01-25T02:48:07.655" v="47262" actId="478"/>
          <ac:spMkLst>
            <pc:docMk/>
            <pc:sldMk cId="461684639" sldId="428"/>
            <ac:spMk id="8" creationId="{F44235A5-8BA0-8E17-B8B7-00AB334BCE8D}"/>
          </ac:spMkLst>
        </pc:spChg>
        <pc:spChg chg="del">
          <ac:chgData name="Palit, Tapti" userId="dec6fbcd-7598-406a-8cbf-504d4a3bac15" providerId="ADAL" clId="{ECD42228-5B96-4A72-B268-C46DF994E6B7}" dt="2024-01-23T14:54:58.932" v="26568" actId="478"/>
          <ac:spMkLst>
            <pc:docMk/>
            <pc:sldMk cId="461684639" sldId="428"/>
            <ac:spMk id="8" creationId="{FB6555A2-BC50-BA08-C559-036E95BB56FE}"/>
          </ac:spMkLst>
        </pc:spChg>
        <pc:spChg chg="add mod ord">
          <ac:chgData name="Palit, Tapti" userId="dec6fbcd-7598-406a-8cbf-504d4a3bac15" providerId="ADAL" clId="{ECD42228-5B96-4A72-B268-C46DF994E6B7}" dt="2024-02-09T20:18:03.586" v="108796" actId="20577"/>
          <ac:spMkLst>
            <pc:docMk/>
            <pc:sldMk cId="461684639" sldId="428"/>
            <ac:spMk id="9" creationId="{316FFEB7-D1FB-D196-E556-4FE5C30AAE99}"/>
          </ac:spMkLst>
        </pc:spChg>
        <pc:spChg chg="add del mod ord">
          <ac:chgData name="Palit, Tapti" userId="dec6fbcd-7598-406a-8cbf-504d4a3bac15" providerId="ADAL" clId="{ECD42228-5B96-4A72-B268-C46DF994E6B7}" dt="2024-01-23T14:58:15.934" v="26664" actId="700"/>
          <ac:spMkLst>
            <pc:docMk/>
            <pc:sldMk cId="461684639" sldId="428"/>
            <ac:spMk id="9" creationId="{F8E0D4E8-A22C-679E-488D-9E32DE56A3AB}"/>
          </ac:spMkLst>
        </pc:spChg>
        <pc:spChg chg="add mod">
          <ac:chgData name="Palit, Tapti" userId="dec6fbcd-7598-406a-8cbf-504d4a3bac15" providerId="ADAL" clId="{ECD42228-5B96-4A72-B268-C46DF994E6B7}" dt="2024-01-23T15:05:40.820" v="27115" actId="164"/>
          <ac:spMkLst>
            <pc:docMk/>
            <pc:sldMk cId="461684639" sldId="428"/>
            <ac:spMk id="10" creationId="{504603CD-5CB6-72F6-77D1-1D3A16F5AE96}"/>
          </ac:spMkLst>
        </pc:spChg>
        <pc:spChg chg="del">
          <ac:chgData name="Palit, Tapti" userId="dec6fbcd-7598-406a-8cbf-504d4a3bac15" providerId="ADAL" clId="{ECD42228-5B96-4A72-B268-C46DF994E6B7}" dt="2024-01-23T02:28:57.403" v="14412" actId="478"/>
          <ac:spMkLst>
            <pc:docMk/>
            <pc:sldMk cId="461684639" sldId="428"/>
            <ac:spMk id="11" creationId="{DF7D19C0-1D41-220D-19B5-2C37C0601ED7}"/>
          </ac:spMkLst>
        </pc:spChg>
        <pc:spChg chg="add mod">
          <ac:chgData name="Palit, Tapti" userId="dec6fbcd-7598-406a-8cbf-504d4a3bac15" providerId="ADAL" clId="{ECD42228-5B96-4A72-B268-C46DF994E6B7}" dt="2024-01-23T15:05:40.820" v="27115" actId="164"/>
          <ac:spMkLst>
            <pc:docMk/>
            <pc:sldMk cId="461684639" sldId="428"/>
            <ac:spMk id="12" creationId="{93EEBE43-40AC-C09F-5C9B-8366C395FC13}"/>
          </ac:spMkLst>
        </pc:spChg>
        <pc:spChg chg="del mod">
          <ac:chgData name="Palit, Tapti" userId="dec6fbcd-7598-406a-8cbf-504d4a3bac15" providerId="ADAL" clId="{ECD42228-5B96-4A72-B268-C46DF994E6B7}" dt="2024-01-25T02:45:51.021" v="47147" actId="478"/>
          <ac:spMkLst>
            <pc:docMk/>
            <pc:sldMk cId="461684639" sldId="428"/>
            <ac:spMk id="13" creationId="{E8264BAE-739E-4F14-9C76-5766FA115981}"/>
          </ac:spMkLst>
        </pc:spChg>
        <pc:spChg chg="mod">
          <ac:chgData name="Palit, Tapti" userId="dec6fbcd-7598-406a-8cbf-504d4a3bac15" providerId="ADAL" clId="{ECD42228-5B96-4A72-B268-C46DF994E6B7}" dt="2024-01-23T14:56:50.866" v="26578" actId="1076"/>
          <ac:spMkLst>
            <pc:docMk/>
            <pc:sldMk cId="461684639" sldId="428"/>
            <ac:spMk id="14" creationId="{C778F2A4-C800-46A0-8E67-90D3EE4A106F}"/>
          </ac:spMkLst>
        </pc:spChg>
        <pc:spChg chg="mod">
          <ac:chgData name="Palit, Tapti" userId="dec6fbcd-7598-406a-8cbf-504d4a3bac15" providerId="ADAL" clId="{ECD42228-5B96-4A72-B268-C46DF994E6B7}" dt="2024-01-23T14:56:54.771" v="26579" actId="1076"/>
          <ac:spMkLst>
            <pc:docMk/>
            <pc:sldMk cId="461684639" sldId="428"/>
            <ac:spMk id="15" creationId="{99475C71-CE63-4432-95B8-6D257D2597B2}"/>
          </ac:spMkLst>
        </pc:spChg>
        <pc:spChg chg="mod">
          <ac:chgData name="Palit, Tapti" userId="dec6fbcd-7598-406a-8cbf-504d4a3bac15" providerId="ADAL" clId="{ECD42228-5B96-4A72-B268-C46DF994E6B7}" dt="2024-01-23T14:57:01.548" v="26580" actId="1076"/>
          <ac:spMkLst>
            <pc:docMk/>
            <pc:sldMk cId="461684639" sldId="428"/>
            <ac:spMk id="16" creationId="{4E9CB22F-0B89-44D7-8280-60C45BDA6661}"/>
          </ac:spMkLst>
        </pc:spChg>
        <pc:spChg chg="mod">
          <ac:chgData name="Palit, Tapti" userId="dec6fbcd-7598-406a-8cbf-504d4a3bac15" providerId="ADAL" clId="{ECD42228-5B96-4A72-B268-C46DF994E6B7}" dt="2024-01-23T14:57:04.986" v="26581" actId="1076"/>
          <ac:spMkLst>
            <pc:docMk/>
            <pc:sldMk cId="461684639" sldId="428"/>
            <ac:spMk id="17" creationId="{AC70ABF2-B802-498C-BCAB-66D01C392573}"/>
          </ac:spMkLst>
        </pc:spChg>
        <pc:spChg chg="add del mod">
          <ac:chgData name="Palit, Tapti" userId="dec6fbcd-7598-406a-8cbf-504d4a3bac15" providerId="ADAL" clId="{ECD42228-5B96-4A72-B268-C46DF994E6B7}" dt="2024-01-25T02:47:48.842" v="47236" actId="478"/>
          <ac:spMkLst>
            <pc:docMk/>
            <pc:sldMk cId="461684639" sldId="428"/>
            <ac:spMk id="18" creationId="{22D45098-0ED2-443C-B8DF-D34769FA3265}"/>
          </ac:spMkLst>
        </pc:spChg>
        <pc:spChg chg="add del mod ord">
          <ac:chgData name="Palit, Tapti" userId="dec6fbcd-7598-406a-8cbf-504d4a3bac15" providerId="ADAL" clId="{ECD42228-5B96-4A72-B268-C46DF994E6B7}" dt="2024-01-25T02:47:27.875" v="47231" actId="478"/>
          <ac:spMkLst>
            <pc:docMk/>
            <pc:sldMk cId="461684639" sldId="428"/>
            <ac:spMk id="19" creationId="{F51165C0-E078-D903-3541-F1C9F50CC317}"/>
          </ac:spMkLst>
        </pc:spChg>
        <pc:spChg chg="add mod">
          <ac:chgData name="Palit, Tapti" userId="dec6fbcd-7598-406a-8cbf-504d4a3bac15" providerId="ADAL" clId="{ECD42228-5B96-4A72-B268-C46DF994E6B7}" dt="2024-01-23T14:58:59.859" v="26675" actId="14100"/>
          <ac:spMkLst>
            <pc:docMk/>
            <pc:sldMk cId="461684639" sldId="428"/>
            <ac:spMk id="20" creationId="{0B5D08F0-50F6-1C14-1F4D-4DA76F4480C8}"/>
          </ac:spMkLst>
        </pc:spChg>
        <pc:spChg chg="add mod">
          <ac:chgData name="Palit, Tapti" userId="dec6fbcd-7598-406a-8cbf-504d4a3bac15" providerId="ADAL" clId="{ECD42228-5B96-4A72-B268-C46DF994E6B7}" dt="2024-01-23T14:59:07.922" v="26678" actId="20577"/>
          <ac:spMkLst>
            <pc:docMk/>
            <pc:sldMk cId="461684639" sldId="428"/>
            <ac:spMk id="21" creationId="{8C49F08C-74A0-36D6-B74A-6125AD3B52C9}"/>
          </ac:spMkLst>
        </pc:spChg>
        <pc:grpChg chg="mod">
          <ac:chgData name="Palit, Tapti" userId="dec6fbcd-7598-406a-8cbf-504d4a3bac15" providerId="ADAL" clId="{ECD42228-5B96-4A72-B268-C46DF994E6B7}" dt="2024-01-23T15:05:40.820" v="27115" actId="164"/>
          <ac:grpSpMkLst>
            <pc:docMk/>
            <pc:sldMk cId="461684639" sldId="428"/>
            <ac:grpSpMk id="3" creationId="{791E40C7-8E48-48F5-AAE4-BABDB16AEB61}"/>
          </ac:grpSpMkLst>
        </pc:grpChg>
        <pc:grpChg chg="add del mod">
          <ac:chgData name="Palit, Tapti" userId="dec6fbcd-7598-406a-8cbf-504d4a3bac15" providerId="ADAL" clId="{ECD42228-5B96-4A72-B268-C46DF994E6B7}" dt="2024-01-25T02:45:58.637" v="47148" actId="478"/>
          <ac:grpSpMkLst>
            <pc:docMk/>
            <pc:sldMk cId="461684639" sldId="428"/>
            <ac:grpSpMk id="22" creationId="{1558D2DF-EF9B-60C9-BAE3-4EBD5754E20D}"/>
          </ac:grpSpMkLst>
        </pc:grpChg>
        <pc:graphicFrameChg chg="mod">
          <ac:chgData name="Palit, Tapti" userId="dec6fbcd-7598-406a-8cbf-504d4a3bac15" providerId="ADAL" clId="{ECD42228-5B96-4A72-B268-C46DF994E6B7}" dt="2024-01-23T02:29:05.912" v="14414" actId="14100"/>
          <ac:graphicFrameMkLst>
            <pc:docMk/>
            <pc:sldMk cId="461684639" sldId="428"/>
            <ac:graphicFrameMk id="7" creationId="{8D828EA8-257D-426E-A1DA-3D06164E19E8}"/>
          </ac:graphicFrameMkLst>
        </pc:graphicFrameChg>
        <pc:extLst>
          <p:ext xmlns:p="http://schemas.openxmlformats.org/presentationml/2006/main" uri="{D6D511B9-2390-475A-947B-AFAB55BFBCF1}">
            <pc226:cmChg xmlns:pc226="http://schemas.microsoft.com/office/powerpoint/2022/06/main/command" chg="add del">
              <pc226:chgData name="Palit, Tapti" userId="dec6fbcd-7598-406a-8cbf-504d4a3bac15" providerId="ADAL" clId="{ECD42228-5B96-4A72-B268-C46DF994E6B7}" dt="2024-02-07T12:39:34.577" v="100419"/>
              <pc2:cmMkLst xmlns:pc2="http://schemas.microsoft.com/office/powerpoint/2019/9/main/command">
                <pc:docMk/>
                <pc:sldMk cId="461684639" sldId="428"/>
                <pc2:cmMk id="{00DD1A29-0A31-4132-822B-497FC8C95DF6}"/>
              </pc2:cmMkLst>
            </pc226:cmChg>
            <pc226:cmChg xmlns:pc226="http://schemas.microsoft.com/office/powerpoint/2022/06/main/command" chg="add del mod">
              <pc226:chgData name="Palit, Tapti" userId="dec6fbcd-7598-406a-8cbf-504d4a3bac15" providerId="ADAL" clId="{ECD42228-5B96-4A72-B268-C46DF994E6B7}" dt="2024-02-07T12:39:32.643" v="100418"/>
              <pc2:cmMkLst xmlns:pc2="http://schemas.microsoft.com/office/powerpoint/2019/9/main/command">
                <pc:docMk/>
                <pc:sldMk cId="461684639" sldId="428"/>
                <pc2:cmMk id="{9BA44143-E3D8-4D69-8CE1-6B74F0359E30}"/>
              </pc2:cmMkLst>
            </pc226:cmChg>
            <pc226:cmChg xmlns:pc226="http://schemas.microsoft.com/office/powerpoint/2022/06/main/command" chg="del">
              <pc226:chgData name="Palit, Tapti" userId="dec6fbcd-7598-406a-8cbf-504d4a3bac15" providerId="ADAL" clId="{ECD42228-5B96-4A72-B268-C46DF994E6B7}" dt="2024-02-07T12:39:30.151" v="100417"/>
              <pc2:cmMkLst xmlns:pc2="http://schemas.microsoft.com/office/powerpoint/2019/9/main/command">
                <pc:docMk/>
                <pc:sldMk cId="461684639" sldId="428"/>
                <pc2:cmMk id="{5652B550-FC5E-4353-81DF-F09B878140F9}"/>
              </pc2:cmMkLst>
            </pc226:cmChg>
          </p:ext>
        </pc:extLst>
      </pc:sldChg>
      <pc:sldChg chg="modSp add del">
        <pc:chgData name="Palit, Tapti" userId="dec6fbcd-7598-406a-8cbf-504d4a3bac15" providerId="ADAL" clId="{ECD42228-5B96-4A72-B268-C46DF994E6B7}" dt="2024-01-28T03:44:01.241" v="67437" actId="47"/>
        <pc:sldMkLst>
          <pc:docMk/>
          <pc:sldMk cId="3243448828" sldId="436"/>
        </pc:sldMkLst>
        <pc:spChg chg="mod">
          <ac:chgData name="Palit, Tapti" userId="dec6fbcd-7598-406a-8cbf-504d4a3bac15" providerId="ADAL" clId="{ECD42228-5B96-4A72-B268-C46DF994E6B7}" dt="2024-01-14T20:26:10.929" v="732"/>
          <ac:spMkLst>
            <pc:docMk/>
            <pc:sldMk cId="3243448828" sldId="436"/>
            <ac:spMk id="2" creationId="{6F234BCC-CA25-48DD-8F4D-92B29A846CDE}"/>
          </ac:spMkLst>
        </pc:spChg>
        <pc:spChg chg="mod">
          <ac:chgData name="Palit, Tapti" userId="dec6fbcd-7598-406a-8cbf-504d4a3bac15" providerId="ADAL" clId="{ECD42228-5B96-4A72-B268-C46DF994E6B7}" dt="2024-01-14T20:26:10.929" v="732"/>
          <ac:spMkLst>
            <pc:docMk/>
            <pc:sldMk cId="3243448828" sldId="436"/>
            <ac:spMk id="4" creationId="{DDE5329D-3C7C-4341-BE32-C3AACF559D35}"/>
          </ac:spMkLst>
        </pc:spChg>
      </pc:sldChg>
      <pc:sldChg chg="modSp add del">
        <pc:chgData name="Palit, Tapti" userId="dec6fbcd-7598-406a-8cbf-504d4a3bac15" providerId="ADAL" clId="{ECD42228-5B96-4A72-B268-C46DF994E6B7}" dt="2024-01-28T03:44:01.241" v="67437" actId="47"/>
        <pc:sldMkLst>
          <pc:docMk/>
          <pc:sldMk cId="1629786335" sldId="438"/>
        </pc:sldMkLst>
        <pc:spChg chg="mod">
          <ac:chgData name="Palit, Tapti" userId="dec6fbcd-7598-406a-8cbf-504d4a3bac15" providerId="ADAL" clId="{ECD42228-5B96-4A72-B268-C46DF994E6B7}" dt="2024-01-14T20:26:10.929" v="732"/>
          <ac:spMkLst>
            <pc:docMk/>
            <pc:sldMk cId="1629786335" sldId="438"/>
            <ac:spMk id="2" creationId="{803650A6-D090-4F49-89FC-6E7ECF8BED37}"/>
          </ac:spMkLst>
        </pc:spChg>
        <pc:spChg chg="mod">
          <ac:chgData name="Palit, Tapti" userId="dec6fbcd-7598-406a-8cbf-504d4a3bac15" providerId="ADAL" clId="{ECD42228-5B96-4A72-B268-C46DF994E6B7}" dt="2024-01-14T20:26:10.929" v="732"/>
          <ac:spMkLst>
            <pc:docMk/>
            <pc:sldMk cId="1629786335" sldId="438"/>
            <ac:spMk id="4" creationId="{3CFC0458-353F-49C6-A1F4-5BF22C6A25F4}"/>
          </ac:spMkLst>
        </pc:spChg>
      </pc:sldChg>
      <pc:sldChg chg="modSp add del">
        <pc:chgData name="Palit, Tapti" userId="dec6fbcd-7598-406a-8cbf-504d4a3bac15" providerId="ADAL" clId="{ECD42228-5B96-4A72-B268-C46DF994E6B7}" dt="2024-01-28T03:44:01.241" v="67437" actId="47"/>
        <pc:sldMkLst>
          <pc:docMk/>
          <pc:sldMk cId="1846097300" sldId="439"/>
        </pc:sldMkLst>
        <pc:spChg chg="mod">
          <ac:chgData name="Palit, Tapti" userId="dec6fbcd-7598-406a-8cbf-504d4a3bac15" providerId="ADAL" clId="{ECD42228-5B96-4A72-B268-C46DF994E6B7}" dt="2024-01-14T20:26:10.929" v="732"/>
          <ac:spMkLst>
            <pc:docMk/>
            <pc:sldMk cId="1846097300" sldId="439"/>
            <ac:spMk id="2" creationId="{6F234BCC-CA25-48DD-8F4D-92B29A846CDE}"/>
          </ac:spMkLst>
        </pc:spChg>
        <pc:spChg chg="mod">
          <ac:chgData name="Palit, Tapti" userId="dec6fbcd-7598-406a-8cbf-504d4a3bac15" providerId="ADAL" clId="{ECD42228-5B96-4A72-B268-C46DF994E6B7}" dt="2024-01-14T20:26:10.929" v="732"/>
          <ac:spMkLst>
            <pc:docMk/>
            <pc:sldMk cId="1846097300" sldId="439"/>
            <ac:spMk id="4" creationId="{DDE5329D-3C7C-4341-BE32-C3AACF559D35}"/>
          </ac:spMkLst>
        </pc:spChg>
      </pc:sldChg>
      <pc:sldChg chg="modSp add del">
        <pc:chgData name="Palit, Tapti" userId="dec6fbcd-7598-406a-8cbf-504d4a3bac15" providerId="ADAL" clId="{ECD42228-5B96-4A72-B268-C46DF994E6B7}" dt="2024-01-28T03:44:01.241" v="67437" actId="47"/>
        <pc:sldMkLst>
          <pc:docMk/>
          <pc:sldMk cId="2634809030" sldId="441"/>
        </pc:sldMkLst>
        <pc:spChg chg="mod">
          <ac:chgData name="Palit, Tapti" userId="dec6fbcd-7598-406a-8cbf-504d4a3bac15" providerId="ADAL" clId="{ECD42228-5B96-4A72-B268-C46DF994E6B7}" dt="2024-01-14T20:26:10.929" v="732"/>
          <ac:spMkLst>
            <pc:docMk/>
            <pc:sldMk cId="2634809030" sldId="441"/>
            <ac:spMk id="2" creationId="{425E87FB-B572-48B7-94B5-353D246F291E}"/>
          </ac:spMkLst>
        </pc:spChg>
        <pc:spChg chg="mod">
          <ac:chgData name="Palit, Tapti" userId="dec6fbcd-7598-406a-8cbf-504d4a3bac15" providerId="ADAL" clId="{ECD42228-5B96-4A72-B268-C46DF994E6B7}" dt="2024-01-14T20:26:10.929" v="732"/>
          <ac:spMkLst>
            <pc:docMk/>
            <pc:sldMk cId="2634809030" sldId="441"/>
            <ac:spMk id="4" creationId="{F204AD96-A26D-4ABA-B668-3B9ECFA51DAE}"/>
          </ac:spMkLst>
        </pc:spChg>
      </pc:sldChg>
      <pc:sldChg chg="modSp add del">
        <pc:chgData name="Palit, Tapti" userId="dec6fbcd-7598-406a-8cbf-504d4a3bac15" providerId="ADAL" clId="{ECD42228-5B96-4A72-B268-C46DF994E6B7}" dt="2024-01-28T03:44:01.241" v="67437" actId="47"/>
        <pc:sldMkLst>
          <pc:docMk/>
          <pc:sldMk cId="2282512780" sldId="443"/>
        </pc:sldMkLst>
        <pc:spChg chg="mod">
          <ac:chgData name="Palit, Tapti" userId="dec6fbcd-7598-406a-8cbf-504d4a3bac15" providerId="ADAL" clId="{ECD42228-5B96-4A72-B268-C46DF994E6B7}" dt="2024-01-14T20:26:10.929" v="732"/>
          <ac:spMkLst>
            <pc:docMk/>
            <pc:sldMk cId="2282512780" sldId="443"/>
            <ac:spMk id="2" creationId="{BFFED526-F152-4925-A890-AD0A0E34D1F2}"/>
          </ac:spMkLst>
        </pc:spChg>
        <pc:spChg chg="mod">
          <ac:chgData name="Palit, Tapti" userId="dec6fbcd-7598-406a-8cbf-504d4a3bac15" providerId="ADAL" clId="{ECD42228-5B96-4A72-B268-C46DF994E6B7}" dt="2024-01-14T20:26:10.929" v="732"/>
          <ac:spMkLst>
            <pc:docMk/>
            <pc:sldMk cId="2282512780" sldId="443"/>
            <ac:spMk id="3" creationId="{26E176D0-0173-4029-AA09-5070FD6090E4}"/>
          </ac:spMkLst>
        </pc:spChg>
        <pc:spChg chg="mod">
          <ac:chgData name="Palit, Tapti" userId="dec6fbcd-7598-406a-8cbf-504d4a3bac15" providerId="ADAL" clId="{ECD42228-5B96-4A72-B268-C46DF994E6B7}" dt="2024-01-14T20:26:10.929" v="732"/>
          <ac:spMkLst>
            <pc:docMk/>
            <pc:sldMk cId="2282512780" sldId="443"/>
            <ac:spMk id="4" creationId="{56369981-831B-410E-B083-237D8D1053A5}"/>
          </ac:spMkLst>
        </pc:spChg>
      </pc:sldChg>
      <pc:sldChg chg="addSp delSp modSp add del mod modClrScheme chgLayout modNotesTx">
        <pc:chgData name="Palit, Tapti" userId="dec6fbcd-7598-406a-8cbf-504d4a3bac15" providerId="ADAL" clId="{ECD42228-5B96-4A72-B268-C46DF994E6B7}" dt="2024-01-30T15:32:24.925" v="91455" actId="20577"/>
        <pc:sldMkLst>
          <pc:docMk/>
          <pc:sldMk cId="4013294936" sldId="445"/>
        </pc:sldMkLst>
        <pc:spChg chg="mod ord">
          <ac:chgData name="Palit, Tapti" userId="dec6fbcd-7598-406a-8cbf-504d4a3bac15" providerId="ADAL" clId="{ECD42228-5B96-4A72-B268-C46DF994E6B7}" dt="2024-01-30T15:32:24.925" v="91455" actId="20577"/>
          <ac:spMkLst>
            <pc:docMk/>
            <pc:sldMk cId="4013294936" sldId="445"/>
            <ac:spMk id="2" creationId="{F8B8D02F-DFDB-4EB1-8C2E-1677EEE15BF7}"/>
          </ac:spMkLst>
        </pc:spChg>
        <pc:spChg chg="mod ord">
          <ac:chgData name="Palit, Tapti" userId="dec6fbcd-7598-406a-8cbf-504d4a3bac15" providerId="ADAL" clId="{ECD42228-5B96-4A72-B268-C46DF994E6B7}" dt="2024-01-14T19:18:49.734" v="374" actId="700"/>
          <ac:spMkLst>
            <pc:docMk/>
            <pc:sldMk cId="4013294936" sldId="445"/>
            <ac:spMk id="4" creationId="{6B1F8454-81B1-434A-AEB0-0FF8F15F1F73}"/>
          </ac:spMkLst>
        </pc:spChg>
        <pc:spChg chg="add del mod ord">
          <ac:chgData name="Palit, Tapti" userId="dec6fbcd-7598-406a-8cbf-504d4a3bac15" providerId="ADAL" clId="{ECD42228-5B96-4A72-B268-C46DF994E6B7}" dt="2024-01-14T19:18:49.734" v="374" actId="700"/>
          <ac:spMkLst>
            <pc:docMk/>
            <pc:sldMk cId="4013294936" sldId="445"/>
            <ac:spMk id="6" creationId="{CE30325D-E113-999A-0C6D-3474B0CAA83C}"/>
          </ac:spMkLst>
        </pc:spChg>
        <pc:spChg chg="add del mod ord">
          <ac:chgData name="Palit, Tapti" userId="dec6fbcd-7598-406a-8cbf-504d4a3bac15" providerId="ADAL" clId="{ECD42228-5B96-4A72-B268-C46DF994E6B7}" dt="2024-01-14T19:18:49.734" v="374" actId="700"/>
          <ac:spMkLst>
            <pc:docMk/>
            <pc:sldMk cId="4013294936" sldId="445"/>
            <ac:spMk id="8" creationId="{DA27578E-483D-C2BB-8C42-693D58738A49}"/>
          </ac:spMkLst>
        </pc:spChg>
        <pc:spChg chg="add del mod ord">
          <ac:chgData name="Palit, Tapti" userId="dec6fbcd-7598-406a-8cbf-504d4a3bac15" providerId="ADAL" clId="{ECD42228-5B96-4A72-B268-C46DF994E6B7}" dt="2024-01-14T19:20:13.801" v="378" actId="478"/>
          <ac:spMkLst>
            <pc:docMk/>
            <pc:sldMk cId="4013294936" sldId="445"/>
            <ac:spMk id="9" creationId="{4C252B19-7709-E401-3389-C26AD8C35725}"/>
          </ac:spMkLst>
        </pc:spChg>
        <pc:picChg chg="mod">
          <ac:chgData name="Palit, Tapti" userId="dec6fbcd-7598-406a-8cbf-504d4a3bac15" providerId="ADAL" clId="{ECD42228-5B96-4A72-B268-C46DF994E6B7}" dt="2024-01-16T01:27:01.905" v="4573" actId="1076"/>
          <ac:picMkLst>
            <pc:docMk/>
            <pc:sldMk cId="4013294936" sldId="445"/>
            <ac:picMk id="1030" creationId="{D55A59B2-81BE-93D0-BA3F-4606781FA961}"/>
          </ac:picMkLst>
        </pc:picChg>
      </pc:sldChg>
      <pc:sldChg chg="del">
        <pc:chgData name="Palit, Tapti" userId="dec6fbcd-7598-406a-8cbf-504d4a3bac15" providerId="ADAL" clId="{ECD42228-5B96-4A72-B268-C46DF994E6B7}" dt="2024-01-28T03:44:01.241" v="67437" actId="47"/>
        <pc:sldMkLst>
          <pc:docMk/>
          <pc:sldMk cId="960272863" sldId="446"/>
        </pc:sldMkLst>
      </pc:sldChg>
      <pc:sldChg chg="modSp add del">
        <pc:chgData name="Palit, Tapti" userId="dec6fbcd-7598-406a-8cbf-504d4a3bac15" providerId="ADAL" clId="{ECD42228-5B96-4A72-B268-C46DF994E6B7}" dt="2024-01-14T20:26:10.929" v="732"/>
        <pc:sldMkLst>
          <pc:docMk/>
          <pc:sldMk cId="2685013443" sldId="449"/>
        </pc:sldMkLst>
        <pc:spChg chg="mod">
          <ac:chgData name="Palit, Tapti" userId="dec6fbcd-7598-406a-8cbf-504d4a3bac15" providerId="ADAL" clId="{ECD42228-5B96-4A72-B268-C46DF994E6B7}" dt="2024-01-14T20:26:10.929" v="732"/>
          <ac:spMkLst>
            <pc:docMk/>
            <pc:sldMk cId="2685013443" sldId="449"/>
            <ac:spMk id="2" creationId="{8653E618-0051-4B34-BD6B-ABF00930E6FB}"/>
          </ac:spMkLst>
        </pc:spChg>
        <pc:spChg chg="mod">
          <ac:chgData name="Palit, Tapti" userId="dec6fbcd-7598-406a-8cbf-504d4a3bac15" providerId="ADAL" clId="{ECD42228-5B96-4A72-B268-C46DF994E6B7}" dt="2024-01-14T20:26:10.929" v="732"/>
          <ac:spMkLst>
            <pc:docMk/>
            <pc:sldMk cId="2685013443" sldId="449"/>
            <ac:spMk id="4" creationId="{1ED9869B-258E-443E-8202-75804D792548}"/>
          </ac:spMkLst>
        </pc:spChg>
      </pc:sldChg>
      <pc:sldChg chg="modSp add del">
        <pc:chgData name="Palit, Tapti" userId="dec6fbcd-7598-406a-8cbf-504d4a3bac15" providerId="ADAL" clId="{ECD42228-5B96-4A72-B268-C46DF994E6B7}" dt="2024-01-28T03:44:01.241" v="67437" actId="47"/>
        <pc:sldMkLst>
          <pc:docMk/>
          <pc:sldMk cId="3801508964" sldId="450"/>
        </pc:sldMkLst>
        <pc:spChg chg="mod">
          <ac:chgData name="Palit, Tapti" userId="dec6fbcd-7598-406a-8cbf-504d4a3bac15" providerId="ADAL" clId="{ECD42228-5B96-4A72-B268-C46DF994E6B7}" dt="2024-01-14T20:26:10.929" v="732"/>
          <ac:spMkLst>
            <pc:docMk/>
            <pc:sldMk cId="3801508964" sldId="450"/>
            <ac:spMk id="2" creationId="{4001C5F0-CFF4-4E14-88F9-693B33109599}"/>
          </ac:spMkLst>
        </pc:spChg>
        <pc:spChg chg="mod">
          <ac:chgData name="Palit, Tapti" userId="dec6fbcd-7598-406a-8cbf-504d4a3bac15" providerId="ADAL" clId="{ECD42228-5B96-4A72-B268-C46DF994E6B7}" dt="2024-01-14T20:26:10.929" v="732"/>
          <ac:spMkLst>
            <pc:docMk/>
            <pc:sldMk cId="3801508964" sldId="450"/>
            <ac:spMk id="4" creationId="{65D0F6AF-98D0-4C0D-8C05-E6538336E627}"/>
          </ac:spMkLst>
        </pc:spChg>
      </pc:sldChg>
      <pc:sldChg chg="modSp add del">
        <pc:chgData name="Palit, Tapti" userId="dec6fbcd-7598-406a-8cbf-504d4a3bac15" providerId="ADAL" clId="{ECD42228-5B96-4A72-B268-C46DF994E6B7}" dt="2024-01-28T03:44:01.241" v="67437" actId="47"/>
        <pc:sldMkLst>
          <pc:docMk/>
          <pc:sldMk cId="2537577581" sldId="451"/>
        </pc:sldMkLst>
        <pc:spChg chg="mod">
          <ac:chgData name="Palit, Tapti" userId="dec6fbcd-7598-406a-8cbf-504d4a3bac15" providerId="ADAL" clId="{ECD42228-5B96-4A72-B268-C46DF994E6B7}" dt="2024-01-14T20:26:10.929" v="732"/>
          <ac:spMkLst>
            <pc:docMk/>
            <pc:sldMk cId="2537577581" sldId="451"/>
            <ac:spMk id="2" creationId="{EEA8D687-1CF9-4EAE-817C-825E8B59B30E}"/>
          </ac:spMkLst>
        </pc:spChg>
        <pc:spChg chg="mod">
          <ac:chgData name="Palit, Tapti" userId="dec6fbcd-7598-406a-8cbf-504d4a3bac15" providerId="ADAL" clId="{ECD42228-5B96-4A72-B268-C46DF994E6B7}" dt="2024-01-14T20:26:10.929" v="732"/>
          <ac:spMkLst>
            <pc:docMk/>
            <pc:sldMk cId="2537577581" sldId="451"/>
            <ac:spMk id="4" creationId="{519BD9EE-DEC2-43F6-8F6F-81A06CC9228F}"/>
          </ac:spMkLst>
        </pc:spChg>
      </pc:sldChg>
      <pc:sldChg chg="modSp add del mod">
        <pc:chgData name="Palit, Tapti" userId="dec6fbcd-7598-406a-8cbf-504d4a3bac15" providerId="ADAL" clId="{ECD42228-5B96-4A72-B268-C46DF994E6B7}" dt="2024-01-14T22:38:09.131" v="2541" actId="2696"/>
        <pc:sldMkLst>
          <pc:docMk/>
          <pc:sldMk cId="2273339399" sldId="452"/>
        </pc:sldMkLst>
        <pc:spChg chg="mod">
          <ac:chgData name="Palit, Tapti" userId="dec6fbcd-7598-406a-8cbf-504d4a3bac15" providerId="ADAL" clId="{ECD42228-5B96-4A72-B268-C46DF994E6B7}" dt="2024-01-14T20:26:10.929" v="732"/>
          <ac:spMkLst>
            <pc:docMk/>
            <pc:sldMk cId="2273339399" sldId="452"/>
            <ac:spMk id="2" creationId="{A5E3232D-B87E-42BA-972C-632428946443}"/>
          </ac:spMkLst>
        </pc:spChg>
        <pc:spChg chg="mod">
          <ac:chgData name="Palit, Tapti" userId="dec6fbcd-7598-406a-8cbf-504d4a3bac15" providerId="ADAL" clId="{ECD42228-5B96-4A72-B268-C46DF994E6B7}" dt="2024-01-14T20:26:10.929" v="732"/>
          <ac:spMkLst>
            <pc:docMk/>
            <pc:sldMk cId="2273339399" sldId="452"/>
            <ac:spMk id="4" creationId="{0359AC02-F8AB-4379-AD04-D4963EA2C83C}"/>
          </ac:spMkLst>
        </pc:spChg>
        <pc:spChg chg="mod">
          <ac:chgData name="Palit, Tapti" userId="dec6fbcd-7598-406a-8cbf-504d4a3bac15" providerId="ADAL" clId="{ECD42228-5B96-4A72-B268-C46DF994E6B7}" dt="2024-01-14T19:15:44.548" v="347" actId="27636"/>
          <ac:spMkLst>
            <pc:docMk/>
            <pc:sldMk cId="2273339399" sldId="452"/>
            <ac:spMk id="10" creationId="{F528DC4F-82EB-D63E-F143-B7BDD03165B6}"/>
          </ac:spMkLst>
        </pc:spChg>
      </pc:sldChg>
      <pc:sldChg chg="add del mod modShow">
        <pc:chgData name="Palit, Tapti" userId="dec6fbcd-7598-406a-8cbf-504d4a3bac15" providerId="ADAL" clId="{ECD42228-5B96-4A72-B268-C46DF994E6B7}" dt="2024-01-28T03:44:01.241" v="67437" actId="47"/>
        <pc:sldMkLst>
          <pc:docMk/>
          <pc:sldMk cId="2646279784" sldId="452"/>
        </pc:sldMkLst>
      </pc:sldChg>
      <pc:sldChg chg="modSp add del">
        <pc:chgData name="Palit, Tapti" userId="dec6fbcd-7598-406a-8cbf-504d4a3bac15" providerId="ADAL" clId="{ECD42228-5B96-4A72-B268-C46DF994E6B7}" dt="2024-01-28T03:44:01.241" v="67437" actId="47"/>
        <pc:sldMkLst>
          <pc:docMk/>
          <pc:sldMk cId="1436942119" sldId="455"/>
        </pc:sldMkLst>
        <pc:spChg chg="mod">
          <ac:chgData name="Palit, Tapti" userId="dec6fbcd-7598-406a-8cbf-504d4a3bac15" providerId="ADAL" clId="{ECD42228-5B96-4A72-B268-C46DF994E6B7}" dt="2024-01-14T20:26:10.929" v="732"/>
          <ac:spMkLst>
            <pc:docMk/>
            <pc:sldMk cId="1436942119" sldId="455"/>
            <ac:spMk id="2" creationId="{A5E3232D-B87E-42BA-972C-632428946443}"/>
          </ac:spMkLst>
        </pc:spChg>
        <pc:spChg chg="mod">
          <ac:chgData name="Palit, Tapti" userId="dec6fbcd-7598-406a-8cbf-504d4a3bac15" providerId="ADAL" clId="{ECD42228-5B96-4A72-B268-C46DF994E6B7}" dt="2024-01-14T20:26:10.929" v="732"/>
          <ac:spMkLst>
            <pc:docMk/>
            <pc:sldMk cId="1436942119" sldId="455"/>
            <ac:spMk id="4" creationId="{0359AC02-F8AB-4379-AD04-D4963EA2C83C}"/>
          </ac:spMkLst>
        </pc:spChg>
      </pc:sldChg>
      <pc:sldChg chg="del">
        <pc:chgData name="Palit, Tapti" userId="dec6fbcd-7598-406a-8cbf-504d4a3bac15" providerId="ADAL" clId="{ECD42228-5B96-4A72-B268-C46DF994E6B7}" dt="2024-01-28T03:44:01.241" v="67437" actId="47"/>
        <pc:sldMkLst>
          <pc:docMk/>
          <pc:sldMk cId="511358887" sldId="458"/>
        </pc:sldMkLst>
      </pc:sldChg>
      <pc:sldChg chg="addSp delSp modSp add del mod ord modNotesTx">
        <pc:chgData name="Palit, Tapti" userId="dec6fbcd-7598-406a-8cbf-504d4a3bac15" providerId="ADAL" clId="{ECD42228-5B96-4A72-B268-C46DF994E6B7}" dt="2024-01-25T01:57:28.698" v="46450" actId="20577"/>
        <pc:sldMkLst>
          <pc:docMk/>
          <pc:sldMk cId="1924599243" sldId="459"/>
        </pc:sldMkLst>
        <pc:spChg chg="mod">
          <ac:chgData name="Palit, Tapti" userId="dec6fbcd-7598-406a-8cbf-504d4a3bac15" providerId="ADAL" clId="{ECD42228-5B96-4A72-B268-C46DF994E6B7}" dt="2024-01-14T20:26:10.929" v="732"/>
          <ac:spMkLst>
            <pc:docMk/>
            <pc:sldMk cId="1924599243" sldId="459"/>
            <ac:spMk id="2" creationId="{877E2EE8-1E6C-4594-B9EC-D6F21D8A6DC7}"/>
          </ac:spMkLst>
        </pc:spChg>
        <pc:spChg chg="del mod">
          <ac:chgData name="Palit, Tapti" userId="dec6fbcd-7598-406a-8cbf-504d4a3bac15" providerId="ADAL" clId="{ECD42228-5B96-4A72-B268-C46DF994E6B7}" dt="2024-01-23T02:19:44.566" v="14222" actId="478"/>
          <ac:spMkLst>
            <pc:docMk/>
            <pc:sldMk cId="1924599243" sldId="459"/>
            <ac:spMk id="3" creationId="{BBA986F9-43BF-4309-B15C-C707CCACFDCB}"/>
          </ac:spMkLst>
        </pc:spChg>
        <pc:spChg chg="mod">
          <ac:chgData name="Palit, Tapti" userId="dec6fbcd-7598-406a-8cbf-504d4a3bac15" providerId="ADAL" clId="{ECD42228-5B96-4A72-B268-C46DF994E6B7}" dt="2024-01-14T20:26:10.929" v="732"/>
          <ac:spMkLst>
            <pc:docMk/>
            <pc:sldMk cId="1924599243" sldId="459"/>
            <ac:spMk id="4" creationId="{E19477E5-01A7-47E6-A6AA-01A1FC4C5255}"/>
          </ac:spMkLst>
        </pc:spChg>
        <pc:spChg chg="add del mod">
          <ac:chgData name="Palit, Tapti" userId="dec6fbcd-7598-406a-8cbf-504d4a3bac15" providerId="ADAL" clId="{ECD42228-5B96-4A72-B268-C46DF994E6B7}" dt="2024-01-23T02:19:46.334" v="14223" actId="478"/>
          <ac:spMkLst>
            <pc:docMk/>
            <pc:sldMk cId="1924599243" sldId="459"/>
            <ac:spMk id="15" creationId="{E263FE3F-EDF7-44A6-F0C4-223F34981B8B}"/>
          </ac:spMkLst>
        </pc:spChg>
        <pc:spChg chg="add del mod">
          <ac:chgData name="Palit, Tapti" userId="dec6fbcd-7598-406a-8cbf-504d4a3bac15" providerId="ADAL" clId="{ECD42228-5B96-4A72-B268-C46DF994E6B7}" dt="2024-01-23T02:22:58.607" v="14248" actId="478"/>
          <ac:spMkLst>
            <pc:docMk/>
            <pc:sldMk cId="1924599243" sldId="459"/>
            <ac:spMk id="16" creationId="{98B714E1-BB69-4C95-C357-76F9E19DB30E}"/>
          </ac:spMkLst>
        </pc:spChg>
        <pc:spChg chg="add mod">
          <ac:chgData name="Palit, Tapti" userId="dec6fbcd-7598-406a-8cbf-504d4a3bac15" providerId="ADAL" clId="{ECD42228-5B96-4A72-B268-C46DF994E6B7}" dt="2024-01-23T04:11:42.615" v="19216" actId="1076"/>
          <ac:spMkLst>
            <pc:docMk/>
            <pc:sldMk cId="1924599243" sldId="459"/>
            <ac:spMk id="17" creationId="{672B7A45-8ADD-87E3-530E-579921B1F083}"/>
          </ac:spMkLst>
        </pc:spChg>
        <pc:spChg chg="add mod">
          <ac:chgData name="Palit, Tapti" userId="dec6fbcd-7598-406a-8cbf-504d4a3bac15" providerId="ADAL" clId="{ECD42228-5B96-4A72-B268-C46DF994E6B7}" dt="2024-01-23T04:11:42.615" v="19216" actId="1076"/>
          <ac:spMkLst>
            <pc:docMk/>
            <pc:sldMk cId="1924599243" sldId="459"/>
            <ac:spMk id="18" creationId="{2B32A5AB-31FF-631F-93FC-EFF36EF288E5}"/>
          </ac:spMkLst>
        </pc:spChg>
        <pc:graphicFrameChg chg="add mod modGraphic">
          <ac:chgData name="Palit, Tapti" userId="dec6fbcd-7598-406a-8cbf-504d4a3bac15" providerId="ADAL" clId="{ECD42228-5B96-4A72-B268-C46DF994E6B7}" dt="2024-01-25T01:29:40.793" v="45345" actId="20577"/>
          <ac:graphicFrameMkLst>
            <pc:docMk/>
            <pc:sldMk cId="1924599243" sldId="459"/>
            <ac:graphicFrameMk id="12" creationId="{DB5D6D3B-DD36-780D-832D-F4A0679EC072}"/>
          </ac:graphicFrameMkLst>
        </pc:graphicFrameChg>
        <pc:picChg chg="add mod">
          <ac:chgData name="Palit, Tapti" userId="dec6fbcd-7598-406a-8cbf-504d4a3bac15" providerId="ADAL" clId="{ECD42228-5B96-4A72-B268-C46DF994E6B7}" dt="2024-01-23T04:11:42.615" v="19216" actId="1076"/>
          <ac:picMkLst>
            <pc:docMk/>
            <pc:sldMk cId="1924599243" sldId="459"/>
            <ac:picMk id="13" creationId="{7238BD8F-B9E1-8121-BA5A-9636544E2E4F}"/>
          </ac:picMkLst>
        </pc:picChg>
        <pc:cxnChg chg="add del">
          <ac:chgData name="Palit, Tapti" userId="dec6fbcd-7598-406a-8cbf-504d4a3bac15" providerId="ADAL" clId="{ECD42228-5B96-4A72-B268-C46DF994E6B7}" dt="2024-01-23T02:14:17.361" v="14043" actId="478"/>
          <ac:cxnSpMkLst>
            <pc:docMk/>
            <pc:sldMk cId="1924599243" sldId="459"/>
            <ac:cxnSpMk id="6" creationId="{4D1A4824-E34E-8B6D-DF20-240607049DC2}"/>
          </ac:cxnSpMkLst>
        </pc:cxnChg>
        <pc:cxnChg chg="add del mod">
          <ac:chgData name="Palit, Tapti" userId="dec6fbcd-7598-406a-8cbf-504d4a3bac15" providerId="ADAL" clId="{ECD42228-5B96-4A72-B268-C46DF994E6B7}" dt="2024-01-23T02:14:17.361" v="14043" actId="478"/>
          <ac:cxnSpMkLst>
            <pc:docMk/>
            <pc:sldMk cId="1924599243" sldId="459"/>
            <ac:cxnSpMk id="7" creationId="{E62C4424-067F-F8E4-9610-8628EB8DF8CF}"/>
          </ac:cxnSpMkLst>
        </pc:cxnChg>
        <pc:cxnChg chg="add del mod">
          <ac:chgData name="Palit, Tapti" userId="dec6fbcd-7598-406a-8cbf-504d4a3bac15" providerId="ADAL" clId="{ECD42228-5B96-4A72-B268-C46DF994E6B7}" dt="2024-01-23T02:14:17.361" v="14043" actId="478"/>
          <ac:cxnSpMkLst>
            <pc:docMk/>
            <pc:sldMk cId="1924599243" sldId="459"/>
            <ac:cxnSpMk id="11" creationId="{8FD56B08-8329-5AB1-DBBD-7575F4972B2C}"/>
          </ac:cxnSpMkLst>
        </pc:cxnChg>
      </pc:sldChg>
      <pc:sldChg chg="del">
        <pc:chgData name="Palit, Tapti" userId="dec6fbcd-7598-406a-8cbf-504d4a3bac15" providerId="ADAL" clId="{ECD42228-5B96-4A72-B268-C46DF994E6B7}" dt="2024-01-28T03:44:01.241" v="67437" actId="47"/>
        <pc:sldMkLst>
          <pc:docMk/>
          <pc:sldMk cId="4190955360" sldId="459"/>
        </pc:sldMkLst>
      </pc:sldChg>
      <pc:sldChg chg="modSp add del">
        <pc:chgData name="Palit, Tapti" userId="dec6fbcd-7598-406a-8cbf-504d4a3bac15" providerId="ADAL" clId="{ECD42228-5B96-4A72-B268-C46DF994E6B7}" dt="2024-01-28T03:44:01.241" v="67437" actId="47"/>
        <pc:sldMkLst>
          <pc:docMk/>
          <pc:sldMk cId="3308567550" sldId="460"/>
        </pc:sldMkLst>
        <pc:spChg chg="mod">
          <ac:chgData name="Palit, Tapti" userId="dec6fbcd-7598-406a-8cbf-504d4a3bac15" providerId="ADAL" clId="{ECD42228-5B96-4A72-B268-C46DF994E6B7}" dt="2024-01-14T20:26:10.929" v="732"/>
          <ac:spMkLst>
            <pc:docMk/>
            <pc:sldMk cId="3308567550" sldId="460"/>
            <ac:spMk id="2" creationId="{F89C94A8-6FB5-4047-95FE-0F4D58125F82}"/>
          </ac:spMkLst>
        </pc:spChg>
        <pc:spChg chg="mod">
          <ac:chgData name="Palit, Tapti" userId="dec6fbcd-7598-406a-8cbf-504d4a3bac15" providerId="ADAL" clId="{ECD42228-5B96-4A72-B268-C46DF994E6B7}" dt="2024-01-14T20:26:10.929" v="732"/>
          <ac:spMkLst>
            <pc:docMk/>
            <pc:sldMk cId="3308567550" sldId="460"/>
            <ac:spMk id="4" creationId="{07F714E1-0865-4F58-9871-D2B41527A1E5}"/>
          </ac:spMkLst>
        </pc:spChg>
      </pc:sldChg>
      <pc:sldChg chg="modSp add del">
        <pc:chgData name="Palit, Tapti" userId="dec6fbcd-7598-406a-8cbf-504d4a3bac15" providerId="ADAL" clId="{ECD42228-5B96-4A72-B268-C46DF994E6B7}" dt="2024-01-16T01:34:43.354" v="4645" actId="47"/>
        <pc:sldMkLst>
          <pc:docMk/>
          <pc:sldMk cId="2480001843" sldId="462"/>
        </pc:sldMkLst>
        <pc:spChg chg="mod">
          <ac:chgData name="Palit, Tapti" userId="dec6fbcd-7598-406a-8cbf-504d4a3bac15" providerId="ADAL" clId="{ECD42228-5B96-4A72-B268-C46DF994E6B7}" dt="2024-01-14T20:26:10.929" v="732"/>
          <ac:spMkLst>
            <pc:docMk/>
            <pc:sldMk cId="2480001843" sldId="462"/>
            <ac:spMk id="2" creationId="{E31E00BF-C3D2-4CCB-A104-B8B6E70C7969}"/>
          </ac:spMkLst>
        </pc:spChg>
        <pc:spChg chg="mod">
          <ac:chgData name="Palit, Tapti" userId="dec6fbcd-7598-406a-8cbf-504d4a3bac15" providerId="ADAL" clId="{ECD42228-5B96-4A72-B268-C46DF994E6B7}" dt="2024-01-14T20:26:10.929" v="732"/>
          <ac:spMkLst>
            <pc:docMk/>
            <pc:sldMk cId="2480001843" sldId="462"/>
            <ac:spMk id="4" creationId="{1A7AC2C0-80DA-47AD-87A5-54ADD943E728}"/>
          </ac:spMkLst>
        </pc:spChg>
      </pc:sldChg>
      <pc:sldChg chg="modSp add del">
        <pc:chgData name="Palit, Tapti" userId="dec6fbcd-7598-406a-8cbf-504d4a3bac15" providerId="ADAL" clId="{ECD42228-5B96-4A72-B268-C46DF994E6B7}" dt="2024-01-28T03:44:01.241" v="67437" actId="47"/>
        <pc:sldMkLst>
          <pc:docMk/>
          <pc:sldMk cId="2204611569" sldId="466"/>
        </pc:sldMkLst>
        <pc:spChg chg="mod">
          <ac:chgData name="Palit, Tapti" userId="dec6fbcd-7598-406a-8cbf-504d4a3bac15" providerId="ADAL" clId="{ECD42228-5B96-4A72-B268-C46DF994E6B7}" dt="2024-01-14T20:26:10.929" v="732"/>
          <ac:spMkLst>
            <pc:docMk/>
            <pc:sldMk cId="2204611569" sldId="466"/>
            <ac:spMk id="2" creationId="{A1674A79-8B4A-4BA2-A1A1-C17AF09B8EDC}"/>
          </ac:spMkLst>
        </pc:spChg>
        <pc:spChg chg="mod">
          <ac:chgData name="Palit, Tapti" userId="dec6fbcd-7598-406a-8cbf-504d4a3bac15" providerId="ADAL" clId="{ECD42228-5B96-4A72-B268-C46DF994E6B7}" dt="2024-01-14T20:26:10.929" v="732"/>
          <ac:spMkLst>
            <pc:docMk/>
            <pc:sldMk cId="2204611569" sldId="466"/>
            <ac:spMk id="3" creationId="{924FAD14-BF4D-421A-8754-79705794FF62}"/>
          </ac:spMkLst>
        </pc:spChg>
        <pc:spChg chg="mod">
          <ac:chgData name="Palit, Tapti" userId="dec6fbcd-7598-406a-8cbf-504d4a3bac15" providerId="ADAL" clId="{ECD42228-5B96-4A72-B268-C46DF994E6B7}" dt="2024-01-14T20:26:10.929" v="732"/>
          <ac:spMkLst>
            <pc:docMk/>
            <pc:sldMk cId="2204611569" sldId="466"/>
            <ac:spMk id="4" creationId="{610234A8-C547-4303-9A41-3329264F3398}"/>
          </ac:spMkLst>
        </pc:spChg>
      </pc:sldChg>
      <pc:sldChg chg="modSp add del">
        <pc:chgData name="Palit, Tapti" userId="dec6fbcd-7598-406a-8cbf-504d4a3bac15" providerId="ADAL" clId="{ECD42228-5B96-4A72-B268-C46DF994E6B7}" dt="2024-01-28T03:44:01.241" v="67437" actId="47"/>
        <pc:sldMkLst>
          <pc:docMk/>
          <pc:sldMk cId="1780510094" sldId="467"/>
        </pc:sldMkLst>
        <pc:spChg chg="mod">
          <ac:chgData name="Palit, Tapti" userId="dec6fbcd-7598-406a-8cbf-504d4a3bac15" providerId="ADAL" clId="{ECD42228-5B96-4A72-B268-C46DF994E6B7}" dt="2024-01-14T20:26:10.929" v="732"/>
          <ac:spMkLst>
            <pc:docMk/>
            <pc:sldMk cId="1780510094" sldId="467"/>
            <ac:spMk id="4" creationId="{9C1E25DB-3F89-4B03-B0BE-1530F0AB9C2F}"/>
          </ac:spMkLst>
        </pc:spChg>
        <pc:spChg chg="mod">
          <ac:chgData name="Palit, Tapti" userId="dec6fbcd-7598-406a-8cbf-504d4a3bac15" providerId="ADAL" clId="{ECD42228-5B96-4A72-B268-C46DF994E6B7}" dt="2024-01-14T20:26:10.929" v="732"/>
          <ac:spMkLst>
            <pc:docMk/>
            <pc:sldMk cId="1780510094" sldId="467"/>
            <ac:spMk id="7" creationId="{A9BA5701-E71A-42F9-9940-8B4FABA9B516}"/>
          </ac:spMkLst>
        </pc:spChg>
      </pc:sldChg>
      <pc:sldChg chg="modSp add del mod chgLayout">
        <pc:chgData name="Palit, Tapti" userId="dec6fbcd-7598-406a-8cbf-504d4a3bac15" providerId="ADAL" clId="{ECD42228-5B96-4A72-B268-C46DF994E6B7}" dt="2024-01-16T01:34:43.354" v="4645" actId="47"/>
        <pc:sldMkLst>
          <pc:docMk/>
          <pc:sldMk cId="2696923916" sldId="468"/>
        </pc:sldMkLst>
        <pc:spChg chg="mod ord">
          <ac:chgData name="Palit, Tapti" userId="dec6fbcd-7598-406a-8cbf-504d4a3bac15" providerId="ADAL" clId="{ECD42228-5B96-4A72-B268-C46DF994E6B7}" dt="2024-01-14T20:26:10.929" v="732"/>
          <ac:spMkLst>
            <pc:docMk/>
            <pc:sldMk cId="2696923916" sldId="468"/>
            <ac:spMk id="2" creationId="{17FD01BE-4AF2-404F-A793-CDFC91073AAC}"/>
          </ac:spMkLst>
        </pc:spChg>
        <pc:spChg chg="mod ord">
          <ac:chgData name="Palit, Tapti" userId="dec6fbcd-7598-406a-8cbf-504d4a3bac15" providerId="ADAL" clId="{ECD42228-5B96-4A72-B268-C46DF994E6B7}" dt="2024-01-16T01:34:31.847" v="4644" actId="20577"/>
          <ac:spMkLst>
            <pc:docMk/>
            <pc:sldMk cId="2696923916" sldId="468"/>
            <ac:spMk id="3" creationId="{6F54ADAB-57FD-4309-9CA9-8DC92CD746A9}"/>
          </ac:spMkLst>
        </pc:spChg>
        <pc:spChg chg="mod ord">
          <ac:chgData name="Palit, Tapti" userId="dec6fbcd-7598-406a-8cbf-504d4a3bac15" providerId="ADAL" clId="{ECD42228-5B96-4A72-B268-C46DF994E6B7}" dt="2024-01-14T20:26:10.929" v="732"/>
          <ac:spMkLst>
            <pc:docMk/>
            <pc:sldMk cId="2696923916" sldId="468"/>
            <ac:spMk id="4" creationId="{C7E7126A-F87E-48EE-8CCA-D5916149171B}"/>
          </ac:spMkLst>
        </pc:spChg>
      </pc:sldChg>
      <pc:sldChg chg="add mod modShow">
        <pc:chgData name="Palit, Tapti" userId="dec6fbcd-7598-406a-8cbf-504d4a3bac15" providerId="ADAL" clId="{ECD42228-5B96-4A72-B268-C46DF994E6B7}" dt="2024-01-28T22:18:45.724" v="69729" actId="729"/>
        <pc:sldMkLst>
          <pc:docMk/>
          <pc:sldMk cId="3029555505" sldId="469"/>
        </pc:sldMkLst>
      </pc:sldChg>
      <pc:sldChg chg="modSp add del mod chgLayout modNotesTx">
        <pc:chgData name="Palit, Tapti" userId="dec6fbcd-7598-406a-8cbf-504d4a3bac15" providerId="ADAL" clId="{ECD42228-5B96-4A72-B268-C46DF994E6B7}" dt="2024-01-28T22:18:39.412" v="69727" actId="2696"/>
        <pc:sldMkLst>
          <pc:docMk/>
          <pc:sldMk cId="3334083422" sldId="469"/>
        </pc:sldMkLst>
        <pc:spChg chg="mod ord">
          <ac:chgData name="Palit, Tapti" userId="dec6fbcd-7598-406a-8cbf-504d4a3bac15" providerId="ADAL" clId="{ECD42228-5B96-4A72-B268-C46DF994E6B7}" dt="2024-01-14T20:26:10.929" v="732"/>
          <ac:spMkLst>
            <pc:docMk/>
            <pc:sldMk cId="3334083422" sldId="469"/>
            <ac:spMk id="2" creationId="{17FD01BE-4AF2-404F-A793-CDFC91073AAC}"/>
          </ac:spMkLst>
        </pc:spChg>
        <pc:spChg chg="mod ord">
          <ac:chgData name="Palit, Tapti" userId="dec6fbcd-7598-406a-8cbf-504d4a3bac15" providerId="ADAL" clId="{ECD42228-5B96-4A72-B268-C46DF994E6B7}" dt="2024-01-28T01:42:49.127" v="67388" actId="114"/>
          <ac:spMkLst>
            <pc:docMk/>
            <pc:sldMk cId="3334083422" sldId="469"/>
            <ac:spMk id="3" creationId="{6F54ADAB-57FD-4309-9CA9-8DC92CD746A9}"/>
          </ac:spMkLst>
        </pc:spChg>
        <pc:spChg chg="mod ord">
          <ac:chgData name="Palit, Tapti" userId="dec6fbcd-7598-406a-8cbf-504d4a3bac15" providerId="ADAL" clId="{ECD42228-5B96-4A72-B268-C46DF994E6B7}" dt="2024-01-14T20:26:10.929" v="732"/>
          <ac:spMkLst>
            <pc:docMk/>
            <pc:sldMk cId="3334083422" sldId="469"/>
            <ac:spMk id="4" creationId="{C7E7126A-F87E-48EE-8CCA-D5916149171B}"/>
          </ac:spMkLst>
        </pc:spChg>
      </pc:sldChg>
      <pc:sldChg chg="del">
        <pc:chgData name="Palit, Tapti" userId="dec6fbcd-7598-406a-8cbf-504d4a3bac15" providerId="ADAL" clId="{ECD42228-5B96-4A72-B268-C46DF994E6B7}" dt="2024-01-28T03:44:01.241" v="67437" actId="47"/>
        <pc:sldMkLst>
          <pc:docMk/>
          <pc:sldMk cId="85943737" sldId="470"/>
        </pc:sldMkLst>
      </pc:sldChg>
      <pc:sldChg chg="addSp delSp modSp add del mod modClrScheme chgLayout">
        <pc:chgData name="Palit, Tapti" userId="dec6fbcd-7598-406a-8cbf-504d4a3bac15" providerId="ADAL" clId="{ECD42228-5B96-4A72-B268-C46DF994E6B7}" dt="2024-01-23T04:26:13.249" v="19424" actId="113"/>
        <pc:sldMkLst>
          <pc:docMk/>
          <pc:sldMk cId="3002281292" sldId="470"/>
        </pc:sldMkLst>
        <pc:spChg chg="mod ord">
          <ac:chgData name="Palit, Tapti" userId="dec6fbcd-7598-406a-8cbf-504d4a3bac15" providerId="ADAL" clId="{ECD42228-5B96-4A72-B268-C46DF994E6B7}" dt="2024-01-14T20:26:10.929" v="732"/>
          <ac:spMkLst>
            <pc:docMk/>
            <pc:sldMk cId="3002281292" sldId="470"/>
            <ac:spMk id="2" creationId="{17FD01BE-4AF2-404F-A793-CDFC91073AAC}"/>
          </ac:spMkLst>
        </pc:spChg>
        <pc:spChg chg="mod">
          <ac:chgData name="Palit, Tapti" userId="dec6fbcd-7598-406a-8cbf-504d4a3bac15" providerId="ADAL" clId="{ECD42228-5B96-4A72-B268-C46DF994E6B7}" dt="2024-01-23T04:26:13.249" v="19424" actId="113"/>
          <ac:spMkLst>
            <pc:docMk/>
            <pc:sldMk cId="3002281292" sldId="470"/>
            <ac:spMk id="3" creationId="{6F54ADAB-57FD-4309-9CA9-8DC92CD746A9}"/>
          </ac:spMkLst>
        </pc:spChg>
        <pc:spChg chg="mod">
          <ac:chgData name="Palit, Tapti" userId="dec6fbcd-7598-406a-8cbf-504d4a3bac15" providerId="ADAL" clId="{ECD42228-5B96-4A72-B268-C46DF994E6B7}" dt="2024-01-14T20:26:10.929" v="732"/>
          <ac:spMkLst>
            <pc:docMk/>
            <pc:sldMk cId="3002281292" sldId="470"/>
            <ac:spMk id="4" creationId="{C7E7126A-F87E-48EE-8CCA-D5916149171B}"/>
          </ac:spMkLst>
        </pc:spChg>
        <pc:spChg chg="add del mod">
          <ac:chgData name="Palit, Tapti" userId="dec6fbcd-7598-406a-8cbf-504d4a3bac15" providerId="ADAL" clId="{ECD42228-5B96-4A72-B268-C46DF994E6B7}" dt="2024-01-14T19:07:39.931" v="321" actId="26606"/>
          <ac:spMkLst>
            <pc:docMk/>
            <pc:sldMk cId="3002281292" sldId="470"/>
            <ac:spMk id="9" creationId="{00DCF087-1DDB-85DD-A05E-133CC552B6BA}"/>
          </ac:spMkLst>
        </pc:spChg>
        <pc:spChg chg="add del mod">
          <ac:chgData name="Palit, Tapti" userId="dec6fbcd-7598-406a-8cbf-504d4a3bac15" providerId="ADAL" clId="{ECD42228-5B96-4A72-B268-C46DF994E6B7}" dt="2024-01-14T19:07:45.180" v="323" actId="26606"/>
          <ac:spMkLst>
            <pc:docMk/>
            <pc:sldMk cId="3002281292" sldId="470"/>
            <ac:spMk id="11" creationId="{AD941893-F625-B80D-86DF-77880A031A06}"/>
          </ac:spMkLst>
        </pc:spChg>
        <pc:spChg chg="add del mod">
          <ac:chgData name="Palit, Tapti" userId="dec6fbcd-7598-406a-8cbf-504d4a3bac15" providerId="ADAL" clId="{ECD42228-5B96-4A72-B268-C46DF994E6B7}" dt="2024-01-14T19:07:45.180" v="323" actId="26606"/>
          <ac:spMkLst>
            <pc:docMk/>
            <pc:sldMk cId="3002281292" sldId="470"/>
            <ac:spMk id="12" creationId="{DA063337-4A74-4794-903E-500372DB300C}"/>
          </ac:spMkLst>
        </pc:spChg>
        <pc:spChg chg="add del mod">
          <ac:chgData name="Palit, Tapti" userId="dec6fbcd-7598-406a-8cbf-504d4a3bac15" providerId="ADAL" clId="{ECD42228-5B96-4A72-B268-C46DF994E6B7}" dt="2024-01-14T19:07:46.269" v="325" actId="26606"/>
          <ac:spMkLst>
            <pc:docMk/>
            <pc:sldMk cId="3002281292" sldId="470"/>
            <ac:spMk id="14" creationId="{1C1C5609-7B46-D270-E786-744DDC8D9B2B}"/>
          </ac:spMkLst>
        </pc:spChg>
        <pc:spChg chg="add del mod">
          <ac:chgData name="Palit, Tapti" userId="dec6fbcd-7598-406a-8cbf-504d4a3bac15" providerId="ADAL" clId="{ECD42228-5B96-4A72-B268-C46DF994E6B7}" dt="2024-01-14T19:07:47.428" v="327" actId="26606"/>
          <ac:spMkLst>
            <pc:docMk/>
            <pc:sldMk cId="3002281292" sldId="470"/>
            <ac:spMk id="16" creationId="{2D7CDB6A-B919-C34D-B116-09787C1ADE70}"/>
          </ac:spMkLst>
        </pc:spChg>
        <pc:spChg chg="add del mod">
          <ac:chgData name="Palit, Tapti" userId="dec6fbcd-7598-406a-8cbf-504d4a3bac15" providerId="ADAL" clId="{ECD42228-5B96-4A72-B268-C46DF994E6B7}" dt="2024-01-14T19:07:51.736" v="329" actId="26606"/>
          <ac:spMkLst>
            <pc:docMk/>
            <pc:sldMk cId="3002281292" sldId="470"/>
            <ac:spMk id="18" creationId="{1C1C5609-7B46-D270-E786-744DDC8D9B2B}"/>
          </ac:spMkLst>
        </pc:spChg>
      </pc:sldChg>
      <pc:sldChg chg="add del mod modShow">
        <pc:chgData name="Palit, Tapti" userId="dec6fbcd-7598-406a-8cbf-504d4a3bac15" providerId="ADAL" clId="{ECD42228-5B96-4A72-B268-C46DF994E6B7}" dt="2024-01-28T03:44:01.241" v="67437" actId="47"/>
        <pc:sldMkLst>
          <pc:docMk/>
          <pc:sldMk cId="1686907213" sldId="475"/>
        </pc:sldMkLst>
      </pc:sldChg>
      <pc:sldChg chg="delSp modSp add del mod">
        <pc:chgData name="Palit, Tapti" userId="dec6fbcd-7598-406a-8cbf-504d4a3bac15" providerId="ADAL" clId="{ECD42228-5B96-4A72-B268-C46DF994E6B7}" dt="2024-01-16T19:22:12.355" v="7493" actId="2696"/>
        <pc:sldMkLst>
          <pc:docMk/>
          <pc:sldMk cId="2626438807" sldId="475"/>
        </pc:sldMkLst>
        <pc:spChg chg="mod">
          <ac:chgData name="Palit, Tapti" userId="dec6fbcd-7598-406a-8cbf-504d4a3bac15" providerId="ADAL" clId="{ECD42228-5B96-4A72-B268-C46DF994E6B7}" dt="2024-01-16T04:45:13.517" v="6484" actId="20577"/>
          <ac:spMkLst>
            <pc:docMk/>
            <pc:sldMk cId="2626438807" sldId="475"/>
            <ac:spMk id="2" creationId="{803650A6-D090-4F49-89FC-6E7ECF8BED37}"/>
          </ac:spMkLst>
        </pc:spChg>
        <pc:spChg chg="mod">
          <ac:chgData name="Palit, Tapti" userId="dec6fbcd-7598-406a-8cbf-504d4a3bac15" providerId="ADAL" clId="{ECD42228-5B96-4A72-B268-C46DF994E6B7}" dt="2024-01-16T17:18:14.395" v="7018" actId="20577"/>
          <ac:spMkLst>
            <pc:docMk/>
            <pc:sldMk cId="2626438807" sldId="475"/>
            <ac:spMk id="3" creationId="{9DF37E32-E849-43FD-AE75-95E334786AB7}"/>
          </ac:spMkLst>
        </pc:spChg>
        <pc:spChg chg="mod">
          <ac:chgData name="Palit, Tapti" userId="dec6fbcd-7598-406a-8cbf-504d4a3bac15" providerId="ADAL" clId="{ECD42228-5B96-4A72-B268-C46DF994E6B7}" dt="2024-01-14T20:26:10.929" v="732"/>
          <ac:spMkLst>
            <pc:docMk/>
            <pc:sldMk cId="2626438807" sldId="475"/>
            <ac:spMk id="4" creationId="{3CFC0458-353F-49C6-A1F4-5BF22C6A25F4}"/>
          </ac:spMkLst>
        </pc:spChg>
        <pc:spChg chg="mod">
          <ac:chgData name="Palit, Tapti" userId="dec6fbcd-7598-406a-8cbf-504d4a3bac15" providerId="ADAL" clId="{ECD42228-5B96-4A72-B268-C46DF994E6B7}" dt="2024-01-16T17:17:01.423" v="7011" actId="2711"/>
          <ac:spMkLst>
            <pc:docMk/>
            <pc:sldMk cId="2626438807" sldId="475"/>
            <ac:spMk id="21" creationId="{C002CB50-FFF4-441D-8367-A795E26CAACA}"/>
          </ac:spMkLst>
        </pc:spChg>
        <pc:spChg chg="mod">
          <ac:chgData name="Palit, Tapti" userId="dec6fbcd-7598-406a-8cbf-504d4a3bac15" providerId="ADAL" clId="{ECD42228-5B96-4A72-B268-C46DF994E6B7}" dt="2024-01-16T18:40:55.035" v="7062" actId="1076"/>
          <ac:spMkLst>
            <pc:docMk/>
            <pc:sldMk cId="2626438807" sldId="475"/>
            <ac:spMk id="24" creationId="{0C7431CC-9ABE-4770-B145-AC2766FD7A0E}"/>
          </ac:spMkLst>
        </pc:spChg>
        <pc:spChg chg="mod">
          <ac:chgData name="Palit, Tapti" userId="dec6fbcd-7598-406a-8cbf-504d4a3bac15" providerId="ADAL" clId="{ECD42228-5B96-4A72-B268-C46DF994E6B7}" dt="2024-01-16T18:40:52.420" v="7061" actId="1076"/>
          <ac:spMkLst>
            <pc:docMk/>
            <pc:sldMk cId="2626438807" sldId="475"/>
            <ac:spMk id="41" creationId="{21F97398-A0DE-4EC6-AEA5-1E87C05FE65B}"/>
          </ac:spMkLst>
        </pc:spChg>
        <pc:spChg chg="mod">
          <ac:chgData name="Palit, Tapti" userId="dec6fbcd-7598-406a-8cbf-504d4a3bac15" providerId="ADAL" clId="{ECD42228-5B96-4A72-B268-C46DF994E6B7}" dt="2024-01-16T17:17:09.550" v="7013" actId="2711"/>
          <ac:spMkLst>
            <pc:docMk/>
            <pc:sldMk cId="2626438807" sldId="475"/>
            <ac:spMk id="44" creationId="{1865E06F-4701-4A03-8F26-806EB926D33A}"/>
          </ac:spMkLst>
        </pc:spChg>
        <pc:spChg chg="mod">
          <ac:chgData name="Palit, Tapti" userId="dec6fbcd-7598-406a-8cbf-504d4a3bac15" providerId="ADAL" clId="{ECD42228-5B96-4A72-B268-C46DF994E6B7}" dt="2024-01-16T17:17:06.098" v="7012" actId="2711"/>
          <ac:spMkLst>
            <pc:docMk/>
            <pc:sldMk cId="2626438807" sldId="475"/>
            <ac:spMk id="45" creationId="{8CFDC509-7B4F-455B-9524-DEC143CA2728}"/>
          </ac:spMkLst>
        </pc:spChg>
        <pc:spChg chg="del mod">
          <ac:chgData name="Palit, Tapti" userId="dec6fbcd-7598-406a-8cbf-504d4a3bac15" providerId="ADAL" clId="{ECD42228-5B96-4A72-B268-C46DF994E6B7}" dt="2024-01-16T17:18:00.410" v="7015" actId="478"/>
          <ac:spMkLst>
            <pc:docMk/>
            <pc:sldMk cId="2626438807" sldId="475"/>
            <ac:spMk id="58" creationId="{D66BCB38-2C9F-434F-A99C-DED3B22A3274}"/>
          </ac:spMkLst>
        </pc:spChg>
      </pc:sldChg>
      <pc:sldChg chg="modSp add del mod">
        <pc:chgData name="Palit, Tapti" userId="dec6fbcd-7598-406a-8cbf-504d4a3bac15" providerId="ADAL" clId="{ECD42228-5B96-4A72-B268-C46DF994E6B7}" dt="2024-01-16T04:44:30.365" v="6414" actId="47"/>
        <pc:sldMkLst>
          <pc:docMk/>
          <pc:sldMk cId="4098474423" sldId="476"/>
        </pc:sldMkLst>
        <pc:spChg chg="mod">
          <ac:chgData name="Palit, Tapti" userId="dec6fbcd-7598-406a-8cbf-504d4a3bac15" providerId="ADAL" clId="{ECD42228-5B96-4A72-B268-C46DF994E6B7}" dt="2024-01-16T04:19:06.840" v="5856" actId="20577"/>
          <ac:spMkLst>
            <pc:docMk/>
            <pc:sldMk cId="4098474423" sldId="476"/>
            <ac:spMk id="2" creationId="{CA168A6A-A674-44A5-AC65-6B0362CD0AB6}"/>
          </ac:spMkLst>
        </pc:spChg>
        <pc:spChg chg="mod">
          <ac:chgData name="Palit, Tapti" userId="dec6fbcd-7598-406a-8cbf-504d4a3bac15" providerId="ADAL" clId="{ECD42228-5B96-4A72-B268-C46DF994E6B7}" dt="2024-01-14T20:26:10.929" v="732"/>
          <ac:spMkLst>
            <pc:docMk/>
            <pc:sldMk cId="4098474423" sldId="476"/>
            <ac:spMk id="4" creationId="{1984492D-5621-4DFF-A13F-7F893A2A116E}"/>
          </ac:spMkLst>
        </pc:spChg>
        <pc:picChg chg="mod">
          <ac:chgData name="Palit, Tapti" userId="dec6fbcd-7598-406a-8cbf-504d4a3bac15" providerId="ADAL" clId="{ECD42228-5B96-4A72-B268-C46DF994E6B7}" dt="2024-01-16T04:10:59.519" v="5754" actId="1076"/>
          <ac:picMkLst>
            <pc:docMk/>
            <pc:sldMk cId="4098474423" sldId="476"/>
            <ac:picMk id="2062" creationId="{D74946EE-A7AB-2BFA-FD58-9A4BB5162350}"/>
          </ac:picMkLst>
        </pc:picChg>
        <pc:picChg chg="mod">
          <ac:chgData name="Palit, Tapti" userId="dec6fbcd-7598-406a-8cbf-504d4a3bac15" providerId="ADAL" clId="{ECD42228-5B96-4A72-B268-C46DF994E6B7}" dt="2024-01-16T04:10:55.400" v="5752" actId="1076"/>
          <ac:picMkLst>
            <pc:docMk/>
            <pc:sldMk cId="4098474423" sldId="476"/>
            <ac:picMk id="7170" creationId="{CF67A0D9-BC49-488B-BC9E-A9F25693BBF1}"/>
          </ac:picMkLst>
        </pc:picChg>
      </pc:sldChg>
      <pc:sldChg chg="modSp add del">
        <pc:chgData name="Palit, Tapti" userId="dec6fbcd-7598-406a-8cbf-504d4a3bac15" providerId="ADAL" clId="{ECD42228-5B96-4A72-B268-C46DF994E6B7}" dt="2024-01-28T03:44:01.241" v="67437" actId="47"/>
        <pc:sldMkLst>
          <pc:docMk/>
          <pc:sldMk cId="1115464288" sldId="477"/>
        </pc:sldMkLst>
        <pc:spChg chg="mod">
          <ac:chgData name="Palit, Tapti" userId="dec6fbcd-7598-406a-8cbf-504d4a3bac15" providerId="ADAL" clId="{ECD42228-5B96-4A72-B268-C46DF994E6B7}" dt="2024-01-14T20:26:10.929" v="732"/>
          <ac:spMkLst>
            <pc:docMk/>
            <pc:sldMk cId="1115464288" sldId="477"/>
            <ac:spMk id="2" creationId="{803650A6-D090-4F49-89FC-6E7ECF8BED37}"/>
          </ac:spMkLst>
        </pc:spChg>
        <pc:spChg chg="mod">
          <ac:chgData name="Palit, Tapti" userId="dec6fbcd-7598-406a-8cbf-504d4a3bac15" providerId="ADAL" clId="{ECD42228-5B96-4A72-B268-C46DF994E6B7}" dt="2024-01-14T20:26:10.929" v="732"/>
          <ac:spMkLst>
            <pc:docMk/>
            <pc:sldMk cId="1115464288" sldId="477"/>
            <ac:spMk id="4" creationId="{3CFC0458-353F-49C6-A1F4-5BF22C6A25F4}"/>
          </ac:spMkLst>
        </pc:spChg>
      </pc:sldChg>
      <pc:sldChg chg="modSp add del mod">
        <pc:chgData name="Palit, Tapti" userId="dec6fbcd-7598-406a-8cbf-504d4a3bac15" providerId="ADAL" clId="{ECD42228-5B96-4A72-B268-C46DF994E6B7}" dt="2024-01-28T03:44:01.241" v="67437" actId="47"/>
        <pc:sldMkLst>
          <pc:docMk/>
          <pc:sldMk cId="3509378371" sldId="753"/>
        </pc:sldMkLst>
        <pc:spChg chg="mod">
          <ac:chgData name="Palit, Tapti" userId="dec6fbcd-7598-406a-8cbf-504d4a3bac15" providerId="ADAL" clId="{ECD42228-5B96-4A72-B268-C46DF994E6B7}" dt="2024-01-14T20:26:10.929" v="732"/>
          <ac:spMkLst>
            <pc:docMk/>
            <pc:sldMk cId="3509378371" sldId="753"/>
            <ac:spMk id="2" creationId="{5510985D-2477-455A-A3CB-96DAE9FDD982}"/>
          </ac:spMkLst>
        </pc:spChg>
        <pc:spChg chg="mod">
          <ac:chgData name="Palit, Tapti" userId="dec6fbcd-7598-406a-8cbf-504d4a3bac15" providerId="ADAL" clId="{ECD42228-5B96-4A72-B268-C46DF994E6B7}" dt="2024-01-14T20:26:10.929" v="732"/>
          <ac:spMkLst>
            <pc:docMk/>
            <pc:sldMk cId="3509378371" sldId="753"/>
            <ac:spMk id="3" creationId="{2DED0A3C-2800-4695-A0F2-7E7D4FF6FB80}"/>
          </ac:spMkLst>
        </pc:spChg>
        <pc:spChg chg="mod">
          <ac:chgData name="Palit, Tapti" userId="dec6fbcd-7598-406a-8cbf-504d4a3bac15" providerId="ADAL" clId="{ECD42228-5B96-4A72-B268-C46DF994E6B7}" dt="2024-01-14T20:26:10.929" v="732"/>
          <ac:spMkLst>
            <pc:docMk/>
            <pc:sldMk cId="3509378371" sldId="753"/>
            <ac:spMk id="4" creationId="{52C5D24A-7BA7-4124-9EA5-F0C4372FD74C}"/>
          </ac:spMkLst>
        </pc:spChg>
      </pc:sldChg>
      <pc:sldChg chg="modSp add del">
        <pc:chgData name="Palit, Tapti" userId="dec6fbcd-7598-406a-8cbf-504d4a3bac15" providerId="ADAL" clId="{ECD42228-5B96-4A72-B268-C46DF994E6B7}" dt="2024-01-28T01:02:34.032" v="67222" actId="47"/>
        <pc:sldMkLst>
          <pc:docMk/>
          <pc:sldMk cId="3152190271" sldId="754"/>
        </pc:sldMkLst>
        <pc:spChg chg="mod">
          <ac:chgData name="Palit, Tapti" userId="dec6fbcd-7598-406a-8cbf-504d4a3bac15" providerId="ADAL" clId="{ECD42228-5B96-4A72-B268-C46DF994E6B7}" dt="2024-01-14T20:26:10.929" v="732"/>
          <ac:spMkLst>
            <pc:docMk/>
            <pc:sldMk cId="3152190271" sldId="754"/>
            <ac:spMk id="2" creationId="{2A9BF5D1-B61D-461B-A6E7-6AC87AFE724D}"/>
          </ac:spMkLst>
        </pc:spChg>
        <pc:spChg chg="mod">
          <ac:chgData name="Palit, Tapti" userId="dec6fbcd-7598-406a-8cbf-504d4a3bac15" providerId="ADAL" clId="{ECD42228-5B96-4A72-B268-C46DF994E6B7}" dt="2024-01-14T20:26:10.929" v="732"/>
          <ac:spMkLst>
            <pc:docMk/>
            <pc:sldMk cId="3152190271" sldId="754"/>
            <ac:spMk id="4" creationId="{8915FFE3-A260-4192-84A4-F4A3539C2558}"/>
          </ac:spMkLst>
        </pc:spChg>
      </pc:sldChg>
      <pc:sldChg chg="add del mod modShow">
        <pc:chgData name="Palit, Tapti" userId="dec6fbcd-7598-406a-8cbf-504d4a3bac15" providerId="ADAL" clId="{ECD42228-5B96-4A72-B268-C46DF994E6B7}" dt="2024-01-28T03:44:01.241" v="67437" actId="47"/>
        <pc:sldMkLst>
          <pc:docMk/>
          <pc:sldMk cId="87148380" sldId="755"/>
        </pc:sldMkLst>
      </pc:sldChg>
      <pc:sldChg chg="addSp delSp modSp add del mod modClrScheme chgLayout modNotesTx">
        <pc:chgData name="Palit, Tapti" userId="dec6fbcd-7598-406a-8cbf-504d4a3bac15" providerId="ADAL" clId="{ECD42228-5B96-4A72-B268-C46DF994E6B7}" dt="2024-01-25T01:33:10.127" v="45385" actId="2696"/>
        <pc:sldMkLst>
          <pc:docMk/>
          <pc:sldMk cId="475089128" sldId="755"/>
        </pc:sldMkLst>
        <pc:spChg chg="add del mod ord">
          <ac:chgData name="Palit, Tapti" userId="dec6fbcd-7598-406a-8cbf-504d4a3bac15" providerId="ADAL" clId="{ECD42228-5B96-4A72-B268-C46DF994E6B7}" dt="2024-01-14T19:18:49.734" v="374" actId="700"/>
          <ac:spMkLst>
            <pc:docMk/>
            <pc:sldMk cId="475089128" sldId="755"/>
            <ac:spMk id="2" creationId="{C0E39A21-97CE-B888-4147-29260C393CA8}"/>
          </ac:spMkLst>
        </pc:spChg>
        <pc:spChg chg="mod ord">
          <ac:chgData name="Palit, Tapti" userId="dec6fbcd-7598-406a-8cbf-504d4a3bac15" providerId="ADAL" clId="{ECD42228-5B96-4A72-B268-C46DF994E6B7}" dt="2024-01-16T01:39:47.867" v="4734" actId="255"/>
          <ac:spMkLst>
            <pc:docMk/>
            <pc:sldMk cId="475089128" sldId="755"/>
            <ac:spMk id="3" creationId="{447D293D-7127-C791-DD9C-F2890664744A}"/>
          </ac:spMkLst>
        </pc:spChg>
        <pc:spChg chg="mod ord">
          <ac:chgData name="Palit, Tapti" userId="dec6fbcd-7598-406a-8cbf-504d4a3bac15" providerId="ADAL" clId="{ECD42228-5B96-4A72-B268-C46DF994E6B7}" dt="2024-01-14T19:18:49.734" v="374" actId="700"/>
          <ac:spMkLst>
            <pc:docMk/>
            <pc:sldMk cId="475089128" sldId="755"/>
            <ac:spMk id="4" creationId="{CCDABEDB-ED5F-FE78-A359-9E6D6A5291CB}"/>
          </ac:spMkLst>
        </pc:spChg>
        <pc:spChg chg="add del mod ord">
          <ac:chgData name="Palit, Tapti" userId="dec6fbcd-7598-406a-8cbf-504d4a3bac15" providerId="ADAL" clId="{ECD42228-5B96-4A72-B268-C46DF994E6B7}" dt="2024-01-14T19:18:49.734" v="374" actId="700"/>
          <ac:spMkLst>
            <pc:docMk/>
            <pc:sldMk cId="475089128" sldId="755"/>
            <ac:spMk id="5" creationId="{FC431B1C-63D5-18F9-C998-282E824D9B48}"/>
          </ac:spMkLst>
        </pc:spChg>
        <pc:spChg chg="add mod ord">
          <ac:chgData name="Palit, Tapti" userId="dec6fbcd-7598-406a-8cbf-504d4a3bac15" providerId="ADAL" clId="{ECD42228-5B96-4A72-B268-C46DF994E6B7}" dt="2024-01-14T19:18:49.852" v="375" actId="27636"/>
          <ac:spMkLst>
            <pc:docMk/>
            <pc:sldMk cId="475089128" sldId="755"/>
            <ac:spMk id="6" creationId="{9AA2D1C0-D085-DE7A-4858-C83A9B4988B7}"/>
          </ac:spMkLst>
        </pc:spChg>
      </pc:sldChg>
      <pc:sldChg chg="del">
        <pc:chgData name="Palit, Tapti" userId="dec6fbcd-7598-406a-8cbf-504d4a3bac15" providerId="ADAL" clId="{ECD42228-5B96-4A72-B268-C46DF994E6B7}" dt="2024-01-28T03:44:01.241" v="67437" actId="47"/>
        <pc:sldMkLst>
          <pc:docMk/>
          <pc:sldMk cId="86442301" sldId="756"/>
        </pc:sldMkLst>
      </pc:sldChg>
      <pc:sldChg chg="del">
        <pc:chgData name="Palit, Tapti" userId="dec6fbcd-7598-406a-8cbf-504d4a3bac15" providerId="ADAL" clId="{ECD42228-5B96-4A72-B268-C46DF994E6B7}" dt="2024-01-28T03:44:01.241" v="67437" actId="47"/>
        <pc:sldMkLst>
          <pc:docMk/>
          <pc:sldMk cId="1919170591" sldId="757"/>
        </pc:sldMkLst>
      </pc:sldChg>
      <pc:sldChg chg="addSp delSp modSp add del mod modClrScheme chgLayout">
        <pc:chgData name="Palit, Tapti" userId="dec6fbcd-7598-406a-8cbf-504d4a3bac15" providerId="ADAL" clId="{ECD42228-5B96-4A72-B268-C46DF994E6B7}" dt="2024-01-23T01:55:17.227" v="13414" actId="2696"/>
        <pc:sldMkLst>
          <pc:docMk/>
          <pc:sldMk cId="695655142" sldId="758"/>
        </pc:sldMkLst>
        <pc:spChg chg="mod ord">
          <ac:chgData name="Palit, Tapti" userId="dec6fbcd-7598-406a-8cbf-504d4a3bac15" providerId="ADAL" clId="{ECD42228-5B96-4A72-B268-C46DF994E6B7}" dt="2024-01-14T19:18:49.734" v="374" actId="700"/>
          <ac:spMkLst>
            <pc:docMk/>
            <pc:sldMk cId="695655142" sldId="758"/>
            <ac:spMk id="2" creationId="{8229BDFF-E1CE-F57B-F8D8-308A800B8A01}"/>
          </ac:spMkLst>
        </pc:spChg>
        <pc:spChg chg="add del mod ord">
          <ac:chgData name="Palit, Tapti" userId="dec6fbcd-7598-406a-8cbf-504d4a3bac15" providerId="ADAL" clId="{ECD42228-5B96-4A72-B268-C46DF994E6B7}" dt="2024-01-14T19:18:49.734" v="374" actId="700"/>
          <ac:spMkLst>
            <pc:docMk/>
            <pc:sldMk cId="695655142" sldId="758"/>
            <ac:spMk id="3" creationId="{8809A2E1-2C5A-FC3E-AAFC-6F949BB33D4B}"/>
          </ac:spMkLst>
        </pc:spChg>
        <pc:spChg chg="mod ord">
          <ac:chgData name="Palit, Tapti" userId="dec6fbcd-7598-406a-8cbf-504d4a3bac15" providerId="ADAL" clId="{ECD42228-5B96-4A72-B268-C46DF994E6B7}" dt="2024-01-14T19:18:49.734" v="374" actId="700"/>
          <ac:spMkLst>
            <pc:docMk/>
            <pc:sldMk cId="695655142" sldId="758"/>
            <ac:spMk id="4" creationId="{2EA4B841-1774-F5A0-07E2-86E26A512403}"/>
          </ac:spMkLst>
        </pc:spChg>
        <pc:spChg chg="add del mod ord">
          <ac:chgData name="Palit, Tapti" userId="dec6fbcd-7598-406a-8cbf-504d4a3bac15" providerId="ADAL" clId="{ECD42228-5B96-4A72-B268-C46DF994E6B7}" dt="2024-01-14T19:18:49.734" v="374" actId="700"/>
          <ac:spMkLst>
            <pc:docMk/>
            <pc:sldMk cId="695655142" sldId="758"/>
            <ac:spMk id="5" creationId="{F382B7B8-3E87-1091-9E29-D1A765F96125}"/>
          </ac:spMkLst>
        </pc:spChg>
        <pc:spChg chg="add del mod ord">
          <ac:chgData name="Palit, Tapti" userId="dec6fbcd-7598-406a-8cbf-504d4a3bac15" providerId="ADAL" clId="{ECD42228-5B96-4A72-B268-C46DF994E6B7}" dt="2024-01-14T19:20:23.362" v="380" actId="478"/>
          <ac:spMkLst>
            <pc:docMk/>
            <pc:sldMk cId="695655142" sldId="758"/>
            <ac:spMk id="7" creationId="{B9356BAA-5357-F6CB-37EE-EBB2F178237D}"/>
          </ac:spMkLst>
        </pc:spChg>
        <pc:spChg chg="mod">
          <ac:chgData name="Palit, Tapti" userId="dec6fbcd-7598-406a-8cbf-504d4a3bac15" providerId="ADAL" clId="{ECD42228-5B96-4A72-B268-C46DF994E6B7}" dt="2024-01-14T19:00:31.206" v="263" actId="207"/>
          <ac:spMkLst>
            <pc:docMk/>
            <pc:sldMk cId="695655142" sldId="758"/>
            <ac:spMk id="21" creationId="{56844122-7D25-7E0A-BD4C-410A5FA3C81F}"/>
          </ac:spMkLst>
        </pc:spChg>
      </pc:sldChg>
      <pc:sldChg chg="add del mod modShow">
        <pc:chgData name="Palit, Tapti" userId="dec6fbcd-7598-406a-8cbf-504d4a3bac15" providerId="ADAL" clId="{ECD42228-5B96-4A72-B268-C46DF994E6B7}" dt="2024-01-28T03:44:01.241" v="67437" actId="47"/>
        <pc:sldMkLst>
          <pc:docMk/>
          <pc:sldMk cId="2819835898" sldId="758"/>
        </pc:sldMkLst>
      </pc:sldChg>
      <pc:sldChg chg="modSp add del mod ord modNotesTx">
        <pc:chgData name="Palit, Tapti" userId="dec6fbcd-7598-406a-8cbf-504d4a3bac15" providerId="ADAL" clId="{ECD42228-5B96-4A72-B268-C46DF994E6B7}" dt="2024-01-25T01:41:51.841" v="46103" actId="20577"/>
        <pc:sldMkLst>
          <pc:docMk/>
          <pc:sldMk cId="985481160" sldId="759"/>
        </pc:sldMkLst>
        <pc:spChg chg="mod">
          <ac:chgData name="Palit, Tapti" userId="dec6fbcd-7598-406a-8cbf-504d4a3bac15" providerId="ADAL" clId="{ECD42228-5B96-4A72-B268-C46DF994E6B7}" dt="2024-01-14T19:15:44.382" v="346"/>
          <ac:spMkLst>
            <pc:docMk/>
            <pc:sldMk cId="985481160" sldId="759"/>
            <ac:spMk id="2" creationId="{9172D11A-0F01-2059-B19E-0DB3157F9A74}"/>
          </ac:spMkLst>
        </pc:spChg>
        <pc:spChg chg="mod">
          <ac:chgData name="Palit, Tapti" userId="dec6fbcd-7598-406a-8cbf-504d4a3bac15" providerId="ADAL" clId="{ECD42228-5B96-4A72-B268-C46DF994E6B7}" dt="2024-01-25T01:41:51.841" v="46103" actId="20577"/>
          <ac:spMkLst>
            <pc:docMk/>
            <pc:sldMk cId="985481160" sldId="759"/>
            <ac:spMk id="3" creationId="{1DE32838-0EFD-ED43-CD51-D5E95C26D3D4}"/>
          </ac:spMkLst>
        </pc:spChg>
        <pc:spChg chg="mod">
          <ac:chgData name="Palit, Tapti" userId="dec6fbcd-7598-406a-8cbf-504d4a3bac15" providerId="ADAL" clId="{ECD42228-5B96-4A72-B268-C46DF994E6B7}" dt="2024-01-14T19:15:44.382" v="346"/>
          <ac:spMkLst>
            <pc:docMk/>
            <pc:sldMk cId="985481160" sldId="759"/>
            <ac:spMk id="4" creationId="{56815426-21FE-8B6F-A5B1-995FFEEA61BD}"/>
          </ac:spMkLst>
        </pc:spChg>
      </pc:sldChg>
      <pc:sldChg chg="addSp delSp modSp del mod ord modClrScheme addCm delCm chgLayout modNotesTx">
        <pc:chgData name="Palit, Tapti" userId="dec6fbcd-7598-406a-8cbf-504d4a3bac15" providerId="ADAL" clId="{ECD42228-5B96-4A72-B268-C46DF994E6B7}" dt="2024-01-29T16:57:05.224" v="82394" actId="47"/>
        <pc:sldMkLst>
          <pc:docMk/>
          <pc:sldMk cId="899327028" sldId="760"/>
        </pc:sldMkLst>
        <pc:spChg chg="mod ord">
          <ac:chgData name="Palit, Tapti" userId="dec6fbcd-7598-406a-8cbf-504d4a3bac15" providerId="ADAL" clId="{ECD42228-5B96-4A72-B268-C46DF994E6B7}" dt="2024-01-25T14:35:59.484" v="60608" actId="700"/>
          <ac:spMkLst>
            <pc:docMk/>
            <pc:sldMk cId="899327028" sldId="760"/>
            <ac:spMk id="2" creationId="{DF81ABB8-1B14-A1DB-FEB4-C89048CF950D}"/>
          </ac:spMkLst>
        </pc:spChg>
        <pc:spChg chg="add del mod">
          <ac:chgData name="Palit, Tapti" userId="dec6fbcd-7598-406a-8cbf-504d4a3bac15" providerId="ADAL" clId="{ECD42228-5B96-4A72-B268-C46DF994E6B7}" dt="2024-01-29T16:55:47.928" v="82372" actId="478"/>
          <ac:spMkLst>
            <pc:docMk/>
            <pc:sldMk cId="899327028" sldId="760"/>
            <ac:spMk id="3" creationId="{ABCC9868-ACBC-2D49-45C6-89FAE7BCAEFC}"/>
          </ac:spMkLst>
        </pc:spChg>
        <pc:spChg chg="mod ord">
          <ac:chgData name="Palit, Tapti" userId="dec6fbcd-7598-406a-8cbf-504d4a3bac15" providerId="ADAL" clId="{ECD42228-5B96-4A72-B268-C46DF994E6B7}" dt="2024-01-25T14:35:59.484" v="60608" actId="700"/>
          <ac:spMkLst>
            <pc:docMk/>
            <pc:sldMk cId="899327028" sldId="760"/>
            <ac:spMk id="4" creationId="{B4D0B73C-77E4-ECD1-49A1-4EB846159D8F}"/>
          </ac:spMkLst>
        </pc:spChg>
        <pc:spChg chg="mod">
          <ac:chgData name="Palit, Tapti" userId="dec6fbcd-7598-406a-8cbf-504d4a3bac15" providerId="ADAL" clId="{ECD42228-5B96-4A72-B268-C46DF994E6B7}" dt="2024-01-28T23:20:35.748" v="70632" actId="20577"/>
          <ac:spMkLst>
            <pc:docMk/>
            <pc:sldMk cId="899327028" sldId="760"/>
            <ac:spMk id="8" creationId="{4C34F45F-C406-B79A-70E5-77FF2A2CEE10}"/>
          </ac:spMkLst>
        </pc:spChg>
        <pc:spChg chg="add del mod">
          <ac:chgData name="Palit, Tapti" userId="dec6fbcd-7598-406a-8cbf-504d4a3bac15" providerId="ADAL" clId="{ECD42228-5B96-4A72-B268-C46DF994E6B7}" dt="2024-01-25T14:35:47.270" v="60606" actId="478"/>
          <ac:spMkLst>
            <pc:docMk/>
            <pc:sldMk cId="899327028" sldId="760"/>
            <ac:spMk id="11" creationId="{F8879F3A-DB25-4D7A-9FA1-29B86713E749}"/>
          </ac:spMkLst>
        </pc:spChg>
        <pc:spChg chg="add del mod ord">
          <ac:chgData name="Palit, Tapti" userId="dec6fbcd-7598-406a-8cbf-504d4a3bac15" providerId="ADAL" clId="{ECD42228-5B96-4A72-B268-C46DF994E6B7}" dt="2024-01-25T14:35:59.484" v="60608" actId="700"/>
          <ac:spMkLst>
            <pc:docMk/>
            <pc:sldMk cId="899327028" sldId="760"/>
            <ac:spMk id="13" creationId="{B182921F-F3BF-AAAD-360F-C22F1D17F214}"/>
          </ac:spMkLst>
        </pc:spChg>
        <pc:spChg chg="add mod">
          <ac:chgData name="Palit, Tapti" userId="dec6fbcd-7598-406a-8cbf-504d4a3bac15" providerId="ADAL" clId="{ECD42228-5B96-4A72-B268-C46DF994E6B7}" dt="2024-01-25T14:36:59.386" v="60639" actId="255"/>
          <ac:spMkLst>
            <pc:docMk/>
            <pc:sldMk cId="899327028" sldId="760"/>
            <ac:spMk id="14" creationId="{0BF84F92-DAAC-13DB-2477-37524B5AD0D5}"/>
          </ac:spMkLst>
        </pc:spChg>
        <pc:spChg chg="mod">
          <ac:chgData name="Palit, Tapti" userId="dec6fbcd-7598-406a-8cbf-504d4a3bac15" providerId="ADAL" clId="{ECD42228-5B96-4A72-B268-C46DF994E6B7}" dt="2024-01-28T23:20:26.976" v="70595" actId="1076"/>
          <ac:spMkLst>
            <pc:docMk/>
            <pc:sldMk cId="899327028" sldId="760"/>
            <ac:spMk id="27" creationId="{9D8244E9-5278-3F65-B6C3-9F1D20EE80C4}"/>
          </ac:spMkLst>
        </pc:spChg>
        <pc:spChg chg="mod">
          <ac:chgData name="Palit, Tapti" userId="dec6fbcd-7598-406a-8cbf-504d4a3bac15" providerId="ADAL" clId="{ECD42228-5B96-4A72-B268-C46DF994E6B7}" dt="2024-01-29T01:45:19.582" v="72582" actId="5793"/>
          <ac:spMkLst>
            <pc:docMk/>
            <pc:sldMk cId="899327028" sldId="760"/>
            <ac:spMk id="28" creationId="{89EFB966-D926-FE1D-3A0F-09593BBA96B6}"/>
          </ac:spMkLst>
        </pc:spChg>
        <pc:spChg chg="mod">
          <ac:chgData name="Palit, Tapti" userId="dec6fbcd-7598-406a-8cbf-504d4a3bac15" providerId="ADAL" clId="{ECD42228-5B96-4A72-B268-C46DF994E6B7}" dt="2024-01-28T23:20:58.617" v="70661" actId="20577"/>
          <ac:spMkLst>
            <pc:docMk/>
            <pc:sldMk cId="899327028" sldId="760"/>
            <ac:spMk id="37" creationId="{AED8CC3B-88CA-91AD-E51F-3A59BEE7580F}"/>
          </ac:spMkLst>
        </pc:spChg>
        <pc:picChg chg="mod ord">
          <ac:chgData name="Palit, Tapti" userId="dec6fbcd-7598-406a-8cbf-504d4a3bac15" providerId="ADAL" clId="{ECD42228-5B96-4A72-B268-C46DF994E6B7}" dt="2024-01-25T14:35:59.484" v="60608" actId="700"/>
          <ac:picMkLst>
            <pc:docMk/>
            <pc:sldMk cId="899327028" sldId="760"/>
            <ac:picMk id="12" creationId="{0304CBC5-D55E-2AF1-B56F-89A61AB208E9}"/>
          </ac:picMkLst>
        </pc:picChg>
        <pc:extLst>
          <p:ext xmlns:p="http://schemas.openxmlformats.org/presentationml/2006/main" uri="{D6D511B9-2390-475A-947B-AFAB55BFBCF1}">
            <pc226:cmChg xmlns:pc226="http://schemas.microsoft.com/office/powerpoint/2022/06/main/command" chg="del">
              <pc226:chgData name="Palit, Tapti" userId="dec6fbcd-7598-406a-8cbf-504d4a3bac15" providerId="ADAL" clId="{ECD42228-5B96-4A72-B268-C46DF994E6B7}" dt="2024-01-25T14:37:19.635" v="60641"/>
              <pc2:cmMkLst xmlns:pc2="http://schemas.microsoft.com/office/powerpoint/2019/9/main/command">
                <pc:docMk/>
                <pc:sldMk cId="899327028" sldId="760"/>
                <pc2:cmMk id="{F4B4EB15-E843-49A0-99D3-5AB3326F26E0}"/>
              </pc2:cmMkLst>
            </pc226:cmChg>
            <pc226:cmChg xmlns:pc226="http://schemas.microsoft.com/office/powerpoint/2022/06/main/command" chg="del">
              <pc226:chgData name="Palit, Tapti" userId="dec6fbcd-7598-406a-8cbf-504d4a3bac15" providerId="ADAL" clId="{ECD42228-5B96-4A72-B268-C46DF994E6B7}" dt="2024-01-25T14:37:16.740" v="60640"/>
              <pc2:cmMkLst xmlns:pc2="http://schemas.microsoft.com/office/powerpoint/2019/9/main/command">
                <pc:docMk/>
                <pc:sldMk cId="899327028" sldId="760"/>
                <pc2:cmMk id="{AB286D7F-60E3-4DAF-AFD5-909AF29ACF30}"/>
              </pc2:cmMkLst>
            </pc226:cmChg>
            <pc226:cmChg xmlns:pc226="http://schemas.microsoft.com/office/powerpoint/2022/06/main/command" chg="add">
              <pc226:chgData name="Palit, Tapti" userId="dec6fbcd-7598-406a-8cbf-504d4a3bac15" providerId="ADAL" clId="{ECD42228-5B96-4A72-B268-C46DF994E6B7}" dt="2024-01-25T14:37:35.124" v="60642"/>
              <pc2:cmMkLst xmlns:pc2="http://schemas.microsoft.com/office/powerpoint/2019/9/main/command">
                <pc:docMk/>
                <pc:sldMk cId="899327028" sldId="760"/>
                <pc2:cmMk id="{A9B2FCA1-5781-4BD3-BF74-4E8181609CCC}"/>
              </pc2:cmMkLst>
            </pc226:cmChg>
          </p:ext>
        </pc:extLst>
      </pc:sldChg>
      <pc:sldChg chg="addSp delSp modSp add del mod modClrScheme modAnim chgLayout modNotesTx">
        <pc:chgData name="Palit, Tapti" userId="dec6fbcd-7598-406a-8cbf-504d4a3bac15" providerId="ADAL" clId="{ECD42228-5B96-4A72-B268-C46DF994E6B7}" dt="2024-01-24T02:14:05.735" v="35022" actId="1076"/>
        <pc:sldMkLst>
          <pc:docMk/>
          <pc:sldMk cId="2315818862" sldId="760"/>
        </pc:sldMkLst>
        <pc:spChg chg="mod ord">
          <ac:chgData name="Palit, Tapti" userId="dec6fbcd-7598-406a-8cbf-504d4a3bac15" providerId="ADAL" clId="{ECD42228-5B96-4A72-B268-C46DF994E6B7}" dt="2024-01-14T23:45:59.625" v="3739" actId="20577"/>
          <ac:spMkLst>
            <pc:docMk/>
            <pc:sldMk cId="2315818862" sldId="760"/>
            <ac:spMk id="2" creationId="{DF81ABB8-1B14-A1DB-FEB4-C89048CF950D}"/>
          </ac:spMkLst>
        </pc:spChg>
        <pc:spChg chg="mod ord">
          <ac:chgData name="Palit, Tapti" userId="dec6fbcd-7598-406a-8cbf-504d4a3bac15" providerId="ADAL" clId="{ECD42228-5B96-4A72-B268-C46DF994E6B7}" dt="2024-01-14T19:18:49.734" v="374" actId="700"/>
          <ac:spMkLst>
            <pc:docMk/>
            <pc:sldMk cId="2315818862" sldId="760"/>
            <ac:spMk id="4" creationId="{B4D0B73C-77E4-ECD1-49A1-4EB846159D8F}"/>
          </ac:spMkLst>
        </pc:spChg>
        <pc:spChg chg="mod">
          <ac:chgData name="Palit, Tapti" userId="dec6fbcd-7598-406a-8cbf-504d4a3bac15" providerId="ADAL" clId="{ECD42228-5B96-4A72-B268-C46DF994E6B7}" dt="2024-01-14T19:25:03.585" v="440" actId="208"/>
          <ac:spMkLst>
            <pc:docMk/>
            <pc:sldMk cId="2315818862" sldId="760"/>
            <ac:spMk id="5" creationId="{F5325E51-9A03-34B3-70C8-A9DD4DCF2733}"/>
          </ac:spMkLst>
        </pc:spChg>
        <pc:spChg chg="mod">
          <ac:chgData name="Palit, Tapti" userId="dec6fbcd-7598-406a-8cbf-504d4a3bac15" providerId="ADAL" clId="{ECD42228-5B96-4A72-B268-C46DF994E6B7}" dt="2024-01-16T04:15:08.010" v="5773" actId="114"/>
          <ac:spMkLst>
            <pc:docMk/>
            <pc:sldMk cId="2315818862" sldId="760"/>
            <ac:spMk id="7" creationId="{B0D5B52E-F89C-1B4E-FFC2-FC6C57CC7218}"/>
          </ac:spMkLst>
        </pc:spChg>
        <pc:spChg chg="mod">
          <ac:chgData name="Palit, Tapti" userId="dec6fbcd-7598-406a-8cbf-504d4a3bac15" providerId="ADAL" clId="{ECD42228-5B96-4A72-B268-C46DF994E6B7}" dt="2024-01-16T04:14:59.400" v="5771" actId="114"/>
          <ac:spMkLst>
            <pc:docMk/>
            <pc:sldMk cId="2315818862" sldId="760"/>
            <ac:spMk id="8" creationId="{4C34F45F-C406-B79A-70E5-77FF2A2CEE10}"/>
          </ac:spMkLst>
        </pc:spChg>
        <pc:spChg chg="add del mod ord">
          <ac:chgData name="Palit, Tapti" userId="dec6fbcd-7598-406a-8cbf-504d4a3bac15" providerId="ADAL" clId="{ECD42228-5B96-4A72-B268-C46DF994E6B7}" dt="2024-01-14T19:18:49.734" v="374" actId="700"/>
          <ac:spMkLst>
            <pc:docMk/>
            <pc:sldMk cId="2315818862" sldId="760"/>
            <ac:spMk id="11" creationId="{4DCCAC0D-257C-9181-C8BC-B9EBCD1E8593}"/>
          </ac:spMkLst>
        </pc:spChg>
        <pc:spChg chg="add del mod ord">
          <ac:chgData name="Palit, Tapti" userId="dec6fbcd-7598-406a-8cbf-504d4a3bac15" providerId="ADAL" clId="{ECD42228-5B96-4A72-B268-C46DF994E6B7}" dt="2024-01-14T19:18:49.734" v="374" actId="700"/>
          <ac:spMkLst>
            <pc:docMk/>
            <pc:sldMk cId="2315818862" sldId="760"/>
            <ac:spMk id="12" creationId="{966A5BDD-1EB5-30CA-5AB6-5666E694DA2E}"/>
          </ac:spMkLst>
        </pc:spChg>
        <pc:spChg chg="add del mod ord">
          <ac:chgData name="Palit, Tapti" userId="dec6fbcd-7598-406a-8cbf-504d4a3bac15" providerId="ADAL" clId="{ECD42228-5B96-4A72-B268-C46DF994E6B7}" dt="2024-01-14T19:24:57.621" v="439" actId="478"/>
          <ac:spMkLst>
            <pc:docMk/>
            <pc:sldMk cId="2315818862" sldId="760"/>
            <ac:spMk id="13" creationId="{23B61198-920D-CB8A-CA68-359FED8632AE}"/>
          </ac:spMkLst>
        </pc:spChg>
        <pc:spChg chg="del">
          <ac:chgData name="Palit, Tapti" userId="dec6fbcd-7598-406a-8cbf-504d4a3bac15" providerId="ADAL" clId="{ECD42228-5B96-4A72-B268-C46DF994E6B7}" dt="2024-01-24T02:13:52.578" v="35018"/>
          <ac:spMkLst>
            <pc:docMk/>
            <pc:sldMk cId="2315818862" sldId="760"/>
            <ac:spMk id="13" creationId="{3065B9F1-621B-B69E-8706-238DBCB4D508}"/>
          </ac:spMkLst>
        </pc:spChg>
        <pc:spChg chg="mod">
          <ac:chgData name="Palit, Tapti" userId="dec6fbcd-7598-406a-8cbf-504d4a3bac15" providerId="ADAL" clId="{ECD42228-5B96-4A72-B268-C46DF994E6B7}" dt="2024-01-23T14:29:48.274" v="24159" actId="20577"/>
          <ac:spMkLst>
            <pc:docMk/>
            <pc:sldMk cId="2315818862" sldId="760"/>
            <ac:spMk id="27" creationId="{9D8244E9-5278-3F65-B6C3-9F1D20EE80C4}"/>
          </ac:spMkLst>
        </pc:spChg>
        <pc:spChg chg="mod">
          <ac:chgData name="Palit, Tapti" userId="dec6fbcd-7598-406a-8cbf-504d4a3bac15" providerId="ADAL" clId="{ECD42228-5B96-4A72-B268-C46DF994E6B7}" dt="2024-01-14T20:45:57.449" v="1297" actId="14100"/>
          <ac:spMkLst>
            <pc:docMk/>
            <pc:sldMk cId="2315818862" sldId="760"/>
            <ac:spMk id="28" creationId="{89EFB966-D926-FE1D-3A0F-09593BBA96B6}"/>
          </ac:spMkLst>
        </pc:spChg>
        <pc:spChg chg="mod">
          <ac:chgData name="Palit, Tapti" userId="dec6fbcd-7598-406a-8cbf-504d4a3bac15" providerId="ADAL" clId="{ECD42228-5B96-4A72-B268-C46DF994E6B7}" dt="2024-01-16T04:15:14.220" v="5774" actId="114"/>
          <ac:spMkLst>
            <pc:docMk/>
            <pc:sldMk cId="2315818862" sldId="760"/>
            <ac:spMk id="37" creationId="{AED8CC3B-88CA-91AD-E51F-3A59BEE7580F}"/>
          </ac:spMkLst>
        </pc:spChg>
        <pc:spChg chg="mod">
          <ac:chgData name="Palit, Tapti" userId="dec6fbcd-7598-406a-8cbf-504d4a3bac15" providerId="ADAL" clId="{ECD42228-5B96-4A72-B268-C46DF994E6B7}" dt="2024-01-14T20:46:21.821" v="1306" actId="20577"/>
          <ac:spMkLst>
            <pc:docMk/>
            <pc:sldMk cId="2315818862" sldId="760"/>
            <ac:spMk id="38" creationId="{7FA65119-623F-C126-BFD8-2CC8C9B5746C}"/>
          </ac:spMkLst>
        </pc:spChg>
        <pc:spChg chg="mod">
          <ac:chgData name="Palit, Tapti" userId="dec6fbcd-7598-406a-8cbf-504d4a3bac15" providerId="ADAL" clId="{ECD42228-5B96-4A72-B268-C46DF994E6B7}" dt="2024-01-14T20:47:02.713" v="1343" actId="14100"/>
          <ac:spMkLst>
            <pc:docMk/>
            <pc:sldMk cId="2315818862" sldId="760"/>
            <ac:spMk id="45" creationId="{16BAF015-D4A6-06D0-ED1E-D4E1704538DD}"/>
          </ac:spMkLst>
        </pc:spChg>
        <pc:spChg chg="mod">
          <ac:chgData name="Palit, Tapti" userId="dec6fbcd-7598-406a-8cbf-504d4a3bac15" providerId="ADAL" clId="{ECD42228-5B96-4A72-B268-C46DF994E6B7}" dt="2024-01-16T04:15:16.788" v="5775" actId="114"/>
          <ac:spMkLst>
            <pc:docMk/>
            <pc:sldMk cId="2315818862" sldId="760"/>
            <ac:spMk id="50" creationId="{6D7BADB0-6F43-63E7-FDFB-9C131041A0F2}"/>
          </ac:spMkLst>
        </pc:spChg>
        <pc:spChg chg="del">
          <ac:chgData name="Palit, Tapti" userId="dec6fbcd-7598-406a-8cbf-504d4a3bac15" providerId="ADAL" clId="{ECD42228-5B96-4A72-B268-C46DF994E6B7}" dt="2024-01-14T20:46:49.593" v="1333" actId="478"/>
          <ac:spMkLst>
            <pc:docMk/>
            <pc:sldMk cId="2315818862" sldId="760"/>
            <ac:spMk id="68" creationId="{4D723328-A711-0E42-047E-1DA5D7B328E2}"/>
          </ac:spMkLst>
        </pc:spChg>
        <pc:spChg chg="mod">
          <ac:chgData name="Palit, Tapti" userId="dec6fbcd-7598-406a-8cbf-504d4a3bac15" providerId="ADAL" clId="{ECD42228-5B96-4A72-B268-C46DF994E6B7}" dt="2024-01-16T04:15:21.008" v="5776" actId="114"/>
          <ac:spMkLst>
            <pc:docMk/>
            <pc:sldMk cId="2315818862" sldId="760"/>
            <ac:spMk id="73" creationId="{800523CF-AF1D-AB7F-A449-2D1CAD9DAC14}"/>
          </ac:spMkLst>
        </pc:spChg>
        <pc:spChg chg="mod">
          <ac:chgData name="Palit, Tapti" userId="dec6fbcd-7598-406a-8cbf-504d4a3bac15" providerId="ADAL" clId="{ECD42228-5B96-4A72-B268-C46DF994E6B7}" dt="2024-01-16T04:15:23.779" v="5777" actId="114"/>
          <ac:spMkLst>
            <pc:docMk/>
            <pc:sldMk cId="2315818862" sldId="760"/>
            <ac:spMk id="74" creationId="{DA1B70A0-1179-BDDA-CDA2-F6A2F2662A5C}"/>
          </ac:spMkLst>
        </pc:spChg>
        <pc:picChg chg="add mod">
          <ac:chgData name="Palit, Tapti" userId="dec6fbcd-7598-406a-8cbf-504d4a3bac15" providerId="ADAL" clId="{ECD42228-5B96-4A72-B268-C46DF994E6B7}" dt="2024-01-24T02:14:05.735" v="35022" actId="1076"/>
          <ac:picMkLst>
            <pc:docMk/>
            <pc:sldMk cId="2315818862" sldId="760"/>
            <ac:picMk id="12" creationId="{0304CBC5-D55E-2AF1-B56F-89A61AB208E9}"/>
          </ac:picMkLst>
        </pc:picChg>
        <pc:picChg chg="del">
          <ac:chgData name="Palit, Tapti" userId="dec6fbcd-7598-406a-8cbf-504d4a3bac15" providerId="ADAL" clId="{ECD42228-5B96-4A72-B268-C46DF994E6B7}" dt="2024-01-24T02:13:47.693" v="35017" actId="478"/>
          <ac:picMkLst>
            <pc:docMk/>
            <pc:sldMk cId="2315818862" sldId="760"/>
            <ac:picMk id="1052" creationId="{A54801A9-C387-5404-734F-5006832888A4}"/>
          </ac:picMkLst>
        </pc:picChg>
      </pc:sldChg>
      <pc:sldChg chg="addSp delSp modSp add del mod modClrScheme modAnim addCm chgLayout modNotesTx">
        <pc:chgData name="Palit, Tapti" userId="dec6fbcd-7598-406a-8cbf-504d4a3bac15" providerId="ADAL" clId="{ECD42228-5B96-4A72-B268-C46DF994E6B7}" dt="2024-01-25T01:11:02.200" v="44571" actId="20577"/>
        <pc:sldMkLst>
          <pc:docMk/>
          <pc:sldMk cId="2217327378" sldId="761"/>
        </pc:sldMkLst>
        <pc:spChg chg="mod ord">
          <ac:chgData name="Palit, Tapti" userId="dec6fbcd-7598-406a-8cbf-504d4a3bac15" providerId="ADAL" clId="{ECD42228-5B96-4A72-B268-C46DF994E6B7}" dt="2024-01-25T01:07:16.806" v="44339" actId="20577"/>
          <ac:spMkLst>
            <pc:docMk/>
            <pc:sldMk cId="2217327378" sldId="761"/>
            <ac:spMk id="2" creationId="{F8B8D02F-DFDB-4EB1-8C2E-1677EEE15BF7}"/>
          </ac:spMkLst>
        </pc:spChg>
        <pc:spChg chg="add del mod ord">
          <ac:chgData name="Palit, Tapti" userId="dec6fbcd-7598-406a-8cbf-504d4a3bac15" providerId="ADAL" clId="{ECD42228-5B96-4A72-B268-C46DF994E6B7}" dt="2024-01-14T19:18:49.734" v="374" actId="700"/>
          <ac:spMkLst>
            <pc:docMk/>
            <pc:sldMk cId="2217327378" sldId="761"/>
            <ac:spMk id="3" creationId="{B1CD0213-9C00-59E1-F22C-7DB7DF31C398}"/>
          </ac:spMkLst>
        </pc:spChg>
        <pc:spChg chg="mod ord">
          <ac:chgData name="Palit, Tapti" userId="dec6fbcd-7598-406a-8cbf-504d4a3bac15" providerId="ADAL" clId="{ECD42228-5B96-4A72-B268-C46DF994E6B7}" dt="2024-01-14T19:18:49.734" v="374" actId="700"/>
          <ac:spMkLst>
            <pc:docMk/>
            <pc:sldMk cId="2217327378" sldId="761"/>
            <ac:spMk id="4" creationId="{6B1F8454-81B1-434A-AEB0-0FF8F15F1F73}"/>
          </ac:spMkLst>
        </pc:spChg>
        <pc:spChg chg="add del mod ord">
          <ac:chgData name="Palit, Tapti" userId="dec6fbcd-7598-406a-8cbf-504d4a3bac15" providerId="ADAL" clId="{ECD42228-5B96-4A72-B268-C46DF994E6B7}" dt="2024-01-14T19:18:49.734" v="374" actId="700"/>
          <ac:spMkLst>
            <pc:docMk/>
            <pc:sldMk cId="2217327378" sldId="761"/>
            <ac:spMk id="6" creationId="{204C657A-7FFA-0A4C-FF68-C13FD4A45ACB}"/>
          </ac:spMkLst>
        </pc:spChg>
        <pc:spChg chg="add del mod ord">
          <ac:chgData name="Palit, Tapti" userId="dec6fbcd-7598-406a-8cbf-504d4a3bac15" providerId="ADAL" clId="{ECD42228-5B96-4A72-B268-C46DF994E6B7}" dt="2024-01-14T19:20:19.996" v="379" actId="478"/>
          <ac:spMkLst>
            <pc:docMk/>
            <pc:sldMk cId="2217327378" sldId="761"/>
            <ac:spMk id="7" creationId="{33024E36-45E1-A683-79CB-6D6A8E8042A2}"/>
          </ac:spMkLst>
        </pc:spChg>
        <pc:picChg chg="del">
          <ac:chgData name="Palit, Tapti" userId="dec6fbcd-7598-406a-8cbf-504d4a3bac15" providerId="ADAL" clId="{ECD42228-5B96-4A72-B268-C46DF994E6B7}" dt="2024-01-25T00:59:03.860" v="44000" actId="478"/>
          <ac:picMkLst>
            <pc:docMk/>
            <pc:sldMk cId="2217327378" sldId="761"/>
            <ac:picMk id="5" creationId="{E7EFBCF8-F744-C343-982D-CD5ABBA5AA05}"/>
          </ac:picMkLst>
        </pc:picChg>
        <pc:picChg chg="add mod">
          <ac:chgData name="Palit, Tapti" userId="dec6fbcd-7598-406a-8cbf-504d4a3bac15" providerId="ADAL" clId="{ECD42228-5B96-4A72-B268-C46DF994E6B7}" dt="2024-01-25T01:04:00.734" v="44173" actId="1076"/>
          <ac:picMkLst>
            <pc:docMk/>
            <pc:sldMk cId="2217327378" sldId="761"/>
            <ac:picMk id="6" creationId="{0DA0E592-3C4A-98F4-9A16-DC69B1C15589}"/>
          </ac:picMkLst>
        </pc:picChg>
        <pc:picChg chg="add mod">
          <ac:chgData name="Palit, Tapti" userId="dec6fbcd-7598-406a-8cbf-504d4a3bac15" providerId="ADAL" clId="{ECD42228-5B96-4A72-B268-C46DF994E6B7}" dt="2024-01-25T01:04:17.677" v="44176" actId="1076"/>
          <ac:picMkLst>
            <pc:docMk/>
            <pc:sldMk cId="2217327378" sldId="761"/>
            <ac:picMk id="8" creationId="{F0D0E824-6AB1-A1A4-2B41-47BCBBBA8CE2}"/>
          </ac:picMkLst>
        </pc:picChg>
        <pc:picChg chg="add ord">
          <ac:chgData name="Palit, Tapti" userId="dec6fbcd-7598-406a-8cbf-504d4a3bac15" providerId="ADAL" clId="{ECD42228-5B96-4A72-B268-C46DF994E6B7}" dt="2024-01-25T01:05:50.166" v="44264" actId="166"/>
          <ac:picMkLst>
            <pc:docMk/>
            <pc:sldMk cId="2217327378" sldId="761"/>
            <ac:picMk id="10" creationId="{4D39C989-E4B6-AD3B-240F-C940D84C4B51}"/>
          </ac:picMkLst>
        </pc:picChg>
        <pc:picChg chg="add">
          <ac:chgData name="Palit, Tapti" userId="dec6fbcd-7598-406a-8cbf-504d4a3bac15" providerId="ADAL" clId="{ECD42228-5B96-4A72-B268-C46DF994E6B7}" dt="2024-01-25T01:05:22.472" v="44210" actId="22"/>
          <ac:picMkLst>
            <pc:docMk/>
            <pc:sldMk cId="2217327378" sldId="761"/>
            <ac:picMk id="12" creationId="{E8994956-F618-DABF-870D-F545F4305622}"/>
          </ac:picMkLst>
        </pc:picChg>
        <pc:picChg chg="mod">
          <ac:chgData name="Palit, Tapti" userId="dec6fbcd-7598-406a-8cbf-504d4a3bac15" providerId="ADAL" clId="{ECD42228-5B96-4A72-B268-C46DF994E6B7}" dt="2024-01-25T00:59:17.909" v="44006" actId="14100"/>
          <ac:picMkLst>
            <pc:docMk/>
            <pc:sldMk cId="2217327378" sldId="761"/>
            <ac:picMk id="21" creationId="{3F5574EC-286F-0BB7-785E-404D4E94595C}"/>
          </ac:picMkLst>
        </pc:picChg>
        <pc:picChg chg="del">
          <ac:chgData name="Palit, Tapti" userId="dec6fbcd-7598-406a-8cbf-504d4a3bac15" providerId="ADAL" clId="{ECD42228-5B96-4A72-B268-C46DF994E6B7}" dt="2024-01-25T00:59:10.564" v="44003" actId="478"/>
          <ac:picMkLst>
            <pc:docMk/>
            <pc:sldMk cId="2217327378" sldId="761"/>
            <ac:picMk id="22" creationId="{7BA78636-FF8E-8AEA-564C-F3DF77C9862F}"/>
          </ac:picMkLst>
        </pc:picChg>
        <pc:picChg chg="del">
          <ac:chgData name="Palit, Tapti" userId="dec6fbcd-7598-406a-8cbf-504d4a3bac15" providerId="ADAL" clId="{ECD42228-5B96-4A72-B268-C46DF994E6B7}" dt="2024-01-25T00:59:09.187" v="44002" actId="478"/>
          <ac:picMkLst>
            <pc:docMk/>
            <pc:sldMk cId="2217327378" sldId="761"/>
            <ac:picMk id="25" creationId="{54E41EB9-824F-43BF-5B26-1F1A1BF58566}"/>
          </ac:picMkLst>
        </pc:picChg>
        <pc:picChg chg="del">
          <ac:chgData name="Palit, Tapti" userId="dec6fbcd-7598-406a-8cbf-504d4a3bac15" providerId="ADAL" clId="{ECD42228-5B96-4A72-B268-C46DF994E6B7}" dt="2024-01-25T00:59:12.170" v="44004" actId="478"/>
          <ac:picMkLst>
            <pc:docMk/>
            <pc:sldMk cId="2217327378" sldId="761"/>
            <ac:picMk id="26" creationId="{906D6E89-F5EF-E8D5-6973-DC050AE919B2}"/>
          </ac:picMkLst>
        </pc:picChg>
        <pc:picChg chg="del">
          <ac:chgData name="Palit, Tapti" userId="dec6fbcd-7598-406a-8cbf-504d4a3bac15" providerId="ADAL" clId="{ECD42228-5B96-4A72-B268-C46DF994E6B7}" dt="2024-01-25T00:59:07.583" v="44001" actId="478"/>
          <ac:picMkLst>
            <pc:docMk/>
            <pc:sldMk cId="2217327378" sldId="761"/>
            <ac:picMk id="28" creationId="{E35A60AD-EF0B-6851-B808-A97DF30A909C}"/>
          </ac:picMkLst>
        </pc:picChg>
        <pc:extLst>
          <p:ext xmlns:p="http://schemas.openxmlformats.org/presentationml/2006/main" uri="{D6D511B9-2390-475A-947B-AFAB55BFBCF1}">
            <pc226:cmChg xmlns:pc226="http://schemas.microsoft.com/office/powerpoint/2022/06/main/command" chg="add">
              <pc226:chgData name="Palit, Tapti" userId="dec6fbcd-7598-406a-8cbf-504d4a3bac15" providerId="ADAL" clId="{ECD42228-5B96-4A72-B268-C46DF994E6B7}" dt="2024-01-23T01:44:23.492" v="13011"/>
              <pc2:cmMkLst xmlns:pc2="http://schemas.microsoft.com/office/powerpoint/2019/9/main/command">
                <pc:docMk/>
                <pc:sldMk cId="2217327378" sldId="761"/>
                <pc2:cmMk id="{6D748C84-E3F3-4AB4-8F8F-A7C6EF1D2E55}"/>
              </pc2:cmMkLst>
            </pc226:cmChg>
          </p:ext>
        </pc:extLst>
      </pc:sldChg>
      <pc:sldChg chg="modSp add del mod">
        <pc:chgData name="Palit, Tapti" userId="dec6fbcd-7598-406a-8cbf-504d4a3bac15" providerId="ADAL" clId="{ECD42228-5B96-4A72-B268-C46DF994E6B7}" dt="2024-01-28T03:44:01.241" v="67437" actId="47"/>
        <pc:sldMkLst>
          <pc:docMk/>
          <pc:sldMk cId="512239654" sldId="763"/>
        </pc:sldMkLst>
        <pc:spChg chg="mod">
          <ac:chgData name="Palit, Tapti" userId="dec6fbcd-7598-406a-8cbf-504d4a3bac15" providerId="ADAL" clId="{ECD42228-5B96-4A72-B268-C46DF994E6B7}" dt="2024-01-14T20:26:10.929" v="732"/>
          <ac:spMkLst>
            <pc:docMk/>
            <pc:sldMk cId="512239654" sldId="763"/>
            <ac:spMk id="2" creationId="{5510985D-2477-455A-A3CB-96DAE9FDD982}"/>
          </ac:spMkLst>
        </pc:spChg>
        <pc:spChg chg="mod">
          <ac:chgData name="Palit, Tapti" userId="dec6fbcd-7598-406a-8cbf-504d4a3bac15" providerId="ADAL" clId="{ECD42228-5B96-4A72-B268-C46DF994E6B7}" dt="2024-01-14T20:26:10.929" v="732"/>
          <ac:spMkLst>
            <pc:docMk/>
            <pc:sldMk cId="512239654" sldId="763"/>
            <ac:spMk id="4" creationId="{52C5D24A-7BA7-4124-9EA5-F0C4372FD74C}"/>
          </ac:spMkLst>
        </pc:spChg>
      </pc:sldChg>
      <pc:sldChg chg="modSp add del">
        <pc:chgData name="Palit, Tapti" userId="dec6fbcd-7598-406a-8cbf-504d4a3bac15" providerId="ADAL" clId="{ECD42228-5B96-4A72-B268-C46DF994E6B7}" dt="2024-01-28T03:44:01.241" v="67437" actId="47"/>
        <pc:sldMkLst>
          <pc:docMk/>
          <pc:sldMk cId="73856874" sldId="764"/>
        </pc:sldMkLst>
        <pc:spChg chg="mod">
          <ac:chgData name="Palit, Tapti" userId="dec6fbcd-7598-406a-8cbf-504d4a3bac15" providerId="ADAL" clId="{ECD42228-5B96-4A72-B268-C46DF994E6B7}" dt="2024-01-14T20:26:10.929" v="732"/>
          <ac:spMkLst>
            <pc:docMk/>
            <pc:sldMk cId="73856874" sldId="764"/>
            <ac:spMk id="2" creationId="{5A5DD8AF-62EA-CF2A-7851-701065D27799}"/>
          </ac:spMkLst>
        </pc:spChg>
        <pc:spChg chg="mod">
          <ac:chgData name="Palit, Tapti" userId="dec6fbcd-7598-406a-8cbf-504d4a3bac15" providerId="ADAL" clId="{ECD42228-5B96-4A72-B268-C46DF994E6B7}" dt="2024-01-14T20:26:10.929" v="732"/>
          <ac:spMkLst>
            <pc:docMk/>
            <pc:sldMk cId="73856874" sldId="764"/>
            <ac:spMk id="4" creationId="{7AE7F40A-9DC6-75F6-B3AF-60B69EB53A94}"/>
          </ac:spMkLst>
        </pc:spChg>
      </pc:sldChg>
      <pc:sldChg chg="del">
        <pc:chgData name="Palit, Tapti" userId="dec6fbcd-7598-406a-8cbf-504d4a3bac15" providerId="ADAL" clId="{ECD42228-5B96-4A72-B268-C46DF994E6B7}" dt="2024-01-28T03:44:01.241" v="67437" actId="47"/>
        <pc:sldMkLst>
          <pc:docMk/>
          <pc:sldMk cId="503459869" sldId="765"/>
        </pc:sldMkLst>
      </pc:sldChg>
      <pc:sldChg chg="modSp add del mod modNotesTx">
        <pc:chgData name="Palit, Tapti" userId="dec6fbcd-7598-406a-8cbf-504d4a3bac15" providerId="ADAL" clId="{ECD42228-5B96-4A72-B268-C46DF994E6B7}" dt="2024-01-28T22:35:08.045" v="70044" actId="2696"/>
        <pc:sldMkLst>
          <pc:docMk/>
          <pc:sldMk cId="1489884793" sldId="766"/>
        </pc:sldMkLst>
        <pc:spChg chg="mod">
          <ac:chgData name="Palit, Tapti" userId="dec6fbcd-7598-406a-8cbf-504d4a3bac15" providerId="ADAL" clId="{ECD42228-5B96-4A72-B268-C46DF994E6B7}" dt="2024-01-14T20:26:10.929" v="732"/>
          <ac:spMkLst>
            <pc:docMk/>
            <pc:sldMk cId="1489884793" sldId="766"/>
            <ac:spMk id="2" creationId="{9172D11A-0F01-2059-B19E-0DB3157F9A74}"/>
          </ac:spMkLst>
        </pc:spChg>
        <pc:spChg chg="mod">
          <ac:chgData name="Palit, Tapti" userId="dec6fbcd-7598-406a-8cbf-504d4a3bac15" providerId="ADAL" clId="{ECD42228-5B96-4A72-B268-C46DF994E6B7}" dt="2024-01-23T04:26:18.907" v="19425" actId="113"/>
          <ac:spMkLst>
            <pc:docMk/>
            <pc:sldMk cId="1489884793" sldId="766"/>
            <ac:spMk id="3" creationId="{1DE32838-0EFD-ED43-CD51-D5E95C26D3D4}"/>
          </ac:spMkLst>
        </pc:spChg>
        <pc:spChg chg="mod">
          <ac:chgData name="Palit, Tapti" userId="dec6fbcd-7598-406a-8cbf-504d4a3bac15" providerId="ADAL" clId="{ECD42228-5B96-4A72-B268-C46DF994E6B7}" dt="2024-01-14T20:26:10.929" v="732"/>
          <ac:spMkLst>
            <pc:docMk/>
            <pc:sldMk cId="1489884793" sldId="766"/>
            <ac:spMk id="4" creationId="{56815426-21FE-8B6F-A5B1-995FFEEA61BD}"/>
          </ac:spMkLst>
        </pc:spChg>
      </pc:sldChg>
      <pc:sldChg chg="add mod modShow">
        <pc:chgData name="Palit, Tapti" userId="dec6fbcd-7598-406a-8cbf-504d4a3bac15" providerId="ADAL" clId="{ECD42228-5B96-4A72-B268-C46DF994E6B7}" dt="2024-01-28T22:35:13.077" v="70046" actId="729"/>
        <pc:sldMkLst>
          <pc:docMk/>
          <pc:sldMk cId="2331925342" sldId="766"/>
        </pc:sldMkLst>
      </pc:sldChg>
      <pc:sldChg chg="addSp delSp modSp add del mod ord modAnim modNotesTx">
        <pc:chgData name="Palit, Tapti" userId="dec6fbcd-7598-406a-8cbf-504d4a3bac15" providerId="ADAL" clId="{ECD42228-5B96-4A72-B268-C46DF994E6B7}" dt="2024-01-30T02:29:32.682" v="84086" actId="20577"/>
        <pc:sldMkLst>
          <pc:docMk/>
          <pc:sldMk cId="3143179597" sldId="767"/>
        </pc:sldMkLst>
        <pc:spChg chg="mod">
          <ac:chgData name="Palit, Tapti" userId="dec6fbcd-7598-406a-8cbf-504d4a3bac15" providerId="ADAL" clId="{ECD42228-5B96-4A72-B268-C46DF994E6B7}" dt="2024-01-29T01:09:02.520" v="72048" actId="20577"/>
          <ac:spMkLst>
            <pc:docMk/>
            <pc:sldMk cId="3143179597" sldId="767"/>
            <ac:spMk id="2" creationId="{DF11CC87-4AAD-3012-5E40-5FE127F284B9}"/>
          </ac:spMkLst>
        </pc:spChg>
        <pc:spChg chg="mod">
          <ac:chgData name="Palit, Tapti" userId="dec6fbcd-7598-406a-8cbf-504d4a3bac15" providerId="ADAL" clId="{ECD42228-5B96-4A72-B268-C46DF994E6B7}" dt="2024-01-29T00:49:24.609" v="71828" actId="21"/>
          <ac:spMkLst>
            <pc:docMk/>
            <pc:sldMk cId="3143179597" sldId="767"/>
            <ac:spMk id="3" creationId="{F864FEFB-02CD-3530-1407-456878CB7C5C}"/>
          </ac:spMkLst>
        </pc:spChg>
        <pc:spChg chg="mod">
          <ac:chgData name="Palit, Tapti" userId="dec6fbcd-7598-406a-8cbf-504d4a3bac15" providerId="ADAL" clId="{ECD42228-5B96-4A72-B268-C46DF994E6B7}" dt="2024-01-14T20:26:10.929" v="732"/>
          <ac:spMkLst>
            <pc:docMk/>
            <pc:sldMk cId="3143179597" sldId="767"/>
            <ac:spMk id="4" creationId="{85DDFC63-3BFC-EF3C-25BC-59FD0C0FB368}"/>
          </ac:spMkLst>
        </pc:spChg>
        <pc:spChg chg="del mod">
          <ac:chgData name="Palit, Tapti" userId="dec6fbcd-7598-406a-8cbf-504d4a3bac15" providerId="ADAL" clId="{ECD42228-5B96-4A72-B268-C46DF994E6B7}" dt="2024-01-28T02:47:01.353" v="67409" actId="478"/>
          <ac:spMkLst>
            <pc:docMk/>
            <pc:sldMk cId="3143179597" sldId="767"/>
            <ac:spMk id="5" creationId="{08CC6931-3A58-16B2-8D27-FF71E944FF0A}"/>
          </ac:spMkLst>
        </pc:spChg>
        <pc:spChg chg="add mod">
          <ac:chgData name="Palit, Tapti" userId="dec6fbcd-7598-406a-8cbf-504d4a3bac15" providerId="ADAL" clId="{ECD42228-5B96-4A72-B268-C46DF994E6B7}" dt="2024-01-29T02:23:46.026" v="74307" actId="1076"/>
          <ac:spMkLst>
            <pc:docMk/>
            <pc:sldMk cId="3143179597" sldId="767"/>
            <ac:spMk id="5" creationId="{C5093DFA-0D1D-D5EF-5BC7-A52F3689FA96}"/>
          </ac:spMkLst>
        </pc:spChg>
        <pc:spChg chg="del mod">
          <ac:chgData name="Palit, Tapti" userId="dec6fbcd-7598-406a-8cbf-504d4a3bac15" providerId="ADAL" clId="{ECD42228-5B96-4A72-B268-C46DF994E6B7}" dt="2024-01-29T01:29:48.472" v="72224" actId="478"/>
          <ac:spMkLst>
            <pc:docMk/>
            <pc:sldMk cId="3143179597" sldId="767"/>
            <ac:spMk id="7" creationId="{B3B0A36C-3E16-9C19-79CA-1ED4F1B7D97A}"/>
          </ac:spMkLst>
        </pc:spChg>
        <pc:spChg chg="del mod">
          <ac:chgData name="Palit, Tapti" userId="dec6fbcd-7598-406a-8cbf-504d4a3bac15" providerId="ADAL" clId="{ECD42228-5B96-4A72-B268-C46DF994E6B7}" dt="2024-01-29T01:29:54.202" v="72225" actId="478"/>
          <ac:spMkLst>
            <pc:docMk/>
            <pc:sldMk cId="3143179597" sldId="767"/>
            <ac:spMk id="8" creationId="{FEE9A8B3-EC1C-C93F-321B-2431AB56C88A}"/>
          </ac:spMkLst>
        </pc:spChg>
        <pc:spChg chg="del mod">
          <ac:chgData name="Palit, Tapti" userId="dec6fbcd-7598-406a-8cbf-504d4a3bac15" providerId="ADAL" clId="{ECD42228-5B96-4A72-B268-C46DF994E6B7}" dt="2024-01-29T01:30:01.315" v="72226" actId="478"/>
          <ac:spMkLst>
            <pc:docMk/>
            <pc:sldMk cId="3143179597" sldId="767"/>
            <ac:spMk id="9" creationId="{5BDC5A0C-1760-6E31-3EE8-83E42BABA1ED}"/>
          </ac:spMkLst>
        </pc:spChg>
        <pc:spChg chg="del mod">
          <ac:chgData name="Palit, Tapti" userId="dec6fbcd-7598-406a-8cbf-504d4a3bac15" providerId="ADAL" clId="{ECD42228-5B96-4A72-B268-C46DF994E6B7}" dt="2024-01-29T01:30:05.463" v="72227" actId="478"/>
          <ac:spMkLst>
            <pc:docMk/>
            <pc:sldMk cId="3143179597" sldId="767"/>
            <ac:spMk id="10" creationId="{FB094938-1935-AB92-21A0-9F81025EFC38}"/>
          </ac:spMkLst>
        </pc:spChg>
        <pc:spChg chg="mod">
          <ac:chgData name="Palit, Tapti" userId="dec6fbcd-7598-406a-8cbf-504d4a3bac15" providerId="ADAL" clId="{ECD42228-5B96-4A72-B268-C46DF994E6B7}" dt="2024-01-29T01:30:07.980" v="72228" actId="6549"/>
          <ac:spMkLst>
            <pc:docMk/>
            <pc:sldMk cId="3143179597" sldId="767"/>
            <ac:spMk id="12" creationId="{A0DDA5C8-50FB-DC2A-DD9C-8C03D4B036D6}"/>
          </ac:spMkLst>
        </pc:spChg>
        <pc:spChg chg="add mod">
          <ac:chgData name="Palit, Tapti" userId="dec6fbcd-7598-406a-8cbf-504d4a3bac15" providerId="ADAL" clId="{ECD42228-5B96-4A72-B268-C46DF994E6B7}" dt="2024-01-30T02:29:32.682" v="84086" actId="20577"/>
          <ac:spMkLst>
            <pc:docMk/>
            <pc:sldMk cId="3143179597" sldId="767"/>
            <ac:spMk id="17" creationId="{44BF2813-A3B5-B3E7-51DF-4243D38A3C57}"/>
          </ac:spMkLst>
        </pc:spChg>
        <pc:spChg chg="add mod">
          <ac:chgData name="Palit, Tapti" userId="dec6fbcd-7598-406a-8cbf-504d4a3bac15" providerId="ADAL" clId="{ECD42228-5B96-4A72-B268-C46DF994E6B7}" dt="2024-01-29T01:30:32.896" v="72261" actId="1076"/>
          <ac:spMkLst>
            <pc:docMk/>
            <pc:sldMk cId="3143179597" sldId="767"/>
            <ac:spMk id="18" creationId="{CA2CF09F-EB8C-FDDA-8966-A0890DAEDF65}"/>
          </ac:spMkLst>
        </pc:spChg>
        <pc:grpChg chg="del">
          <ac:chgData name="Palit, Tapti" userId="dec6fbcd-7598-406a-8cbf-504d4a3bac15" providerId="ADAL" clId="{ECD42228-5B96-4A72-B268-C46DF994E6B7}" dt="2024-01-29T01:30:01.315" v="72226" actId="478"/>
          <ac:grpSpMkLst>
            <pc:docMk/>
            <pc:sldMk cId="3143179597" sldId="767"/>
            <ac:grpSpMk id="11" creationId="{090561B4-08BE-D9D9-C676-890896DE911B}"/>
          </ac:grpSpMkLst>
        </pc:grpChg>
        <pc:grpChg chg="del">
          <ac:chgData name="Palit, Tapti" userId="dec6fbcd-7598-406a-8cbf-504d4a3bac15" providerId="ADAL" clId="{ECD42228-5B96-4A72-B268-C46DF994E6B7}" dt="2024-01-29T01:30:13.033" v="72229" actId="478"/>
          <ac:grpSpMkLst>
            <pc:docMk/>
            <pc:sldMk cId="3143179597" sldId="767"/>
            <ac:grpSpMk id="16" creationId="{B9862B4B-6F6D-42F6-65DD-02EFECEDC0AD}"/>
          </ac:grpSpMkLst>
        </pc:grpChg>
        <pc:picChg chg="add mod">
          <ac:chgData name="Palit, Tapti" userId="dec6fbcd-7598-406a-8cbf-504d4a3bac15" providerId="ADAL" clId="{ECD42228-5B96-4A72-B268-C46DF994E6B7}" dt="2024-01-29T00:49:33.663" v="71831" actId="1076"/>
          <ac:picMkLst>
            <pc:docMk/>
            <pc:sldMk cId="3143179597" sldId="767"/>
            <ac:picMk id="6" creationId="{2C64309F-5B6E-D150-ED3C-F4D779E48D86}"/>
          </ac:picMkLst>
        </pc:picChg>
        <pc:picChg chg="mod">
          <ac:chgData name="Palit, Tapti" userId="dec6fbcd-7598-406a-8cbf-504d4a3bac15" providerId="ADAL" clId="{ECD42228-5B96-4A72-B268-C46DF994E6B7}" dt="2024-01-29T02:23:46.026" v="74307" actId="1076"/>
          <ac:picMkLst>
            <pc:docMk/>
            <pc:sldMk cId="3143179597" sldId="767"/>
            <ac:picMk id="4098" creationId="{92C4798C-820F-CB9D-95B7-B09FFE4F0500}"/>
          </ac:picMkLst>
        </pc:picChg>
      </pc:sldChg>
      <pc:sldChg chg="delSp modSp add del mod">
        <pc:chgData name="Palit, Tapti" userId="dec6fbcd-7598-406a-8cbf-504d4a3bac15" providerId="ADAL" clId="{ECD42228-5B96-4A72-B268-C46DF994E6B7}" dt="2024-01-25T07:48:50.594" v="57263" actId="47"/>
        <pc:sldMkLst>
          <pc:docMk/>
          <pc:sldMk cId="918079519" sldId="769"/>
        </pc:sldMkLst>
        <pc:spChg chg="mod">
          <ac:chgData name="Palit, Tapti" userId="dec6fbcd-7598-406a-8cbf-504d4a3bac15" providerId="ADAL" clId="{ECD42228-5B96-4A72-B268-C46DF994E6B7}" dt="2024-01-24T04:30:15.318" v="40192" actId="20577"/>
          <ac:spMkLst>
            <pc:docMk/>
            <pc:sldMk cId="918079519" sldId="769"/>
            <ac:spMk id="2" creationId="{59240995-ED89-086D-83DF-F01344A66D93}"/>
          </ac:spMkLst>
        </pc:spChg>
        <pc:spChg chg="mod">
          <ac:chgData name="Palit, Tapti" userId="dec6fbcd-7598-406a-8cbf-504d4a3bac15" providerId="ADAL" clId="{ECD42228-5B96-4A72-B268-C46DF994E6B7}" dt="2024-01-14T20:26:10.929" v="732"/>
          <ac:spMkLst>
            <pc:docMk/>
            <pc:sldMk cId="918079519" sldId="769"/>
            <ac:spMk id="3" creationId="{8CD75A24-A922-707C-FFA9-97286CC05500}"/>
          </ac:spMkLst>
        </pc:spChg>
        <pc:spChg chg="mod">
          <ac:chgData name="Palit, Tapti" userId="dec6fbcd-7598-406a-8cbf-504d4a3bac15" providerId="ADAL" clId="{ECD42228-5B96-4A72-B268-C46DF994E6B7}" dt="2024-01-14T20:26:10.929" v="732"/>
          <ac:spMkLst>
            <pc:docMk/>
            <pc:sldMk cId="918079519" sldId="769"/>
            <ac:spMk id="4" creationId="{70ACB5D1-10EA-7E1E-6469-346D0A3410BD}"/>
          </ac:spMkLst>
        </pc:spChg>
        <pc:spChg chg="mod">
          <ac:chgData name="Palit, Tapti" userId="dec6fbcd-7598-406a-8cbf-504d4a3bac15" providerId="ADAL" clId="{ECD42228-5B96-4A72-B268-C46DF994E6B7}" dt="2024-01-24T04:30:45.146" v="40195" actId="1076"/>
          <ac:spMkLst>
            <pc:docMk/>
            <pc:sldMk cId="918079519" sldId="769"/>
            <ac:spMk id="7" creationId="{06294042-E080-E725-DC90-F949D77726A1}"/>
          </ac:spMkLst>
        </pc:spChg>
        <pc:spChg chg="mod">
          <ac:chgData name="Palit, Tapti" userId="dec6fbcd-7598-406a-8cbf-504d4a3bac15" providerId="ADAL" clId="{ECD42228-5B96-4A72-B268-C46DF994E6B7}" dt="2024-01-24T04:30:45.146" v="40195" actId="1076"/>
          <ac:spMkLst>
            <pc:docMk/>
            <pc:sldMk cId="918079519" sldId="769"/>
            <ac:spMk id="8" creationId="{D55B951E-D8A5-5744-5EFC-96ECBBE58AC3}"/>
          </ac:spMkLst>
        </pc:spChg>
        <pc:spChg chg="del">
          <ac:chgData name="Palit, Tapti" userId="dec6fbcd-7598-406a-8cbf-504d4a3bac15" providerId="ADAL" clId="{ECD42228-5B96-4A72-B268-C46DF994E6B7}" dt="2024-01-24T04:30:22.022" v="40193" actId="478"/>
          <ac:spMkLst>
            <pc:docMk/>
            <pc:sldMk cId="918079519" sldId="769"/>
            <ac:spMk id="12" creationId="{8F70D1EC-CE0A-5548-9ACA-2EEB04A064E7}"/>
          </ac:spMkLst>
        </pc:spChg>
        <pc:spChg chg="mod">
          <ac:chgData name="Palit, Tapti" userId="dec6fbcd-7598-406a-8cbf-504d4a3bac15" providerId="ADAL" clId="{ECD42228-5B96-4A72-B268-C46DF994E6B7}" dt="2024-01-24T04:30:45.146" v="40195" actId="1076"/>
          <ac:spMkLst>
            <pc:docMk/>
            <pc:sldMk cId="918079519" sldId="769"/>
            <ac:spMk id="14" creationId="{6107D9E6-3E32-17F6-9CB3-A309D970FA3A}"/>
          </ac:spMkLst>
        </pc:spChg>
        <pc:grpChg chg="del">
          <ac:chgData name="Palit, Tapti" userId="dec6fbcd-7598-406a-8cbf-504d4a3bac15" providerId="ADAL" clId="{ECD42228-5B96-4A72-B268-C46DF994E6B7}" dt="2024-01-24T04:30:22.022" v="40193" actId="478"/>
          <ac:grpSpMkLst>
            <pc:docMk/>
            <pc:sldMk cId="918079519" sldId="769"/>
            <ac:grpSpMk id="9" creationId="{EA851D63-46BE-BF83-A7FE-ED7D7DAD0DBF}"/>
          </ac:grpSpMkLst>
        </pc:grpChg>
        <pc:picChg chg="mod">
          <ac:chgData name="Palit, Tapti" userId="dec6fbcd-7598-406a-8cbf-504d4a3bac15" providerId="ADAL" clId="{ECD42228-5B96-4A72-B268-C46DF994E6B7}" dt="2024-01-24T04:30:45.146" v="40195" actId="1076"/>
          <ac:picMkLst>
            <pc:docMk/>
            <pc:sldMk cId="918079519" sldId="769"/>
            <ac:picMk id="11" creationId="{437F56BC-06BE-9E6A-5E2B-DC8A73616836}"/>
          </ac:picMkLst>
        </pc:picChg>
        <pc:picChg chg="mod">
          <ac:chgData name="Palit, Tapti" userId="dec6fbcd-7598-406a-8cbf-504d4a3bac15" providerId="ADAL" clId="{ECD42228-5B96-4A72-B268-C46DF994E6B7}" dt="2024-01-24T04:30:45.146" v="40195" actId="1076"/>
          <ac:picMkLst>
            <pc:docMk/>
            <pc:sldMk cId="918079519" sldId="769"/>
            <ac:picMk id="17" creationId="{666CC23E-EB01-7C27-C9E7-CD09B5B84263}"/>
          </ac:picMkLst>
        </pc:picChg>
        <pc:picChg chg="del">
          <ac:chgData name="Palit, Tapti" userId="dec6fbcd-7598-406a-8cbf-504d4a3bac15" providerId="ADAL" clId="{ECD42228-5B96-4A72-B268-C46DF994E6B7}" dt="2024-01-24T04:30:25.551" v="40194" actId="478"/>
          <ac:picMkLst>
            <pc:docMk/>
            <pc:sldMk cId="918079519" sldId="769"/>
            <ac:picMk id="6146" creationId="{BE4F5D25-9F41-734D-D085-18295ADF51F6}"/>
          </ac:picMkLst>
        </pc:picChg>
        <pc:picChg chg="del">
          <ac:chgData name="Palit, Tapti" userId="dec6fbcd-7598-406a-8cbf-504d4a3bac15" providerId="ADAL" clId="{ECD42228-5B96-4A72-B268-C46DF994E6B7}" dt="2024-01-24T04:30:25.551" v="40194" actId="478"/>
          <ac:picMkLst>
            <pc:docMk/>
            <pc:sldMk cId="918079519" sldId="769"/>
            <ac:picMk id="6148" creationId="{B273D833-F333-B121-8098-15E039EE6299}"/>
          </ac:picMkLst>
        </pc:picChg>
        <pc:picChg chg="del">
          <ac:chgData name="Palit, Tapti" userId="dec6fbcd-7598-406a-8cbf-504d4a3bac15" providerId="ADAL" clId="{ECD42228-5B96-4A72-B268-C46DF994E6B7}" dt="2024-01-24T04:30:25.551" v="40194" actId="478"/>
          <ac:picMkLst>
            <pc:docMk/>
            <pc:sldMk cId="918079519" sldId="769"/>
            <ac:picMk id="6150" creationId="{A2158BCE-C15A-B840-79AD-38FB8E7CDA61}"/>
          </ac:picMkLst>
        </pc:picChg>
      </pc:sldChg>
      <pc:sldChg chg="add del mod modShow">
        <pc:chgData name="Palit, Tapti" userId="dec6fbcd-7598-406a-8cbf-504d4a3bac15" providerId="ADAL" clId="{ECD42228-5B96-4A72-B268-C46DF994E6B7}" dt="2024-01-28T03:44:01.241" v="67437" actId="47"/>
        <pc:sldMkLst>
          <pc:docMk/>
          <pc:sldMk cId="2452157973" sldId="770"/>
        </pc:sldMkLst>
      </pc:sldChg>
      <pc:sldChg chg="modSp add del">
        <pc:chgData name="Palit, Tapti" userId="dec6fbcd-7598-406a-8cbf-504d4a3bac15" providerId="ADAL" clId="{ECD42228-5B96-4A72-B268-C46DF994E6B7}" dt="2024-01-14T22:38:09.131" v="2541" actId="2696"/>
        <pc:sldMkLst>
          <pc:docMk/>
          <pc:sldMk cId="3312629593" sldId="770"/>
        </pc:sldMkLst>
        <pc:spChg chg="mod">
          <ac:chgData name="Palit, Tapti" userId="dec6fbcd-7598-406a-8cbf-504d4a3bac15" providerId="ADAL" clId="{ECD42228-5B96-4A72-B268-C46DF994E6B7}" dt="2024-01-14T20:26:10.929" v="732"/>
          <ac:spMkLst>
            <pc:docMk/>
            <pc:sldMk cId="3312629593" sldId="770"/>
            <ac:spMk id="2" creationId="{A5E3232D-B87E-42BA-972C-632428946443}"/>
          </ac:spMkLst>
        </pc:spChg>
        <pc:spChg chg="mod">
          <ac:chgData name="Palit, Tapti" userId="dec6fbcd-7598-406a-8cbf-504d4a3bac15" providerId="ADAL" clId="{ECD42228-5B96-4A72-B268-C46DF994E6B7}" dt="2024-01-14T20:26:10.929" v="732"/>
          <ac:spMkLst>
            <pc:docMk/>
            <pc:sldMk cId="3312629593" sldId="770"/>
            <ac:spMk id="4" creationId="{0359AC02-F8AB-4379-AD04-D4963EA2C83C}"/>
          </ac:spMkLst>
        </pc:spChg>
      </pc:sldChg>
      <pc:sldChg chg="addSp delSp modSp add del mod">
        <pc:chgData name="Palit, Tapti" userId="dec6fbcd-7598-406a-8cbf-504d4a3bac15" providerId="ADAL" clId="{ECD42228-5B96-4A72-B268-C46DF994E6B7}" dt="2024-01-29T00:24:51.947" v="71268" actId="47"/>
        <pc:sldMkLst>
          <pc:docMk/>
          <pc:sldMk cId="682247849" sldId="771"/>
        </pc:sldMkLst>
        <pc:spChg chg="mod">
          <ac:chgData name="Palit, Tapti" userId="dec6fbcd-7598-406a-8cbf-504d4a3bac15" providerId="ADAL" clId="{ECD42228-5B96-4A72-B268-C46DF994E6B7}" dt="2024-01-28T22:34:43.573" v="70042" actId="692"/>
          <ac:spMkLst>
            <pc:docMk/>
            <pc:sldMk cId="682247849" sldId="771"/>
            <ac:spMk id="5" creationId="{E451955A-0717-9166-7D47-D1E8173C41B7}"/>
          </ac:spMkLst>
        </pc:spChg>
        <pc:spChg chg="mod">
          <ac:chgData name="Palit, Tapti" userId="dec6fbcd-7598-406a-8cbf-504d4a3bac15" providerId="ADAL" clId="{ECD42228-5B96-4A72-B268-C46DF994E6B7}" dt="2024-01-28T22:34:49.091" v="70043" actId="692"/>
          <ac:spMkLst>
            <pc:docMk/>
            <pc:sldMk cId="682247849" sldId="771"/>
            <ac:spMk id="6" creationId="{DC30104C-789A-53F4-00E9-67A6EA3E8739}"/>
          </ac:spMkLst>
        </pc:spChg>
        <pc:spChg chg="mod">
          <ac:chgData name="Palit, Tapti" userId="dec6fbcd-7598-406a-8cbf-504d4a3bac15" providerId="ADAL" clId="{ECD42228-5B96-4A72-B268-C46DF994E6B7}" dt="2024-01-28T01:43:14.756" v="67391" actId="1076"/>
          <ac:spMkLst>
            <pc:docMk/>
            <pc:sldMk cId="682247849" sldId="771"/>
            <ac:spMk id="8" creationId="{80A834F8-C962-BF9B-A9D7-23D573AE78CC}"/>
          </ac:spMkLst>
        </pc:spChg>
        <pc:spChg chg="mod">
          <ac:chgData name="Palit, Tapti" userId="dec6fbcd-7598-406a-8cbf-504d4a3bac15" providerId="ADAL" clId="{ECD42228-5B96-4A72-B268-C46DF994E6B7}" dt="2024-01-29T00:10:42.263" v="71077" actId="6549"/>
          <ac:spMkLst>
            <pc:docMk/>
            <pc:sldMk cId="682247849" sldId="771"/>
            <ac:spMk id="9" creationId="{0B46DE98-8621-AF1F-932F-2C30881736D4}"/>
          </ac:spMkLst>
        </pc:spChg>
        <pc:grpChg chg="add del mod">
          <ac:chgData name="Palit, Tapti" userId="dec6fbcd-7598-406a-8cbf-504d4a3bac15" providerId="ADAL" clId="{ECD42228-5B96-4A72-B268-C46DF994E6B7}" dt="2024-01-29T00:10:42.622" v="71078" actId="478"/>
          <ac:grpSpMkLst>
            <pc:docMk/>
            <pc:sldMk cId="682247849" sldId="771"/>
            <ac:grpSpMk id="11" creationId="{282CDDE8-2320-BBD9-875B-467A0B79D246}"/>
          </ac:grpSpMkLst>
        </pc:grpChg>
        <pc:grpChg chg="mod">
          <ac:chgData name="Palit, Tapti" userId="dec6fbcd-7598-406a-8cbf-504d4a3bac15" providerId="ADAL" clId="{ECD42228-5B96-4A72-B268-C46DF994E6B7}" dt="2024-01-28T01:43:14.756" v="67391" actId="1076"/>
          <ac:grpSpMkLst>
            <pc:docMk/>
            <pc:sldMk cId="682247849" sldId="771"/>
            <ac:grpSpMk id="12" creationId="{F29978C7-54D1-AAEE-0202-5825C4995A2E}"/>
          </ac:grpSpMkLst>
        </pc:grpChg>
        <pc:grpChg chg="del">
          <ac:chgData name="Palit, Tapti" userId="dec6fbcd-7598-406a-8cbf-504d4a3bac15" providerId="ADAL" clId="{ECD42228-5B96-4A72-B268-C46DF994E6B7}" dt="2024-01-28T01:42:58.784" v="67389" actId="478"/>
          <ac:grpSpMkLst>
            <pc:docMk/>
            <pc:sldMk cId="682247849" sldId="771"/>
            <ac:grpSpMk id="16" creationId="{15B23F7C-E209-4A63-810D-5557FEC65EAE}"/>
          </ac:grpSpMkLst>
        </pc:grpChg>
        <pc:picChg chg="mod">
          <ac:chgData name="Palit, Tapti" userId="dec6fbcd-7598-406a-8cbf-504d4a3bac15" providerId="ADAL" clId="{ECD42228-5B96-4A72-B268-C46DF994E6B7}" dt="2024-01-28T01:43:14.756" v="67391" actId="1076"/>
          <ac:picMkLst>
            <pc:docMk/>
            <pc:sldMk cId="682247849" sldId="771"/>
            <ac:picMk id="5122" creationId="{4B80AC27-2BED-1E1A-2E17-2D62E4258F6D}"/>
          </ac:picMkLst>
        </pc:picChg>
        <pc:picChg chg="mod">
          <ac:chgData name="Palit, Tapti" userId="dec6fbcd-7598-406a-8cbf-504d4a3bac15" providerId="ADAL" clId="{ECD42228-5B96-4A72-B268-C46DF994E6B7}" dt="2024-01-28T01:43:14.756" v="67391" actId="1076"/>
          <ac:picMkLst>
            <pc:docMk/>
            <pc:sldMk cId="682247849" sldId="771"/>
            <ac:picMk id="5124" creationId="{4DB7ABC0-EF34-0454-7B15-540C9C69A0A3}"/>
          </ac:picMkLst>
        </pc:picChg>
      </pc:sldChg>
      <pc:sldChg chg="addSp delSp modSp add del mod modNotesTx">
        <pc:chgData name="Palit, Tapti" userId="dec6fbcd-7598-406a-8cbf-504d4a3bac15" providerId="ADAL" clId="{ECD42228-5B96-4A72-B268-C46DF994E6B7}" dt="2024-01-25T07:53:35.350" v="57856" actId="2696"/>
        <pc:sldMkLst>
          <pc:docMk/>
          <pc:sldMk cId="2114364364" sldId="771"/>
        </pc:sldMkLst>
        <pc:spChg chg="mod">
          <ac:chgData name="Palit, Tapti" userId="dec6fbcd-7598-406a-8cbf-504d4a3bac15" providerId="ADAL" clId="{ECD42228-5B96-4A72-B268-C46DF994E6B7}" dt="2024-01-24T04:28:45.379" v="40151" actId="20577"/>
          <ac:spMkLst>
            <pc:docMk/>
            <pc:sldMk cId="2114364364" sldId="771"/>
            <ac:spMk id="2" creationId="{67913D4B-D159-348D-2DEC-0782AB049833}"/>
          </ac:spMkLst>
        </pc:spChg>
        <pc:spChg chg="mod">
          <ac:chgData name="Palit, Tapti" userId="dec6fbcd-7598-406a-8cbf-504d4a3bac15" providerId="ADAL" clId="{ECD42228-5B96-4A72-B268-C46DF994E6B7}" dt="2024-01-14T20:26:10.929" v="732"/>
          <ac:spMkLst>
            <pc:docMk/>
            <pc:sldMk cId="2114364364" sldId="771"/>
            <ac:spMk id="4" creationId="{02B82448-FF17-28F4-8BEC-0D94A1686C22}"/>
          </ac:spMkLst>
        </pc:spChg>
        <pc:spChg chg="mod">
          <ac:chgData name="Palit, Tapti" userId="dec6fbcd-7598-406a-8cbf-504d4a3bac15" providerId="ADAL" clId="{ECD42228-5B96-4A72-B268-C46DF994E6B7}" dt="2024-01-25T07:35:28.293" v="56418" actId="1076"/>
          <ac:spMkLst>
            <pc:docMk/>
            <pc:sldMk cId="2114364364" sldId="771"/>
            <ac:spMk id="5" creationId="{E451955A-0717-9166-7D47-D1E8173C41B7}"/>
          </ac:spMkLst>
        </pc:spChg>
        <pc:spChg chg="mod">
          <ac:chgData name="Palit, Tapti" userId="dec6fbcd-7598-406a-8cbf-504d4a3bac15" providerId="ADAL" clId="{ECD42228-5B96-4A72-B268-C46DF994E6B7}" dt="2024-01-25T07:35:30.319" v="56419" actId="1076"/>
          <ac:spMkLst>
            <pc:docMk/>
            <pc:sldMk cId="2114364364" sldId="771"/>
            <ac:spMk id="6" creationId="{DC30104C-789A-53F4-00E9-67A6EA3E8739}"/>
          </ac:spMkLst>
        </pc:spChg>
        <pc:spChg chg="mod">
          <ac:chgData name="Palit, Tapti" userId="dec6fbcd-7598-406a-8cbf-504d4a3bac15" providerId="ADAL" clId="{ECD42228-5B96-4A72-B268-C46DF994E6B7}" dt="2024-01-25T07:32:11.803" v="56331" actId="478"/>
          <ac:spMkLst>
            <pc:docMk/>
            <pc:sldMk cId="2114364364" sldId="771"/>
            <ac:spMk id="7" creationId="{2C8E66AC-7B56-6F9D-9841-2B9E4EC65080}"/>
          </ac:spMkLst>
        </pc:spChg>
        <pc:spChg chg="mod">
          <ac:chgData name="Palit, Tapti" userId="dec6fbcd-7598-406a-8cbf-504d4a3bac15" providerId="ADAL" clId="{ECD42228-5B96-4A72-B268-C46DF994E6B7}" dt="2024-01-25T07:35:28.293" v="56418" actId="1076"/>
          <ac:spMkLst>
            <pc:docMk/>
            <pc:sldMk cId="2114364364" sldId="771"/>
            <ac:spMk id="8" creationId="{80A834F8-C962-BF9B-A9D7-23D573AE78CC}"/>
          </ac:spMkLst>
        </pc:spChg>
        <pc:spChg chg="mod">
          <ac:chgData name="Palit, Tapti" userId="dec6fbcd-7598-406a-8cbf-504d4a3bac15" providerId="ADAL" clId="{ECD42228-5B96-4A72-B268-C46DF994E6B7}" dt="2024-01-25T07:35:30.319" v="56419" actId="1076"/>
          <ac:spMkLst>
            <pc:docMk/>
            <pc:sldMk cId="2114364364" sldId="771"/>
            <ac:spMk id="9" creationId="{0B46DE98-8621-AF1F-932F-2C30881736D4}"/>
          </ac:spMkLst>
        </pc:spChg>
        <pc:spChg chg="add del">
          <ac:chgData name="Palit, Tapti" userId="dec6fbcd-7598-406a-8cbf-504d4a3bac15" providerId="ADAL" clId="{ECD42228-5B96-4A72-B268-C46DF994E6B7}" dt="2024-01-24T04:28:00.256" v="40122" actId="478"/>
          <ac:spMkLst>
            <pc:docMk/>
            <pc:sldMk cId="2114364364" sldId="771"/>
            <ac:spMk id="10" creationId="{5C58C0A4-4370-37FD-000A-26A1A4A92D17}"/>
          </ac:spMkLst>
        </pc:spChg>
        <pc:spChg chg="mod">
          <ac:chgData name="Palit, Tapti" userId="dec6fbcd-7598-406a-8cbf-504d4a3bac15" providerId="ADAL" clId="{ECD42228-5B96-4A72-B268-C46DF994E6B7}" dt="2024-01-25T07:32:38.132" v="56356" actId="20577"/>
          <ac:spMkLst>
            <pc:docMk/>
            <pc:sldMk cId="2114364364" sldId="771"/>
            <ac:spMk id="10" creationId="{F3AEAC26-20AD-FF13-DC8D-B7DEE71A2B95}"/>
          </ac:spMkLst>
        </pc:spChg>
        <pc:spChg chg="add mod">
          <ac:chgData name="Palit, Tapti" userId="dec6fbcd-7598-406a-8cbf-504d4a3bac15" providerId="ADAL" clId="{ECD42228-5B96-4A72-B268-C46DF994E6B7}" dt="2024-01-24T04:29:21" v="40163" actId="478"/>
          <ac:spMkLst>
            <pc:docMk/>
            <pc:sldMk cId="2114364364" sldId="771"/>
            <ac:spMk id="13" creationId="{67ACCB79-5364-AB01-4873-778AA8CBB1B6}"/>
          </ac:spMkLst>
        </pc:spChg>
        <pc:spChg chg="add mod">
          <ac:chgData name="Palit, Tapti" userId="dec6fbcd-7598-406a-8cbf-504d4a3bac15" providerId="ADAL" clId="{ECD42228-5B96-4A72-B268-C46DF994E6B7}" dt="2024-01-24T04:29:21" v="40163" actId="478"/>
          <ac:spMkLst>
            <pc:docMk/>
            <pc:sldMk cId="2114364364" sldId="771"/>
            <ac:spMk id="14" creationId="{2774A442-CD52-B753-FECD-2229470BF713}"/>
          </ac:spMkLst>
        </pc:spChg>
        <pc:grpChg chg="add mod">
          <ac:chgData name="Palit, Tapti" userId="dec6fbcd-7598-406a-8cbf-504d4a3bac15" providerId="ADAL" clId="{ECD42228-5B96-4A72-B268-C46DF994E6B7}" dt="2024-01-25T07:32:57.024" v="56378" actId="164"/>
          <ac:grpSpMkLst>
            <pc:docMk/>
            <pc:sldMk cId="2114364364" sldId="771"/>
            <ac:grpSpMk id="3" creationId="{71065A38-AA55-7424-E984-0CF40D75383E}"/>
          </ac:grpSpMkLst>
        </pc:grpChg>
        <pc:grpChg chg="add mod">
          <ac:chgData name="Palit, Tapti" userId="dec6fbcd-7598-406a-8cbf-504d4a3bac15" providerId="ADAL" clId="{ECD42228-5B96-4A72-B268-C46DF994E6B7}" dt="2024-01-24T04:28:24.533" v="40131" actId="164"/>
          <ac:grpSpMkLst>
            <pc:docMk/>
            <pc:sldMk cId="2114364364" sldId="771"/>
            <ac:grpSpMk id="3" creationId="{BE5D1EBD-3C6B-6BD4-DC3E-548956160D36}"/>
          </ac:grpSpMkLst>
        </pc:grpChg>
        <pc:grpChg chg="add mod">
          <ac:chgData name="Palit, Tapti" userId="dec6fbcd-7598-406a-8cbf-504d4a3bac15" providerId="ADAL" clId="{ECD42228-5B96-4A72-B268-C46DF994E6B7}" dt="2024-01-24T04:28:24.009" v="40130" actId="164"/>
          <ac:grpSpMkLst>
            <pc:docMk/>
            <pc:sldMk cId="2114364364" sldId="771"/>
            <ac:grpSpMk id="7" creationId="{4B17BCE1-EA26-CFA6-1EDC-B3CE34C0BD4B}"/>
          </ac:grpSpMkLst>
        </pc:grpChg>
        <pc:grpChg chg="add mod">
          <ac:chgData name="Palit, Tapti" userId="dec6fbcd-7598-406a-8cbf-504d4a3bac15" providerId="ADAL" clId="{ECD42228-5B96-4A72-B268-C46DF994E6B7}" dt="2024-01-25T07:35:28.293" v="56418" actId="1076"/>
          <ac:grpSpMkLst>
            <pc:docMk/>
            <pc:sldMk cId="2114364364" sldId="771"/>
            <ac:grpSpMk id="11" creationId="{282CDDE8-2320-BBD9-875B-467A0B79D246}"/>
          </ac:grpSpMkLst>
        </pc:grpChg>
        <pc:grpChg chg="add mod">
          <ac:chgData name="Palit, Tapti" userId="dec6fbcd-7598-406a-8cbf-504d4a3bac15" providerId="ADAL" clId="{ECD42228-5B96-4A72-B268-C46DF994E6B7}" dt="2024-01-25T07:35:30.319" v="56419" actId="1076"/>
          <ac:grpSpMkLst>
            <pc:docMk/>
            <pc:sldMk cId="2114364364" sldId="771"/>
            <ac:grpSpMk id="12" creationId="{F29978C7-54D1-AAEE-0202-5825C4995A2E}"/>
          </ac:grpSpMkLst>
        </pc:grpChg>
        <pc:grpChg chg="add mod">
          <ac:chgData name="Palit, Tapti" userId="dec6fbcd-7598-406a-8cbf-504d4a3bac15" providerId="ADAL" clId="{ECD42228-5B96-4A72-B268-C46DF994E6B7}" dt="2024-01-25T07:35:35.665" v="56420" actId="1076"/>
          <ac:grpSpMkLst>
            <pc:docMk/>
            <pc:sldMk cId="2114364364" sldId="771"/>
            <ac:grpSpMk id="16" creationId="{15B23F7C-E209-4A63-810D-5557FEC65EAE}"/>
          </ac:grpSpMkLst>
        </pc:grpChg>
        <pc:grpChg chg="add mod">
          <ac:chgData name="Palit, Tapti" userId="dec6fbcd-7598-406a-8cbf-504d4a3bac15" providerId="ADAL" clId="{ECD42228-5B96-4A72-B268-C46DF994E6B7}" dt="2024-01-24T04:29:42.212" v="40167" actId="164"/>
          <ac:grpSpMkLst>
            <pc:docMk/>
            <pc:sldMk cId="2114364364" sldId="771"/>
            <ac:grpSpMk id="16" creationId="{C40C089A-AF3E-E9B9-66CA-618FAE45E2CA}"/>
          </ac:grpSpMkLst>
        </pc:grpChg>
        <pc:grpChg chg="add mod">
          <ac:chgData name="Palit, Tapti" userId="dec6fbcd-7598-406a-8cbf-504d4a3bac15" providerId="ADAL" clId="{ECD42228-5B96-4A72-B268-C46DF994E6B7}" dt="2024-01-24T04:29:42.212" v="40167" actId="164"/>
          <ac:grpSpMkLst>
            <pc:docMk/>
            <pc:sldMk cId="2114364364" sldId="771"/>
            <ac:grpSpMk id="18" creationId="{31AE9A55-CE7A-23EA-3DFA-C629B745ACBB}"/>
          </ac:grpSpMkLst>
        </pc:grpChg>
        <pc:picChg chg="del mod">
          <ac:chgData name="Palit, Tapti" userId="dec6fbcd-7598-406a-8cbf-504d4a3bac15" providerId="ADAL" clId="{ECD42228-5B96-4A72-B268-C46DF994E6B7}" dt="2024-01-25T07:32:11.803" v="56331" actId="478"/>
          <ac:picMkLst>
            <pc:docMk/>
            <pc:sldMk cId="2114364364" sldId="771"/>
            <ac:picMk id="13" creationId="{C66164BC-EB5F-A3BA-1A1C-6CC67B945316}"/>
          </ac:picMkLst>
        </pc:picChg>
        <pc:picChg chg="add mod">
          <ac:chgData name="Palit, Tapti" userId="dec6fbcd-7598-406a-8cbf-504d4a3bac15" providerId="ADAL" clId="{ECD42228-5B96-4A72-B268-C46DF994E6B7}" dt="2024-01-25T07:32:57.024" v="56378" actId="164"/>
          <ac:picMkLst>
            <pc:docMk/>
            <pc:sldMk cId="2114364364" sldId="771"/>
            <ac:picMk id="15" creationId="{23998C2A-6472-2203-6D0D-02505FCBE800}"/>
          </ac:picMkLst>
        </pc:picChg>
        <pc:picChg chg="add del mod">
          <ac:chgData name="Palit, Tapti" userId="dec6fbcd-7598-406a-8cbf-504d4a3bac15" providerId="ADAL" clId="{ECD42228-5B96-4A72-B268-C46DF994E6B7}" dt="2024-01-24T04:29:21" v="40163" actId="478"/>
          <ac:picMkLst>
            <pc:docMk/>
            <pc:sldMk cId="2114364364" sldId="771"/>
            <ac:picMk id="15" creationId="{75D67895-183F-77E9-A709-66443AAA999E}"/>
          </ac:picMkLst>
        </pc:picChg>
        <pc:picChg chg="add mod">
          <ac:chgData name="Palit, Tapti" userId="dec6fbcd-7598-406a-8cbf-504d4a3bac15" providerId="ADAL" clId="{ECD42228-5B96-4A72-B268-C46DF994E6B7}" dt="2024-01-24T04:29:42.212" v="40167" actId="164"/>
          <ac:picMkLst>
            <pc:docMk/>
            <pc:sldMk cId="2114364364" sldId="771"/>
            <ac:picMk id="17" creationId="{4B199D59-1741-F3D3-EF45-DE147D8B9A41}"/>
          </ac:picMkLst>
        </pc:picChg>
        <pc:picChg chg="mod">
          <ac:chgData name="Palit, Tapti" userId="dec6fbcd-7598-406a-8cbf-504d4a3bac15" providerId="ADAL" clId="{ECD42228-5B96-4A72-B268-C46DF994E6B7}" dt="2024-01-25T07:35:28.293" v="56418" actId="1076"/>
          <ac:picMkLst>
            <pc:docMk/>
            <pc:sldMk cId="2114364364" sldId="771"/>
            <ac:picMk id="5122" creationId="{4B80AC27-2BED-1E1A-2E17-2D62E4258F6D}"/>
          </ac:picMkLst>
        </pc:picChg>
        <pc:picChg chg="add del mod">
          <ac:chgData name="Palit, Tapti" userId="dec6fbcd-7598-406a-8cbf-504d4a3bac15" providerId="ADAL" clId="{ECD42228-5B96-4A72-B268-C46DF994E6B7}" dt="2024-01-25T07:35:30.319" v="56419" actId="1076"/>
          <ac:picMkLst>
            <pc:docMk/>
            <pc:sldMk cId="2114364364" sldId="771"/>
            <ac:picMk id="5124" creationId="{4DB7ABC0-EF34-0454-7B15-540C9C69A0A3}"/>
          </ac:picMkLst>
        </pc:picChg>
      </pc:sldChg>
      <pc:sldChg chg="addSp delSp modSp add del mod ord modAnim chgLayout modNotesTx">
        <pc:chgData name="Palit, Tapti" userId="dec6fbcd-7598-406a-8cbf-504d4a3bac15" providerId="ADAL" clId="{ECD42228-5B96-4A72-B268-C46DF994E6B7}" dt="2024-01-30T19:26:32.330" v="94284" actId="20577"/>
        <pc:sldMkLst>
          <pc:docMk/>
          <pc:sldMk cId="1723918552" sldId="773"/>
        </pc:sldMkLst>
        <pc:spChg chg="mod ord">
          <ac:chgData name="Palit, Tapti" userId="dec6fbcd-7598-406a-8cbf-504d4a3bac15" providerId="ADAL" clId="{ECD42228-5B96-4A72-B268-C46DF994E6B7}" dt="2024-01-30T19:25:05.060" v="94078" actId="20577"/>
          <ac:spMkLst>
            <pc:docMk/>
            <pc:sldMk cId="1723918552" sldId="773"/>
            <ac:spMk id="2" creationId="{DF11CC87-4AAD-3012-5E40-5FE127F284B9}"/>
          </ac:spMkLst>
        </pc:spChg>
        <pc:spChg chg="mod ord">
          <ac:chgData name="Palit, Tapti" userId="dec6fbcd-7598-406a-8cbf-504d4a3bac15" providerId="ADAL" clId="{ECD42228-5B96-4A72-B268-C46DF994E6B7}" dt="2024-01-30T19:25:50.170" v="94135" actId="15"/>
          <ac:spMkLst>
            <pc:docMk/>
            <pc:sldMk cId="1723918552" sldId="773"/>
            <ac:spMk id="3" creationId="{F864FEFB-02CD-3530-1407-456878CB7C5C}"/>
          </ac:spMkLst>
        </pc:spChg>
        <pc:spChg chg="mod ord">
          <ac:chgData name="Palit, Tapti" userId="dec6fbcd-7598-406a-8cbf-504d4a3bac15" providerId="ADAL" clId="{ECD42228-5B96-4A72-B268-C46DF994E6B7}" dt="2024-01-29T00:50:02.274" v="71832" actId="6264"/>
          <ac:spMkLst>
            <pc:docMk/>
            <pc:sldMk cId="1723918552" sldId="773"/>
            <ac:spMk id="4" creationId="{85DDFC63-3BFC-EF3C-25BC-59FD0C0FB368}"/>
          </ac:spMkLst>
        </pc:spChg>
        <pc:spChg chg="add mod">
          <ac:chgData name="Palit, Tapti" userId="dec6fbcd-7598-406a-8cbf-504d4a3bac15" providerId="ADAL" clId="{ECD42228-5B96-4A72-B268-C46DF994E6B7}" dt="2024-01-30T19:25:32.638" v="94085" actId="1076"/>
          <ac:spMkLst>
            <pc:docMk/>
            <pc:sldMk cId="1723918552" sldId="773"/>
            <ac:spMk id="5" creationId="{A61C3FE3-285E-8F0E-44EE-E0D2B328609E}"/>
          </ac:spMkLst>
        </pc:spChg>
        <pc:spChg chg="add mod">
          <ac:chgData name="Palit, Tapti" userId="dec6fbcd-7598-406a-8cbf-504d4a3bac15" providerId="ADAL" clId="{ECD42228-5B96-4A72-B268-C46DF994E6B7}" dt="2024-01-30T19:25:32.638" v="94085" actId="1076"/>
          <ac:spMkLst>
            <pc:docMk/>
            <pc:sldMk cId="1723918552" sldId="773"/>
            <ac:spMk id="6" creationId="{2613F417-C59F-A7C9-B7C9-60371BB7FAED}"/>
          </ac:spMkLst>
        </pc:spChg>
        <pc:spChg chg="add del mod">
          <ac:chgData name="Palit, Tapti" userId="dec6fbcd-7598-406a-8cbf-504d4a3bac15" providerId="ADAL" clId="{ECD42228-5B96-4A72-B268-C46DF994E6B7}" dt="2024-01-29T00:32:28.627" v="71302" actId="6264"/>
          <ac:spMkLst>
            <pc:docMk/>
            <pc:sldMk cId="1723918552" sldId="773"/>
            <ac:spMk id="6" creationId="{823AA720-90F5-921B-7DD4-77B897483059}"/>
          </ac:spMkLst>
        </pc:spChg>
        <pc:spChg chg="add mod">
          <ac:chgData name="Palit, Tapti" userId="dec6fbcd-7598-406a-8cbf-504d4a3bac15" providerId="ADAL" clId="{ECD42228-5B96-4A72-B268-C46DF994E6B7}" dt="2024-01-30T19:25:32.638" v="94085" actId="1076"/>
          <ac:spMkLst>
            <pc:docMk/>
            <pc:sldMk cId="1723918552" sldId="773"/>
            <ac:spMk id="9" creationId="{B31B76A9-5CFD-6363-39E4-74690AD7D78F}"/>
          </ac:spMkLst>
        </pc:spChg>
        <pc:spChg chg="add del">
          <ac:chgData name="Palit, Tapti" userId="dec6fbcd-7598-406a-8cbf-504d4a3bac15" providerId="ADAL" clId="{ECD42228-5B96-4A72-B268-C46DF994E6B7}" dt="2024-01-29T00:47:10.411" v="71714" actId="478"/>
          <ac:spMkLst>
            <pc:docMk/>
            <pc:sldMk cId="1723918552" sldId="773"/>
            <ac:spMk id="10" creationId="{792881DB-4A56-27C4-0ED3-D64A941D454F}"/>
          </ac:spMkLst>
        </pc:spChg>
        <pc:spChg chg="add mod">
          <ac:chgData name="Palit, Tapti" userId="dec6fbcd-7598-406a-8cbf-504d4a3bac15" providerId="ADAL" clId="{ECD42228-5B96-4A72-B268-C46DF994E6B7}" dt="2024-01-30T19:25:32.638" v="94085" actId="1076"/>
          <ac:spMkLst>
            <pc:docMk/>
            <pc:sldMk cId="1723918552" sldId="773"/>
            <ac:spMk id="10" creationId="{FE0DFABC-C4BB-05BE-0C62-03CF2120A189}"/>
          </ac:spMkLst>
        </pc:spChg>
        <pc:spChg chg="add del mod">
          <ac:chgData name="Palit, Tapti" userId="dec6fbcd-7598-406a-8cbf-504d4a3bac15" providerId="ADAL" clId="{ECD42228-5B96-4A72-B268-C46DF994E6B7}" dt="2024-01-29T00:32:28.627" v="71302" actId="6264"/>
          <ac:spMkLst>
            <pc:docMk/>
            <pc:sldMk cId="1723918552" sldId="773"/>
            <ac:spMk id="11" creationId="{A31E78E5-B361-45A6-419E-19617B8764F3}"/>
          </ac:spMkLst>
        </pc:spChg>
        <pc:spChg chg="add del mod">
          <ac:chgData name="Palit, Tapti" userId="dec6fbcd-7598-406a-8cbf-504d4a3bac15" providerId="ADAL" clId="{ECD42228-5B96-4A72-B268-C46DF994E6B7}" dt="2024-01-29T00:32:28.627" v="71302" actId="6264"/>
          <ac:spMkLst>
            <pc:docMk/>
            <pc:sldMk cId="1723918552" sldId="773"/>
            <ac:spMk id="12" creationId="{943B53D8-BAF2-2C08-D83C-46136C718C82}"/>
          </ac:spMkLst>
        </pc:spChg>
        <pc:spChg chg="add mod">
          <ac:chgData name="Palit, Tapti" userId="dec6fbcd-7598-406a-8cbf-504d4a3bac15" providerId="ADAL" clId="{ECD42228-5B96-4A72-B268-C46DF994E6B7}" dt="2024-01-29T00:46:38.977" v="71707" actId="1076"/>
          <ac:spMkLst>
            <pc:docMk/>
            <pc:sldMk cId="1723918552" sldId="773"/>
            <ac:spMk id="13" creationId="{00F398B7-91F8-36F3-BCFE-B3398B3493BA}"/>
          </ac:spMkLst>
        </pc:spChg>
        <pc:spChg chg="add mod">
          <ac:chgData name="Palit, Tapti" userId="dec6fbcd-7598-406a-8cbf-504d4a3bac15" providerId="ADAL" clId="{ECD42228-5B96-4A72-B268-C46DF994E6B7}" dt="2024-01-30T19:25:32.638" v="94085" actId="1076"/>
          <ac:spMkLst>
            <pc:docMk/>
            <pc:sldMk cId="1723918552" sldId="773"/>
            <ac:spMk id="14" creationId="{8E4DC323-1B43-8301-7FE5-5FBB8A92A8C7}"/>
          </ac:spMkLst>
        </pc:spChg>
        <pc:spChg chg="add mod">
          <ac:chgData name="Palit, Tapti" userId="dec6fbcd-7598-406a-8cbf-504d4a3bac15" providerId="ADAL" clId="{ECD42228-5B96-4A72-B268-C46DF994E6B7}" dt="2024-01-30T19:25:32.638" v="94085" actId="1076"/>
          <ac:spMkLst>
            <pc:docMk/>
            <pc:sldMk cId="1723918552" sldId="773"/>
            <ac:spMk id="22" creationId="{705C09A5-BAED-95CB-419B-1F85A90D19B8}"/>
          </ac:spMkLst>
        </pc:spChg>
        <pc:spChg chg="add mod">
          <ac:chgData name="Palit, Tapti" userId="dec6fbcd-7598-406a-8cbf-504d4a3bac15" providerId="ADAL" clId="{ECD42228-5B96-4A72-B268-C46DF994E6B7}" dt="2024-01-29T00:46:27.746" v="71706" actId="164"/>
          <ac:spMkLst>
            <pc:docMk/>
            <pc:sldMk cId="1723918552" sldId="773"/>
            <ac:spMk id="23" creationId="{9FE48002-45C2-6E8D-1CF4-3E51EF3AC1DC}"/>
          </ac:spMkLst>
        </pc:spChg>
        <pc:spChg chg="add mod">
          <ac:chgData name="Palit, Tapti" userId="dec6fbcd-7598-406a-8cbf-504d4a3bac15" providerId="ADAL" clId="{ECD42228-5B96-4A72-B268-C46DF994E6B7}" dt="2024-01-29T00:46:48.448" v="71708" actId="1076"/>
          <ac:spMkLst>
            <pc:docMk/>
            <pc:sldMk cId="1723918552" sldId="773"/>
            <ac:spMk id="24" creationId="{FA30C0FD-BB45-6B0E-DC02-04F705E0AE56}"/>
          </ac:spMkLst>
        </pc:spChg>
        <pc:spChg chg="add mod">
          <ac:chgData name="Palit, Tapti" userId="dec6fbcd-7598-406a-8cbf-504d4a3bac15" providerId="ADAL" clId="{ECD42228-5B96-4A72-B268-C46DF994E6B7}" dt="2024-01-29T00:46:27.746" v="71706" actId="164"/>
          <ac:spMkLst>
            <pc:docMk/>
            <pc:sldMk cId="1723918552" sldId="773"/>
            <ac:spMk id="26" creationId="{BFEA53C8-CCFD-3571-AE27-641000348530}"/>
          </ac:spMkLst>
        </pc:spChg>
        <pc:spChg chg="add mod">
          <ac:chgData name="Palit, Tapti" userId="dec6fbcd-7598-406a-8cbf-504d4a3bac15" providerId="ADAL" clId="{ECD42228-5B96-4A72-B268-C46DF994E6B7}" dt="2024-01-29T00:46:27.746" v="71706" actId="164"/>
          <ac:spMkLst>
            <pc:docMk/>
            <pc:sldMk cId="1723918552" sldId="773"/>
            <ac:spMk id="27" creationId="{B4CD3C3F-F3B4-BD38-C028-87DEADA3874F}"/>
          </ac:spMkLst>
        </pc:spChg>
        <pc:spChg chg="add mod">
          <ac:chgData name="Palit, Tapti" userId="dec6fbcd-7598-406a-8cbf-504d4a3bac15" providerId="ADAL" clId="{ECD42228-5B96-4A72-B268-C46DF994E6B7}" dt="2024-01-29T00:46:27.746" v="71706" actId="164"/>
          <ac:spMkLst>
            <pc:docMk/>
            <pc:sldMk cId="1723918552" sldId="773"/>
            <ac:spMk id="28" creationId="{C96CF11F-778D-5D11-9D95-7401DF9313BD}"/>
          </ac:spMkLst>
        </pc:spChg>
        <pc:spChg chg="add mod">
          <ac:chgData name="Palit, Tapti" userId="dec6fbcd-7598-406a-8cbf-504d4a3bac15" providerId="ADAL" clId="{ECD42228-5B96-4A72-B268-C46DF994E6B7}" dt="2024-01-29T00:46:27.746" v="71706" actId="164"/>
          <ac:spMkLst>
            <pc:docMk/>
            <pc:sldMk cId="1723918552" sldId="773"/>
            <ac:spMk id="29" creationId="{30CBDDBD-688C-662D-E3AA-9415393A90EB}"/>
          </ac:spMkLst>
        </pc:spChg>
        <pc:spChg chg="add mod">
          <ac:chgData name="Palit, Tapti" userId="dec6fbcd-7598-406a-8cbf-504d4a3bac15" providerId="ADAL" clId="{ECD42228-5B96-4A72-B268-C46DF994E6B7}" dt="2024-01-30T19:25:32.638" v="94085" actId="1076"/>
          <ac:spMkLst>
            <pc:docMk/>
            <pc:sldMk cId="1723918552" sldId="773"/>
            <ac:spMk id="38" creationId="{E7F2694F-9BE7-6DCB-9894-15228A9E5BD9}"/>
          </ac:spMkLst>
        </pc:spChg>
        <pc:spChg chg="add del mod">
          <ac:chgData name="Palit, Tapti" userId="dec6fbcd-7598-406a-8cbf-504d4a3bac15" providerId="ADAL" clId="{ECD42228-5B96-4A72-B268-C46DF994E6B7}" dt="2024-01-29T00:48:51.115" v="71800" actId="478"/>
          <ac:spMkLst>
            <pc:docMk/>
            <pc:sldMk cId="1723918552" sldId="773"/>
            <ac:spMk id="39" creationId="{34226F30-2BDB-F1B6-7EC4-4F1D67C5A382}"/>
          </ac:spMkLst>
        </pc:spChg>
        <pc:spChg chg="add mod">
          <ac:chgData name="Palit, Tapti" userId="dec6fbcd-7598-406a-8cbf-504d4a3bac15" providerId="ADAL" clId="{ECD42228-5B96-4A72-B268-C46DF994E6B7}" dt="2024-01-30T19:25:32.638" v="94085" actId="1076"/>
          <ac:spMkLst>
            <pc:docMk/>
            <pc:sldMk cId="1723918552" sldId="773"/>
            <ac:spMk id="42" creationId="{97FD2558-CC99-B330-D4EB-9AA01AB3D2DF}"/>
          </ac:spMkLst>
        </pc:spChg>
        <pc:spChg chg="add del mod">
          <ac:chgData name="Palit, Tapti" userId="dec6fbcd-7598-406a-8cbf-504d4a3bac15" providerId="ADAL" clId="{ECD42228-5B96-4A72-B268-C46DF994E6B7}" dt="2024-01-29T00:50:02.274" v="71832" actId="6264"/>
          <ac:spMkLst>
            <pc:docMk/>
            <pc:sldMk cId="1723918552" sldId="773"/>
            <ac:spMk id="43" creationId="{4956E2E8-5293-BFAC-D5D1-86DA62E752CA}"/>
          </ac:spMkLst>
        </pc:spChg>
        <pc:spChg chg="add del mod">
          <ac:chgData name="Palit, Tapti" userId="dec6fbcd-7598-406a-8cbf-504d4a3bac15" providerId="ADAL" clId="{ECD42228-5B96-4A72-B268-C46DF994E6B7}" dt="2024-01-29T00:50:02.274" v="71832" actId="6264"/>
          <ac:spMkLst>
            <pc:docMk/>
            <pc:sldMk cId="1723918552" sldId="773"/>
            <ac:spMk id="44" creationId="{EF52FF88-2988-7A1B-B74B-03D3D261E606}"/>
          </ac:spMkLst>
        </pc:spChg>
        <pc:spChg chg="add del mod">
          <ac:chgData name="Palit, Tapti" userId="dec6fbcd-7598-406a-8cbf-504d4a3bac15" providerId="ADAL" clId="{ECD42228-5B96-4A72-B268-C46DF994E6B7}" dt="2024-01-29T00:50:02.274" v="71832" actId="6264"/>
          <ac:spMkLst>
            <pc:docMk/>
            <pc:sldMk cId="1723918552" sldId="773"/>
            <ac:spMk id="45" creationId="{68ABCD65-D4DE-E272-659D-58BA51B78143}"/>
          </ac:spMkLst>
        </pc:spChg>
        <pc:grpChg chg="add mod">
          <ac:chgData name="Palit, Tapti" userId="dec6fbcd-7598-406a-8cbf-504d4a3bac15" providerId="ADAL" clId="{ECD42228-5B96-4A72-B268-C46DF994E6B7}" dt="2024-01-30T19:25:32.638" v="94085" actId="1076"/>
          <ac:grpSpMkLst>
            <pc:docMk/>
            <pc:sldMk cId="1723918552" sldId="773"/>
            <ac:grpSpMk id="25" creationId="{85ED7969-67AC-2A1B-D0BB-EA5B99FE9F2A}"/>
          </ac:grpSpMkLst>
        </pc:grpChg>
        <pc:grpChg chg="add mod">
          <ac:chgData name="Palit, Tapti" userId="dec6fbcd-7598-406a-8cbf-504d4a3bac15" providerId="ADAL" clId="{ECD42228-5B96-4A72-B268-C46DF994E6B7}" dt="2024-01-30T19:25:32.638" v="94085" actId="1076"/>
          <ac:grpSpMkLst>
            <pc:docMk/>
            <pc:sldMk cId="1723918552" sldId="773"/>
            <ac:grpSpMk id="30" creationId="{64DE4497-896A-4EE4-B15E-F8CC448BD296}"/>
          </ac:grpSpMkLst>
        </pc:grpChg>
        <pc:grpChg chg="add mod">
          <ac:chgData name="Palit, Tapti" userId="dec6fbcd-7598-406a-8cbf-504d4a3bac15" providerId="ADAL" clId="{ECD42228-5B96-4A72-B268-C46DF994E6B7}" dt="2024-01-29T00:46:22.719" v="71704" actId="164"/>
          <ac:grpSpMkLst>
            <pc:docMk/>
            <pc:sldMk cId="1723918552" sldId="773"/>
            <ac:grpSpMk id="35" creationId="{8917952C-1431-E895-9E26-266C53AC2B4E}"/>
          </ac:grpSpMkLst>
        </pc:grpChg>
        <pc:grpChg chg="add mod">
          <ac:chgData name="Palit, Tapti" userId="dec6fbcd-7598-406a-8cbf-504d4a3bac15" providerId="ADAL" clId="{ECD42228-5B96-4A72-B268-C46DF994E6B7}" dt="2024-01-29T00:46:27.746" v="71706" actId="164"/>
          <ac:grpSpMkLst>
            <pc:docMk/>
            <pc:sldMk cId="1723918552" sldId="773"/>
            <ac:grpSpMk id="36" creationId="{3640CB7D-2EE2-1C3A-02F0-CF44DFFC7A55}"/>
          </ac:grpSpMkLst>
        </pc:grpChg>
        <pc:picChg chg="add del mod">
          <ac:chgData name="Palit, Tapti" userId="dec6fbcd-7598-406a-8cbf-504d4a3bac15" providerId="ADAL" clId="{ECD42228-5B96-4A72-B268-C46DF994E6B7}" dt="2024-01-29T00:39:48.920" v="71530" actId="478"/>
          <ac:picMkLst>
            <pc:docMk/>
            <pc:sldMk cId="1723918552" sldId="773"/>
            <ac:picMk id="5" creationId="{F938A302-08C2-9072-93C0-332561E1015A}"/>
          </ac:picMkLst>
        </pc:picChg>
        <pc:picChg chg="add del mod">
          <ac:chgData name="Palit, Tapti" userId="dec6fbcd-7598-406a-8cbf-504d4a3bac15" providerId="ADAL" clId="{ECD42228-5B96-4A72-B268-C46DF994E6B7}" dt="2024-01-29T18:26:29.199" v="82906" actId="1076"/>
          <ac:picMkLst>
            <pc:docMk/>
            <pc:sldMk cId="1723918552" sldId="773"/>
            <ac:picMk id="7" creationId="{CDD8E7AA-787C-DD11-23DC-9A8907C39792}"/>
          </ac:picMkLst>
        </pc:picChg>
        <pc:picChg chg="add del mod">
          <ac:chgData name="Palit, Tapti" userId="dec6fbcd-7598-406a-8cbf-504d4a3bac15" providerId="ADAL" clId="{ECD42228-5B96-4A72-B268-C46DF994E6B7}" dt="2024-01-29T18:26:32.609" v="82907" actId="1076"/>
          <ac:picMkLst>
            <pc:docMk/>
            <pc:sldMk cId="1723918552" sldId="773"/>
            <ac:picMk id="8" creationId="{86B4FD76-72E2-9AA1-869D-0F421DF9D71A}"/>
          </ac:picMkLst>
        </pc:picChg>
        <pc:picChg chg="del mod">
          <ac:chgData name="Palit, Tapti" userId="dec6fbcd-7598-406a-8cbf-504d4a3bac15" providerId="ADAL" clId="{ECD42228-5B96-4A72-B268-C46DF994E6B7}" dt="2024-01-29T00:46:52.277" v="71709" actId="478"/>
          <ac:picMkLst>
            <pc:docMk/>
            <pc:sldMk cId="1723918552" sldId="773"/>
            <ac:picMk id="9" creationId="{B8E6C8DA-6BAC-A02A-797C-63A837538A09}"/>
          </ac:picMkLst>
        </pc:picChg>
        <pc:cxnChg chg="add del mod">
          <ac:chgData name="Palit, Tapti" userId="dec6fbcd-7598-406a-8cbf-504d4a3bac15" providerId="ADAL" clId="{ECD42228-5B96-4A72-B268-C46DF994E6B7}" dt="2024-01-29T00:40:59.323" v="71561" actId="478"/>
          <ac:cxnSpMkLst>
            <pc:docMk/>
            <pc:sldMk cId="1723918552" sldId="773"/>
            <ac:cxnSpMk id="16" creationId="{04C1E413-AE31-0299-D5E6-F60B849D3A39}"/>
          </ac:cxnSpMkLst>
        </pc:cxnChg>
        <pc:cxnChg chg="add del mod">
          <ac:chgData name="Palit, Tapti" userId="dec6fbcd-7598-406a-8cbf-504d4a3bac15" providerId="ADAL" clId="{ECD42228-5B96-4A72-B268-C46DF994E6B7}" dt="2024-01-29T00:41:01.301" v="71562" actId="478"/>
          <ac:cxnSpMkLst>
            <pc:docMk/>
            <pc:sldMk cId="1723918552" sldId="773"/>
            <ac:cxnSpMk id="19" creationId="{D0AA375D-7713-AEBA-98CB-00325FF2334B}"/>
          </ac:cxnSpMkLst>
        </pc:cxnChg>
        <pc:cxnChg chg="add mod">
          <ac:chgData name="Palit, Tapti" userId="dec6fbcd-7598-406a-8cbf-504d4a3bac15" providerId="ADAL" clId="{ECD42228-5B96-4A72-B268-C46DF994E6B7}" dt="2024-01-30T19:25:32.638" v="94085" actId="1076"/>
          <ac:cxnSpMkLst>
            <pc:docMk/>
            <pc:sldMk cId="1723918552" sldId="773"/>
            <ac:cxnSpMk id="32" creationId="{E689139A-09DB-E044-843E-046E3E0EDF0F}"/>
          </ac:cxnSpMkLst>
        </pc:cxnChg>
        <pc:cxnChg chg="add del">
          <ac:chgData name="Palit, Tapti" userId="dec6fbcd-7598-406a-8cbf-504d4a3bac15" providerId="ADAL" clId="{ECD42228-5B96-4A72-B268-C46DF994E6B7}" dt="2024-01-29T00:48:52.830" v="71801" actId="478"/>
          <ac:cxnSpMkLst>
            <pc:docMk/>
            <pc:sldMk cId="1723918552" sldId="773"/>
            <ac:cxnSpMk id="41" creationId="{C05C6483-74F9-9F29-A219-21E19ECADD6B}"/>
          </ac:cxnSpMkLst>
        </pc:cxnChg>
      </pc:sldChg>
      <pc:sldChg chg="addSp delSp modSp add del mod chgLayout modNotesTx">
        <pc:chgData name="Palit, Tapti" userId="dec6fbcd-7598-406a-8cbf-504d4a3bac15" providerId="ADAL" clId="{ECD42228-5B96-4A72-B268-C46DF994E6B7}" dt="2024-01-29T01:24:30.941" v="72162" actId="47"/>
        <pc:sldMkLst>
          <pc:docMk/>
          <pc:sldMk cId="3812040559" sldId="774"/>
        </pc:sldMkLst>
        <pc:spChg chg="mod ord">
          <ac:chgData name="Palit, Tapti" userId="dec6fbcd-7598-406a-8cbf-504d4a3bac15" providerId="ADAL" clId="{ECD42228-5B96-4A72-B268-C46DF994E6B7}" dt="2024-01-29T01:24:20.562" v="72161" actId="20577"/>
          <ac:spMkLst>
            <pc:docMk/>
            <pc:sldMk cId="3812040559" sldId="774"/>
            <ac:spMk id="2" creationId="{DF11CC87-4AAD-3012-5E40-5FE127F284B9}"/>
          </ac:spMkLst>
        </pc:spChg>
        <pc:spChg chg="mod ord">
          <ac:chgData name="Palit, Tapti" userId="dec6fbcd-7598-406a-8cbf-504d4a3bac15" providerId="ADAL" clId="{ECD42228-5B96-4A72-B268-C46DF994E6B7}" dt="2024-01-25T14:30:59.492" v="60457" actId="20577"/>
          <ac:spMkLst>
            <pc:docMk/>
            <pc:sldMk cId="3812040559" sldId="774"/>
            <ac:spMk id="3" creationId="{F864FEFB-02CD-3530-1407-456878CB7C5C}"/>
          </ac:spMkLst>
        </pc:spChg>
        <pc:spChg chg="mod ord">
          <ac:chgData name="Palit, Tapti" userId="dec6fbcd-7598-406a-8cbf-504d4a3bac15" providerId="ADAL" clId="{ECD42228-5B96-4A72-B268-C46DF994E6B7}" dt="2024-01-25T14:30:30.569" v="60365" actId="6264"/>
          <ac:spMkLst>
            <pc:docMk/>
            <pc:sldMk cId="3812040559" sldId="774"/>
            <ac:spMk id="4" creationId="{85DDFC63-3BFC-EF3C-25BC-59FD0C0FB368}"/>
          </ac:spMkLst>
        </pc:spChg>
        <pc:spChg chg="add del mod">
          <ac:chgData name="Palit, Tapti" userId="dec6fbcd-7598-406a-8cbf-504d4a3bac15" providerId="ADAL" clId="{ECD42228-5B96-4A72-B268-C46DF994E6B7}" dt="2024-01-25T14:30:30.569" v="60365" actId="6264"/>
          <ac:spMkLst>
            <pc:docMk/>
            <pc:sldMk cId="3812040559" sldId="774"/>
            <ac:spMk id="5" creationId="{FD91B193-DC1D-3481-86BC-329FC183B826}"/>
          </ac:spMkLst>
        </pc:spChg>
        <pc:spChg chg="add del mod">
          <ac:chgData name="Palit, Tapti" userId="dec6fbcd-7598-406a-8cbf-504d4a3bac15" providerId="ADAL" clId="{ECD42228-5B96-4A72-B268-C46DF994E6B7}" dt="2024-01-25T14:30:30.569" v="60365" actId="6264"/>
          <ac:spMkLst>
            <pc:docMk/>
            <pc:sldMk cId="3812040559" sldId="774"/>
            <ac:spMk id="6" creationId="{26C09E23-8F71-EDA1-9463-3A01E4CE0B9F}"/>
          </ac:spMkLst>
        </pc:spChg>
        <pc:spChg chg="add del mod">
          <ac:chgData name="Palit, Tapti" userId="dec6fbcd-7598-406a-8cbf-504d4a3bac15" providerId="ADAL" clId="{ECD42228-5B96-4A72-B268-C46DF994E6B7}" dt="2024-01-25T14:30:30.569" v="60365" actId="6264"/>
          <ac:spMkLst>
            <pc:docMk/>
            <pc:sldMk cId="3812040559" sldId="774"/>
            <ac:spMk id="7" creationId="{E137A2B5-E0C7-935B-0330-B35245B0E421}"/>
          </ac:spMkLst>
        </pc:spChg>
        <pc:spChg chg="del">
          <ac:chgData name="Palit, Tapti" userId="dec6fbcd-7598-406a-8cbf-504d4a3bac15" providerId="ADAL" clId="{ECD42228-5B96-4A72-B268-C46DF994E6B7}" dt="2024-01-25T07:58:24.469" v="58187" actId="478"/>
          <ac:spMkLst>
            <pc:docMk/>
            <pc:sldMk cId="3812040559" sldId="774"/>
            <ac:spMk id="12" creationId="{A20256F3-1377-AE8C-9DA5-31C9A7CFEA4F}"/>
          </ac:spMkLst>
        </pc:spChg>
        <pc:spChg chg="del">
          <ac:chgData name="Palit, Tapti" userId="dec6fbcd-7598-406a-8cbf-504d4a3bac15" providerId="ADAL" clId="{ECD42228-5B96-4A72-B268-C46DF994E6B7}" dt="2024-01-25T07:56:13.821" v="58059" actId="478"/>
          <ac:spMkLst>
            <pc:docMk/>
            <pc:sldMk cId="3812040559" sldId="774"/>
            <ac:spMk id="22" creationId="{F3180991-593A-90A4-F9B9-9668A6621EB6}"/>
          </ac:spMkLst>
        </pc:spChg>
        <pc:spChg chg="del">
          <ac:chgData name="Palit, Tapti" userId="dec6fbcd-7598-406a-8cbf-504d4a3bac15" providerId="ADAL" clId="{ECD42228-5B96-4A72-B268-C46DF994E6B7}" dt="2024-01-25T07:56:13.821" v="58059" actId="478"/>
          <ac:spMkLst>
            <pc:docMk/>
            <pc:sldMk cId="3812040559" sldId="774"/>
            <ac:spMk id="23" creationId="{8197B3C9-2D87-D8ED-4D60-452A10B689D5}"/>
          </ac:spMkLst>
        </pc:spChg>
        <pc:picChg chg="del">
          <ac:chgData name="Palit, Tapti" userId="dec6fbcd-7598-406a-8cbf-504d4a3bac15" providerId="ADAL" clId="{ECD42228-5B96-4A72-B268-C46DF994E6B7}" dt="2024-01-25T07:59:02.525" v="58233" actId="478"/>
          <ac:picMkLst>
            <pc:docMk/>
            <pc:sldMk cId="3812040559" sldId="774"/>
            <ac:picMk id="10" creationId="{62C6DD38-475A-01B2-1C04-6BD340FA8685}"/>
          </ac:picMkLst>
        </pc:picChg>
        <pc:picChg chg="del">
          <ac:chgData name="Palit, Tapti" userId="dec6fbcd-7598-406a-8cbf-504d4a3bac15" providerId="ADAL" clId="{ECD42228-5B96-4A72-B268-C46DF994E6B7}" dt="2024-01-25T07:59:06.214" v="58236" actId="478"/>
          <ac:picMkLst>
            <pc:docMk/>
            <pc:sldMk cId="3812040559" sldId="774"/>
            <ac:picMk id="11" creationId="{9FAD1B04-D43E-4DED-5945-EF75990BB144}"/>
          </ac:picMkLst>
        </pc:picChg>
        <pc:picChg chg="del">
          <ac:chgData name="Palit, Tapti" userId="dec6fbcd-7598-406a-8cbf-504d4a3bac15" providerId="ADAL" clId="{ECD42228-5B96-4A72-B268-C46DF994E6B7}" dt="2024-01-25T07:56:13.821" v="58059" actId="478"/>
          <ac:picMkLst>
            <pc:docMk/>
            <pc:sldMk cId="3812040559" sldId="774"/>
            <ac:picMk id="19" creationId="{8FC5162E-0E93-F705-A801-581CF1BE64A8}"/>
          </ac:picMkLst>
        </pc:picChg>
        <pc:picChg chg="del">
          <ac:chgData name="Palit, Tapti" userId="dec6fbcd-7598-406a-8cbf-504d4a3bac15" providerId="ADAL" clId="{ECD42228-5B96-4A72-B268-C46DF994E6B7}" dt="2024-01-25T07:56:13.821" v="58059" actId="478"/>
          <ac:picMkLst>
            <pc:docMk/>
            <pc:sldMk cId="3812040559" sldId="774"/>
            <ac:picMk id="25" creationId="{A3FB4304-67B5-522C-F605-96C89755AA4C}"/>
          </ac:picMkLst>
        </pc:picChg>
        <pc:picChg chg="add mod">
          <ac:chgData name="Palit, Tapti" userId="dec6fbcd-7598-406a-8cbf-504d4a3bac15" providerId="ADAL" clId="{ECD42228-5B96-4A72-B268-C46DF994E6B7}" dt="2024-01-25T14:30:56.097" v="60455" actId="1076"/>
          <ac:picMkLst>
            <pc:docMk/>
            <pc:sldMk cId="3812040559" sldId="774"/>
            <ac:picMk id="5122" creationId="{C0B69BCA-D207-3064-ADF0-AD1167996493}"/>
          </ac:picMkLst>
        </pc:picChg>
        <pc:picChg chg="add mod">
          <ac:chgData name="Palit, Tapti" userId="dec6fbcd-7598-406a-8cbf-504d4a3bac15" providerId="ADAL" clId="{ECD42228-5B96-4A72-B268-C46DF994E6B7}" dt="2024-01-25T14:30:56.097" v="60455" actId="1076"/>
          <ac:picMkLst>
            <pc:docMk/>
            <pc:sldMk cId="3812040559" sldId="774"/>
            <ac:picMk id="5124" creationId="{ED7680F6-B279-031F-7A5E-1B03B481F626}"/>
          </ac:picMkLst>
        </pc:picChg>
        <pc:cxnChg chg="del">
          <ac:chgData name="Palit, Tapti" userId="dec6fbcd-7598-406a-8cbf-504d4a3bac15" providerId="ADAL" clId="{ECD42228-5B96-4A72-B268-C46DF994E6B7}" dt="2024-01-25T07:56:13.821" v="58059" actId="478"/>
          <ac:cxnSpMkLst>
            <pc:docMk/>
            <pc:sldMk cId="3812040559" sldId="774"/>
            <ac:cxnSpMk id="20" creationId="{F7D4B551-657E-4F01-51E1-20A82D5E1314}"/>
          </ac:cxnSpMkLst>
        </pc:cxnChg>
        <pc:cxnChg chg="del">
          <ac:chgData name="Palit, Tapti" userId="dec6fbcd-7598-406a-8cbf-504d4a3bac15" providerId="ADAL" clId="{ECD42228-5B96-4A72-B268-C46DF994E6B7}" dt="2024-01-25T07:56:13.821" v="58059" actId="478"/>
          <ac:cxnSpMkLst>
            <pc:docMk/>
            <pc:sldMk cId="3812040559" sldId="774"/>
            <ac:cxnSpMk id="21" creationId="{D2705CFE-B5BD-FAEC-FDA6-2E9347CF3F4A}"/>
          </ac:cxnSpMkLst>
        </pc:cxnChg>
      </pc:sldChg>
      <pc:sldChg chg="modSp add del mod">
        <pc:chgData name="Palit, Tapti" userId="dec6fbcd-7598-406a-8cbf-504d4a3bac15" providerId="ADAL" clId="{ECD42228-5B96-4A72-B268-C46DF994E6B7}" dt="2024-01-14T23:11:36.809" v="3067" actId="47"/>
        <pc:sldMkLst>
          <pc:docMk/>
          <pc:sldMk cId="3624346367" sldId="777"/>
        </pc:sldMkLst>
        <pc:spChg chg="mod">
          <ac:chgData name="Palit, Tapti" userId="dec6fbcd-7598-406a-8cbf-504d4a3bac15" providerId="ADAL" clId="{ECD42228-5B96-4A72-B268-C46DF994E6B7}" dt="2024-01-14T20:26:10.929" v="732"/>
          <ac:spMkLst>
            <pc:docMk/>
            <pc:sldMk cId="3624346367" sldId="777"/>
            <ac:spMk id="2" creationId="{7180D887-12AA-5340-7060-BE3F6022E9F8}"/>
          </ac:spMkLst>
        </pc:spChg>
        <pc:spChg chg="mod">
          <ac:chgData name="Palit, Tapti" userId="dec6fbcd-7598-406a-8cbf-504d4a3bac15" providerId="ADAL" clId="{ECD42228-5B96-4A72-B268-C46DF994E6B7}" dt="2024-01-14T20:26:10.929" v="732"/>
          <ac:spMkLst>
            <pc:docMk/>
            <pc:sldMk cId="3624346367" sldId="777"/>
            <ac:spMk id="4" creationId="{F3311A65-1D65-9C66-8A93-74D19F8EAC94}"/>
          </ac:spMkLst>
        </pc:spChg>
        <pc:spChg chg="mod">
          <ac:chgData name="Palit, Tapti" userId="dec6fbcd-7598-406a-8cbf-504d4a3bac15" providerId="ADAL" clId="{ECD42228-5B96-4A72-B268-C46DF994E6B7}" dt="2024-01-14T20:06:30.484" v="503" actId="207"/>
          <ac:spMkLst>
            <pc:docMk/>
            <pc:sldMk cId="3624346367" sldId="777"/>
            <ac:spMk id="11" creationId="{2D050FB0-E177-ECD3-9061-F755CC1C8D70}"/>
          </ac:spMkLst>
        </pc:spChg>
        <pc:spChg chg="mod">
          <ac:chgData name="Palit, Tapti" userId="dec6fbcd-7598-406a-8cbf-504d4a3bac15" providerId="ADAL" clId="{ECD42228-5B96-4A72-B268-C46DF994E6B7}" dt="2024-01-14T20:06:48.488" v="505" actId="207"/>
          <ac:spMkLst>
            <pc:docMk/>
            <pc:sldMk cId="3624346367" sldId="777"/>
            <ac:spMk id="12" creationId="{845B8440-F5F2-6542-9D9F-757431D7F7CA}"/>
          </ac:spMkLst>
        </pc:spChg>
        <pc:spChg chg="mod">
          <ac:chgData name="Palit, Tapti" userId="dec6fbcd-7598-406a-8cbf-504d4a3bac15" providerId="ADAL" clId="{ECD42228-5B96-4A72-B268-C46DF994E6B7}" dt="2024-01-14T20:06:48.488" v="505" actId="207"/>
          <ac:spMkLst>
            <pc:docMk/>
            <pc:sldMk cId="3624346367" sldId="777"/>
            <ac:spMk id="13" creationId="{AFFDC091-072E-4FDC-1D46-8829A855FD0F}"/>
          </ac:spMkLst>
        </pc:spChg>
        <pc:spChg chg="mod">
          <ac:chgData name="Palit, Tapti" userId="dec6fbcd-7598-406a-8cbf-504d4a3bac15" providerId="ADAL" clId="{ECD42228-5B96-4A72-B268-C46DF994E6B7}" dt="2024-01-14T20:06:59.944" v="506" actId="207"/>
          <ac:spMkLst>
            <pc:docMk/>
            <pc:sldMk cId="3624346367" sldId="777"/>
            <ac:spMk id="14" creationId="{84E4F104-BE9B-6BF7-6D43-84A13352DFFB}"/>
          </ac:spMkLst>
        </pc:spChg>
      </pc:sldChg>
      <pc:sldChg chg="modSp add del mod">
        <pc:chgData name="Palit, Tapti" userId="dec6fbcd-7598-406a-8cbf-504d4a3bac15" providerId="ADAL" clId="{ECD42228-5B96-4A72-B268-C46DF994E6B7}" dt="2024-01-14T21:45:05.590" v="2184" actId="47"/>
        <pc:sldMkLst>
          <pc:docMk/>
          <pc:sldMk cId="3504242053" sldId="778"/>
        </pc:sldMkLst>
        <pc:spChg chg="mod">
          <ac:chgData name="Palit, Tapti" userId="dec6fbcd-7598-406a-8cbf-504d4a3bac15" providerId="ADAL" clId="{ECD42228-5B96-4A72-B268-C46DF994E6B7}" dt="2024-01-14T20:26:10.929" v="732"/>
          <ac:spMkLst>
            <pc:docMk/>
            <pc:sldMk cId="3504242053" sldId="778"/>
            <ac:spMk id="2" creationId="{E7870D38-D772-E8D1-4F66-DDAF42A4BDCB}"/>
          </ac:spMkLst>
        </pc:spChg>
        <pc:spChg chg="mod">
          <ac:chgData name="Palit, Tapti" userId="dec6fbcd-7598-406a-8cbf-504d4a3bac15" providerId="ADAL" clId="{ECD42228-5B96-4A72-B268-C46DF994E6B7}" dt="2024-01-14T20:26:10.929" v="732"/>
          <ac:spMkLst>
            <pc:docMk/>
            <pc:sldMk cId="3504242053" sldId="778"/>
            <ac:spMk id="4" creationId="{720B344E-25BF-6ED3-8839-7FEF943125F2}"/>
          </ac:spMkLst>
        </pc:spChg>
        <pc:spChg chg="mod">
          <ac:chgData name="Palit, Tapti" userId="dec6fbcd-7598-406a-8cbf-504d4a3bac15" providerId="ADAL" clId="{ECD42228-5B96-4A72-B268-C46DF994E6B7}" dt="2024-01-14T20:07:34.619" v="508" actId="207"/>
          <ac:spMkLst>
            <pc:docMk/>
            <pc:sldMk cId="3504242053" sldId="778"/>
            <ac:spMk id="6" creationId="{24EF1FBE-886F-B2D1-7C0D-1E2CC2388DA7}"/>
          </ac:spMkLst>
        </pc:spChg>
        <pc:spChg chg="mod">
          <ac:chgData name="Palit, Tapti" userId="dec6fbcd-7598-406a-8cbf-504d4a3bac15" providerId="ADAL" clId="{ECD42228-5B96-4A72-B268-C46DF994E6B7}" dt="2024-01-14T20:07:34.619" v="508" actId="207"/>
          <ac:spMkLst>
            <pc:docMk/>
            <pc:sldMk cId="3504242053" sldId="778"/>
            <ac:spMk id="7" creationId="{F9DE63BF-88C6-E920-D578-4C1A74855C53}"/>
          </ac:spMkLst>
        </pc:spChg>
        <pc:spChg chg="mod">
          <ac:chgData name="Palit, Tapti" userId="dec6fbcd-7598-406a-8cbf-504d4a3bac15" providerId="ADAL" clId="{ECD42228-5B96-4A72-B268-C46DF994E6B7}" dt="2024-01-14T20:07:34.619" v="508" actId="207"/>
          <ac:spMkLst>
            <pc:docMk/>
            <pc:sldMk cId="3504242053" sldId="778"/>
            <ac:spMk id="8" creationId="{B55BCB6D-219A-E78E-9CAF-167AF31A181E}"/>
          </ac:spMkLst>
        </pc:spChg>
        <pc:spChg chg="mod">
          <ac:chgData name="Palit, Tapti" userId="dec6fbcd-7598-406a-8cbf-504d4a3bac15" providerId="ADAL" clId="{ECD42228-5B96-4A72-B268-C46DF994E6B7}" dt="2024-01-14T20:07:34.619" v="508" actId="207"/>
          <ac:spMkLst>
            <pc:docMk/>
            <pc:sldMk cId="3504242053" sldId="778"/>
            <ac:spMk id="9" creationId="{EA57D602-03E2-9CA7-5EA7-8796F45F7DB2}"/>
          </ac:spMkLst>
        </pc:spChg>
        <pc:spChg chg="mod">
          <ac:chgData name="Palit, Tapti" userId="dec6fbcd-7598-406a-8cbf-504d4a3bac15" providerId="ADAL" clId="{ECD42228-5B96-4A72-B268-C46DF994E6B7}" dt="2024-01-14T20:07:25.740" v="507" actId="207"/>
          <ac:spMkLst>
            <pc:docMk/>
            <pc:sldMk cId="3504242053" sldId="778"/>
            <ac:spMk id="10" creationId="{9A97B126-2637-292B-E277-9AF4E76B3E7F}"/>
          </ac:spMkLst>
        </pc:spChg>
        <pc:spChg chg="mod">
          <ac:chgData name="Palit, Tapti" userId="dec6fbcd-7598-406a-8cbf-504d4a3bac15" providerId="ADAL" clId="{ECD42228-5B96-4A72-B268-C46DF994E6B7}" dt="2024-01-14T20:07:42.066" v="509" actId="14100"/>
          <ac:spMkLst>
            <pc:docMk/>
            <pc:sldMk cId="3504242053" sldId="778"/>
            <ac:spMk id="40" creationId="{0DE17A28-24AB-67EC-A471-080960404531}"/>
          </ac:spMkLst>
        </pc:spChg>
        <pc:spChg chg="mod">
          <ac:chgData name="Palit, Tapti" userId="dec6fbcd-7598-406a-8cbf-504d4a3bac15" providerId="ADAL" clId="{ECD42228-5B96-4A72-B268-C46DF994E6B7}" dt="2024-01-14T20:07:45.267" v="510" actId="14100"/>
          <ac:spMkLst>
            <pc:docMk/>
            <pc:sldMk cId="3504242053" sldId="778"/>
            <ac:spMk id="41" creationId="{FCABC1AA-1721-B70D-2A17-3A825804F6F4}"/>
          </ac:spMkLst>
        </pc:spChg>
        <pc:spChg chg="mod">
          <ac:chgData name="Palit, Tapti" userId="dec6fbcd-7598-406a-8cbf-504d4a3bac15" providerId="ADAL" clId="{ECD42228-5B96-4A72-B268-C46DF994E6B7}" dt="2024-01-14T20:08:00.738" v="515" actId="207"/>
          <ac:spMkLst>
            <pc:docMk/>
            <pc:sldMk cId="3504242053" sldId="778"/>
            <ac:spMk id="42" creationId="{9BC5C95B-F402-301A-E84D-8F4FFB58D82B}"/>
          </ac:spMkLst>
        </pc:spChg>
        <pc:spChg chg="mod">
          <ac:chgData name="Palit, Tapti" userId="dec6fbcd-7598-406a-8cbf-504d4a3bac15" providerId="ADAL" clId="{ECD42228-5B96-4A72-B268-C46DF994E6B7}" dt="2024-01-14T20:07:53.760" v="512" actId="207"/>
          <ac:spMkLst>
            <pc:docMk/>
            <pc:sldMk cId="3504242053" sldId="778"/>
            <ac:spMk id="43" creationId="{6E6B602B-EED3-84C1-7BFD-2716524A25C7}"/>
          </ac:spMkLst>
        </pc:spChg>
        <pc:spChg chg="mod">
          <ac:chgData name="Palit, Tapti" userId="dec6fbcd-7598-406a-8cbf-504d4a3bac15" providerId="ADAL" clId="{ECD42228-5B96-4A72-B268-C46DF994E6B7}" dt="2024-01-14T20:07:51.504" v="511" actId="207"/>
          <ac:spMkLst>
            <pc:docMk/>
            <pc:sldMk cId="3504242053" sldId="778"/>
            <ac:spMk id="44" creationId="{A18E3392-C2F8-846C-101D-782DC7B3FAC9}"/>
          </ac:spMkLst>
        </pc:spChg>
        <pc:spChg chg="mod">
          <ac:chgData name="Palit, Tapti" userId="dec6fbcd-7598-406a-8cbf-504d4a3bac15" providerId="ADAL" clId="{ECD42228-5B96-4A72-B268-C46DF994E6B7}" dt="2024-01-14T20:07:56.386" v="513" actId="207"/>
          <ac:spMkLst>
            <pc:docMk/>
            <pc:sldMk cId="3504242053" sldId="778"/>
            <ac:spMk id="45" creationId="{C6691857-02B4-3AA5-C833-27E3A6438781}"/>
          </ac:spMkLst>
        </pc:spChg>
        <pc:spChg chg="mod">
          <ac:chgData name="Palit, Tapti" userId="dec6fbcd-7598-406a-8cbf-504d4a3bac15" providerId="ADAL" clId="{ECD42228-5B96-4A72-B268-C46DF994E6B7}" dt="2024-01-14T20:07:58.530" v="514" actId="207"/>
          <ac:spMkLst>
            <pc:docMk/>
            <pc:sldMk cId="3504242053" sldId="778"/>
            <ac:spMk id="46" creationId="{675FE948-15A8-0A9D-C6BC-32AEDD850CA5}"/>
          </ac:spMkLst>
        </pc:spChg>
      </pc:sldChg>
      <pc:sldChg chg="del">
        <pc:chgData name="Palit, Tapti" userId="dec6fbcd-7598-406a-8cbf-504d4a3bac15" providerId="ADAL" clId="{ECD42228-5B96-4A72-B268-C46DF994E6B7}" dt="2024-01-28T03:44:01.241" v="67437" actId="47"/>
        <pc:sldMkLst>
          <pc:docMk/>
          <pc:sldMk cId="3115519098" sldId="780"/>
        </pc:sldMkLst>
      </pc:sldChg>
      <pc:sldChg chg="modSp add del addCm">
        <pc:chgData name="Palit, Tapti" userId="dec6fbcd-7598-406a-8cbf-504d4a3bac15" providerId="ADAL" clId="{ECD42228-5B96-4A72-B268-C46DF994E6B7}" dt="2024-01-14T21:45:26.113" v="2185"/>
        <pc:sldMkLst>
          <pc:docMk/>
          <pc:sldMk cId="3960177231" sldId="781"/>
        </pc:sldMkLst>
        <pc:spChg chg="mod">
          <ac:chgData name="Palit, Tapti" userId="dec6fbcd-7598-406a-8cbf-504d4a3bac15" providerId="ADAL" clId="{ECD42228-5B96-4A72-B268-C46DF994E6B7}" dt="2024-01-14T20:26:10.929" v="732"/>
          <ac:spMkLst>
            <pc:docMk/>
            <pc:sldMk cId="3960177231" sldId="781"/>
            <ac:spMk id="2" creationId="{0E56523D-E620-C3B9-37B8-C28EC8778124}"/>
          </ac:spMkLst>
        </pc:spChg>
        <pc:spChg chg="mod">
          <ac:chgData name="Palit, Tapti" userId="dec6fbcd-7598-406a-8cbf-504d4a3bac15" providerId="ADAL" clId="{ECD42228-5B96-4A72-B268-C46DF994E6B7}" dt="2024-01-14T20:26:10.929" v="732"/>
          <ac:spMkLst>
            <pc:docMk/>
            <pc:sldMk cId="3960177231" sldId="781"/>
            <ac:spMk id="4" creationId="{1CB6394E-5666-733F-B4AE-68E42A12D239}"/>
          </ac:spMkLst>
        </pc:spChg>
        <pc:extLst>
          <p:ext xmlns:p="http://schemas.openxmlformats.org/presentationml/2006/main" uri="{D6D511B9-2390-475A-947B-AFAB55BFBCF1}">
            <pc226:cmChg xmlns:pc226="http://schemas.microsoft.com/office/powerpoint/2022/06/main/command" chg="add">
              <pc226:chgData name="Palit, Tapti" userId="dec6fbcd-7598-406a-8cbf-504d4a3bac15" providerId="ADAL" clId="{ECD42228-5B96-4A72-B268-C46DF994E6B7}" dt="2024-01-14T21:45:26.113" v="2185"/>
              <pc2:cmMkLst xmlns:pc2="http://schemas.microsoft.com/office/powerpoint/2019/9/main/command">
                <pc:docMk/>
                <pc:sldMk cId="3960177231" sldId="781"/>
                <pc2:cmMk id="{02F8B481-73B8-40C0-A8F2-6E916E3EBF5E}"/>
              </pc2:cmMkLst>
            </pc226:cmChg>
          </p:ext>
        </pc:extLst>
      </pc:sldChg>
      <pc:sldChg chg="addSp delSp modSp add del mod delAnim modAnim addCm chgLayout">
        <pc:chgData name="Palit, Tapti" userId="dec6fbcd-7598-406a-8cbf-504d4a3bac15" providerId="ADAL" clId="{ECD42228-5B96-4A72-B268-C46DF994E6B7}" dt="2024-01-14T20:34:39.729" v="913" actId="47"/>
        <pc:sldMkLst>
          <pc:docMk/>
          <pc:sldMk cId="1002511156" sldId="782"/>
        </pc:sldMkLst>
        <pc:spChg chg="mod ord">
          <ac:chgData name="Palit, Tapti" userId="dec6fbcd-7598-406a-8cbf-504d4a3bac15" providerId="ADAL" clId="{ECD42228-5B96-4A72-B268-C46DF994E6B7}" dt="2024-01-14T20:34:07.641" v="909" actId="20577"/>
          <ac:spMkLst>
            <pc:docMk/>
            <pc:sldMk cId="1002511156" sldId="782"/>
            <ac:spMk id="2" creationId="{803650A6-D090-4F49-89FC-6E7ECF8BED37}"/>
          </ac:spMkLst>
        </pc:spChg>
        <pc:spChg chg="mod ord">
          <ac:chgData name="Palit, Tapti" userId="dec6fbcd-7598-406a-8cbf-504d4a3bac15" providerId="ADAL" clId="{ECD42228-5B96-4A72-B268-C46DF994E6B7}" dt="2024-01-14T20:26:10.929" v="732"/>
          <ac:spMkLst>
            <pc:docMk/>
            <pc:sldMk cId="1002511156" sldId="782"/>
            <ac:spMk id="3" creationId="{9DF37E32-E849-43FD-AE75-95E334786AB7}"/>
          </ac:spMkLst>
        </pc:spChg>
        <pc:spChg chg="mod ord">
          <ac:chgData name="Palit, Tapti" userId="dec6fbcd-7598-406a-8cbf-504d4a3bac15" providerId="ADAL" clId="{ECD42228-5B96-4A72-B268-C46DF994E6B7}" dt="2024-01-14T20:26:10.929" v="732"/>
          <ac:spMkLst>
            <pc:docMk/>
            <pc:sldMk cId="1002511156" sldId="782"/>
            <ac:spMk id="4" creationId="{3CFC0458-353F-49C6-A1F4-5BF22C6A25F4}"/>
          </ac:spMkLst>
        </pc:spChg>
        <pc:spChg chg="del mod">
          <ac:chgData name="Palit, Tapti" userId="dec6fbcd-7598-406a-8cbf-504d4a3bac15" providerId="ADAL" clId="{ECD42228-5B96-4A72-B268-C46DF994E6B7}" dt="2024-01-14T18:30:08.344" v="89" actId="478"/>
          <ac:spMkLst>
            <pc:docMk/>
            <pc:sldMk cId="1002511156" sldId="782"/>
            <ac:spMk id="5" creationId="{3BD545A7-2B82-4CCD-BB25-B0D8B99223C8}"/>
          </ac:spMkLst>
        </pc:spChg>
        <pc:spChg chg="mod">
          <ac:chgData name="Palit, Tapti" userId="dec6fbcd-7598-406a-8cbf-504d4a3bac15" providerId="ADAL" clId="{ECD42228-5B96-4A72-B268-C46DF994E6B7}" dt="2024-01-14T20:09:03.148" v="517" actId="207"/>
          <ac:spMkLst>
            <pc:docMk/>
            <pc:sldMk cId="1002511156" sldId="782"/>
            <ac:spMk id="6" creationId="{D6E7A7AB-D626-4FD5-AB23-3EBF346B90C3}"/>
          </ac:spMkLst>
        </pc:spChg>
        <pc:spChg chg="add del mod">
          <ac:chgData name="Palit, Tapti" userId="dec6fbcd-7598-406a-8cbf-504d4a3bac15" providerId="ADAL" clId="{ECD42228-5B96-4A72-B268-C46DF994E6B7}" dt="2024-01-14T18:43:29.118" v="239" actId="478"/>
          <ac:spMkLst>
            <pc:docMk/>
            <pc:sldMk cId="1002511156" sldId="782"/>
            <ac:spMk id="16" creationId="{788A6155-259C-74FF-B1C5-03CD3AC4F7D4}"/>
          </ac:spMkLst>
        </pc:spChg>
        <pc:spChg chg="add del mod">
          <ac:chgData name="Palit, Tapti" userId="dec6fbcd-7598-406a-8cbf-504d4a3bac15" providerId="ADAL" clId="{ECD42228-5B96-4A72-B268-C46DF994E6B7}" dt="2024-01-14T19:01:22.605" v="268" actId="6264"/>
          <ac:spMkLst>
            <pc:docMk/>
            <pc:sldMk cId="1002511156" sldId="782"/>
            <ac:spMk id="17" creationId="{4256AC41-EAD5-15BC-31C5-55294A53A8B0}"/>
          </ac:spMkLst>
        </pc:spChg>
        <pc:spChg chg="add del mod">
          <ac:chgData name="Palit, Tapti" userId="dec6fbcd-7598-406a-8cbf-504d4a3bac15" providerId="ADAL" clId="{ECD42228-5B96-4A72-B268-C46DF994E6B7}" dt="2024-01-14T19:01:22.605" v="268" actId="6264"/>
          <ac:spMkLst>
            <pc:docMk/>
            <pc:sldMk cId="1002511156" sldId="782"/>
            <ac:spMk id="18" creationId="{7324D006-284B-677D-5D37-F924674E2A11}"/>
          </ac:spMkLst>
        </pc:spChg>
        <pc:spChg chg="add del mod">
          <ac:chgData name="Palit, Tapti" userId="dec6fbcd-7598-406a-8cbf-504d4a3bac15" providerId="ADAL" clId="{ECD42228-5B96-4A72-B268-C46DF994E6B7}" dt="2024-01-14T19:01:22.605" v="268" actId="6264"/>
          <ac:spMkLst>
            <pc:docMk/>
            <pc:sldMk cId="1002511156" sldId="782"/>
            <ac:spMk id="19" creationId="{4C811AC0-5E7E-138D-F450-2B5BD2195D67}"/>
          </ac:spMkLst>
        </pc:spChg>
        <pc:spChg chg="del mod">
          <ac:chgData name="Palit, Tapti" userId="dec6fbcd-7598-406a-8cbf-504d4a3bac15" providerId="ADAL" clId="{ECD42228-5B96-4A72-B268-C46DF994E6B7}" dt="2024-01-14T18:43:29.118" v="239" actId="478"/>
          <ac:spMkLst>
            <pc:docMk/>
            <pc:sldMk cId="1002511156" sldId="782"/>
            <ac:spMk id="21" creationId="{C002CB50-FFF4-441D-8367-A795E26CAACA}"/>
          </ac:spMkLst>
        </pc:spChg>
        <pc:spChg chg="del mod">
          <ac:chgData name="Palit, Tapti" userId="dec6fbcd-7598-406a-8cbf-504d4a3bac15" providerId="ADAL" clId="{ECD42228-5B96-4A72-B268-C46DF994E6B7}" dt="2024-01-14T18:30:12.684" v="90" actId="478"/>
          <ac:spMkLst>
            <pc:docMk/>
            <pc:sldMk cId="1002511156" sldId="782"/>
            <ac:spMk id="24" creationId="{0C7431CC-9ABE-4770-B145-AC2766FD7A0E}"/>
          </ac:spMkLst>
        </pc:spChg>
        <pc:spChg chg="del mod">
          <ac:chgData name="Palit, Tapti" userId="dec6fbcd-7598-406a-8cbf-504d4a3bac15" providerId="ADAL" clId="{ECD42228-5B96-4A72-B268-C46DF994E6B7}" dt="2024-01-14T18:31:54.314" v="187" actId="478"/>
          <ac:spMkLst>
            <pc:docMk/>
            <pc:sldMk cId="1002511156" sldId="782"/>
            <ac:spMk id="41" creationId="{21F97398-A0DE-4EC6-AEA5-1E87C05FE65B}"/>
          </ac:spMkLst>
        </pc:spChg>
        <pc:spChg chg="del">
          <ac:chgData name="Palit, Tapti" userId="dec6fbcd-7598-406a-8cbf-504d4a3bac15" providerId="ADAL" clId="{ECD42228-5B96-4A72-B268-C46DF994E6B7}" dt="2024-01-14T18:43:43.911" v="241" actId="478"/>
          <ac:spMkLst>
            <pc:docMk/>
            <pc:sldMk cId="1002511156" sldId="782"/>
            <ac:spMk id="44" creationId="{1865E06F-4701-4A03-8F26-806EB926D33A}"/>
          </ac:spMkLst>
        </pc:spChg>
        <pc:spChg chg="del">
          <ac:chgData name="Palit, Tapti" userId="dec6fbcd-7598-406a-8cbf-504d4a3bac15" providerId="ADAL" clId="{ECD42228-5B96-4A72-B268-C46DF994E6B7}" dt="2024-01-14T18:43:29.118" v="239" actId="478"/>
          <ac:spMkLst>
            <pc:docMk/>
            <pc:sldMk cId="1002511156" sldId="782"/>
            <ac:spMk id="45" creationId="{8CFDC509-7B4F-455B-9524-DEC143CA2728}"/>
          </ac:spMkLst>
        </pc:spChg>
        <pc:cxnChg chg="add del mod">
          <ac:chgData name="Palit, Tapti" userId="dec6fbcd-7598-406a-8cbf-504d4a3bac15" providerId="ADAL" clId="{ECD42228-5B96-4A72-B268-C46DF994E6B7}" dt="2024-01-14T18:43:29.118" v="239" actId="478"/>
          <ac:cxnSpMkLst>
            <pc:docMk/>
            <pc:sldMk cId="1002511156" sldId="782"/>
            <ac:cxnSpMk id="13" creationId="{5EF0B09C-AD15-0BBA-2A17-95D6377723EF}"/>
          </ac:cxnSpMkLst>
        </pc:cxnChg>
        <pc:cxnChg chg="del mod">
          <ac:chgData name="Palit, Tapti" userId="dec6fbcd-7598-406a-8cbf-504d4a3bac15" providerId="ADAL" clId="{ECD42228-5B96-4A72-B268-C46DF994E6B7}" dt="2024-01-14T18:43:29.118" v="239" actId="478"/>
          <ac:cxnSpMkLst>
            <pc:docMk/>
            <pc:sldMk cId="1002511156" sldId="782"/>
            <ac:cxnSpMk id="14" creationId="{4E2D8B7B-DADD-4291-986A-A38DA91B70B9}"/>
          </ac:cxnSpMkLst>
        </pc:cxnChg>
        <pc:cxnChg chg="del mod">
          <ac:chgData name="Palit, Tapti" userId="dec6fbcd-7598-406a-8cbf-504d4a3bac15" providerId="ADAL" clId="{ECD42228-5B96-4A72-B268-C46DF994E6B7}" dt="2024-01-14T18:43:43.911" v="241" actId="478"/>
          <ac:cxnSpMkLst>
            <pc:docMk/>
            <pc:sldMk cId="1002511156" sldId="782"/>
            <ac:cxnSpMk id="39" creationId="{E21A7DA2-06E1-4960-8F3F-A0E5D95C018A}"/>
          </ac:cxnSpMkLst>
        </pc:cxnChg>
        <pc:cxnChg chg="del mod">
          <ac:chgData name="Palit, Tapti" userId="dec6fbcd-7598-406a-8cbf-504d4a3bac15" providerId="ADAL" clId="{ECD42228-5B96-4A72-B268-C46DF994E6B7}" dt="2024-01-14T18:43:43.911" v="241" actId="478"/>
          <ac:cxnSpMkLst>
            <pc:docMk/>
            <pc:sldMk cId="1002511156" sldId="782"/>
            <ac:cxnSpMk id="43" creationId="{B25A535B-FC0A-4F63-B819-40C5C07495B3}"/>
          </ac:cxnSpMkLst>
        </pc:cxnChg>
        <pc:extLst>
          <p:ext xmlns:p="http://schemas.openxmlformats.org/presentationml/2006/main" uri="{D6D511B9-2390-475A-947B-AFAB55BFBCF1}">
            <pc226:cmChg xmlns:pc226="http://schemas.microsoft.com/office/powerpoint/2022/06/main/command" chg="add">
              <pc226:chgData name="Palit, Tapti" userId="dec6fbcd-7598-406a-8cbf-504d4a3bac15" providerId="ADAL" clId="{ECD42228-5B96-4A72-B268-C46DF994E6B7}" dt="2024-01-14T20:33:29.763" v="878"/>
              <pc2:cmMkLst xmlns:pc2="http://schemas.microsoft.com/office/powerpoint/2019/9/main/command">
                <pc:docMk/>
                <pc:sldMk cId="1002511156" sldId="782"/>
                <pc2:cmMk id="{15E90795-ACA1-48C9-B8EA-1B967B4E7CDB}"/>
              </pc2:cmMkLst>
            </pc226:cmChg>
            <pc226:cmChg xmlns:pc226="http://schemas.microsoft.com/office/powerpoint/2022/06/main/command" chg="add">
              <pc226:chgData name="Palit, Tapti" userId="dec6fbcd-7598-406a-8cbf-504d4a3bac15" providerId="ADAL" clId="{ECD42228-5B96-4A72-B268-C46DF994E6B7}" dt="2024-01-14T18:28:08.395" v="27"/>
              <pc2:cmMkLst xmlns:pc2="http://schemas.microsoft.com/office/powerpoint/2019/9/main/command">
                <pc:docMk/>
                <pc:sldMk cId="1002511156" sldId="782"/>
                <pc2:cmMk id="{437057AB-0E23-48B8-8948-79D7982F9C0C}"/>
              </pc2:cmMkLst>
            </pc226:cmChg>
          </p:ext>
        </pc:extLst>
      </pc:sldChg>
      <pc:sldChg chg="addSp delSp modSp add del mod delAnim">
        <pc:chgData name="Palit, Tapti" userId="dec6fbcd-7598-406a-8cbf-504d4a3bac15" providerId="ADAL" clId="{ECD42228-5B96-4A72-B268-C46DF994E6B7}" dt="2024-01-14T22:27:36.080" v="2535" actId="207"/>
        <pc:sldMkLst>
          <pc:docMk/>
          <pc:sldMk cId="4285834830" sldId="783"/>
        </pc:sldMkLst>
        <pc:spChg chg="mod">
          <ac:chgData name="Palit, Tapti" userId="dec6fbcd-7598-406a-8cbf-504d4a3bac15" providerId="ADAL" clId="{ECD42228-5B96-4A72-B268-C46DF994E6B7}" dt="2024-01-14T20:32:33.138" v="877" actId="20577"/>
          <ac:spMkLst>
            <pc:docMk/>
            <pc:sldMk cId="4285834830" sldId="783"/>
            <ac:spMk id="2" creationId="{019DE008-EBB0-079A-3BD4-52F072D452E0}"/>
          </ac:spMkLst>
        </pc:spChg>
        <pc:spChg chg="del mod">
          <ac:chgData name="Palit, Tapti" userId="dec6fbcd-7598-406a-8cbf-504d4a3bac15" providerId="ADAL" clId="{ECD42228-5B96-4A72-B268-C46DF994E6B7}" dt="2024-01-14T21:51:09.753" v="2246" actId="478"/>
          <ac:spMkLst>
            <pc:docMk/>
            <pc:sldMk cId="4285834830" sldId="783"/>
            <ac:spMk id="3" creationId="{43B2D4FE-73F1-7F5A-2D45-CCB70791E2A3}"/>
          </ac:spMkLst>
        </pc:spChg>
        <pc:spChg chg="mod">
          <ac:chgData name="Palit, Tapti" userId="dec6fbcd-7598-406a-8cbf-504d4a3bac15" providerId="ADAL" clId="{ECD42228-5B96-4A72-B268-C46DF994E6B7}" dt="2024-01-14T20:26:10.929" v="732"/>
          <ac:spMkLst>
            <pc:docMk/>
            <pc:sldMk cId="4285834830" sldId="783"/>
            <ac:spMk id="4" creationId="{CEDBD7CD-9EFB-B029-941A-DF92AA6157EC}"/>
          </ac:spMkLst>
        </pc:spChg>
        <pc:spChg chg="add mod">
          <ac:chgData name="Palit, Tapti" userId="dec6fbcd-7598-406a-8cbf-504d4a3bac15" providerId="ADAL" clId="{ECD42228-5B96-4A72-B268-C46DF994E6B7}" dt="2024-01-14T22:27:36.080" v="2535" actId="207"/>
          <ac:spMkLst>
            <pc:docMk/>
            <pc:sldMk cId="4285834830" sldId="783"/>
            <ac:spMk id="5" creationId="{2CCED1FF-82D3-309E-5693-F4D52241147B}"/>
          </ac:spMkLst>
        </pc:spChg>
        <pc:spChg chg="mod">
          <ac:chgData name="Palit, Tapti" userId="dec6fbcd-7598-406a-8cbf-504d4a3bac15" providerId="ADAL" clId="{ECD42228-5B96-4A72-B268-C46DF994E6B7}" dt="2024-01-14T21:58:31.881" v="2392" actId="1076"/>
          <ac:spMkLst>
            <pc:docMk/>
            <pc:sldMk cId="4285834830" sldId="783"/>
            <ac:spMk id="6" creationId="{CADC212B-9B94-082B-5ED9-355DA518B3A7}"/>
          </ac:spMkLst>
        </pc:spChg>
        <pc:spChg chg="mod">
          <ac:chgData name="Palit, Tapti" userId="dec6fbcd-7598-406a-8cbf-504d4a3bac15" providerId="ADAL" clId="{ECD42228-5B96-4A72-B268-C46DF994E6B7}" dt="2024-01-14T21:58:38.217" v="2395" actId="1035"/>
          <ac:spMkLst>
            <pc:docMk/>
            <pc:sldMk cId="4285834830" sldId="783"/>
            <ac:spMk id="8" creationId="{7164932E-8346-57ED-393D-E20CA9AC5693}"/>
          </ac:spMkLst>
        </pc:spChg>
        <pc:spChg chg="add mod">
          <ac:chgData name="Palit, Tapti" userId="dec6fbcd-7598-406a-8cbf-504d4a3bac15" providerId="ADAL" clId="{ECD42228-5B96-4A72-B268-C46DF994E6B7}" dt="2024-01-14T21:58:30.005" v="2391" actId="1076"/>
          <ac:spMkLst>
            <pc:docMk/>
            <pc:sldMk cId="4285834830" sldId="783"/>
            <ac:spMk id="10" creationId="{1AC8ADDE-29EF-3E16-0DBD-74234F46C23A}"/>
          </ac:spMkLst>
        </pc:spChg>
        <pc:spChg chg="add mod">
          <ac:chgData name="Palit, Tapti" userId="dec6fbcd-7598-406a-8cbf-504d4a3bac15" providerId="ADAL" clId="{ECD42228-5B96-4A72-B268-C46DF994E6B7}" dt="2024-01-14T21:58:30.005" v="2391" actId="1076"/>
          <ac:spMkLst>
            <pc:docMk/>
            <pc:sldMk cId="4285834830" sldId="783"/>
            <ac:spMk id="13" creationId="{0735C402-BF4F-DB31-164D-90F0F2479AA3}"/>
          </ac:spMkLst>
        </pc:spChg>
        <pc:spChg chg="add mod">
          <ac:chgData name="Palit, Tapti" userId="dec6fbcd-7598-406a-8cbf-504d4a3bac15" providerId="ADAL" clId="{ECD42228-5B96-4A72-B268-C46DF994E6B7}" dt="2024-01-14T21:58:30.005" v="2391" actId="1076"/>
          <ac:spMkLst>
            <pc:docMk/>
            <pc:sldMk cId="4285834830" sldId="783"/>
            <ac:spMk id="14" creationId="{67BDA2A2-930E-DC56-49A3-7FD8D37FCA2B}"/>
          </ac:spMkLst>
        </pc:spChg>
        <pc:spChg chg="add mod">
          <ac:chgData name="Palit, Tapti" userId="dec6fbcd-7598-406a-8cbf-504d4a3bac15" providerId="ADAL" clId="{ECD42228-5B96-4A72-B268-C46DF994E6B7}" dt="2024-01-14T21:58:30.005" v="2391" actId="1076"/>
          <ac:spMkLst>
            <pc:docMk/>
            <pc:sldMk cId="4285834830" sldId="783"/>
            <ac:spMk id="16" creationId="{23A1FD6C-9842-F964-73C0-B388685159A3}"/>
          </ac:spMkLst>
        </pc:spChg>
        <pc:spChg chg="del mod">
          <ac:chgData name="Palit, Tapti" userId="dec6fbcd-7598-406a-8cbf-504d4a3bac15" providerId="ADAL" clId="{ECD42228-5B96-4A72-B268-C46DF994E6B7}" dt="2024-01-14T21:57:14.062" v="2350" actId="478"/>
          <ac:spMkLst>
            <pc:docMk/>
            <pc:sldMk cId="4285834830" sldId="783"/>
            <ac:spMk id="114" creationId="{387FC39C-C551-769F-0796-D2FC839A203E}"/>
          </ac:spMkLst>
        </pc:spChg>
        <pc:spChg chg="del">
          <ac:chgData name="Palit, Tapti" userId="dec6fbcd-7598-406a-8cbf-504d4a3bac15" providerId="ADAL" clId="{ECD42228-5B96-4A72-B268-C46DF994E6B7}" dt="2024-01-14T21:57:14.062" v="2350" actId="478"/>
          <ac:spMkLst>
            <pc:docMk/>
            <pc:sldMk cId="4285834830" sldId="783"/>
            <ac:spMk id="123" creationId="{832D3722-CFA5-A270-B621-B664D8EFCA87}"/>
          </ac:spMkLst>
        </pc:spChg>
        <pc:spChg chg="del">
          <ac:chgData name="Palit, Tapti" userId="dec6fbcd-7598-406a-8cbf-504d4a3bac15" providerId="ADAL" clId="{ECD42228-5B96-4A72-B268-C46DF994E6B7}" dt="2024-01-14T21:57:14.062" v="2350" actId="478"/>
          <ac:spMkLst>
            <pc:docMk/>
            <pc:sldMk cId="4285834830" sldId="783"/>
            <ac:spMk id="124" creationId="{7FE438B4-11CA-B5D5-AB78-C2B106BAEF20}"/>
          </ac:spMkLst>
        </pc:spChg>
        <pc:cxnChg chg="del">
          <ac:chgData name="Palit, Tapti" userId="dec6fbcd-7598-406a-8cbf-504d4a3bac15" providerId="ADAL" clId="{ECD42228-5B96-4A72-B268-C46DF994E6B7}" dt="2024-01-14T21:56:00.255" v="2345" actId="478"/>
          <ac:cxnSpMkLst>
            <pc:docMk/>
            <pc:sldMk cId="4285834830" sldId="783"/>
            <ac:cxnSpMk id="11" creationId="{B1F7C84C-6A03-C53D-CDCD-4C662F0A0E47}"/>
          </ac:cxnSpMkLst>
        </pc:cxnChg>
        <pc:cxnChg chg="del">
          <ac:chgData name="Palit, Tapti" userId="dec6fbcd-7598-406a-8cbf-504d4a3bac15" providerId="ADAL" clId="{ECD42228-5B96-4A72-B268-C46DF994E6B7}" dt="2024-01-14T21:56:02.351" v="2346" actId="478"/>
          <ac:cxnSpMkLst>
            <pc:docMk/>
            <pc:sldMk cId="4285834830" sldId="783"/>
            <ac:cxnSpMk id="12" creationId="{D3AEA8EA-99EE-7E4A-6B0A-ECC4609BB630}"/>
          </ac:cxnSpMkLst>
        </pc:cxnChg>
        <pc:cxnChg chg="del">
          <ac:chgData name="Palit, Tapti" userId="dec6fbcd-7598-406a-8cbf-504d4a3bac15" providerId="ADAL" clId="{ECD42228-5B96-4A72-B268-C46DF994E6B7}" dt="2024-01-14T21:56:00.255" v="2345" actId="478"/>
          <ac:cxnSpMkLst>
            <pc:docMk/>
            <pc:sldMk cId="4285834830" sldId="783"/>
            <ac:cxnSpMk id="15" creationId="{C3B09138-5B76-1C73-FB5B-3201CCDCF01C}"/>
          </ac:cxnSpMkLst>
        </pc:cxnChg>
        <pc:cxnChg chg="add mod">
          <ac:chgData name="Palit, Tapti" userId="dec6fbcd-7598-406a-8cbf-504d4a3bac15" providerId="ADAL" clId="{ECD42228-5B96-4A72-B268-C46DF994E6B7}" dt="2024-01-14T21:58:51.631" v="2398" actId="14100"/>
          <ac:cxnSpMkLst>
            <pc:docMk/>
            <pc:sldMk cId="4285834830" sldId="783"/>
            <ac:cxnSpMk id="17" creationId="{6D3A727D-AF5D-1BBA-999B-255A74215ACA}"/>
          </ac:cxnSpMkLst>
        </pc:cxnChg>
        <pc:cxnChg chg="del mod">
          <ac:chgData name="Palit, Tapti" userId="dec6fbcd-7598-406a-8cbf-504d4a3bac15" providerId="ADAL" clId="{ECD42228-5B96-4A72-B268-C46DF994E6B7}" dt="2024-01-14T21:56:00.255" v="2345" actId="478"/>
          <ac:cxnSpMkLst>
            <pc:docMk/>
            <pc:sldMk cId="4285834830" sldId="783"/>
            <ac:cxnSpMk id="18" creationId="{3F3D787F-5407-9AC9-D553-5B72CDEBDF11}"/>
          </ac:cxnSpMkLst>
        </pc:cxnChg>
        <pc:cxnChg chg="add mod">
          <ac:chgData name="Palit, Tapti" userId="dec6fbcd-7598-406a-8cbf-504d4a3bac15" providerId="ADAL" clId="{ECD42228-5B96-4A72-B268-C46DF994E6B7}" dt="2024-01-14T21:58:56.797" v="2401" actId="14100"/>
          <ac:cxnSpMkLst>
            <pc:docMk/>
            <pc:sldMk cId="4285834830" sldId="783"/>
            <ac:cxnSpMk id="21" creationId="{F1FCFD6B-3958-10A0-F09A-5E5D2A7A12AA}"/>
          </ac:cxnSpMkLst>
        </pc:cxnChg>
        <pc:cxnChg chg="del">
          <ac:chgData name="Palit, Tapti" userId="dec6fbcd-7598-406a-8cbf-504d4a3bac15" providerId="ADAL" clId="{ECD42228-5B96-4A72-B268-C46DF994E6B7}" dt="2024-01-14T21:56:00.255" v="2345" actId="478"/>
          <ac:cxnSpMkLst>
            <pc:docMk/>
            <pc:sldMk cId="4285834830" sldId="783"/>
            <ac:cxnSpMk id="24" creationId="{FDF3F2A3-D069-AD88-E265-571B4D3F3519}"/>
          </ac:cxnSpMkLst>
        </pc:cxnChg>
        <pc:cxnChg chg="add mod">
          <ac:chgData name="Palit, Tapti" userId="dec6fbcd-7598-406a-8cbf-504d4a3bac15" providerId="ADAL" clId="{ECD42228-5B96-4A72-B268-C46DF994E6B7}" dt="2024-01-14T21:59:02.605" v="2404" actId="14100"/>
          <ac:cxnSpMkLst>
            <pc:docMk/>
            <pc:sldMk cId="4285834830" sldId="783"/>
            <ac:cxnSpMk id="25" creationId="{3CCE7DA4-C334-4B7A-9818-77F87A9A85CF}"/>
          </ac:cxnSpMkLst>
        </pc:cxnChg>
        <pc:cxnChg chg="del mod">
          <ac:chgData name="Palit, Tapti" userId="dec6fbcd-7598-406a-8cbf-504d4a3bac15" providerId="ADAL" clId="{ECD42228-5B96-4A72-B268-C46DF994E6B7}" dt="2024-01-14T21:56:00.255" v="2345" actId="478"/>
          <ac:cxnSpMkLst>
            <pc:docMk/>
            <pc:sldMk cId="4285834830" sldId="783"/>
            <ac:cxnSpMk id="27" creationId="{8A8DC76D-E03E-4EB3-B6B6-CCCB3760E57C}"/>
          </ac:cxnSpMkLst>
        </pc:cxnChg>
        <pc:cxnChg chg="add mod">
          <ac:chgData name="Palit, Tapti" userId="dec6fbcd-7598-406a-8cbf-504d4a3bac15" providerId="ADAL" clId="{ECD42228-5B96-4A72-B268-C46DF994E6B7}" dt="2024-01-14T21:59:07.183" v="2407" actId="14100"/>
          <ac:cxnSpMkLst>
            <pc:docMk/>
            <pc:sldMk cId="4285834830" sldId="783"/>
            <ac:cxnSpMk id="29" creationId="{EA7F6C77-15F5-AC08-7420-6C7A17B68258}"/>
          </ac:cxnSpMkLst>
        </pc:cxnChg>
        <pc:cxnChg chg="del">
          <ac:chgData name="Palit, Tapti" userId="dec6fbcd-7598-406a-8cbf-504d4a3bac15" providerId="ADAL" clId="{ECD42228-5B96-4A72-B268-C46DF994E6B7}" dt="2024-01-14T21:55:41.370" v="2342" actId="478"/>
          <ac:cxnSpMkLst>
            <pc:docMk/>
            <pc:sldMk cId="4285834830" sldId="783"/>
            <ac:cxnSpMk id="43" creationId="{49330068-5CDC-63A3-A5CB-277FE3A93944}"/>
          </ac:cxnSpMkLst>
        </pc:cxnChg>
        <pc:cxnChg chg="del">
          <ac:chgData name="Palit, Tapti" userId="dec6fbcd-7598-406a-8cbf-504d4a3bac15" providerId="ADAL" clId="{ECD42228-5B96-4A72-B268-C46DF994E6B7}" dt="2024-01-14T21:55:39.360" v="2341" actId="478"/>
          <ac:cxnSpMkLst>
            <pc:docMk/>
            <pc:sldMk cId="4285834830" sldId="783"/>
            <ac:cxnSpMk id="57" creationId="{E2F75ED7-DB6E-0EC6-26B2-8EB5B0AA5978}"/>
          </ac:cxnSpMkLst>
        </pc:cxnChg>
        <pc:cxnChg chg="del">
          <ac:chgData name="Palit, Tapti" userId="dec6fbcd-7598-406a-8cbf-504d4a3bac15" providerId="ADAL" clId="{ECD42228-5B96-4A72-B268-C46DF994E6B7}" dt="2024-01-14T21:55:44.729" v="2344" actId="478"/>
          <ac:cxnSpMkLst>
            <pc:docMk/>
            <pc:sldMk cId="4285834830" sldId="783"/>
            <ac:cxnSpMk id="80" creationId="{CD57CC75-3EF6-4E87-B7EC-05B2C53F7B06}"/>
          </ac:cxnSpMkLst>
        </pc:cxnChg>
        <pc:cxnChg chg="del">
          <ac:chgData name="Palit, Tapti" userId="dec6fbcd-7598-406a-8cbf-504d4a3bac15" providerId="ADAL" clId="{ECD42228-5B96-4A72-B268-C46DF994E6B7}" dt="2024-01-14T21:55:43.099" v="2343" actId="478"/>
          <ac:cxnSpMkLst>
            <pc:docMk/>
            <pc:sldMk cId="4285834830" sldId="783"/>
            <ac:cxnSpMk id="101" creationId="{3F8F69B2-C867-D947-7BD9-1B1509DCDDC1}"/>
          </ac:cxnSpMkLst>
        </pc:cxnChg>
        <pc:cxnChg chg="del">
          <ac:chgData name="Palit, Tapti" userId="dec6fbcd-7598-406a-8cbf-504d4a3bac15" providerId="ADAL" clId="{ECD42228-5B96-4A72-B268-C46DF994E6B7}" dt="2024-01-14T21:57:14.062" v="2350" actId="478"/>
          <ac:cxnSpMkLst>
            <pc:docMk/>
            <pc:sldMk cId="4285834830" sldId="783"/>
            <ac:cxnSpMk id="104" creationId="{06A0880A-F800-0BB7-E472-E2F271DC968B}"/>
          </ac:cxnSpMkLst>
        </pc:cxnChg>
        <pc:cxnChg chg="del">
          <ac:chgData name="Palit, Tapti" userId="dec6fbcd-7598-406a-8cbf-504d4a3bac15" providerId="ADAL" clId="{ECD42228-5B96-4A72-B268-C46DF994E6B7}" dt="2024-01-14T21:57:14.062" v="2350" actId="478"/>
          <ac:cxnSpMkLst>
            <pc:docMk/>
            <pc:sldMk cId="4285834830" sldId="783"/>
            <ac:cxnSpMk id="106" creationId="{692B74FA-209A-59D8-EF7A-BA9F9395D9D3}"/>
          </ac:cxnSpMkLst>
        </pc:cxnChg>
        <pc:cxnChg chg="del">
          <ac:chgData name="Palit, Tapti" userId="dec6fbcd-7598-406a-8cbf-504d4a3bac15" providerId="ADAL" clId="{ECD42228-5B96-4A72-B268-C46DF994E6B7}" dt="2024-01-14T21:57:14.062" v="2350" actId="478"/>
          <ac:cxnSpMkLst>
            <pc:docMk/>
            <pc:sldMk cId="4285834830" sldId="783"/>
            <ac:cxnSpMk id="113" creationId="{E694666E-8523-03E0-7BC1-09B8904E3062}"/>
          </ac:cxnSpMkLst>
        </pc:cxnChg>
      </pc:sldChg>
      <pc:sldChg chg="modSp add del mod modClrScheme chgLayout">
        <pc:chgData name="Palit, Tapti" userId="dec6fbcd-7598-406a-8cbf-504d4a3bac15" providerId="ADAL" clId="{ECD42228-5B96-4A72-B268-C46DF994E6B7}" dt="2024-01-14T20:14:22.374" v="553" actId="47"/>
        <pc:sldMkLst>
          <pc:docMk/>
          <pc:sldMk cId="2845747894" sldId="784"/>
        </pc:sldMkLst>
        <pc:spChg chg="mod ord">
          <ac:chgData name="Palit, Tapti" userId="dec6fbcd-7598-406a-8cbf-504d4a3bac15" providerId="ADAL" clId="{ECD42228-5B96-4A72-B268-C46DF994E6B7}" dt="2024-01-14T19:33:54.722" v="487" actId="700"/>
          <ac:spMkLst>
            <pc:docMk/>
            <pc:sldMk cId="2845747894" sldId="784"/>
            <ac:spMk id="2" creationId="{43307816-7BFB-322B-7DF4-0CFEEE31BD9E}"/>
          </ac:spMkLst>
        </pc:spChg>
        <pc:spChg chg="mod ord">
          <ac:chgData name="Palit, Tapti" userId="dec6fbcd-7598-406a-8cbf-504d4a3bac15" providerId="ADAL" clId="{ECD42228-5B96-4A72-B268-C46DF994E6B7}" dt="2024-01-14T19:33:54.722" v="487" actId="700"/>
          <ac:spMkLst>
            <pc:docMk/>
            <pc:sldMk cId="2845747894" sldId="784"/>
            <ac:spMk id="4" creationId="{6227F2ED-404E-7843-3C5A-1A723AFD086C}"/>
          </ac:spMkLst>
        </pc:spChg>
        <pc:spChg chg="mod">
          <ac:chgData name="Palit, Tapti" userId="dec6fbcd-7598-406a-8cbf-504d4a3bac15" providerId="ADAL" clId="{ECD42228-5B96-4A72-B268-C46DF994E6B7}" dt="2024-01-14T20:12:53.857" v="539" actId="1076"/>
          <ac:spMkLst>
            <pc:docMk/>
            <pc:sldMk cId="2845747894" sldId="784"/>
            <ac:spMk id="7" creationId="{B3118DC6-8D31-BB2B-F7E7-8F14A04E4759}"/>
          </ac:spMkLst>
        </pc:spChg>
        <pc:spChg chg="mod">
          <ac:chgData name="Palit, Tapti" userId="dec6fbcd-7598-406a-8cbf-504d4a3bac15" providerId="ADAL" clId="{ECD42228-5B96-4A72-B268-C46DF994E6B7}" dt="2024-01-14T20:13:03.320" v="541" actId="1076"/>
          <ac:spMkLst>
            <pc:docMk/>
            <pc:sldMk cId="2845747894" sldId="784"/>
            <ac:spMk id="8" creationId="{2C4D375D-3E29-0DB5-68EF-64CCE376569C}"/>
          </ac:spMkLst>
        </pc:spChg>
        <pc:spChg chg="mod">
          <ac:chgData name="Palit, Tapti" userId="dec6fbcd-7598-406a-8cbf-504d4a3bac15" providerId="ADAL" clId="{ECD42228-5B96-4A72-B268-C46DF994E6B7}" dt="2024-01-14T20:13:08.113" v="542" actId="1076"/>
          <ac:spMkLst>
            <pc:docMk/>
            <pc:sldMk cId="2845747894" sldId="784"/>
            <ac:spMk id="9" creationId="{BFA6F52C-0219-E685-DB28-87A1A69F4C30}"/>
          </ac:spMkLst>
        </pc:spChg>
        <pc:spChg chg="mod">
          <ac:chgData name="Palit, Tapti" userId="dec6fbcd-7598-406a-8cbf-504d4a3bac15" providerId="ADAL" clId="{ECD42228-5B96-4A72-B268-C46DF994E6B7}" dt="2024-01-14T20:13:10.784" v="543" actId="1076"/>
          <ac:spMkLst>
            <pc:docMk/>
            <pc:sldMk cId="2845747894" sldId="784"/>
            <ac:spMk id="10" creationId="{F33C5856-D54D-7847-C899-B8C45FC2C80E}"/>
          </ac:spMkLst>
        </pc:spChg>
        <pc:spChg chg="mod">
          <ac:chgData name="Palit, Tapti" userId="dec6fbcd-7598-406a-8cbf-504d4a3bac15" providerId="ADAL" clId="{ECD42228-5B96-4A72-B268-C46DF994E6B7}" dt="2024-01-14T20:13:24.802" v="547" actId="14100"/>
          <ac:spMkLst>
            <pc:docMk/>
            <pc:sldMk cId="2845747894" sldId="784"/>
            <ac:spMk id="11" creationId="{7325C5C9-25DA-D42D-4776-3A8282C386CD}"/>
          </ac:spMkLst>
        </pc:spChg>
        <pc:spChg chg="mod">
          <ac:chgData name="Palit, Tapti" userId="dec6fbcd-7598-406a-8cbf-504d4a3bac15" providerId="ADAL" clId="{ECD42228-5B96-4A72-B268-C46DF994E6B7}" dt="2024-01-14T20:13:21.468" v="546" actId="1076"/>
          <ac:spMkLst>
            <pc:docMk/>
            <pc:sldMk cId="2845747894" sldId="784"/>
            <ac:spMk id="12" creationId="{872B8558-E42F-8D8C-7E34-39D57AED5BEC}"/>
          </ac:spMkLst>
        </pc:spChg>
        <pc:spChg chg="mod">
          <ac:chgData name="Palit, Tapti" userId="dec6fbcd-7598-406a-8cbf-504d4a3bac15" providerId="ADAL" clId="{ECD42228-5B96-4A72-B268-C46DF994E6B7}" dt="2024-01-14T20:13:41.755" v="551" actId="14100"/>
          <ac:spMkLst>
            <pc:docMk/>
            <pc:sldMk cId="2845747894" sldId="784"/>
            <ac:spMk id="14" creationId="{6F866D0F-1452-D02C-7949-C95EC7C93DD5}"/>
          </ac:spMkLst>
        </pc:spChg>
        <pc:spChg chg="mod">
          <ac:chgData name="Palit, Tapti" userId="dec6fbcd-7598-406a-8cbf-504d4a3bac15" providerId="ADAL" clId="{ECD42228-5B96-4A72-B268-C46DF994E6B7}" dt="2024-01-14T20:13:38.408" v="550" actId="1076"/>
          <ac:spMkLst>
            <pc:docMk/>
            <pc:sldMk cId="2845747894" sldId="784"/>
            <ac:spMk id="15" creationId="{333811DD-A797-786E-8BA4-B695AF563655}"/>
          </ac:spMkLst>
        </pc:spChg>
        <pc:spChg chg="mod">
          <ac:chgData name="Palit, Tapti" userId="dec6fbcd-7598-406a-8cbf-504d4a3bac15" providerId="ADAL" clId="{ECD42228-5B96-4A72-B268-C46DF994E6B7}" dt="2024-01-14T20:12:58.488" v="540" actId="1076"/>
          <ac:spMkLst>
            <pc:docMk/>
            <pc:sldMk cId="2845747894" sldId="784"/>
            <ac:spMk id="18" creationId="{8D802BA6-0B8A-B10B-54E5-9FF6FB5E4BD3}"/>
          </ac:spMkLst>
        </pc:spChg>
        <pc:spChg chg="mod">
          <ac:chgData name="Palit, Tapti" userId="dec6fbcd-7598-406a-8cbf-504d4a3bac15" providerId="ADAL" clId="{ECD42228-5B96-4A72-B268-C46DF994E6B7}" dt="2024-01-14T20:13:13.743" v="544" actId="1076"/>
          <ac:spMkLst>
            <pc:docMk/>
            <pc:sldMk cId="2845747894" sldId="784"/>
            <ac:spMk id="19" creationId="{13899F3A-FF26-D649-6588-9ABAB627E77C}"/>
          </ac:spMkLst>
        </pc:spChg>
        <pc:spChg chg="mod">
          <ac:chgData name="Palit, Tapti" userId="dec6fbcd-7598-406a-8cbf-504d4a3bac15" providerId="ADAL" clId="{ECD42228-5B96-4A72-B268-C46DF994E6B7}" dt="2024-01-14T20:13:17.802" v="545" actId="1076"/>
          <ac:spMkLst>
            <pc:docMk/>
            <pc:sldMk cId="2845747894" sldId="784"/>
            <ac:spMk id="20" creationId="{821A3CD9-3827-7FA8-6537-12D73768D3A2}"/>
          </ac:spMkLst>
        </pc:spChg>
        <pc:graphicFrameChg chg="mod ord modGraphic">
          <ac:chgData name="Palit, Tapti" userId="dec6fbcd-7598-406a-8cbf-504d4a3bac15" providerId="ADAL" clId="{ECD42228-5B96-4A72-B268-C46DF994E6B7}" dt="2024-01-14T19:33:54.722" v="487" actId="700"/>
          <ac:graphicFrameMkLst>
            <pc:docMk/>
            <pc:sldMk cId="2845747894" sldId="784"/>
            <ac:graphicFrameMk id="5" creationId="{3A575547-83BE-2DB9-68F9-3B02678257AA}"/>
          </ac:graphicFrameMkLst>
        </pc:graphicFrameChg>
      </pc:sldChg>
      <pc:sldChg chg="addSp delSp modSp add del mod addCm">
        <pc:chgData name="Palit, Tapti" userId="dec6fbcd-7598-406a-8cbf-504d4a3bac15" providerId="ADAL" clId="{ECD42228-5B96-4A72-B268-C46DF994E6B7}" dt="2024-01-14T23:49:14.900" v="3784" actId="1076"/>
        <pc:sldMkLst>
          <pc:docMk/>
          <pc:sldMk cId="546818983" sldId="785"/>
        </pc:sldMkLst>
        <pc:spChg chg="mod">
          <ac:chgData name="Palit, Tapti" userId="dec6fbcd-7598-406a-8cbf-504d4a3bac15" providerId="ADAL" clId="{ECD42228-5B96-4A72-B268-C46DF994E6B7}" dt="2024-01-14T20:26:10.929" v="732"/>
          <ac:spMkLst>
            <pc:docMk/>
            <pc:sldMk cId="546818983" sldId="785"/>
            <ac:spMk id="2" creationId="{2E03E387-85FC-1C57-1069-3BDE2A1725A9}"/>
          </ac:spMkLst>
        </pc:spChg>
        <pc:spChg chg="del mod">
          <ac:chgData name="Palit, Tapti" userId="dec6fbcd-7598-406a-8cbf-504d4a3bac15" providerId="ADAL" clId="{ECD42228-5B96-4A72-B268-C46DF994E6B7}" dt="2024-01-14T21:32:32.843" v="1807" actId="478"/>
          <ac:spMkLst>
            <pc:docMk/>
            <pc:sldMk cId="546818983" sldId="785"/>
            <ac:spMk id="3" creationId="{77ED4799-638B-F20E-CCD5-F50C94CD3B9E}"/>
          </ac:spMkLst>
        </pc:spChg>
        <pc:spChg chg="mod">
          <ac:chgData name="Palit, Tapti" userId="dec6fbcd-7598-406a-8cbf-504d4a3bac15" providerId="ADAL" clId="{ECD42228-5B96-4A72-B268-C46DF994E6B7}" dt="2024-01-14T20:26:10.929" v="732"/>
          <ac:spMkLst>
            <pc:docMk/>
            <pc:sldMk cId="546818983" sldId="785"/>
            <ac:spMk id="4" creationId="{210075F3-86EF-D9A2-96FD-472D7AB0B687}"/>
          </ac:spMkLst>
        </pc:spChg>
        <pc:spChg chg="add mod">
          <ac:chgData name="Palit, Tapti" userId="dec6fbcd-7598-406a-8cbf-504d4a3bac15" providerId="ADAL" clId="{ECD42228-5B96-4A72-B268-C46DF994E6B7}" dt="2024-01-14T21:29:12.463" v="1759" actId="21"/>
          <ac:spMkLst>
            <pc:docMk/>
            <pc:sldMk cId="546818983" sldId="785"/>
            <ac:spMk id="5" creationId="{796A5EB1-6B12-72E9-5240-7550D8F20B04}"/>
          </ac:spMkLst>
        </pc:spChg>
        <pc:spChg chg="add del mod">
          <ac:chgData name="Palit, Tapti" userId="dec6fbcd-7598-406a-8cbf-504d4a3bac15" providerId="ADAL" clId="{ECD42228-5B96-4A72-B268-C46DF994E6B7}" dt="2024-01-14T21:32:38.892" v="1808" actId="478"/>
          <ac:spMkLst>
            <pc:docMk/>
            <pc:sldMk cId="546818983" sldId="785"/>
            <ac:spMk id="6" creationId="{1FE5DAC0-47A8-77A6-3164-AC7AD4E03020}"/>
          </ac:spMkLst>
        </pc:spChg>
        <pc:spChg chg="add del mod">
          <ac:chgData name="Palit, Tapti" userId="dec6fbcd-7598-406a-8cbf-504d4a3bac15" providerId="ADAL" clId="{ECD42228-5B96-4A72-B268-C46DF994E6B7}" dt="2024-01-14T21:32:38.892" v="1808" actId="478"/>
          <ac:spMkLst>
            <pc:docMk/>
            <pc:sldMk cId="546818983" sldId="785"/>
            <ac:spMk id="7" creationId="{0B94641A-9700-79D5-9107-90F15D463644}"/>
          </ac:spMkLst>
        </pc:spChg>
        <pc:spChg chg="add del mod">
          <ac:chgData name="Palit, Tapti" userId="dec6fbcd-7598-406a-8cbf-504d4a3bac15" providerId="ADAL" clId="{ECD42228-5B96-4A72-B268-C46DF994E6B7}" dt="2024-01-14T21:32:38.892" v="1808" actId="478"/>
          <ac:spMkLst>
            <pc:docMk/>
            <pc:sldMk cId="546818983" sldId="785"/>
            <ac:spMk id="8" creationId="{D66EF178-BE79-3C1D-0CB8-761E29262D4E}"/>
          </ac:spMkLst>
        </pc:spChg>
        <pc:spChg chg="add del mod">
          <ac:chgData name="Palit, Tapti" userId="dec6fbcd-7598-406a-8cbf-504d4a3bac15" providerId="ADAL" clId="{ECD42228-5B96-4A72-B268-C46DF994E6B7}" dt="2024-01-14T21:32:38.892" v="1808" actId="478"/>
          <ac:spMkLst>
            <pc:docMk/>
            <pc:sldMk cId="546818983" sldId="785"/>
            <ac:spMk id="9" creationId="{DC566193-3BF0-911C-EEBE-0A2C235657B3}"/>
          </ac:spMkLst>
        </pc:spChg>
        <pc:spChg chg="add del mod">
          <ac:chgData name="Palit, Tapti" userId="dec6fbcd-7598-406a-8cbf-504d4a3bac15" providerId="ADAL" clId="{ECD42228-5B96-4A72-B268-C46DF994E6B7}" dt="2024-01-14T21:32:38.892" v="1808" actId="478"/>
          <ac:spMkLst>
            <pc:docMk/>
            <pc:sldMk cId="546818983" sldId="785"/>
            <ac:spMk id="10" creationId="{BE38ED83-1ACF-E3C1-B5FE-67D1D629A8EC}"/>
          </ac:spMkLst>
        </pc:spChg>
        <pc:spChg chg="add del mod">
          <ac:chgData name="Palit, Tapti" userId="dec6fbcd-7598-406a-8cbf-504d4a3bac15" providerId="ADAL" clId="{ECD42228-5B96-4A72-B268-C46DF994E6B7}" dt="2024-01-14T21:32:38.892" v="1808" actId="478"/>
          <ac:spMkLst>
            <pc:docMk/>
            <pc:sldMk cId="546818983" sldId="785"/>
            <ac:spMk id="11" creationId="{A61A418C-598A-2789-D0D9-887944A70DC5}"/>
          </ac:spMkLst>
        </pc:spChg>
        <pc:spChg chg="add del mod">
          <ac:chgData name="Palit, Tapti" userId="dec6fbcd-7598-406a-8cbf-504d4a3bac15" providerId="ADAL" clId="{ECD42228-5B96-4A72-B268-C46DF994E6B7}" dt="2024-01-14T21:32:38.892" v="1808" actId="478"/>
          <ac:spMkLst>
            <pc:docMk/>
            <pc:sldMk cId="546818983" sldId="785"/>
            <ac:spMk id="12" creationId="{5E9E07E8-CBAF-810F-342A-02E937C0F585}"/>
          </ac:spMkLst>
        </pc:spChg>
        <pc:spChg chg="add del mod">
          <ac:chgData name="Palit, Tapti" userId="dec6fbcd-7598-406a-8cbf-504d4a3bac15" providerId="ADAL" clId="{ECD42228-5B96-4A72-B268-C46DF994E6B7}" dt="2024-01-14T21:32:38.892" v="1808" actId="478"/>
          <ac:spMkLst>
            <pc:docMk/>
            <pc:sldMk cId="546818983" sldId="785"/>
            <ac:spMk id="13" creationId="{D416EDCB-0B14-5F9C-DBBC-81FE6BA2816B}"/>
          </ac:spMkLst>
        </pc:spChg>
        <pc:spChg chg="add del mod">
          <ac:chgData name="Palit, Tapti" userId="dec6fbcd-7598-406a-8cbf-504d4a3bac15" providerId="ADAL" clId="{ECD42228-5B96-4A72-B268-C46DF994E6B7}" dt="2024-01-14T21:32:38.892" v="1808" actId="478"/>
          <ac:spMkLst>
            <pc:docMk/>
            <pc:sldMk cId="546818983" sldId="785"/>
            <ac:spMk id="14" creationId="{1BFF32E7-753C-E403-6F56-1A99BA583826}"/>
          </ac:spMkLst>
        </pc:spChg>
        <pc:spChg chg="add del mod">
          <ac:chgData name="Palit, Tapti" userId="dec6fbcd-7598-406a-8cbf-504d4a3bac15" providerId="ADAL" clId="{ECD42228-5B96-4A72-B268-C46DF994E6B7}" dt="2024-01-14T21:32:38.892" v="1808" actId="478"/>
          <ac:spMkLst>
            <pc:docMk/>
            <pc:sldMk cId="546818983" sldId="785"/>
            <ac:spMk id="15" creationId="{4985DD96-24CA-A47E-490B-1E0D4FF988B5}"/>
          </ac:spMkLst>
        </pc:spChg>
        <pc:spChg chg="add del mod">
          <ac:chgData name="Palit, Tapti" userId="dec6fbcd-7598-406a-8cbf-504d4a3bac15" providerId="ADAL" clId="{ECD42228-5B96-4A72-B268-C46DF994E6B7}" dt="2024-01-14T21:32:38.892" v="1808" actId="478"/>
          <ac:spMkLst>
            <pc:docMk/>
            <pc:sldMk cId="546818983" sldId="785"/>
            <ac:spMk id="16" creationId="{C34981CF-1C25-4C2C-EE6B-6365EC042B74}"/>
          </ac:spMkLst>
        </pc:spChg>
        <pc:spChg chg="add del mod">
          <ac:chgData name="Palit, Tapti" userId="dec6fbcd-7598-406a-8cbf-504d4a3bac15" providerId="ADAL" clId="{ECD42228-5B96-4A72-B268-C46DF994E6B7}" dt="2024-01-14T21:32:38.892" v="1808" actId="478"/>
          <ac:spMkLst>
            <pc:docMk/>
            <pc:sldMk cId="546818983" sldId="785"/>
            <ac:spMk id="17" creationId="{41AFEFA9-9E7F-AF64-0994-27EA482B0A35}"/>
          </ac:spMkLst>
        </pc:spChg>
        <pc:spChg chg="add del mod">
          <ac:chgData name="Palit, Tapti" userId="dec6fbcd-7598-406a-8cbf-504d4a3bac15" providerId="ADAL" clId="{ECD42228-5B96-4A72-B268-C46DF994E6B7}" dt="2024-01-14T21:32:38.892" v="1808" actId="478"/>
          <ac:spMkLst>
            <pc:docMk/>
            <pc:sldMk cId="546818983" sldId="785"/>
            <ac:spMk id="18" creationId="{F8EF4FAE-7A96-B252-41D4-EE5C8D00E74C}"/>
          </ac:spMkLst>
        </pc:spChg>
        <pc:spChg chg="add del mod">
          <ac:chgData name="Palit, Tapti" userId="dec6fbcd-7598-406a-8cbf-504d4a3bac15" providerId="ADAL" clId="{ECD42228-5B96-4A72-B268-C46DF994E6B7}" dt="2024-01-14T21:32:38.892" v="1808" actId="478"/>
          <ac:spMkLst>
            <pc:docMk/>
            <pc:sldMk cId="546818983" sldId="785"/>
            <ac:spMk id="19" creationId="{39DCE3E0-8E78-E688-5FE9-25132C3656E6}"/>
          </ac:spMkLst>
        </pc:spChg>
        <pc:spChg chg="add del mod">
          <ac:chgData name="Palit, Tapti" userId="dec6fbcd-7598-406a-8cbf-504d4a3bac15" providerId="ADAL" clId="{ECD42228-5B96-4A72-B268-C46DF994E6B7}" dt="2024-01-14T21:42:12.416" v="2170" actId="478"/>
          <ac:spMkLst>
            <pc:docMk/>
            <pc:sldMk cId="546818983" sldId="785"/>
            <ac:spMk id="26" creationId="{575621BB-809F-9C84-36D7-3D877F921386}"/>
          </ac:spMkLst>
        </pc:spChg>
        <pc:spChg chg="add mod">
          <ac:chgData name="Palit, Tapti" userId="dec6fbcd-7598-406a-8cbf-504d4a3bac15" providerId="ADAL" clId="{ECD42228-5B96-4A72-B268-C46DF994E6B7}" dt="2024-01-14T23:49:10.740" v="3783" actId="14100"/>
          <ac:spMkLst>
            <pc:docMk/>
            <pc:sldMk cId="546818983" sldId="785"/>
            <ac:spMk id="27" creationId="{9922EC33-5AAF-3693-217D-7DF74A9CF2B8}"/>
          </ac:spMkLst>
        </pc:spChg>
        <pc:spChg chg="add mod">
          <ac:chgData name="Palit, Tapti" userId="dec6fbcd-7598-406a-8cbf-504d4a3bac15" providerId="ADAL" clId="{ECD42228-5B96-4A72-B268-C46DF994E6B7}" dt="2024-01-14T23:49:14.900" v="3784" actId="1076"/>
          <ac:spMkLst>
            <pc:docMk/>
            <pc:sldMk cId="546818983" sldId="785"/>
            <ac:spMk id="28" creationId="{0FBDA0F7-7F84-1FAC-46CE-9C7C7924136E}"/>
          </ac:spMkLst>
        </pc:spChg>
        <pc:spChg chg="add mod">
          <ac:chgData name="Palit, Tapti" userId="dec6fbcd-7598-406a-8cbf-504d4a3bac15" providerId="ADAL" clId="{ECD42228-5B96-4A72-B268-C46DF994E6B7}" dt="2024-01-14T21:55:09.093" v="2335" actId="255"/>
          <ac:spMkLst>
            <pc:docMk/>
            <pc:sldMk cId="546818983" sldId="785"/>
            <ac:spMk id="29" creationId="{0ACEB3C4-E182-F42A-FD82-C7E1340DD161}"/>
          </ac:spMkLst>
        </pc:spChg>
        <pc:cxnChg chg="add del mod">
          <ac:chgData name="Palit, Tapti" userId="dec6fbcd-7598-406a-8cbf-504d4a3bac15" providerId="ADAL" clId="{ECD42228-5B96-4A72-B268-C46DF994E6B7}" dt="2024-01-14T21:32:38.892" v="1808" actId="478"/>
          <ac:cxnSpMkLst>
            <pc:docMk/>
            <pc:sldMk cId="546818983" sldId="785"/>
            <ac:cxnSpMk id="20" creationId="{E4ED77A7-479A-3877-7F5D-133BEF4039CE}"/>
          </ac:cxnSpMkLst>
        </pc:cxnChg>
        <pc:cxnChg chg="add del mod">
          <ac:chgData name="Palit, Tapti" userId="dec6fbcd-7598-406a-8cbf-504d4a3bac15" providerId="ADAL" clId="{ECD42228-5B96-4A72-B268-C46DF994E6B7}" dt="2024-01-14T21:32:38.892" v="1808" actId="478"/>
          <ac:cxnSpMkLst>
            <pc:docMk/>
            <pc:sldMk cId="546818983" sldId="785"/>
            <ac:cxnSpMk id="21" creationId="{4C5E8B4E-AF74-AD0C-48B5-B0A5F9642933}"/>
          </ac:cxnSpMkLst>
        </pc:cxnChg>
        <pc:cxnChg chg="add del mod">
          <ac:chgData name="Palit, Tapti" userId="dec6fbcd-7598-406a-8cbf-504d4a3bac15" providerId="ADAL" clId="{ECD42228-5B96-4A72-B268-C46DF994E6B7}" dt="2024-01-14T21:32:38.892" v="1808" actId="478"/>
          <ac:cxnSpMkLst>
            <pc:docMk/>
            <pc:sldMk cId="546818983" sldId="785"/>
            <ac:cxnSpMk id="22" creationId="{6ADEDA0A-85D2-A38C-B68E-BE92D4061B07}"/>
          </ac:cxnSpMkLst>
        </pc:cxnChg>
        <pc:cxnChg chg="add del mod">
          <ac:chgData name="Palit, Tapti" userId="dec6fbcd-7598-406a-8cbf-504d4a3bac15" providerId="ADAL" clId="{ECD42228-5B96-4A72-B268-C46DF994E6B7}" dt="2024-01-14T21:32:38.892" v="1808" actId="478"/>
          <ac:cxnSpMkLst>
            <pc:docMk/>
            <pc:sldMk cId="546818983" sldId="785"/>
            <ac:cxnSpMk id="23" creationId="{CC63BAAE-DBA1-CB68-054E-3D64BABFA4EF}"/>
          </ac:cxnSpMkLst>
        </pc:cxnChg>
        <pc:cxnChg chg="add del mod">
          <ac:chgData name="Palit, Tapti" userId="dec6fbcd-7598-406a-8cbf-504d4a3bac15" providerId="ADAL" clId="{ECD42228-5B96-4A72-B268-C46DF994E6B7}" dt="2024-01-14T21:32:38.892" v="1808" actId="478"/>
          <ac:cxnSpMkLst>
            <pc:docMk/>
            <pc:sldMk cId="546818983" sldId="785"/>
            <ac:cxnSpMk id="24" creationId="{9BC29CBA-9B2D-E435-D762-3B771882C093}"/>
          </ac:cxnSpMkLst>
        </pc:cxnChg>
        <pc:cxnChg chg="add del mod">
          <ac:chgData name="Palit, Tapti" userId="dec6fbcd-7598-406a-8cbf-504d4a3bac15" providerId="ADAL" clId="{ECD42228-5B96-4A72-B268-C46DF994E6B7}" dt="2024-01-14T21:32:38.892" v="1808" actId="478"/>
          <ac:cxnSpMkLst>
            <pc:docMk/>
            <pc:sldMk cId="546818983" sldId="785"/>
            <ac:cxnSpMk id="25" creationId="{FBD13CD6-A3C4-7FDA-6EC4-F0E28A9A7A42}"/>
          </ac:cxnSpMkLst>
        </pc:cxnChg>
        <pc:extLst>
          <p:ext xmlns:p="http://schemas.openxmlformats.org/presentationml/2006/main" uri="{D6D511B9-2390-475A-947B-AFAB55BFBCF1}">
            <pc226:cmChg xmlns:pc226="http://schemas.microsoft.com/office/powerpoint/2022/06/main/command" chg="add">
              <pc226:chgData name="Palit, Tapti" userId="dec6fbcd-7598-406a-8cbf-504d4a3bac15" providerId="ADAL" clId="{ECD42228-5B96-4A72-B268-C46DF994E6B7}" dt="2024-01-14T21:35:46.568" v="1818"/>
              <pc2:cmMkLst xmlns:pc2="http://schemas.microsoft.com/office/powerpoint/2019/9/main/command">
                <pc:docMk/>
                <pc:sldMk cId="546818983" sldId="785"/>
                <pc2:cmMk id="{760B0F64-E541-4389-A501-C401A0C2EAEA}"/>
              </pc2:cmMkLst>
            </pc226:cmChg>
          </p:ext>
        </pc:extLst>
      </pc:sldChg>
      <pc:sldChg chg="modSp add del">
        <pc:chgData name="Palit, Tapti" userId="dec6fbcd-7598-406a-8cbf-504d4a3bac15" providerId="ADAL" clId="{ECD42228-5B96-4A72-B268-C46DF994E6B7}" dt="2024-01-14T20:49:50.299" v="1345" actId="47"/>
        <pc:sldMkLst>
          <pc:docMk/>
          <pc:sldMk cId="1902375427" sldId="786"/>
        </pc:sldMkLst>
        <pc:spChg chg="mod">
          <ac:chgData name="Palit, Tapti" userId="dec6fbcd-7598-406a-8cbf-504d4a3bac15" providerId="ADAL" clId="{ECD42228-5B96-4A72-B268-C46DF994E6B7}" dt="2024-01-14T20:26:10.929" v="732"/>
          <ac:spMkLst>
            <pc:docMk/>
            <pc:sldMk cId="1902375427" sldId="786"/>
            <ac:spMk id="2" creationId="{B0220BC7-5BAF-BDA2-FFD9-D369C4E41F22}"/>
          </ac:spMkLst>
        </pc:spChg>
        <pc:spChg chg="mod">
          <ac:chgData name="Palit, Tapti" userId="dec6fbcd-7598-406a-8cbf-504d4a3bac15" providerId="ADAL" clId="{ECD42228-5B96-4A72-B268-C46DF994E6B7}" dt="2024-01-14T20:26:10.929" v="732"/>
          <ac:spMkLst>
            <pc:docMk/>
            <pc:sldMk cId="1902375427" sldId="786"/>
            <ac:spMk id="3" creationId="{20EC6A85-3DD1-C95B-2523-4AD8325C2AF2}"/>
          </ac:spMkLst>
        </pc:spChg>
        <pc:spChg chg="mod">
          <ac:chgData name="Palit, Tapti" userId="dec6fbcd-7598-406a-8cbf-504d4a3bac15" providerId="ADAL" clId="{ECD42228-5B96-4A72-B268-C46DF994E6B7}" dt="2024-01-14T20:26:10.929" v="732"/>
          <ac:spMkLst>
            <pc:docMk/>
            <pc:sldMk cId="1902375427" sldId="786"/>
            <ac:spMk id="4" creationId="{0CE59B36-29FD-21E2-620B-B9510B6A50EE}"/>
          </ac:spMkLst>
        </pc:spChg>
      </pc:sldChg>
      <pc:sldChg chg="addSp delSp modSp add del mod">
        <pc:chgData name="Palit, Tapti" userId="dec6fbcd-7598-406a-8cbf-504d4a3bac15" providerId="ADAL" clId="{ECD42228-5B96-4A72-B268-C46DF994E6B7}" dt="2024-01-14T23:32:18.487" v="3256" actId="47"/>
        <pc:sldMkLst>
          <pc:docMk/>
          <pc:sldMk cId="988983915" sldId="787"/>
        </pc:sldMkLst>
        <pc:spChg chg="mod">
          <ac:chgData name="Palit, Tapti" userId="dec6fbcd-7598-406a-8cbf-504d4a3bac15" providerId="ADAL" clId="{ECD42228-5B96-4A72-B268-C46DF994E6B7}" dt="2024-01-14T20:26:10.929" v="732"/>
          <ac:spMkLst>
            <pc:docMk/>
            <pc:sldMk cId="988983915" sldId="787"/>
            <ac:spMk id="2" creationId="{80ACFC51-CA2B-1477-DFCF-8A384F61F51C}"/>
          </ac:spMkLst>
        </pc:spChg>
        <pc:spChg chg="del mod">
          <ac:chgData name="Palit, Tapti" userId="dec6fbcd-7598-406a-8cbf-504d4a3bac15" providerId="ADAL" clId="{ECD42228-5B96-4A72-B268-C46DF994E6B7}" dt="2024-01-14T23:16:23.055" v="3249" actId="478"/>
          <ac:spMkLst>
            <pc:docMk/>
            <pc:sldMk cId="988983915" sldId="787"/>
            <ac:spMk id="3" creationId="{8D1C862C-042B-A7A5-8E88-1EBEA7AF6498}"/>
          </ac:spMkLst>
        </pc:spChg>
        <pc:spChg chg="mod">
          <ac:chgData name="Palit, Tapti" userId="dec6fbcd-7598-406a-8cbf-504d4a3bac15" providerId="ADAL" clId="{ECD42228-5B96-4A72-B268-C46DF994E6B7}" dt="2024-01-14T20:26:10.929" v="732"/>
          <ac:spMkLst>
            <pc:docMk/>
            <pc:sldMk cId="988983915" sldId="787"/>
            <ac:spMk id="4" creationId="{82D601BB-FEA5-65C1-40EB-B181A1A5BE9A}"/>
          </ac:spMkLst>
        </pc:spChg>
        <pc:spChg chg="del mod">
          <ac:chgData name="Palit, Tapti" userId="dec6fbcd-7598-406a-8cbf-504d4a3bac15" providerId="ADAL" clId="{ECD42228-5B96-4A72-B268-C46DF994E6B7}" dt="2024-01-14T22:42:37.833" v="2544" actId="478"/>
          <ac:spMkLst>
            <pc:docMk/>
            <pc:sldMk cId="988983915" sldId="787"/>
            <ac:spMk id="5" creationId="{F527A236-83E1-F42B-F54D-6600F83F25FD}"/>
          </ac:spMkLst>
        </pc:spChg>
        <pc:spChg chg="del mod">
          <ac:chgData name="Palit, Tapti" userId="dec6fbcd-7598-406a-8cbf-504d4a3bac15" providerId="ADAL" clId="{ECD42228-5B96-4A72-B268-C46DF994E6B7}" dt="2024-01-14T22:42:37.833" v="2544" actId="478"/>
          <ac:spMkLst>
            <pc:docMk/>
            <pc:sldMk cId="988983915" sldId="787"/>
            <ac:spMk id="6" creationId="{234656E3-9087-8771-0E1B-86CAC5A44C60}"/>
          </ac:spMkLst>
        </pc:spChg>
        <pc:spChg chg="add mod">
          <ac:chgData name="Palit, Tapti" userId="dec6fbcd-7598-406a-8cbf-504d4a3bac15" providerId="ADAL" clId="{ECD42228-5B96-4A72-B268-C46DF994E6B7}" dt="2024-01-14T22:45:28.943" v="2701" actId="14100"/>
          <ac:spMkLst>
            <pc:docMk/>
            <pc:sldMk cId="988983915" sldId="787"/>
            <ac:spMk id="7" creationId="{81525AB4-4819-3FA8-6040-4CA5D749B0A0}"/>
          </ac:spMkLst>
        </pc:spChg>
        <pc:spChg chg="add del mod">
          <ac:chgData name="Palit, Tapti" userId="dec6fbcd-7598-406a-8cbf-504d4a3bac15" providerId="ADAL" clId="{ECD42228-5B96-4A72-B268-C46DF994E6B7}" dt="2024-01-14T23:16:19.629" v="3248" actId="478"/>
          <ac:spMkLst>
            <pc:docMk/>
            <pc:sldMk cId="988983915" sldId="787"/>
            <ac:spMk id="8" creationId="{D956560E-6111-1564-D74D-164714684491}"/>
          </ac:spMkLst>
        </pc:spChg>
        <pc:spChg chg="del mod">
          <ac:chgData name="Palit, Tapti" userId="dec6fbcd-7598-406a-8cbf-504d4a3bac15" providerId="ADAL" clId="{ECD42228-5B96-4A72-B268-C46DF994E6B7}" dt="2024-01-14T22:42:37.833" v="2544" actId="478"/>
          <ac:spMkLst>
            <pc:docMk/>
            <pc:sldMk cId="988983915" sldId="787"/>
            <ac:spMk id="12" creationId="{9AF8EAC8-CC13-2B0F-83F9-164AAB11BB54}"/>
          </ac:spMkLst>
        </pc:spChg>
        <pc:spChg chg="del mod">
          <ac:chgData name="Palit, Tapti" userId="dec6fbcd-7598-406a-8cbf-504d4a3bac15" providerId="ADAL" clId="{ECD42228-5B96-4A72-B268-C46DF994E6B7}" dt="2024-01-14T22:42:37.833" v="2544" actId="478"/>
          <ac:spMkLst>
            <pc:docMk/>
            <pc:sldMk cId="988983915" sldId="787"/>
            <ac:spMk id="13" creationId="{067D7771-D965-6A51-B64B-D59052FDB570}"/>
          </ac:spMkLst>
        </pc:spChg>
        <pc:spChg chg="add del mod">
          <ac:chgData name="Palit, Tapti" userId="dec6fbcd-7598-406a-8cbf-504d4a3bac15" providerId="ADAL" clId="{ECD42228-5B96-4A72-B268-C46DF994E6B7}" dt="2024-01-14T23:01:59.134" v="2935" actId="478"/>
          <ac:spMkLst>
            <pc:docMk/>
            <pc:sldMk cId="988983915" sldId="787"/>
            <ac:spMk id="16" creationId="{273FDC44-F8B6-D34D-0015-FA14BCD37E0C}"/>
          </ac:spMkLst>
        </pc:spChg>
        <pc:spChg chg="del mod">
          <ac:chgData name="Palit, Tapti" userId="dec6fbcd-7598-406a-8cbf-504d4a3bac15" providerId="ADAL" clId="{ECD42228-5B96-4A72-B268-C46DF994E6B7}" dt="2024-01-14T22:42:37.833" v="2544" actId="478"/>
          <ac:spMkLst>
            <pc:docMk/>
            <pc:sldMk cId="988983915" sldId="787"/>
            <ac:spMk id="19" creationId="{3C27A491-E440-5533-E46C-1C01161FDB9C}"/>
          </ac:spMkLst>
        </pc:spChg>
        <pc:spChg chg="add mod">
          <ac:chgData name="Palit, Tapti" userId="dec6fbcd-7598-406a-8cbf-504d4a3bac15" providerId="ADAL" clId="{ECD42228-5B96-4A72-B268-C46DF994E6B7}" dt="2024-01-14T23:16:23.055" v="3249" actId="478"/>
          <ac:spMkLst>
            <pc:docMk/>
            <pc:sldMk cId="988983915" sldId="787"/>
            <ac:spMk id="20" creationId="{3BD51B2E-401A-A99C-4119-3209452199A5}"/>
          </ac:spMkLst>
        </pc:spChg>
        <pc:spChg chg="add mod">
          <ac:chgData name="Palit, Tapti" userId="dec6fbcd-7598-406a-8cbf-504d4a3bac15" providerId="ADAL" clId="{ECD42228-5B96-4A72-B268-C46DF994E6B7}" dt="2024-01-14T23:30:23.339" v="3252" actId="14100"/>
          <ac:spMkLst>
            <pc:docMk/>
            <pc:sldMk cId="988983915" sldId="787"/>
            <ac:spMk id="21" creationId="{142B5E27-9E4F-D037-60A5-CF4A84DCB097}"/>
          </ac:spMkLst>
        </pc:spChg>
        <pc:cxnChg chg="add del mod">
          <ac:chgData name="Palit, Tapti" userId="dec6fbcd-7598-406a-8cbf-504d4a3bac15" providerId="ADAL" clId="{ECD42228-5B96-4A72-B268-C46DF994E6B7}" dt="2024-01-14T23:01:59.134" v="2935" actId="478"/>
          <ac:cxnSpMkLst>
            <pc:docMk/>
            <pc:sldMk cId="988983915" sldId="787"/>
            <ac:cxnSpMk id="10" creationId="{BF40016E-C41A-C84F-F125-FA1EA4D7C4BB}"/>
          </ac:cxnSpMkLst>
        </pc:cxnChg>
        <pc:cxnChg chg="del mod">
          <ac:chgData name="Palit, Tapti" userId="dec6fbcd-7598-406a-8cbf-504d4a3bac15" providerId="ADAL" clId="{ECD42228-5B96-4A72-B268-C46DF994E6B7}" dt="2024-01-14T22:42:37.833" v="2544" actId="478"/>
          <ac:cxnSpMkLst>
            <pc:docMk/>
            <pc:sldMk cId="988983915" sldId="787"/>
            <ac:cxnSpMk id="11" creationId="{B2027648-5175-74ED-CD3F-0085252AE154}"/>
          </ac:cxnSpMkLst>
        </pc:cxnChg>
        <pc:cxnChg chg="del mod">
          <ac:chgData name="Palit, Tapti" userId="dec6fbcd-7598-406a-8cbf-504d4a3bac15" providerId="ADAL" clId="{ECD42228-5B96-4A72-B268-C46DF994E6B7}" dt="2024-01-14T22:42:37.833" v="2544" actId="478"/>
          <ac:cxnSpMkLst>
            <pc:docMk/>
            <pc:sldMk cId="988983915" sldId="787"/>
            <ac:cxnSpMk id="14" creationId="{E858E899-6A36-B255-6D51-6EAABDA05A47}"/>
          </ac:cxnSpMkLst>
        </pc:cxnChg>
        <pc:cxnChg chg="del mod">
          <ac:chgData name="Palit, Tapti" userId="dec6fbcd-7598-406a-8cbf-504d4a3bac15" providerId="ADAL" clId="{ECD42228-5B96-4A72-B268-C46DF994E6B7}" dt="2024-01-14T22:42:37.833" v="2544" actId="478"/>
          <ac:cxnSpMkLst>
            <pc:docMk/>
            <pc:sldMk cId="988983915" sldId="787"/>
            <ac:cxnSpMk id="23" creationId="{09D9FF2D-319C-7791-96ED-5152151DB5B3}"/>
          </ac:cxnSpMkLst>
        </pc:cxnChg>
      </pc:sldChg>
      <pc:sldChg chg="addSp delSp modSp add del mod addCm">
        <pc:chgData name="Palit, Tapti" userId="dec6fbcd-7598-406a-8cbf-504d4a3bac15" providerId="ADAL" clId="{ECD42228-5B96-4A72-B268-C46DF994E6B7}" dt="2024-01-14T23:34:39.321" v="3301"/>
        <pc:sldMkLst>
          <pc:docMk/>
          <pc:sldMk cId="4219876786" sldId="788"/>
        </pc:sldMkLst>
        <pc:spChg chg="mod">
          <ac:chgData name="Palit, Tapti" userId="dec6fbcd-7598-406a-8cbf-504d4a3bac15" providerId="ADAL" clId="{ECD42228-5B96-4A72-B268-C46DF994E6B7}" dt="2024-01-14T23:15:46.316" v="3247" actId="20577"/>
          <ac:spMkLst>
            <pc:docMk/>
            <pc:sldMk cId="4219876786" sldId="788"/>
            <ac:spMk id="2" creationId="{80ACFC51-CA2B-1477-DFCF-8A384F61F51C}"/>
          </ac:spMkLst>
        </pc:spChg>
        <pc:spChg chg="mod">
          <ac:chgData name="Palit, Tapti" userId="dec6fbcd-7598-406a-8cbf-504d4a3bac15" providerId="ADAL" clId="{ECD42228-5B96-4A72-B268-C46DF994E6B7}" dt="2024-01-14T23:07:25.358" v="3013" actId="14100"/>
          <ac:spMkLst>
            <pc:docMk/>
            <pc:sldMk cId="4219876786" sldId="788"/>
            <ac:spMk id="3" creationId="{8D1C862C-042B-A7A5-8E88-1EBEA7AF6498}"/>
          </ac:spMkLst>
        </pc:spChg>
        <pc:spChg chg="mod">
          <ac:chgData name="Palit, Tapti" userId="dec6fbcd-7598-406a-8cbf-504d4a3bac15" providerId="ADAL" clId="{ECD42228-5B96-4A72-B268-C46DF994E6B7}" dt="2024-01-14T20:26:10.929" v="732"/>
          <ac:spMkLst>
            <pc:docMk/>
            <pc:sldMk cId="4219876786" sldId="788"/>
            <ac:spMk id="4" creationId="{82D601BB-FEA5-65C1-40EB-B181A1A5BE9A}"/>
          </ac:spMkLst>
        </pc:spChg>
        <pc:spChg chg="add del mod">
          <ac:chgData name="Palit, Tapti" userId="dec6fbcd-7598-406a-8cbf-504d4a3bac15" providerId="ADAL" clId="{ECD42228-5B96-4A72-B268-C46DF994E6B7}" dt="2024-01-14T23:00:16.416" v="2919" actId="478"/>
          <ac:spMkLst>
            <pc:docMk/>
            <pc:sldMk cId="4219876786" sldId="788"/>
            <ac:spMk id="5" creationId="{F527A236-83E1-F42B-F54D-6600F83F25FD}"/>
          </ac:spMkLst>
        </pc:spChg>
        <pc:spChg chg="add del mod">
          <ac:chgData name="Palit, Tapti" userId="dec6fbcd-7598-406a-8cbf-504d4a3bac15" providerId="ADAL" clId="{ECD42228-5B96-4A72-B268-C46DF994E6B7}" dt="2024-01-14T23:00:10.050" v="2918" actId="478"/>
          <ac:spMkLst>
            <pc:docMk/>
            <pc:sldMk cId="4219876786" sldId="788"/>
            <ac:spMk id="6" creationId="{234656E3-9087-8771-0E1B-86CAC5A44C60}"/>
          </ac:spMkLst>
        </pc:spChg>
        <pc:spChg chg="add del mod">
          <ac:chgData name="Palit, Tapti" userId="dec6fbcd-7598-406a-8cbf-504d4a3bac15" providerId="ADAL" clId="{ECD42228-5B96-4A72-B268-C46DF994E6B7}" dt="2024-01-14T23:07:12.708" v="3011" actId="1076"/>
          <ac:spMkLst>
            <pc:docMk/>
            <pc:sldMk cId="4219876786" sldId="788"/>
            <ac:spMk id="7" creationId="{1E393241-9CDB-C4F4-3107-FE8F989A26B8}"/>
          </ac:spMkLst>
        </pc:spChg>
        <pc:spChg chg="add mod">
          <ac:chgData name="Palit, Tapti" userId="dec6fbcd-7598-406a-8cbf-504d4a3bac15" providerId="ADAL" clId="{ECD42228-5B96-4A72-B268-C46DF994E6B7}" dt="2024-01-14T23:07:12.708" v="3011" actId="1076"/>
          <ac:spMkLst>
            <pc:docMk/>
            <pc:sldMk cId="4219876786" sldId="788"/>
            <ac:spMk id="8" creationId="{DFFA5300-D193-6D45-7879-4F1DFC257D93}"/>
          </ac:spMkLst>
        </pc:spChg>
        <pc:spChg chg="add mod">
          <ac:chgData name="Palit, Tapti" userId="dec6fbcd-7598-406a-8cbf-504d4a3bac15" providerId="ADAL" clId="{ECD42228-5B96-4A72-B268-C46DF994E6B7}" dt="2024-01-14T23:07:12.708" v="3011" actId="1076"/>
          <ac:spMkLst>
            <pc:docMk/>
            <pc:sldMk cId="4219876786" sldId="788"/>
            <ac:spMk id="9" creationId="{D8C205B5-CF64-312E-C645-45C267ABBEAC}"/>
          </ac:spMkLst>
        </pc:spChg>
        <pc:spChg chg="add del mod">
          <ac:chgData name="Palit, Tapti" userId="dec6fbcd-7598-406a-8cbf-504d4a3bac15" providerId="ADAL" clId="{ECD42228-5B96-4A72-B268-C46DF994E6B7}" dt="2024-01-14T23:00:16.416" v="2919" actId="478"/>
          <ac:spMkLst>
            <pc:docMk/>
            <pc:sldMk cId="4219876786" sldId="788"/>
            <ac:spMk id="12" creationId="{9AF8EAC8-CC13-2B0F-83F9-164AAB11BB54}"/>
          </ac:spMkLst>
        </pc:spChg>
        <pc:spChg chg="add del mod">
          <ac:chgData name="Palit, Tapti" userId="dec6fbcd-7598-406a-8cbf-504d4a3bac15" providerId="ADAL" clId="{ECD42228-5B96-4A72-B268-C46DF994E6B7}" dt="2024-01-14T23:00:16.416" v="2919" actId="478"/>
          <ac:spMkLst>
            <pc:docMk/>
            <pc:sldMk cId="4219876786" sldId="788"/>
            <ac:spMk id="13" creationId="{067D7771-D965-6A51-B64B-D59052FDB570}"/>
          </ac:spMkLst>
        </pc:spChg>
        <pc:spChg chg="add mod">
          <ac:chgData name="Palit, Tapti" userId="dec6fbcd-7598-406a-8cbf-504d4a3bac15" providerId="ADAL" clId="{ECD42228-5B96-4A72-B268-C46DF994E6B7}" dt="2024-01-14T23:07:12.708" v="3011" actId="1076"/>
          <ac:spMkLst>
            <pc:docMk/>
            <pc:sldMk cId="4219876786" sldId="788"/>
            <ac:spMk id="16" creationId="{00CA1014-E383-10C3-DD00-DA36A29D6AAA}"/>
          </ac:spMkLst>
        </pc:spChg>
        <pc:spChg chg="add mod">
          <ac:chgData name="Palit, Tapti" userId="dec6fbcd-7598-406a-8cbf-504d4a3bac15" providerId="ADAL" clId="{ECD42228-5B96-4A72-B268-C46DF994E6B7}" dt="2024-01-14T23:07:12.708" v="3011" actId="1076"/>
          <ac:spMkLst>
            <pc:docMk/>
            <pc:sldMk cId="4219876786" sldId="788"/>
            <ac:spMk id="18" creationId="{7AC0B150-1DC3-616E-28BF-EC98ACA52291}"/>
          </ac:spMkLst>
        </pc:spChg>
        <pc:spChg chg="add del mod">
          <ac:chgData name="Palit, Tapti" userId="dec6fbcd-7598-406a-8cbf-504d4a3bac15" providerId="ADAL" clId="{ECD42228-5B96-4A72-B268-C46DF994E6B7}" dt="2024-01-14T23:00:16.416" v="2919" actId="478"/>
          <ac:spMkLst>
            <pc:docMk/>
            <pc:sldMk cId="4219876786" sldId="788"/>
            <ac:spMk id="19" creationId="{3C27A491-E440-5533-E46C-1C01161FDB9C}"/>
          </ac:spMkLst>
        </pc:spChg>
        <pc:spChg chg="add del mod">
          <ac:chgData name="Palit, Tapti" userId="dec6fbcd-7598-406a-8cbf-504d4a3bac15" providerId="ADAL" clId="{ECD42228-5B96-4A72-B268-C46DF994E6B7}" dt="2024-01-14T23:07:12.708" v="3011" actId="1076"/>
          <ac:spMkLst>
            <pc:docMk/>
            <pc:sldMk cId="4219876786" sldId="788"/>
            <ac:spMk id="20" creationId="{2C4729B2-F50E-609D-338D-EB1EE8C30061}"/>
          </ac:spMkLst>
        </pc:spChg>
        <pc:spChg chg="add mod">
          <ac:chgData name="Palit, Tapti" userId="dec6fbcd-7598-406a-8cbf-504d4a3bac15" providerId="ADAL" clId="{ECD42228-5B96-4A72-B268-C46DF994E6B7}" dt="2024-01-14T23:07:12.708" v="3011" actId="1076"/>
          <ac:spMkLst>
            <pc:docMk/>
            <pc:sldMk cId="4219876786" sldId="788"/>
            <ac:spMk id="23" creationId="{8FC8BBF6-943B-D3C0-EFD9-99E7E67E746B}"/>
          </ac:spMkLst>
        </pc:spChg>
        <pc:spChg chg="add mod">
          <ac:chgData name="Palit, Tapti" userId="dec6fbcd-7598-406a-8cbf-504d4a3bac15" providerId="ADAL" clId="{ECD42228-5B96-4A72-B268-C46DF994E6B7}" dt="2024-01-14T23:09:46.978" v="3065" actId="20577"/>
          <ac:spMkLst>
            <pc:docMk/>
            <pc:sldMk cId="4219876786" sldId="788"/>
            <ac:spMk id="28" creationId="{BE62F6C0-EF8E-BC66-038A-E6E4F462098F}"/>
          </ac:spMkLst>
        </pc:spChg>
        <pc:cxnChg chg="add mod">
          <ac:chgData name="Palit, Tapti" userId="dec6fbcd-7598-406a-8cbf-504d4a3bac15" providerId="ADAL" clId="{ECD42228-5B96-4A72-B268-C46DF994E6B7}" dt="2024-01-14T23:07:12.708" v="3011" actId="1076"/>
          <ac:cxnSpMkLst>
            <pc:docMk/>
            <pc:sldMk cId="4219876786" sldId="788"/>
            <ac:cxnSpMk id="10" creationId="{8F563292-EEBA-1619-9C6D-9AAE00F49A9B}"/>
          </ac:cxnSpMkLst>
        </pc:cxnChg>
        <pc:cxnChg chg="add del mod">
          <ac:chgData name="Palit, Tapti" userId="dec6fbcd-7598-406a-8cbf-504d4a3bac15" providerId="ADAL" clId="{ECD42228-5B96-4A72-B268-C46DF994E6B7}" dt="2024-01-14T23:00:16.416" v="2919" actId="478"/>
          <ac:cxnSpMkLst>
            <pc:docMk/>
            <pc:sldMk cId="4219876786" sldId="788"/>
            <ac:cxnSpMk id="11" creationId="{B2027648-5175-74ED-CD3F-0085252AE154}"/>
          </ac:cxnSpMkLst>
        </pc:cxnChg>
        <pc:cxnChg chg="add del mod">
          <ac:chgData name="Palit, Tapti" userId="dec6fbcd-7598-406a-8cbf-504d4a3bac15" providerId="ADAL" clId="{ECD42228-5B96-4A72-B268-C46DF994E6B7}" dt="2024-01-14T23:00:16.416" v="2919" actId="478"/>
          <ac:cxnSpMkLst>
            <pc:docMk/>
            <pc:sldMk cId="4219876786" sldId="788"/>
            <ac:cxnSpMk id="14" creationId="{E858E899-6A36-B255-6D51-6EAABDA05A47}"/>
          </ac:cxnSpMkLst>
        </pc:cxnChg>
        <pc:cxnChg chg="add del mod">
          <ac:chgData name="Palit, Tapti" userId="dec6fbcd-7598-406a-8cbf-504d4a3bac15" providerId="ADAL" clId="{ECD42228-5B96-4A72-B268-C46DF994E6B7}" dt="2024-01-14T23:07:12.708" v="3011" actId="1076"/>
          <ac:cxnSpMkLst>
            <pc:docMk/>
            <pc:sldMk cId="4219876786" sldId="788"/>
            <ac:cxnSpMk id="15" creationId="{A3E3BCD1-E16D-F383-0CA7-C4B5B114041B}"/>
          </ac:cxnSpMkLst>
        </pc:cxnChg>
        <pc:cxnChg chg="add del mod">
          <ac:chgData name="Palit, Tapti" userId="dec6fbcd-7598-406a-8cbf-504d4a3bac15" providerId="ADAL" clId="{ECD42228-5B96-4A72-B268-C46DF994E6B7}" dt="2024-01-14T23:00:10.050" v="2918" actId="478"/>
          <ac:cxnSpMkLst>
            <pc:docMk/>
            <pc:sldMk cId="4219876786" sldId="788"/>
            <ac:cxnSpMk id="17" creationId="{00472DBB-6215-36AD-44DE-4C774061DAF0}"/>
          </ac:cxnSpMkLst>
        </pc:cxnChg>
        <pc:cxnChg chg="add del mod">
          <ac:chgData name="Palit, Tapti" userId="dec6fbcd-7598-406a-8cbf-504d4a3bac15" providerId="ADAL" clId="{ECD42228-5B96-4A72-B268-C46DF994E6B7}" dt="2024-01-14T23:00:10.050" v="2918" actId="478"/>
          <ac:cxnSpMkLst>
            <pc:docMk/>
            <pc:sldMk cId="4219876786" sldId="788"/>
            <ac:cxnSpMk id="21" creationId="{100AECFA-EA51-72A2-9A48-6E885C42B8DC}"/>
          </ac:cxnSpMkLst>
        </pc:cxnChg>
        <pc:cxnChg chg="add mod">
          <ac:chgData name="Palit, Tapti" userId="dec6fbcd-7598-406a-8cbf-504d4a3bac15" providerId="ADAL" clId="{ECD42228-5B96-4A72-B268-C46DF994E6B7}" dt="2024-01-14T23:07:12.708" v="3011" actId="1076"/>
          <ac:cxnSpMkLst>
            <pc:docMk/>
            <pc:sldMk cId="4219876786" sldId="788"/>
            <ac:cxnSpMk id="22" creationId="{6C77FD39-8269-55F9-00B5-556079DE2A37}"/>
          </ac:cxnSpMkLst>
        </pc:cxnChg>
        <pc:cxnChg chg="add mod">
          <ac:chgData name="Palit, Tapti" userId="dec6fbcd-7598-406a-8cbf-504d4a3bac15" providerId="ADAL" clId="{ECD42228-5B96-4A72-B268-C46DF994E6B7}" dt="2024-01-14T23:07:12.708" v="3011" actId="1076"/>
          <ac:cxnSpMkLst>
            <pc:docMk/>
            <pc:sldMk cId="4219876786" sldId="788"/>
            <ac:cxnSpMk id="24" creationId="{E97D85EA-9ADC-5F01-71D5-505E8F06A97A}"/>
          </ac:cxnSpMkLst>
        </pc:cxnChg>
        <pc:cxnChg chg="add mod">
          <ac:chgData name="Palit, Tapti" userId="dec6fbcd-7598-406a-8cbf-504d4a3bac15" providerId="ADAL" clId="{ECD42228-5B96-4A72-B268-C46DF994E6B7}" dt="2024-01-14T23:07:12.708" v="3011" actId="1076"/>
          <ac:cxnSpMkLst>
            <pc:docMk/>
            <pc:sldMk cId="4219876786" sldId="788"/>
            <ac:cxnSpMk id="25" creationId="{C971B628-ABBC-1E3C-A5A4-4DEC0C79A77B}"/>
          </ac:cxnSpMkLst>
        </pc:cxnChg>
        <pc:extLst>
          <p:ext xmlns:p="http://schemas.openxmlformats.org/presentationml/2006/main" uri="{D6D511B9-2390-475A-947B-AFAB55BFBCF1}">
            <pc226:cmChg xmlns:pc226="http://schemas.microsoft.com/office/powerpoint/2022/06/main/command" chg="add">
              <pc226:chgData name="Palit, Tapti" userId="dec6fbcd-7598-406a-8cbf-504d4a3bac15" providerId="ADAL" clId="{ECD42228-5B96-4A72-B268-C46DF994E6B7}" dt="2024-01-14T23:34:39.321" v="3301"/>
              <pc2:cmMkLst xmlns:pc2="http://schemas.microsoft.com/office/powerpoint/2019/9/main/command">
                <pc:docMk/>
                <pc:sldMk cId="4219876786" sldId="788"/>
                <pc2:cmMk id="{CE68B333-8753-4F7C-969F-4859CC87A15B}"/>
              </pc2:cmMkLst>
            </pc226:cmChg>
          </p:ext>
        </pc:extLst>
      </pc:sldChg>
      <pc:sldChg chg="addSp delSp modSp add del mod addAnim delAnim">
        <pc:chgData name="Palit, Tapti" userId="dec6fbcd-7598-406a-8cbf-504d4a3bac15" providerId="ADAL" clId="{ECD42228-5B96-4A72-B268-C46DF994E6B7}" dt="2024-01-14T20:40:47.778" v="1166" actId="47"/>
        <pc:sldMkLst>
          <pc:docMk/>
          <pc:sldMk cId="1032428011" sldId="789"/>
        </pc:sldMkLst>
        <pc:spChg chg="mod">
          <ac:chgData name="Palit, Tapti" userId="dec6fbcd-7598-406a-8cbf-504d4a3bac15" providerId="ADAL" clId="{ECD42228-5B96-4A72-B268-C46DF994E6B7}" dt="2024-01-14T20:26:10.929" v="732"/>
          <ac:spMkLst>
            <pc:docMk/>
            <pc:sldMk cId="1032428011" sldId="789"/>
            <ac:spMk id="2" creationId="{803650A6-D090-4F49-89FC-6E7ECF8BED37}"/>
          </ac:spMkLst>
        </pc:spChg>
        <pc:spChg chg="mod">
          <ac:chgData name="Palit, Tapti" userId="dec6fbcd-7598-406a-8cbf-504d4a3bac15" providerId="ADAL" clId="{ECD42228-5B96-4A72-B268-C46DF994E6B7}" dt="2024-01-14T20:26:10.929" v="732"/>
          <ac:spMkLst>
            <pc:docMk/>
            <pc:sldMk cId="1032428011" sldId="789"/>
            <ac:spMk id="3" creationId="{9DF37E32-E849-43FD-AE75-95E334786AB7}"/>
          </ac:spMkLst>
        </pc:spChg>
        <pc:spChg chg="mod">
          <ac:chgData name="Palit, Tapti" userId="dec6fbcd-7598-406a-8cbf-504d4a3bac15" providerId="ADAL" clId="{ECD42228-5B96-4A72-B268-C46DF994E6B7}" dt="2024-01-14T20:26:10.929" v="732"/>
          <ac:spMkLst>
            <pc:docMk/>
            <pc:sldMk cId="1032428011" sldId="789"/>
            <ac:spMk id="4" creationId="{3CFC0458-353F-49C6-A1F4-5BF22C6A25F4}"/>
          </ac:spMkLst>
        </pc:spChg>
        <pc:spChg chg="mod">
          <ac:chgData name="Palit, Tapti" userId="dec6fbcd-7598-406a-8cbf-504d4a3bac15" providerId="ADAL" clId="{ECD42228-5B96-4A72-B268-C46DF994E6B7}" dt="2024-01-14T20:09:31.505" v="522" actId="207"/>
          <ac:spMkLst>
            <pc:docMk/>
            <pc:sldMk cId="1032428011" sldId="789"/>
            <ac:spMk id="6" creationId="{D6E7A7AB-D626-4FD5-AB23-3EBF346B90C3}"/>
          </ac:spMkLst>
        </pc:spChg>
        <pc:spChg chg="add del">
          <ac:chgData name="Palit, Tapti" userId="dec6fbcd-7598-406a-8cbf-504d4a3bac15" providerId="ADAL" clId="{ECD42228-5B96-4A72-B268-C46DF994E6B7}" dt="2024-01-14T18:45:20.190" v="262" actId="478"/>
          <ac:spMkLst>
            <pc:docMk/>
            <pc:sldMk cId="1032428011" sldId="789"/>
            <ac:spMk id="16" creationId="{788A6155-259C-74FF-B1C5-03CD3AC4F7D4}"/>
          </ac:spMkLst>
        </pc:spChg>
        <pc:spChg chg="del">
          <ac:chgData name="Palit, Tapti" userId="dec6fbcd-7598-406a-8cbf-504d4a3bac15" providerId="ADAL" clId="{ECD42228-5B96-4A72-B268-C46DF994E6B7}" dt="2024-01-14T18:44:44.118" v="251" actId="478"/>
          <ac:spMkLst>
            <pc:docMk/>
            <pc:sldMk cId="1032428011" sldId="789"/>
            <ac:spMk id="44" creationId="{1865E06F-4701-4A03-8F26-806EB926D33A}"/>
          </ac:spMkLst>
        </pc:spChg>
        <pc:spChg chg="add del">
          <ac:chgData name="Palit, Tapti" userId="dec6fbcd-7598-406a-8cbf-504d4a3bac15" providerId="ADAL" clId="{ECD42228-5B96-4A72-B268-C46DF994E6B7}" dt="2024-01-14T18:45:15.239" v="260" actId="478"/>
          <ac:spMkLst>
            <pc:docMk/>
            <pc:sldMk cId="1032428011" sldId="789"/>
            <ac:spMk id="45" creationId="{8CFDC509-7B4F-455B-9524-DEC143CA2728}"/>
          </ac:spMkLst>
        </pc:spChg>
        <pc:cxnChg chg="add del">
          <ac:chgData name="Palit, Tapti" userId="dec6fbcd-7598-406a-8cbf-504d4a3bac15" providerId="ADAL" clId="{ECD42228-5B96-4A72-B268-C46DF994E6B7}" dt="2024-01-14T18:45:17.513" v="261" actId="478"/>
          <ac:cxnSpMkLst>
            <pc:docMk/>
            <pc:sldMk cId="1032428011" sldId="789"/>
            <ac:cxnSpMk id="13" creationId="{5EF0B09C-AD15-0BBA-2A17-95D6377723EF}"/>
          </ac:cxnSpMkLst>
        </pc:cxnChg>
        <pc:cxnChg chg="del">
          <ac:chgData name="Palit, Tapti" userId="dec6fbcd-7598-406a-8cbf-504d4a3bac15" providerId="ADAL" clId="{ECD42228-5B96-4A72-B268-C46DF994E6B7}" dt="2024-01-14T18:44:44.118" v="251" actId="478"/>
          <ac:cxnSpMkLst>
            <pc:docMk/>
            <pc:sldMk cId="1032428011" sldId="789"/>
            <ac:cxnSpMk id="39" creationId="{E21A7DA2-06E1-4960-8F3F-A0E5D95C018A}"/>
          </ac:cxnSpMkLst>
        </pc:cxnChg>
        <pc:cxnChg chg="del">
          <ac:chgData name="Palit, Tapti" userId="dec6fbcd-7598-406a-8cbf-504d4a3bac15" providerId="ADAL" clId="{ECD42228-5B96-4A72-B268-C46DF994E6B7}" dt="2024-01-14T18:44:46.678" v="252" actId="478"/>
          <ac:cxnSpMkLst>
            <pc:docMk/>
            <pc:sldMk cId="1032428011" sldId="789"/>
            <ac:cxnSpMk id="43" creationId="{B25A535B-FC0A-4F63-B819-40C5C07495B3}"/>
          </ac:cxnSpMkLst>
        </pc:cxnChg>
      </pc:sldChg>
      <pc:sldChg chg="add del">
        <pc:chgData name="Palit, Tapti" userId="dec6fbcd-7598-406a-8cbf-504d4a3bac15" providerId="ADAL" clId="{ECD42228-5B96-4A72-B268-C46DF994E6B7}" dt="2024-01-14T18:38:49.475" v="197" actId="47"/>
        <pc:sldMkLst>
          <pc:docMk/>
          <pc:sldMk cId="1432508518" sldId="789"/>
        </pc:sldMkLst>
      </pc:sldChg>
      <pc:sldChg chg="addSp delSp modSp add del mod delAnim">
        <pc:chgData name="Palit, Tapti" userId="dec6fbcd-7598-406a-8cbf-504d4a3bac15" providerId="ADAL" clId="{ECD42228-5B96-4A72-B268-C46DF994E6B7}" dt="2024-01-22T23:36:03.977" v="10295" actId="2696"/>
        <pc:sldMkLst>
          <pc:docMk/>
          <pc:sldMk cId="1090611007" sldId="790"/>
        </pc:sldMkLst>
        <pc:spChg chg="mod">
          <ac:chgData name="Palit, Tapti" userId="dec6fbcd-7598-406a-8cbf-504d4a3bac15" providerId="ADAL" clId="{ECD42228-5B96-4A72-B268-C46DF994E6B7}" dt="2024-01-16T23:05:17.572" v="7933" actId="20577"/>
          <ac:spMkLst>
            <pc:docMk/>
            <pc:sldMk cId="1090611007" sldId="790"/>
            <ac:spMk id="2" creationId="{803650A6-D090-4F49-89FC-6E7ECF8BED37}"/>
          </ac:spMkLst>
        </pc:spChg>
        <pc:spChg chg="del mod">
          <ac:chgData name="Palit, Tapti" userId="dec6fbcd-7598-406a-8cbf-504d4a3bac15" providerId="ADAL" clId="{ECD42228-5B96-4A72-B268-C46DF994E6B7}" dt="2024-01-14T20:39:19.998" v="1121" actId="478"/>
          <ac:spMkLst>
            <pc:docMk/>
            <pc:sldMk cId="1090611007" sldId="790"/>
            <ac:spMk id="3" creationId="{9DF37E32-E849-43FD-AE75-95E334786AB7}"/>
          </ac:spMkLst>
        </pc:spChg>
        <pc:spChg chg="mod">
          <ac:chgData name="Palit, Tapti" userId="dec6fbcd-7598-406a-8cbf-504d4a3bac15" providerId="ADAL" clId="{ECD42228-5B96-4A72-B268-C46DF994E6B7}" dt="2024-01-14T20:26:10.929" v="732"/>
          <ac:spMkLst>
            <pc:docMk/>
            <pc:sldMk cId="1090611007" sldId="790"/>
            <ac:spMk id="4" creationId="{3CFC0458-353F-49C6-A1F4-5BF22C6A25F4}"/>
          </ac:spMkLst>
        </pc:spChg>
        <pc:spChg chg="mod">
          <ac:chgData name="Palit, Tapti" userId="dec6fbcd-7598-406a-8cbf-504d4a3bac15" providerId="ADAL" clId="{ECD42228-5B96-4A72-B268-C46DF994E6B7}" dt="2024-01-17T01:17:01.978" v="7936" actId="1076"/>
          <ac:spMkLst>
            <pc:docMk/>
            <pc:sldMk cId="1090611007" sldId="790"/>
            <ac:spMk id="6" creationId="{D6E7A7AB-D626-4FD5-AB23-3EBF346B90C3}"/>
          </ac:spMkLst>
        </pc:spChg>
        <pc:spChg chg="add del mod">
          <ac:chgData name="Palit, Tapti" userId="dec6fbcd-7598-406a-8cbf-504d4a3bac15" providerId="ADAL" clId="{ECD42228-5B96-4A72-B268-C46DF994E6B7}" dt="2024-01-14T20:40:23.424" v="1161" actId="478"/>
          <ac:spMkLst>
            <pc:docMk/>
            <pc:sldMk cId="1090611007" sldId="790"/>
            <ac:spMk id="7" creationId="{D9BD7908-96E8-CDFE-D940-7EE1AE6D87DA}"/>
          </ac:spMkLst>
        </pc:spChg>
        <pc:spChg chg="add del mod">
          <ac:chgData name="Palit, Tapti" userId="dec6fbcd-7598-406a-8cbf-504d4a3bac15" providerId="ADAL" clId="{ECD42228-5B96-4A72-B268-C46DF994E6B7}" dt="2024-01-14T21:27:23.202" v="1678" actId="478"/>
          <ac:spMkLst>
            <pc:docMk/>
            <pc:sldMk cId="1090611007" sldId="790"/>
            <ac:spMk id="9" creationId="{B04B04B3-A565-FC14-9957-C4C708F42E08}"/>
          </ac:spMkLst>
        </pc:spChg>
        <pc:spChg chg="add del mod">
          <ac:chgData name="Palit, Tapti" userId="dec6fbcd-7598-406a-8cbf-504d4a3bac15" providerId="ADAL" clId="{ECD42228-5B96-4A72-B268-C46DF994E6B7}" dt="2024-01-14T21:27:23.202" v="1678" actId="478"/>
          <ac:spMkLst>
            <pc:docMk/>
            <pc:sldMk cId="1090611007" sldId="790"/>
            <ac:spMk id="10" creationId="{346BAEE8-93C3-78D1-E3EA-B266B7674DAB}"/>
          </ac:spMkLst>
        </pc:spChg>
        <pc:spChg chg="add del mod">
          <ac:chgData name="Palit, Tapti" userId="dec6fbcd-7598-406a-8cbf-504d4a3bac15" providerId="ADAL" clId="{ECD42228-5B96-4A72-B268-C46DF994E6B7}" dt="2024-01-14T21:27:23.202" v="1678" actId="478"/>
          <ac:spMkLst>
            <pc:docMk/>
            <pc:sldMk cId="1090611007" sldId="790"/>
            <ac:spMk id="11" creationId="{21D5B34B-D2EE-ED0E-7D6F-69BA6C1B983C}"/>
          </ac:spMkLst>
        </pc:spChg>
        <pc:spChg chg="add del mod">
          <ac:chgData name="Palit, Tapti" userId="dec6fbcd-7598-406a-8cbf-504d4a3bac15" providerId="ADAL" clId="{ECD42228-5B96-4A72-B268-C46DF994E6B7}" dt="2024-01-14T21:01:50.577" v="1537" actId="478"/>
          <ac:spMkLst>
            <pc:docMk/>
            <pc:sldMk cId="1090611007" sldId="790"/>
            <ac:spMk id="12" creationId="{937D4B7E-9107-1D73-C546-F2382B76CAAF}"/>
          </ac:spMkLst>
        </pc:spChg>
        <pc:spChg chg="add del mod">
          <ac:chgData name="Palit, Tapti" userId="dec6fbcd-7598-406a-8cbf-504d4a3bac15" providerId="ADAL" clId="{ECD42228-5B96-4A72-B268-C46DF994E6B7}" dt="2024-01-14T21:00:54.513" v="1520" actId="478"/>
          <ac:spMkLst>
            <pc:docMk/>
            <pc:sldMk cId="1090611007" sldId="790"/>
            <ac:spMk id="13" creationId="{E6EF45EA-C6A3-202A-A7D5-321FBD4BC48E}"/>
          </ac:spMkLst>
        </pc:spChg>
        <pc:spChg chg="add del mod">
          <ac:chgData name="Palit, Tapti" userId="dec6fbcd-7598-406a-8cbf-504d4a3bac15" providerId="ADAL" clId="{ECD42228-5B96-4A72-B268-C46DF994E6B7}" dt="2024-01-14T21:00:56.133" v="1521" actId="478"/>
          <ac:spMkLst>
            <pc:docMk/>
            <pc:sldMk cId="1090611007" sldId="790"/>
            <ac:spMk id="14" creationId="{4F724E10-7761-7B96-724E-524CB6F6138D}"/>
          </ac:spMkLst>
        </pc:spChg>
        <pc:spChg chg="add del mod">
          <ac:chgData name="Palit, Tapti" userId="dec6fbcd-7598-406a-8cbf-504d4a3bac15" providerId="ADAL" clId="{ECD42228-5B96-4A72-B268-C46DF994E6B7}" dt="2024-01-14T21:01:50.577" v="1537" actId="478"/>
          <ac:spMkLst>
            <pc:docMk/>
            <pc:sldMk cId="1090611007" sldId="790"/>
            <ac:spMk id="15" creationId="{B76FD390-0718-B82B-881D-06A5C8AA3487}"/>
          </ac:spMkLst>
        </pc:spChg>
        <pc:spChg chg="add del mod">
          <ac:chgData name="Palit, Tapti" userId="dec6fbcd-7598-406a-8cbf-504d4a3bac15" providerId="ADAL" clId="{ECD42228-5B96-4A72-B268-C46DF994E6B7}" dt="2024-01-14T21:01:50.577" v="1537" actId="478"/>
          <ac:spMkLst>
            <pc:docMk/>
            <pc:sldMk cId="1090611007" sldId="790"/>
            <ac:spMk id="16" creationId="{AD021C8B-A619-D808-37C1-B8ED7C1F6EB0}"/>
          </ac:spMkLst>
        </pc:spChg>
        <pc:spChg chg="add del mod">
          <ac:chgData name="Palit, Tapti" userId="dec6fbcd-7598-406a-8cbf-504d4a3bac15" providerId="ADAL" clId="{ECD42228-5B96-4A72-B268-C46DF994E6B7}" dt="2024-01-14T21:27:23.202" v="1678" actId="478"/>
          <ac:spMkLst>
            <pc:docMk/>
            <pc:sldMk cId="1090611007" sldId="790"/>
            <ac:spMk id="28" creationId="{3E76CAF2-6F55-F107-31E2-2AB7DA8FBDC4}"/>
          </ac:spMkLst>
        </pc:spChg>
        <pc:spChg chg="add del mod">
          <ac:chgData name="Palit, Tapti" userId="dec6fbcd-7598-406a-8cbf-504d4a3bac15" providerId="ADAL" clId="{ECD42228-5B96-4A72-B268-C46DF994E6B7}" dt="2024-01-14T21:27:23.202" v="1678" actId="478"/>
          <ac:spMkLst>
            <pc:docMk/>
            <pc:sldMk cId="1090611007" sldId="790"/>
            <ac:spMk id="29" creationId="{33ACDD08-835C-4AB2-3360-236BBC2AB2EB}"/>
          </ac:spMkLst>
        </pc:spChg>
        <pc:spChg chg="add del mod">
          <ac:chgData name="Palit, Tapti" userId="dec6fbcd-7598-406a-8cbf-504d4a3bac15" providerId="ADAL" clId="{ECD42228-5B96-4A72-B268-C46DF994E6B7}" dt="2024-01-14T21:27:23.202" v="1678" actId="478"/>
          <ac:spMkLst>
            <pc:docMk/>
            <pc:sldMk cId="1090611007" sldId="790"/>
            <ac:spMk id="30" creationId="{FD6AD017-918B-DD11-D403-0623D7AEEA75}"/>
          </ac:spMkLst>
        </pc:spChg>
        <pc:spChg chg="add del mod">
          <ac:chgData name="Palit, Tapti" userId="dec6fbcd-7598-406a-8cbf-504d4a3bac15" providerId="ADAL" clId="{ECD42228-5B96-4A72-B268-C46DF994E6B7}" dt="2024-01-14T21:27:23.202" v="1678" actId="478"/>
          <ac:spMkLst>
            <pc:docMk/>
            <pc:sldMk cId="1090611007" sldId="790"/>
            <ac:spMk id="31" creationId="{C2C21988-58AC-CFD9-A704-A3A999BF7AED}"/>
          </ac:spMkLst>
        </pc:spChg>
        <pc:spChg chg="add del mod">
          <ac:chgData name="Palit, Tapti" userId="dec6fbcd-7598-406a-8cbf-504d4a3bac15" providerId="ADAL" clId="{ECD42228-5B96-4A72-B268-C46DF994E6B7}" dt="2024-01-14T21:27:23.202" v="1678" actId="478"/>
          <ac:spMkLst>
            <pc:docMk/>
            <pc:sldMk cId="1090611007" sldId="790"/>
            <ac:spMk id="32" creationId="{0370735D-D43A-DD92-E89A-68059038BC63}"/>
          </ac:spMkLst>
        </pc:spChg>
        <pc:spChg chg="add del mod">
          <ac:chgData name="Palit, Tapti" userId="dec6fbcd-7598-406a-8cbf-504d4a3bac15" providerId="ADAL" clId="{ECD42228-5B96-4A72-B268-C46DF994E6B7}" dt="2024-01-14T21:27:23.202" v="1678" actId="478"/>
          <ac:spMkLst>
            <pc:docMk/>
            <pc:sldMk cId="1090611007" sldId="790"/>
            <ac:spMk id="33" creationId="{803454B6-97F1-5FBE-5397-66B165C26C58}"/>
          </ac:spMkLst>
        </pc:spChg>
        <pc:spChg chg="add del mod">
          <ac:chgData name="Palit, Tapti" userId="dec6fbcd-7598-406a-8cbf-504d4a3bac15" providerId="ADAL" clId="{ECD42228-5B96-4A72-B268-C46DF994E6B7}" dt="2024-01-14T21:27:23.202" v="1678" actId="478"/>
          <ac:spMkLst>
            <pc:docMk/>
            <pc:sldMk cId="1090611007" sldId="790"/>
            <ac:spMk id="34" creationId="{37ED4BE1-975D-80CF-E029-4D705440FA5B}"/>
          </ac:spMkLst>
        </pc:spChg>
        <pc:spChg chg="add del mod">
          <ac:chgData name="Palit, Tapti" userId="dec6fbcd-7598-406a-8cbf-504d4a3bac15" providerId="ADAL" clId="{ECD42228-5B96-4A72-B268-C46DF994E6B7}" dt="2024-01-14T21:27:23.202" v="1678" actId="478"/>
          <ac:spMkLst>
            <pc:docMk/>
            <pc:sldMk cId="1090611007" sldId="790"/>
            <ac:spMk id="35" creationId="{08BECB40-843E-DBCB-F182-936D668F5821}"/>
          </ac:spMkLst>
        </pc:spChg>
        <pc:spChg chg="add del mod">
          <ac:chgData name="Palit, Tapti" userId="dec6fbcd-7598-406a-8cbf-504d4a3bac15" providerId="ADAL" clId="{ECD42228-5B96-4A72-B268-C46DF994E6B7}" dt="2024-01-14T21:27:23.202" v="1678" actId="478"/>
          <ac:spMkLst>
            <pc:docMk/>
            <pc:sldMk cId="1090611007" sldId="790"/>
            <ac:spMk id="36" creationId="{93C395DD-0DD5-DE0C-5D23-F060AFCB932D}"/>
          </ac:spMkLst>
        </pc:spChg>
        <pc:spChg chg="add del mod">
          <ac:chgData name="Palit, Tapti" userId="dec6fbcd-7598-406a-8cbf-504d4a3bac15" providerId="ADAL" clId="{ECD42228-5B96-4A72-B268-C46DF994E6B7}" dt="2024-01-14T21:27:23.202" v="1678" actId="478"/>
          <ac:spMkLst>
            <pc:docMk/>
            <pc:sldMk cId="1090611007" sldId="790"/>
            <ac:spMk id="37" creationId="{144DB3D1-9DDF-DF57-A505-EA14427AF5F1}"/>
          </ac:spMkLst>
        </pc:spChg>
        <pc:spChg chg="add del mod">
          <ac:chgData name="Palit, Tapti" userId="dec6fbcd-7598-406a-8cbf-504d4a3bac15" providerId="ADAL" clId="{ECD42228-5B96-4A72-B268-C46DF994E6B7}" dt="2024-01-14T21:27:23.202" v="1678" actId="478"/>
          <ac:spMkLst>
            <pc:docMk/>
            <pc:sldMk cId="1090611007" sldId="790"/>
            <ac:spMk id="38" creationId="{1DAC759D-6A66-6112-76A7-25EAADC6E908}"/>
          </ac:spMkLst>
        </pc:spChg>
        <pc:spChg chg="del">
          <ac:chgData name="Palit, Tapti" userId="dec6fbcd-7598-406a-8cbf-504d4a3bac15" providerId="ADAL" clId="{ECD42228-5B96-4A72-B268-C46DF994E6B7}" dt="2024-01-14T20:36:12.719" v="1081" actId="478"/>
          <ac:spMkLst>
            <pc:docMk/>
            <pc:sldMk cId="1090611007" sldId="790"/>
            <ac:spMk id="44" creationId="{1865E06F-4701-4A03-8F26-806EB926D33A}"/>
          </ac:spMkLst>
        </pc:spChg>
        <pc:spChg chg="add mod">
          <ac:chgData name="Palit, Tapti" userId="dec6fbcd-7598-406a-8cbf-504d4a3bac15" providerId="ADAL" clId="{ECD42228-5B96-4A72-B268-C46DF994E6B7}" dt="2024-01-14T21:27:23.639" v="1679"/>
          <ac:spMkLst>
            <pc:docMk/>
            <pc:sldMk cId="1090611007" sldId="790"/>
            <ac:spMk id="61" creationId="{75C0C358-6E74-1AEA-BDD8-2991CB957D20}"/>
          </ac:spMkLst>
        </pc:spChg>
        <pc:spChg chg="add del mod">
          <ac:chgData name="Palit, Tapti" userId="dec6fbcd-7598-406a-8cbf-504d4a3bac15" providerId="ADAL" clId="{ECD42228-5B96-4A72-B268-C46DF994E6B7}" dt="2024-01-16T23:05:50.797" v="7934" actId="478"/>
          <ac:spMkLst>
            <pc:docMk/>
            <pc:sldMk cId="1090611007" sldId="790"/>
            <ac:spMk id="62" creationId="{25B7CB0F-80F6-3BA2-BBF3-0ADAB8F6BE20}"/>
          </ac:spMkLst>
        </pc:spChg>
        <pc:spChg chg="add mod">
          <ac:chgData name="Palit, Tapti" userId="dec6fbcd-7598-406a-8cbf-504d4a3bac15" providerId="ADAL" clId="{ECD42228-5B96-4A72-B268-C46DF994E6B7}" dt="2024-01-14T21:27:23.639" v="1679"/>
          <ac:spMkLst>
            <pc:docMk/>
            <pc:sldMk cId="1090611007" sldId="790"/>
            <ac:spMk id="63" creationId="{E7F40127-45C8-A77F-507E-B52F703A9E5B}"/>
          </ac:spMkLst>
        </pc:spChg>
        <pc:spChg chg="add mod">
          <ac:chgData name="Palit, Tapti" userId="dec6fbcd-7598-406a-8cbf-504d4a3bac15" providerId="ADAL" clId="{ECD42228-5B96-4A72-B268-C46DF994E6B7}" dt="2024-01-14T21:27:23.639" v="1679"/>
          <ac:spMkLst>
            <pc:docMk/>
            <pc:sldMk cId="1090611007" sldId="790"/>
            <ac:spMk id="64" creationId="{C7ED91EC-F12E-920E-C829-6F2D1705FD42}"/>
          </ac:spMkLst>
        </pc:spChg>
        <pc:spChg chg="add mod">
          <ac:chgData name="Palit, Tapti" userId="dec6fbcd-7598-406a-8cbf-504d4a3bac15" providerId="ADAL" clId="{ECD42228-5B96-4A72-B268-C46DF994E6B7}" dt="2024-01-14T21:27:23.639" v="1679"/>
          <ac:spMkLst>
            <pc:docMk/>
            <pc:sldMk cId="1090611007" sldId="790"/>
            <ac:spMk id="65" creationId="{B11B2F7F-01AC-C490-3400-1CCA2506FFC4}"/>
          </ac:spMkLst>
        </pc:spChg>
        <pc:spChg chg="add mod">
          <ac:chgData name="Palit, Tapti" userId="dec6fbcd-7598-406a-8cbf-504d4a3bac15" providerId="ADAL" clId="{ECD42228-5B96-4A72-B268-C46DF994E6B7}" dt="2024-01-14T21:41:20.285" v="2158" actId="20577"/>
          <ac:spMkLst>
            <pc:docMk/>
            <pc:sldMk cId="1090611007" sldId="790"/>
            <ac:spMk id="66" creationId="{4EFB2F03-D596-9D25-05CD-7C0D7876D5B1}"/>
          </ac:spMkLst>
        </pc:spChg>
        <pc:spChg chg="add del mod">
          <ac:chgData name="Palit, Tapti" userId="dec6fbcd-7598-406a-8cbf-504d4a3bac15" providerId="ADAL" clId="{ECD42228-5B96-4A72-B268-C46DF994E6B7}" dt="2024-01-16T23:05:50.797" v="7934" actId="478"/>
          <ac:spMkLst>
            <pc:docMk/>
            <pc:sldMk cId="1090611007" sldId="790"/>
            <ac:spMk id="67" creationId="{0B73BF5B-BAFA-F7CB-72EA-32E909F5B292}"/>
          </ac:spMkLst>
        </pc:spChg>
        <pc:spChg chg="add del mod">
          <ac:chgData name="Palit, Tapti" userId="dec6fbcd-7598-406a-8cbf-504d4a3bac15" providerId="ADAL" clId="{ECD42228-5B96-4A72-B268-C46DF994E6B7}" dt="2024-01-16T23:05:50.797" v="7934" actId="478"/>
          <ac:spMkLst>
            <pc:docMk/>
            <pc:sldMk cId="1090611007" sldId="790"/>
            <ac:spMk id="68" creationId="{7204EB6A-13E9-3420-6E3C-53E8B129C932}"/>
          </ac:spMkLst>
        </pc:spChg>
        <pc:spChg chg="add del mod">
          <ac:chgData name="Palit, Tapti" userId="dec6fbcd-7598-406a-8cbf-504d4a3bac15" providerId="ADAL" clId="{ECD42228-5B96-4A72-B268-C46DF994E6B7}" dt="2024-01-16T23:05:50.797" v="7934" actId="478"/>
          <ac:spMkLst>
            <pc:docMk/>
            <pc:sldMk cId="1090611007" sldId="790"/>
            <ac:spMk id="69" creationId="{3F766146-AE6A-4386-EAA5-BC4D47FAF46E}"/>
          </ac:spMkLst>
        </pc:spChg>
        <pc:spChg chg="add del mod">
          <ac:chgData name="Palit, Tapti" userId="dec6fbcd-7598-406a-8cbf-504d4a3bac15" providerId="ADAL" clId="{ECD42228-5B96-4A72-B268-C46DF994E6B7}" dt="2024-01-16T23:05:50.797" v="7934" actId="478"/>
          <ac:spMkLst>
            <pc:docMk/>
            <pc:sldMk cId="1090611007" sldId="790"/>
            <ac:spMk id="70" creationId="{5346C038-A8AD-2D2D-C00C-868B4270F218}"/>
          </ac:spMkLst>
        </pc:spChg>
        <pc:spChg chg="add mod">
          <ac:chgData name="Palit, Tapti" userId="dec6fbcd-7598-406a-8cbf-504d4a3bac15" providerId="ADAL" clId="{ECD42228-5B96-4A72-B268-C46DF994E6B7}" dt="2024-01-14T21:27:23.639" v="1679"/>
          <ac:spMkLst>
            <pc:docMk/>
            <pc:sldMk cId="1090611007" sldId="790"/>
            <ac:spMk id="71" creationId="{D2F9BBDC-BE9D-99BC-DBE2-478EB310DEC0}"/>
          </ac:spMkLst>
        </pc:spChg>
        <pc:spChg chg="add mod">
          <ac:chgData name="Palit, Tapti" userId="dec6fbcd-7598-406a-8cbf-504d4a3bac15" providerId="ADAL" clId="{ECD42228-5B96-4A72-B268-C46DF994E6B7}" dt="2024-01-14T21:27:23.639" v="1679"/>
          <ac:spMkLst>
            <pc:docMk/>
            <pc:sldMk cId="1090611007" sldId="790"/>
            <ac:spMk id="72" creationId="{D26D2EB4-51B6-A307-33DF-221E23F07142}"/>
          </ac:spMkLst>
        </pc:spChg>
        <pc:spChg chg="add del mod">
          <ac:chgData name="Palit, Tapti" userId="dec6fbcd-7598-406a-8cbf-504d4a3bac15" providerId="ADAL" clId="{ECD42228-5B96-4A72-B268-C46DF994E6B7}" dt="2024-01-16T23:05:50.797" v="7934" actId="478"/>
          <ac:spMkLst>
            <pc:docMk/>
            <pc:sldMk cId="1090611007" sldId="790"/>
            <ac:spMk id="73" creationId="{A7292461-AC51-F349-885D-B0626A531815}"/>
          </ac:spMkLst>
        </pc:spChg>
        <pc:spChg chg="add del mod">
          <ac:chgData name="Palit, Tapti" userId="dec6fbcd-7598-406a-8cbf-504d4a3bac15" providerId="ADAL" clId="{ECD42228-5B96-4A72-B268-C46DF994E6B7}" dt="2024-01-16T23:05:50.797" v="7934" actId="478"/>
          <ac:spMkLst>
            <pc:docMk/>
            <pc:sldMk cId="1090611007" sldId="790"/>
            <ac:spMk id="74" creationId="{1716C256-A73A-C320-96CE-66AA4BB35889}"/>
          </ac:spMkLst>
        </pc:spChg>
        <pc:cxnChg chg="add del mod">
          <ac:chgData name="Palit, Tapti" userId="dec6fbcd-7598-406a-8cbf-504d4a3bac15" providerId="ADAL" clId="{ECD42228-5B96-4A72-B268-C46DF994E6B7}" dt="2024-01-14T21:00:58.224" v="1522" actId="478"/>
          <ac:cxnSpMkLst>
            <pc:docMk/>
            <pc:sldMk cId="1090611007" sldId="790"/>
            <ac:cxnSpMk id="18" creationId="{E6AC5898-EA61-8AD0-E36B-5666C2BBD20A}"/>
          </ac:cxnSpMkLst>
        </pc:cxnChg>
        <pc:cxnChg chg="add del mod">
          <ac:chgData name="Palit, Tapti" userId="dec6fbcd-7598-406a-8cbf-504d4a3bac15" providerId="ADAL" clId="{ECD42228-5B96-4A72-B268-C46DF994E6B7}" dt="2024-01-14T21:01:00.175" v="1523" actId="478"/>
          <ac:cxnSpMkLst>
            <pc:docMk/>
            <pc:sldMk cId="1090611007" sldId="790"/>
            <ac:cxnSpMk id="19" creationId="{D58DF821-9839-9C66-AAB3-4DADC6864A92}"/>
          </ac:cxnSpMkLst>
        </pc:cxnChg>
        <pc:cxnChg chg="add del mod">
          <ac:chgData name="Palit, Tapti" userId="dec6fbcd-7598-406a-8cbf-504d4a3bac15" providerId="ADAL" clId="{ECD42228-5B96-4A72-B268-C46DF994E6B7}" dt="2024-01-14T21:01:50.577" v="1537" actId="478"/>
          <ac:cxnSpMkLst>
            <pc:docMk/>
            <pc:sldMk cId="1090611007" sldId="790"/>
            <ac:cxnSpMk id="22" creationId="{DB56827B-CF5A-0CF6-BDD2-5B3CC6C8BC3C}"/>
          </ac:cxnSpMkLst>
        </pc:cxnChg>
        <pc:cxnChg chg="add del mod">
          <ac:chgData name="Palit, Tapti" userId="dec6fbcd-7598-406a-8cbf-504d4a3bac15" providerId="ADAL" clId="{ECD42228-5B96-4A72-B268-C46DF994E6B7}" dt="2024-01-14T21:01:50.577" v="1537" actId="478"/>
          <ac:cxnSpMkLst>
            <pc:docMk/>
            <pc:sldMk cId="1090611007" sldId="790"/>
            <ac:cxnSpMk id="25" creationId="{C0946AA6-E252-5D6B-E7B7-4CED7D107E8D}"/>
          </ac:cxnSpMkLst>
        </pc:cxnChg>
        <pc:cxnChg chg="del">
          <ac:chgData name="Palit, Tapti" userId="dec6fbcd-7598-406a-8cbf-504d4a3bac15" providerId="ADAL" clId="{ECD42228-5B96-4A72-B268-C46DF994E6B7}" dt="2024-01-14T20:36:12.719" v="1081" actId="478"/>
          <ac:cxnSpMkLst>
            <pc:docMk/>
            <pc:sldMk cId="1090611007" sldId="790"/>
            <ac:cxnSpMk id="39" creationId="{E21A7DA2-06E1-4960-8F3F-A0E5D95C018A}"/>
          </ac:cxnSpMkLst>
        </pc:cxnChg>
        <pc:cxnChg chg="add del mod">
          <ac:chgData name="Palit, Tapti" userId="dec6fbcd-7598-406a-8cbf-504d4a3bac15" providerId="ADAL" clId="{ECD42228-5B96-4A72-B268-C46DF994E6B7}" dt="2024-01-14T21:27:23.202" v="1678" actId="478"/>
          <ac:cxnSpMkLst>
            <pc:docMk/>
            <pc:sldMk cId="1090611007" sldId="790"/>
            <ac:cxnSpMk id="41" creationId="{4A3640FF-FF60-A72F-B6F7-63029DD13702}"/>
          </ac:cxnSpMkLst>
        </pc:cxnChg>
        <pc:cxnChg chg="add del mod">
          <ac:chgData name="Palit, Tapti" userId="dec6fbcd-7598-406a-8cbf-504d4a3bac15" providerId="ADAL" clId="{ECD42228-5B96-4A72-B268-C46DF994E6B7}" dt="2024-01-14T21:27:23.202" v="1678" actId="478"/>
          <ac:cxnSpMkLst>
            <pc:docMk/>
            <pc:sldMk cId="1090611007" sldId="790"/>
            <ac:cxnSpMk id="42" creationId="{8B71E04F-E2AC-ABA5-0224-88B34007DA20}"/>
          </ac:cxnSpMkLst>
        </pc:cxnChg>
        <pc:cxnChg chg="del">
          <ac:chgData name="Palit, Tapti" userId="dec6fbcd-7598-406a-8cbf-504d4a3bac15" providerId="ADAL" clId="{ECD42228-5B96-4A72-B268-C46DF994E6B7}" dt="2024-01-14T20:36:12.719" v="1081" actId="478"/>
          <ac:cxnSpMkLst>
            <pc:docMk/>
            <pc:sldMk cId="1090611007" sldId="790"/>
            <ac:cxnSpMk id="43" creationId="{B25A535B-FC0A-4F63-B819-40C5C07495B3}"/>
          </ac:cxnSpMkLst>
        </pc:cxnChg>
        <pc:cxnChg chg="add del mod">
          <ac:chgData name="Palit, Tapti" userId="dec6fbcd-7598-406a-8cbf-504d4a3bac15" providerId="ADAL" clId="{ECD42228-5B96-4A72-B268-C46DF994E6B7}" dt="2024-01-14T21:27:23.202" v="1678" actId="478"/>
          <ac:cxnSpMkLst>
            <pc:docMk/>
            <pc:sldMk cId="1090611007" sldId="790"/>
            <ac:cxnSpMk id="49" creationId="{BE9FF3C1-720E-09C3-F853-01B9F700C7C2}"/>
          </ac:cxnSpMkLst>
        </pc:cxnChg>
        <pc:cxnChg chg="add del mod">
          <ac:chgData name="Palit, Tapti" userId="dec6fbcd-7598-406a-8cbf-504d4a3bac15" providerId="ADAL" clId="{ECD42228-5B96-4A72-B268-C46DF994E6B7}" dt="2024-01-14T21:27:23.202" v="1678" actId="478"/>
          <ac:cxnSpMkLst>
            <pc:docMk/>
            <pc:sldMk cId="1090611007" sldId="790"/>
            <ac:cxnSpMk id="52" creationId="{E132BDB0-C9B0-94B7-3A3F-13947A81BFF5}"/>
          </ac:cxnSpMkLst>
        </pc:cxnChg>
        <pc:cxnChg chg="add del mod">
          <ac:chgData name="Palit, Tapti" userId="dec6fbcd-7598-406a-8cbf-504d4a3bac15" providerId="ADAL" clId="{ECD42228-5B96-4A72-B268-C46DF994E6B7}" dt="2024-01-14T21:27:23.202" v="1678" actId="478"/>
          <ac:cxnSpMkLst>
            <pc:docMk/>
            <pc:sldMk cId="1090611007" sldId="790"/>
            <ac:cxnSpMk id="55" creationId="{2EF9C8A9-FA38-99D3-CDB0-438168F3220A}"/>
          </ac:cxnSpMkLst>
        </pc:cxnChg>
        <pc:cxnChg chg="add del mod">
          <ac:chgData name="Palit, Tapti" userId="dec6fbcd-7598-406a-8cbf-504d4a3bac15" providerId="ADAL" clId="{ECD42228-5B96-4A72-B268-C46DF994E6B7}" dt="2024-01-14T21:27:23.202" v="1678" actId="478"/>
          <ac:cxnSpMkLst>
            <pc:docMk/>
            <pc:sldMk cId="1090611007" sldId="790"/>
            <ac:cxnSpMk id="58" creationId="{140A94B1-2DDF-8499-DEEC-30CFE5891CA8}"/>
          </ac:cxnSpMkLst>
        </pc:cxnChg>
        <pc:cxnChg chg="add mod">
          <ac:chgData name="Palit, Tapti" userId="dec6fbcd-7598-406a-8cbf-504d4a3bac15" providerId="ADAL" clId="{ECD42228-5B96-4A72-B268-C46DF994E6B7}" dt="2024-01-14T21:27:23.639" v="1679"/>
          <ac:cxnSpMkLst>
            <pc:docMk/>
            <pc:sldMk cId="1090611007" sldId="790"/>
            <ac:cxnSpMk id="75" creationId="{8F14B816-BB14-8463-6222-BB228BC4919E}"/>
          </ac:cxnSpMkLst>
        </pc:cxnChg>
        <pc:cxnChg chg="add mod">
          <ac:chgData name="Palit, Tapti" userId="dec6fbcd-7598-406a-8cbf-504d4a3bac15" providerId="ADAL" clId="{ECD42228-5B96-4A72-B268-C46DF994E6B7}" dt="2024-01-14T21:27:23.639" v="1679"/>
          <ac:cxnSpMkLst>
            <pc:docMk/>
            <pc:sldMk cId="1090611007" sldId="790"/>
            <ac:cxnSpMk id="76" creationId="{BE10850E-538E-4647-E0A2-C58872A5BC9E}"/>
          </ac:cxnSpMkLst>
        </pc:cxnChg>
        <pc:cxnChg chg="add del mod">
          <ac:chgData name="Palit, Tapti" userId="dec6fbcd-7598-406a-8cbf-504d4a3bac15" providerId="ADAL" clId="{ECD42228-5B96-4A72-B268-C46DF994E6B7}" dt="2024-01-16T23:05:50.797" v="7934" actId="478"/>
          <ac:cxnSpMkLst>
            <pc:docMk/>
            <pc:sldMk cId="1090611007" sldId="790"/>
            <ac:cxnSpMk id="77" creationId="{FC1792DD-E746-3D9E-0D2F-3BC2795106FA}"/>
          </ac:cxnSpMkLst>
        </pc:cxnChg>
        <pc:cxnChg chg="add del mod">
          <ac:chgData name="Palit, Tapti" userId="dec6fbcd-7598-406a-8cbf-504d4a3bac15" providerId="ADAL" clId="{ECD42228-5B96-4A72-B268-C46DF994E6B7}" dt="2024-01-16T23:24:15.679" v="7935" actId="478"/>
          <ac:cxnSpMkLst>
            <pc:docMk/>
            <pc:sldMk cId="1090611007" sldId="790"/>
            <ac:cxnSpMk id="78" creationId="{F5401CB8-3809-3A06-4EA1-25E1F0D473B5}"/>
          </ac:cxnSpMkLst>
        </pc:cxnChg>
        <pc:cxnChg chg="add del mod">
          <ac:chgData name="Palit, Tapti" userId="dec6fbcd-7598-406a-8cbf-504d4a3bac15" providerId="ADAL" clId="{ECD42228-5B96-4A72-B268-C46DF994E6B7}" dt="2024-01-16T23:05:50.797" v="7934" actId="478"/>
          <ac:cxnSpMkLst>
            <pc:docMk/>
            <pc:sldMk cId="1090611007" sldId="790"/>
            <ac:cxnSpMk id="79" creationId="{5A233D93-79F9-91F2-E9C4-40E8E52A6942}"/>
          </ac:cxnSpMkLst>
        </pc:cxnChg>
        <pc:cxnChg chg="add del mod">
          <ac:chgData name="Palit, Tapti" userId="dec6fbcd-7598-406a-8cbf-504d4a3bac15" providerId="ADAL" clId="{ECD42228-5B96-4A72-B268-C46DF994E6B7}" dt="2024-01-16T23:05:50.797" v="7934" actId="478"/>
          <ac:cxnSpMkLst>
            <pc:docMk/>
            <pc:sldMk cId="1090611007" sldId="790"/>
            <ac:cxnSpMk id="80" creationId="{63FEEADF-51FC-1A05-9EFD-8920AF161360}"/>
          </ac:cxnSpMkLst>
        </pc:cxnChg>
      </pc:sldChg>
      <pc:sldChg chg="add del mod modShow">
        <pc:chgData name="Palit, Tapti" userId="dec6fbcd-7598-406a-8cbf-504d4a3bac15" providerId="ADAL" clId="{ECD42228-5B96-4A72-B268-C46DF994E6B7}" dt="2024-01-28T03:44:01.241" v="67437" actId="47"/>
        <pc:sldMkLst>
          <pc:docMk/>
          <pc:sldMk cId="1465499802" sldId="790"/>
        </pc:sldMkLst>
      </pc:sldChg>
      <pc:sldChg chg="delSp modSp add del mod delAnim">
        <pc:chgData name="Palit, Tapti" userId="dec6fbcd-7598-406a-8cbf-504d4a3bac15" providerId="ADAL" clId="{ECD42228-5B96-4A72-B268-C46DF994E6B7}" dt="2024-01-14T20:40:47.778" v="1166" actId="47"/>
        <pc:sldMkLst>
          <pc:docMk/>
          <pc:sldMk cId="2603985437" sldId="791"/>
        </pc:sldMkLst>
        <pc:spChg chg="mod">
          <ac:chgData name="Palit, Tapti" userId="dec6fbcd-7598-406a-8cbf-504d4a3bac15" providerId="ADAL" clId="{ECD42228-5B96-4A72-B268-C46DF994E6B7}" dt="2024-01-14T20:26:10.929" v="732"/>
          <ac:spMkLst>
            <pc:docMk/>
            <pc:sldMk cId="2603985437" sldId="791"/>
            <ac:spMk id="2" creationId="{803650A6-D090-4F49-89FC-6E7ECF8BED37}"/>
          </ac:spMkLst>
        </pc:spChg>
        <pc:spChg chg="mod">
          <ac:chgData name="Palit, Tapti" userId="dec6fbcd-7598-406a-8cbf-504d4a3bac15" providerId="ADAL" clId="{ECD42228-5B96-4A72-B268-C46DF994E6B7}" dt="2024-01-14T20:26:10.929" v="732"/>
          <ac:spMkLst>
            <pc:docMk/>
            <pc:sldMk cId="2603985437" sldId="791"/>
            <ac:spMk id="3" creationId="{9DF37E32-E849-43FD-AE75-95E334786AB7}"/>
          </ac:spMkLst>
        </pc:spChg>
        <pc:spChg chg="mod">
          <ac:chgData name="Palit, Tapti" userId="dec6fbcd-7598-406a-8cbf-504d4a3bac15" providerId="ADAL" clId="{ECD42228-5B96-4A72-B268-C46DF994E6B7}" dt="2024-01-14T20:26:10.929" v="732"/>
          <ac:spMkLst>
            <pc:docMk/>
            <pc:sldMk cId="2603985437" sldId="791"/>
            <ac:spMk id="4" creationId="{3CFC0458-353F-49C6-A1F4-5BF22C6A25F4}"/>
          </ac:spMkLst>
        </pc:spChg>
        <pc:spChg chg="mod">
          <ac:chgData name="Palit, Tapti" userId="dec6fbcd-7598-406a-8cbf-504d4a3bac15" providerId="ADAL" clId="{ECD42228-5B96-4A72-B268-C46DF994E6B7}" dt="2024-01-14T20:11:37.254" v="533" actId="207"/>
          <ac:spMkLst>
            <pc:docMk/>
            <pc:sldMk cId="2603985437" sldId="791"/>
            <ac:spMk id="6" creationId="{D6E7A7AB-D626-4FD5-AB23-3EBF346B90C3}"/>
          </ac:spMkLst>
        </pc:spChg>
        <pc:spChg chg="del">
          <ac:chgData name="Palit, Tapti" userId="dec6fbcd-7598-406a-8cbf-504d4a3bac15" providerId="ADAL" clId="{ECD42228-5B96-4A72-B268-C46DF994E6B7}" dt="2024-01-14T20:11:11.361" v="528" actId="478"/>
          <ac:spMkLst>
            <pc:docMk/>
            <pc:sldMk cId="2603985437" sldId="791"/>
            <ac:spMk id="21" creationId="{C002CB50-FFF4-441D-8367-A795E26CAACA}"/>
          </ac:spMkLst>
        </pc:spChg>
        <pc:cxnChg chg="del">
          <ac:chgData name="Palit, Tapti" userId="dec6fbcd-7598-406a-8cbf-504d4a3bac15" providerId="ADAL" clId="{ECD42228-5B96-4A72-B268-C46DF994E6B7}" dt="2024-01-14T20:11:13.800" v="529" actId="478"/>
          <ac:cxnSpMkLst>
            <pc:docMk/>
            <pc:sldMk cId="2603985437" sldId="791"/>
            <ac:cxnSpMk id="14" creationId="{4E2D8B7B-DADD-4291-986A-A38DA91B70B9}"/>
          </ac:cxnSpMkLst>
        </pc:cxnChg>
      </pc:sldChg>
      <pc:sldChg chg="new del">
        <pc:chgData name="Palit, Tapti" userId="dec6fbcd-7598-406a-8cbf-504d4a3bac15" providerId="ADAL" clId="{ECD42228-5B96-4A72-B268-C46DF994E6B7}" dt="2024-01-14T20:26:22.861" v="734" actId="47"/>
        <pc:sldMkLst>
          <pc:docMk/>
          <pc:sldMk cId="2072248198" sldId="792"/>
        </pc:sldMkLst>
      </pc:sldChg>
      <pc:sldChg chg="add del mod modShow">
        <pc:chgData name="Palit, Tapti" userId="dec6fbcd-7598-406a-8cbf-504d4a3bac15" providerId="ADAL" clId="{ECD42228-5B96-4A72-B268-C46DF994E6B7}" dt="2024-01-28T03:44:01.241" v="67437" actId="47"/>
        <pc:sldMkLst>
          <pc:docMk/>
          <pc:sldMk cId="3124457515" sldId="792"/>
        </pc:sldMkLst>
      </pc:sldChg>
      <pc:sldChg chg="new del">
        <pc:chgData name="Palit, Tapti" userId="dec6fbcd-7598-406a-8cbf-504d4a3bac15" providerId="ADAL" clId="{ECD42228-5B96-4A72-B268-C46DF994E6B7}" dt="2024-01-14T20:25:37.433" v="729" actId="680"/>
        <pc:sldMkLst>
          <pc:docMk/>
          <pc:sldMk cId="3915607615" sldId="792"/>
        </pc:sldMkLst>
      </pc:sldChg>
      <pc:sldChg chg="add del mod modShow">
        <pc:chgData name="Palit, Tapti" userId="dec6fbcd-7598-406a-8cbf-504d4a3bac15" providerId="ADAL" clId="{ECD42228-5B96-4A72-B268-C46DF994E6B7}" dt="2024-01-28T03:44:01.241" v="67437" actId="47"/>
        <pc:sldMkLst>
          <pc:docMk/>
          <pc:sldMk cId="1317362939" sldId="793"/>
        </pc:sldMkLst>
      </pc:sldChg>
      <pc:sldChg chg="add del mod modShow">
        <pc:chgData name="Palit, Tapti" userId="dec6fbcd-7598-406a-8cbf-504d4a3bac15" providerId="ADAL" clId="{ECD42228-5B96-4A72-B268-C46DF994E6B7}" dt="2024-01-28T03:44:01.241" v="67437" actId="47"/>
        <pc:sldMkLst>
          <pc:docMk/>
          <pc:sldMk cId="2052124241" sldId="794"/>
        </pc:sldMkLst>
      </pc:sldChg>
      <pc:sldChg chg="add del mod modShow">
        <pc:chgData name="Palit, Tapti" userId="dec6fbcd-7598-406a-8cbf-504d4a3bac15" providerId="ADAL" clId="{ECD42228-5B96-4A72-B268-C46DF994E6B7}" dt="2024-01-28T03:44:01.241" v="67437" actId="47"/>
        <pc:sldMkLst>
          <pc:docMk/>
          <pc:sldMk cId="3615461960" sldId="795"/>
        </pc:sldMkLst>
      </pc:sldChg>
      <pc:sldChg chg="new del">
        <pc:chgData name="Palit, Tapti" userId="dec6fbcd-7598-406a-8cbf-504d4a3bac15" providerId="ADAL" clId="{ECD42228-5B96-4A72-B268-C46DF994E6B7}" dt="2024-01-14T20:43:17.201" v="1177" actId="680"/>
        <pc:sldMkLst>
          <pc:docMk/>
          <pc:sldMk cId="1116821206" sldId="796"/>
        </pc:sldMkLst>
      </pc:sldChg>
      <pc:sldChg chg="addSp delSp modSp add mod">
        <pc:chgData name="Palit, Tapti" userId="dec6fbcd-7598-406a-8cbf-504d4a3bac15" providerId="ADAL" clId="{ECD42228-5B96-4A72-B268-C46DF994E6B7}" dt="2024-01-15T02:09:57.923" v="3838" actId="20577"/>
        <pc:sldMkLst>
          <pc:docMk/>
          <pc:sldMk cId="1995810849" sldId="796"/>
        </pc:sldMkLst>
        <pc:spChg chg="del">
          <ac:chgData name="Palit, Tapti" userId="dec6fbcd-7598-406a-8cbf-504d4a3bac15" providerId="ADAL" clId="{ECD42228-5B96-4A72-B268-C46DF994E6B7}" dt="2024-01-14T21:31:56.496" v="1801" actId="478"/>
          <ac:spMkLst>
            <pc:docMk/>
            <pc:sldMk cId="1995810849" sldId="796"/>
            <ac:spMk id="3" creationId="{77ED4799-638B-F20E-CCD5-F50C94CD3B9E}"/>
          </ac:spMkLst>
        </pc:spChg>
        <pc:spChg chg="del">
          <ac:chgData name="Palit, Tapti" userId="dec6fbcd-7598-406a-8cbf-504d4a3bac15" providerId="ADAL" clId="{ECD42228-5B96-4A72-B268-C46DF994E6B7}" dt="2024-01-14T21:42:27.589" v="2172" actId="478"/>
          <ac:spMkLst>
            <pc:docMk/>
            <pc:sldMk cId="1995810849" sldId="796"/>
            <ac:spMk id="5" creationId="{796A5EB1-6B12-72E9-5240-7550D8F20B04}"/>
          </ac:spMkLst>
        </pc:spChg>
        <pc:spChg chg="add del mod">
          <ac:chgData name="Palit, Tapti" userId="dec6fbcd-7598-406a-8cbf-504d4a3bac15" providerId="ADAL" clId="{ECD42228-5B96-4A72-B268-C46DF994E6B7}" dt="2024-01-15T02:09:44.206" v="3786" actId="478"/>
          <ac:spMkLst>
            <pc:docMk/>
            <pc:sldMk cId="1995810849" sldId="796"/>
            <ac:spMk id="6" creationId="{1FE5DAC0-47A8-77A6-3164-AC7AD4E03020}"/>
          </ac:spMkLst>
        </pc:spChg>
        <pc:spChg chg="add del mod">
          <ac:chgData name="Palit, Tapti" userId="dec6fbcd-7598-406a-8cbf-504d4a3bac15" providerId="ADAL" clId="{ECD42228-5B96-4A72-B268-C46DF994E6B7}" dt="2024-01-15T02:09:57.923" v="3838" actId="20577"/>
          <ac:spMkLst>
            <pc:docMk/>
            <pc:sldMk cId="1995810849" sldId="796"/>
            <ac:spMk id="7" creationId="{0B94641A-9700-79D5-9107-90F15D463644}"/>
          </ac:spMkLst>
        </pc:spChg>
        <pc:spChg chg="add del">
          <ac:chgData name="Palit, Tapti" userId="dec6fbcd-7598-406a-8cbf-504d4a3bac15" providerId="ADAL" clId="{ECD42228-5B96-4A72-B268-C46DF994E6B7}" dt="2024-01-15T02:09:41.963" v="3785" actId="478"/>
          <ac:spMkLst>
            <pc:docMk/>
            <pc:sldMk cId="1995810849" sldId="796"/>
            <ac:spMk id="8" creationId="{D66EF178-BE79-3C1D-0CB8-761E29262D4E}"/>
          </ac:spMkLst>
        </pc:spChg>
        <pc:spChg chg="add del">
          <ac:chgData name="Palit, Tapti" userId="dec6fbcd-7598-406a-8cbf-504d4a3bac15" providerId="ADAL" clId="{ECD42228-5B96-4A72-B268-C46DF994E6B7}" dt="2024-01-15T02:09:41.963" v="3785" actId="478"/>
          <ac:spMkLst>
            <pc:docMk/>
            <pc:sldMk cId="1995810849" sldId="796"/>
            <ac:spMk id="9" creationId="{DC566193-3BF0-911C-EEBE-0A2C235657B3}"/>
          </ac:spMkLst>
        </pc:spChg>
        <pc:spChg chg="add del">
          <ac:chgData name="Palit, Tapti" userId="dec6fbcd-7598-406a-8cbf-504d4a3bac15" providerId="ADAL" clId="{ECD42228-5B96-4A72-B268-C46DF994E6B7}" dt="2024-01-15T02:09:41.963" v="3785" actId="478"/>
          <ac:spMkLst>
            <pc:docMk/>
            <pc:sldMk cId="1995810849" sldId="796"/>
            <ac:spMk id="10" creationId="{BE38ED83-1ACF-E3C1-B5FE-67D1D629A8EC}"/>
          </ac:spMkLst>
        </pc:spChg>
        <pc:spChg chg="add del mod">
          <ac:chgData name="Palit, Tapti" userId="dec6fbcd-7598-406a-8cbf-504d4a3bac15" providerId="ADAL" clId="{ECD42228-5B96-4A72-B268-C46DF994E6B7}" dt="2024-01-15T02:09:41.963" v="3785" actId="478"/>
          <ac:spMkLst>
            <pc:docMk/>
            <pc:sldMk cId="1995810849" sldId="796"/>
            <ac:spMk id="11" creationId="{A61A418C-598A-2789-D0D9-887944A70DC5}"/>
          </ac:spMkLst>
        </pc:spChg>
        <pc:spChg chg="add del mod">
          <ac:chgData name="Palit, Tapti" userId="dec6fbcd-7598-406a-8cbf-504d4a3bac15" providerId="ADAL" clId="{ECD42228-5B96-4A72-B268-C46DF994E6B7}" dt="2024-01-15T02:09:53.825" v="3832" actId="1038"/>
          <ac:spMkLst>
            <pc:docMk/>
            <pc:sldMk cId="1995810849" sldId="796"/>
            <ac:spMk id="12" creationId="{5E9E07E8-CBAF-810F-342A-02E937C0F585}"/>
          </ac:spMkLst>
        </pc:spChg>
        <pc:spChg chg="add del mod">
          <ac:chgData name="Palit, Tapti" userId="dec6fbcd-7598-406a-8cbf-504d4a3bac15" providerId="ADAL" clId="{ECD42228-5B96-4A72-B268-C46DF994E6B7}" dt="2024-01-15T02:09:53.825" v="3832" actId="1038"/>
          <ac:spMkLst>
            <pc:docMk/>
            <pc:sldMk cId="1995810849" sldId="796"/>
            <ac:spMk id="13" creationId="{D416EDCB-0B14-5F9C-DBBC-81FE6BA2816B}"/>
          </ac:spMkLst>
        </pc:spChg>
        <pc:spChg chg="add del mod">
          <ac:chgData name="Palit, Tapti" userId="dec6fbcd-7598-406a-8cbf-504d4a3bac15" providerId="ADAL" clId="{ECD42228-5B96-4A72-B268-C46DF994E6B7}" dt="2024-01-15T02:09:53.825" v="3832" actId="1038"/>
          <ac:spMkLst>
            <pc:docMk/>
            <pc:sldMk cId="1995810849" sldId="796"/>
            <ac:spMk id="14" creationId="{1BFF32E7-753C-E403-6F56-1A99BA583826}"/>
          </ac:spMkLst>
        </pc:spChg>
        <pc:spChg chg="add del mod">
          <ac:chgData name="Palit, Tapti" userId="dec6fbcd-7598-406a-8cbf-504d4a3bac15" providerId="ADAL" clId="{ECD42228-5B96-4A72-B268-C46DF994E6B7}" dt="2024-01-15T02:09:53.825" v="3832" actId="1038"/>
          <ac:spMkLst>
            <pc:docMk/>
            <pc:sldMk cId="1995810849" sldId="796"/>
            <ac:spMk id="15" creationId="{4985DD96-24CA-A47E-490B-1E0D4FF988B5}"/>
          </ac:spMkLst>
        </pc:spChg>
        <pc:spChg chg="add del">
          <ac:chgData name="Palit, Tapti" userId="dec6fbcd-7598-406a-8cbf-504d4a3bac15" providerId="ADAL" clId="{ECD42228-5B96-4A72-B268-C46DF994E6B7}" dt="2024-01-15T02:09:41.963" v="3785" actId="478"/>
          <ac:spMkLst>
            <pc:docMk/>
            <pc:sldMk cId="1995810849" sldId="796"/>
            <ac:spMk id="16" creationId="{C34981CF-1C25-4C2C-EE6B-6365EC042B74}"/>
          </ac:spMkLst>
        </pc:spChg>
        <pc:spChg chg="add del">
          <ac:chgData name="Palit, Tapti" userId="dec6fbcd-7598-406a-8cbf-504d4a3bac15" providerId="ADAL" clId="{ECD42228-5B96-4A72-B268-C46DF994E6B7}" dt="2024-01-15T02:09:41.963" v="3785" actId="478"/>
          <ac:spMkLst>
            <pc:docMk/>
            <pc:sldMk cId="1995810849" sldId="796"/>
            <ac:spMk id="17" creationId="{41AFEFA9-9E7F-AF64-0994-27EA482B0A35}"/>
          </ac:spMkLst>
        </pc:spChg>
        <pc:spChg chg="add del mod">
          <ac:chgData name="Palit, Tapti" userId="dec6fbcd-7598-406a-8cbf-504d4a3bac15" providerId="ADAL" clId="{ECD42228-5B96-4A72-B268-C46DF994E6B7}" dt="2024-01-15T02:09:53.825" v="3832" actId="1038"/>
          <ac:spMkLst>
            <pc:docMk/>
            <pc:sldMk cId="1995810849" sldId="796"/>
            <ac:spMk id="18" creationId="{F8EF4FAE-7A96-B252-41D4-EE5C8D00E74C}"/>
          </ac:spMkLst>
        </pc:spChg>
        <pc:spChg chg="add del mod">
          <ac:chgData name="Palit, Tapti" userId="dec6fbcd-7598-406a-8cbf-504d4a3bac15" providerId="ADAL" clId="{ECD42228-5B96-4A72-B268-C46DF994E6B7}" dt="2024-01-15T02:09:53.825" v="3832" actId="1038"/>
          <ac:spMkLst>
            <pc:docMk/>
            <pc:sldMk cId="1995810849" sldId="796"/>
            <ac:spMk id="19" creationId="{39DCE3E0-8E78-E688-5FE9-25132C3656E6}"/>
          </ac:spMkLst>
        </pc:spChg>
        <pc:spChg chg="del mod">
          <ac:chgData name="Palit, Tapti" userId="dec6fbcd-7598-406a-8cbf-504d4a3bac15" providerId="ADAL" clId="{ECD42228-5B96-4A72-B268-C46DF994E6B7}" dt="2024-01-14T21:42:21.652" v="2171" actId="478"/>
          <ac:spMkLst>
            <pc:docMk/>
            <pc:sldMk cId="1995810849" sldId="796"/>
            <ac:spMk id="26" creationId="{575621BB-809F-9C84-36D7-3D877F921386}"/>
          </ac:spMkLst>
        </pc:spChg>
        <pc:spChg chg="add mod ord">
          <ac:chgData name="Palit, Tapti" userId="dec6fbcd-7598-406a-8cbf-504d4a3bac15" providerId="ADAL" clId="{ECD42228-5B96-4A72-B268-C46DF994E6B7}" dt="2024-01-14T21:42:33.572" v="2174" actId="166"/>
          <ac:spMkLst>
            <pc:docMk/>
            <pc:sldMk cId="1995810849" sldId="796"/>
            <ac:spMk id="27" creationId="{56CE804E-3478-44D3-54A9-1DBEFEF9FC97}"/>
          </ac:spMkLst>
        </pc:spChg>
        <pc:spChg chg="add mod">
          <ac:chgData name="Palit, Tapti" userId="dec6fbcd-7598-406a-8cbf-504d4a3bac15" providerId="ADAL" clId="{ECD42228-5B96-4A72-B268-C46DF994E6B7}" dt="2024-01-14T21:55:03.127" v="2334" actId="255"/>
          <ac:spMkLst>
            <pc:docMk/>
            <pc:sldMk cId="1995810849" sldId="796"/>
            <ac:spMk id="28" creationId="{662234E1-5CA4-0BC7-E4C1-F05CFD95B2E6}"/>
          </ac:spMkLst>
        </pc:spChg>
        <pc:cxnChg chg="add del mod">
          <ac:chgData name="Palit, Tapti" userId="dec6fbcd-7598-406a-8cbf-504d4a3bac15" providerId="ADAL" clId="{ECD42228-5B96-4A72-B268-C46DF994E6B7}" dt="2024-01-15T02:09:41.963" v="3785" actId="478"/>
          <ac:cxnSpMkLst>
            <pc:docMk/>
            <pc:sldMk cId="1995810849" sldId="796"/>
            <ac:cxnSpMk id="20" creationId="{E4ED77A7-479A-3877-7F5D-133BEF4039CE}"/>
          </ac:cxnSpMkLst>
        </pc:cxnChg>
        <pc:cxnChg chg="add del mod">
          <ac:chgData name="Palit, Tapti" userId="dec6fbcd-7598-406a-8cbf-504d4a3bac15" providerId="ADAL" clId="{ECD42228-5B96-4A72-B268-C46DF994E6B7}" dt="2024-01-15T02:09:41.963" v="3785" actId="478"/>
          <ac:cxnSpMkLst>
            <pc:docMk/>
            <pc:sldMk cId="1995810849" sldId="796"/>
            <ac:cxnSpMk id="21" creationId="{4C5E8B4E-AF74-AD0C-48B5-B0A5F9642933}"/>
          </ac:cxnSpMkLst>
        </pc:cxnChg>
        <pc:cxnChg chg="add del mod">
          <ac:chgData name="Palit, Tapti" userId="dec6fbcd-7598-406a-8cbf-504d4a3bac15" providerId="ADAL" clId="{ECD42228-5B96-4A72-B268-C46DF994E6B7}" dt="2024-01-15T02:09:53.825" v="3832" actId="1038"/>
          <ac:cxnSpMkLst>
            <pc:docMk/>
            <pc:sldMk cId="1995810849" sldId="796"/>
            <ac:cxnSpMk id="22" creationId="{6ADEDA0A-85D2-A38C-B68E-BE92D4061B07}"/>
          </ac:cxnSpMkLst>
        </pc:cxnChg>
        <pc:cxnChg chg="add del mod">
          <ac:chgData name="Palit, Tapti" userId="dec6fbcd-7598-406a-8cbf-504d4a3bac15" providerId="ADAL" clId="{ECD42228-5B96-4A72-B268-C46DF994E6B7}" dt="2024-01-15T02:09:53.825" v="3832" actId="1038"/>
          <ac:cxnSpMkLst>
            <pc:docMk/>
            <pc:sldMk cId="1995810849" sldId="796"/>
            <ac:cxnSpMk id="23" creationId="{CC63BAAE-DBA1-CB68-054E-3D64BABFA4EF}"/>
          </ac:cxnSpMkLst>
        </pc:cxnChg>
        <pc:cxnChg chg="add del mod">
          <ac:chgData name="Palit, Tapti" userId="dec6fbcd-7598-406a-8cbf-504d4a3bac15" providerId="ADAL" clId="{ECD42228-5B96-4A72-B268-C46DF994E6B7}" dt="2024-01-15T02:09:53.825" v="3832" actId="1038"/>
          <ac:cxnSpMkLst>
            <pc:docMk/>
            <pc:sldMk cId="1995810849" sldId="796"/>
            <ac:cxnSpMk id="24" creationId="{9BC29CBA-9B2D-E435-D762-3B771882C093}"/>
          </ac:cxnSpMkLst>
        </pc:cxnChg>
        <pc:cxnChg chg="add del mod">
          <ac:chgData name="Palit, Tapti" userId="dec6fbcd-7598-406a-8cbf-504d4a3bac15" providerId="ADAL" clId="{ECD42228-5B96-4A72-B268-C46DF994E6B7}" dt="2024-01-15T02:09:53.825" v="3832" actId="1038"/>
          <ac:cxnSpMkLst>
            <pc:docMk/>
            <pc:sldMk cId="1995810849" sldId="796"/>
            <ac:cxnSpMk id="25" creationId="{FBD13CD6-A3C4-7FDA-6EC4-F0E28A9A7A42}"/>
          </ac:cxnSpMkLst>
        </pc:cxnChg>
      </pc:sldChg>
      <pc:sldChg chg="modSp new del mod modShow">
        <pc:chgData name="Palit, Tapti" userId="dec6fbcd-7598-406a-8cbf-504d4a3bac15" providerId="ADAL" clId="{ECD42228-5B96-4A72-B268-C46DF994E6B7}" dt="2024-01-14T21:20:33.831" v="1656" actId="47"/>
        <pc:sldMkLst>
          <pc:docMk/>
          <pc:sldMk cId="3187165963" sldId="796"/>
        </pc:sldMkLst>
        <pc:spChg chg="mod">
          <ac:chgData name="Palit, Tapti" userId="dec6fbcd-7598-406a-8cbf-504d4a3bac15" providerId="ADAL" clId="{ECD42228-5B96-4A72-B268-C46DF994E6B7}" dt="2024-01-14T20:45:12.260" v="1207" actId="20577"/>
          <ac:spMkLst>
            <pc:docMk/>
            <pc:sldMk cId="3187165963" sldId="796"/>
            <ac:spMk id="2" creationId="{B1230F2E-30B5-3965-A18D-76202262E5C0}"/>
          </ac:spMkLst>
        </pc:spChg>
      </pc:sldChg>
      <pc:sldChg chg="add del mod modShow">
        <pc:chgData name="Palit, Tapti" userId="dec6fbcd-7598-406a-8cbf-504d4a3bac15" providerId="ADAL" clId="{ECD42228-5B96-4A72-B268-C46DF994E6B7}" dt="2024-01-28T03:44:01.241" v="67437" actId="47"/>
        <pc:sldMkLst>
          <pc:docMk/>
          <pc:sldMk cId="1485322317" sldId="797"/>
        </pc:sldMkLst>
      </pc:sldChg>
      <pc:sldChg chg="add del">
        <pc:chgData name="Palit, Tapti" userId="dec6fbcd-7598-406a-8cbf-504d4a3bac15" providerId="ADAL" clId="{ECD42228-5B96-4A72-B268-C46DF994E6B7}" dt="2024-01-14T22:00:55.309" v="2414" actId="2696"/>
        <pc:sldMkLst>
          <pc:docMk/>
          <pc:sldMk cId="2446213283" sldId="797"/>
        </pc:sldMkLst>
      </pc:sldChg>
      <pc:sldChg chg="modSp new del mod modShow">
        <pc:chgData name="Palit, Tapti" userId="dec6fbcd-7598-406a-8cbf-504d4a3bac15" providerId="ADAL" clId="{ECD42228-5B96-4A72-B268-C46DF994E6B7}" dt="2024-01-14T21:20:35.573" v="1657" actId="47"/>
        <pc:sldMkLst>
          <pc:docMk/>
          <pc:sldMk cId="3927333681" sldId="797"/>
        </pc:sldMkLst>
        <pc:spChg chg="mod">
          <ac:chgData name="Palit, Tapti" userId="dec6fbcd-7598-406a-8cbf-504d4a3bac15" providerId="ADAL" clId="{ECD42228-5B96-4A72-B268-C46DF994E6B7}" dt="2024-01-14T20:45:23.277" v="1217" actId="20577"/>
          <ac:spMkLst>
            <pc:docMk/>
            <pc:sldMk cId="3927333681" sldId="797"/>
            <ac:spMk id="2" creationId="{9C8F95B4-414A-3009-868F-7BC2026D82B1}"/>
          </ac:spMkLst>
        </pc:spChg>
      </pc:sldChg>
      <pc:sldChg chg="addSp modSp add mod">
        <pc:chgData name="Palit, Tapti" userId="dec6fbcd-7598-406a-8cbf-504d4a3bac15" providerId="ADAL" clId="{ECD42228-5B96-4A72-B268-C46DF994E6B7}" dt="2024-01-14T22:02:48.781" v="2446" actId="14100"/>
        <pc:sldMkLst>
          <pc:docMk/>
          <pc:sldMk cId="2243183271" sldId="798"/>
        </pc:sldMkLst>
        <pc:spChg chg="mod">
          <ac:chgData name="Palit, Tapti" userId="dec6fbcd-7598-406a-8cbf-504d4a3bac15" providerId="ADAL" clId="{ECD42228-5B96-4A72-B268-C46DF994E6B7}" dt="2024-01-14T22:00:51.650" v="2413" actId="207"/>
          <ac:spMkLst>
            <pc:docMk/>
            <pc:sldMk cId="2243183271" sldId="798"/>
            <ac:spMk id="5" creationId="{2CCED1FF-82D3-309E-5693-F4D52241147B}"/>
          </ac:spMkLst>
        </pc:spChg>
        <pc:spChg chg="add mod">
          <ac:chgData name="Palit, Tapti" userId="dec6fbcd-7598-406a-8cbf-504d4a3bac15" providerId="ADAL" clId="{ECD42228-5B96-4A72-B268-C46DF994E6B7}" dt="2024-01-14T22:02:10.957" v="2434" actId="1076"/>
          <ac:spMkLst>
            <pc:docMk/>
            <pc:sldMk cId="2243183271" sldId="798"/>
            <ac:spMk id="7" creationId="{F9F25CFA-9F02-BB58-943B-FA10FD1F57D2}"/>
          </ac:spMkLst>
        </pc:spChg>
        <pc:spChg chg="add mod">
          <ac:chgData name="Palit, Tapti" userId="dec6fbcd-7598-406a-8cbf-504d4a3bac15" providerId="ADAL" clId="{ECD42228-5B96-4A72-B268-C46DF994E6B7}" dt="2024-01-14T22:02:00.071" v="2430" actId="20577"/>
          <ac:spMkLst>
            <pc:docMk/>
            <pc:sldMk cId="2243183271" sldId="798"/>
            <ac:spMk id="9" creationId="{8C2FBFD3-CE85-4EE1-E3D9-BDE63B471121}"/>
          </ac:spMkLst>
        </pc:spChg>
        <pc:cxnChg chg="add mod">
          <ac:chgData name="Palit, Tapti" userId="dec6fbcd-7598-406a-8cbf-504d4a3bac15" providerId="ADAL" clId="{ECD42228-5B96-4A72-B268-C46DF994E6B7}" dt="2024-01-14T22:00:01.385" v="2409"/>
          <ac:cxnSpMkLst>
            <pc:docMk/>
            <pc:sldMk cId="2243183271" sldId="798"/>
            <ac:cxnSpMk id="3" creationId="{3A2CC2E0-1227-2B45-3B6B-2305A84AE378}"/>
          </ac:cxnSpMkLst>
        </pc:cxnChg>
        <pc:cxnChg chg="add mod">
          <ac:chgData name="Palit, Tapti" userId="dec6fbcd-7598-406a-8cbf-504d4a3bac15" providerId="ADAL" clId="{ECD42228-5B96-4A72-B268-C46DF994E6B7}" dt="2024-01-14T22:02:18.502" v="2437" actId="14100"/>
          <ac:cxnSpMkLst>
            <pc:docMk/>
            <pc:sldMk cId="2243183271" sldId="798"/>
            <ac:cxnSpMk id="11" creationId="{AA485285-5F7F-D5BB-569E-053E8BD92AF2}"/>
          </ac:cxnSpMkLst>
        </pc:cxnChg>
        <pc:cxnChg chg="add mod">
          <ac:chgData name="Palit, Tapti" userId="dec6fbcd-7598-406a-8cbf-504d4a3bac15" providerId="ADAL" clId="{ECD42228-5B96-4A72-B268-C46DF994E6B7}" dt="2024-01-14T22:02:29.451" v="2440" actId="14100"/>
          <ac:cxnSpMkLst>
            <pc:docMk/>
            <pc:sldMk cId="2243183271" sldId="798"/>
            <ac:cxnSpMk id="20" creationId="{0BB71693-76B3-EA8D-BF27-F71B3D38D2C0}"/>
          </ac:cxnSpMkLst>
        </pc:cxnChg>
        <pc:cxnChg chg="add mod">
          <ac:chgData name="Palit, Tapti" userId="dec6fbcd-7598-406a-8cbf-504d4a3bac15" providerId="ADAL" clId="{ECD42228-5B96-4A72-B268-C46DF994E6B7}" dt="2024-01-14T22:02:40.701" v="2443" actId="14100"/>
          <ac:cxnSpMkLst>
            <pc:docMk/>
            <pc:sldMk cId="2243183271" sldId="798"/>
            <ac:cxnSpMk id="24" creationId="{23C66A70-305E-C25C-A5C8-1FCD7B649F25}"/>
          </ac:cxnSpMkLst>
        </pc:cxnChg>
        <pc:cxnChg chg="add mod">
          <ac:chgData name="Palit, Tapti" userId="dec6fbcd-7598-406a-8cbf-504d4a3bac15" providerId="ADAL" clId="{ECD42228-5B96-4A72-B268-C46DF994E6B7}" dt="2024-01-14T22:02:48.781" v="2446" actId="14100"/>
          <ac:cxnSpMkLst>
            <pc:docMk/>
            <pc:sldMk cId="2243183271" sldId="798"/>
            <ac:cxnSpMk id="28" creationId="{99013044-7F52-C110-61DF-F8CFF21016FD}"/>
          </ac:cxnSpMkLst>
        </pc:cxnChg>
      </pc:sldChg>
      <pc:sldChg chg="modSp new del mod modShow">
        <pc:chgData name="Palit, Tapti" userId="dec6fbcd-7598-406a-8cbf-504d4a3bac15" providerId="ADAL" clId="{ECD42228-5B96-4A72-B268-C46DF994E6B7}" dt="2024-01-14T21:19:44.723" v="1654" actId="47"/>
        <pc:sldMkLst>
          <pc:docMk/>
          <pc:sldMk cId="2923555524" sldId="798"/>
        </pc:sldMkLst>
        <pc:spChg chg="mod">
          <ac:chgData name="Palit, Tapti" userId="dec6fbcd-7598-406a-8cbf-504d4a3bac15" providerId="ADAL" clId="{ECD42228-5B96-4A72-B268-C46DF994E6B7}" dt="2024-01-14T21:06:16.120" v="1646" actId="20577"/>
          <ac:spMkLst>
            <pc:docMk/>
            <pc:sldMk cId="2923555524" sldId="798"/>
            <ac:spMk id="2" creationId="{3146A573-D770-6D40-F79F-194D071901EA}"/>
          </ac:spMkLst>
        </pc:spChg>
      </pc:sldChg>
      <pc:sldChg chg="add del">
        <pc:chgData name="Palit, Tapti" userId="dec6fbcd-7598-406a-8cbf-504d4a3bac15" providerId="ADAL" clId="{ECD42228-5B96-4A72-B268-C46DF994E6B7}" dt="2024-01-14T22:59:02.097" v="2912" actId="47"/>
        <pc:sldMkLst>
          <pc:docMk/>
          <pc:sldMk cId="833962398" sldId="799"/>
        </pc:sldMkLst>
      </pc:sldChg>
      <pc:sldChg chg="add del">
        <pc:chgData name="Palit, Tapti" userId="dec6fbcd-7598-406a-8cbf-504d4a3bac15" providerId="ADAL" clId="{ECD42228-5B96-4A72-B268-C46DF994E6B7}" dt="2024-01-14T22:59:02.097" v="2912" actId="47"/>
        <pc:sldMkLst>
          <pc:docMk/>
          <pc:sldMk cId="1236823335" sldId="800"/>
        </pc:sldMkLst>
      </pc:sldChg>
      <pc:sldChg chg="addSp delSp modSp new del mod delAnim modAnim addCm modNotesTx">
        <pc:chgData name="Palit, Tapti" userId="dec6fbcd-7598-406a-8cbf-504d4a3bac15" providerId="ADAL" clId="{ECD42228-5B96-4A72-B268-C46DF994E6B7}" dt="2024-01-25T05:36:12.373" v="52371" actId="47"/>
        <pc:sldMkLst>
          <pc:docMk/>
          <pc:sldMk cId="1834629704" sldId="801"/>
        </pc:sldMkLst>
        <pc:spChg chg="mod">
          <ac:chgData name="Palit, Tapti" userId="dec6fbcd-7598-406a-8cbf-504d4a3bac15" providerId="ADAL" clId="{ECD42228-5B96-4A72-B268-C46DF994E6B7}" dt="2024-01-23T20:43:25.506" v="33680" actId="20577"/>
          <ac:spMkLst>
            <pc:docMk/>
            <pc:sldMk cId="1834629704" sldId="801"/>
            <ac:spMk id="2" creationId="{40DFA5DC-A829-B052-17BC-8F0762F4FE5A}"/>
          </ac:spMkLst>
        </pc:spChg>
        <pc:spChg chg="del mod">
          <ac:chgData name="Palit, Tapti" userId="dec6fbcd-7598-406a-8cbf-504d4a3bac15" providerId="ADAL" clId="{ECD42228-5B96-4A72-B268-C46DF994E6B7}" dt="2024-01-14T23:39:24.507" v="3708" actId="478"/>
          <ac:spMkLst>
            <pc:docMk/>
            <pc:sldMk cId="1834629704" sldId="801"/>
            <ac:spMk id="3" creationId="{43A5611D-42D5-D5DF-C620-9D380D5B6D93}"/>
          </ac:spMkLst>
        </pc:spChg>
        <pc:spChg chg="add mod">
          <ac:chgData name="Palit, Tapti" userId="dec6fbcd-7598-406a-8cbf-504d4a3bac15" providerId="ADAL" clId="{ECD42228-5B96-4A72-B268-C46DF994E6B7}" dt="2024-01-24T03:50:58.552" v="39001" actId="14100"/>
          <ac:spMkLst>
            <pc:docMk/>
            <pc:sldMk cId="1834629704" sldId="801"/>
            <ac:spMk id="6" creationId="{735C9574-0EA7-E314-C35D-BFF3AF23E485}"/>
          </ac:spMkLst>
        </pc:spChg>
        <pc:spChg chg="add del mod">
          <ac:chgData name="Palit, Tapti" userId="dec6fbcd-7598-406a-8cbf-504d4a3bac15" providerId="ADAL" clId="{ECD42228-5B96-4A72-B268-C46DF994E6B7}" dt="2024-01-14T23:39:27.403" v="3709" actId="478"/>
          <ac:spMkLst>
            <pc:docMk/>
            <pc:sldMk cId="1834629704" sldId="801"/>
            <ac:spMk id="7" creationId="{1CEC7D29-3966-BEB2-C203-9CD758D8C8EB}"/>
          </ac:spMkLst>
        </pc:spChg>
        <pc:spChg chg="del mod topLvl">
          <ac:chgData name="Palit, Tapti" userId="dec6fbcd-7598-406a-8cbf-504d4a3bac15" providerId="ADAL" clId="{ECD42228-5B96-4A72-B268-C46DF994E6B7}" dt="2024-01-23T20:30:27.007" v="33635" actId="478"/>
          <ac:spMkLst>
            <pc:docMk/>
            <pc:sldMk cId="1834629704" sldId="801"/>
            <ac:spMk id="7" creationId="{443E614F-DEED-516B-9760-E73C5D005C6D}"/>
          </ac:spMkLst>
        </pc:spChg>
        <pc:spChg chg="del">
          <ac:chgData name="Palit, Tapti" userId="dec6fbcd-7598-406a-8cbf-504d4a3bac15" providerId="ADAL" clId="{ECD42228-5B96-4A72-B268-C46DF994E6B7}" dt="2024-01-22T23:43:24.993" v="10456" actId="478"/>
          <ac:spMkLst>
            <pc:docMk/>
            <pc:sldMk cId="1834629704" sldId="801"/>
            <ac:spMk id="10" creationId="{45E37112-55FC-9082-0639-2D5C33E898FA}"/>
          </ac:spMkLst>
        </pc:spChg>
        <pc:grpChg chg="del mod">
          <ac:chgData name="Palit, Tapti" userId="dec6fbcd-7598-406a-8cbf-504d4a3bac15" providerId="ADAL" clId="{ECD42228-5B96-4A72-B268-C46DF994E6B7}" dt="2024-01-23T20:30:27.007" v="33635" actId="478"/>
          <ac:grpSpMkLst>
            <pc:docMk/>
            <pc:sldMk cId="1834629704" sldId="801"/>
            <ac:grpSpMk id="8" creationId="{298B757C-B9AC-9F79-F773-B677611A272D}"/>
          </ac:grpSpMkLst>
        </pc:grpChg>
        <pc:graphicFrameChg chg="add del mod modGraphic">
          <ac:chgData name="Palit, Tapti" userId="dec6fbcd-7598-406a-8cbf-504d4a3bac15" providerId="ADAL" clId="{ECD42228-5B96-4A72-B268-C46DF994E6B7}" dt="2024-01-23T20:42:36.337" v="33664" actId="478"/>
          <ac:graphicFrameMkLst>
            <pc:docMk/>
            <pc:sldMk cId="1834629704" sldId="801"/>
            <ac:graphicFrameMk id="5" creationId="{E5E0D12C-725E-0763-E377-01B108FF744E}"/>
          </ac:graphicFrameMkLst>
        </pc:graphicFrameChg>
        <pc:picChg chg="add mod">
          <ac:chgData name="Palit, Tapti" userId="dec6fbcd-7598-406a-8cbf-504d4a3bac15" providerId="ADAL" clId="{ECD42228-5B96-4A72-B268-C46DF994E6B7}" dt="2024-01-22T23:42:59.671" v="10454" actId="1076"/>
          <ac:picMkLst>
            <pc:docMk/>
            <pc:sldMk cId="1834629704" sldId="801"/>
            <ac:picMk id="3" creationId="{8721059C-2FE0-C3F1-B108-094C2F7DB426}"/>
          </ac:picMkLst>
        </pc:picChg>
        <pc:picChg chg="mod">
          <ac:chgData name="Palit, Tapti" userId="dec6fbcd-7598-406a-8cbf-504d4a3bac15" providerId="ADAL" clId="{ECD42228-5B96-4A72-B268-C46DF994E6B7}" dt="2024-01-23T20:59:03.888" v="33683" actId="1076"/>
          <ac:picMkLst>
            <pc:docMk/>
            <pc:sldMk cId="1834629704" sldId="801"/>
            <ac:picMk id="9" creationId="{423BC550-D685-85D9-ED2A-D7536C774E06}"/>
          </ac:picMkLst>
        </pc:picChg>
        <pc:picChg chg="mod topLvl">
          <ac:chgData name="Palit, Tapti" userId="dec6fbcd-7598-406a-8cbf-504d4a3bac15" providerId="ADAL" clId="{ECD42228-5B96-4A72-B268-C46DF994E6B7}" dt="2024-01-23T20:59:01.988" v="33682" actId="1076"/>
          <ac:picMkLst>
            <pc:docMk/>
            <pc:sldMk cId="1834629704" sldId="801"/>
            <ac:picMk id="12290" creationId="{1EA27A63-C684-3E37-F662-0A23ACF930B4}"/>
          </ac:picMkLst>
        </pc:picChg>
        <pc:extLst>
          <p:ext xmlns:p="http://schemas.openxmlformats.org/presentationml/2006/main" uri="{D6D511B9-2390-475A-947B-AFAB55BFBCF1}">
            <pc226:cmChg xmlns:pc226="http://schemas.microsoft.com/office/powerpoint/2022/06/main/command" chg="add">
              <pc226:chgData name="Palit, Tapti" userId="dec6fbcd-7598-406a-8cbf-504d4a3bac15" providerId="ADAL" clId="{ECD42228-5B96-4A72-B268-C46DF994E6B7}" dt="2024-01-23T21:02:22.468" v="33770"/>
              <pc2:cmMkLst xmlns:pc2="http://schemas.microsoft.com/office/powerpoint/2019/9/main/command">
                <pc:docMk/>
                <pc:sldMk cId="1834629704" sldId="801"/>
                <pc2:cmMk id="{F758F06B-B498-4630-9EA1-03093B69330A}"/>
              </pc2:cmMkLst>
            </pc226:cmChg>
          </p:ext>
        </pc:extLst>
      </pc:sldChg>
      <pc:sldChg chg="del">
        <pc:chgData name="Palit, Tapti" userId="dec6fbcd-7598-406a-8cbf-504d4a3bac15" providerId="ADAL" clId="{ECD42228-5B96-4A72-B268-C46DF994E6B7}" dt="2024-01-28T03:44:01.241" v="67437" actId="47"/>
        <pc:sldMkLst>
          <pc:docMk/>
          <pc:sldMk cId="2581783918" sldId="802"/>
        </pc:sldMkLst>
      </pc:sldChg>
      <pc:sldChg chg="add del mod modShow">
        <pc:chgData name="Palit, Tapti" userId="dec6fbcd-7598-406a-8cbf-504d4a3bac15" providerId="ADAL" clId="{ECD42228-5B96-4A72-B268-C46DF994E6B7}" dt="2024-01-28T03:44:01.241" v="67437" actId="47"/>
        <pc:sldMkLst>
          <pc:docMk/>
          <pc:sldMk cId="1382759726" sldId="803"/>
        </pc:sldMkLst>
      </pc:sldChg>
      <pc:sldChg chg="add del">
        <pc:chgData name="Palit, Tapti" userId="dec6fbcd-7598-406a-8cbf-504d4a3bac15" providerId="ADAL" clId="{ECD42228-5B96-4A72-B268-C46DF994E6B7}" dt="2024-01-14T22:59:43.041" v="2914" actId="47"/>
        <pc:sldMkLst>
          <pc:docMk/>
          <pc:sldMk cId="1734200946" sldId="803"/>
        </pc:sldMkLst>
      </pc:sldChg>
      <pc:sldChg chg="addSp delSp modSp add del mod">
        <pc:chgData name="Palit, Tapti" userId="dec6fbcd-7598-406a-8cbf-504d4a3bac15" providerId="ADAL" clId="{ECD42228-5B96-4A72-B268-C46DF994E6B7}" dt="2024-01-22T23:36:03.977" v="10295" actId="2696"/>
        <pc:sldMkLst>
          <pc:docMk/>
          <pc:sldMk cId="1897251263" sldId="803"/>
        </pc:sldMkLst>
        <pc:spChg chg="mod">
          <ac:chgData name="Palit, Tapti" userId="dec6fbcd-7598-406a-8cbf-504d4a3bac15" providerId="ADAL" clId="{ECD42228-5B96-4A72-B268-C46DF994E6B7}" dt="2024-01-14T23:32:11.049" v="3254"/>
          <ac:spMkLst>
            <pc:docMk/>
            <pc:sldMk cId="1897251263" sldId="803"/>
            <ac:spMk id="2" creationId="{80ACFC51-CA2B-1477-DFCF-8A384F61F51C}"/>
          </ac:spMkLst>
        </pc:spChg>
        <pc:spChg chg="add mod">
          <ac:chgData name="Palit, Tapti" userId="dec6fbcd-7598-406a-8cbf-504d4a3bac15" providerId="ADAL" clId="{ECD42228-5B96-4A72-B268-C46DF994E6B7}" dt="2024-01-14T23:32:16.114" v="3255"/>
          <ac:spMkLst>
            <pc:docMk/>
            <pc:sldMk cId="1897251263" sldId="803"/>
            <ac:spMk id="5" creationId="{B6CA3ED3-4C96-6838-791B-2429D6B9B3C7}"/>
          </ac:spMkLst>
        </pc:spChg>
        <pc:spChg chg="del">
          <ac:chgData name="Palit, Tapti" userId="dec6fbcd-7598-406a-8cbf-504d4a3bac15" providerId="ADAL" clId="{ECD42228-5B96-4A72-B268-C46DF994E6B7}" dt="2024-01-14T23:13:42.313" v="3115" actId="478"/>
          <ac:spMkLst>
            <pc:docMk/>
            <pc:sldMk cId="1897251263" sldId="803"/>
            <ac:spMk id="7" creationId="{81525AB4-4819-3FA8-6040-4CA5D749B0A0}"/>
          </ac:spMkLst>
        </pc:spChg>
      </pc:sldChg>
      <pc:sldChg chg="new del">
        <pc:chgData name="Palit, Tapti" userId="dec6fbcd-7598-406a-8cbf-504d4a3bac15" providerId="ADAL" clId="{ECD42228-5B96-4A72-B268-C46DF994E6B7}" dt="2024-01-14T23:04:54.642" v="3009" actId="47"/>
        <pc:sldMkLst>
          <pc:docMk/>
          <pc:sldMk cId="2848617172" sldId="804"/>
        </pc:sldMkLst>
      </pc:sldChg>
      <pc:sldChg chg="modSp new del mod">
        <pc:chgData name="Palit, Tapti" userId="dec6fbcd-7598-406a-8cbf-504d4a3bac15" providerId="ADAL" clId="{ECD42228-5B96-4A72-B268-C46DF994E6B7}" dt="2024-01-14T23:34:24.052" v="3300" actId="47"/>
        <pc:sldMkLst>
          <pc:docMk/>
          <pc:sldMk cId="3480058726" sldId="804"/>
        </pc:sldMkLst>
        <pc:spChg chg="mod">
          <ac:chgData name="Palit, Tapti" userId="dec6fbcd-7598-406a-8cbf-504d4a3bac15" providerId="ADAL" clId="{ECD42228-5B96-4A72-B268-C46DF994E6B7}" dt="2024-01-14T23:33:59.883" v="3299" actId="20577"/>
          <ac:spMkLst>
            <pc:docMk/>
            <pc:sldMk cId="3480058726" sldId="804"/>
            <ac:spMk id="2" creationId="{DCD8698C-D712-7299-3575-738D07504A39}"/>
          </ac:spMkLst>
        </pc:spChg>
      </pc:sldChg>
      <pc:sldChg chg="add del">
        <pc:chgData name="Palit, Tapti" userId="dec6fbcd-7598-406a-8cbf-504d4a3bac15" providerId="ADAL" clId="{ECD42228-5B96-4A72-B268-C46DF994E6B7}" dt="2024-01-14T23:10:05.664" v="3066" actId="47"/>
        <pc:sldMkLst>
          <pc:docMk/>
          <pc:sldMk cId="3483328688" sldId="804"/>
        </pc:sldMkLst>
      </pc:sldChg>
      <pc:sldChg chg="addSp delSp modSp del mod modAnim addCm">
        <pc:chgData name="Palit, Tapti" userId="dec6fbcd-7598-406a-8cbf-504d4a3bac15" providerId="ADAL" clId="{ECD42228-5B96-4A72-B268-C46DF994E6B7}" dt="2024-01-22T20:30:16.522" v="8587" actId="2696"/>
        <pc:sldMkLst>
          <pc:docMk/>
          <pc:sldMk cId="381301021" sldId="806"/>
        </pc:sldMkLst>
        <pc:spChg chg="del">
          <ac:chgData name="Palit, Tapti" userId="dec6fbcd-7598-406a-8cbf-504d4a3bac15" providerId="ADAL" clId="{ECD42228-5B96-4A72-B268-C46DF994E6B7}" dt="2024-01-16T20:35:28.813" v="7788"/>
          <ac:spMkLst>
            <pc:docMk/>
            <pc:sldMk cId="381301021" sldId="806"/>
            <ac:spMk id="2" creationId="{5B2B5A15-CAF0-D785-ECC8-D48A2FC49227}"/>
          </ac:spMkLst>
        </pc:spChg>
        <pc:spChg chg="add mod">
          <ac:chgData name="Palit, Tapti" userId="dec6fbcd-7598-406a-8cbf-504d4a3bac15" providerId="ADAL" clId="{ECD42228-5B96-4A72-B268-C46DF994E6B7}" dt="2024-01-16T20:32:18.332" v="7783"/>
          <ac:spMkLst>
            <pc:docMk/>
            <pc:sldMk cId="381301021" sldId="806"/>
            <ac:spMk id="5" creationId="{C1C9C8F0-212A-476E-8D92-53F4BD3C7F7D}"/>
          </ac:spMkLst>
        </pc:spChg>
        <pc:spChg chg="add mod">
          <ac:chgData name="Palit, Tapti" userId="dec6fbcd-7598-406a-8cbf-504d4a3bac15" providerId="ADAL" clId="{ECD42228-5B96-4A72-B268-C46DF994E6B7}" dt="2024-01-16T20:32:18.332" v="7783"/>
          <ac:spMkLst>
            <pc:docMk/>
            <pc:sldMk cId="381301021" sldId="806"/>
            <ac:spMk id="6" creationId="{A3CD6887-5528-9D47-EE17-B6D6BAB933C9}"/>
          </ac:spMkLst>
        </pc:spChg>
        <pc:spChg chg="add mod">
          <ac:chgData name="Palit, Tapti" userId="dec6fbcd-7598-406a-8cbf-504d4a3bac15" providerId="ADAL" clId="{ECD42228-5B96-4A72-B268-C46DF994E6B7}" dt="2024-01-16T20:32:18.332" v="7783"/>
          <ac:spMkLst>
            <pc:docMk/>
            <pc:sldMk cId="381301021" sldId="806"/>
            <ac:spMk id="7" creationId="{5445DD86-42AA-4FFE-8BBC-5BF73797E7A9}"/>
          </ac:spMkLst>
        </pc:spChg>
        <pc:spChg chg="add mod">
          <ac:chgData name="Palit, Tapti" userId="dec6fbcd-7598-406a-8cbf-504d4a3bac15" providerId="ADAL" clId="{ECD42228-5B96-4A72-B268-C46DF994E6B7}" dt="2024-01-16T20:32:18.332" v="7783"/>
          <ac:spMkLst>
            <pc:docMk/>
            <pc:sldMk cId="381301021" sldId="806"/>
            <ac:spMk id="8" creationId="{9D003524-D16B-0C5F-C6C9-FB7C563ED691}"/>
          </ac:spMkLst>
        </pc:spChg>
        <pc:spChg chg="add mod">
          <ac:chgData name="Palit, Tapti" userId="dec6fbcd-7598-406a-8cbf-504d4a3bac15" providerId="ADAL" clId="{ECD42228-5B96-4A72-B268-C46DF994E6B7}" dt="2024-01-16T20:36:14.617" v="7799" actId="1076"/>
          <ac:spMkLst>
            <pc:docMk/>
            <pc:sldMk cId="381301021" sldId="806"/>
            <ac:spMk id="13" creationId="{7D193A53-7D0C-BE83-2832-4BB5DFD3E9A8}"/>
          </ac:spMkLst>
        </pc:spChg>
        <pc:picChg chg="add mod">
          <ac:chgData name="Palit, Tapti" userId="dec6fbcd-7598-406a-8cbf-504d4a3bac15" providerId="ADAL" clId="{ECD42228-5B96-4A72-B268-C46DF994E6B7}" dt="2024-01-16T20:35:53.063" v="7797" actId="1076"/>
          <ac:picMkLst>
            <pc:docMk/>
            <pc:sldMk cId="381301021" sldId="806"/>
            <ac:picMk id="10" creationId="{24D278D1-2445-4ADF-D190-C304D346D0B4}"/>
          </ac:picMkLst>
        </pc:picChg>
        <pc:picChg chg="add mod">
          <ac:chgData name="Palit, Tapti" userId="dec6fbcd-7598-406a-8cbf-504d4a3bac15" providerId="ADAL" clId="{ECD42228-5B96-4A72-B268-C46DF994E6B7}" dt="2024-01-16T20:35:53.063" v="7797" actId="1076"/>
          <ac:picMkLst>
            <pc:docMk/>
            <pc:sldMk cId="381301021" sldId="806"/>
            <ac:picMk id="11" creationId="{77973DD8-6C0B-1927-A57F-132383205126}"/>
          </ac:picMkLst>
        </pc:picChg>
        <pc:picChg chg="add mod">
          <ac:chgData name="Palit, Tapti" userId="dec6fbcd-7598-406a-8cbf-504d4a3bac15" providerId="ADAL" clId="{ECD42228-5B96-4A72-B268-C46DF994E6B7}" dt="2024-01-16T20:35:53.063" v="7797" actId="1076"/>
          <ac:picMkLst>
            <pc:docMk/>
            <pc:sldMk cId="381301021" sldId="806"/>
            <ac:picMk id="12" creationId="{1DD1A6A9-F90D-D138-E062-6D50A9B1925A}"/>
          </ac:picMkLst>
        </pc:picChg>
        <pc:picChg chg="add del mod">
          <ac:chgData name="Palit, Tapti" userId="dec6fbcd-7598-406a-8cbf-504d4a3bac15" providerId="ADAL" clId="{ECD42228-5B96-4A72-B268-C46DF994E6B7}" dt="2024-01-16T20:32:49.550" v="7787" actId="21"/>
          <ac:picMkLst>
            <pc:docMk/>
            <pc:sldMk cId="381301021" sldId="806"/>
            <ac:picMk id="4098" creationId="{E9A018D3-BFA4-1252-FDBE-B7334D365B40}"/>
          </ac:picMkLst>
        </pc:picChg>
        <pc:extLst>
          <p:ext xmlns:p="http://schemas.openxmlformats.org/presentationml/2006/main" uri="{D6D511B9-2390-475A-947B-AFAB55BFBCF1}">
            <pc226:cmChg xmlns:pc226="http://schemas.microsoft.com/office/powerpoint/2022/06/main/command" chg="add">
              <pc226:chgData name="Palit, Tapti" userId="dec6fbcd-7598-406a-8cbf-504d4a3bac15" providerId="ADAL" clId="{ECD42228-5B96-4A72-B268-C46DF994E6B7}" dt="2024-01-16T22:39:14.536" v="7874"/>
              <pc2:cmMkLst xmlns:pc2="http://schemas.microsoft.com/office/powerpoint/2019/9/main/command">
                <pc:docMk/>
                <pc:sldMk cId="381301021" sldId="806"/>
                <pc2:cmMk id="{FA183F9B-1447-4563-8E43-D53EEFD8F94C}"/>
              </pc2:cmMkLst>
            </pc226:cmChg>
          </p:ext>
        </pc:extLst>
      </pc:sldChg>
      <pc:sldChg chg="add del mod modShow">
        <pc:chgData name="Palit, Tapti" userId="dec6fbcd-7598-406a-8cbf-504d4a3bac15" providerId="ADAL" clId="{ECD42228-5B96-4A72-B268-C46DF994E6B7}" dt="2024-01-28T03:44:01.241" v="67437" actId="47"/>
        <pc:sldMkLst>
          <pc:docMk/>
          <pc:sldMk cId="3520010206" sldId="806"/>
        </pc:sldMkLst>
      </pc:sldChg>
      <pc:sldChg chg="addSp delSp modSp del mod delAnim modAnim addCm modNotesTx">
        <pc:chgData name="Palit, Tapti" userId="dec6fbcd-7598-406a-8cbf-504d4a3bac15" providerId="ADAL" clId="{ECD42228-5B96-4A72-B268-C46DF994E6B7}" dt="2024-01-25T01:38:15.749" v="46041" actId="2696"/>
        <pc:sldMkLst>
          <pc:docMk/>
          <pc:sldMk cId="3211954135" sldId="807"/>
        </pc:sldMkLst>
        <pc:spChg chg="add del mod">
          <ac:chgData name="Palit, Tapti" userId="dec6fbcd-7598-406a-8cbf-504d4a3bac15" providerId="ADAL" clId="{ECD42228-5B96-4A72-B268-C46DF994E6B7}" dt="2024-01-16T01:00:00.118" v="4340" actId="478"/>
          <ac:spMkLst>
            <pc:docMk/>
            <pc:sldMk cId="3211954135" sldId="807"/>
            <ac:spMk id="2" creationId="{904B9C16-7315-37F3-E8F5-BA94A773AFE1}"/>
          </ac:spMkLst>
        </pc:spChg>
        <pc:spChg chg="add mod ord">
          <ac:chgData name="Palit, Tapti" userId="dec6fbcd-7598-406a-8cbf-504d4a3bac15" providerId="ADAL" clId="{ECD42228-5B96-4A72-B268-C46DF994E6B7}" dt="2024-01-16T01:02:04.349" v="4362" actId="1076"/>
          <ac:spMkLst>
            <pc:docMk/>
            <pc:sldMk cId="3211954135" sldId="807"/>
            <ac:spMk id="5" creationId="{91EB5DD4-C437-2F79-BF17-0E7E7695C48D}"/>
          </ac:spMkLst>
        </pc:spChg>
        <pc:spChg chg="add mod">
          <ac:chgData name="Palit, Tapti" userId="dec6fbcd-7598-406a-8cbf-504d4a3bac15" providerId="ADAL" clId="{ECD42228-5B96-4A72-B268-C46DF994E6B7}" dt="2024-01-16T01:12:10.602" v="4460" actId="1076"/>
          <ac:spMkLst>
            <pc:docMk/>
            <pc:sldMk cId="3211954135" sldId="807"/>
            <ac:spMk id="8" creationId="{C2C27FB1-0150-0550-8E80-CD16F1C5108D}"/>
          </ac:spMkLst>
        </pc:spChg>
        <pc:spChg chg="add mod">
          <ac:chgData name="Palit, Tapti" userId="dec6fbcd-7598-406a-8cbf-504d4a3bac15" providerId="ADAL" clId="{ECD42228-5B96-4A72-B268-C46DF994E6B7}" dt="2024-01-16T01:23:45.437" v="4555"/>
          <ac:spMkLst>
            <pc:docMk/>
            <pc:sldMk cId="3211954135" sldId="807"/>
            <ac:spMk id="10" creationId="{B1BF40F1-21B5-47F3-A952-4B16410EB06B}"/>
          </ac:spMkLst>
        </pc:spChg>
        <pc:spChg chg="add del">
          <ac:chgData name="Palit, Tapti" userId="dec6fbcd-7598-406a-8cbf-504d4a3bac15" providerId="ADAL" clId="{ECD42228-5B96-4A72-B268-C46DF994E6B7}" dt="2024-01-16T01:12:09.777" v="4458" actId="478"/>
          <ac:spMkLst>
            <pc:docMk/>
            <pc:sldMk cId="3211954135" sldId="807"/>
            <ac:spMk id="52" creationId="{B814EDF3-5581-A3BA-092C-34B899022121}"/>
          </ac:spMkLst>
        </pc:spChg>
        <pc:spChg chg="mod">
          <ac:chgData name="Palit, Tapti" userId="dec6fbcd-7598-406a-8cbf-504d4a3bac15" providerId="ADAL" clId="{ECD42228-5B96-4A72-B268-C46DF994E6B7}" dt="2024-01-16T01:00:49.687" v="4351" actId="1076"/>
          <ac:spMkLst>
            <pc:docMk/>
            <pc:sldMk cId="3211954135" sldId="807"/>
            <ac:spMk id="53" creationId="{01BF476B-5986-AD9F-9F44-62EC6CE78559}"/>
          </ac:spMkLst>
        </pc:spChg>
        <pc:picChg chg="add del mod">
          <ac:chgData name="Palit, Tapti" userId="dec6fbcd-7598-406a-8cbf-504d4a3bac15" providerId="ADAL" clId="{ECD42228-5B96-4A72-B268-C46DF994E6B7}" dt="2024-01-23T14:46:35.414" v="25939" actId="478"/>
          <ac:picMkLst>
            <pc:docMk/>
            <pc:sldMk cId="3211954135" sldId="807"/>
            <ac:picMk id="6" creationId="{20DC1468-9162-0DE7-49A6-C4590A343333}"/>
          </ac:picMkLst>
        </pc:picChg>
        <pc:picChg chg="ord">
          <ac:chgData name="Palit, Tapti" userId="dec6fbcd-7598-406a-8cbf-504d4a3bac15" providerId="ADAL" clId="{ECD42228-5B96-4A72-B268-C46DF994E6B7}" dt="2024-01-16T01:02:19.177" v="4363" actId="167"/>
          <ac:picMkLst>
            <pc:docMk/>
            <pc:sldMk cId="3211954135" sldId="807"/>
            <ac:picMk id="9" creationId="{123A2471-3C2A-5250-5326-CBC7C0635000}"/>
          </ac:picMkLst>
        </pc:picChg>
        <pc:picChg chg="add mod">
          <ac:chgData name="Palit, Tapti" userId="dec6fbcd-7598-406a-8cbf-504d4a3bac15" providerId="ADAL" clId="{ECD42228-5B96-4A72-B268-C46DF994E6B7}" dt="2024-01-16T01:07:49.642" v="4436"/>
          <ac:picMkLst>
            <pc:docMk/>
            <pc:sldMk cId="3211954135" sldId="807"/>
            <ac:picMk id="1026" creationId="{2367ECDD-1B03-2B73-CEDE-88D0C4939237}"/>
          </ac:picMkLst>
        </pc:picChg>
        <pc:cxnChg chg="mod">
          <ac:chgData name="Palit, Tapti" userId="dec6fbcd-7598-406a-8cbf-504d4a3bac15" providerId="ADAL" clId="{ECD42228-5B96-4A72-B268-C46DF994E6B7}" dt="2024-01-16T00:59:17.462" v="4292" actId="692"/>
          <ac:cxnSpMkLst>
            <pc:docMk/>
            <pc:sldMk cId="3211954135" sldId="807"/>
            <ac:cxnSpMk id="38" creationId="{C5D73883-6E04-10EE-F910-F49FA2AA4106}"/>
          </ac:cxnSpMkLst>
        </pc:cxnChg>
        <pc:cxnChg chg="mod">
          <ac:chgData name="Palit, Tapti" userId="dec6fbcd-7598-406a-8cbf-504d4a3bac15" providerId="ADAL" clId="{ECD42228-5B96-4A72-B268-C46DF994E6B7}" dt="2024-01-16T00:59:17.462" v="4292" actId="692"/>
          <ac:cxnSpMkLst>
            <pc:docMk/>
            <pc:sldMk cId="3211954135" sldId="807"/>
            <ac:cxnSpMk id="42" creationId="{D1AB07C2-1688-9BA9-7317-3B523ED12376}"/>
          </ac:cxnSpMkLst>
        </pc:cxnChg>
        <pc:cxnChg chg="mod">
          <ac:chgData name="Palit, Tapti" userId="dec6fbcd-7598-406a-8cbf-504d4a3bac15" providerId="ADAL" clId="{ECD42228-5B96-4A72-B268-C46DF994E6B7}" dt="2024-01-16T00:59:17.462" v="4292" actId="692"/>
          <ac:cxnSpMkLst>
            <pc:docMk/>
            <pc:sldMk cId="3211954135" sldId="807"/>
            <ac:cxnSpMk id="48" creationId="{AFAADC5D-5E59-A394-DBED-D07F0B96F89F}"/>
          </ac:cxnSpMkLst>
        </pc:cxnChg>
        <pc:extLst>
          <p:ext xmlns:p="http://schemas.openxmlformats.org/presentationml/2006/main" uri="{D6D511B9-2390-475A-947B-AFAB55BFBCF1}">
            <pc226:cmChg xmlns:pc226="http://schemas.microsoft.com/office/powerpoint/2022/06/main/command" chg="add">
              <pc226:chgData name="Palit, Tapti" userId="dec6fbcd-7598-406a-8cbf-504d4a3bac15" providerId="ADAL" clId="{ECD42228-5B96-4A72-B268-C46DF994E6B7}" dt="2024-01-16T04:16:23.292" v="5780"/>
              <pc2:cmMkLst xmlns:pc2="http://schemas.microsoft.com/office/powerpoint/2019/9/main/command">
                <pc:docMk/>
                <pc:sldMk cId="3211954135" sldId="807"/>
                <pc2:cmMk id="{AD1EC33E-FB3E-4B85-B333-330018FEFED4}"/>
              </pc2:cmMkLst>
            </pc226:cmChg>
          </p:ext>
        </pc:extLst>
      </pc:sldChg>
      <pc:sldChg chg="add del mod modShow">
        <pc:chgData name="Palit, Tapti" userId="dec6fbcd-7598-406a-8cbf-504d4a3bac15" providerId="ADAL" clId="{ECD42228-5B96-4A72-B268-C46DF994E6B7}" dt="2024-01-28T03:44:01.241" v="67437" actId="47"/>
        <pc:sldMkLst>
          <pc:docMk/>
          <pc:sldMk cId="3286813749" sldId="807"/>
        </pc:sldMkLst>
      </pc:sldChg>
      <pc:sldChg chg="addSp delSp modSp add mod addAnim delAnim modAnim modNotesTx">
        <pc:chgData name="Palit, Tapti" userId="dec6fbcd-7598-406a-8cbf-504d4a3bac15" providerId="ADAL" clId="{ECD42228-5B96-4A72-B268-C46DF994E6B7}" dt="2024-02-11T18:12:31.159" v="111451" actId="20577"/>
        <pc:sldMkLst>
          <pc:docMk/>
          <pc:sldMk cId="860376470" sldId="808"/>
        </pc:sldMkLst>
        <pc:spChg chg="add mod ord">
          <ac:chgData name="Palit, Tapti" userId="dec6fbcd-7598-406a-8cbf-504d4a3bac15" providerId="ADAL" clId="{ECD42228-5B96-4A72-B268-C46DF994E6B7}" dt="2024-01-25T02:09:24.575" v="46589" actId="1076"/>
          <ac:spMkLst>
            <pc:docMk/>
            <pc:sldMk cId="860376470" sldId="808"/>
            <ac:spMk id="2" creationId="{8B56F2C2-0CFC-391C-CAB6-8A3C349422E3}"/>
          </ac:spMkLst>
        </pc:spChg>
        <pc:spChg chg="mod">
          <ac:chgData name="Palit, Tapti" userId="dec6fbcd-7598-406a-8cbf-504d4a3bac15" providerId="ADAL" clId="{ECD42228-5B96-4A72-B268-C46DF994E6B7}" dt="2024-01-25T04:26:34.372" v="50049" actId="20577"/>
          <ac:spMkLst>
            <pc:docMk/>
            <pc:sldMk cId="860376470" sldId="808"/>
            <ac:spMk id="3" creationId="{A22A8A20-BA3C-FD6F-2BA9-FEAE105E094E}"/>
          </ac:spMkLst>
        </pc:spChg>
        <pc:spChg chg="del">
          <ac:chgData name="Palit, Tapti" userId="dec6fbcd-7598-406a-8cbf-504d4a3bac15" providerId="ADAL" clId="{ECD42228-5B96-4A72-B268-C46DF994E6B7}" dt="2024-01-16T01:15:36.973" v="4475" actId="478"/>
          <ac:spMkLst>
            <pc:docMk/>
            <pc:sldMk cId="860376470" sldId="808"/>
            <ac:spMk id="5" creationId="{91EB5DD4-C437-2F79-BF17-0E7E7695C48D}"/>
          </ac:spMkLst>
        </pc:spChg>
        <pc:spChg chg="add del mod">
          <ac:chgData name="Palit, Tapti" userId="dec6fbcd-7598-406a-8cbf-504d4a3bac15" providerId="ADAL" clId="{ECD42228-5B96-4A72-B268-C46DF994E6B7}" dt="2024-01-25T02:00:59.821" v="46539" actId="478"/>
          <ac:spMkLst>
            <pc:docMk/>
            <pc:sldMk cId="860376470" sldId="808"/>
            <ac:spMk id="8" creationId="{D5662539-1A03-3E4A-E9F3-12984E38A919}"/>
          </ac:spMkLst>
        </pc:spChg>
        <pc:spChg chg="add del mod">
          <ac:chgData name="Palit, Tapti" userId="dec6fbcd-7598-406a-8cbf-504d4a3bac15" providerId="ADAL" clId="{ECD42228-5B96-4A72-B268-C46DF994E6B7}" dt="2024-01-25T02:01:02.046" v="46540" actId="478"/>
          <ac:spMkLst>
            <pc:docMk/>
            <pc:sldMk cId="860376470" sldId="808"/>
            <ac:spMk id="10" creationId="{15D42E9E-EB96-86F9-A724-11BB17C2DDA8}"/>
          </ac:spMkLst>
        </pc:spChg>
        <pc:spChg chg="add del mod">
          <ac:chgData name="Palit, Tapti" userId="dec6fbcd-7598-406a-8cbf-504d4a3bac15" providerId="ADAL" clId="{ECD42228-5B96-4A72-B268-C46DF994E6B7}" dt="2024-01-25T01:58:59.450" v="46522" actId="478"/>
          <ac:spMkLst>
            <pc:docMk/>
            <pc:sldMk cId="860376470" sldId="808"/>
            <ac:spMk id="15" creationId="{79B3EF51-CD1A-7AC7-D64C-EA825BFEF625}"/>
          </ac:spMkLst>
        </pc:spChg>
        <pc:spChg chg="add mod">
          <ac:chgData name="Palit, Tapti" userId="dec6fbcd-7598-406a-8cbf-504d4a3bac15" providerId="ADAL" clId="{ECD42228-5B96-4A72-B268-C46DF994E6B7}" dt="2024-01-16T01:20:47.620" v="4521" actId="1076"/>
          <ac:spMkLst>
            <pc:docMk/>
            <pc:sldMk cId="860376470" sldId="808"/>
            <ac:spMk id="16" creationId="{1DFEB583-9F11-8B9D-1823-BF932DA7499B}"/>
          </ac:spMkLst>
        </pc:spChg>
        <pc:spChg chg="add mod">
          <ac:chgData name="Palit, Tapti" userId="dec6fbcd-7598-406a-8cbf-504d4a3bac15" providerId="ADAL" clId="{ECD42228-5B96-4A72-B268-C46DF994E6B7}" dt="2024-01-25T04:26:31.629" v="50046" actId="1076"/>
          <ac:spMkLst>
            <pc:docMk/>
            <pc:sldMk cId="860376470" sldId="808"/>
            <ac:spMk id="17" creationId="{8386328E-8387-37AB-40EA-6C58F76EBBD2}"/>
          </ac:spMkLst>
        </pc:spChg>
        <pc:spChg chg="add mod">
          <ac:chgData name="Palit, Tapti" userId="dec6fbcd-7598-406a-8cbf-504d4a3bac15" providerId="ADAL" clId="{ECD42228-5B96-4A72-B268-C46DF994E6B7}" dt="2024-01-25T01:57:57.338" v="46520" actId="20577"/>
          <ac:spMkLst>
            <pc:docMk/>
            <pc:sldMk cId="860376470" sldId="808"/>
            <ac:spMk id="18" creationId="{F631F000-C220-C189-2304-9308F6BE7519}"/>
          </ac:spMkLst>
        </pc:spChg>
        <pc:spChg chg="add del">
          <ac:chgData name="Palit, Tapti" userId="dec6fbcd-7598-406a-8cbf-504d4a3bac15" providerId="ADAL" clId="{ECD42228-5B96-4A72-B268-C46DF994E6B7}" dt="2024-01-25T01:59:35.750" v="46526" actId="478"/>
          <ac:spMkLst>
            <pc:docMk/>
            <pc:sldMk cId="860376470" sldId="808"/>
            <ac:spMk id="20" creationId="{3F72884D-F2C6-5EC1-768C-913094714D6C}"/>
          </ac:spMkLst>
        </pc:spChg>
        <pc:spChg chg="add mod ord">
          <ac:chgData name="Palit, Tapti" userId="dec6fbcd-7598-406a-8cbf-504d4a3bac15" providerId="ADAL" clId="{ECD42228-5B96-4A72-B268-C46DF994E6B7}" dt="2024-01-25T02:09:30.223" v="46590" actId="1076"/>
          <ac:spMkLst>
            <pc:docMk/>
            <pc:sldMk cId="860376470" sldId="808"/>
            <ac:spMk id="22" creationId="{D2BA5160-1763-6DE0-11FD-A27D25007B1B}"/>
          </ac:spMkLst>
        </pc:spChg>
        <pc:spChg chg="del">
          <ac:chgData name="Palit, Tapti" userId="dec6fbcd-7598-406a-8cbf-504d4a3bac15" providerId="ADAL" clId="{ECD42228-5B96-4A72-B268-C46DF994E6B7}" dt="2024-01-25T01:31:06.761" v="45366" actId="478"/>
          <ac:spMkLst>
            <pc:docMk/>
            <pc:sldMk cId="860376470" sldId="808"/>
            <ac:spMk id="37" creationId="{DF359660-B139-24B0-40D3-63C8D7B27ECE}"/>
          </ac:spMkLst>
        </pc:spChg>
        <pc:spChg chg="del mod">
          <ac:chgData name="Palit, Tapti" userId="dec6fbcd-7598-406a-8cbf-504d4a3bac15" providerId="ADAL" clId="{ECD42228-5B96-4A72-B268-C46DF994E6B7}" dt="2024-01-16T01:10:11.984" v="4448" actId="478"/>
          <ac:spMkLst>
            <pc:docMk/>
            <pc:sldMk cId="860376470" sldId="808"/>
            <ac:spMk id="52" creationId="{B814EDF3-5581-A3BA-092C-34B899022121}"/>
          </ac:spMkLst>
        </pc:spChg>
        <pc:spChg chg="mod ord">
          <ac:chgData name="Palit, Tapti" userId="dec6fbcd-7598-406a-8cbf-504d4a3bac15" providerId="ADAL" clId="{ECD42228-5B96-4A72-B268-C46DF994E6B7}" dt="2024-01-25T02:09:19.165" v="46588" actId="166"/>
          <ac:spMkLst>
            <pc:docMk/>
            <pc:sldMk cId="860376470" sldId="808"/>
            <ac:spMk id="53" creationId="{01BF476B-5986-AD9F-9F44-62EC6CE78559}"/>
          </ac:spMkLst>
        </pc:spChg>
        <pc:grpChg chg="mod">
          <ac:chgData name="Palit, Tapti" userId="dec6fbcd-7598-406a-8cbf-504d4a3bac15" providerId="ADAL" clId="{ECD42228-5B96-4A72-B268-C46DF994E6B7}" dt="2024-01-25T02:01:16.365" v="46544" actId="1076"/>
          <ac:grpSpMkLst>
            <pc:docMk/>
            <pc:sldMk cId="860376470" sldId="808"/>
            <ac:grpSpMk id="13" creationId="{DC3B3740-6EBD-17F2-D84B-F9D734BB7DC4}"/>
          </ac:grpSpMkLst>
        </pc:grpChg>
        <pc:grpChg chg="add del">
          <ac:chgData name="Palit, Tapti" userId="dec6fbcd-7598-406a-8cbf-504d4a3bac15" providerId="ADAL" clId="{ECD42228-5B96-4A72-B268-C46DF994E6B7}" dt="2024-01-25T01:58:56.033" v="46521" actId="478"/>
          <ac:grpSpMkLst>
            <pc:docMk/>
            <pc:sldMk cId="860376470" sldId="808"/>
            <ac:grpSpMk id="35" creationId="{04068B56-3E37-EE9E-1064-270D7FB1B786}"/>
          </ac:grpSpMkLst>
        </pc:grpChg>
        <pc:picChg chg="add mod">
          <ac:chgData name="Palit, Tapti" userId="dec6fbcd-7598-406a-8cbf-504d4a3bac15" providerId="ADAL" clId="{ECD42228-5B96-4A72-B268-C46DF994E6B7}" dt="2024-01-25T06:42:15.567" v="55043" actId="1076"/>
          <ac:picMkLst>
            <pc:docMk/>
            <pc:sldMk cId="860376470" sldId="808"/>
            <ac:picMk id="5" creationId="{9E174C19-B4E3-22AF-F128-1745BE489524}"/>
          </ac:picMkLst>
        </pc:picChg>
        <pc:picChg chg="add del mod">
          <ac:chgData name="Palit, Tapti" userId="dec6fbcd-7598-406a-8cbf-504d4a3bac15" providerId="ADAL" clId="{ECD42228-5B96-4A72-B268-C46DF994E6B7}" dt="2024-01-25T02:00:56.894" v="46538" actId="478"/>
          <ac:picMkLst>
            <pc:docMk/>
            <pc:sldMk cId="860376470" sldId="808"/>
            <ac:picMk id="6" creationId="{20DC1468-9162-0DE7-49A6-C4590A343333}"/>
          </ac:picMkLst>
        </pc:picChg>
        <pc:picChg chg="mod">
          <ac:chgData name="Palit, Tapti" userId="dec6fbcd-7598-406a-8cbf-504d4a3bac15" providerId="ADAL" clId="{ECD42228-5B96-4A72-B268-C46DF994E6B7}" dt="2024-01-25T02:00:54.536" v="46537" actId="1076"/>
          <ac:picMkLst>
            <pc:docMk/>
            <pc:sldMk cId="860376470" sldId="808"/>
            <ac:picMk id="9" creationId="{123A2471-3C2A-5250-5326-CBC7C0635000}"/>
          </ac:picMkLst>
        </pc:picChg>
        <pc:picChg chg="del mod">
          <ac:chgData name="Palit, Tapti" userId="dec6fbcd-7598-406a-8cbf-504d4a3bac15" providerId="ADAL" clId="{ECD42228-5B96-4A72-B268-C46DF994E6B7}" dt="2024-01-25T01:30:04.380" v="45346" actId="478"/>
          <ac:picMkLst>
            <pc:docMk/>
            <pc:sldMk cId="860376470" sldId="808"/>
            <ac:picMk id="1026" creationId="{2367ECDD-1B03-2B73-CEDE-88D0C4939237}"/>
          </ac:picMkLst>
        </pc:picChg>
        <pc:cxnChg chg="add del mod">
          <ac:chgData name="Palit, Tapti" userId="dec6fbcd-7598-406a-8cbf-504d4a3bac15" providerId="ADAL" clId="{ECD42228-5B96-4A72-B268-C46DF994E6B7}" dt="2024-01-25T02:01:18.934" v="46545" actId="14100"/>
          <ac:cxnSpMkLst>
            <pc:docMk/>
            <pc:sldMk cId="860376470" sldId="808"/>
            <ac:cxnSpMk id="38" creationId="{C5D73883-6E04-10EE-F910-F49FA2AA4106}"/>
          </ac:cxnSpMkLst>
        </pc:cxnChg>
        <pc:cxnChg chg="del">
          <ac:chgData name="Palit, Tapti" userId="dec6fbcd-7598-406a-8cbf-504d4a3bac15" providerId="ADAL" clId="{ECD42228-5B96-4A72-B268-C46DF994E6B7}" dt="2024-01-25T01:59:01.791" v="46523" actId="478"/>
          <ac:cxnSpMkLst>
            <pc:docMk/>
            <pc:sldMk cId="860376470" sldId="808"/>
            <ac:cxnSpMk id="42" creationId="{D1AB07C2-1688-9BA9-7317-3B523ED12376}"/>
          </ac:cxnSpMkLst>
        </pc:cxnChg>
      </pc:sldChg>
      <pc:sldChg chg="del">
        <pc:chgData name="Palit, Tapti" userId="dec6fbcd-7598-406a-8cbf-504d4a3bac15" providerId="ADAL" clId="{ECD42228-5B96-4A72-B268-C46DF994E6B7}" dt="2024-01-28T03:44:01.241" v="67437" actId="47"/>
        <pc:sldMkLst>
          <pc:docMk/>
          <pc:sldMk cId="1966516026" sldId="809"/>
        </pc:sldMkLst>
      </pc:sldChg>
      <pc:sldChg chg="del">
        <pc:chgData name="Palit, Tapti" userId="dec6fbcd-7598-406a-8cbf-504d4a3bac15" providerId="ADAL" clId="{ECD42228-5B96-4A72-B268-C46DF994E6B7}" dt="2024-01-28T03:44:01.241" v="67437" actId="47"/>
        <pc:sldMkLst>
          <pc:docMk/>
          <pc:sldMk cId="1716897804" sldId="810"/>
        </pc:sldMkLst>
      </pc:sldChg>
      <pc:sldChg chg="modSp add del mod">
        <pc:chgData name="Palit, Tapti" userId="dec6fbcd-7598-406a-8cbf-504d4a3bac15" providerId="ADAL" clId="{ECD42228-5B96-4A72-B268-C46DF994E6B7}" dt="2024-01-16T03:49:55.594" v="5637" actId="47"/>
        <pc:sldMkLst>
          <pc:docMk/>
          <pc:sldMk cId="3743581133" sldId="810"/>
        </pc:sldMkLst>
        <pc:spChg chg="mod">
          <ac:chgData name="Palit, Tapti" userId="dec6fbcd-7598-406a-8cbf-504d4a3bac15" providerId="ADAL" clId="{ECD42228-5B96-4A72-B268-C46DF994E6B7}" dt="2024-01-16T03:24:37.725" v="5393" actId="20577"/>
          <ac:spMkLst>
            <pc:docMk/>
            <pc:sldMk cId="3743581133" sldId="810"/>
            <ac:spMk id="59" creationId="{92049930-3E5B-D97C-5BCA-B02CADBEEA7B}"/>
          </ac:spMkLst>
        </pc:spChg>
      </pc:sldChg>
      <pc:sldChg chg="addSp delSp modSp add mod modClrScheme delAnim modAnim addCm modCm chgLayout modNotesTx">
        <pc:chgData name="Palit, Tapti" userId="dec6fbcd-7598-406a-8cbf-504d4a3bac15" providerId="ADAL" clId="{ECD42228-5B96-4A72-B268-C46DF994E6B7}" dt="2024-01-25T13:40:03.203" v="58657" actId="20577"/>
        <pc:sldMkLst>
          <pc:docMk/>
          <pc:sldMk cId="313389186" sldId="811"/>
        </pc:sldMkLst>
        <pc:spChg chg="del mod ord">
          <ac:chgData name="Palit, Tapti" userId="dec6fbcd-7598-406a-8cbf-504d4a3bac15" providerId="ADAL" clId="{ECD42228-5B96-4A72-B268-C46DF994E6B7}" dt="2024-01-23T03:46:56.566" v="18244" actId="478"/>
          <ac:spMkLst>
            <pc:docMk/>
            <pc:sldMk cId="313389186" sldId="811"/>
            <ac:spMk id="2" creationId="{5331F909-ED14-5E9B-0948-7FB76FB6F640}"/>
          </ac:spMkLst>
        </pc:spChg>
        <pc:spChg chg="mod ord">
          <ac:chgData name="Palit, Tapti" userId="dec6fbcd-7598-406a-8cbf-504d4a3bac15" providerId="ADAL" clId="{ECD42228-5B96-4A72-B268-C46DF994E6B7}" dt="2024-01-25T13:40:03.203" v="58657" actId="20577"/>
          <ac:spMkLst>
            <pc:docMk/>
            <pc:sldMk cId="313389186" sldId="811"/>
            <ac:spMk id="3" creationId="{F97B2BB2-BFBD-8019-A7CA-D1CFD8FFCFA7}"/>
          </ac:spMkLst>
        </pc:spChg>
        <pc:spChg chg="mod ord">
          <ac:chgData name="Palit, Tapti" userId="dec6fbcd-7598-406a-8cbf-504d4a3bac15" providerId="ADAL" clId="{ECD42228-5B96-4A72-B268-C46DF994E6B7}" dt="2024-01-16T19:45:10.702" v="7696" actId="700"/>
          <ac:spMkLst>
            <pc:docMk/>
            <pc:sldMk cId="313389186" sldId="811"/>
            <ac:spMk id="4" creationId="{6B59ADFF-B5DA-EF43-0E4E-FB3DF981B04F}"/>
          </ac:spMkLst>
        </pc:spChg>
        <pc:spChg chg="add mod">
          <ac:chgData name="Palit, Tapti" userId="dec6fbcd-7598-406a-8cbf-504d4a3bac15" providerId="ADAL" clId="{ECD42228-5B96-4A72-B268-C46DF994E6B7}" dt="2024-01-25T02:44:39.780" v="47142" actId="1076"/>
          <ac:spMkLst>
            <pc:docMk/>
            <pc:sldMk cId="313389186" sldId="811"/>
            <ac:spMk id="7" creationId="{584B0E83-9C48-71A8-E813-FA656CEF29BA}"/>
          </ac:spMkLst>
        </pc:spChg>
        <pc:spChg chg="add mod">
          <ac:chgData name="Palit, Tapti" userId="dec6fbcd-7598-406a-8cbf-504d4a3bac15" providerId="ADAL" clId="{ECD42228-5B96-4A72-B268-C46DF994E6B7}" dt="2024-01-25T02:44:43.367" v="47143" actId="1076"/>
          <ac:spMkLst>
            <pc:docMk/>
            <pc:sldMk cId="313389186" sldId="811"/>
            <ac:spMk id="8" creationId="{6DAF942B-789E-851F-6BE4-21FBF9C34839}"/>
          </ac:spMkLst>
        </pc:spChg>
        <pc:spChg chg="del mod">
          <ac:chgData name="Palit, Tapti" userId="dec6fbcd-7598-406a-8cbf-504d4a3bac15" providerId="ADAL" clId="{ECD42228-5B96-4A72-B268-C46DF994E6B7}" dt="2024-01-16T19:15:23.581" v="7322" actId="478"/>
          <ac:spMkLst>
            <pc:docMk/>
            <pc:sldMk cId="313389186" sldId="811"/>
            <ac:spMk id="9" creationId="{45E2616E-235F-703B-F01A-94D5E9BAA98D}"/>
          </ac:spMkLst>
        </pc:spChg>
        <pc:spChg chg="add del mod">
          <ac:chgData name="Palit, Tapti" userId="dec6fbcd-7598-406a-8cbf-504d4a3bac15" providerId="ADAL" clId="{ECD42228-5B96-4A72-B268-C46DF994E6B7}" dt="2024-01-25T02:44:13.593" v="47135" actId="478"/>
          <ac:spMkLst>
            <pc:docMk/>
            <pc:sldMk cId="313389186" sldId="811"/>
            <ac:spMk id="10" creationId="{3F3BBC86-B477-9ACF-23EF-1180913B7C35}"/>
          </ac:spMkLst>
        </pc:spChg>
        <pc:spChg chg="add del mod">
          <ac:chgData name="Palit, Tapti" userId="dec6fbcd-7598-406a-8cbf-504d4a3bac15" providerId="ADAL" clId="{ECD42228-5B96-4A72-B268-C46DF994E6B7}" dt="2024-01-23T03:46:58.705" v="18245" actId="478"/>
          <ac:spMkLst>
            <pc:docMk/>
            <pc:sldMk cId="313389186" sldId="811"/>
            <ac:spMk id="12" creationId="{3A699B6C-A4FD-834B-2C69-E13D8F09074A}"/>
          </ac:spMkLst>
        </pc:spChg>
        <pc:spChg chg="add del mod">
          <ac:chgData name="Palit, Tapti" userId="dec6fbcd-7598-406a-8cbf-504d4a3bac15" providerId="ADAL" clId="{ECD42228-5B96-4A72-B268-C46DF994E6B7}" dt="2024-01-25T02:44:16.538" v="47136" actId="478"/>
          <ac:spMkLst>
            <pc:docMk/>
            <pc:sldMk cId="313389186" sldId="811"/>
            <ac:spMk id="15" creationId="{F0E7FC6A-F669-419F-64D8-2C85F1690433}"/>
          </ac:spMkLst>
        </pc:spChg>
        <pc:spChg chg="add del mod">
          <ac:chgData name="Palit, Tapti" userId="dec6fbcd-7598-406a-8cbf-504d4a3bac15" providerId="ADAL" clId="{ECD42228-5B96-4A72-B268-C46DF994E6B7}" dt="2024-01-25T06:24:45.897" v="54137" actId="478"/>
          <ac:spMkLst>
            <pc:docMk/>
            <pc:sldMk cId="313389186" sldId="811"/>
            <ac:spMk id="22" creationId="{2765C940-195C-5CF4-7CAE-B27F32782B7E}"/>
          </ac:spMkLst>
        </pc:spChg>
        <pc:spChg chg="add del mod">
          <ac:chgData name="Palit, Tapti" userId="dec6fbcd-7598-406a-8cbf-504d4a3bac15" providerId="ADAL" clId="{ECD42228-5B96-4A72-B268-C46DF994E6B7}" dt="2024-01-25T06:24:45.897" v="54137" actId="478"/>
          <ac:spMkLst>
            <pc:docMk/>
            <pc:sldMk cId="313389186" sldId="811"/>
            <ac:spMk id="25" creationId="{6196D6A2-4B72-225D-DEC6-7540707FF374}"/>
          </ac:spMkLst>
        </pc:spChg>
        <pc:spChg chg="del mod">
          <ac:chgData name="Palit, Tapti" userId="dec6fbcd-7598-406a-8cbf-504d4a3bac15" providerId="ADAL" clId="{ECD42228-5B96-4A72-B268-C46DF994E6B7}" dt="2024-01-16T18:46:26.802" v="7152" actId="478"/>
          <ac:spMkLst>
            <pc:docMk/>
            <pc:sldMk cId="313389186" sldId="811"/>
            <ac:spMk id="31" creationId="{D96DB06E-09E5-833E-0BC3-A9C505DC584E}"/>
          </ac:spMkLst>
        </pc:spChg>
        <pc:spChg chg="del">
          <ac:chgData name="Palit, Tapti" userId="dec6fbcd-7598-406a-8cbf-504d4a3bac15" providerId="ADAL" clId="{ECD42228-5B96-4A72-B268-C46DF994E6B7}" dt="2024-01-16T04:36:00.771" v="6256" actId="478"/>
          <ac:spMkLst>
            <pc:docMk/>
            <pc:sldMk cId="313389186" sldId="811"/>
            <ac:spMk id="33" creationId="{D24A23FD-CA18-5366-568C-E106460D0D34}"/>
          </ac:spMkLst>
        </pc:spChg>
        <pc:spChg chg="del">
          <ac:chgData name="Palit, Tapti" userId="dec6fbcd-7598-406a-8cbf-504d4a3bac15" providerId="ADAL" clId="{ECD42228-5B96-4A72-B268-C46DF994E6B7}" dt="2024-01-16T04:36:00.771" v="6256" actId="478"/>
          <ac:spMkLst>
            <pc:docMk/>
            <pc:sldMk cId="313389186" sldId="811"/>
            <ac:spMk id="34" creationId="{AA6C6F47-9B53-DBB9-3B2B-193C25420266}"/>
          </ac:spMkLst>
        </pc:spChg>
        <pc:spChg chg="del">
          <ac:chgData name="Palit, Tapti" userId="dec6fbcd-7598-406a-8cbf-504d4a3bac15" providerId="ADAL" clId="{ECD42228-5B96-4A72-B268-C46DF994E6B7}" dt="2024-01-16T04:36:08.647" v="6258" actId="478"/>
          <ac:spMkLst>
            <pc:docMk/>
            <pc:sldMk cId="313389186" sldId="811"/>
            <ac:spMk id="35" creationId="{81E105AE-52AC-E35A-BFC3-B32AA56B6763}"/>
          </ac:spMkLst>
        </pc:spChg>
        <pc:spChg chg="del">
          <ac:chgData name="Palit, Tapti" userId="dec6fbcd-7598-406a-8cbf-504d4a3bac15" providerId="ADAL" clId="{ECD42228-5B96-4A72-B268-C46DF994E6B7}" dt="2024-01-16T04:36:00.771" v="6256" actId="478"/>
          <ac:spMkLst>
            <pc:docMk/>
            <pc:sldMk cId="313389186" sldId="811"/>
            <ac:spMk id="38" creationId="{5C810122-060A-A3D4-BF1C-4BD977A009F9}"/>
          </ac:spMkLst>
        </pc:spChg>
        <pc:spChg chg="del">
          <ac:chgData name="Palit, Tapti" userId="dec6fbcd-7598-406a-8cbf-504d4a3bac15" providerId="ADAL" clId="{ECD42228-5B96-4A72-B268-C46DF994E6B7}" dt="2024-01-16T04:36:00.771" v="6256" actId="478"/>
          <ac:spMkLst>
            <pc:docMk/>
            <pc:sldMk cId="313389186" sldId="811"/>
            <ac:spMk id="39" creationId="{FE19E25C-9236-BA18-1B31-46772D4D8A93}"/>
          </ac:spMkLst>
        </pc:spChg>
        <pc:spChg chg="add del mod">
          <ac:chgData name="Palit, Tapti" userId="dec6fbcd-7598-406a-8cbf-504d4a3bac15" providerId="ADAL" clId="{ECD42228-5B96-4A72-B268-C46DF994E6B7}" dt="2024-01-16T19:45:04.122" v="7695" actId="478"/>
          <ac:spMkLst>
            <pc:docMk/>
            <pc:sldMk cId="313389186" sldId="811"/>
            <ac:spMk id="43" creationId="{A3DEC680-3B4B-EC43-94D5-8BD886A35B56}"/>
          </ac:spMkLst>
        </pc:spChg>
        <pc:grpChg chg="del">
          <ac:chgData name="Palit, Tapti" userId="dec6fbcd-7598-406a-8cbf-504d4a3bac15" providerId="ADAL" clId="{ECD42228-5B96-4A72-B268-C46DF994E6B7}" dt="2024-01-16T04:36:06.511" v="6257" actId="478"/>
          <ac:grpSpMkLst>
            <pc:docMk/>
            <pc:sldMk cId="313389186" sldId="811"/>
            <ac:grpSpMk id="32" creationId="{93AEE048-C2B2-ADC0-DD28-61D6E1740D71}"/>
          </ac:grpSpMkLst>
        </pc:grpChg>
        <pc:grpChg chg="add del mod">
          <ac:chgData name="Palit, Tapti" userId="dec6fbcd-7598-406a-8cbf-504d4a3bac15" providerId="ADAL" clId="{ECD42228-5B96-4A72-B268-C46DF994E6B7}" dt="2024-01-25T02:44:49.916" v="47146" actId="1076"/>
          <ac:grpSpMkLst>
            <pc:docMk/>
            <pc:sldMk cId="313389186" sldId="811"/>
            <ac:grpSpMk id="40" creationId="{139FF069-521D-6885-51A5-08416F525564}"/>
          </ac:grpSpMkLst>
        </pc:grpChg>
        <pc:picChg chg="add del mod">
          <ac:chgData name="Palit, Tapti" userId="dec6fbcd-7598-406a-8cbf-504d4a3bac15" providerId="ADAL" clId="{ECD42228-5B96-4A72-B268-C46DF994E6B7}" dt="2024-01-16T04:43:17.494" v="6396" actId="478"/>
          <ac:picMkLst>
            <pc:docMk/>
            <pc:sldMk cId="313389186" sldId="811"/>
            <ac:picMk id="5" creationId="{DE8043D2-E878-4F1E-2BD4-2FE95EB4A32F}"/>
          </ac:picMkLst>
        </pc:picChg>
        <pc:picChg chg="add mod">
          <ac:chgData name="Palit, Tapti" userId="dec6fbcd-7598-406a-8cbf-504d4a3bac15" providerId="ADAL" clId="{ECD42228-5B96-4A72-B268-C46DF994E6B7}" dt="2024-01-25T02:44:49.916" v="47146" actId="1076"/>
          <ac:picMkLst>
            <pc:docMk/>
            <pc:sldMk cId="313389186" sldId="811"/>
            <ac:picMk id="6" creationId="{CF4DBF3F-43CB-02D0-B6C6-7123F71DE0A6}"/>
          </ac:picMkLst>
        </pc:picChg>
        <pc:picChg chg="add mod ord">
          <ac:chgData name="Palit, Tapti" userId="dec6fbcd-7598-406a-8cbf-504d4a3bac15" providerId="ADAL" clId="{ECD42228-5B96-4A72-B268-C46DF994E6B7}" dt="2024-01-25T02:44:49.916" v="47146" actId="1076"/>
          <ac:picMkLst>
            <pc:docMk/>
            <pc:sldMk cId="313389186" sldId="811"/>
            <ac:picMk id="37" creationId="{E3CC48C8-BF86-F169-0D9E-BD55BE069D2C}"/>
          </ac:picMkLst>
        </pc:picChg>
        <pc:cxnChg chg="add del mod">
          <ac:chgData name="Palit, Tapti" userId="dec6fbcd-7598-406a-8cbf-504d4a3bac15" providerId="ADAL" clId="{ECD42228-5B96-4A72-B268-C46DF994E6B7}" dt="2024-01-25T02:44:20.753" v="47138" actId="478"/>
          <ac:cxnSpMkLst>
            <pc:docMk/>
            <pc:sldMk cId="313389186" sldId="811"/>
            <ac:cxnSpMk id="9" creationId="{58880BD5-FCCF-10EA-0406-B17472F42826}"/>
          </ac:cxnSpMkLst>
        </pc:cxnChg>
        <pc:cxnChg chg="mod">
          <ac:chgData name="Palit, Tapti" userId="dec6fbcd-7598-406a-8cbf-504d4a3bac15" providerId="ADAL" clId="{ECD42228-5B96-4A72-B268-C46DF994E6B7}" dt="2024-01-16T04:36:06.511" v="6257" actId="478"/>
          <ac:cxnSpMkLst>
            <pc:docMk/>
            <pc:sldMk cId="313389186" sldId="811"/>
            <ac:cxnSpMk id="13" creationId="{658AA6A3-6782-D5F7-98BF-90A0B252F9C2}"/>
          </ac:cxnSpMkLst>
        </pc:cxnChg>
        <pc:cxnChg chg="mod">
          <ac:chgData name="Palit, Tapti" userId="dec6fbcd-7598-406a-8cbf-504d4a3bac15" providerId="ADAL" clId="{ECD42228-5B96-4A72-B268-C46DF994E6B7}" dt="2024-01-16T04:36:06.511" v="6257" actId="478"/>
          <ac:cxnSpMkLst>
            <pc:docMk/>
            <pc:sldMk cId="313389186" sldId="811"/>
            <ac:cxnSpMk id="15" creationId="{16ABA878-751A-E74F-8D66-96ACBC79DFD6}"/>
          </ac:cxnSpMkLst>
        </pc:cxnChg>
        <pc:cxnChg chg="add mod">
          <ac:chgData name="Palit, Tapti" userId="dec6fbcd-7598-406a-8cbf-504d4a3bac15" providerId="ADAL" clId="{ECD42228-5B96-4A72-B268-C46DF994E6B7}" dt="2024-01-23T04:00:32.548" v="18472" actId="14100"/>
          <ac:cxnSpMkLst>
            <pc:docMk/>
            <pc:sldMk cId="313389186" sldId="811"/>
            <ac:cxnSpMk id="16" creationId="{84DAE4D6-ECB3-7E0F-BD31-E342CCF7BF24}"/>
          </ac:cxnSpMkLst>
        </pc:cxnChg>
        <pc:cxnChg chg="mod">
          <ac:chgData name="Palit, Tapti" userId="dec6fbcd-7598-406a-8cbf-504d4a3bac15" providerId="ADAL" clId="{ECD42228-5B96-4A72-B268-C46DF994E6B7}" dt="2024-01-16T04:36:06.511" v="6257" actId="478"/>
          <ac:cxnSpMkLst>
            <pc:docMk/>
            <pc:sldMk cId="313389186" sldId="811"/>
            <ac:cxnSpMk id="19" creationId="{F61C636B-4D52-07A7-51CA-10B8E6D9265D}"/>
          </ac:cxnSpMkLst>
        </pc:cxnChg>
        <pc:cxnChg chg="mod">
          <ac:chgData name="Palit, Tapti" userId="dec6fbcd-7598-406a-8cbf-504d4a3bac15" providerId="ADAL" clId="{ECD42228-5B96-4A72-B268-C46DF994E6B7}" dt="2024-01-16T04:36:06.511" v="6257" actId="478"/>
          <ac:cxnSpMkLst>
            <pc:docMk/>
            <pc:sldMk cId="313389186" sldId="811"/>
            <ac:cxnSpMk id="20" creationId="{8E16EA84-192A-EAB4-2D3E-E3111C6683A0}"/>
          </ac:cxnSpMkLst>
        </pc:cxnChg>
        <pc:cxnChg chg="mod">
          <ac:chgData name="Palit, Tapti" userId="dec6fbcd-7598-406a-8cbf-504d4a3bac15" providerId="ADAL" clId="{ECD42228-5B96-4A72-B268-C46DF994E6B7}" dt="2024-01-16T04:36:06.511" v="6257" actId="478"/>
          <ac:cxnSpMkLst>
            <pc:docMk/>
            <pc:sldMk cId="313389186" sldId="811"/>
            <ac:cxnSpMk id="21" creationId="{3A139B75-4091-07CD-8B42-DEA0040191AD}"/>
          </ac:cxnSpMkLst>
        </pc:cxnChg>
        <pc:cxnChg chg="mod">
          <ac:chgData name="Palit, Tapti" userId="dec6fbcd-7598-406a-8cbf-504d4a3bac15" providerId="ADAL" clId="{ECD42228-5B96-4A72-B268-C46DF994E6B7}" dt="2024-01-16T04:36:06.511" v="6257" actId="478"/>
          <ac:cxnSpMkLst>
            <pc:docMk/>
            <pc:sldMk cId="313389186" sldId="811"/>
            <ac:cxnSpMk id="26" creationId="{229B5E53-EBD9-DD00-FD1F-3AAE73C2219A}"/>
          </ac:cxnSpMkLst>
        </pc:cxnChg>
        <pc:cxnChg chg="add del mod">
          <ac:chgData name="Palit, Tapti" userId="dec6fbcd-7598-406a-8cbf-504d4a3bac15" providerId="ADAL" clId="{ECD42228-5B96-4A72-B268-C46DF994E6B7}" dt="2024-01-16T16:51:22.402" v="6607" actId="478"/>
          <ac:cxnSpMkLst>
            <pc:docMk/>
            <pc:sldMk cId="313389186" sldId="811"/>
            <ac:cxnSpMk id="41" creationId="{F8FE5B04-8385-2480-E880-15A9EAD19B2A}"/>
          </ac:cxnSpMkLst>
        </pc:cxnChg>
        <pc:cxnChg chg="add del mod">
          <ac:chgData name="Palit, Tapti" userId="dec6fbcd-7598-406a-8cbf-504d4a3bac15" providerId="ADAL" clId="{ECD42228-5B96-4A72-B268-C46DF994E6B7}" dt="2024-01-16T18:46:29.045" v="7153" actId="478"/>
          <ac:cxnSpMkLst>
            <pc:docMk/>
            <pc:sldMk cId="313389186" sldId="811"/>
            <ac:cxnSpMk id="42" creationId="{BE6470FB-80F3-5C14-60AC-509E239624A4}"/>
          </ac:cxnSpMkLst>
        </pc:cxnChg>
        <pc:extLst>
          <p:ext xmlns:p="http://schemas.openxmlformats.org/presentationml/2006/main" uri="{D6D511B9-2390-475A-947B-AFAB55BFBCF1}">
            <pc226:cmChg xmlns:pc226="http://schemas.microsoft.com/office/powerpoint/2022/06/main/command" chg="add">
              <pc226:chgData name="Palit, Tapti" userId="dec6fbcd-7598-406a-8cbf-504d4a3bac15" providerId="ADAL" clId="{ECD42228-5B96-4A72-B268-C46DF994E6B7}" dt="2024-01-24T01:45:22.113" v="34217"/>
              <pc2:cmMkLst xmlns:pc2="http://schemas.microsoft.com/office/powerpoint/2019/9/main/command">
                <pc:docMk/>
                <pc:sldMk cId="313389186" sldId="811"/>
                <pc2:cmMk id="{D406BEBF-F8EF-4FA1-9FDE-319A51769803}"/>
              </pc2:cmMkLst>
              <pc226:cmRplyChg chg="add">
                <pc226:chgData name="Palit, Tapti" userId="dec6fbcd-7598-406a-8cbf-504d4a3bac15" providerId="ADAL" clId="{ECD42228-5B96-4A72-B268-C46DF994E6B7}" dt="2024-01-24T01:45:22.113" v="34217"/>
                <pc2:cmRplyMkLst xmlns:pc2="http://schemas.microsoft.com/office/powerpoint/2019/9/main/command">
                  <pc:docMk/>
                  <pc:sldMk cId="313389186" sldId="811"/>
                  <pc2:cmMk id="{D406BEBF-F8EF-4FA1-9FDE-319A51769803}"/>
                  <pc2:cmRplyMk id="{0F7A3EA9-C285-46D1-AE31-BE711EDBA3F4}"/>
                </pc2:cmRplyMkLst>
              </pc226:cmRplyChg>
            </pc226:cmChg>
            <pc226:cmChg xmlns:pc226="http://schemas.microsoft.com/office/powerpoint/2022/06/main/command" chg="add">
              <pc226:chgData name="Palit, Tapti" userId="dec6fbcd-7598-406a-8cbf-504d4a3bac15" providerId="ADAL" clId="{ECD42228-5B96-4A72-B268-C46DF994E6B7}" dt="2024-01-16T04:36:53.094" v="6355"/>
              <pc2:cmMkLst xmlns:pc2="http://schemas.microsoft.com/office/powerpoint/2019/9/main/command">
                <pc:docMk/>
                <pc:sldMk cId="313389186" sldId="811"/>
                <pc2:cmMk id="{3B25E9F3-7B42-4F80-ADAB-53B7887C151B}"/>
              </pc2:cmMkLst>
            </pc226:cmChg>
          </p:ext>
        </pc:extLst>
      </pc:sldChg>
      <pc:sldChg chg="add del">
        <pc:chgData name="Palit, Tapti" userId="dec6fbcd-7598-406a-8cbf-504d4a3bac15" providerId="ADAL" clId="{ECD42228-5B96-4A72-B268-C46DF994E6B7}" dt="2024-01-16T03:49:55.594" v="5637" actId="47"/>
        <pc:sldMkLst>
          <pc:docMk/>
          <pc:sldMk cId="3616601756" sldId="811"/>
        </pc:sldMkLst>
      </pc:sldChg>
      <pc:sldChg chg="del">
        <pc:chgData name="Palit, Tapti" userId="dec6fbcd-7598-406a-8cbf-504d4a3bac15" providerId="ADAL" clId="{ECD42228-5B96-4A72-B268-C46DF994E6B7}" dt="2024-01-28T03:44:01.241" v="67437" actId="47"/>
        <pc:sldMkLst>
          <pc:docMk/>
          <pc:sldMk cId="317290650" sldId="812"/>
        </pc:sldMkLst>
      </pc:sldChg>
      <pc:sldChg chg="addSp delSp modSp new del">
        <pc:chgData name="Palit, Tapti" userId="dec6fbcd-7598-406a-8cbf-504d4a3bac15" providerId="ADAL" clId="{ECD42228-5B96-4A72-B268-C46DF994E6B7}" dt="2024-01-16T20:26:53.828" v="7778" actId="2696"/>
        <pc:sldMkLst>
          <pc:docMk/>
          <pc:sldMk cId="365542101" sldId="813"/>
        </pc:sldMkLst>
        <pc:picChg chg="add del mod">
          <ac:chgData name="Palit, Tapti" userId="dec6fbcd-7598-406a-8cbf-504d4a3bac15" providerId="ADAL" clId="{ECD42228-5B96-4A72-B268-C46DF994E6B7}" dt="2024-01-16T20:26:50.986" v="7777" actId="478"/>
          <ac:picMkLst>
            <pc:docMk/>
            <pc:sldMk cId="365542101" sldId="813"/>
            <ac:picMk id="6" creationId="{AAD2D11F-75A0-1A0B-569D-B37498AE94D5}"/>
          </ac:picMkLst>
        </pc:picChg>
      </pc:sldChg>
      <pc:sldChg chg="del">
        <pc:chgData name="Palit, Tapti" userId="dec6fbcd-7598-406a-8cbf-504d4a3bac15" providerId="ADAL" clId="{ECD42228-5B96-4A72-B268-C46DF994E6B7}" dt="2024-01-22T20:30:16.522" v="8587" actId="2696"/>
        <pc:sldMkLst>
          <pc:docMk/>
          <pc:sldMk cId="515852870" sldId="813"/>
        </pc:sldMkLst>
      </pc:sldChg>
      <pc:sldChg chg="add del mod modShow">
        <pc:chgData name="Palit, Tapti" userId="dec6fbcd-7598-406a-8cbf-504d4a3bac15" providerId="ADAL" clId="{ECD42228-5B96-4A72-B268-C46DF994E6B7}" dt="2024-01-28T03:44:01.241" v="67437" actId="47"/>
        <pc:sldMkLst>
          <pc:docMk/>
          <pc:sldMk cId="1146851654" sldId="813"/>
        </pc:sldMkLst>
      </pc:sldChg>
      <pc:sldChg chg="add del mod modShow">
        <pc:chgData name="Palit, Tapti" userId="dec6fbcd-7598-406a-8cbf-504d4a3bac15" providerId="ADAL" clId="{ECD42228-5B96-4A72-B268-C46DF994E6B7}" dt="2024-01-28T03:44:01.241" v="67437" actId="47"/>
        <pc:sldMkLst>
          <pc:docMk/>
          <pc:sldMk cId="1364002068" sldId="814"/>
        </pc:sldMkLst>
      </pc:sldChg>
      <pc:sldChg chg="del">
        <pc:chgData name="Palit, Tapti" userId="dec6fbcd-7598-406a-8cbf-504d4a3bac15" providerId="ADAL" clId="{ECD42228-5B96-4A72-B268-C46DF994E6B7}" dt="2024-01-22T23:36:03.977" v="10295" actId="2696"/>
        <pc:sldMkLst>
          <pc:docMk/>
          <pc:sldMk cId="1752075377" sldId="814"/>
        </pc:sldMkLst>
      </pc:sldChg>
      <pc:sldChg chg="del">
        <pc:chgData name="Palit, Tapti" userId="dec6fbcd-7598-406a-8cbf-504d4a3bac15" providerId="ADAL" clId="{ECD42228-5B96-4A72-B268-C46DF994E6B7}" dt="2024-01-22T23:36:03.977" v="10295" actId="2696"/>
        <pc:sldMkLst>
          <pc:docMk/>
          <pc:sldMk cId="554236177" sldId="815"/>
        </pc:sldMkLst>
      </pc:sldChg>
      <pc:sldChg chg="add del mod modShow">
        <pc:chgData name="Palit, Tapti" userId="dec6fbcd-7598-406a-8cbf-504d4a3bac15" providerId="ADAL" clId="{ECD42228-5B96-4A72-B268-C46DF994E6B7}" dt="2024-01-28T03:44:01.241" v="67437" actId="47"/>
        <pc:sldMkLst>
          <pc:docMk/>
          <pc:sldMk cId="1823350702" sldId="815"/>
        </pc:sldMkLst>
      </pc:sldChg>
      <pc:sldChg chg="del">
        <pc:chgData name="Palit, Tapti" userId="dec6fbcd-7598-406a-8cbf-504d4a3bac15" providerId="ADAL" clId="{ECD42228-5B96-4A72-B268-C46DF994E6B7}" dt="2024-01-22T23:36:03.977" v="10295" actId="2696"/>
        <pc:sldMkLst>
          <pc:docMk/>
          <pc:sldMk cId="1234104181" sldId="816"/>
        </pc:sldMkLst>
      </pc:sldChg>
      <pc:sldChg chg="add del mod modShow">
        <pc:chgData name="Palit, Tapti" userId="dec6fbcd-7598-406a-8cbf-504d4a3bac15" providerId="ADAL" clId="{ECD42228-5B96-4A72-B268-C46DF994E6B7}" dt="2024-01-28T03:44:01.241" v="67437" actId="47"/>
        <pc:sldMkLst>
          <pc:docMk/>
          <pc:sldMk cId="3297919639" sldId="816"/>
        </pc:sldMkLst>
      </pc:sldChg>
      <pc:sldChg chg="add del mod modShow">
        <pc:chgData name="Palit, Tapti" userId="dec6fbcd-7598-406a-8cbf-504d4a3bac15" providerId="ADAL" clId="{ECD42228-5B96-4A72-B268-C46DF994E6B7}" dt="2024-01-28T03:44:01.241" v="67437" actId="47"/>
        <pc:sldMkLst>
          <pc:docMk/>
          <pc:sldMk cId="1237463621" sldId="817"/>
        </pc:sldMkLst>
      </pc:sldChg>
      <pc:sldChg chg="del">
        <pc:chgData name="Palit, Tapti" userId="dec6fbcd-7598-406a-8cbf-504d4a3bac15" providerId="ADAL" clId="{ECD42228-5B96-4A72-B268-C46DF994E6B7}" dt="2024-01-22T23:36:21.891" v="10298" actId="2696"/>
        <pc:sldMkLst>
          <pc:docMk/>
          <pc:sldMk cId="3950825506" sldId="817"/>
        </pc:sldMkLst>
      </pc:sldChg>
      <pc:sldChg chg="del">
        <pc:chgData name="Palit, Tapti" userId="dec6fbcd-7598-406a-8cbf-504d4a3bac15" providerId="ADAL" clId="{ECD42228-5B96-4A72-B268-C46DF994E6B7}" dt="2024-01-28T03:44:01.241" v="67437" actId="47"/>
        <pc:sldMkLst>
          <pc:docMk/>
          <pc:sldMk cId="3101082761" sldId="819"/>
        </pc:sldMkLst>
      </pc:sldChg>
      <pc:sldChg chg="add del mod modShow">
        <pc:chgData name="Palit, Tapti" userId="dec6fbcd-7598-406a-8cbf-504d4a3bac15" providerId="ADAL" clId="{ECD42228-5B96-4A72-B268-C46DF994E6B7}" dt="2024-01-28T03:44:01.241" v="67437" actId="47"/>
        <pc:sldMkLst>
          <pc:docMk/>
          <pc:sldMk cId="631407664" sldId="820"/>
        </pc:sldMkLst>
      </pc:sldChg>
      <pc:sldChg chg="modSp del mod">
        <pc:chgData name="Palit, Tapti" userId="dec6fbcd-7598-406a-8cbf-504d4a3bac15" providerId="ADAL" clId="{ECD42228-5B96-4A72-B268-C46DF994E6B7}" dt="2024-01-24T04:11:54.463" v="39807" actId="2696"/>
        <pc:sldMkLst>
          <pc:docMk/>
          <pc:sldMk cId="977333192" sldId="820"/>
        </pc:sldMkLst>
        <pc:spChg chg="mod">
          <ac:chgData name="Palit, Tapti" userId="dec6fbcd-7598-406a-8cbf-504d4a3bac15" providerId="ADAL" clId="{ECD42228-5B96-4A72-B268-C46DF994E6B7}" dt="2024-01-23T15:56:25.680" v="32736" actId="20577"/>
          <ac:spMkLst>
            <pc:docMk/>
            <pc:sldMk cId="977333192" sldId="820"/>
            <ac:spMk id="6" creationId="{AE4A86D3-4240-62F8-8977-E29D66389765}"/>
          </ac:spMkLst>
        </pc:spChg>
      </pc:sldChg>
      <pc:sldChg chg="add del mod modShow">
        <pc:chgData name="Palit, Tapti" userId="dec6fbcd-7598-406a-8cbf-504d4a3bac15" providerId="ADAL" clId="{ECD42228-5B96-4A72-B268-C46DF994E6B7}" dt="2024-01-28T03:44:01.241" v="67437" actId="47"/>
        <pc:sldMkLst>
          <pc:docMk/>
          <pc:sldMk cId="443954180" sldId="823"/>
        </pc:sldMkLst>
      </pc:sldChg>
      <pc:sldChg chg="del addCm">
        <pc:chgData name="Palit, Tapti" userId="dec6fbcd-7598-406a-8cbf-504d4a3bac15" providerId="ADAL" clId="{ECD42228-5B96-4A72-B268-C46DF994E6B7}" dt="2024-01-24T04:11:54.463" v="39807" actId="2696"/>
        <pc:sldMkLst>
          <pc:docMk/>
          <pc:sldMk cId="1201236902" sldId="823"/>
        </pc:sldMkLst>
        <pc:extLst>
          <p:ext xmlns:p="http://schemas.openxmlformats.org/presentationml/2006/main" uri="{D6D511B9-2390-475A-947B-AFAB55BFBCF1}">
            <pc226:cmChg xmlns:pc226="http://schemas.microsoft.com/office/powerpoint/2022/06/main/command" chg="add">
              <pc226:chgData name="Palit, Tapti" userId="dec6fbcd-7598-406a-8cbf-504d4a3bac15" providerId="ADAL" clId="{ECD42228-5B96-4A72-B268-C46DF994E6B7}" dt="2024-01-22T23:45:22.515" v="10460"/>
              <pc2:cmMkLst xmlns:pc2="http://schemas.microsoft.com/office/powerpoint/2019/9/main/command">
                <pc:docMk/>
                <pc:sldMk cId="1201236902" sldId="823"/>
                <pc2:cmMk id="{40B42FA1-F435-453A-85BB-84B05E02EA36}"/>
              </pc2:cmMkLst>
            </pc226:cmChg>
          </p:ext>
        </pc:extLst>
      </pc:sldChg>
      <pc:sldChg chg="del">
        <pc:chgData name="Palit, Tapti" userId="dec6fbcd-7598-406a-8cbf-504d4a3bac15" providerId="ADAL" clId="{ECD42228-5B96-4A72-B268-C46DF994E6B7}" dt="2024-01-28T03:44:01.241" v="67437" actId="47"/>
        <pc:sldMkLst>
          <pc:docMk/>
          <pc:sldMk cId="4169261755" sldId="824"/>
        </pc:sldMkLst>
      </pc:sldChg>
      <pc:sldChg chg="del">
        <pc:chgData name="Palit, Tapti" userId="dec6fbcd-7598-406a-8cbf-504d4a3bac15" providerId="ADAL" clId="{ECD42228-5B96-4A72-B268-C46DF994E6B7}" dt="2024-01-28T03:44:01.241" v="67437" actId="47"/>
        <pc:sldMkLst>
          <pc:docMk/>
          <pc:sldMk cId="39571751" sldId="825"/>
        </pc:sldMkLst>
      </pc:sldChg>
      <pc:sldChg chg="del">
        <pc:chgData name="Palit, Tapti" userId="dec6fbcd-7598-406a-8cbf-504d4a3bac15" providerId="ADAL" clId="{ECD42228-5B96-4A72-B268-C46DF994E6B7}" dt="2024-01-28T03:44:01.241" v="67437" actId="47"/>
        <pc:sldMkLst>
          <pc:docMk/>
          <pc:sldMk cId="2142552507" sldId="826"/>
        </pc:sldMkLst>
      </pc:sldChg>
      <pc:sldChg chg="del">
        <pc:chgData name="Palit, Tapti" userId="dec6fbcd-7598-406a-8cbf-504d4a3bac15" providerId="ADAL" clId="{ECD42228-5B96-4A72-B268-C46DF994E6B7}" dt="2024-01-28T03:44:01.241" v="67437" actId="47"/>
        <pc:sldMkLst>
          <pc:docMk/>
          <pc:sldMk cId="2301828315" sldId="827"/>
        </pc:sldMkLst>
      </pc:sldChg>
      <pc:sldChg chg="del">
        <pc:chgData name="Palit, Tapti" userId="dec6fbcd-7598-406a-8cbf-504d4a3bac15" providerId="ADAL" clId="{ECD42228-5B96-4A72-B268-C46DF994E6B7}" dt="2024-01-28T03:44:01.241" v="67437" actId="47"/>
        <pc:sldMkLst>
          <pc:docMk/>
          <pc:sldMk cId="3429543311" sldId="828"/>
        </pc:sldMkLst>
      </pc:sldChg>
      <pc:sldChg chg="del">
        <pc:chgData name="Palit, Tapti" userId="dec6fbcd-7598-406a-8cbf-504d4a3bac15" providerId="ADAL" clId="{ECD42228-5B96-4A72-B268-C46DF994E6B7}" dt="2024-01-28T03:44:01.241" v="67437" actId="47"/>
        <pc:sldMkLst>
          <pc:docMk/>
          <pc:sldMk cId="3075486786" sldId="829"/>
        </pc:sldMkLst>
      </pc:sldChg>
      <pc:sldChg chg="del">
        <pc:chgData name="Palit, Tapti" userId="dec6fbcd-7598-406a-8cbf-504d4a3bac15" providerId="ADAL" clId="{ECD42228-5B96-4A72-B268-C46DF994E6B7}" dt="2024-01-28T03:44:01.241" v="67437" actId="47"/>
        <pc:sldMkLst>
          <pc:docMk/>
          <pc:sldMk cId="875307279" sldId="830"/>
        </pc:sldMkLst>
      </pc:sldChg>
      <pc:sldChg chg="modSp mod modNotesTx">
        <pc:chgData name="Palit, Tapti" userId="dec6fbcd-7598-406a-8cbf-504d4a3bac15" providerId="ADAL" clId="{ECD42228-5B96-4A72-B268-C46DF994E6B7}" dt="2024-01-25T06:24:36.939" v="54136" actId="20577"/>
        <pc:sldMkLst>
          <pc:docMk/>
          <pc:sldMk cId="2679725324" sldId="830"/>
        </pc:sldMkLst>
        <pc:spChg chg="mod">
          <ac:chgData name="Palit, Tapti" userId="dec6fbcd-7598-406a-8cbf-504d4a3bac15" providerId="ADAL" clId="{ECD42228-5B96-4A72-B268-C46DF994E6B7}" dt="2024-01-25T03:58:53.862" v="49653" actId="20577"/>
          <ac:spMkLst>
            <pc:docMk/>
            <pc:sldMk cId="2679725324" sldId="830"/>
            <ac:spMk id="6" creationId="{C83B4F0D-9E97-1F40-2BE7-29B171E0C65F}"/>
          </ac:spMkLst>
        </pc:spChg>
      </pc:sldChg>
      <pc:sldChg chg="del">
        <pc:chgData name="Palit, Tapti" userId="dec6fbcd-7598-406a-8cbf-504d4a3bac15" providerId="ADAL" clId="{ECD42228-5B96-4A72-B268-C46DF994E6B7}" dt="2024-01-23T00:36:40.946" v="10957" actId="2696"/>
        <pc:sldMkLst>
          <pc:docMk/>
          <pc:sldMk cId="814321821" sldId="831"/>
        </pc:sldMkLst>
      </pc:sldChg>
      <pc:sldChg chg="add del mod modShow">
        <pc:chgData name="Palit, Tapti" userId="dec6fbcd-7598-406a-8cbf-504d4a3bac15" providerId="ADAL" clId="{ECD42228-5B96-4A72-B268-C46DF994E6B7}" dt="2024-01-28T03:44:01.241" v="67437" actId="47"/>
        <pc:sldMkLst>
          <pc:docMk/>
          <pc:sldMk cId="3428723336" sldId="831"/>
        </pc:sldMkLst>
      </pc:sldChg>
      <pc:sldChg chg="add del mod modShow">
        <pc:chgData name="Palit, Tapti" userId="dec6fbcd-7598-406a-8cbf-504d4a3bac15" providerId="ADAL" clId="{ECD42228-5B96-4A72-B268-C46DF994E6B7}" dt="2024-01-28T03:44:01.241" v="67437" actId="47"/>
        <pc:sldMkLst>
          <pc:docMk/>
          <pc:sldMk cId="667213821" sldId="833"/>
        </pc:sldMkLst>
      </pc:sldChg>
      <pc:sldChg chg="del">
        <pc:chgData name="Palit, Tapti" userId="dec6fbcd-7598-406a-8cbf-504d4a3bac15" providerId="ADAL" clId="{ECD42228-5B96-4A72-B268-C46DF994E6B7}" dt="2024-01-23T00:36:40.946" v="10957" actId="2696"/>
        <pc:sldMkLst>
          <pc:docMk/>
          <pc:sldMk cId="2698777631" sldId="833"/>
        </pc:sldMkLst>
      </pc:sldChg>
      <pc:sldChg chg="del">
        <pc:chgData name="Palit, Tapti" userId="dec6fbcd-7598-406a-8cbf-504d4a3bac15" providerId="ADAL" clId="{ECD42228-5B96-4A72-B268-C46DF994E6B7}" dt="2024-01-23T00:55:46.107" v="11397" actId="2696"/>
        <pc:sldMkLst>
          <pc:docMk/>
          <pc:sldMk cId="3147099366" sldId="834"/>
        </pc:sldMkLst>
      </pc:sldChg>
      <pc:sldChg chg="add del mod modShow">
        <pc:chgData name="Palit, Tapti" userId="dec6fbcd-7598-406a-8cbf-504d4a3bac15" providerId="ADAL" clId="{ECD42228-5B96-4A72-B268-C46DF994E6B7}" dt="2024-01-28T03:44:01.241" v="67437" actId="47"/>
        <pc:sldMkLst>
          <pc:docMk/>
          <pc:sldMk cId="3198988181" sldId="834"/>
        </pc:sldMkLst>
      </pc:sldChg>
      <pc:sldChg chg="add del mod modShow">
        <pc:chgData name="Palit, Tapti" userId="dec6fbcd-7598-406a-8cbf-504d4a3bac15" providerId="ADAL" clId="{ECD42228-5B96-4A72-B268-C46DF994E6B7}" dt="2024-01-28T03:44:01.241" v="67437" actId="47"/>
        <pc:sldMkLst>
          <pc:docMk/>
          <pc:sldMk cId="573666912" sldId="835"/>
        </pc:sldMkLst>
      </pc:sldChg>
      <pc:sldChg chg="del">
        <pc:chgData name="Palit, Tapti" userId="dec6fbcd-7598-406a-8cbf-504d4a3bac15" providerId="ADAL" clId="{ECD42228-5B96-4A72-B268-C46DF994E6B7}" dt="2024-01-23T00:55:46.107" v="11397" actId="2696"/>
        <pc:sldMkLst>
          <pc:docMk/>
          <pc:sldMk cId="4109486574" sldId="835"/>
        </pc:sldMkLst>
      </pc:sldChg>
      <pc:sldChg chg="del">
        <pc:chgData name="Palit, Tapti" userId="dec6fbcd-7598-406a-8cbf-504d4a3bac15" providerId="ADAL" clId="{ECD42228-5B96-4A72-B268-C46DF994E6B7}" dt="2024-01-28T03:44:01.241" v="67437" actId="47"/>
        <pc:sldMkLst>
          <pc:docMk/>
          <pc:sldMk cId="2988731605" sldId="838"/>
        </pc:sldMkLst>
      </pc:sldChg>
      <pc:sldChg chg="add del">
        <pc:chgData name="Palit, Tapti" userId="dec6fbcd-7598-406a-8cbf-504d4a3bac15" providerId="ADAL" clId="{ECD42228-5B96-4A72-B268-C46DF994E6B7}" dt="2024-02-09T02:52:53.122" v="102673" actId="2696"/>
        <pc:sldMkLst>
          <pc:docMk/>
          <pc:sldMk cId="450451717" sldId="840"/>
        </pc:sldMkLst>
      </pc:sldChg>
      <pc:sldChg chg="add mod modShow">
        <pc:chgData name="Palit, Tapti" userId="dec6fbcd-7598-406a-8cbf-504d4a3bac15" providerId="ADAL" clId="{ECD42228-5B96-4A72-B268-C46DF994E6B7}" dt="2024-02-09T02:52:59.560" v="102675" actId="729"/>
        <pc:sldMkLst>
          <pc:docMk/>
          <pc:sldMk cId="2212949299" sldId="840"/>
        </pc:sldMkLst>
      </pc:sldChg>
      <pc:sldChg chg="addSp delSp modSp add del mod delAnim modShow chgLayout modNotesTx">
        <pc:chgData name="Palit, Tapti" userId="dec6fbcd-7598-406a-8cbf-504d4a3bac15" providerId="ADAL" clId="{ECD42228-5B96-4A72-B268-C46DF994E6B7}" dt="2024-02-08T21:21:36.426" v="100774" actId="2696"/>
        <pc:sldMkLst>
          <pc:docMk/>
          <pc:sldMk cId="3041051065" sldId="840"/>
        </pc:sldMkLst>
        <pc:spChg chg="mod ord">
          <ac:chgData name="Palit, Tapti" userId="dec6fbcd-7598-406a-8cbf-504d4a3bac15" providerId="ADAL" clId="{ECD42228-5B96-4A72-B268-C46DF994E6B7}" dt="2024-01-28T22:05:11.349" v="69567" actId="6264"/>
          <ac:spMkLst>
            <pc:docMk/>
            <pc:sldMk cId="3041051065" sldId="840"/>
            <ac:spMk id="2" creationId="{76C2218A-F1A9-4EE7-8F23-4A77F2ACC91D}"/>
          </ac:spMkLst>
        </pc:spChg>
        <pc:spChg chg="del">
          <ac:chgData name="Palit, Tapti" userId="dec6fbcd-7598-406a-8cbf-504d4a3bac15" providerId="ADAL" clId="{ECD42228-5B96-4A72-B268-C46DF994E6B7}" dt="2024-01-28T22:04:41.972" v="69560" actId="478"/>
          <ac:spMkLst>
            <pc:docMk/>
            <pc:sldMk cId="3041051065" sldId="840"/>
            <ac:spMk id="3" creationId="{E72186F9-FE3D-CA26-20F7-94C0AD1DBE3D}"/>
          </ac:spMkLst>
        </pc:spChg>
        <pc:spChg chg="mod ord">
          <ac:chgData name="Palit, Tapti" userId="dec6fbcd-7598-406a-8cbf-504d4a3bac15" providerId="ADAL" clId="{ECD42228-5B96-4A72-B268-C46DF994E6B7}" dt="2024-01-28T22:05:11.349" v="69567" actId="6264"/>
          <ac:spMkLst>
            <pc:docMk/>
            <pc:sldMk cId="3041051065" sldId="840"/>
            <ac:spMk id="4" creationId="{406BE7A0-93CE-40E8-B125-992C65ADE4C9}"/>
          </ac:spMkLst>
        </pc:spChg>
        <pc:spChg chg="del mod ord">
          <ac:chgData name="Palit, Tapti" userId="dec6fbcd-7598-406a-8cbf-504d4a3bac15" providerId="ADAL" clId="{ECD42228-5B96-4A72-B268-C46DF994E6B7}" dt="2024-01-28T22:05:07.652" v="69566" actId="478"/>
          <ac:spMkLst>
            <pc:docMk/>
            <pc:sldMk cId="3041051065" sldId="840"/>
            <ac:spMk id="6" creationId="{81AE66CA-DDB8-1505-13E0-5056202A9DC5}"/>
          </ac:spMkLst>
        </pc:spChg>
        <pc:spChg chg="add del mod">
          <ac:chgData name="Palit, Tapti" userId="dec6fbcd-7598-406a-8cbf-504d4a3bac15" providerId="ADAL" clId="{ECD42228-5B96-4A72-B268-C46DF994E6B7}" dt="2024-01-28T22:04:59.488" v="69564" actId="478"/>
          <ac:spMkLst>
            <pc:docMk/>
            <pc:sldMk cId="3041051065" sldId="840"/>
            <ac:spMk id="9" creationId="{B755013D-098F-B596-2ECB-081C3E871B83}"/>
          </ac:spMkLst>
        </pc:spChg>
        <pc:spChg chg="add del mod">
          <ac:chgData name="Palit, Tapti" userId="dec6fbcd-7598-406a-8cbf-504d4a3bac15" providerId="ADAL" clId="{ECD42228-5B96-4A72-B268-C46DF994E6B7}" dt="2024-01-28T22:05:11.349" v="69567" actId="6264"/>
          <ac:spMkLst>
            <pc:docMk/>
            <pc:sldMk cId="3041051065" sldId="840"/>
            <ac:spMk id="10" creationId="{D34A587A-ADC8-D503-D010-12A6E9520C8E}"/>
          </ac:spMkLst>
        </pc:spChg>
        <pc:spChg chg="add del mod">
          <ac:chgData name="Palit, Tapti" userId="dec6fbcd-7598-406a-8cbf-504d4a3bac15" providerId="ADAL" clId="{ECD42228-5B96-4A72-B268-C46DF994E6B7}" dt="2024-01-28T22:05:11.349" v="69567" actId="6264"/>
          <ac:spMkLst>
            <pc:docMk/>
            <pc:sldMk cId="3041051065" sldId="840"/>
            <ac:spMk id="11" creationId="{0433B492-4A4A-94AF-4DC7-B6546F0C9269}"/>
          </ac:spMkLst>
        </pc:spChg>
        <pc:spChg chg="add del mod">
          <ac:chgData name="Palit, Tapti" userId="dec6fbcd-7598-406a-8cbf-504d4a3bac15" providerId="ADAL" clId="{ECD42228-5B96-4A72-B268-C46DF994E6B7}" dt="2024-01-28T22:05:11.349" v="69567" actId="6264"/>
          <ac:spMkLst>
            <pc:docMk/>
            <pc:sldMk cId="3041051065" sldId="840"/>
            <ac:spMk id="14" creationId="{D9A0AA9E-D0C4-E097-2647-BA89E5B39B44}"/>
          </ac:spMkLst>
        </pc:spChg>
        <pc:spChg chg="add mod ord">
          <ac:chgData name="Palit, Tapti" userId="dec6fbcd-7598-406a-8cbf-504d4a3bac15" providerId="ADAL" clId="{ECD42228-5B96-4A72-B268-C46DF994E6B7}" dt="2024-01-30T15:45:00.111" v="91840" actId="20577"/>
          <ac:spMkLst>
            <pc:docMk/>
            <pc:sldMk cId="3041051065" sldId="840"/>
            <ac:spMk id="15" creationId="{7C711656-9494-678E-C5AC-FED2F41F974B}"/>
          </ac:spMkLst>
        </pc:spChg>
        <pc:graphicFrameChg chg="mod ord">
          <ac:chgData name="Palit, Tapti" userId="dec6fbcd-7598-406a-8cbf-504d4a3bac15" providerId="ADAL" clId="{ECD42228-5B96-4A72-B268-C46DF994E6B7}" dt="2024-01-28T22:05:11.349" v="69567" actId="6264"/>
          <ac:graphicFrameMkLst>
            <pc:docMk/>
            <pc:sldMk cId="3041051065" sldId="840"/>
            <ac:graphicFrameMk id="5" creationId="{2D915EF0-C181-4958-87BE-EEB35EBC0714}"/>
          </ac:graphicFrameMkLst>
        </pc:graphicFrameChg>
      </pc:sldChg>
      <pc:sldChg chg="addSp delSp modSp del mod addCm delCm modNotesTx">
        <pc:chgData name="Palit, Tapti" userId="dec6fbcd-7598-406a-8cbf-504d4a3bac15" providerId="ADAL" clId="{ECD42228-5B96-4A72-B268-C46DF994E6B7}" dt="2024-01-28T00:58:02.090" v="67154" actId="2696"/>
        <pc:sldMkLst>
          <pc:docMk/>
          <pc:sldMk cId="3814629529" sldId="840"/>
        </pc:sldMkLst>
        <pc:spChg chg="mod">
          <ac:chgData name="Palit, Tapti" userId="dec6fbcd-7598-406a-8cbf-504d4a3bac15" providerId="ADAL" clId="{ECD42228-5B96-4A72-B268-C46DF994E6B7}" dt="2024-01-28T00:57:59.691" v="67153" actId="1076"/>
          <ac:spMkLst>
            <pc:docMk/>
            <pc:sldMk cId="3814629529" sldId="840"/>
            <ac:spMk id="6" creationId="{81AE66CA-DDB8-1505-13E0-5056202A9DC5}"/>
          </ac:spMkLst>
        </pc:spChg>
        <pc:spChg chg="add mod">
          <ac:chgData name="Palit, Tapti" userId="dec6fbcd-7598-406a-8cbf-504d4a3bac15" providerId="ADAL" clId="{ECD42228-5B96-4A72-B268-C46DF994E6B7}" dt="2024-01-25T02:48:19.760" v="47265" actId="1076"/>
          <ac:spMkLst>
            <pc:docMk/>
            <pc:sldMk cId="3814629529" sldId="840"/>
            <ac:spMk id="7" creationId="{901A50BF-C011-C66A-897E-F64DFC8CE91D}"/>
          </ac:spMkLst>
        </pc:spChg>
        <pc:spChg chg="del">
          <ac:chgData name="Palit, Tapti" userId="dec6fbcd-7598-406a-8cbf-504d4a3bac15" providerId="ADAL" clId="{ECD42228-5B96-4A72-B268-C46DF994E6B7}" dt="2024-01-23T15:05:28.386" v="27112" actId="478"/>
          <ac:spMkLst>
            <pc:docMk/>
            <pc:sldMk cId="3814629529" sldId="840"/>
            <ac:spMk id="7" creationId="{EE969EE1-BB5F-49CA-8294-CF99F01CA2E7}"/>
          </ac:spMkLst>
        </pc:spChg>
        <pc:spChg chg="del">
          <ac:chgData name="Palit, Tapti" userId="dec6fbcd-7598-406a-8cbf-504d4a3bac15" providerId="ADAL" clId="{ECD42228-5B96-4A72-B268-C46DF994E6B7}" dt="2024-01-23T15:05:28.386" v="27112" actId="478"/>
          <ac:spMkLst>
            <pc:docMk/>
            <pc:sldMk cId="3814629529" sldId="840"/>
            <ac:spMk id="8" creationId="{1DF7F80A-1399-420B-A50F-9A050408E987}"/>
          </ac:spMkLst>
        </pc:spChg>
        <pc:spChg chg="del">
          <ac:chgData name="Palit, Tapti" userId="dec6fbcd-7598-406a-8cbf-504d4a3bac15" providerId="ADAL" clId="{ECD42228-5B96-4A72-B268-C46DF994E6B7}" dt="2024-01-23T15:05:28.386" v="27112" actId="478"/>
          <ac:spMkLst>
            <pc:docMk/>
            <pc:sldMk cId="3814629529" sldId="840"/>
            <ac:spMk id="9" creationId="{27DE1AE7-FA32-484D-9B6A-A02D9B37555A}"/>
          </ac:spMkLst>
        </pc:spChg>
        <pc:spChg chg="del">
          <ac:chgData name="Palit, Tapti" userId="dec6fbcd-7598-406a-8cbf-504d4a3bac15" providerId="ADAL" clId="{ECD42228-5B96-4A72-B268-C46DF994E6B7}" dt="2024-01-23T15:05:28.386" v="27112" actId="478"/>
          <ac:spMkLst>
            <pc:docMk/>
            <pc:sldMk cId="3814629529" sldId="840"/>
            <ac:spMk id="10" creationId="{F55DBEC7-16D0-46B6-882B-33E915FE2BAC}"/>
          </ac:spMkLst>
        </pc:spChg>
        <pc:spChg chg="del">
          <ac:chgData name="Palit, Tapti" userId="dec6fbcd-7598-406a-8cbf-504d4a3bac15" providerId="ADAL" clId="{ECD42228-5B96-4A72-B268-C46DF994E6B7}" dt="2024-01-23T15:05:28.386" v="27112" actId="478"/>
          <ac:spMkLst>
            <pc:docMk/>
            <pc:sldMk cId="3814629529" sldId="840"/>
            <ac:spMk id="11" creationId="{F4AB52F8-3ECC-4F76-A314-64518EEE3C2D}"/>
          </ac:spMkLst>
        </pc:spChg>
        <pc:spChg chg="mod">
          <ac:chgData name="Palit, Tapti" userId="dec6fbcd-7598-406a-8cbf-504d4a3bac15" providerId="ADAL" clId="{ECD42228-5B96-4A72-B268-C46DF994E6B7}" dt="2024-01-23T15:04:55.386" v="27111" actId="1076"/>
          <ac:spMkLst>
            <pc:docMk/>
            <pc:sldMk cId="3814629529" sldId="840"/>
            <ac:spMk id="13" creationId="{F24A0AC5-8718-5313-A967-7C38633CEA65}"/>
          </ac:spMkLst>
        </pc:spChg>
        <pc:spChg chg="mod">
          <ac:chgData name="Palit, Tapti" userId="dec6fbcd-7598-406a-8cbf-504d4a3bac15" providerId="ADAL" clId="{ECD42228-5B96-4A72-B268-C46DF994E6B7}" dt="2024-01-23T15:06:09.373" v="27119" actId="1076"/>
          <ac:spMkLst>
            <pc:docMk/>
            <pc:sldMk cId="3814629529" sldId="840"/>
            <ac:spMk id="16" creationId="{6AEA4755-AFFE-68EC-68F0-4824BFD3BF84}"/>
          </ac:spMkLst>
        </pc:spChg>
        <pc:spChg chg="mod">
          <ac:chgData name="Palit, Tapti" userId="dec6fbcd-7598-406a-8cbf-504d4a3bac15" providerId="ADAL" clId="{ECD42228-5B96-4A72-B268-C46DF994E6B7}" dt="2024-01-23T15:06:07.188" v="27118" actId="1076"/>
          <ac:spMkLst>
            <pc:docMk/>
            <pc:sldMk cId="3814629529" sldId="840"/>
            <ac:spMk id="17" creationId="{AB411D53-3F5E-A6EA-FC95-93F016A181E1}"/>
          </ac:spMkLst>
        </pc:spChg>
        <pc:spChg chg="mod">
          <ac:chgData name="Palit, Tapti" userId="dec6fbcd-7598-406a-8cbf-504d4a3bac15" providerId="ADAL" clId="{ECD42228-5B96-4A72-B268-C46DF994E6B7}" dt="2024-01-23T15:05:45.583" v="27116"/>
          <ac:spMkLst>
            <pc:docMk/>
            <pc:sldMk cId="3814629529" sldId="840"/>
            <ac:spMk id="18" creationId="{D32F8779-3A40-53F7-12FB-7F232ADBCB62}"/>
          </ac:spMkLst>
        </pc:spChg>
        <pc:spChg chg="mod">
          <ac:chgData name="Palit, Tapti" userId="dec6fbcd-7598-406a-8cbf-504d4a3bac15" providerId="ADAL" clId="{ECD42228-5B96-4A72-B268-C46DF994E6B7}" dt="2024-01-23T15:05:45.583" v="27116"/>
          <ac:spMkLst>
            <pc:docMk/>
            <pc:sldMk cId="3814629529" sldId="840"/>
            <ac:spMk id="19" creationId="{4E917E53-3F9F-9A69-AEA4-E6027A6C716F}"/>
          </ac:spMkLst>
        </pc:spChg>
        <pc:spChg chg="mod">
          <ac:chgData name="Palit, Tapti" userId="dec6fbcd-7598-406a-8cbf-504d4a3bac15" providerId="ADAL" clId="{ECD42228-5B96-4A72-B268-C46DF994E6B7}" dt="2024-01-23T15:05:45.583" v="27116"/>
          <ac:spMkLst>
            <pc:docMk/>
            <pc:sldMk cId="3814629529" sldId="840"/>
            <ac:spMk id="20" creationId="{BA487F9F-5752-5424-49CA-F7B5113C8730}"/>
          </ac:spMkLst>
        </pc:spChg>
        <pc:spChg chg="mod">
          <ac:chgData name="Palit, Tapti" userId="dec6fbcd-7598-406a-8cbf-504d4a3bac15" providerId="ADAL" clId="{ECD42228-5B96-4A72-B268-C46DF994E6B7}" dt="2024-01-23T15:05:45.583" v="27116"/>
          <ac:spMkLst>
            <pc:docMk/>
            <pc:sldMk cId="3814629529" sldId="840"/>
            <ac:spMk id="21" creationId="{F829EC6C-3A7F-7278-803E-1559B6BE2F50}"/>
          </ac:spMkLst>
        </pc:spChg>
        <pc:spChg chg="mod">
          <ac:chgData name="Palit, Tapti" userId="dec6fbcd-7598-406a-8cbf-504d4a3bac15" providerId="ADAL" clId="{ECD42228-5B96-4A72-B268-C46DF994E6B7}" dt="2024-01-23T15:05:45.583" v="27116"/>
          <ac:spMkLst>
            <pc:docMk/>
            <pc:sldMk cId="3814629529" sldId="840"/>
            <ac:spMk id="22" creationId="{D6E95BC3-8FCE-3881-574F-42B906DD1DF9}"/>
          </ac:spMkLst>
        </pc:spChg>
        <pc:grpChg chg="add del mod">
          <ac:chgData name="Palit, Tapti" userId="dec6fbcd-7598-406a-8cbf-504d4a3bac15" providerId="ADAL" clId="{ECD42228-5B96-4A72-B268-C46DF994E6B7}" dt="2024-01-25T02:48:26.212" v="47266" actId="478"/>
          <ac:grpSpMkLst>
            <pc:docMk/>
            <pc:sldMk cId="3814629529" sldId="840"/>
            <ac:grpSpMk id="14" creationId="{B85CF3D2-A50C-A9A8-E7C4-829C4F9583FC}"/>
          </ac:grpSpMkLst>
        </pc:grpChg>
        <pc:grpChg chg="mod">
          <ac:chgData name="Palit, Tapti" userId="dec6fbcd-7598-406a-8cbf-504d4a3bac15" providerId="ADAL" clId="{ECD42228-5B96-4A72-B268-C46DF994E6B7}" dt="2024-01-23T15:05:45.583" v="27116"/>
          <ac:grpSpMkLst>
            <pc:docMk/>
            <pc:sldMk cId="3814629529" sldId="840"/>
            <ac:grpSpMk id="15" creationId="{687E24DF-80B2-17DA-898D-D8129B326D76}"/>
          </ac:grpSpMkLst>
        </pc:grpChg>
        <pc:extLst>
          <p:ext xmlns:p="http://schemas.openxmlformats.org/presentationml/2006/main" uri="{D6D511B9-2390-475A-947B-AFAB55BFBCF1}">
            <pc226:cmChg xmlns:pc226="http://schemas.microsoft.com/office/powerpoint/2022/06/main/command" chg="add del">
              <pc226:chgData name="Palit, Tapti" userId="dec6fbcd-7598-406a-8cbf-504d4a3bac15" providerId="ADAL" clId="{ECD42228-5B96-4A72-B268-C46DF994E6B7}" dt="2024-01-23T17:49:56.848" v="32743"/>
              <pc2:cmMkLst xmlns:pc2="http://schemas.microsoft.com/office/powerpoint/2019/9/main/command">
                <pc:docMk/>
                <pc:sldMk cId="3814629529" sldId="840"/>
                <pc2:cmMk id="{90ED0F83-0831-46ED-8771-9B4C95269E88}"/>
              </pc2:cmMkLst>
            </pc226:cmChg>
          </p:ext>
        </pc:extLst>
      </pc:sldChg>
      <pc:sldChg chg="del ord">
        <pc:chgData name="Palit, Tapti" userId="dec6fbcd-7598-406a-8cbf-504d4a3bac15" providerId="ADAL" clId="{ECD42228-5B96-4A72-B268-C46DF994E6B7}" dt="2024-01-23T01:37:10.920" v="12672" actId="2696"/>
        <pc:sldMkLst>
          <pc:docMk/>
          <pc:sldMk cId="156922992" sldId="843"/>
        </pc:sldMkLst>
      </pc:sldChg>
      <pc:sldChg chg="add del mod modShow">
        <pc:chgData name="Palit, Tapti" userId="dec6fbcd-7598-406a-8cbf-504d4a3bac15" providerId="ADAL" clId="{ECD42228-5B96-4A72-B268-C46DF994E6B7}" dt="2024-01-28T03:44:01.241" v="67437" actId="47"/>
        <pc:sldMkLst>
          <pc:docMk/>
          <pc:sldMk cId="2414655689" sldId="843"/>
        </pc:sldMkLst>
      </pc:sldChg>
      <pc:sldChg chg="del">
        <pc:chgData name="Palit, Tapti" userId="dec6fbcd-7598-406a-8cbf-504d4a3bac15" providerId="ADAL" clId="{ECD42228-5B96-4A72-B268-C46DF994E6B7}" dt="2024-01-23T01:37:10.920" v="12672" actId="2696"/>
        <pc:sldMkLst>
          <pc:docMk/>
          <pc:sldMk cId="337369205" sldId="845"/>
        </pc:sldMkLst>
      </pc:sldChg>
      <pc:sldChg chg="add del mod modShow">
        <pc:chgData name="Palit, Tapti" userId="dec6fbcd-7598-406a-8cbf-504d4a3bac15" providerId="ADAL" clId="{ECD42228-5B96-4A72-B268-C46DF994E6B7}" dt="2024-01-28T03:44:01.241" v="67437" actId="47"/>
        <pc:sldMkLst>
          <pc:docMk/>
          <pc:sldMk cId="888768300" sldId="845"/>
        </pc:sldMkLst>
      </pc:sldChg>
      <pc:sldChg chg="add del mod modShow">
        <pc:chgData name="Palit, Tapti" userId="dec6fbcd-7598-406a-8cbf-504d4a3bac15" providerId="ADAL" clId="{ECD42228-5B96-4A72-B268-C46DF994E6B7}" dt="2024-01-28T03:44:01.241" v="67437" actId="47"/>
        <pc:sldMkLst>
          <pc:docMk/>
          <pc:sldMk cId="644599098" sldId="847"/>
        </pc:sldMkLst>
      </pc:sldChg>
      <pc:sldChg chg="addSp delSp modSp del mod modNotesTx">
        <pc:chgData name="Palit, Tapti" userId="dec6fbcd-7598-406a-8cbf-504d4a3bac15" providerId="ADAL" clId="{ECD42228-5B96-4A72-B268-C46DF994E6B7}" dt="2024-01-25T01:33:10.127" v="45385" actId="2696"/>
        <pc:sldMkLst>
          <pc:docMk/>
          <pc:sldMk cId="4154817989" sldId="847"/>
        </pc:sldMkLst>
        <pc:spChg chg="mod">
          <ac:chgData name="Palit, Tapti" userId="dec6fbcd-7598-406a-8cbf-504d4a3bac15" providerId="ADAL" clId="{ECD42228-5B96-4A72-B268-C46DF994E6B7}" dt="2024-01-23T01:37:05.587" v="12671" actId="20577"/>
          <ac:spMkLst>
            <pc:docMk/>
            <pc:sldMk cId="4154817989" sldId="847"/>
            <ac:spMk id="3" creationId="{9443F75C-9B3A-BBEE-4D19-A68990F44BED}"/>
          </ac:spMkLst>
        </pc:spChg>
        <pc:spChg chg="del">
          <ac:chgData name="Palit, Tapti" userId="dec6fbcd-7598-406a-8cbf-504d4a3bac15" providerId="ADAL" clId="{ECD42228-5B96-4A72-B268-C46DF994E6B7}" dt="2024-01-23T01:33:13.122" v="12553" actId="478"/>
          <ac:spMkLst>
            <pc:docMk/>
            <pc:sldMk cId="4154817989" sldId="847"/>
            <ac:spMk id="8" creationId="{9BBA03B4-8528-F74B-F808-6EBE13F97BD4}"/>
          </ac:spMkLst>
        </pc:spChg>
        <pc:picChg chg="add mod">
          <ac:chgData name="Palit, Tapti" userId="dec6fbcd-7598-406a-8cbf-504d4a3bac15" providerId="ADAL" clId="{ECD42228-5B96-4A72-B268-C46DF994E6B7}" dt="2024-01-23T01:38:03.901" v="12678" actId="1076"/>
          <ac:picMkLst>
            <pc:docMk/>
            <pc:sldMk cId="4154817989" sldId="847"/>
            <ac:picMk id="2" creationId="{6F840D08-62CF-29E5-386C-3D726A0582DE}"/>
          </ac:picMkLst>
        </pc:picChg>
        <pc:picChg chg="mod">
          <ac:chgData name="Palit, Tapti" userId="dec6fbcd-7598-406a-8cbf-504d4a3bac15" providerId="ADAL" clId="{ECD42228-5B96-4A72-B268-C46DF994E6B7}" dt="2024-01-23T01:19:08.154" v="11970" actId="14100"/>
          <ac:picMkLst>
            <pc:docMk/>
            <pc:sldMk cId="4154817989" sldId="847"/>
            <ac:picMk id="10242" creationId="{55574BE8-49C9-9D58-3C26-6916ED265C76}"/>
          </ac:picMkLst>
        </pc:picChg>
      </pc:sldChg>
      <pc:sldChg chg="del">
        <pc:chgData name="Palit, Tapti" userId="dec6fbcd-7598-406a-8cbf-504d4a3bac15" providerId="ADAL" clId="{ECD42228-5B96-4A72-B268-C46DF994E6B7}" dt="2024-01-28T03:44:01.241" v="67437" actId="47"/>
        <pc:sldMkLst>
          <pc:docMk/>
          <pc:sldMk cId="3875875428" sldId="848"/>
        </pc:sldMkLst>
      </pc:sldChg>
      <pc:sldChg chg="del">
        <pc:chgData name="Palit, Tapti" userId="dec6fbcd-7598-406a-8cbf-504d4a3bac15" providerId="ADAL" clId="{ECD42228-5B96-4A72-B268-C46DF994E6B7}" dt="2024-01-28T03:44:01.241" v="67437" actId="47"/>
        <pc:sldMkLst>
          <pc:docMk/>
          <pc:sldMk cId="202583491" sldId="849"/>
        </pc:sldMkLst>
      </pc:sldChg>
      <pc:sldChg chg="del">
        <pc:chgData name="Palit, Tapti" userId="dec6fbcd-7598-406a-8cbf-504d4a3bac15" providerId="ADAL" clId="{ECD42228-5B96-4A72-B268-C46DF994E6B7}" dt="2024-01-28T03:44:01.241" v="67437" actId="47"/>
        <pc:sldMkLst>
          <pc:docMk/>
          <pc:sldMk cId="1781124350" sldId="850"/>
        </pc:sldMkLst>
      </pc:sldChg>
      <pc:sldChg chg="addSp delSp modSp mod modAnim modNotesTx">
        <pc:chgData name="Palit, Tapti" userId="dec6fbcd-7598-406a-8cbf-504d4a3bac15" providerId="ADAL" clId="{ECD42228-5B96-4A72-B268-C46DF994E6B7}" dt="2024-01-25T06:41:43.132" v="55041" actId="20577"/>
        <pc:sldMkLst>
          <pc:docMk/>
          <pc:sldMk cId="1798398953" sldId="850"/>
        </pc:sldMkLst>
        <pc:spChg chg="add mod">
          <ac:chgData name="Palit, Tapti" userId="dec6fbcd-7598-406a-8cbf-504d4a3bac15" providerId="ADAL" clId="{ECD42228-5B96-4A72-B268-C46DF994E6B7}" dt="2024-01-23T02:08:46.254" v="13942" actId="20577"/>
          <ac:spMkLst>
            <pc:docMk/>
            <pc:sldMk cId="1798398953" sldId="850"/>
            <ac:spMk id="2" creationId="{E60061D7-B259-637B-9C91-2602A45F7B35}"/>
          </ac:spMkLst>
        </pc:spChg>
        <pc:spChg chg="mod">
          <ac:chgData name="Palit, Tapti" userId="dec6fbcd-7598-406a-8cbf-504d4a3bac15" providerId="ADAL" clId="{ECD42228-5B96-4A72-B268-C46DF994E6B7}" dt="2024-01-23T02:09:53.640" v="13963" actId="20577"/>
          <ac:spMkLst>
            <pc:docMk/>
            <pc:sldMk cId="1798398953" sldId="850"/>
            <ac:spMk id="3" creationId="{B66BB2A3-397C-35DB-821A-524F89059AB2}"/>
          </ac:spMkLst>
        </pc:spChg>
        <pc:spChg chg="del">
          <ac:chgData name="Palit, Tapti" userId="dec6fbcd-7598-406a-8cbf-504d4a3bac15" providerId="ADAL" clId="{ECD42228-5B96-4A72-B268-C46DF994E6B7}" dt="2024-01-23T02:10:00.332" v="13964" actId="478"/>
          <ac:spMkLst>
            <pc:docMk/>
            <pc:sldMk cId="1798398953" sldId="850"/>
            <ac:spMk id="17" creationId="{FD9BFF96-A35F-B09A-AED0-9417BC4F5CBA}"/>
          </ac:spMkLst>
        </pc:spChg>
        <pc:spChg chg="mod">
          <ac:chgData name="Palit, Tapti" userId="dec6fbcd-7598-406a-8cbf-504d4a3bac15" providerId="ADAL" clId="{ECD42228-5B96-4A72-B268-C46DF994E6B7}" dt="2024-01-23T04:31:54.619" v="19426" actId="207"/>
          <ac:spMkLst>
            <pc:docMk/>
            <pc:sldMk cId="1798398953" sldId="850"/>
            <ac:spMk id="24" creationId="{862B7D98-91F0-F781-9C1A-2080D5C44284}"/>
          </ac:spMkLst>
        </pc:spChg>
      </pc:sldChg>
      <pc:sldChg chg="del">
        <pc:chgData name="Palit, Tapti" userId="dec6fbcd-7598-406a-8cbf-504d4a3bac15" providerId="ADAL" clId="{ECD42228-5B96-4A72-B268-C46DF994E6B7}" dt="2024-01-28T03:44:01.241" v="67437" actId="47"/>
        <pc:sldMkLst>
          <pc:docMk/>
          <pc:sldMk cId="813999440" sldId="851"/>
        </pc:sldMkLst>
      </pc:sldChg>
      <pc:sldChg chg="del">
        <pc:chgData name="Palit, Tapti" userId="dec6fbcd-7598-406a-8cbf-504d4a3bac15" providerId="ADAL" clId="{ECD42228-5B96-4A72-B268-C46DF994E6B7}" dt="2024-01-28T03:44:01.241" v="67437" actId="47"/>
        <pc:sldMkLst>
          <pc:docMk/>
          <pc:sldMk cId="249433529" sldId="852"/>
        </pc:sldMkLst>
      </pc:sldChg>
      <pc:sldChg chg="del">
        <pc:chgData name="Palit, Tapti" userId="dec6fbcd-7598-406a-8cbf-504d4a3bac15" providerId="ADAL" clId="{ECD42228-5B96-4A72-B268-C46DF994E6B7}" dt="2024-01-28T03:44:01.241" v="67437" actId="47"/>
        <pc:sldMkLst>
          <pc:docMk/>
          <pc:sldMk cId="1726330281" sldId="853"/>
        </pc:sldMkLst>
      </pc:sldChg>
      <pc:sldChg chg="del">
        <pc:chgData name="Palit, Tapti" userId="dec6fbcd-7598-406a-8cbf-504d4a3bac15" providerId="ADAL" clId="{ECD42228-5B96-4A72-B268-C46DF994E6B7}" dt="2024-01-28T03:44:01.241" v="67437" actId="47"/>
        <pc:sldMkLst>
          <pc:docMk/>
          <pc:sldMk cId="3133527101" sldId="854"/>
        </pc:sldMkLst>
      </pc:sldChg>
      <pc:sldChg chg="del">
        <pc:chgData name="Palit, Tapti" userId="dec6fbcd-7598-406a-8cbf-504d4a3bac15" providerId="ADAL" clId="{ECD42228-5B96-4A72-B268-C46DF994E6B7}" dt="2024-01-28T03:44:01.241" v="67437" actId="47"/>
        <pc:sldMkLst>
          <pc:docMk/>
          <pc:sldMk cId="1914192366" sldId="855"/>
        </pc:sldMkLst>
      </pc:sldChg>
      <pc:sldChg chg="addSp delSp modSp mod ord modClrScheme addAnim delAnim modAnim chgLayout modNotesTx">
        <pc:chgData name="Palit, Tapti" userId="dec6fbcd-7598-406a-8cbf-504d4a3bac15" providerId="ADAL" clId="{ECD42228-5B96-4A72-B268-C46DF994E6B7}" dt="2024-02-13T03:03:14.222" v="115133"/>
        <pc:sldMkLst>
          <pc:docMk/>
          <pc:sldMk cId="2532380705" sldId="856"/>
        </pc:sldMkLst>
        <pc:spChg chg="add del mod ord">
          <ac:chgData name="Palit, Tapti" userId="dec6fbcd-7598-406a-8cbf-504d4a3bac15" providerId="ADAL" clId="{ECD42228-5B96-4A72-B268-C46DF994E6B7}" dt="2024-01-23T04:06:21.392" v="18886" actId="478"/>
          <ac:spMkLst>
            <pc:docMk/>
            <pc:sldMk cId="2532380705" sldId="856"/>
            <ac:spMk id="2" creationId="{1EC7C414-962B-C1FC-8F32-8BBA96E23257}"/>
          </ac:spMkLst>
        </pc:spChg>
        <pc:spChg chg="mod ord">
          <ac:chgData name="Palit, Tapti" userId="dec6fbcd-7598-406a-8cbf-504d4a3bac15" providerId="ADAL" clId="{ECD42228-5B96-4A72-B268-C46DF994E6B7}" dt="2024-01-23T04:04:58.177" v="18760" actId="700"/>
          <ac:spMkLst>
            <pc:docMk/>
            <pc:sldMk cId="2532380705" sldId="856"/>
            <ac:spMk id="3" creationId="{B0C5D98F-22D7-229A-A2DE-4FDFBA3D6361}"/>
          </ac:spMkLst>
        </pc:spChg>
        <pc:spChg chg="mod ord">
          <ac:chgData name="Palit, Tapti" userId="dec6fbcd-7598-406a-8cbf-504d4a3bac15" providerId="ADAL" clId="{ECD42228-5B96-4A72-B268-C46DF994E6B7}" dt="2024-01-23T04:04:58.177" v="18760" actId="700"/>
          <ac:spMkLst>
            <pc:docMk/>
            <pc:sldMk cId="2532380705" sldId="856"/>
            <ac:spMk id="4" creationId="{4CBE682A-73E6-33D6-478B-EB0C32D69B69}"/>
          </ac:spMkLst>
        </pc:spChg>
        <pc:spChg chg="del">
          <ac:chgData name="Palit, Tapti" userId="dec6fbcd-7598-406a-8cbf-504d4a3bac15" providerId="ADAL" clId="{ECD42228-5B96-4A72-B268-C46DF994E6B7}" dt="2024-01-25T04:00:56.685" v="49707" actId="478"/>
          <ac:spMkLst>
            <pc:docMk/>
            <pc:sldMk cId="2532380705" sldId="856"/>
            <ac:spMk id="7" creationId="{B6BFDC8B-653B-81CC-F9C8-A87C9BD6A38C}"/>
          </ac:spMkLst>
        </pc:spChg>
        <pc:spChg chg="del">
          <ac:chgData name="Palit, Tapti" userId="dec6fbcd-7598-406a-8cbf-504d4a3bac15" providerId="ADAL" clId="{ECD42228-5B96-4A72-B268-C46DF994E6B7}" dt="2024-01-25T04:00:56.685" v="49707" actId="478"/>
          <ac:spMkLst>
            <pc:docMk/>
            <pc:sldMk cId="2532380705" sldId="856"/>
            <ac:spMk id="8" creationId="{44888C53-DAD9-A4CA-D15A-868539286CB3}"/>
          </ac:spMkLst>
        </pc:spChg>
        <pc:spChg chg="del">
          <ac:chgData name="Palit, Tapti" userId="dec6fbcd-7598-406a-8cbf-504d4a3bac15" providerId="ADAL" clId="{ECD42228-5B96-4A72-B268-C46DF994E6B7}" dt="2024-01-25T04:00:56.685" v="49707" actId="478"/>
          <ac:spMkLst>
            <pc:docMk/>
            <pc:sldMk cId="2532380705" sldId="856"/>
            <ac:spMk id="9" creationId="{7CB7AA7C-6535-FA19-58B0-9464A530E2CF}"/>
          </ac:spMkLst>
        </pc:spChg>
        <pc:spChg chg="del">
          <ac:chgData name="Palit, Tapti" userId="dec6fbcd-7598-406a-8cbf-504d4a3bac15" providerId="ADAL" clId="{ECD42228-5B96-4A72-B268-C46DF994E6B7}" dt="2024-01-25T04:00:56.685" v="49707" actId="478"/>
          <ac:spMkLst>
            <pc:docMk/>
            <pc:sldMk cId="2532380705" sldId="856"/>
            <ac:spMk id="10" creationId="{83EAFF08-E8BB-2019-E042-FB447AC4EFE3}"/>
          </ac:spMkLst>
        </pc:spChg>
        <pc:spChg chg="add del mod ord">
          <ac:chgData name="Palit, Tapti" userId="dec6fbcd-7598-406a-8cbf-504d4a3bac15" providerId="ADAL" clId="{ECD42228-5B96-4A72-B268-C46DF994E6B7}" dt="2024-01-25T04:00:43.188" v="49706" actId="478"/>
          <ac:spMkLst>
            <pc:docMk/>
            <pc:sldMk cId="2532380705" sldId="856"/>
            <ac:spMk id="11" creationId="{9597BA74-48BD-03E7-B370-3F308358DF8F}"/>
          </ac:spMkLst>
        </pc:spChg>
        <pc:spChg chg="add del mod ord">
          <ac:chgData name="Palit, Tapti" userId="dec6fbcd-7598-406a-8cbf-504d4a3bac15" providerId="ADAL" clId="{ECD42228-5B96-4A72-B268-C46DF994E6B7}" dt="2024-01-23T04:04:58.177" v="18760" actId="700"/>
          <ac:spMkLst>
            <pc:docMk/>
            <pc:sldMk cId="2532380705" sldId="856"/>
            <ac:spMk id="12" creationId="{D4F267ED-D874-355B-2AD0-653853C4ED50}"/>
          </ac:spMkLst>
        </pc:spChg>
        <pc:spChg chg="add del mod">
          <ac:chgData name="Palit, Tapti" userId="dec6fbcd-7598-406a-8cbf-504d4a3bac15" providerId="ADAL" clId="{ECD42228-5B96-4A72-B268-C46DF994E6B7}" dt="2024-01-23T23:51:47.589" v="33916" actId="478"/>
          <ac:spMkLst>
            <pc:docMk/>
            <pc:sldMk cId="2532380705" sldId="856"/>
            <ac:spMk id="13" creationId="{29039F13-1E69-E3E1-10A9-B42EBE1BFC3C}"/>
          </ac:spMkLst>
        </pc:spChg>
        <pc:spChg chg="add del mod">
          <ac:chgData name="Palit, Tapti" userId="dec6fbcd-7598-406a-8cbf-504d4a3bac15" providerId="ADAL" clId="{ECD42228-5B96-4A72-B268-C46DF994E6B7}" dt="2024-01-23T23:51:47.589" v="33916" actId="478"/>
          <ac:spMkLst>
            <pc:docMk/>
            <pc:sldMk cId="2532380705" sldId="856"/>
            <ac:spMk id="14" creationId="{AFD8956A-AAF7-7977-0983-85920EF04007}"/>
          </ac:spMkLst>
        </pc:spChg>
        <pc:spChg chg="add mod">
          <ac:chgData name="Palit, Tapti" userId="dec6fbcd-7598-406a-8cbf-504d4a3bac15" providerId="ADAL" clId="{ECD42228-5B96-4A72-B268-C46DF994E6B7}" dt="2024-01-25T07:28:29.260" v="56247" actId="20577"/>
          <ac:spMkLst>
            <pc:docMk/>
            <pc:sldMk cId="2532380705" sldId="856"/>
            <ac:spMk id="15" creationId="{BD24C1F8-9CF9-C8AD-91A2-C65080B1EB3A}"/>
          </ac:spMkLst>
        </pc:spChg>
        <pc:spChg chg="add mod">
          <ac:chgData name="Palit, Tapti" userId="dec6fbcd-7598-406a-8cbf-504d4a3bac15" providerId="ADAL" clId="{ECD42228-5B96-4A72-B268-C46DF994E6B7}" dt="2024-01-25T04:14:32.088" v="49880" actId="1076"/>
          <ac:spMkLst>
            <pc:docMk/>
            <pc:sldMk cId="2532380705" sldId="856"/>
            <ac:spMk id="16" creationId="{CD219824-AE1E-0C25-A481-8708E18C9EA0}"/>
          </ac:spMkLst>
        </pc:spChg>
        <pc:spChg chg="del">
          <ac:chgData name="Palit, Tapti" userId="dec6fbcd-7598-406a-8cbf-504d4a3bac15" providerId="ADAL" clId="{ECD42228-5B96-4A72-B268-C46DF994E6B7}" dt="2024-01-25T04:00:56.685" v="49707" actId="478"/>
          <ac:spMkLst>
            <pc:docMk/>
            <pc:sldMk cId="2532380705" sldId="856"/>
            <ac:spMk id="18" creationId="{7CBAAF2B-40D1-96DB-EC37-25B971D29E74}"/>
          </ac:spMkLst>
        </pc:spChg>
        <pc:spChg chg="del">
          <ac:chgData name="Palit, Tapti" userId="dec6fbcd-7598-406a-8cbf-504d4a3bac15" providerId="ADAL" clId="{ECD42228-5B96-4A72-B268-C46DF994E6B7}" dt="2024-01-25T04:00:56.685" v="49707" actId="478"/>
          <ac:spMkLst>
            <pc:docMk/>
            <pc:sldMk cId="2532380705" sldId="856"/>
            <ac:spMk id="19" creationId="{59493972-1399-A1F8-68A1-149ECFA67417}"/>
          </ac:spMkLst>
        </pc:spChg>
        <pc:spChg chg="del">
          <ac:chgData name="Palit, Tapti" userId="dec6fbcd-7598-406a-8cbf-504d4a3bac15" providerId="ADAL" clId="{ECD42228-5B96-4A72-B268-C46DF994E6B7}" dt="2024-01-25T04:00:56.685" v="49707" actId="478"/>
          <ac:spMkLst>
            <pc:docMk/>
            <pc:sldMk cId="2532380705" sldId="856"/>
            <ac:spMk id="20" creationId="{AE37FDC7-3B0D-D7BA-A9CC-A3A62E3D7B97}"/>
          </ac:spMkLst>
        </pc:spChg>
        <pc:spChg chg="del">
          <ac:chgData name="Palit, Tapti" userId="dec6fbcd-7598-406a-8cbf-504d4a3bac15" providerId="ADAL" clId="{ECD42228-5B96-4A72-B268-C46DF994E6B7}" dt="2024-01-25T04:00:56.685" v="49707" actId="478"/>
          <ac:spMkLst>
            <pc:docMk/>
            <pc:sldMk cId="2532380705" sldId="856"/>
            <ac:spMk id="21" creationId="{F0AF70A1-AF9F-20A9-64F7-FABD9ECBAEA5}"/>
          </ac:spMkLst>
        </pc:spChg>
        <pc:grpChg chg="del">
          <ac:chgData name="Palit, Tapti" userId="dec6fbcd-7598-406a-8cbf-504d4a3bac15" providerId="ADAL" clId="{ECD42228-5B96-4A72-B268-C46DF994E6B7}" dt="2024-01-25T04:00:27.936" v="49705" actId="478"/>
          <ac:grpSpMkLst>
            <pc:docMk/>
            <pc:sldMk cId="2532380705" sldId="856"/>
            <ac:grpSpMk id="2" creationId="{B4A76A67-21E9-18A8-BB40-0695243B811C}"/>
          </ac:grpSpMkLst>
        </pc:grpChg>
        <pc:graphicFrameChg chg="mod">
          <ac:chgData name="Palit, Tapti" userId="dec6fbcd-7598-406a-8cbf-504d4a3bac15" providerId="ADAL" clId="{ECD42228-5B96-4A72-B268-C46DF994E6B7}" dt="2024-02-13T03:03:14.222" v="115133"/>
          <ac:graphicFrameMkLst>
            <pc:docMk/>
            <pc:sldMk cId="2532380705" sldId="856"/>
            <ac:graphicFrameMk id="5" creationId="{AFBBEBA8-D0FD-D7E3-F5DA-06B63BCC5AC4}"/>
          </ac:graphicFrameMkLst>
        </pc:graphicFrameChg>
      </pc:sldChg>
      <pc:sldChg chg="add del mod modShow">
        <pc:chgData name="Palit, Tapti" userId="dec6fbcd-7598-406a-8cbf-504d4a3bac15" providerId="ADAL" clId="{ECD42228-5B96-4A72-B268-C46DF994E6B7}" dt="2024-01-25T04:45:27.672" v="50538" actId="2696"/>
        <pc:sldMkLst>
          <pc:docMk/>
          <pc:sldMk cId="451354054" sldId="857"/>
        </pc:sldMkLst>
      </pc:sldChg>
      <pc:sldChg chg="add del mod modShow modNotesTx">
        <pc:chgData name="Palit, Tapti" userId="dec6fbcd-7598-406a-8cbf-504d4a3bac15" providerId="ADAL" clId="{ECD42228-5B96-4A72-B268-C46DF994E6B7}" dt="2024-01-25T06:21:59.012" v="54084" actId="2696"/>
        <pc:sldMkLst>
          <pc:docMk/>
          <pc:sldMk cId="990481863" sldId="857"/>
        </pc:sldMkLst>
      </pc:sldChg>
      <pc:sldChg chg="addSp delSp modSp del mod modNotesTx">
        <pc:chgData name="Palit, Tapti" userId="dec6fbcd-7598-406a-8cbf-504d4a3bac15" providerId="ADAL" clId="{ECD42228-5B96-4A72-B268-C46DF994E6B7}" dt="2024-01-25T04:15:25.219" v="49901" actId="2696"/>
        <pc:sldMkLst>
          <pc:docMk/>
          <pc:sldMk cId="1935471849" sldId="857"/>
        </pc:sldMkLst>
        <pc:spChg chg="add mod">
          <ac:chgData name="Palit, Tapti" userId="dec6fbcd-7598-406a-8cbf-504d4a3bac15" providerId="ADAL" clId="{ECD42228-5B96-4A72-B268-C46DF994E6B7}" dt="2024-01-25T04:14:44.534" v="49884" actId="207"/>
          <ac:spMkLst>
            <pc:docMk/>
            <pc:sldMk cId="1935471849" sldId="857"/>
            <ac:spMk id="2" creationId="{71F04A7F-DFD7-73BD-6BA7-C4F723F37E87}"/>
          </ac:spMkLst>
        </pc:spChg>
        <pc:spChg chg="del">
          <ac:chgData name="Palit, Tapti" userId="dec6fbcd-7598-406a-8cbf-504d4a3bac15" providerId="ADAL" clId="{ECD42228-5B96-4A72-B268-C46DF994E6B7}" dt="2024-01-25T04:01:03.735" v="49708" actId="478"/>
          <ac:spMkLst>
            <pc:docMk/>
            <pc:sldMk cId="1935471849" sldId="857"/>
            <ac:spMk id="7" creationId="{B6BFDC8B-653B-81CC-F9C8-A87C9BD6A38C}"/>
          </ac:spMkLst>
        </pc:spChg>
        <pc:spChg chg="del">
          <ac:chgData name="Palit, Tapti" userId="dec6fbcd-7598-406a-8cbf-504d4a3bac15" providerId="ADAL" clId="{ECD42228-5B96-4A72-B268-C46DF994E6B7}" dt="2024-01-25T04:01:03.735" v="49708" actId="478"/>
          <ac:spMkLst>
            <pc:docMk/>
            <pc:sldMk cId="1935471849" sldId="857"/>
            <ac:spMk id="8" creationId="{44888C53-DAD9-A4CA-D15A-868539286CB3}"/>
          </ac:spMkLst>
        </pc:spChg>
        <pc:spChg chg="del">
          <ac:chgData name="Palit, Tapti" userId="dec6fbcd-7598-406a-8cbf-504d4a3bac15" providerId="ADAL" clId="{ECD42228-5B96-4A72-B268-C46DF994E6B7}" dt="2024-01-25T04:01:03.735" v="49708" actId="478"/>
          <ac:spMkLst>
            <pc:docMk/>
            <pc:sldMk cId="1935471849" sldId="857"/>
            <ac:spMk id="9" creationId="{7CB7AA7C-6535-FA19-58B0-9464A530E2CF}"/>
          </ac:spMkLst>
        </pc:spChg>
        <pc:spChg chg="del">
          <ac:chgData name="Palit, Tapti" userId="dec6fbcd-7598-406a-8cbf-504d4a3bac15" providerId="ADAL" clId="{ECD42228-5B96-4A72-B268-C46DF994E6B7}" dt="2024-01-25T04:01:03.735" v="49708" actId="478"/>
          <ac:spMkLst>
            <pc:docMk/>
            <pc:sldMk cId="1935471849" sldId="857"/>
            <ac:spMk id="10" creationId="{83EAFF08-E8BB-2019-E042-FB447AC4EFE3}"/>
          </ac:spMkLst>
        </pc:spChg>
        <pc:spChg chg="del">
          <ac:chgData name="Palit, Tapti" userId="dec6fbcd-7598-406a-8cbf-504d4a3bac15" providerId="ADAL" clId="{ECD42228-5B96-4A72-B268-C46DF994E6B7}" dt="2024-01-23T04:06:16.794" v="18885" actId="478"/>
          <ac:spMkLst>
            <pc:docMk/>
            <pc:sldMk cId="1935471849" sldId="857"/>
            <ac:spMk id="12" creationId="{7D15EC01-2AA8-CFEA-2FEC-9A41509B3663}"/>
          </ac:spMkLst>
        </pc:spChg>
        <pc:spChg chg="del">
          <ac:chgData name="Palit, Tapti" userId="dec6fbcd-7598-406a-8cbf-504d4a3bac15" providerId="ADAL" clId="{ECD42228-5B96-4A72-B268-C46DF994E6B7}" dt="2024-01-25T04:01:03.735" v="49708" actId="478"/>
          <ac:spMkLst>
            <pc:docMk/>
            <pc:sldMk cId="1935471849" sldId="857"/>
            <ac:spMk id="18" creationId="{7CBAAF2B-40D1-96DB-EC37-25B971D29E74}"/>
          </ac:spMkLst>
        </pc:spChg>
        <pc:spChg chg="del">
          <ac:chgData name="Palit, Tapti" userId="dec6fbcd-7598-406a-8cbf-504d4a3bac15" providerId="ADAL" clId="{ECD42228-5B96-4A72-B268-C46DF994E6B7}" dt="2024-01-25T04:01:03.735" v="49708" actId="478"/>
          <ac:spMkLst>
            <pc:docMk/>
            <pc:sldMk cId="1935471849" sldId="857"/>
            <ac:spMk id="19" creationId="{59493972-1399-A1F8-68A1-149ECFA67417}"/>
          </ac:spMkLst>
        </pc:spChg>
        <pc:spChg chg="del">
          <ac:chgData name="Palit, Tapti" userId="dec6fbcd-7598-406a-8cbf-504d4a3bac15" providerId="ADAL" clId="{ECD42228-5B96-4A72-B268-C46DF994E6B7}" dt="2024-01-25T04:01:03.735" v="49708" actId="478"/>
          <ac:spMkLst>
            <pc:docMk/>
            <pc:sldMk cId="1935471849" sldId="857"/>
            <ac:spMk id="20" creationId="{AE37FDC7-3B0D-D7BA-A9CC-A3A62E3D7B97}"/>
          </ac:spMkLst>
        </pc:spChg>
        <pc:spChg chg="del">
          <ac:chgData name="Palit, Tapti" userId="dec6fbcd-7598-406a-8cbf-504d4a3bac15" providerId="ADAL" clId="{ECD42228-5B96-4A72-B268-C46DF994E6B7}" dt="2024-01-25T04:01:03.735" v="49708" actId="478"/>
          <ac:spMkLst>
            <pc:docMk/>
            <pc:sldMk cId="1935471849" sldId="857"/>
            <ac:spMk id="21" creationId="{F0AF70A1-AF9F-20A9-64F7-FABD9ECBAEA5}"/>
          </ac:spMkLst>
        </pc:spChg>
      </pc:sldChg>
      <pc:sldChg chg="add del mod modShow">
        <pc:chgData name="Palit, Tapti" userId="dec6fbcd-7598-406a-8cbf-504d4a3bac15" providerId="ADAL" clId="{ECD42228-5B96-4A72-B268-C46DF994E6B7}" dt="2024-01-28T03:44:01.241" v="67437" actId="47"/>
        <pc:sldMkLst>
          <pc:docMk/>
          <pc:sldMk cId="1943965190" sldId="857"/>
        </pc:sldMkLst>
      </pc:sldChg>
      <pc:sldChg chg="del">
        <pc:chgData name="Palit, Tapti" userId="dec6fbcd-7598-406a-8cbf-504d4a3bac15" providerId="ADAL" clId="{ECD42228-5B96-4A72-B268-C46DF994E6B7}" dt="2024-01-28T03:44:01.241" v="67437" actId="47"/>
        <pc:sldMkLst>
          <pc:docMk/>
          <pc:sldMk cId="2023282124" sldId="858"/>
        </pc:sldMkLst>
      </pc:sldChg>
      <pc:sldChg chg="del">
        <pc:chgData name="Palit, Tapti" userId="dec6fbcd-7598-406a-8cbf-504d4a3bac15" providerId="ADAL" clId="{ECD42228-5B96-4A72-B268-C46DF994E6B7}" dt="2024-01-28T03:44:01.241" v="67437" actId="47"/>
        <pc:sldMkLst>
          <pc:docMk/>
          <pc:sldMk cId="2857771837" sldId="859"/>
        </pc:sldMkLst>
      </pc:sldChg>
      <pc:sldChg chg="del">
        <pc:chgData name="Palit, Tapti" userId="dec6fbcd-7598-406a-8cbf-504d4a3bac15" providerId="ADAL" clId="{ECD42228-5B96-4A72-B268-C46DF994E6B7}" dt="2024-01-23T03:27:52.159" v="17427" actId="2696"/>
        <pc:sldMkLst>
          <pc:docMk/>
          <pc:sldMk cId="1747084772" sldId="860"/>
        </pc:sldMkLst>
      </pc:sldChg>
      <pc:sldChg chg="add del mod modShow">
        <pc:chgData name="Palit, Tapti" userId="dec6fbcd-7598-406a-8cbf-504d4a3bac15" providerId="ADAL" clId="{ECD42228-5B96-4A72-B268-C46DF994E6B7}" dt="2024-01-28T03:44:01.241" v="67437" actId="47"/>
        <pc:sldMkLst>
          <pc:docMk/>
          <pc:sldMk cId="4082289179" sldId="860"/>
        </pc:sldMkLst>
      </pc:sldChg>
      <pc:sldChg chg="add del mod modShow">
        <pc:chgData name="Palit, Tapti" userId="dec6fbcd-7598-406a-8cbf-504d4a3bac15" providerId="ADAL" clId="{ECD42228-5B96-4A72-B268-C46DF994E6B7}" dt="2024-01-28T03:44:01.241" v="67437" actId="47"/>
        <pc:sldMkLst>
          <pc:docMk/>
          <pc:sldMk cId="1673808217" sldId="861"/>
        </pc:sldMkLst>
      </pc:sldChg>
      <pc:sldChg chg="addSp delSp modSp del mod modClrScheme delAnim modAnim modShow addCm chgLayout modNotesTx">
        <pc:chgData name="Palit, Tapti" userId="dec6fbcd-7598-406a-8cbf-504d4a3bac15" providerId="ADAL" clId="{ECD42228-5B96-4A72-B268-C46DF994E6B7}" dt="2024-01-25T01:33:10.127" v="45385" actId="2696"/>
        <pc:sldMkLst>
          <pc:docMk/>
          <pc:sldMk cId="2721316561" sldId="861"/>
        </pc:sldMkLst>
        <pc:spChg chg="mod ord">
          <ac:chgData name="Palit, Tapti" userId="dec6fbcd-7598-406a-8cbf-504d4a3bac15" providerId="ADAL" clId="{ECD42228-5B96-4A72-B268-C46DF994E6B7}" dt="2024-01-24T03:34:50.578" v="38123" actId="700"/>
          <ac:spMkLst>
            <pc:docMk/>
            <pc:sldMk cId="2721316561" sldId="861"/>
            <ac:spMk id="3" creationId="{93EEB3D8-C844-DB58-4713-B81E54F22329}"/>
          </ac:spMkLst>
        </pc:spChg>
        <pc:spChg chg="mod ord">
          <ac:chgData name="Palit, Tapti" userId="dec6fbcd-7598-406a-8cbf-504d4a3bac15" providerId="ADAL" clId="{ECD42228-5B96-4A72-B268-C46DF994E6B7}" dt="2024-01-24T03:34:50.578" v="38123" actId="700"/>
          <ac:spMkLst>
            <pc:docMk/>
            <pc:sldMk cId="2721316561" sldId="861"/>
            <ac:spMk id="4" creationId="{AC5E451F-727D-A7ED-EF0E-3354B039E1D1}"/>
          </ac:spMkLst>
        </pc:spChg>
        <pc:spChg chg="del mod ord">
          <ac:chgData name="Palit, Tapti" userId="dec6fbcd-7598-406a-8cbf-504d4a3bac15" providerId="ADAL" clId="{ECD42228-5B96-4A72-B268-C46DF994E6B7}" dt="2024-01-24T03:34:54.600" v="38124" actId="478"/>
          <ac:spMkLst>
            <pc:docMk/>
            <pc:sldMk cId="2721316561" sldId="861"/>
            <ac:spMk id="5" creationId="{EAC7799E-C301-2278-5F5A-BCAE3EDC8761}"/>
          </ac:spMkLst>
        </pc:spChg>
        <pc:spChg chg="add del mod">
          <ac:chgData name="Palit, Tapti" userId="dec6fbcd-7598-406a-8cbf-504d4a3bac15" providerId="ADAL" clId="{ECD42228-5B96-4A72-B268-C46DF994E6B7}" dt="2024-01-24T03:34:56.200" v="38125" actId="478"/>
          <ac:spMkLst>
            <pc:docMk/>
            <pc:sldMk cId="2721316561" sldId="861"/>
            <ac:spMk id="7" creationId="{CC01A72D-C97B-9199-3DFB-AB6F6BF4F67E}"/>
          </ac:spMkLst>
        </pc:spChg>
        <pc:spChg chg="add mod">
          <ac:chgData name="Palit, Tapti" userId="dec6fbcd-7598-406a-8cbf-504d4a3bac15" providerId="ADAL" clId="{ECD42228-5B96-4A72-B268-C46DF994E6B7}" dt="2024-01-23T01:51:12.011" v="13208" actId="14100"/>
          <ac:spMkLst>
            <pc:docMk/>
            <pc:sldMk cId="2721316561" sldId="861"/>
            <ac:spMk id="8" creationId="{795E4806-2D74-665D-E462-63C38AA4BD2A}"/>
          </ac:spMkLst>
        </pc:spChg>
        <pc:spChg chg="add mod">
          <ac:chgData name="Palit, Tapti" userId="dec6fbcd-7598-406a-8cbf-504d4a3bac15" providerId="ADAL" clId="{ECD42228-5B96-4A72-B268-C46DF994E6B7}" dt="2024-01-24T03:36:42.697" v="38137" actId="14100"/>
          <ac:spMkLst>
            <pc:docMk/>
            <pc:sldMk cId="2721316561" sldId="861"/>
            <ac:spMk id="9" creationId="{09C837FA-8D53-D4FD-8DC8-244181F644BE}"/>
          </ac:spMkLst>
        </pc:spChg>
        <pc:spChg chg="del">
          <ac:chgData name="Palit, Tapti" userId="dec6fbcd-7598-406a-8cbf-504d4a3bac15" providerId="ADAL" clId="{ECD42228-5B96-4A72-B268-C46DF994E6B7}" dt="2024-01-23T01:50:30.452" v="13183" actId="478"/>
          <ac:spMkLst>
            <pc:docMk/>
            <pc:sldMk cId="2721316561" sldId="861"/>
            <ac:spMk id="9" creationId="{DCAA3CEC-53B9-3876-966D-B46B69E1FC76}"/>
          </ac:spMkLst>
        </pc:spChg>
        <pc:spChg chg="add mod">
          <ac:chgData name="Palit, Tapti" userId="dec6fbcd-7598-406a-8cbf-504d4a3bac15" providerId="ADAL" clId="{ECD42228-5B96-4A72-B268-C46DF994E6B7}" dt="2024-01-23T01:53:12.387" v="13355" actId="1076"/>
          <ac:spMkLst>
            <pc:docMk/>
            <pc:sldMk cId="2721316561" sldId="861"/>
            <ac:spMk id="10" creationId="{8C7698DE-77A6-84F7-F4F9-892ED708C84C}"/>
          </ac:spMkLst>
        </pc:spChg>
        <pc:spChg chg="add mod">
          <ac:chgData name="Palit, Tapti" userId="dec6fbcd-7598-406a-8cbf-504d4a3bac15" providerId="ADAL" clId="{ECD42228-5B96-4A72-B268-C46DF994E6B7}" dt="2024-01-23T01:53:08.266" v="13354" actId="1076"/>
          <ac:spMkLst>
            <pc:docMk/>
            <pc:sldMk cId="2721316561" sldId="861"/>
            <ac:spMk id="11" creationId="{5E60D1AC-F0F0-80BE-2550-A1EB157ED5F9}"/>
          </ac:spMkLst>
        </pc:spChg>
        <pc:spChg chg="add mod">
          <ac:chgData name="Palit, Tapti" userId="dec6fbcd-7598-406a-8cbf-504d4a3bac15" providerId="ADAL" clId="{ECD42228-5B96-4A72-B268-C46DF994E6B7}" dt="2024-01-23T01:53:06.100" v="13353" actId="1076"/>
          <ac:spMkLst>
            <pc:docMk/>
            <pc:sldMk cId="2721316561" sldId="861"/>
            <ac:spMk id="12" creationId="{7688F90E-D8E5-E899-D7C0-8C5571FE159A}"/>
          </ac:spMkLst>
        </pc:spChg>
        <pc:spChg chg="add mod">
          <ac:chgData name="Palit, Tapti" userId="dec6fbcd-7598-406a-8cbf-504d4a3bac15" providerId="ADAL" clId="{ECD42228-5B96-4A72-B268-C46DF994E6B7}" dt="2024-01-24T03:36:47.414" v="38138" actId="207"/>
          <ac:spMkLst>
            <pc:docMk/>
            <pc:sldMk cId="2721316561" sldId="861"/>
            <ac:spMk id="13" creationId="{1146AF7A-B44A-9949-7049-D52858568860}"/>
          </ac:spMkLst>
        </pc:spChg>
        <pc:spChg chg="add del mod">
          <ac:chgData name="Palit, Tapti" userId="dec6fbcd-7598-406a-8cbf-504d4a3bac15" providerId="ADAL" clId="{ECD42228-5B96-4A72-B268-C46DF994E6B7}" dt="2024-01-23T01:52:06.024" v="13268" actId="478"/>
          <ac:spMkLst>
            <pc:docMk/>
            <pc:sldMk cId="2721316561" sldId="861"/>
            <ac:spMk id="13" creationId="{85DEDFE8-2D94-AB41-09C9-6C146288D2C1}"/>
          </ac:spMkLst>
        </pc:spChg>
        <pc:spChg chg="add mod">
          <ac:chgData name="Palit, Tapti" userId="dec6fbcd-7598-406a-8cbf-504d4a3bac15" providerId="ADAL" clId="{ECD42228-5B96-4A72-B268-C46DF994E6B7}" dt="2024-01-23T01:58:11.778" v="13432" actId="1076"/>
          <ac:spMkLst>
            <pc:docMk/>
            <pc:sldMk cId="2721316561" sldId="861"/>
            <ac:spMk id="14" creationId="{D1CA5BFE-9379-8EE1-508F-E492B578C3B0}"/>
          </ac:spMkLst>
        </pc:spChg>
        <pc:spChg chg="add mod">
          <ac:chgData name="Palit, Tapti" userId="dec6fbcd-7598-406a-8cbf-504d4a3bac15" providerId="ADAL" clId="{ECD42228-5B96-4A72-B268-C46DF994E6B7}" dt="2024-01-23T01:58:22.468" v="13433" actId="1076"/>
          <ac:spMkLst>
            <pc:docMk/>
            <pc:sldMk cId="2721316561" sldId="861"/>
            <ac:spMk id="15" creationId="{F39312C8-E117-7A78-E93F-8F4B9F62B12E}"/>
          </ac:spMkLst>
        </pc:spChg>
        <pc:spChg chg="add mod">
          <ac:chgData name="Palit, Tapti" userId="dec6fbcd-7598-406a-8cbf-504d4a3bac15" providerId="ADAL" clId="{ECD42228-5B96-4A72-B268-C46DF994E6B7}" dt="2024-01-23T01:58:22.468" v="13433" actId="1076"/>
          <ac:spMkLst>
            <pc:docMk/>
            <pc:sldMk cId="2721316561" sldId="861"/>
            <ac:spMk id="16" creationId="{6A30D14C-996C-8B16-C2F6-F1ED79986BD6}"/>
          </ac:spMkLst>
        </pc:spChg>
        <pc:spChg chg="add mod">
          <ac:chgData name="Palit, Tapti" userId="dec6fbcd-7598-406a-8cbf-504d4a3bac15" providerId="ADAL" clId="{ECD42228-5B96-4A72-B268-C46DF994E6B7}" dt="2024-01-23T01:58:22.468" v="13433" actId="1076"/>
          <ac:spMkLst>
            <pc:docMk/>
            <pc:sldMk cId="2721316561" sldId="861"/>
            <ac:spMk id="17" creationId="{29F1C7B9-CF12-8C6A-2D53-D33CDC3ECEED}"/>
          </ac:spMkLst>
        </pc:spChg>
        <pc:spChg chg="add mod">
          <ac:chgData name="Palit, Tapti" userId="dec6fbcd-7598-406a-8cbf-504d4a3bac15" providerId="ADAL" clId="{ECD42228-5B96-4A72-B268-C46DF994E6B7}" dt="2024-01-23T01:58:22.468" v="13433" actId="1076"/>
          <ac:spMkLst>
            <pc:docMk/>
            <pc:sldMk cId="2721316561" sldId="861"/>
            <ac:spMk id="18" creationId="{109FC113-D11B-880A-DFD0-6FECFBE976FB}"/>
          </ac:spMkLst>
        </pc:spChg>
        <pc:spChg chg="add mod">
          <ac:chgData name="Palit, Tapti" userId="dec6fbcd-7598-406a-8cbf-504d4a3bac15" providerId="ADAL" clId="{ECD42228-5B96-4A72-B268-C46DF994E6B7}" dt="2024-01-24T03:41:18.961" v="38654" actId="122"/>
          <ac:spMkLst>
            <pc:docMk/>
            <pc:sldMk cId="2721316561" sldId="861"/>
            <ac:spMk id="19" creationId="{4997DBDA-25F2-9552-92C6-485CB931E1DB}"/>
          </ac:spMkLst>
        </pc:spChg>
        <pc:spChg chg="add mod">
          <ac:chgData name="Palit, Tapti" userId="dec6fbcd-7598-406a-8cbf-504d4a3bac15" providerId="ADAL" clId="{ECD42228-5B96-4A72-B268-C46DF994E6B7}" dt="2024-01-24T03:41:00.368" v="38617" actId="20577"/>
          <ac:spMkLst>
            <pc:docMk/>
            <pc:sldMk cId="2721316561" sldId="861"/>
            <ac:spMk id="21" creationId="{743C388A-DA9F-E1B4-CA9B-BEB77095B2DE}"/>
          </ac:spMkLst>
        </pc:spChg>
        <pc:spChg chg="add mod">
          <ac:chgData name="Palit, Tapti" userId="dec6fbcd-7598-406a-8cbf-504d4a3bac15" providerId="ADAL" clId="{ECD42228-5B96-4A72-B268-C46DF994E6B7}" dt="2024-01-23T01:59:53.277" v="13577" actId="207"/>
          <ac:spMkLst>
            <pc:docMk/>
            <pc:sldMk cId="2721316561" sldId="861"/>
            <ac:spMk id="33" creationId="{02085E1C-A902-2189-F16C-911607951D1E}"/>
          </ac:spMkLst>
        </pc:spChg>
        <pc:spChg chg="add mod">
          <ac:chgData name="Palit, Tapti" userId="dec6fbcd-7598-406a-8cbf-504d4a3bac15" providerId="ADAL" clId="{ECD42228-5B96-4A72-B268-C46DF994E6B7}" dt="2024-01-23T01:59:58.703" v="13580" actId="207"/>
          <ac:spMkLst>
            <pc:docMk/>
            <pc:sldMk cId="2721316561" sldId="861"/>
            <ac:spMk id="34" creationId="{FB8C47BA-3625-7C60-4BB9-6D5CAB0D1035}"/>
          </ac:spMkLst>
        </pc:spChg>
        <pc:spChg chg="add mod">
          <ac:chgData name="Palit, Tapti" userId="dec6fbcd-7598-406a-8cbf-504d4a3bac15" providerId="ADAL" clId="{ECD42228-5B96-4A72-B268-C46DF994E6B7}" dt="2024-01-23T02:00:07.544" v="13586" actId="20577"/>
          <ac:spMkLst>
            <pc:docMk/>
            <pc:sldMk cId="2721316561" sldId="861"/>
            <ac:spMk id="35" creationId="{FE0E7E26-69D8-BFBE-89CB-722F1DD2225F}"/>
          </ac:spMkLst>
        </pc:spChg>
        <pc:spChg chg="add mod">
          <ac:chgData name="Palit, Tapti" userId="dec6fbcd-7598-406a-8cbf-504d4a3bac15" providerId="ADAL" clId="{ECD42228-5B96-4A72-B268-C46DF994E6B7}" dt="2024-01-23T02:00:19.718" v="13591" actId="1076"/>
          <ac:spMkLst>
            <pc:docMk/>
            <pc:sldMk cId="2721316561" sldId="861"/>
            <ac:spMk id="36" creationId="{877D0ED9-3450-18F5-C446-EF8366F0F3A7}"/>
          </ac:spMkLst>
        </pc:spChg>
        <pc:spChg chg="add mod">
          <ac:chgData name="Palit, Tapti" userId="dec6fbcd-7598-406a-8cbf-504d4a3bac15" providerId="ADAL" clId="{ECD42228-5B96-4A72-B268-C46DF994E6B7}" dt="2024-01-23T02:00:52.469" v="13599" actId="20577"/>
          <ac:spMkLst>
            <pc:docMk/>
            <pc:sldMk cId="2721316561" sldId="861"/>
            <ac:spMk id="37" creationId="{38B12F18-7E60-539B-1CB6-34C456AEE606}"/>
          </ac:spMkLst>
        </pc:spChg>
        <pc:spChg chg="add mod">
          <ac:chgData name="Palit, Tapti" userId="dec6fbcd-7598-406a-8cbf-504d4a3bac15" providerId="ADAL" clId="{ECD42228-5B96-4A72-B268-C46DF994E6B7}" dt="2024-01-23T02:01:01.555" v="13603" actId="20577"/>
          <ac:spMkLst>
            <pc:docMk/>
            <pc:sldMk cId="2721316561" sldId="861"/>
            <ac:spMk id="38" creationId="{29EE7DA2-3A31-2FDB-53EB-BD5BD2BD0703}"/>
          </ac:spMkLst>
        </pc:spChg>
        <pc:spChg chg="add mod">
          <ac:chgData name="Palit, Tapti" userId="dec6fbcd-7598-406a-8cbf-504d4a3bac15" providerId="ADAL" clId="{ECD42228-5B96-4A72-B268-C46DF994E6B7}" dt="2024-01-23T02:01:12.782" v="13607" actId="20577"/>
          <ac:spMkLst>
            <pc:docMk/>
            <pc:sldMk cId="2721316561" sldId="861"/>
            <ac:spMk id="39" creationId="{CB61133A-CB2B-0A6C-63C6-D736A6F9D415}"/>
          </ac:spMkLst>
        </pc:spChg>
        <pc:spChg chg="add mod">
          <ac:chgData name="Palit, Tapti" userId="dec6fbcd-7598-406a-8cbf-504d4a3bac15" providerId="ADAL" clId="{ECD42228-5B96-4A72-B268-C46DF994E6B7}" dt="2024-01-23T02:01:23.394" v="13613" actId="20577"/>
          <ac:spMkLst>
            <pc:docMk/>
            <pc:sldMk cId="2721316561" sldId="861"/>
            <ac:spMk id="40" creationId="{F2563143-325D-FF75-C914-B46691F391BD}"/>
          </ac:spMkLst>
        </pc:spChg>
        <pc:spChg chg="add mod">
          <ac:chgData name="Palit, Tapti" userId="dec6fbcd-7598-406a-8cbf-504d4a3bac15" providerId="ADAL" clId="{ECD42228-5B96-4A72-B268-C46DF994E6B7}" dt="2024-01-23T02:01:33.333" v="13617" actId="20577"/>
          <ac:spMkLst>
            <pc:docMk/>
            <pc:sldMk cId="2721316561" sldId="861"/>
            <ac:spMk id="41" creationId="{5EB4E2ED-9E46-F12D-AADA-2BDA1112FDDF}"/>
          </ac:spMkLst>
        </pc:spChg>
        <pc:spChg chg="add del mod">
          <ac:chgData name="Palit, Tapti" userId="dec6fbcd-7598-406a-8cbf-504d4a3bac15" providerId="ADAL" clId="{ECD42228-5B96-4A72-B268-C46DF994E6B7}" dt="2024-01-23T02:02:11.953" v="13629" actId="478"/>
          <ac:spMkLst>
            <pc:docMk/>
            <pc:sldMk cId="2721316561" sldId="861"/>
            <ac:spMk id="42" creationId="{997265E2-9D16-916D-DB77-7CEEE9062FC1}"/>
          </ac:spMkLst>
        </pc:spChg>
        <pc:spChg chg="add del mod">
          <ac:chgData name="Palit, Tapti" userId="dec6fbcd-7598-406a-8cbf-504d4a3bac15" providerId="ADAL" clId="{ECD42228-5B96-4A72-B268-C46DF994E6B7}" dt="2024-01-24T03:35:25.508" v="38126" actId="478"/>
          <ac:spMkLst>
            <pc:docMk/>
            <pc:sldMk cId="2721316561" sldId="861"/>
            <ac:spMk id="43" creationId="{245B3D69-F033-13D6-7C9A-82F31639F820}"/>
          </ac:spMkLst>
        </pc:spChg>
        <pc:cxnChg chg="add mod">
          <ac:chgData name="Palit, Tapti" userId="dec6fbcd-7598-406a-8cbf-504d4a3bac15" providerId="ADAL" clId="{ECD42228-5B96-4A72-B268-C46DF994E6B7}" dt="2024-01-23T01:50:35.957" v="13184" actId="14100"/>
          <ac:cxnSpMkLst>
            <pc:docMk/>
            <pc:sldMk cId="2721316561" sldId="861"/>
            <ac:cxnSpMk id="6" creationId="{01738CDD-2786-3FAE-5C35-4A9B00E3B711}"/>
          </ac:cxnSpMkLst>
        </pc:cxnChg>
        <pc:cxnChg chg="add mod">
          <ac:chgData name="Palit, Tapti" userId="dec6fbcd-7598-406a-8cbf-504d4a3bac15" providerId="ADAL" clId="{ECD42228-5B96-4A72-B268-C46DF994E6B7}" dt="2024-01-23T01:57:22.004" v="13419" actId="208"/>
          <ac:cxnSpMkLst>
            <pc:docMk/>
            <pc:sldMk cId="2721316561" sldId="861"/>
            <ac:cxnSpMk id="20" creationId="{6DDA30B6-1C83-0689-CECD-86698F6EC0F3}"/>
          </ac:cxnSpMkLst>
        </pc:cxnChg>
        <pc:cxnChg chg="add mod">
          <ac:chgData name="Palit, Tapti" userId="dec6fbcd-7598-406a-8cbf-504d4a3bac15" providerId="ADAL" clId="{ECD42228-5B96-4A72-B268-C46DF994E6B7}" dt="2024-01-23T01:57:31.428" v="13421" actId="1076"/>
          <ac:cxnSpMkLst>
            <pc:docMk/>
            <pc:sldMk cId="2721316561" sldId="861"/>
            <ac:cxnSpMk id="22" creationId="{959CC1B1-85B3-2A10-84E8-E1C47F1BD88B}"/>
          </ac:cxnSpMkLst>
        </pc:cxnChg>
        <pc:cxnChg chg="add mod">
          <ac:chgData name="Palit, Tapti" userId="dec6fbcd-7598-406a-8cbf-504d4a3bac15" providerId="ADAL" clId="{ECD42228-5B96-4A72-B268-C46DF994E6B7}" dt="2024-01-23T01:57:40.718" v="13423" actId="1076"/>
          <ac:cxnSpMkLst>
            <pc:docMk/>
            <pc:sldMk cId="2721316561" sldId="861"/>
            <ac:cxnSpMk id="23" creationId="{7D541430-602A-95F2-C126-DC54D320CF53}"/>
          </ac:cxnSpMkLst>
        </pc:cxnChg>
        <pc:cxnChg chg="add mod">
          <ac:chgData name="Palit, Tapti" userId="dec6fbcd-7598-406a-8cbf-504d4a3bac15" providerId="ADAL" clId="{ECD42228-5B96-4A72-B268-C46DF994E6B7}" dt="2024-01-23T01:57:45.861" v="13425" actId="1076"/>
          <ac:cxnSpMkLst>
            <pc:docMk/>
            <pc:sldMk cId="2721316561" sldId="861"/>
            <ac:cxnSpMk id="24" creationId="{C46F82AE-F23F-9DD8-FE26-A6841B4F6E8C}"/>
          </ac:cxnSpMkLst>
        </pc:cxnChg>
        <pc:cxnChg chg="add mod">
          <ac:chgData name="Palit, Tapti" userId="dec6fbcd-7598-406a-8cbf-504d4a3bac15" providerId="ADAL" clId="{ECD42228-5B96-4A72-B268-C46DF994E6B7}" dt="2024-01-23T01:58:07.170" v="13431" actId="14100"/>
          <ac:cxnSpMkLst>
            <pc:docMk/>
            <pc:sldMk cId="2721316561" sldId="861"/>
            <ac:cxnSpMk id="25" creationId="{2A1F3082-96BD-C6B8-AB5B-05DF3466897D}"/>
          </ac:cxnSpMkLst>
        </pc:cxnChg>
        <pc:cxnChg chg="add mod">
          <ac:chgData name="Palit, Tapti" userId="dec6fbcd-7598-406a-8cbf-504d4a3bac15" providerId="ADAL" clId="{ECD42228-5B96-4A72-B268-C46DF994E6B7}" dt="2024-01-23T01:58:34.317" v="13437" actId="1076"/>
          <ac:cxnSpMkLst>
            <pc:docMk/>
            <pc:sldMk cId="2721316561" sldId="861"/>
            <ac:cxnSpMk id="27" creationId="{4B41C18F-D478-EA00-D2E1-D208B45E792D}"/>
          </ac:cxnSpMkLst>
        </pc:cxnChg>
        <pc:cxnChg chg="add mod">
          <ac:chgData name="Palit, Tapti" userId="dec6fbcd-7598-406a-8cbf-504d4a3bac15" providerId="ADAL" clId="{ECD42228-5B96-4A72-B268-C46DF994E6B7}" dt="2024-01-23T01:58:39.832" v="13439" actId="1076"/>
          <ac:cxnSpMkLst>
            <pc:docMk/>
            <pc:sldMk cId="2721316561" sldId="861"/>
            <ac:cxnSpMk id="30" creationId="{9884F924-11CC-386A-D818-7C2368DAF791}"/>
          </ac:cxnSpMkLst>
        </pc:cxnChg>
        <pc:cxnChg chg="add mod">
          <ac:chgData name="Palit, Tapti" userId="dec6fbcd-7598-406a-8cbf-504d4a3bac15" providerId="ADAL" clId="{ECD42228-5B96-4A72-B268-C46DF994E6B7}" dt="2024-01-23T01:58:43.831" v="13441" actId="1076"/>
          <ac:cxnSpMkLst>
            <pc:docMk/>
            <pc:sldMk cId="2721316561" sldId="861"/>
            <ac:cxnSpMk id="31" creationId="{5EC608D9-F03A-05FE-E8CB-73EA465F5867}"/>
          </ac:cxnSpMkLst>
        </pc:cxnChg>
        <pc:cxnChg chg="add mod">
          <ac:chgData name="Palit, Tapti" userId="dec6fbcd-7598-406a-8cbf-504d4a3bac15" providerId="ADAL" clId="{ECD42228-5B96-4A72-B268-C46DF994E6B7}" dt="2024-01-23T01:58:48.024" v="13443" actId="1076"/>
          <ac:cxnSpMkLst>
            <pc:docMk/>
            <pc:sldMk cId="2721316561" sldId="861"/>
            <ac:cxnSpMk id="32" creationId="{E7BA70D0-1BE5-EA4E-95D9-453BB64365B3}"/>
          </ac:cxnSpMkLst>
        </pc:cxnChg>
        <pc:extLst>
          <p:ext xmlns:p="http://schemas.openxmlformats.org/presentationml/2006/main" uri="{D6D511B9-2390-475A-947B-AFAB55BFBCF1}">
            <pc226:cmChg xmlns:pc226="http://schemas.microsoft.com/office/powerpoint/2022/06/main/command" chg="add">
              <pc226:chgData name="Palit, Tapti" userId="dec6fbcd-7598-406a-8cbf-504d4a3bac15" providerId="ADAL" clId="{ECD42228-5B96-4A72-B268-C46DF994E6B7}" dt="2024-01-24T03:40:26.956" v="38574"/>
              <pc2:cmMkLst xmlns:pc2="http://schemas.microsoft.com/office/powerpoint/2019/9/main/command">
                <pc:docMk/>
                <pc:sldMk cId="2721316561" sldId="861"/>
                <pc2:cmMk id="{7256F13F-C0C5-4633-9DE1-3E5DC389AE4E}"/>
              </pc2:cmMkLst>
            </pc226:cmChg>
            <pc226:cmChg xmlns:pc226="http://schemas.microsoft.com/office/powerpoint/2022/06/main/command" chg="add">
              <pc226:chgData name="Palit, Tapti" userId="dec6fbcd-7598-406a-8cbf-504d4a3bac15" providerId="ADAL" clId="{ECD42228-5B96-4A72-B268-C46DF994E6B7}" dt="2024-01-23T01:54:57.168" v="13413"/>
              <pc2:cmMkLst xmlns:pc2="http://schemas.microsoft.com/office/powerpoint/2019/9/main/command">
                <pc:docMk/>
                <pc:sldMk cId="2721316561" sldId="861"/>
                <pc2:cmMk id="{41095E4C-961C-4F27-B14C-48F6C1F7F000}"/>
              </pc2:cmMkLst>
            </pc226:cmChg>
          </p:ext>
        </pc:extLst>
      </pc:sldChg>
      <pc:sldChg chg="del">
        <pc:chgData name="Palit, Tapti" userId="dec6fbcd-7598-406a-8cbf-504d4a3bac15" providerId="ADAL" clId="{ECD42228-5B96-4A72-B268-C46DF994E6B7}" dt="2024-01-23T03:27:52.159" v="17427" actId="2696"/>
        <pc:sldMkLst>
          <pc:docMk/>
          <pc:sldMk cId="1562604991" sldId="863"/>
        </pc:sldMkLst>
      </pc:sldChg>
      <pc:sldChg chg="add del mod modShow">
        <pc:chgData name="Palit, Tapti" userId="dec6fbcd-7598-406a-8cbf-504d4a3bac15" providerId="ADAL" clId="{ECD42228-5B96-4A72-B268-C46DF994E6B7}" dt="2024-01-28T03:44:01.241" v="67437" actId="47"/>
        <pc:sldMkLst>
          <pc:docMk/>
          <pc:sldMk cId="2603362603" sldId="863"/>
        </pc:sldMkLst>
      </pc:sldChg>
      <pc:sldChg chg="add del mod modShow">
        <pc:chgData name="Palit, Tapti" userId="dec6fbcd-7598-406a-8cbf-504d4a3bac15" providerId="ADAL" clId="{ECD42228-5B96-4A72-B268-C46DF994E6B7}" dt="2024-01-28T03:44:01.241" v="67437" actId="47"/>
        <pc:sldMkLst>
          <pc:docMk/>
          <pc:sldMk cId="1365772608" sldId="864"/>
        </pc:sldMkLst>
      </pc:sldChg>
      <pc:sldChg chg="del">
        <pc:chgData name="Palit, Tapti" userId="dec6fbcd-7598-406a-8cbf-504d4a3bac15" providerId="ADAL" clId="{ECD42228-5B96-4A72-B268-C46DF994E6B7}" dt="2024-01-23T03:27:52.159" v="17427" actId="2696"/>
        <pc:sldMkLst>
          <pc:docMk/>
          <pc:sldMk cId="3875287835" sldId="864"/>
        </pc:sldMkLst>
      </pc:sldChg>
      <pc:sldChg chg="add del mod modShow">
        <pc:chgData name="Palit, Tapti" userId="dec6fbcd-7598-406a-8cbf-504d4a3bac15" providerId="ADAL" clId="{ECD42228-5B96-4A72-B268-C46DF994E6B7}" dt="2024-01-28T03:44:01.241" v="67437" actId="47"/>
        <pc:sldMkLst>
          <pc:docMk/>
          <pc:sldMk cId="2437301746" sldId="865"/>
        </pc:sldMkLst>
      </pc:sldChg>
      <pc:sldChg chg="del">
        <pc:chgData name="Palit, Tapti" userId="dec6fbcd-7598-406a-8cbf-504d4a3bac15" providerId="ADAL" clId="{ECD42228-5B96-4A72-B268-C46DF994E6B7}" dt="2024-01-23T03:27:52.159" v="17427" actId="2696"/>
        <pc:sldMkLst>
          <pc:docMk/>
          <pc:sldMk cId="3245999662" sldId="865"/>
        </pc:sldMkLst>
      </pc:sldChg>
      <pc:sldChg chg="addSp delSp modSp mod">
        <pc:chgData name="Palit, Tapti" userId="dec6fbcd-7598-406a-8cbf-504d4a3bac15" providerId="ADAL" clId="{ECD42228-5B96-4A72-B268-C46DF994E6B7}" dt="2024-01-24T04:37:34.819" v="40471" actId="478"/>
        <pc:sldMkLst>
          <pc:docMk/>
          <pc:sldMk cId="3018700805" sldId="866"/>
        </pc:sldMkLst>
        <pc:spChg chg="del">
          <ac:chgData name="Palit, Tapti" userId="dec6fbcd-7598-406a-8cbf-504d4a3bac15" providerId="ADAL" clId="{ECD42228-5B96-4A72-B268-C46DF994E6B7}" dt="2024-01-24T04:26:47.049" v="40059"/>
          <ac:spMkLst>
            <pc:docMk/>
            <pc:sldMk cId="3018700805" sldId="866"/>
            <ac:spMk id="2" creationId="{C89E125A-B748-D936-19ED-80B6FEC9C242}"/>
          </ac:spMkLst>
        </pc:spChg>
        <pc:spChg chg="mod">
          <ac:chgData name="Palit, Tapti" userId="dec6fbcd-7598-406a-8cbf-504d4a3bac15" providerId="ADAL" clId="{ECD42228-5B96-4A72-B268-C46DF994E6B7}" dt="2024-01-23T02:34:27.043" v="14436" actId="20577"/>
          <ac:spMkLst>
            <pc:docMk/>
            <pc:sldMk cId="3018700805" sldId="866"/>
            <ac:spMk id="3" creationId="{66BE5494-3AB6-4807-9A55-164D2919192B}"/>
          </ac:spMkLst>
        </pc:spChg>
        <pc:spChg chg="add del mod">
          <ac:chgData name="Palit, Tapti" userId="dec6fbcd-7598-406a-8cbf-504d4a3bac15" providerId="ADAL" clId="{ECD42228-5B96-4A72-B268-C46DF994E6B7}" dt="2024-01-24T04:26:40.351" v="40058" actId="478"/>
          <ac:spMkLst>
            <pc:docMk/>
            <pc:sldMk cId="3018700805" sldId="866"/>
            <ac:spMk id="5" creationId="{BCA72EFF-EC31-007C-62E9-DA8803D7F932}"/>
          </ac:spMkLst>
        </pc:spChg>
        <pc:spChg chg="add del mod">
          <ac:chgData name="Palit, Tapti" userId="dec6fbcd-7598-406a-8cbf-504d4a3bac15" providerId="ADAL" clId="{ECD42228-5B96-4A72-B268-C46DF994E6B7}" dt="2024-01-24T04:26:40.351" v="40058" actId="478"/>
          <ac:spMkLst>
            <pc:docMk/>
            <pc:sldMk cId="3018700805" sldId="866"/>
            <ac:spMk id="6" creationId="{60AF20DB-E835-0722-0957-B91B4C366646}"/>
          </ac:spMkLst>
        </pc:spChg>
        <pc:spChg chg="add del mod">
          <ac:chgData name="Palit, Tapti" userId="dec6fbcd-7598-406a-8cbf-504d4a3bac15" providerId="ADAL" clId="{ECD42228-5B96-4A72-B268-C46DF994E6B7}" dt="2024-01-24T04:18:22.691" v="39985" actId="478"/>
          <ac:spMkLst>
            <pc:docMk/>
            <pc:sldMk cId="3018700805" sldId="866"/>
            <ac:spMk id="7" creationId="{3D8A73EA-284B-424F-B8FC-7AC215DEB2DD}"/>
          </ac:spMkLst>
        </pc:spChg>
        <pc:spChg chg="add del mod">
          <ac:chgData name="Palit, Tapti" userId="dec6fbcd-7598-406a-8cbf-504d4a3bac15" providerId="ADAL" clId="{ECD42228-5B96-4A72-B268-C46DF994E6B7}" dt="2024-01-24T04:35:59.804" v="40404" actId="478"/>
          <ac:spMkLst>
            <pc:docMk/>
            <pc:sldMk cId="3018700805" sldId="866"/>
            <ac:spMk id="11" creationId="{C4825A4D-D22C-A691-8101-21ADD51A0F07}"/>
          </ac:spMkLst>
        </pc:spChg>
        <pc:spChg chg="mod">
          <ac:chgData name="Palit, Tapti" userId="dec6fbcd-7598-406a-8cbf-504d4a3bac15" providerId="ADAL" clId="{ECD42228-5B96-4A72-B268-C46DF994E6B7}" dt="2024-01-24T04:35:41.336" v="40400"/>
          <ac:spMkLst>
            <pc:docMk/>
            <pc:sldMk cId="3018700805" sldId="866"/>
            <ac:spMk id="13" creationId="{871FFBEE-5344-85AA-5600-822E75C9AA1F}"/>
          </ac:spMkLst>
        </pc:spChg>
        <pc:spChg chg="del mod">
          <ac:chgData name="Palit, Tapti" userId="dec6fbcd-7598-406a-8cbf-504d4a3bac15" providerId="ADAL" clId="{ECD42228-5B96-4A72-B268-C46DF994E6B7}" dt="2024-01-24T04:35:48.792" v="40401" actId="478"/>
          <ac:spMkLst>
            <pc:docMk/>
            <pc:sldMk cId="3018700805" sldId="866"/>
            <ac:spMk id="14" creationId="{37504022-2B1B-0664-F377-8379AFD35538}"/>
          </ac:spMkLst>
        </pc:spChg>
        <pc:spChg chg="mod">
          <ac:chgData name="Palit, Tapti" userId="dec6fbcd-7598-406a-8cbf-504d4a3bac15" providerId="ADAL" clId="{ECD42228-5B96-4A72-B268-C46DF994E6B7}" dt="2024-01-24T04:35:41.336" v="40400"/>
          <ac:spMkLst>
            <pc:docMk/>
            <pc:sldMk cId="3018700805" sldId="866"/>
            <ac:spMk id="17" creationId="{B1C1F06F-F755-A25B-6A24-39AD329B5882}"/>
          </ac:spMkLst>
        </pc:spChg>
        <pc:spChg chg="del mod">
          <ac:chgData name="Palit, Tapti" userId="dec6fbcd-7598-406a-8cbf-504d4a3bac15" providerId="ADAL" clId="{ECD42228-5B96-4A72-B268-C46DF994E6B7}" dt="2024-01-24T04:35:52.087" v="40402" actId="478"/>
          <ac:spMkLst>
            <pc:docMk/>
            <pc:sldMk cId="3018700805" sldId="866"/>
            <ac:spMk id="18" creationId="{44090423-B20D-3AD4-F769-D46158068739}"/>
          </ac:spMkLst>
        </pc:spChg>
        <pc:spChg chg="mod">
          <ac:chgData name="Palit, Tapti" userId="dec6fbcd-7598-406a-8cbf-504d4a3bac15" providerId="ADAL" clId="{ECD42228-5B96-4A72-B268-C46DF994E6B7}" dt="2024-01-24T04:35:41.336" v="40400"/>
          <ac:spMkLst>
            <pc:docMk/>
            <pc:sldMk cId="3018700805" sldId="866"/>
            <ac:spMk id="23" creationId="{67870E27-8068-1AB9-92C1-3B366EB3B62B}"/>
          </ac:spMkLst>
        </pc:spChg>
        <pc:spChg chg="del mod">
          <ac:chgData name="Palit, Tapti" userId="dec6fbcd-7598-406a-8cbf-504d4a3bac15" providerId="ADAL" clId="{ECD42228-5B96-4A72-B268-C46DF994E6B7}" dt="2024-01-24T04:35:56.103" v="40403" actId="478"/>
          <ac:spMkLst>
            <pc:docMk/>
            <pc:sldMk cId="3018700805" sldId="866"/>
            <ac:spMk id="24" creationId="{79E2111D-CAAA-03BC-5CA6-9555253B8BFD}"/>
          </ac:spMkLst>
        </pc:spChg>
        <pc:spChg chg="add del mod">
          <ac:chgData name="Palit, Tapti" userId="dec6fbcd-7598-406a-8cbf-504d4a3bac15" providerId="ADAL" clId="{ECD42228-5B96-4A72-B268-C46DF994E6B7}" dt="2024-01-24T04:37:05.328" v="40457" actId="1076"/>
          <ac:spMkLst>
            <pc:docMk/>
            <pc:sldMk cId="3018700805" sldId="866"/>
            <ac:spMk id="25" creationId="{A648A792-6D01-AC5D-AD5D-DB39CB1D9C43}"/>
          </ac:spMkLst>
        </pc:spChg>
        <pc:spChg chg="add del mod">
          <ac:chgData name="Palit, Tapti" userId="dec6fbcd-7598-406a-8cbf-504d4a3bac15" providerId="ADAL" clId="{ECD42228-5B96-4A72-B268-C46DF994E6B7}" dt="2024-01-24T04:37:08.331" v="40458" actId="1076"/>
          <ac:spMkLst>
            <pc:docMk/>
            <pc:sldMk cId="3018700805" sldId="866"/>
            <ac:spMk id="26" creationId="{DAD8FAC0-AC2C-F023-EBB9-6F9FF7FD0209}"/>
          </ac:spMkLst>
        </pc:spChg>
        <pc:spChg chg="add mod">
          <ac:chgData name="Palit, Tapti" userId="dec6fbcd-7598-406a-8cbf-504d4a3bac15" providerId="ADAL" clId="{ECD42228-5B96-4A72-B268-C46DF994E6B7}" dt="2024-01-24T04:37:16.440" v="40467" actId="20577"/>
          <ac:spMkLst>
            <pc:docMk/>
            <pc:sldMk cId="3018700805" sldId="866"/>
            <ac:spMk id="27" creationId="{BFE9EBFD-C5FB-C925-F1FF-8D02BDFFFF02}"/>
          </ac:spMkLst>
        </pc:spChg>
        <pc:grpChg chg="add mod">
          <ac:chgData name="Palit, Tapti" userId="dec6fbcd-7598-406a-8cbf-504d4a3bac15" providerId="ADAL" clId="{ECD42228-5B96-4A72-B268-C46DF994E6B7}" dt="2024-01-24T04:35:41.336" v="40400"/>
          <ac:grpSpMkLst>
            <pc:docMk/>
            <pc:sldMk cId="3018700805" sldId="866"/>
            <ac:grpSpMk id="12" creationId="{D5ADC790-CD4C-A613-B876-FB7D8A6A8622}"/>
          </ac:grpSpMkLst>
        </pc:grpChg>
        <pc:grpChg chg="add mod">
          <ac:chgData name="Palit, Tapti" userId="dec6fbcd-7598-406a-8cbf-504d4a3bac15" providerId="ADAL" clId="{ECD42228-5B96-4A72-B268-C46DF994E6B7}" dt="2024-01-24T04:35:41.336" v="40400"/>
          <ac:grpSpMkLst>
            <pc:docMk/>
            <pc:sldMk cId="3018700805" sldId="866"/>
            <ac:grpSpMk id="16" creationId="{EF9AF598-3E29-B109-659E-B260F0379E1F}"/>
          </ac:grpSpMkLst>
        </pc:grpChg>
        <pc:grpChg chg="add mod">
          <ac:chgData name="Palit, Tapti" userId="dec6fbcd-7598-406a-8cbf-504d4a3bac15" providerId="ADAL" clId="{ECD42228-5B96-4A72-B268-C46DF994E6B7}" dt="2024-01-24T04:35:41.336" v="40400"/>
          <ac:grpSpMkLst>
            <pc:docMk/>
            <pc:sldMk cId="3018700805" sldId="866"/>
            <ac:grpSpMk id="20" creationId="{C6B27868-4AE6-EA5E-4322-AE88D75F0DCD}"/>
          </ac:grpSpMkLst>
        </pc:grpChg>
        <pc:grpChg chg="del mod">
          <ac:chgData name="Palit, Tapti" userId="dec6fbcd-7598-406a-8cbf-504d4a3bac15" providerId="ADAL" clId="{ECD42228-5B96-4A72-B268-C46DF994E6B7}" dt="2024-01-24T04:35:56.103" v="40403" actId="478"/>
          <ac:grpSpMkLst>
            <pc:docMk/>
            <pc:sldMk cId="3018700805" sldId="866"/>
            <ac:grpSpMk id="21" creationId="{794F0FAB-C28C-8627-B34F-14F78273C251}"/>
          </ac:grpSpMkLst>
        </pc:grpChg>
        <pc:picChg chg="add del mod">
          <ac:chgData name="Palit, Tapti" userId="dec6fbcd-7598-406a-8cbf-504d4a3bac15" providerId="ADAL" clId="{ECD42228-5B96-4A72-B268-C46DF994E6B7}" dt="2024-01-24T04:27:07.752" v="40065" actId="478"/>
          <ac:picMkLst>
            <pc:docMk/>
            <pc:sldMk cId="3018700805" sldId="866"/>
            <ac:picMk id="9" creationId="{8C1604F3-6F92-F5E7-A646-21442B5AD5DC}"/>
          </ac:picMkLst>
        </pc:picChg>
        <pc:picChg chg="mod">
          <ac:chgData name="Palit, Tapti" userId="dec6fbcd-7598-406a-8cbf-504d4a3bac15" providerId="ADAL" clId="{ECD42228-5B96-4A72-B268-C46DF994E6B7}" dt="2024-01-24T04:35:41.336" v="40400"/>
          <ac:picMkLst>
            <pc:docMk/>
            <pc:sldMk cId="3018700805" sldId="866"/>
            <ac:picMk id="15" creationId="{CC70AF3A-02C0-65FE-A519-1E85976E9514}"/>
          </ac:picMkLst>
        </pc:picChg>
        <pc:picChg chg="mod">
          <ac:chgData name="Palit, Tapti" userId="dec6fbcd-7598-406a-8cbf-504d4a3bac15" providerId="ADAL" clId="{ECD42228-5B96-4A72-B268-C46DF994E6B7}" dt="2024-01-24T04:35:41.336" v="40400"/>
          <ac:picMkLst>
            <pc:docMk/>
            <pc:sldMk cId="3018700805" sldId="866"/>
            <ac:picMk id="19" creationId="{9927E1D8-61AD-4446-1338-553629360A84}"/>
          </ac:picMkLst>
        </pc:picChg>
        <pc:picChg chg="mod">
          <ac:chgData name="Palit, Tapti" userId="dec6fbcd-7598-406a-8cbf-504d4a3bac15" providerId="ADAL" clId="{ECD42228-5B96-4A72-B268-C46DF994E6B7}" dt="2024-01-24T04:35:41.336" v="40400"/>
          <ac:picMkLst>
            <pc:docMk/>
            <pc:sldMk cId="3018700805" sldId="866"/>
            <ac:picMk id="22" creationId="{91AD7763-3B74-6FF7-886B-445C0F86141F}"/>
          </ac:picMkLst>
        </pc:picChg>
        <pc:picChg chg="add del mod">
          <ac:chgData name="Palit, Tapti" userId="dec6fbcd-7598-406a-8cbf-504d4a3bac15" providerId="ADAL" clId="{ECD42228-5B96-4A72-B268-C46DF994E6B7}" dt="2024-01-24T04:37:34.819" v="40471" actId="478"/>
          <ac:picMkLst>
            <pc:docMk/>
            <pc:sldMk cId="3018700805" sldId="866"/>
            <ac:picMk id="28" creationId="{A966370D-91E5-0F7C-A1B0-4C3682D6AE51}"/>
          </ac:picMkLst>
        </pc:picChg>
      </pc:sldChg>
      <pc:sldChg chg="add del mod modShow">
        <pc:chgData name="Palit, Tapti" userId="dec6fbcd-7598-406a-8cbf-504d4a3bac15" providerId="ADAL" clId="{ECD42228-5B96-4A72-B268-C46DF994E6B7}" dt="2024-01-28T03:44:01.241" v="67437" actId="47"/>
        <pc:sldMkLst>
          <pc:docMk/>
          <pc:sldMk cId="777714216" sldId="867"/>
        </pc:sldMkLst>
      </pc:sldChg>
      <pc:sldChg chg="del">
        <pc:chgData name="Palit, Tapti" userId="dec6fbcd-7598-406a-8cbf-504d4a3bac15" providerId="ADAL" clId="{ECD42228-5B96-4A72-B268-C46DF994E6B7}" dt="2024-01-23T03:27:52.159" v="17427" actId="2696"/>
        <pc:sldMkLst>
          <pc:docMk/>
          <pc:sldMk cId="3862004641" sldId="867"/>
        </pc:sldMkLst>
      </pc:sldChg>
      <pc:sldChg chg="add del mod modShow">
        <pc:chgData name="Palit, Tapti" userId="dec6fbcd-7598-406a-8cbf-504d4a3bac15" providerId="ADAL" clId="{ECD42228-5B96-4A72-B268-C46DF994E6B7}" dt="2024-01-28T03:44:01.241" v="67437" actId="47"/>
        <pc:sldMkLst>
          <pc:docMk/>
          <pc:sldMk cId="737768944" sldId="868"/>
        </pc:sldMkLst>
      </pc:sldChg>
      <pc:sldChg chg="del">
        <pc:chgData name="Palit, Tapti" userId="dec6fbcd-7598-406a-8cbf-504d4a3bac15" providerId="ADAL" clId="{ECD42228-5B96-4A72-B268-C46DF994E6B7}" dt="2024-01-22T20:30:16.522" v="8587" actId="2696"/>
        <pc:sldMkLst>
          <pc:docMk/>
          <pc:sldMk cId="3013129536" sldId="868"/>
        </pc:sldMkLst>
      </pc:sldChg>
      <pc:sldChg chg="addSp delSp modSp mod delAnim modNotesTx">
        <pc:chgData name="Palit, Tapti" userId="dec6fbcd-7598-406a-8cbf-504d4a3bac15" providerId="ADAL" clId="{ECD42228-5B96-4A72-B268-C46DF994E6B7}" dt="2024-01-25T07:34:13.144" v="56412" actId="20577"/>
        <pc:sldMkLst>
          <pc:docMk/>
          <pc:sldMk cId="1317513108" sldId="869"/>
        </pc:sldMkLst>
        <pc:spChg chg="mod">
          <ac:chgData name="Palit, Tapti" userId="dec6fbcd-7598-406a-8cbf-504d4a3bac15" providerId="ADAL" clId="{ECD42228-5B96-4A72-B268-C46DF994E6B7}" dt="2024-01-25T07:34:13.144" v="56412" actId="20577"/>
          <ac:spMkLst>
            <pc:docMk/>
            <pc:sldMk cId="1317513108" sldId="869"/>
            <ac:spMk id="3" creationId="{1A4EE72C-E366-5492-87E3-08AB9883664A}"/>
          </ac:spMkLst>
        </pc:spChg>
        <pc:spChg chg="del mod">
          <ac:chgData name="Palit, Tapti" userId="dec6fbcd-7598-406a-8cbf-504d4a3bac15" providerId="ADAL" clId="{ECD42228-5B96-4A72-B268-C46DF994E6B7}" dt="2024-01-24T04:13:34.637" v="39952" actId="21"/>
          <ac:spMkLst>
            <pc:docMk/>
            <pc:sldMk cId="1317513108" sldId="869"/>
            <ac:spMk id="7" creationId="{0A886C6B-9CA6-749E-CBA8-AE2EEE4F9216}"/>
          </ac:spMkLst>
        </pc:spChg>
        <pc:spChg chg="add mod">
          <ac:chgData name="Palit, Tapti" userId="dec6fbcd-7598-406a-8cbf-504d4a3bac15" providerId="ADAL" clId="{ECD42228-5B96-4A72-B268-C46DF994E6B7}" dt="2024-01-25T07:33:59.067" v="56394" actId="1076"/>
          <ac:spMkLst>
            <pc:docMk/>
            <pc:sldMk cId="1317513108" sldId="869"/>
            <ac:spMk id="9" creationId="{6CB49946-AA65-E6A3-55D5-EF49A80BD7D9}"/>
          </ac:spMkLst>
        </pc:spChg>
        <pc:graphicFrameChg chg="mod">
          <ac:chgData name="Palit, Tapti" userId="dec6fbcd-7598-406a-8cbf-504d4a3bac15" providerId="ADAL" clId="{ECD42228-5B96-4A72-B268-C46DF994E6B7}" dt="2024-01-25T07:29:27.985" v="56323" actId="20577"/>
          <ac:graphicFrameMkLst>
            <pc:docMk/>
            <pc:sldMk cId="1317513108" sldId="869"/>
            <ac:graphicFrameMk id="6" creationId="{29DDF177-FB8C-28F0-7429-A32CAB798CE6}"/>
          </ac:graphicFrameMkLst>
        </pc:graphicFrameChg>
        <pc:cxnChg chg="add mod">
          <ac:chgData name="Palit, Tapti" userId="dec6fbcd-7598-406a-8cbf-504d4a3bac15" providerId="ADAL" clId="{ECD42228-5B96-4A72-B268-C46DF994E6B7}" dt="2024-01-25T07:34:04.521" v="56395" actId="14100"/>
          <ac:cxnSpMkLst>
            <pc:docMk/>
            <pc:sldMk cId="1317513108" sldId="869"/>
            <ac:cxnSpMk id="7" creationId="{76FD7E0D-3CEC-7130-FA4A-5D07B4B660CA}"/>
          </ac:cxnSpMkLst>
        </pc:cxnChg>
        <pc:cxnChg chg="add del">
          <ac:chgData name="Palit, Tapti" userId="dec6fbcd-7598-406a-8cbf-504d4a3bac15" providerId="ADAL" clId="{ECD42228-5B96-4A72-B268-C46DF994E6B7}" dt="2024-01-25T04:54:11.627" v="50561" actId="478"/>
          <ac:cxnSpMkLst>
            <pc:docMk/>
            <pc:sldMk cId="1317513108" sldId="869"/>
            <ac:cxnSpMk id="7" creationId="{A08E6594-807A-A910-439B-047FAD18B764}"/>
          </ac:cxnSpMkLst>
        </pc:cxnChg>
      </pc:sldChg>
      <pc:sldChg chg="mod modNotesTx">
        <pc:chgData name="Palit, Tapti" userId="dec6fbcd-7598-406a-8cbf-504d4a3bac15" providerId="ADAL" clId="{ECD42228-5B96-4A72-B268-C46DF994E6B7}" dt="2024-02-12T14:22:26.027" v="112340" actId="27918"/>
        <pc:sldMkLst>
          <pc:docMk/>
          <pc:sldMk cId="3481442751" sldId="869"/>
        </pc:sldMkLst>
      </pc:sldChg>
      <pc:sldChg chg="addSp delSp modSp add del mod modClrScheme addCm delCm modCm chgLayout">
        <pc:chgData name="Palit, Tapti" userId="dec6fbcd-7598-406a-8cbf-504d4a3bac15" providerId="ADAL" clId="{ECD42228-5B96-4A72-B268-C46DF994E6B7}" dt="2024-01-16T01:30:34.762" v="4581" actId="207"/>
        <pc:sldMkLst>
          <pc:docMk/>
          <pc:sldMk cId="1699665765" sldId="870"/>
        </pc:sldMkLst>
        <pc:spChg chg="mod ord">
          <ac:chgData name="Palit, Tapti" userId="dec6fbcd-7598-406a-8cbf-504d4a3bac15" providerId="ADAL" clId="{ECD42228-5B96-4A72-B268-C46DF994E6B7}" dt="2024-01-14T19:20:42.556" v="382" actId="700"/>
          <ac:spMkLst>
            <pc:docMk/>
            <pc:sldMk cId="1699665765" sldId="870"/>
            <ac:spMk id="2" creationId="{164331AB-0F87-2A94-5B10-AF3850EA3C13}"/>
          </ac:spMkLst>
        </pc:spChg>
        <pc:spChg chg="mod">
          <ac:chgData name="Palit, Tapti" userId="dec6fbcd-7598-406a-8cbf-504d4a3bac15" providerId="ADAL" clId="{ECD42228-5B96-4A72-B268-C46DF994E6B7}" dt="2024-01-14T20:51:29.055" v="1427" actId="1076"/>
          <ac:spMkLst>
            <pc:docMk/>
            <pc:sldMk cId="1699665765" sldId="870"/>
            <ac:spMk id="3" creationId="{B57250D7-DEE4-A696-93E8-803A82B54AA7}"/>
          </ac:spMkLst>
        </pc:spChg>
        <pc:spChg chg="mod ord">
          <ac:chgData name="Palit, Tapti" userId="dec6fbcd-7598-406a-8cbf-504d4a3bac15" providerId="ADAL" clId="{ECD42228-5B96-4A72-B268-C46DF994E6B7}" dt="2024-01-14T19:20:42.556" v="382" actId="700"/>
          <ac:spMkLst>
            <pc:docMk/>
            <pc:sldMk cId="1699665765" sldId="870"/>
            <ac:spMk id="4" creationId="{1F3BEE15-F4A0-1FEA-1E93-3B660B9F2971}"/>
          </ac:spMkLst>
        </pc:spChg>
        <pc:spChg chg="mod">
          <ac:chgData name="Palit, Tapti" userId="dec6fbcd-7598-406a-8cbf-504d4a3bac15" providerId="ADAL" clId="{ECD42228-5B96-4A72-B268-C46DF994E6B7}" dt="2024-01-16T01:30:26.983" v="4579" actId="207"/>
          <ac:spMkLst>
            <pc:docMk/>
            <pc:sldMk cId="1699665765" sldId="870"/>
            <ac:spMk id="5" creationId="{68386F80-36FF-7696-B67B-687A28CE50A1}"/>
          </ac:spMkLst>
        </pc:spChg>
        <pc:spChg chg="add del mod ord">
          <ac:chgData name="Palit, Tapti" userId="dec6fbcd-7598-406a-8cbf-504d4a3bac15" providerId="ADAL" clId="{ECD42228-5B96-4A72-B268-C46DF994E6B7}" dt="2024-01-14T19:18:49.734" v="374" actId="700"/>
          <ac:spMkLst>
            <pc:docMk/>
            <pc:sldMk cId="1699665765" sldId="870"/>
            <ac:spMk id="6" creationId="{0E2D8D14-8365-8F35-3791-44A1650D568D}"/>
          </ac:spMkLst>
        </pc:spChg>
        <pc:spChg chg="mod">
          <ac:chgData name="Palit, Tapti" userId="dec6fbcd-7598-406a-8cbf-504d4a3bac15" providerId="ADAL" clId="{ECD42228-5B96-4A72-B268-C46DF994E6B7}" dt="2024-01-16T01:30:34.762" v="4581" actId="207"/>
          <ac:spMkLst>
            <pc:docMk/>
            <pc:sldMk cId="1699665765" sldId="870"/>
            <ac:spMk id="7" creationId="{A81D8A86-5728-C67F-0278-3A592D4B8FB9}"/>
          </ac:spMkLst>
        </pc:spChg>
        <pc:spChg chg="add mod ord">
          <ac:chgData name="Palit, Tapti" userId="dec6fbcd-7598-406a-8cbf-504d4a3bac15" providerId="ADAL" clId="{ECD42228-5B96-4A72-B268-C46DF994E6B7}" dt="2024-01-14T19:20:47.910" v="385" actId="20577"/>
          <ac:spMkLst>
            <pc:docMk/>
            <pc:sldMk cId="1699665765" sldId="870"/>
            <ac:spMk id="8" creationId="{FFAB3311-65C2-2963-345A-1E5864C0A655}"/>
          </ac:spMkLst>
        </pc:spChg>
        <pc:spChg chg="mod">
          <ac:chgData name="Palit, Tapti" userId="dec6fbcd-7598-406a-8cbf-504d4a3bac15" providerId="ADAL" clId="{ECD42228-5B96-4A72-B268-C46DF994E6B7}" dt="2024-01-14T20:41:50.900" v="1171" actId="6549"/>
          <ac:spMkLst>
            <pc:docMk/>
            <pc:sldMk cId="1699665765" sldId="870"/>
            <ac:spMk id="32" creationId="{CE5645A5-88BA-920D-64CE-86A11E3CAA5D}"/>
          </ac:spMkLst>
        </pc:spChg>
        <pc:spChg chg="mod">
          <ac:chgData name="Palit, Tapti" userId="dec6fbcd-7598-406a-8cbf-504d4a3bac15" providerId="ADAL" clId="{ECD42228-5B96-4A72-B268-C46DF994E6B7}" dt="2024-01-14T20:51:20.321" v="1425" actId="1076"/>
          <ac:spMkLst>
            <pc:docMk/>
            <pc:sldMk cId="1699665765" sldId="870"/>
            <ac:spMk id="34" creationId="{B7F2D972-8F06-5B99-F899-249FFAEBFFEF}"/>
          </ac:spMkLst>
        </pc:spChg>
        <pc:spChg chg="del mod ord">
          <ac:chgData name="Palit, Tapti" userId="dec6fbcd-7598-406a-8cbf-504d4a3bac15" providerId="ADAL" clId="{ECD42228-5B96-4A72-B268-C46DF994E6B7}" dt="2024-01-14T19:20:53.451" v="386" actId="478"/>
          <ac:spMkLst>
            <pc:docMk/>
            <pc:sldMk cId="1699665765" sldId="870"/>
            <ac:spMk id="40" creationId="{36D80653-0A5B-A378-33D8-3C4434B09FC8}"/>
          </ac:spMkLst>
        </pc:spChg>
        <pc:cxnChg chg="mod">
          <ac:chgData name="Palit, Tapti" userId="dec6fbcd-7598-406a-8cbf-504d4a3bac15" providerId="ADAL" clId="{ECD42228-5B96-4A72-B268-C46DF994E6B7}" dt="2024-01-14T20:51:35.025" v="1429" actId="14100"/>
          <ac:cxnSpMkLst>
            <pc:docMk/>
            <pc:sldMk cId="1699665765" sldId="870"/>
            <ac:cxnSpMk id="36" creationId="{7E8CC041-3939-5F60-36EB-7FFD78ED3060}"/>
          </ac:cxnSpMkLst>
        </pc:cxnChg>
        <pc:extLst>
          <p:ext xmlns:p="http://schemas.openxmlformats.org/presentationml/2006/main" uri="{D6D511B9-2390-475A-947B-AFAB55BFBCF1}">
            <pc226:cmChg xmlns:pc226="http://schemas.microsoft.com/office/powerpoint/2022/06/main/command" chg="add mod">
              <pc226:chgData name="Palit, Tapti" userId="dec6fbcd-7598-406a-8cbf-504d4a3bac15" providerId="ADAL" clId="{ECD42228-5B96-4A72-B268-C46DF994E6B7}" dt="2024-01-14T21:20:30.808" v="1655"/>
              <pc2:cmMkLst xmlns:pc2="http://schemas.microsoft.com/office/powerpoint/2019/9/main/command">
                <pc:docMk/>
                <pc:sldMk cId="1699665765" sldId="870"/>
                <pc2:cmMk id="{A38E67AF-9CD1-441D-BE08-D0FAABB542E8}"/>
              </pc2:cmMkLst>
              <pc226:cmRplyChg chg="add">
                <pc226:chgData name="Palit, Tapti" userId="dec6fbcd-7598-406a-8cbf-504d4a3bac15" providerId="ADAL" clId="{ECD42228-5B96-4A72-B268-C46DF994E6B7}" dt="2024-01-14T21:20:30.808" v="1655"/>
                <pc2:cmRplyMkLst xmlns:pc2="http://schemas.microsoft.com/office/powerpoint/2019/9/main/command">
                  <pc:docMk/>
                  <pc:sldMk cId="1699665765" sldId="870"/>
                  <pc2:cmMk id="{A38E67AF-9CD1-441D-BE08-D0FAABB542E8}"/>
                  <pc2:cmRplyMk id="{06DA93C5-78DF-4873-9D6F-140257C2F491}"/>
                </pc2:cmRplyMkLst>
              </pc226:cmRplyChg>
            </pc226:cmChg>
            <pc226:cmChg xmlns:pc226="http://schemas.microsoft.com/office/powerpoint/2022/06/main/command" chg="add del">
              <pc226:chgData name="Palit, Tapti" userId="dec6fbcd-7598-406a-8cbf-504d4a3bac15" providerId="ADAL" clId="{ECD42228-5B96-4A72-B268-C46DF994E6B7}" dt="2024-01-14T21:19:41.033" v="1652"/>
              <pc2:cmMkLst xmlns:pc2="http://schemas.microsoft.com/office/powerpoint/2019/9/main/command">
                <pc:docMk/>
                <pc:sldMk cId="1699665765" sldId="870"/>
                <pc2:cmMk id="{4397B3D1-5007-4530-ABE4-873414B9B953}"/>
              </pc2:cmMkLst>
            </pc226:cmChg>
            <pc226:cmChg xmlns:pc226="http://schemas.microsoft.com/office/powerpoint/2022/06/main/command" chg="add del">
              <pc226:chgData name="Palit, Tapti" userId="dec6fbcd-7598-406a-8cbf-504d4a3bac15" providerId="ADAL" clId="{ECD42228-5B96-4A72-B268-C46DF994E6B7}" dt="2024-01-14T21:19:42.313" v="1653"/>
              <pc2:cmMkLst xmlns:pc2="http://schemas.microsoft.com/office/powerpoint/2019/9/main/command">
                <pc:docMk/>
                <pc:sldMk cId="1699665765" sldId="870"/>
                <pc2:cmMk id="{D970CED4-71D8-4B2E-B46A-3140DBB81CFE}"/>
              </pc2:cmMkLst>
            </pc226:cmChg>
          </p:ext>
        </pc:extLst>
      </pc:sldChg>
      <pc:sldChg chg="add del mod modShow">
        <pc:chgData name="Palit, Tapti" userId="dec6fbcd-7598-406a-8cbf-504d4a3bac15" providerId="ADAL" clId="{ECD42228-5B96-4A72-B268-C46DF994E6B7}" dt="2024-01-28T03:44:01.241" v="67437" actId="47"/>
        <pc:sldMkLst>
          <pc:docMk/>
          <pc:sldMk cId="2148015483" sldId="870"/>
        </pc:sldMkLst>
      </pc:sldChg>
      <pc:sldChg chg="addSp delSp modSp new del mod modAnim modNotesTx">
        <pc:chgData name="Palit, Tapti" userId="dec6fbcd-7598-406a-8cbf-504d4a3bac15" providerId="ADAL" clId="{ECD42228-5B96-4A72-B268-C46DF994E6B7}" dt="2024-01-25T04:48:53.113" v="50545" actId="2696"/>
        <pc:sldMkLst>
          <pc:docMk/>
          <pc:sldMk cId="3088680036" sldId="870"/>
        </pc:sldMkLst>
        <pc:spChg chg="del">
          <ac:chgData name="Palit, Tapti" userId="dec6fbcd-7598-406a-8cbf-504d4a3bac15" providerId="ADAL" clId="{ECD42228-5B96-4A72-B268-C46DF994E6B7}" dt="2024-01-22T19:44:23.235" v="8045" actId="478"/>
          <ac:spMkLst>
            <pc:docMk/>
            <pc:sldMk cId="3088680036" sldId="870"/>
            <ac:spMk id="2" creationId="{B95313CB-4304-5A5C-ACD9-95B569975707}"/>
          </ac:spMkLst>
        </pc:spChg>
        <pc:spChg chg="mod">
          <ac:chgData name="Palit, Tapti" userId="dec6fbcd-7598-406a-8cbf-504d4a3bac15" providerId="ADAL" clId="{ECD42228-5B96-4A72-B268-C46DF994E6B7}" dt="2024-01-22T23:40:05.186" v="10409" actId="20577"/>
          <ac:spMkLst>
            <pc:docMk/>
            <pc:sldMk cId="3088680036" sldId="870"/>
            <ac:spMk id="3" creationId="{C6BE787B-C16E-02EB-5DA9-187ECDD659BC}"/>
          </ac:spMkLst>
        </pc:spChg>
        <pc:spChg chg="add del mod">
          <ac:chgData name="Palit, Tapti" userId="dec6fbcd-7598-406a-8cbf-504d4a3bac15" providerId="ADAL" clId="{ECD42228-5B96-4A72-B268-C46DF994E6B7}" dt="2024-01-22T19:44:17.071" v="8043" actId="21"/>
          <ac:spMkLst>
            <pc:docMk/>
            <pc:sldMk cId="3088680036" sldId="870"/>
            <ac:spMk id="7" creationId="{F6E53FAE-1592-89D7-9DCB-10413E45EE1C}"/>
          </ac:spMkLst>
        </pc:spChg>
        <pc:spChg chg="add del mod">
          <ac:chgData name="Palit, Tapti" userId="dec6fbcd-7598-406a-8cbf-504d4a3bac15" providerId="ADAL" clId="{ECD42228-5B96-4A72-B268-C46DF994E6B7}" dt="2024-01-22T19:44:17.071" v="8043" actId="21"/>
          <ac:spMkLst>
            <pc:docMk/>
            <pc:sldMk cId="3088680036" sldId="870"/>
            <ac:spMk id="9" creationId="{8D3BEB0C-DDBD-8F40-E3B1-714A57D26613}"/>
          </ac:spMkLst>
        </pc:spChg>
        <pc:spChg chg="add mod">
          <ac:chgData name="Palit, Tapti" userId="dec6fbcd-7598-406a-8cbf-504d4a3bac15" providerId="ADAL" clId="{ECD42228-5B96-4A72-B268-C46DF994E6B7}" dt="2024-01-22T19:46:01.436" v="8063" actId="1076"/>
          <ac:spMkLst>
            <pc:docMk/>
            <pc:sldMk cId="3088680036" sldId="870"/>
            <ac:spMk id="10" creationId="{1CD5A577-E5D9-8C76-EB20-F45DB5AB78EE}"/>
          </ac:spMkLst>
        </pc:spChg>
        <pc:spChg chg="add mod">
          <ac:chgData name="Palit, Tapti" userId="dec6fbcd-7598-406a-8cbf-504d4a3bac15" providerId="ADAL" clId="{ECD42228-5B96-4A72-B268-C46DF994E6B7}" dt="2024-01-24T01:50:02.900" v="34340" actId="1035"/>
          <ac:spMkLst>
            <pc:docMk/>
            <pc:sldMk cId="3088680036" sldId="870"/>
            <ac:spMk id="13" creationId="{5DF885B0-C607-5D49-E0DF-FCEEE198A648}"/>
          </ac:spMkLst>
        </pc:spChg>
        <pc:picChg chg="add mod">
          <ac:chgData name="Palit, Tapti" userId="dec6fbcd-7598-406a-8cbf-504d4a3bac15" providerId="ADAL" clId="{ECD42228-5B96-4A72-B268-C46DF994E6B7}" dt="2024-01-22T19:45:54.657" v="8062" actId="1076"/>
          <ac:picMkLst>
            <pc:docMk/>
            <pc:sldMk cId="3088680036" sldId="870"/>
            <ac:picMk id="5" creationId="{CEA069DB-F701-115C-B47C-A641821873C1}"/>
          </ac:picMkLst>
        </pc:picChg>
        <pc:picChg chg="add mod">
          <ac:chgData name="Palit, Tapti" userId="dec6fbcd-7598-406a-8cbf-504d4a3bac15" providerId="ADAL" clId="{ECD42228-5B96-4A72-B268-C46DF994E6B7}" dt="2024-01-22T19:46:13.316" v="8067" actId="1076"/>
          <ac:picMkLst>
            <pc:docMk/>
            <pc:sldMk cId="3088680036" sldId="870"/>
            <ac:picMk id="11" creationId="{907511A1-E51C-5F86-A47D-FDA8A9FAFA51}"/>
          </ac:picMkLst>
        </pc:picChg>
        <pc:picChg chg="add mod">
          <ac:chgData name="Palit, Tapti" userId="dec6fbcd-7598-406a-8cbf-504d4a3bac15" providerId="ADAL" clId="{ECD42228-5B96-4A72-B268-C46DF994E6B7}" dt="2024-01-23T01:37:47.158" v="12676" actId="1076"/>
          <ac:picMkLst>
            <pc:docMk/>
            <pc:sldMk cId="3088680036" sldId="870"/>
            <ac:picMk id="1026" creationId="{549CF9D0-6DC7-CBFE-EBF2-F363AC0D35EC}"/>
          </ac:picMkLst>
        </pc:picChg>
        <pc:cxnChg chg="add del mod">
          <ac:chgData name="Palit, Tapti" userId="dec6fbcd-7598-406a-8cbf-504d4a3bac15" providerId="ADAL" clId="{ECD42228-5B96-4A72-B268-C46DF994E6B7}" dt="2024-01-22T19:44:17.071" v="8043" actId="21"/>
          <ac:cxnSpMkLst>
            <pc:docMk/>
            <pc:sldMk cId="3088680036" sldId="870"/>
            <ac:cxnSpMk id="6" creationId="{B0811C4B-4D67-5C37-793C-877A4C34ADB9}"/>
          </ac:cxnSpMkLst>
        </pc:cxnChg>
        <pc:cxnChg chg="add del mod">
          <ac:chgData name="Palit, Tapti" userId="dec6fbcd-7598-406a-8cbf-504d4a3bac15" providerId="ADAL" clId="{ECD42228-5B96-4A72-B268-C46DF994E6B7}" dt="2024-01-22T19:44:17.071" v="8043" actId="21"/>
          <ac:cxnSpMkLst>
            <pc:docMk/>
            <pc:sldMk cId="3088680036" sldId="870"/>
            <ac:cxnSpMk id="8" creationId="{668F9720-32B7-B7D4-6437-F09A8D253315}"/>
          </ac:cxnSpMkLst>
        </pc:cxnChg>
        <pc:cxnChg chg="add mod">
          <ac:chgData name="Palit, Tapti" userId="dec6fbcd-7598-406a-8cbf-504d4a3bac15" providerId="ADAL" clId="{ECD42228-5B96-4A72-B268-C46DF994E6B7}" dt="2024-01-22T20:25:00.112" v="8449" actId="1076"/>
          <ac:cxnSpMkLst>
            <pc:docMk/>
            <pc:sldMk cId="3088680036" sldId="870"/>
            <ac:cxnSpMk id="12" creationId="{460AB99F-954D-E35B-336F-D28836D9D7A7}"/>
          </ac:cxnSpMkLst>
        </pc:cxnChg>
      </pc:sldChg>
      <pc:sldChg chg="add del mod modShow">
        <pc:chgData name="Palit, Tapti" userId="dec6fbcd-7598-406a-8cbf-504d4a3bac15" providerId="ADAL" clId="{ECD42228-5B96-4A72-B268-C46DF994E6B7}" dt="2024-01-28T03:44:01.241" v="67437" actId="47"/>
        <pc:sldMkLst>
          <pc:docMk/>
          <pc:sldMk cId="398552972" sldId="871"/>
        </pc:sldMkLst>
      </pc:sldChg>
      <pc:sldChg chg="addSp delSp modSp new del mod modClrScheme addAnim delAnim modAnim addCm delCm chgLayout modNotesTx">
        <pc:chgData name="Palit, Tapti" userId="dec6fbcd-7598-406a-8cbf-504d4a3bac15" providerId="ADAL" clId="{ECD42228-5B96-4A72-B268-C46DF994E6B7}" dt="2024-01-25T04:48:53.113" v="50545" actId="2696"/>
        <pc:sldMkLst>
          <pc:docMk/>
          <pc:sldMk cId="2196532392" sldId="871"/>
        </pc:sldMkLst>
        <pc:spChg chg="del mod ord">
          <ac:chgData name="Palit, Tapti" userId="dec6fbcd-7598-406a-8cbf-504d4a3bac15" providerId="ADAL" clId="{ECD42228-5B96-4A72-B268-C46DF994E6B7}" dt="2024-01-22T19:47:21.947" v="8116" actId="700"/>
          <ac:spMkLst>
            <pc:docMk/>
            <pc:sldMk cId="2196532392" sldId="871"/>
            <ac:spMk id="2" creationId="{74F9ACC0-E39D-393E-9242-70738163E1BB}"/>
          </ac:spMkLst>
        </pc:spChg>
        <pc:spChg chg="add del mod">
          <ac:chgData name="Palit, Tapti" userId="dec6fbcd-7598-406a-8cbf-504d4a3bac15" providerId="ADAL" clId="{ECD42228-5B96-4A72-B268-C46DF994E6B7}" dt="2024-01-22T20:01:35.887" v="8291" actId="6264"/>
          <ac:spMkLst>
            <pc:docMk/>
            <pc:sldMk cId="2196532392" sldId="871"/>
            <ac:spMk id="2" creationId="{A1AD414B-1BF5-3252-167C-6737F9E06125}"/>
          </ac:spMkLst>
        </pc:spChg>
        <pc:spChg chg="del mod ord">
          <ac:chgData name="Palit, Tapti" userId="dec6fbcd-7598-406a-8cbf-504d4a3bac15" providerId="ADAL" clId="{ECD42228-5B96-4A72-B268-C46DF994E6B7}" dt="2024-01-22T19:47:21.947" v="8116" actId="700"/>
          <ac:spMkLst>
            <pc:docMk/>
            <pc:sldMk cId="2196532392" sldId="871"/>
            <ac:spMk id="3" creationId="{527CEB56-C001-4CB7-4342-BB6583D175A5}"/>
          </ac:spMkLst>
        </pc:spChg>
        <pc:spChg chg="add del mod">
          <ac:chgData name="Palit, Tapti" userId="dec6fbcd-7598-406a-8cbf-504d4a3bac15" providerId="ADAL" clId="{ECD42228-5B96-4A72-B268-C46DF994E6B7}" dt="2024-01-22T20:01:35.887" v="8291" actId="6264"/>
          <ac:spMkLst>
            <pc:docMk/>
            <pc:sldMk cId="2196532392" sldId="871"/>
            <ac:spMk id="3" creationId="{A6C08035-AF71-4319-CCF6-3B6A51694DD7}"/>
          </ac:spMkLst>
        </pc:spChg>
        <pc:spChg chg="mod ord">
          <ac:chgData name="Palit, Tapti" userId="dec6fbcd-7598-406a-8cbf-504d4a3bac15" providerId="ADAL" clId="{ECD42228-5B96-4A72-B268-C46DF994E6B7}" dt="2024-01-22T20:25:49.733" v="8450" actId="700"/>
          <ac:spMkLst>
            <pc:docMk/>
            <pc:sldMk cId="2196532392" sldId="871"/>
            <ac:spMk id="4" creationId="{412865EC-C32C-1309-28F3-89F38691C5DA}"/>
          </ac:spMkLst>
        </pc:spChg>
        <pc:spChg chg="add mod ord">
          <ac:chgData name="Palit, Tapti" userId="dec6fbcd-7598-406a-8cbf-504d4a3bac15" providerId="ADAL" clId="{ECD42228-5B96-4A72-B268-C46DF994E6B7}" dt="2024-01-23T18:43:17.384" v="32771" actId="20577"/>
          <ac:spMkLst>
            <pc:docMk/>
            <pc:sldMk cId="2196532392" sldId="871"/>
            <ac:spMk id="5" creationId="{A5C03726-C797-7BB6-252B-7E78B26463A4}"/>
          </ac:spMkLst>
        </pc:spChg>
        <pc:spChg chg="add del mod ord">
          <ac:chgData name="Palit, Tapti" userId="dec6fbcd-7598-406a-8cbf-504d4a3bac15" providerId="ADAL" clId="{ECD42228-5B96-4A72-B268-C46DF994E6B7}" dt="2024-01-22T20:01:35.887" v="8291" actId="6264"/>
          <ac:spMkLst>
            <pc:docMk/>
            <pc:sldMk cId="2196532392" sldId="871"/>
            <ac:spMk id="6" creationId="{488C03C9-FAF7-47B9-4E49-9337362B6361}"/>
          </ac:spMkLst>
        </pc:spChg>
        <pc:spChg chg="add del mod ord">
          <ac:chgData name="Palit, Tapti" userId="dec6fbcd-7598-406a-8cbf-504d4a3bac15" providerId="ADAL" clId="{ECD42228-5B96-4A72-B268-C46DF994E6B7}" dt="2024-01-22T19:49:22.779" v="8137" actId="478"/>
          <ac:spMkLst>
            <pc:docMk/>
            <pc:sldMk cId="2196532392" sldId="871"/>
            <ac:spMk id="7" creationId="{776E6BE7-38A6-E4E9-2067-31994C2DF05F}"/>
          </ac:spMkLst>
        </pc:spChg>
        <pc:spChg chg="add del mod ord">
          <ac:chgData name="Palit, Tapti" userId="dec6fbcd-7598-406a-8cbf-504d4a3bac15" providerId="ADAL" clId="{ECD42228-5B96-4A72-B268-C46DF994E6B7}" dt="2024-01-22T20:01:46.557" v="8295" actId="478"/>
          <ac:spMkLst>
            <pc:docMk/>
            <pc:sldMk cId="2196532392" sldId="871"/>
            <ac:spMk id="7" creationId="{C1E51CCA-45C8-4EDF-F0A0-4EA13EE93CA9}"/>
          </ac:spMkLst>
        </pc:spChg>
        <pc:spChg chg="add del mod">
          <ac:chgData name="Palit, Tapti" userId="dec6fbcd-7598-406a-8cbf-504d4a3bac15" providerId="ADAL" clId="{ECD42228-5B96-4A72-B268-C46DF994E6B7}" dt="2024-01-23T19:55:48.224" v="33105" actId="478"/>
          <ac:spMkLst>
            <pc:docMk/>
            <pc:sldMk cId="2196532392" sldId="871"/>
            <ac:spMk id="8" creationId="{84480599-EEBD-045D-5572-6C9D777FCDD4}"/>
          </ac:spMkLst>
        </pc:spChg>
        <pc:spChg chg="add del mod">
          <ac:chgData name="Palit, Tapti" userId="dec6fbcd-7598-406a-8cbf-504d4a3bac15" providerId="ADAL" clId="{ECD42228-5B96-4A72-B268-C46DF994E6B7}" dt="2024-01-23T19:55:48.224" v="33105" actId="478"/>
          <ac:spMkLst>
            <pc:docMk/>
            <pc:sldMk cId="2196532392" sldId="871"/>
            <ac:spMk id="9" creationId="{10C09A93-3E9A-7246-C5F2-9ABA5AC5E523}"/>
          </ac:spMkLst>
        </pc:spChg>
        <pc:spChg chg="add del mod">
          <ac:chgData name="Palit, Tapti" userId="dec6fbcd-7598-406a-8cbf-504d4a3bac15" providerId="ADAL" clId="{ECD42228-5B96-4A72-B268-C46DF994E6B7}" dt="2024-01-23T19:55:55.184" v="33106" actId="478"/>
          <ac:spMkLst>
            <pc:docMk/>
            <pc:sldMk cId="2196532392" sldId="871"/>
            <ac:spMk id="10" creationId="{4D770060-6CAD-A31D-2CA8-254C745C89B1}"/>
          </ac:spMkLst>
        </pc:spChg>
        <pc:spChg chg="add del mod">
          <ac:chgData name="Palit, Tapti" userId="dec6fbcd-7598-406a-8cbf-504d4a3bac15" providerId="ADAL" clId="{ECD42228-5B96-4A72-B268-C46DF994E6B7}" dt="2024-01-23T19:55:55.184" v="33106" actId="478"/>
          <ac:spMkLst>
            <pc:docMk/>
            <pc:sldMk cId="2196532392" sldId="871"/>
            <ac:spMk id="11" creationId="{37B658C5-7518-490D-6213-9898B7DACE98}"/>
          </ac:spMkLst>
        </pc:spChg>
        <pc:spChg chg="add del mod">
          <ac:chgData name="Palit, Tapti" userId="dec6fbcd-7598-406a-8cbf-504d4a3bac15" providerId="ADAL" clId="{ECD42228-5B96-4A72-B268-C46DF994E6B7}" dt="2024-01-23T19:55:55.184" v="33106" actId="478"/>
          <ac:spMkLst>
            <pc:docMk/>
            <pc:sldMk cId="2196532392" sldId="871"/>
            <ac:spMk id="12" creationId="{54B27CBE-6560-54FB-2977-C832AB8F84A1}"/>
          </ac:spMkLst>
        </pc:spChg>
        <pc:spChg chg="add del mod">
          <ac:chgData name="Palit, Tapti" userId="dec6fbcd-7598-406a-8cbf-504d4a3bac15" providerId="ADAL" clId="{ECD42228-5B96-4A72-B268-C46DF994E6B7}" dt="2024-01-23T19:56:15.067" v="33112" actId="1076"/>
          <ac:spMkLst>
            <pc:docMk/>
            <pc:sldMk cId="2196532392" sldId="871"/>
            <ac:spMk id="13" creationId="{1FE80DE5-E44B-1F1A-C361-3CC162790730}"/>
          </ac:spMkLst>
        </pc:spChg>
        <pc:spChg chg="add del mod">
          <ac:chgData name="Palit, Tapti" userId="dec6fbcd-7598-406a-8cbf-504d4a3bac15" providerId="ADAL" clId="{ECD42228-5B96-4A72-B268-C46DF994E6B7}" dt="2024-01-23T19:55:55.184" v="33106" actId="478"/>
          <ac:spMkLst>
            <pc:docMk/>
            <pc:sldMk cId="2196532392" sldId="871"/>
            <ac:spMk id="14" creationId="{81F0B9AC-48EB-E1AC-5F69-1763B8E1F981}"/>
          </ac:spMkLst>
        </pc:spChg>
        <pc:spChg chg="add del mod">
          <ac:chgData name="Palit, Tapti" userId="dec6fbcd-7598-406a-8cbf-504d4a3bac15" providerId="ADAL" clId="{ECD42228-5B96-4A72-B268-C46DF994E6B7}" dt="2024-01-23T19:55:55.184" v="33106" actId="478"/>
          <ac:spMkLst>
            <pc:docMk/>
            <pc:sldMk cId="2196532392" sldId="871"/>
            <ac:spMk id="15" creationId="{A384B9E9-3B63-7F19-1EB1-389DA66BAD11}"/>
          </ac:spMkLst>
        </pc:spChg>
        <pc:spChg chg="add del mod">
          <ac:chgData name="Palit, Tapti" userId="dec6fbcd-7598-406a-8cbf-504d4a3bac15" providerId="ADAL" clId="{ECD42228-5B96-4A72-B268-C46DF994E6B7}" dt="2024-01-23T19:55:55.184" v="33106" actId="478"/>
          <ac:spMkLst>
            <pc:docMk/>
            <pc:sldMk cId="2196532392" sldId="871"/>
            <ac:spMk id="16" creationId="{4F8C6A53-9182-333D-9FBC-8AC96B050953}"/>
          </ac:spMkLst>
        </pc:spChg>
        <pc:spChg chg="add del mod">
          <ac:chgData name="Palit, Tapti" userId="dec6fbcd-7598-406a-8cbf-504d4a3bac15" providerId="ADAL" clId="{ECD42228-5B96-4A72-B268-C46DF994E6B7}" dt="2024-01-23T19:55:55.184" v="33106" actId="478"/>
          <ac:spMkLst>
            <pc:docMk/>
            <pc:sldMk cId="2196532392" sldId="871"/>
            <ac:spMk id="17" creationId="{4F19FE6E-F23F-5D5B-6CB2-3EC1375115E8}"/>
          </ac:spMkLst>
        </pc:spChg>
        <pc:spChg chg="add del mod">
          <ac:chgData name="Palit, Tapti" userId="dec6fbcd-7598-406a-8cbf-504d4a3bac15" providerId="ADAL" clId="{ECD42228-5B96-4A72-B268-C46DF994E6B7}" dt="2024-01-23T19:09:26.808" v="32961" actId="478"/>
          <ac:spMkLst>
            <pc:docMk/>
            <pc:sldMk cId="2196532392" sldId="871"/>
            <ac:spMk id="18" creationId="{D5811DA6-5190-79D5-29ED-3ACCAA81BAC7}"/>
          </ac:spMkLst>
        </pc:spChg>
        <pc:spChg chg="add del mod">
          <ac:chgData name="Palit, Tapti" userId="dec6fbcd-7598-406a-8cbf-504d4a3bac15" providerId="ADAL" clId="{ECD42228-5B96-4A72-B268-C46DF994E6B7}" dt="2024-01-23T19:55:55.184" v="33106" actId="478"/>
          <ac:spMkLst>
            <pc:docMk/>
            <pc:sldMk cId="2196532392" sldId="871"/>
            <ac:spMk id="19" creationId="{91CA1BFC-864E-F298-C7BB-024AEF7AFB4C}"/>
          </ac:spMkLst>
        </pc:spChg>
        <pc:spChg chg="add del mod">
          <ac:chgData name="Palit, Tapti" userId="dec6fbcd-7598-406a-8cbf-504d4a3bac15" providerId="ADAL" clId="{ECD42228-5B96-4A72-B268-C46DF994E6B7}" dt="2024-01-23T19:55:55.184" v="33106" actId="478"/>
          <ac:spMkLst>
            <pc:docMk/>
            <pc:sldMk cId="2196532392" sldId="871"/>
            <ac:spMk id="20" creationId="{196DF6E0-7358-9166-514D-6D86AE0A43B8}"/>
          </ac:spMkLst>
        </pc:spChg>
        <pc:spChg chg="add del mod">
          <ac:chgData name="Palit, Tapti" userId="dec6fbcd-7598-406a-8cbf-504d4a3bac15" providerId="ADAL" clId="{ECD42228-5B96-4A72-B268-C46DF994E6B7}" dt="2024-01-23T19:55:55.184" v="33106" actId="478"/>
          <ac:spMkLst>
            <pc:docMk/>
            <pc:sldMk cId="2196532392" sldId="871"/>
            <ac:spMk id="21" creationId="{A785D9B0-9DC9-A475-C4DF-7546CD04CDA2}"/>
          </ac:spMkLst>
        </pc:spChg>
        <pc:spChg chg="add del mod">
          <ac:chgData name="Palit, Tapti" userId="dec6fbcd-7598-406a-8cbf-504d4a3bac15" providerId="ADAL" clId="{ECD42228-5B96-4A72-B268-C46DF994E6B7}" dt="2024-01-23T19:09:26.808" v="32961" actId="478"/>
          <ac:spMkLst>
            <pc:docMk/>
            <pc:sldMk cId="2196532392" sldId="871"/>
            <ac:spMk id="22" creationId="{DAE4E4D5-E0C2-842C-B7FF-2097AF53EA5A}"/>
          </ac:spMkLst>
        </pc:spChg>
        <pc:spChg chg="add del mod">
          <ac:chgData name="Palit, Tapti" userId="dec6fbcd-7598-406a-8cbf-504d4a3bac15" providerId="ADAL" clId="{ECD42228-5B96-4A72-B268-C46DF994E6B7}" dt="2024-01-23T19:55:55.184" v="33106" actId="478"/>
          <ac:spMkLst>
            <pc:docMk/>
            <pc:sldMk cId="2196532392" sldId="871"/>
            <ac:spMk id="23" creationId="{F9ED8CA1-3239-DE5A-4469-48A0D7F83915}"/>
          </ac:spMkLst>
        </pc:spChg>
        <pc:spChg chg="add del mod">
          <ac:chgData name="Palit, Tapti" userId="dec6fbcd-7598-406a-8cbf-504d4a3bac15" providerId="ADAL" clId="{ECD42228-5B96-4A72-B268-C46DF994E6B7}" dt="2024-01-23T19:55:55.184" v="33106" actId="478"/>
          <ac:spMkLst>
            <pc:docMk/>
            <pc:sldMk cId="2196532392" sldId="871"/>
            <ac:spMk id="24" creationId="{086BC06D-24FE-5997-C876-412C14FBFBF7}"/>
          </ac:spMkLst>
        </pc:spChg>
        <pc:spChg chg="add del mod">
          <ac:chgData name="Palit, Tapti" userId="dec6fbcd-7598-406a-8cbf-504d4a3bac15" providerId="ADAL" clId="{ECD42228-5B96-4A72-B268-C46DF994E6B7}" dt="2024-01-23T19:55:55.184" v="33106" actId="478"/>
          <ac:spMkLst>
            <pc:docMk/>
            <pc:sldMk cId="2196532392" sldId="871"/>
            <ac:spMk id="25" creationId="{D0B5C679-B158-4435-10B1-9662189A03B8}"/>
          </ac:spMkLst>
        </pc:spChg>
        <pc:spChg chg="add del mod">
          <ac:chgData name="Palit, Tapti" userId="dec6fbcd-7598-406a-8cbf-504d4a3bac15" providerId="ADAL" clId="{ECD42228-5B96-4A72-B268-C46DF994E6B7}" dt="2024-01-23T19:55:55.184" v="33106" actId="478"/>
          <ac:spMkLst>
            <pc:docMk/>
            <pc:sldMk cId="2196532392" sldId="871"/>
            <ac:spMk id="26" creationId="{AE36C0A3-B96A-E536-895A-B3CA863AD183}"/>
          </ac:spMkLst>
        </pc:spChg>
        <pc:spChg chg="add del mod">
          <ac:chgData name="Palit, Tapti" userId="dec6fbcd-7598-406a-8cbf-504d4a3bac15" providerId="ADAL" clId="{ECD42228-5B96-4A72-B268-C46DF994E6B7}" dt="2024-01-23T19:55:55.184" v="33106" actId="478"/>
          <ac:spMkLst>
            <pc:docMk/>
            <pc:sldMk cId="2196532392" sldId="871"/>
            <ac:spMk id="27" creationId="{3F99FB94-9FEB-4D13-BCEF-A1DCCDD90CC3}"/>
          </ac:spMkLst>
        </pc:spChg>
        <pc:spChg chg="add del mod">
          <ac:chgData name="Palit, Tapti" userId="dec6fbcd-7598-406a-8cbf-504d4a3bac15" providerId="ADAL" clId="{ECD42228-5B96-4A72-B268-C46DF994E6B7}" dt="2024-01-23T19:55:55.184" v="33106" actId="478"/>
          <ac:spMkLst>
            <pc:docMk/>
            <pc:sldMk cId="2196532392" sldId="871"/>
            <ac:spMk id="28" creationId="{DEE0D86B-9595-8CA1-17E4-CD7A320B4E6B}"/>
          </ac:spMkLst>
        </pc:spChg>
        <pc:spChg chg="add del mod">
          <ac:chgData name="Palit, Tapti" userId="dec6fbcd-7598-406a-8cbf-504d4a3bac15" providerId="ADAL" clId="{ECD42228-5B96-4A72-B268-C46DF994E6B7}" dt="2024-01-23T19:55:55.184" v="33106" actId="478"/>
          <ac:spMkLst>
            <pc:docMk/>
            <pc:sldMk cId="2196532392" sldId="871"/>
            <ac:spMk id="29" creationId="{E089F25E-6F70-8633-8D50-66B02DDFC22F}"/>
          </ac:spMkLst>
        </pc:spChg>
        <pc:spChg chg="add del mod">
          <ac:chgData name="Palit, Tapti" userId="dec6fbcd-7598-406a-8cbf-504d4a3bac15" providerId="ADAL" clId="{ECD42228-5B96-4A72-B268-C46DF994E6B7}" dt="2024-01-23T19:55:55.184" v="33106" actId="478"/>
          <ac:spMkLst>
            <pc:docMk/>
            <pc:sldMk cId="2196532392" sldId="871"/>
            <ac:spMk id="30" creationId="{160809F8-A015-BD84-5604-790E0950D7B6}"/>
          </ac:spMkLst>
        </pc:spChg>
        <pc:spChg chg="add del mod">
          <ac:chgData name="Palit, Tapti" userId="dec6fbcd-7598-406a-8cbf-504d4a3bac15" providerId="ADAL" clId="{ECD42228-5B96-4A72-B268-C46DF994E6B7}" dt="2024-01-23T19:55:55.184" v="33106" actId="478"/>
          <ac:spMkLst>
            <pc:docMk/>
            <pc:sldMk cId="2196532392" sldId="871"/>
            <ac:spMk id="31" creationId="{EC043A18-2638-2503-EDEE-318452DA3BAC}"/>
          </ac:spMkLst>
        </pc:spChg>
        <pc:spChg chg="add del mod">
          <ac:chgData name="Palit, Tapti" userId="dec6fbcd-7598-406a-8cbf-504d4a3bac15" providerId="ADAL" clId="{ECD42228-5B96-4A72-B268-C46DF994E6B7}" dt="2024-01-23T19:55:55.184" v="33106" actId="478"/>
          <ac:spMkLst>
            <pc:docMk/>
            <pc:sldMk cId="2196532392" sldId="871"/>
            <ac:spMk id="32" creationId="{158C5A0B-42B6-FA9C-0AE3-A0936085B529}"/>
          </ac:spMkLst>
        </pc:spChg>
        <pc:spChg chg="add del mod">
          <ac:chgData name="Palit, Tapti" userId="dec6fbcd-7598-406a-8cbf-504d4a3bac15" providerId="ADAL" clId="{ECD42228-5B96-4A72-B268-C46DF994E6B7}" dt="2024-01-23T19:55:55.184" v="33106" actId="478"/>
          <ac:spMkLst>
            <pc:docMk/>
            <pc:sldMk cId="2196532392" sldId="871"/>
            <ac:spMk id="33" creationId="{47069AB9-8705-0AD6-57C2-108041509CF3}"/>
          </ac:spMkLst>
        </pc:spChg>
        <pc:spChg chg="add del mod">
          <ac:chgData name="Palit, Tapti" userId="dec6fbcd-7598-406a-8cbf-504d4a3bac15" providerId="ADAL" clId="{ECD42228-5B96-4A72-B268-C46DF994E6B7}" dt="2024-01-23T19:55:55.184" v="33106" actId="478"/>
          <ac:spMkLst>
            <pc:docMk/>
            <pc:sldMk cId="2196532392" sldId="871"/>
            <ac:spMk id="34" creationId="{CD6B6513-726A-2760-9F54-9B8356FF75B6}"/>
          </ac:spMkLst>
        </pc:spChg>
        <pc:spChg chg="add del mod">
          <ac:chgData name="Palit, Tapti" userId="dec6fbcd-7598-406a-8cbf-504d4a3bac15" providerId="ADAL" clId="{ECD42228-5B96-4A72-B268-C46DF994E6B7}" dt="2024-01-23T19:15:13.357" v="33018" actId="478"/>
          <ac:spMkLst>
            <pc:docMk/>
            <pc:sldMk cId="2196532392" sldId="871"/>
            <ac:spMk id="35" creationId="{ACCB66D3-8006-88C5-3DCD-7115E011EB55}"/>
          </ac:spMkLst>
        </pc:spChg>
        <pc:spChg chg="add del mod">
          <ac:chgData name="Palit, Tapti" userId="dec6fbcd-7598-406a-8cbf-504d4a3bac15" providerId="ADAL" clId="{ECD42228-5B96-4A72-B268-C46DF994E6B7}" dt="2024-01-22T20:02:09.430" v="8313" actId="478"/>
          <ac:spMkLst>
            <pc:docMk/>
            <pc:sldMk cId="2196532392" sldId="871"/>
            <ac:spMk id="36" creationId="{F66D2AE2-FCB3-78B7-5417-022335AFE23A}"/>
          </ac:spMkLst>
        </pc:spChg>
        <pc:spChg chg="add del mod ord">
          <ac:chgData name="Palit, Tapti" userId="dec6fbcd-7598-406a-8cbf-504d4a3bac15" providerId="ADAL" clId="{ECD42228-5B96-4A72-B268-C46DF994E6B7}" dt="2024-01-22T20:01:43.989" v="8294" actId="478"/>
          <ac:spMkLst>
            <pc:docMk/>
            <pc:sldMk cId="2196532392" sldId="871"/>
            <ac:spMk id="37" creationId="{22F3F3BF-5F26-5A3B-1996-C08178CE3052}"/>
          </ac:spMkLst>
        </pc:spChg>
        <pc:spChg chg="add mod">
          <ac:chgData name="Palit, Tapti" userId="dec6fbcd-7598-406a-8cbf-504d4a3bac15" providerId="ADAL" clId="{ECD42228-5B96-4A72-B268-C46DF994E6B7}" dt="2024-01-24T01:50:25.951" v="34342" actId="255"/>
          <ac:spMkLst>
            <pc:docMk/>
            <pc:sldMk cId="2196532392" sldId="871"/>
            <ac:spMk id="67" creationId="{31EEE484-1DEE-4801-9CE4-3C988681C4F5}"/>
          </ac:spMkLst>
        </pc:spChg>
        <pc:spChg chg="add mod">
          <ac:chgData name="Palit, Tapti" userId="dec6fbcd-7598-406a-8cbf-504d4a3bac15" providerId="ADAL" clId="{ECD42228-5B96-4A72-B268-C46DF994E6B7}" dt="2024-01-22T19:56:52.455" v="8236" actId="1076"/>
          <ac:spMkLst>
            <pc:docMk/>
            <pc:sldMk cId="2196532392" sldId="871"/>
            <ac:spMk id="68" creationId="{5C378DAB-8DF8-1B56-7163-8A36034913CC}"/>
          </ac:spMkLst>
        </pc:spChg>
        <pc:spChg chg="add mod">
          <ac:chgData name="Palit, Tapti" userId="dec6fbcd-7598-406a-8cbf-504d4a3bac15" providerId="ADAL" clId="{ECD42228-5B96-4A72-B268-C46DF994E6B7}" dt="2024-01-24T01:50:17.029" v="34341" actId="255"/>
          <ac:spMkLst>
            <pc:docMk/>
            <pc:sldMk cId="2196532392" sldId="871"/>
            <ac:spMk id="69" creationId="{DB787AB7-43CC-88D9-ED31-450C5598C18E}"/>
          </ac:spMkLst>
        </pc:spChg>
        <pc:spChg chg="mod">
          <ac:chgData name="Palit, Tapti" userId="dec6fbcd-7598-406a-8cbf-504d4a3bac15" providerId="ADAL" clId="{ECD42228-5B96-4A72-B268-C46DF994E6B7}" dt="2024-01-24T01:50:38.135" v="34343" actId="255"/>
          <ac:spMkLst>
            <pc:docMk/>
            <pc:sldMk cId="2196532392" sldId="871"/>
            <ac:spMk id="71" creationId="{4896E55E-5BFA-835A-ACAA-3D1D8D88CF9A}"/>
          </ac:spMkLst>
        </pc:spChg>
        <pc:spChg chg="add del mod ord">
          <ac:chgData name="Palit, Tapti" userId="dec6fbcd-7598-406a-8cbf-504d4a3bac15" providerId="ADAL" clId="{ECD42228-5B96-4A72-B268-C46DF994E6B7}" dt="2024-01-22T20:26:00.828" v="8452" actId="478"/>
          <ac:spMkLst>
            <pc:docMk/>
            <pc:sldMk cId="2196532392" sldId="871"/>
            <ac:spMk id="155" creationId="{1D15BBB1-E850-D904-2EA4-E2743D00AE9A}"/>
          </ac:spMkLst>
        </pc:spChg>
        <pc:spChg chg="add del mod ord">
          <ac:chgData name="Palit, Tapti" userId="dec6fbcd-7598-406a-8cbf-504d4a3bac15" providerId="ADAL" clId="{ECD42228-5B96-4A72-B268-C46DF994E6B7}" dt="2024-01-22T20:25:55.793" v="8451" actId="478"/>
          <ac:spMkLst>
            <pc:docMk/>
            <pc:sldMk cId="2196532392" sldId="871"/>
            <ac:spMk id="156" creationId="{F816A86B-81CF-8991-6715-8BE14B9A5B9C}"/>
          </ac:spMkLst>
        </pc:spChg>
        <pc:spChg chg="add mod ord">
          <ac:chgData name="Palit, Tapti" userId="dec6fbcd-7598-406a-8cbf-504d4a3bac15" providerId="ADAL" clId="{ECD42228-5B96-4A72-B268-C46DF994E6B7}" dt="2024-01-24T19:51:59.832" v="41922" actId="20577"/>
          <ac:spMkLst>
            <pc:docMk/>
            <pc:sldMk cId="2196532392" sldId="871"/>
            <ac:spMk id="157" creationId="{9C7ADE2A-7C72-02EC-95CE-5B0F6C2505ED}"/>
          </ac:spMkLst>
        </pc:spChg>
        <pc:spChg chg="add del mod">
          <ac:chgData name="Palit, Tapti" userId="dec6fbcd-7598-406a-8cbf-504d4a3bac15" providerId="ADAL" clId="{ECD42228-5B96-4A72-B268-C46DF994E6B7}" dt="2024-01-23T20:03:11.202" v="33265" actId="1076"/>
          <ac:spMkLst>
            <pc:docMk/>
            <pc:sldMk cId="2196532392" sldId="871"/>
            <ac:spMk id="159" creationId="{412ACD73-0DA5-464C-9D5B-3E9A88D8A9D4}"/>
          </ac:spMkLst>
        </pc:spChg>
        <pc:spChg chg="add del mod ord">
          <ac:chgData name="Palit, Tapti" userId="dec6fbcd-7598-406a-8cbf-504d4a3bac15" providerId="ADAL" clId="{ECD42228-5B96-4A72-B268-C46DF994E6B7}" dt="2024-01-23T20:03:02.636" v="33264" actId="1076"/>
          <ac:spMkLst>
            <pc:docMk/>
            <pc:sldMk cId="2196532392" sldId="871"/>
            <ac:spMk id="160" creationId="{02DFF774-09A7-F347-48FE-FBD5736470F8}"/>
          </ac:spMkLst>
        </pc:spChg>
        <pc:spChg chg="add del mod">
          <ac:chgData name="Palit, Tapti" userId="dec6fbcd-7598-406a-8cbf-504d4a3bac15" providerId="ADAL" clId="{ECD42228-5B96-4A72-B268-C46DF994E6B7}" dt="2024-01-23T19:44:33.091" v="33067" actId="478"/>
          <ac:spMkLst>
            <pc:docMk/>
            <pc:sldMk cId="2196532392" sldId="871"/>
            <ac:spMk id="161" creationId="{B00D3923-1502-9069-5E4E-726D7545B7EB}"/>
          </ac:spMkLst>
        </pc:spChg>
        <pc:spChg chg="add mod">
          <ac:chgData name="Palit, Tapti" userId="dec6fbcd-7598-406a-8cbf-504d4a3bac15" providerId="ADAL" clId="{ECD42228-5B96-4A72-B268-C46DF994E6B7}" dt="2024-01-23T20:02:08.765" v="33224" actId="1038"/>
          <ac:spMkLst>
            <pc:docMk/>
            <pc:sldMk cId="2196532392" sldId="871"/>
            <ac:spMk id="165" creationId="{2757C5D4-9FA5-AC15-B6BB-04D5173752D9}"/>
          </ac:spMkLst>
        </pc:spChg>
        <pc:spChg chg="add mod">
          <ac:chgData name="Palit, Tapti" userId="dec6fbcd-7598-406a-8cbf-504d4a3bac15" providerId="ADAL" clId="{ECD42228-5B96-4A72-B268-C46DF994E6B7}" dt="2024-01-23T20:02:40.702" v="33262" actId="1037"/>
          <ac:spMkLst>
            <pc:docMk/>
            <pc:sldMk cId="2196532392" sldId="871"/>
            <ac:spMk id="166" creationId="{8FCEA244-E7E2-38A2-AF5C-CAF14EA7FF4C}"/>
          </ac:spMkLst>
        </pc:spChg>
        <pc:spChg chg="add del mod">
          <ac:chgData name="Palit, Tapti" userId="dec6fbcd-7598-406a-8cbf-504d4a3bac15" providerId="ADAL" clId="{ECD42228-5B96-4A72-B268-C46DF994E6B7}" dt="2024-01-23T20:01:17.786" v="33203" actId="478"/>
          <ac:spMkLst>
            <pc:docMk/>
            <pc:sldMk cId="2196532392" sldId="871"/>
            <ac:spMk id="167" creationId="{9F97B6F8-220A-7534-2094-7B08E2F27A04}"/>
          </ac:spMkLst>
        </pc:spChg>
        <pc:spChg chg="add mod">
          <ac:chgData name="Palit, Tapti" userId="dec6fbcd-7598-406a-8cbf-504d4a3bac15" providerId="ADAL" clId="{ECD42228-5B96-4A72-B268-C46DF994E6B7}" dt="2024-01-23T20:03:02.636" v="33264" actId="1076"/>
          <ac:spMkLst>
            <pc:docMk/>
            <pc:sldMk cId="2196532392" sldId="871"/>
            <ac:spMk id="217" creationId="{DE6CB6CB-DA11-FC10-E22D-BD9BF3034520}"/>
          </ac:spMkLst>
        </pc:spChg>
        <pc:spChg chg="add del mod">
          <ac:chgData name="Palit, Tapti" userId="dec6fbcd-7598-406a-8cbf-504d4a3bac15" providerId="ADAL" clId="{ECD42228-5B96-4A72-B268-C46DF994E6B7}" dt="2024-01-23T19:55:55.184" v="33106" actId="478"/>
          <ac:spMkLst>
            <pc:docMk/>
            <pc:sldMk cId="2196532392" sldId="871"/>
            <ac:spMk id="315" creationId="{A0697D4E-B01F-B1D3-ED03-3F55ACA39059}"/>
          </ac:spMkLst>
        </pc:spChg>
        <pc:spChg chg="add mod">
          <ac:chgData name="Palit, Tapti" userId="dec6fbcd-7598-406a-8cbf-504d4a3bac15" providerId="ADAL" clId="{ECD42228-5B96-4A72-B268-C46DF994E6B7}" dt="2024-01-23T19:56:29.174" v="33117" actId="1036"/>
          <ac:spMkLst>
            <pc:docMk/>
            <pc:sldMk cId="2196532392" sldId="871"/>
            <ac:spMk id="324" creationId="{8E45D870-2CA7-0E76-EA99-50E48B4EFEE4}"/>
          </ac:spMkLst>
        </pc:spChg>
        <pc:spChg chg="add mod">
          <ac:chgData name="Palit, Tapti" userId="dec6fbcd-7598-406a-8cbf-504d4a3bac15" providerId="ADAL" clId="{ECD42228-5B96-4A72-B268-C46DF994E6B7}" dt="2024-01-23T19:56:38.346" v="33120" actId="20577"/>
          <ac:spMkLst>
            <pc:docMk/>
            <pc:sldMk cId="2196532392" sldId="871"/>
            <ac:spMk id="326" creationId="{5A485784-3A1F-D70F-E030-85D850EF92D0}"/>
          </ac:spMkLst>
        </pc:spChg>
        <pc:spChg chg="add mod">
          <ac:chgData name="Palit, Tapti" userId="dec6fbcd-7598-406a-8cbf-504d4a3bac15" providerId="ADAL" clId="{ECD42228-5B96-4A72-B268-C46DF994E6B7}" dt="2024-01-23T19:57:09.180" v="33126" actId="20577"/>
          <ac:spMkLst>
            <pc:docMk/>
            <pc:sldMk cId="2196532392" sldId="871"/>
            <ac:spMk id="327" creationId="{0F84ED91-3C3A-E75A-4D69-4A4426D4305A}"/>
          </ac:spMkLst>
        </pc:spChg>
        <pc:spChg chg="add mod">
          <ac:chgData name="Palit, Tapti" userId="dec6fbcd-7598-406a-8cbf-504d4a3bac15" providerId="ADAL" clId="{ECD42228-5B96-4A72-B268-C46DF994E6B7}" dt="2024-01-23T19:57:10.451" v="33127" actId="20577"/>
          <ac:spMkLst>
            <pc:docMk/>
            <pc:sldMk cId="2196532392" sldId="871"/>
            <ac:spMk id="328" creationId="{CCC37840-0D7D-90CB-6573-ACE6C57C82B3}"/>
          </ac:spMkLst>
        </pc:spChg>
        <pc:spChg chg="add mod">
          <ac:chgData name="Palit, Tapti" userId="dec6fbcd-7598-406a-8cbf-504d4a3bac15" providerId="ADAL" clId="{ECD42228-5B96-4A72-B268-C46DF994E6B7}" dt="2024-01-23T19:57:20.223" v="33129" actId="20577"/>
          <ac:spMkLst>
            <pc:docMk/>
            <pc:sldMk cId="2196532392" sldId="871"/>
            <ac:spMk id="329" creationId="{54428C34-3209-7770-1159-5E0481671FE7}"/>
          </ac:spMkLst>
        </pc:spChg>
        <pc:spChg chg="add mod">
          <ac:chgData name="Palit, Tapti" userId="dec6fbcd-7598-406a-8cbf-504d4a3bac15" providerId="ADAL" clId="{ECD42228-5B96-4A72-B268-C46DF994E6B7}" dt="2024-01-23T19:57:28.853" v="33132" actId="20577"/>
          <ac:spMkLst>
            <pc:docMk/>
            <pc:sldMk cId="2196532392" sldId="871"/>
            <ac:spMk id="330" creationId="{1A062BDA-13B0-A09B-C1D5-2959AE2C29A0}"/>
          </ac:spMkLst>
        </pc:spChg>
        <pc:spChg chg="add mod">
          <ac:chgData name="Palit, Tapti" userId="dec6fbcd-7598-406a-8cbf-504d4a3bac15" providerId="ADAL" clId="{ECD42228-5B96-4A72-B268-C46DF994E6B7}" dt="2024-01-23T19:57:38.398" v="33135" actId="20577"/>
          <ac:spMkLst>
            <pc:docMk/>
            <pc:sldMk cId="2196532392" sldId="871"/>
            <ac:spMk id="331" creationId="{C6CE383C-0085-B4CB-0AC9-82C5ACB2BAB2}"/>
          </ac:spMkLst>
        </pc:spChg>
        <pc:spChg chg="add mod">
          <ac:chgData name="Palit, Tapti" userId="dec6fbcd-7598-406a-8cbf-504d4a3bac15" providerId="ADAL" clId="{ECD42228-5B96-4A72-B268-C46DF994E6B7}" dt="2024-01-23T19:57:49.726" v="33138" actId="20577"/>
          <ac:spMkLst>
            <pc:docMk/>
            <pc:sldMk cId="2196532392" sldId="871"/>
            <ac:spMk id="332" creationId="{E28F8191-AC18-0251-57E4-912513A16D9C}"/>
          </ac:spMkLst>
        </pc:spChg>
        <pc:spChg chg="add mod">
          <ac:chgData name="Palit, Tapti" userId="dec6fbcd-7598-406a-8cbf-504d4a3bac15" providerId="ADAL" clId="{ECD42228-5B96-4A72-B268-C46DF994E6B7}" dt="2024-01-23T20:14:55.892" v="33328" actId="113"/>
          <ac:spMkLst>
            <pc:docMk/>
            <pc:sldMk cId="2196532392" sldId="871"/>
            <ac:spMk id="391" creationId="{D38FB866-324B-F07E-F76D-F76BC17E5C62}"/>
          </ac:spMkLst>
        </pc:spChg>
        <pc:spChg chg="add mod">
          <ac:chgData name="Palit, Tapti" userId="dec6fbcd-7598-406a-8cbf-504d4a3bac15" providerId="ADAL" clId="{ECD42228-5B96-4A72-B268-C46DF994E6B7}" dt="2024-01-23T20:14:55.907" v="33329"/>
          <ac:spMkLst>
            <pc:docMk/>
            <pc:sldMk cId="2196532392" sldId="871"/>
            <ac:spMk id="392" creationId="{AC79101B-0F34-9683-1134-81C4EF2395F7}"/>
          </ac:spMkLst>
        </pc:spChg>
        <pc:grpChg chg="add del mod">
          <ac:chgData name="Palit, Tapti" userId="dec6fbcd-7598-406a-8cbf-504d4a3bac15" providerId="ADAL" clId="{ECD42228-5B96-4A72-B268-C46DF994E6B7}" dt="2024-01-23T19:42:04.231" v="33050" actId="478"/>
          <ac:grpSpMkLst>
            <pc:docMk/>
            <pc:sldMk cId="2196532392" sldId="871"/>
            <ac:grpSpMk id="163" creationId="{283FDA68-7C95-3ABD-63EB-7DD782FFC325}"/>
          </ac:grpSpMkLst>
        </pc:grpChg>
        <pc:graphicFrameChg chg="add del mod">
          <ac:chgData name="Palit, Tapti" userId="dec6fbcd-7598-406a-8cbf-504d4a3bac15" providerId="ADAL" clId="{ECD42228-5B96-4A72-B268-C46DF994E6B7}" dt="2024-01-23T20:01:57.143" v="33208" actId="14100"/>
          <ac:graphicFrameMkLst>
            <pc:docMk/>
            <pc:sldMk cId="2196532392" sldId="871"/>
            <ac:graphicFrameMk id="158" creationId="{B511F7F5-EB8D-0058-D56D-1196548CF618}"/>
          </ac:graphicFrameMkLst>
        </pc:graphicFrameChg>
        <pc:picChg chg="add del mod">
          <ac:chgData name="Palit, Tapti" userId="dec6fbcd-7598-406a-8cbf-504d4a3bac15" providerId="ADAL" clId="{ECD42228-5B96-4A72-B268-C46DF994E6B7}" dt="2024-01-23T19:42:04.231" v="33050" actId="478"/>
          <ac:picMkLst>
            <pc:docMk/>
            <pc:sldMk cId="2196532392" sldId="871"/>
            <ac:picMk id="162" creationId="{E3EEB931-47E7-09D2-1A82-C609B54748BD}"/>
          </ac:picMkLst>
        </pc:picChg>
        <pc:cxnChg chg="add del mod">
          <ac:chgData name="Palit, Tapti" userId="dec6fbcd-7598-406a-8cbf-504d4a3bac15" providerId="ADAL" clId="{ECD42228-5B96-4A72-B268-C46DF994E6B7}" dt="2024-01-23T19:55:48.224" v="33105" actId="478"/>
          <ac:cxnSpMkLst>
            <pc:docMk/>
            <pc:sldMk cId="2196532392" sldId="871"/>
            <ac:cxnSpMk id="38" creationId="{F9930046-AEF1-44EE-78CB-0BADBFB50F6A}"/>
          </ac:cxnSpMkLst>
        </pc:cxnChg>
        <pc:cxnChg chg="add del mod">
          <ac:chgData name="Palit, Tapti" userId="dec6fbcd-7598-406a-8cbf-504d4a3bac15" providerId="ADAL" clId="{ECD42228-5B96-4A72-B268-C46DF994E6B7}" dt="2024-01-23T19:56:29.174" v="33117" actId="1036"/>
          <ac:cxnSpMkLst>
            <pc:docMk/>
            <pc:sldMk cId="2196532392" sldId="871"/>
            <ac:cxnSpMk id="39" creationId="{CE1B7162-A750-C6A9-7777-4480183A03CC}"/>
          </ac:cxnSpMkLst>
        </pc:cxnChg>
        <pc:cxnChg chg="add del mod">
          <ac:chgData name="Palit, Tapti" userId="dec6fbcd-7598-406a-8cbf-504d4a3bac15" providerId="ADAL" clId="{ECD42228-5B96-4A72-B268-C46DF994E6B7}" dt="2024-01-23T19:55:55.184" v="33106" actId="478"/>
          <ac:cxnSpMkLst>
            <pc:docMk/>
            <pc:sldMk cId="2196532392" sldId="871"/>
            <ac:cxnSpMk id="41" creationId="{89945C4E-3883-35BF-C047-A9ED810ADF41}"/>
          </ac:cxnSpMkLst>
        </pc:cxnChg>
        <pc:cxnChg chg="add del mod">
          <ac:chgData name="Palit, Tapti" userId="dec6fbcd-7598-406a-8cbf-504d4a3bac15" providerId="ADAL" clId="{ECD42228-5B96-4A72-B268-C46DF994E6B7}" dt="2024-01-23T19:55:55.184" v="33106" actId="478"/>
          <ac:cxnSpMkLst>
            <pc:docMk/>
            <pc:sldMk cId="2196532392" sldId="871"/>
            <ac:cxnSpMk id="44" creationId="{C8DE4017-3418-1168-9AD1-24C64DFD4E3E}"/>
          </ac:cxnSpMkLst>
        </pc:cxnChg>
        <pc:cxnChg chg="add del mod">
          <ac:chgData name="Palit, Tapti" userId="dec6fbcd-7598-406a-8cbf-504d4a3bac15" providerId="ADAL" clId="{ECD42228-5B96-4A72-B268-C46DF994E6B7}" dt="2024-01-23T19:56:15.067" v="33112" actId="1076"/>
          <ac:cxnSpMkLst>
            <pc:docMk/>
            <pc:sldMk cId="2196532392" sldId="871"/>
            <ac:cxnSpMk id="47" creationId="{B25E8D29-F5D6-F3BD-A233-369086A7E7AC}"/>
          </ac:cxnSpMkLst>
        </pc:cxnChg>
        <pc:cxnChg chg="add del mod">
          <ac:chgData name="Palit, Tapti" userId="dec6fbcd-7598-406a-8cbf-504d4a3bac15" providerId="ADAL" clId="{ECD42228-5B96-4A72-B268-C46DF994E6B7}" dt="2024-01-23T19:55:55.184" v="33106" actId="478"/>
          <ac:cxnSpMkLst>
            <pc:docMk/>
            <pc:sldMk cId="2196532392" sldId="871"/>
            <ac:cxnSpMk id="48" creationId="{EB2B21DE-DF8A-69A3-FDD8-EE228EC16EE5}"/>
          </ac:cxnSpMkLst>
        </pc:cxnChg>
        <pc:cxnChg chg="add del mod">
          <ac:chgData name="Palit, Tapti" userId="dec6fbcd-7598-406a-8cbf-504d4a3bac15" providerId="ADAL" clId="{ECD42228-5B96-4A72-B268-C46DF994E6B7}" dt="2024-01-23T19:56:03.045" v="33108" actId="478"/>
          <ac:cxnSpMkLst>
            <pc:docMk/>
            <pc:sldMk cId="2196532392" sldId="871"/>
            <ac:cxnSpMk id="51" creationId="{47BA2412-02A5-1060-E166-0708978FF315}"/>
          </ac:cxnSpMkLst>
        </pc:cxnChg>
        <pc:cxnChg chg="add del mod">
          <ac:chgData name="Palit, Tapti" userId="dec6fbcd-7598-406a-8cbf-504d4a3bac15" providerId="ADAL" clId="{ECD42228-5B96-4A72-B268-C46DF994E6B7}" dt="2024-01-23T19:55:55.184" v="33106" actId="478"/>
          <ac:cxnSpMkLst>
            <pc:docMk/>
            <pc:sldMk cId="2196532392" sldId="871"/>
            <ac:cxnSpMk id="53" creationId="{1A5F142D-7A15-9F99-C265-39CE7300BDF0}"/>
          </ac:cxnSpMkLst>
        </pc:cxnChg>
        <pc:cxnChg chg="add del mod">
          <ac:chgData name="Palit, Tapti" userId="dec6fbcd-7598-406a-8cbf-504d4a3bac15" providerId="ADAL" clId="{ECD42228-5B96-4A72-B268-C46DF994E6B7}" dt="2024-01-23T19:55:55.184" v="33106" actId="478"/>
          <ac:cxnSpMkLst>
            <pc:docMk/>
            <pc:sldMk cId="2196532392" sldId="871"/>
            <ac:cxnSpMk id="55" creationId="{4F11C0CC-ED1F-C56D-52C6-6AA08B365B99}"/>
          </ac:cxnSpMkLst>
        </pc:cxnChg>
        <pc:cxnChg chg="add del mod">
          <ac:chgData name="Palit, Tapti" userId="dec6fbcd-7598-406a-8cbf-504d4a3bac15" providerId="ADAL" clId="{ECD42228-5B96-4A72-B268-C46DF994E6B7}" dt="2024-01-23T19:55:55.184" v="33106" actId="478"/>
          <ac:cxnSpMkLst>
            <pc:docMk/>
            <pc:sldMk cId="2196532392" sldId="871"/>
            <ac:cxnSpMk id="57" creationId="{2EA8D823-F051-3516-D34B-1ED7556F717F}"/>
          </ac:cxnSpMkLst>
        </pc:cxnChg>
        <pc:cxnChg chg="add del mod">
          <ac:chgData name="Palit, Tapti" userId="dec6fbcd-7598-406a-8cbf-504d4a3bac15" providerId="ADAL" clId="{ECD42228-5B96-4A72-B268-C46DF994E6B7}" dt="2024-01-23T19:55:55.184" v="33106" actId="478"/>
          <ac:cxnSpMkLst>
            <pc:docMk/>
            <pc:sldMk cId="2196532392" sldId="871"/>
            <ac:cxnSpMk id="58" creationId="{B394CF50-52A3-91FA-1C65-3859124E10B7}"/>
          </ac:cxnSpMkLst>
        </pc:cxnChg>
        <pc:cxnChg chg="add del mod">
          <ac:chgData name="Palit, Tapti" userId="dec6fbcd-7598-406a-8cbf-504d4a3bac15" providerId="ADAL" clId="{ECD42228-5B96-4A72-B268-C46DF994E6B7}" dt="2024-01-23T19:55:55.184" v="33106" actId="478"/>
          <ac:cxnSpMkLst>
            <pc:docMk/>
            <pc:sldMk cId="2196532392" sldId="871"/>
            <ac:cxnSpMk id="61" creationId="{58D29B06-DC34-BD86-C608-B95DFFFEF558}"/>
          </ac:cxnSpMkLst>
        </pc:cxnChg>
        <pc:cxnChg chg="add del mod">
          <ac:chgData name="Palit, Tapti" userId="dec6fbcd-7598-406a-8cbf-504d4a3bac15" providerId="ADAL" clId="{ECD42228-5B96-4A72-B268-C46DF994E6B7}" dt="2024-01-23T19:55:55.184" v="33106" actId="478"/>
          <ac:cxnSpMkLst>
            <pc:docMk/>
            <pc:sldMk cId="2196532392" sldId="871"/>
            <ac:cxnSpMk id="62" creationId="{5D00822E-FE21-4612-21E9-03E67F253ABE}"/>
          </ac:cxnSpMkLst>
        </pc:cxnChg>
        <pc:cxnChg chg="add mod">
          <ac:chgData name="Palit, Tapti" userId="dec6fbcd-7598-406a-8cbf-504d4a3bac15" providerId="ADAL" clId="{ECD42228-5B96-4A72-B268-C46DF994E6B7}" dt="2024-01-22T19:55:38.682" v="8217"/>
          <ac:cxnSpMkLst>
            <pc:docMk/>
            <pc:sldMk cId="2196532392" sldId="871"/>
            <ac:cxnSpMk id="66" creationId="{B1A17789-1153-C04E-B137-5F4D47F96D08}"/>
          </ac:cxnSpMkLst>
        </pc:cxnChg>
        <pc:cxnChg chg="mod">
          <ac:chgData name="Palit, Tapti" userId="dec6fbcd-7598-406a-8cbf-504d4a3bac15" providerId="ADAL" clId="{ECD42228-5B96-4A72-B268-C46DF994E6B7}" dt="2024-01-22T23:12:59.558" v="10130" actId="692"/>
          <ac:cxnSpMkLst>
            <pc:docMk/>
            <pc:sldMk cId="2196532392" sldId="871"/>
            <ac:cxnSpMk id="70" creationId="{2007EDC6-96D1-8A3D-41F2-E9406F2498A8}"/>
          </ac:cxnSpMkLst>
        </pc:cxnChg>
        <pc:cxnChg chg="add del mod">
          <ac:chgData name="Palit, Tapti" userId="dec6fbcd-7598-406a-8cbf-504d4a3bac15" providerId="ADAL" clId="{ECD42228-5B96-4A72-B268-C46DF994E6B7}" dt="2024-01-23T19:55:55.184" v="33106" actId="478"/>
          <ac:cxnSpMkLst>
            <pc:docMk/>
            <pc:sldMk cId="2196532392" sldId="871"/>
            <ac:cxnSpMk id="72" creationId="{0B7A4C92-D62B-3A60-483E-03EA00CF1EAD}"/>
          </ac:cxnSpMkLst>
        </pc:cxnChg>
        <pc:cxnChg chg="add del mod">
          <ac:chgData name="Palit, Tapti" userId="dec6fbcd-7598-406a-8cbf-504d4a3bac15" providerId="ADAL" clId="{ECD42228-5B96-4A72-B268-C46DF994E6B7}" dt="2024-01-23T19:08:28.266" v="32953" actId="478"/>
          <ac:cxnSpMkLst>
            <pc:docMk/>
            <pc:sldMk cId="2196532392" sldId="871"/>
            <ac:cxnSpMk id="75" creationId="{4495D456-2533-ED27-28C8-362DDF7A9FE0}"/>
          </ac:cxnSpMkLst>
        </pc:cxnChg>
        <pc:cxnChg chg="add del mod">
          <ac:chgData name="Palit, Tapti" userId="dec6fbcd-7598-406a-8cbf-504d4a3bac15" providerId="ADAL" clId="{ECD42228-5B96-4A72-B268-C46DF994E6B7}" dt="2024-01-23T18:44:01.484" v="32774" actId="478"/>
          <ac:cxnSpMkLst>
            <pc:docMk/>
            <pc:sldMk cId="2196532392" sldId="871"/>
            <ac:cxnSpMk id="79" creationId="{183BFAD4-0DC7-FF22-1F9E-A83377E937CB}"/>
          </ac:cxnSpMkLst>
        </pc:cxnChg>
        <pc:cxnChg chg="add del mod">
          <ac:chgData name="Palit, Tapti" userId="dec6fbcd-7598-406a-8cbf-504d4a3bac15" providerId="ADAL" clId="{ECD42228-5B96-4A72-B268-C46DF994E6B7}" dt="2024-01-23T19:55:55.184" v="33106" actId="478"/>
          <ac:cxnSpMkLst>
            <pc:docMk/>
            <pc:sldMk cId="2196532392" sldId="871"/>
            <ac:cxnSpMk id="84" creationId="{4CA0F2CC-1F11-CD04-D52B-F071931097D7}"/>
          </ac:cxnSpMkLst>
        </pc:cxnChg>
        <pc:cxnChg chg="add del mod">
          <ac:chgData name="Palit, Tapti" userId="dec6fbcd-7598-406a-8cbf-504d4a3bac15" providerId="ADAL" clId="{ECD42228-5B96-4A72-B268-C46DF994E6B7}" dt="2024-01-22T20:12:37.407" v="8424" actId="478"/>
          <ac:cxnSpMkLst>
            <pc:docMk/>
            <pc:sldMk cId="2196532392" sldId="871"/>
            <ac:cxnSpMk id="87" creationId="{A2DEA3BF-8871-3BE9-0F47-73D4E5634043}"/>
          </ac:cxnSpMkLst>
        </pc:cxnChg>
        <pc:cxnChg chg="add del mod">
          <ac:chgData name="Palit, Tapti" userId="dec6fbcd-7598-406a-8cbf-504d4a3bac15" providerId="ADAL" clId="{ECD42228-5B96-4A72-B268-C46DF994E6B7}" dt="2024-01-23T18:44:01.484" v="32774" actId="478"/>
          <ac:cxnSpMkLst>
            <pc:docMk/>
            <pc:sldMk cId="2196532392" sldId="871"/>
            <ac:cxnSpMk id="90" creationId="{04ABB508-969B-30AB-6BB7-B789AFC3B097}"/>
          </ac:cxnSpMkLst>
        </pc:cxnChg>
        <pc:cxnChg chg="add del mod">
          <ac:chgData name="Palit, Tapti" userId="dec6fbcd-7598-406a-8cbf-504d4a3bac15" providerId="ADAL" clId="{ECD42228-5B96-4A72-B268-C46DF994E6B7}" dt="2024-01-22T20:12:39.637" v="8425" actId="478"/>
          <ac:cxnSpMkLst>
            <pc:docMk/>
            <pc:sldMk cId="2196532392" sldId="871"/>
            <ac:cxnSpMk id="93" creationId="{72E4CBC4-229A-F07A-C97C-4EF56493543C}"/>
          </ac:cxnSpMkLst>
        </pc:cxnChg>
        <pc:cxnChg chg="add del mod">
          <ac:chgData name="Palit, Tapti" userId="dec6fbcd-7598-406a-8cbf-504d4a3bac15" providerId="ADAL" clId="{ECD42228-5B96-4A72-B268-C46DF994E6B7}" dt="2024-01-23T18:44:01.484" v="32774" actId="478"/>
          <ac:cxnSpMkLst>
            <pc:docMk/>
            <pc:sldMk cId="2196532392" sldId="871"/>
            <ac:cxnSpMk id="96" creationId="{1F91E168-B611-B3A2-0A3E-9F85243AF812}"/>
          </ac:cxnSpMkLst>
        </pc:cxnChg>
        <pc:cxnChg chg="add del mod">
          <ac:chgData name="Palit, Tapti" userId="dec6fbcd-7598-406a-8cbf-504d4a3bac15" providerId="ADAL" clId="{ECD42228-5B96-4A72-B268-C46DF994E6B7}" dt="2024-01-23T18:44:01.484" v="32774" actId="478"/>
          <ac:cxnSpMkLst>
            <pc:docMk/>
            <pc:sldMk cId="2196532392" sldId="871"/>
            <ac:cxnSpMk id="99" creationId="{650EBF09-AD8A-F313-90FD-FA7BE2D536F2}"/>
          </ac:cxnSpMkLst>
        </pc:cxnChg>
        <pc:cxnChg chg="add del mod">
          <ac:chgData name="Palit, Tapti" userId="dec6fbcd-7598-406a-8cbf-504d4a3bac15" providerId="ADAL" clId="{ECD42228-5B96-4A72-B268-C46DF994E6B7}" dt="2024-01-23T18:44:01.484" v="32774" actId="478"/>
          <ac:cxnSpMkLst>
            <pc:docMk/>
            <pc:sldMk cId="2196532392" sldId="871"/>
            <ac:cxnSpMk id="102" creationId="{82113A2F-0DBA-8F40-DA26-5352926EAE1F}"/>
          </ac:cxnSpMkLst>
        </pc:cxnChg>
        <pc:cxnChg chg="add del mod">
          <ac:chgData name="Palit, Tapti" userId="dec6fbcd-7598-406a-8cbf-504d4a3bac15" providerId="ADAL" clId="{ECD42228-5B96-4A72-B268-C46DF994E6B7}" dt="2024-01-23T19:55:55.184" v="33106" actId="478"/>
          <ac:cxnSpMkLst>
            <pc:docMk/>
            <pc:sldMk cId="2196532392" sldId="871"/>
            <ac:cxnSpMk id="105" creationId="{2EBF4EF4-B646-8D82-363E-10240D2953CB}"/>
          </ac:cxnSpMkLst>
        </pc:cxnChg>
        <pc:cxnChg chg="add del mod">
          <ac:chgData name="Palit, Tapti" userId="dec6fbcd-7598-406a-8cbf-504d4a3bac15" providerId="ADAL" clId="{ECD42228-5B96-4A72-B268-C46DF994E6B7}" dt="2024-01-23T19:55:55.184" v="33106" actId="478"/>
          <ac:cxnSpMkLst>
            <pc:docMk/>
            <pc:sldMk cId="2196532392" sldId="871"/>
            <ac:cxnSpMk id="108" creationId="{C83FDD27-3022-938C-EDE4-A383849821F8}"/>
          </ac:cxnSpMkLst>
        </pc:cxnChg>
        <pc:cxnChg chg="add del mod">
          <ac:chgData name="Palit, Tapti" userId="dec6fbcd-7598-406a-8cbf-504d4a3bac15" providerId="ADAL" clId="{ECD42228-5B96-4A72-B268-C46DF994E6B7}" dt="2024-01-23T19:55:55.184" v="33106" actId="478"/>
          <ac:cxnSpMkLst>
            <pc:docMk/>
            <pc:sldMk cId="2196532392" sldId="871"/>
            <ac:cxnSpMk id="111" creationId="{170C32BC-761C-97D2-6BF6-C9BB8EA71917}"/>
          </ac:cxnSpMkLst>
        </pc:cxnChg>
        <pc:cxnChg chg="add del mod">
          <ac:chgData name="Palit, Tapti" userId="dec6fbcd-7598-406a-8cbf-504d4a3bac15" providerId="ADAL" clId="{ECD42228-5B96-4A72-B268-C46DF994E6B7}" dt="2024-01-23T18:44:01.484" v="32774" actId="478"/>
          <ac:cxnSpMkLst>
            <pc:docMk/>
            <pc:sldMk cId="2196532392" sldId="871"/>
            <ac:cxnSpMk id="114" creationId="{E5BD9664-1FB4-0567-7D9E-5E5789C7CB1F}"/>
          </ac:cxnSpMkLst>
        </pc:cxnChg>
        <pc:cxnChg chg="add del mod">
          <ac:chgData name="Palit, Tapti" userId="dec6fbcd-7598-406a-8cbf-504d4a3bac15" providerId="ADAL" clId="{ECD42228-5B96-4A72-B268-C46DF994E6B7}" dt="2024-01-23T18:44:01.484" v="32774" actId="478"/>
          <ac:cxnSpMkLst>
            <pc:docMk/>
            <pc:sldMk cId="2196532392" sldId="871"/>
            <ac:cxnSpMk id="122" creationId="{9B490617-2D04-B53F-18B0-CC5ABA11A651}"/>
          </ac:cxnSpMkLst>
        </pc:cxnChg>
        <pc:cxnChg chg="add del mod">
          <ac:chgData name="Palit, Tapti" userId="dec6fbcd-7598-406a-8cbf-504d4a3bac15" providerId="ADAL" clId="{ECD42228-5B96-4A72-B268-C46DF994E6B7}" dt="2024-01-23T18:44:01.484" v="32774" actId="478"/>
          <ac:cxnSpMkLst>
            <pc:docMk/>
            <pc:sldMk cId="2196532392" sldId="871"/>
            <ac:cxnSpMk id="125" creationId="{1E2E19B5-0A98-0905-A54D-746B15CC6C25}"/>
          </ac:cxnSpMkLst>
        </pc:cxnChg>
        <pc:cxnChg chg="add del mod">
          <ac:chgData name="Palit, Tapti" userId="dec6fbcd-7598-406a-8cbf-504d4a3bac15" providerId="ADAL" clId="{ECD42228-5B96-4A72-B268-C46DF994E6B7}" dt="2024-01-22T20:10:41.985" v="8414" actId="478"/>
          <ac:cxnSpMkLst>
            <pc:docMk/>
            <pc:sldMk cId="2196532392" sldId="871"/>
            <ac:cxnSpMk id="128" creationId="{6567267D-007D-4A8F-D1EE-6FD22569A936}"/>
          </ac:cxnSpMkLst>
        </pc:cxnChg>
        <pc:cxnChg chg="add del mod">
          <ac:chgData name="Palit, Tapti" userId="dec6fbcd-7598-406a-8cbf-504d4a3bac15" providerId="ADAL" clId="{ECD42228-5B96-4A72-B268-C46DF994E6B7}" dt="2024-01-23T19:15:17.477" v="33019" actId="478"/>
          <ac:cxnSpMkLst>
            <pc:docMk/>
            <pc:sldMk cId="2196532392" sldId="871"/>
            <ac:cxnSpMk id="131" creationId="{94084D52-E815-5D38-B082-60ED85A771D0}"/>
          </ac:cxnSpMkLst>
        </pc:cxnChg>
        <pc:cxnChg chg="add del mod">
          <ac:chgData name="Palit, Tapti" userId="dec6fbcd-7598-406a-8cbf-504d4a3bac15" providerId="ADAL" clId="{ECD42228-5B96-4A72-B268-C46DF994E6B7}" dt="2024-01-23T18:44:01.484" v="32774" actId="478"/>
          <ac:cxnSpMkLst>
            <pc:docMk/>
            <pc:sldMk cId="2196532392" sldId="871"/>
            <ac:cxnSpMk id="134" creationId="{1EB4C859-E58A-4513-9841-51E959FD3459}"/>
          </ac:cxnSpMkLst>
        </pc:cxnChg>
        <pc:cxnChg chg="add del mod">
          <ac:chgData name="Palit, Tapti" userId="dec6fbcd-7598-406a-8cbf-504d4a3bac15" providerId="ADAL" clId="{ECD42228-5B96-4A72-B268-C46DF994E6B7}" dt="2024-01-23T18:44:01.484" v="32774" actId="478"/>
          <ac:cxnSpMkLst>
            <pc:docMk/>
            <pc:sldMk cId="2196532392" sldId="871"/>
            <ac:cxnSpMk id="137" creationId="{69CC38FA-0D46-0261-7AA1-81C3767B9464}"/>
          </ac:cxnSpMkLst>
        </pc:cxnChg>
        <pc:cxnChg chg="add del mod">
          <ac:chgData name="Palit, Tapti" userId="dec6fbcd-7598-406a-8cbf-504d4a3bac15" providerId="ADAL" clId="{ECD42228-5B96-4A72-B268-C46DF994E6B7}" dt="2024-01-23T18:44:01.484" v="32774" actId="478"/>
          <ac:cxnSpMkLst>
            <pc:docMk/>
            <pc:sldMk cId="2196532392" sldId="871"/>
            <ac:cxnSpMk id="143" creationId="{1F91DB3E-553D-A86E-573F-F8CB9FA4AFE6}"/>
          </ac:cxnSpMkLst>
        </pc:cxnChg>
        <pc:cxnChg chg="add del mod">
          <ac:chgData name="Palit, Tapti" userId="dec6fbcd-7598-406a-8cbf-504d4a3bac15" providerId="ADAL" clId="{ECD42228-5B96-4A72-B268-C46DF994E6B7}" dt="2024-01-23T18:44:01.484" v="32774" actId="478"/>
          <ac:cxnSpMkLst>
            <pc:docMk/>
            <pc:sldMk cId="2196532392" sldId="871"/>
            <ac:cxnSpMk id="146" creationId="{3573BC0E-5E82-D5C9-7CB2-DB76EC735381}"/>
          </ac:cxnSpMkLst>
        </pc:cxnChg>
        <pc:cxnChg chg="add del mod">
          <ac:chgData name="Palit, Tapti" userId="dec6fbcd-7598-406a-8cbf-504d4a3bac15" providerId="ADAL" clId="{ECD42228-5B96-4A72-B268-C46DF994E6B7}" dt="2024-01-23T18:44:01.484" v="32774" actId="478"/>
          <ac:cxnSpMkLst>
            <pc:docMk/>
            <pc:sldMk cId="2196532392" sldId="871"/>
            <ac:cxnSpMk id="149" creationId="{0854D784-B8F5-4AED-2788-F7F0A91869CF}"/>
          </ac:cxnSpMkLst>
        </pc:cxnChg>
        <pc:cxnChg chg="add del mod">
          <ac:chgData name="Palit, Tapti" userId="dec6fbcd-7598-406a-8cbf-504d4a3bac15" providerId="ADAL" clId="{ECD42228-5B96-4A72-B268-C46DF994E6B7}" dt="2024-01-23T18:44:01.484" v="32774" actId="478"/>
          <ac:cxnSpMkLst>
            <pc:docMk/>
            <pc:sldMk cId="2196532392" sldId="871"/>
            <ac:cxnSpMk id="152" creationId="{58C414FD-DD02-2233-01A7-A4A30016E39F}"/>
          </ac:cxnSpMkLst>
        </pc:cxnChg>
        <pc:cxnChg chg="add del mod">
          <ac:chgData name="Palit, Tapti" userId="dec6fbcd-7598-406a-8cbf-504d4a3bac15" providerId="ADAL" clId="{ECD42228-5B96-4A72-B268-C46DF994E6B7}" dt="2024-01-23T18:44:11.716" v="32776" actId="478"/>
          <ac:cxnSpMkLst>
            <pc:docMk/>
            <pc:sldMk cId="2196532392" sldId="871"/>
            <ac:cxnSpMk id="164" creationId="{33A14453-DE74-5D61-E9FA-DC2546B8C385}"/>
          </ac:cxnSpMkLst>
        </pc:cxnChg>
        <pc:cxnChg chg="add del mod">
          <ac:chgData name="Palit, Tapti" userId="dec6fbcd-7598-406a-8cbf-504d4a3bac15" providerId="ADAL" clId="{ECD42228-5B96-4A72-B268-C46DF994E6B7}" dt="2024-01-23T19:55:55.184" v="33106" actId="478"/>
          <ac:cxnSpMkLst>
            <pc:docMk/>
            <pc:sldMk cId="2196532392" sldId="871"/>
            <ac:cxnSpMk id="168" creationId="{0A081964-D872-BFC2-858C-52A3689E24DA}"/>
          </ac:cxnSpMkLst>
        </pc:cxnChg>
        <pc:cxnChg chg="add del mod">
          <ac:chgData name="Palit, Tapti" userId="dec6fbcd-7598-406a-8cbf-504d4a3bac15" providerId="ADAL" clId="{ECD42228-5B96-4A72-B268-C46DF994E6B7}" dt="2024-01-23T19:55:55.184" v="33106" actId="478"/>
          <ac:cxnSpMkLst>
            <pc:docMk/>
            <pc:sldMk cId="2196532392" sldId="871"/>
            <ac:cxnSpMk id="172" creationId="{37D620F9-E26B-CA25-9804-5B3B04F79B2A}"/>
          </ac:cxnSpMkLst>
        </pc:cxnChg>
        <pc:cxnChg chg="add del mod">
          <ac:chgData name="Palit, Tapti" userId="dec6fbcd-7598-406a-8cbf-504d4a3bac15" providerId="ADAL" clId="{ECD42228-5B96-4A72-B268-C46DF994E6B7}" dt="2024-01-23T19:55:55.184" v="33106" actId="478"/>
          <ac:cxnSpMkLst>
            <pc:docMk/>
            <pc:sldMk cId="2196532392" sldId="871"/>
            <ac:cxnSpMk id="175" creationId="{4D6937D4-4AA0-12AC-530D-EF87A7404B5C}"/>
          </ac:cxnSpMkLst>
        </pc:cxnChg>
        <pc:cxnChg chg="add del mod">
          <ac:chgData name="Palit, Tapti" userId="dec6fbcd-7598-406a-8cbf-504d4a3bac15" providerId="ADAL" clId="{ECD42228-5B96-4A72-B268-C46DF994E6B7}" dt="2024-01-23T19:55:55.184" v="33106" actId="478"/>
          <ac:cxnSpMkLst>
            <pc:docMk/>
            <pc:sldMk cId="2196532392" sldId="871"/>
            <ac:cxnSpMk id="178" creationId="{F4328D95-7914-5D2E-13C2-EC9FE2B998FA}"/>
          </ac:cxnSpMkLst>
        </pc:cxnChg>
        <pc:cxnChg chg="add del mod">
          <ac:chgData name="Palit, Tapti" userId="dec6fbcd-7598-406a-8cbf-504d4a3bac15" providerId="ADAL" clId="{ECD42228-5B96-4A72-B268-C46DF994E6B7}" dt="2024-01-23T19:55:55.184" v="33106" actId="478"/>
          <ac:cxnSpMkLst>
            <pc:docMk/>
            <pc:sldMk cId="2196532392" sldId="871"/>
            <ac:cxnSpMk id="181" creationId="{5D779054-3B65-2C7A-0F54-B036D75330D6}"/>
          </ac:cxnSpMkLst>
        </pc:cxnChg>
        <pc:cxnChg chg="add del mod">
          <ac:chgData name="Palit, Tapti" userId="dec6fbcd-7598-406a-8cbf-504d4a3bac15" providerId="ADAL" clId="{ECD42228-5B96-4A72-B268-C46DF994E6B7}" dt="2024-01-23T19:55:55.184" v="33106" actId="478"/>
          <ac:cxnSpMkLst>
            <pc:docMk/>
            <pc:sldMk cId="2196532392" sldId="871"/>
            <ac:cxnSpMk id="184" creationId="{AEEE593A-8D16-3DD4-6ADA-4E926004DF1D}"/>
          </ac:cxnSpMkLst>
        </pc:cxnChg>
        <pc:cxnChg chg="add del mod">
          <ac:chgData name="Palit, Tapti" userId="dec6fbcd-7598-406a-8cbf-504d4a3bac15" providerId="ADAL" clId="{ECD42228-5B96-4A72-B268-C46DF994E6B7}" dt="2024-01-23T19:55:55.184" v="33106" actId="478"/>
          <ac:cxnSpMkLst>
            <pc:docMk/>
            <pc:sldMk cId="2196532392" sldId="871"/>
            <ac:cxnSpMk id="187" creationId="{DBF7A74E-2D83-F216-A820-174C76509E70}"/>
          </ac:cxnSpMkLst>
        </pc:cxnChg>
        <pc:cxnChg chg="add del mod">
          <ac:chgData name="Palit, Tapti" userId="dec6fbcd-7598-406a-8cbf-504d4a3bac15" providerId="ADAL" clId="{ECD42228-5B96-4A72-B268-C46DF994E6B7}" dt="2024-01-23T19:55:55.184" v="33106" actId="478"/>
          <ac:cxnSpMkLst>
            <pc:docMk/>
            <pc:sldMk cId="2196532392" sldId="871"/>
            <ac:cxnSpMk id="192" creationId="{00A99A82-84A0-CB27-8AEE-98CF79776804}"/>
          </ac:cxnSpMkLst>
        </pc:cxnChg>
        <pc:cxnChg chg="add del mod">
          <ac:chgData name="Palit, Tapti" userId="dec6fbcd-7598-406a-8cbf-504d4a3bac15" providerId="ADAL" clId="{ECD42228-5B96-4A72-B268-C46DF994E6B7}" dt="2024-01-23T19:55:55.184" v="33106" actId="478"/>
          <ac:cxnSpMkLst>
            <pc:docMk/>
            <pc:sldMk cId="2196532392" sldId="871"/>
            <ac:cxnSpMk id="198" creationId="{0D967EF8-3336-BC62-0824-F568E6FF8508}"/>
          </ac:cxnSpMkLst>
        </pc:cxnChg>
        <pc:cxnChg chg="add del mod">
          <ac:chgData name="Palit, Tapti" userId="dec6fbcd-7598-406a-8cbf-504d4a3bac15" providerId="ADAL" clId="{ECD42228-5B96-4A72-B268-C46DF994E6B7}" dt="2024-01-23T19:55:55.184" v="33106" actId="478"/>
          <ac:cxnSpMkLst>
            <pc:docMk/>
            <pc:sldMk cId="2196532392" sldId="871"/>
            <ac:cxnSpMk id="202" creationId="{5FD51DE1-58B3-CE37-BFC9-93F0B984D4E9}"/>
          </ac:cxnSpMkLst>
        </pc:cxnChg>
        <pc:cxnChg chg="add del mod">
          <ac:chgData name="Palit, Tapti" userId="dec6fbcd-7598-406a-8cbf-504d4a3bac15" providerId="ADAL" clId="{ECD42228-5B96-4A72-B268-C46DF994E6B7}" dt="2024-01-23T19:01:44.956" v="32859" actId="478"/>
          <ac:cxnSpMkLst>
            <pc:docMk/>
            <pc:sldMk cId="2196532392" sldId="871"/>
            <ac:cxnSpMk id="205" creationId="{17D333E2-6488-1788-B0B6-C627F0818A6D}"/>
          </ac:cxnSpMkLst>
        </pc:cxnChg>
        <pc:cxnChg chg="add del mod">
          <ac:chgData name="Palit, Tapti" userId="dec6fbcd-7598-406a-8cbf-504d4a3bac15" providerId="ADAL" clId="{ECD42228-5B96-4A72-B268-C46DF994E6B7}" dt="2024-01-23T19:55:55.184" v="33106" actId="478"/>
          <ac:cxnSpMkLst>
            <pc:docMk/>
            <pc:sldMk cId="2196532392" sldId="871"/>
            <ac:cxnSpMk id="208" creationId="{57808222-8988-F2B8-54E7-167172DAD19D}"/>
          </ac:cxnSpMkLst>
        </pc:cxnChg>
        <pc:cxnChg chg="add del mod">
          <ac:chgData name="Palit, Tapti" userId="dec6fbcd-7598-406a-8cbf-504d4a3bac15" providerId="ADAL" clId="{ECD42228-5B96-4A72-B268-C46DF994E6B7}" dt="2024-01-23T19:55:55.184" v="33106" actId="478"/>
          <ac:cxnSpMkLst>
            <pc:docMk/>
            <pc:sldMk cId="2196532392" sldId="871"/>
            <ac:cxnSpMk id="211" creationId="{0EB46D2C-02A1-0F87-3F5B-C18F3F0EF744}"/>
          </ac:cxnSpMkLst>
        </pc:cxnChg>
        <pc:cxnChg chg="add del mod">
          <ac:chgData name="Palit, Tapti" userId="dec6fbcd-7598-406a-8cbf-504d4a3bac15" providerId="ADAL" clId="{ECD42228-5B96-4A72-B268-C46DF994E6B7}" dt="2024-01-23T19:55:55.184" v="33106" actId="478"/>
          <ac:cxnSpMkLst>
            <pc:docMk/>
            <pc:sldMk cId="2196532392" sldId="871"/>
            <ac:cxnSpMk id="214" creationId="{E6BD88E6-5A9D-6589-5E84-BF54463B67C6}"/>
          </ac:cxnSpMkLst>
        </pc:cxnChg>
        <pc:cxnChg chg="add del mod">
          <ac:chgData name="Palit, Tapti" userId="dec6fbcd-7598-406a-8cbf-504d4a3bac15" providerId="ADAL" clId="{ECD42228-5B96-4A72-B268-C46DF994E6B7}" dt="2024-01-23T19:55:55.184" v="33106" actId="478"/>
          <ac:cxnSpMkLst>
            <pc:docMk/>
            <pc:sldMk cId="2196532392" sldId="871"/>
            <ac:cxnSpMk id="218" creationId="{86B5608F-38D2-60D9-44D7-9F9041BAC734}"/>
          </ac:cxnSpMkLst>
        </pc:cxnChg>
        <pc:cxnChg chg="add del mod">
          <ac:chgData name="Palit, Tapti" userId="dec6fbcd-7598-406a-8cbf-504d4a3bac15" providerId="ADAL" clId="{ECD42228-5B96-4A72-B268-C46DF994E6B7}" dt="2024-01-23T19:55:55.184" v="33106" actId="478"/>
          <ac:cxnSpMkLst>
            <pc:docMk/>
            <pc:sldMk cId="2196532392" sldId="871"/>
            <ac:cxnSpMk id="221" creationId="{FB43F597-9150-048C-DE7C-E80AFB87360E}"/>
          </ac:cxnSpMkLst>
        </pc:cxnChg>
        <pc:cxnChg chg="add del mod">
          <ac:chgData name="Palit, Tapti" userId="dec6fbcd-7598-406a-8cbf-504d4a3bac15" providerId="ADAL" clId="{ECD42228-5B96-4A72-B268-C46DF994E6B7}" dt="2024-01-23T19:55:55.184" v="33106" actId="478"/>
          <ac:cxnSpMkLst>
            <pc:docMk/>
            <pc:sldMk cId="2196532392" sldId="871"/>
            <ac:cxnSpMk id="301" creationId="{506DC1CD-DC57-F155-1202-49C3FCF847EE}"/>
          </ac:cxnSpMkLst>
        </pc:cxnChg>
        <pc:cxnChg chg="add del mod">
          <ac:chgData name="Palit, Tapti" userId="dec6fbcd-7598-406a-8cbf-504d4a3bac15" providerId="ADAL" clId="{ECD42228-5B96-4A72-B268-C46DF994E6B7}" dt="2024-01-23T19:55:55.184" v="33106" actId="478"/>
          <ac:cxnSpMkLst>
            <pc:docMk/>
            <pc:sldMk cId="2196532392" sldId="871"/>
            <ac:cxnSpMk id="304" creationId="{88B74D14-D235-62AC-DEEE-768E518A639D}"/>
          </ac:cxnSpMkLst>
        </pc:cxnChg>
        <pc:cxnChg chg="add del mod">
          <ac:chgData name="Palit, Tapti" userId="dec6fbcd-7598-406a-8cbf-504d4a3bac15" providerId="ADAL" clId="{ECD42228-5B96-4A72-B268-C46DF994E6B7}" dt="2024-01-23T19:55:55.184" v="33106" actId="478"/>
          <ac:cxnSpMkLst>
            <pc:docMk/>
            <pc:sldMk cId="2196532392" sldId="871"/>
            <ac:cxnSpMk id="310" creationId="{11D311CD-94F6-3C37-1CCF-3293848585FD}"/>
          </ac:cxnSpMkLst>
        </pc:cxnChg>
        <pc:cxnChg chg="add mod">
          <ac:chgData name="Palit, Tapti" userId="dec6fbcd-7598-406a-8cbf-504d4a3bac15" providerId="ADAL" clId="{ECD42228-5B96-4A72-B268-C46DF994E6B7}" dt="2024-01-23T19:51:58.068" v="33075"/>
          <ac:cxnSpMkLst>
            <pc:docMk/>
            <pc:sldMk cId="2196532392" sldId="871"/>
            <ac:cxnSpMk id="316" creationId="{F5E6A52F-E91B-89C5-97C7-E58CD70822C5}"/>
          </ac:cxnSpMkLst>
        </pc:cxnChg>
        <pc:cxnChg chg="add del mod">
          <ac:chgData name="Palit, Tapti" userId="dec6fbcd-7598-406a-8cbf-504d4a3bac15" providerId="ADAL" clId="{ECD42228-5B96-4A72-B268-C46DF994E6B7}" dt="2024-01-23T19:55:55.184" v="33106" actId="478"/>
          <ac:cxnSpMkLst>
            <pc:docMk/>
            <pc:sldMk cId="2196532392" sldId="871"/>
            <ac:cxnSpMk id="317" creationId="{1C839452-7057-1F44-F55A-7E23E5CE1E42}"/>
          </ac:cxnSpMkLst>
        </pc:cxnChg>
        <pc:cxnChg chg="add mod">
          <ac:chgData name="Palit, Tapti" userId="dec6fbcd-7598-406a-8cbf-504d4a3bac15" providerId="ADAL" clId="{ECD42228-5B96-4A72-B268-C46DF994E6B7}" dt="2024-01-23T19:58:07.882" v="33141" actId="14100"/>
          <ac:cxnSpMkLst>
            <pc:docMk/>
            <pc:sldMk cId="2196532392" sldId="871"/>
            <ac:cxnSpMk id="333" creationId="{12978B75-3836-6B37-524C-D6694FE840CE}"/>
          </ac:cxnSpMkLst>
        </pc:cxnChg>
        <pc:cxnChg chg="add mod">
          <ac:chgData name="Palit, Tapti" userId="dec6fbcd-7598-406a-8cbf-504d4a3bac15" providerId="ADAL" clId="{ECD42228-5B96-4A72-B268-C46DF994E6B7}" dt="2024-01-23T19:58:13.081" v="33144" actId="14100"/>
          <ac:cxnSpMkLst>
            <pc:docMk/>
            <pc:sldMk cId="2196532392" sldId="871"/>
            <ac:cxnSpMk id="336" creationId="{A2614C60-0184-4A22-2502-2FB36E7011F8}"/>
          </ac:cxnSpMkLst>
        </pc:cxnChg>
        <pc:cxnChg chg="add mod">
          <ac:chgData name="Palit, Tapti" userId="dec6fbcd-7598-406a-8cbf-504d4a3bac15" providerId="ADAL" clId="{ECD42228-5B96-4A72-B268-C46DF994E6B7}" dt="2024-01-23T19:58:22.506" v="33147" actId="14100"/>
          <ac:cxnSpMkLst>
            <pc:docMk/>
            <pc:sldMk cId="2196532392" sldId="871"/>
            <ac:cxnSpMk id="339" creationId="{0152FD3E-0853-2118-07D4-9342E0D19EB6}"/>
          </ac:cxnSpMkLst>
        </pc:cxnChg>
        <pc:cxnChg chg="add mod">
          <ac:chgData name="Palit, Tapti" userId="dec6fbcd-7598-406a-8cbf-504d4a3bac15" providerId="ADAL" clId="{ECD42228-5B96-4A72-B268-C46DF994E6B7}" dt="2024-01-23T19:58:35.099" v="33151" actId="14100"/>
          <ac:cxnSpMkLst>
            <pc:docMk/>
            <pc:sldMk cId="2196532392" sldId="871"/>
            <ac:cxnSpMk id="342" creationId="{F942B987-BEDA-41D8-FCAC-4EDE091C8B0E}"/>
          </ac:cxnSpMkLst>
        </pc:cxnChg>
        <pc:cxnChg chg="add mod">
          <ac:chgData name="Palit, Tapti" userId="dec6fbcd-7598-406a-8cbf-504d4a3bac15" providerId="ADAL" clId="{ECD42228-5B96-4A72-B268-C46DF994E6B7}" dt="2024-01-23T19:58:40.450" v="33154" actId="14100"/>
          <ac:cxnSpMkLst>
            <pc:docMk/>
            <pc:sldMk cId="2196532392" sldId="871"/>
            <ac:cxnSpMk id="345" creationId="{93A8852F-C419-687F-682E-6B3DA132B071}"/>
          </ac:cxnSpMkLst>
        </pc:cxnChg>
        <pc:cxnChg chg="add mod">
          <ac:chgData name="Palit, Tapti" userId="dec6fbcd-7598-406a-8cbf-504d4a3bac15" providerId="ADAL" clId="{ECD42228-5B96-4A72-B268-C46DF994E6B7}" dt="2024-01-23T19:58:44.610" v="33157" actId="14100"/>
          <ac:cxnSpMkLst>
            <pc:docMk/>
            <pc:sldMk cId="2196532392" sldId="871"/>
            <ac:cxnSpMk id="348" creationId="{E4543256-BA50-1BC3-7FDD-0D937041CBAD}"/>
          </ac:cxnSpMkLst>
        </pc:cxnChg>
        <pc:cxnChg chg="add mod">
          <ac:chgData name="Palit, Tapti" userId="dec6fbcd-7598-406a-8cbf-504d4a3bac15" providerId="ADAL" clId="{ECD42228-5B96-4A72-B268-C46DF994E6B7}" dt="2024-01-23T19:58:50.084" v="33160" actId="14100"/>
          <ac:cxnSpMkLst>
            <pc:docMk/>
            <pc:sldMk cId="2196532392" sldId="871"/>
            <ac:cxnSpMk id="351" creationId="{D6ED0205-15FC-DBA6-A7D6-5C80405D315E}"/>
          </ac:cxnSpMkLst>
        </pc:cxnChg>
        <pc:cxnChg chg="add del mod">
          <ac:chgData name="Palit, Tapti" userId="dec6fbcd-7598-406a-8cbf-504d4a3bac15" providerId="ADAL" clId="{ECD42228-5B96-4A72-B268-C46DF994E6B7}" dt="2024-01-23T19:58:59.183" v="33163" actId="478"/>
          <ac:cxnSpMkLst>
            <pc:docMk/>
            <pc:sldMk cId="2196532392" sldId="871"/>
            <ac:cxnSpMk id="354" creationId="{2C258694-6720-319F-DB09-C7C22B54D22D}"/>
          </ac:cxnSpMkLst>
        </pc:cxnChg>
        <pc:cxnChg chg="add del mod">
          <ac:chgData name="Palit, Tapti" userId="dec6fbcd-7598-406a-8cbf-504d4a3bac15" providerId="ADAL" clId="{ECD42228-5B96-4A72-B268-C46DF994E6B7}" dt="2024-01-23T20:08:13.953" v="33287" actId="21"/>
          <ac:cxnSpMkLst>
            <pc:docMk/>
            <pc:sldMk cId="2196532392" sldId="871"/>
            <ac:cxnSpMk id="356" creationId="{7D7A0695-15EC-8841-3632-AD71C5649FE5}"/>
          </ac:cxnSpMkLst>
        </pc:cxnChg>
        <pc:cxnChg chg="add del mod">
          <ac:chgData name="Palit, Tapti" userId="dec6fbcd-7598-406a-8cbf-504d4a3bac15" providerId="ADAL" clId="{ECD42228-5B96-4A72-B268-C46DF994E6B7}" dt="2024-01-23T20:08:13.953" v="33287" actId="21"/>
          <ac:cxnSpMkLst>
            <pc:docMk/>
            <pc:sldMk cId="2196532392" sldId="871"/>
            <ac:cxnSpMk id="359" creationId="{129A9EFB-DBB0-9C6B-F109-2A731D17FEA9}"/>
          </ac:cxnSpMkLst>
        </pc:cxnChg>
        <pc:cxnChg chg="add del mod">
          <ac:chgData name="Palit, Tapti" userId="dec6fbcd-7598-406a-8cbf-504d4a3bac15" providerId="ADAL" clId="{ECD42228-5B96-4A72-B268-C46DF994E6B7}" dt="2024-01-23T20:08:13.953" v="33287" actId="21"/>
          <ac:cxnSpMkLst>
            <pc:docMk/>
            <pc:sldMk cId="2196532392" sldId="871"/>
            <ac:cxnSpMk id="362" creationId="{2A8DCB66-1AB1-7C0F-FF2E-8823A63BC0A5}"/>
          </ac:cxnSpMkLst>
        </pc:cxnChg>
        <pc:cxnChg chg="add del mod">
          <ac:chgData name="Palit, Tapti" userId="dec6fbcd-7598-406a-8cbf-504d4a3bac15" providerId="ADAL" clId="{ECD42228-5B96-4A72-B268-C46DF994E6B7}" dt="2024-01-23T20:08:13.953" v="33287" actId="21"/>
          <ac:cxnSpMkLst>
            <pc:docMk/>
            <pc:sldMk cId="2196532392" sldId="871"/>
            <ac:cxnSpMk id="365" creationId="{CD233F9D-9625-2E4B-2073-70E9239E4EF8}"/>
          </ac:cxnSpMkLst>
        </pc:cxnChg>
        <pc:cxnChg chg="add del mod">
          <ac:chgData name="Palit, Tapti" userId="dec6fbcd-7598-406a-8cbf-504d4a3bac15" providerId="ADAL" clId="{ECD42228-5B96-4A72-B268-C46DF994E6B7}" dt="2024-01-23T20:08:13.953" v="33287" actId="21"/>
          <ac:cxnSpMkLst>
            <pc:docMk/>
            <pc:sldMk cId="2196532392" sldId="871"/>
            <ac:cxnSpMk id="369" creationId="{39FF2DA0-EBBE-0DF7-B8F2-9A3F42DDA3C5}"/>
          </ac:cxnSpMkLst>
        </pc:cxnChg>
        <pc:cxnChg chg="add del mod">
          <ac:chgData name="Palit, Tapti" userId="dec6fbcd-7598-406a-8cbf-504d4a3bac15" providerId="ADAL" clId="{ECD42228-5B96-4A72-B268-C46DF994E6B7}" dt="2024-01-23T20:08:13.953" v="33287" actId="21"/>
          <ac:cxnSpMkLst>
            <pc:docMk/>
            <pc:sldMk cId="2196532392" sldId="871"/>
            <ac:cxnSpMk id="372" creationId="{E8A7DBD7-1ED8-8E63-AC93-2304460736F9}"/>
          </ac:cxnSpMkLst>
        </pc:cxnChg>
        <pc:cxnChg chg="add del mod">
          <ac:chgData name="Palit, Tapti" userId="dec6fbcd-7598-406a-8cbf-504d4a3bac15" providerId="ADAL" clId="{ECD42228-5B96-4A72-B268-C46DF994E6B7}" dt="2024-01-23T20:08:13.953" v="33287" actId="21"/>
          <ac:cxnSpMkLst>
            <pc:docMk/>
            <pc:sldMk cId="2196532392" sldId="871"/>
            <ac:cxnSpMk id="376" creationId="{59238C89-7739-0AC6-AF73-FD57ECADCA38}"/>
          </ac:cxnSpMkLst>
        </pc:cxnChg>
        <pc:cxnChg chg="add del mod">
          <ac:chgData name="Palit, Tapti" userId="dec6fbcd-7598-406a-8cbf-504d4a3bac15" providerId="ADAL" clId="{ECD42228-5B96-4A72-B268-C46DF994E6B7}" dt="2024-01-23T20:08:13.953" v="33287" actId="21"/>
          <ac:cxnSpMkLst>
            <pc:docMk/>
            <pc:sldMk cId="2196532392" sldId="871"/>
            <ac:cxnSpMk id="379" creationId="{698EAC26-E655-3017-B3E0-1D104CDAD401}"/>
          </ac:cxnSpMkLst>
        </pc:cxnChg>
        <pc:cxnChg chg="add del mod">
          <ac:chgData name="Palit, Tapti" userId="dec6fbcd-7598-406a-8cbf-504d4a3bac15" providerId="ADAL" clId="{ECD42228-5B96-4A72-B268-C46DF994E6B7}" dt="2024-01-23T20:08:13.953" v="33287" actId="21"/>
          <ac:cxnSpMkLst>
            <pc:docMk/>
            <pc:sldMk cId="2196532392" sldId="871"/>
            <ac:cxnSpMk id="382" creationId="{EB50346A-F7EA-C08B-E4DA-D1A1922FB98F}"/>
          </ac:cxnSpMkLst>
        </pc:cxnChg>
        <pc:cxnChg chg="add del mod">
          <ac:chgData name="Palit, Tapti" userId="dec6fbcd-7598-406a-8cbf-504d4a3bac15" providerId="ADAL" clId="{ECD42228-5B96-4A72-B268-C46DF994E6B7}" dt="2024-01-23T20:08:13.953" v="33287" actId="21"/>
          <ac:cxnSpMkLst>
            <pc:docMk/>
            <pc:sldMk cId="2196532392" sldId="871"/>
            <ac:cxnSpMk id="385" creationId="{1EFCB220-2EB8-22B9-7CB7-D4E312CF3246}"/>
          </ac:cxnSpMkLst>
        </pc:cxnChg>
        <pc:cxnChg chg="add mod">
          <ac:chgData name="Palit, Tapti" userId="dec6fbcd-7598-406a-8cbf-504d4a3bac15" providerId="ADAL" clId="{ECD42228-5B96-4A72-B268-C46DF994E6B7}" dt="2024-01-23T20:07:24.726" v="33285" actId="692"/>
          <ac:cxnSpMkLst>
            <pc:docMk/>
            <pc:sldMk cId="2196532392" sldId="871"/>
            <ac:cxnSpMk id="388" creationId="{DE924A48-EA8E-F11A-2424-C808FE0B1FB1}"/>
          </ac:cxnSpMkLst>
        </pc:cxnChg>
        <pc:cxnChg chg="add mod">
          <ac:chgData name="Palit, Tapti" userId="dec6fbcd-7598-406a-8cbf-504d4a3bac15" providerId="ADAL" clId="{ECD42228-5B96-4A72-B268-C46DF994E6B7}" dt="2024-01-23T20:15:09.543" v="33336" actId="14100"/>
          <ac:cxnSpMkLst>
            <pc:docMk/>
            <pc:sldMk cId="2196532392" sldId="871"/>
            <ac:cxnSpMk id="393" creationId="{6290A0C9-A148-CD72-51A7-135ADB7E4291}"/>
          </ac:cxnSpMkLst>
        </pc:cxnChg>
        <pc:cxnChg chg="add mod">
          <ac:chgData name="Palit, Tapti" userId="dec6fbcd-7598-406a-8cbf-504d4a3bac15" providerId="ADAL" clId="{ECD42228-5B96-4A72-B268-C46DF994E6B7}" dt="2024-01-23T20:15:39.557" v="33340" actId="14100"/>
          <ac:cxnSpMkLst>
            <pc:docMk/>
            <pc:sldMk cId="2196532392" sldId="871"/>
            <ac:cxnSpMk id="396" creationId="{0CCBCC26-0390-513F-A956-133DFF966D8C}"/>
          </ac:cxnSpMkLst>
        </pc:cxnChg>
        <pc:extLst>
          <p:ext xmlns:p="http://schemas.openxmlformats.org/presentationml/2006/main" uri="{D6D511B9-2390-475A-947B-AFAB55BFBCF1}">
            <pc226:cmChg xmlns:pc226="http://schemas.microsoft.com/office/powerpoint/2022/06/main/command" chg="add del">
              <pc226:chgData name="Palit, Tapti" userId="dec6fbcd-7598-406a-8cbf-504d4a3bac15" providerId="ADAL" clId="{ECD42228-5B96-4A72-B268-C46DF994E6B7}" dt="2024-01-22T20:11:40.591" v="8422"/>
              <pc2:cmMkLst xmlns:pc2="http://schemas.microsoft.com/office/powerpoint/2019/9/main/command">
                <pc:docMk/>
                <pc:sldMk cId="2196532392" sldId="871"/>
                <pc2:cmMk id="{ED22A603-CB3D-4A63-A3B8-717297DB7B6D}"/>
              </pc2:cmMkLst>
            </pc226:cmChg>
          </p:ext>
        </pc:extLst>
      </pc:sldChg>
      <pc:sldChg chg="addSp delSp modSp add del mod modClrScheme delAnim modShow addCm chgLayout">
        <pc:chgData name="Palit, Tapti" userId="dec6fbcd-7598-406a-8cbf-504d4a3bac15" providerId="ADAL" clId="{ECD42228-5B96-4A72-B268-C46DF994E6B7}" dt="2024-01-16T01:30:08.294" v="4577" actId="207"/>
        <pc:sldMkLst>
          <pc:docMk/>
          <pc:sldMk cId="2344574295" sldId="871"/>
        </pc:sldMkLst>
        <pc:spChg chg="mod ord">
          <ac:chgData name="Palit, Tapti" userId="dec6fbcd-7598-406a-8cbf-504d4a3bac15" providerId="ADAL" clId="{ECD42228-5B96-4A72-B268-C46DF994E6B7}" dt="2024-01-14T19:24:11.600" v="430" actId="700"/>
          <ac:spMkLst>
            <pc:docMk/>
            <pc:sldMk cId="2344574295" sldId="871"/>
            <ac:spMk id="2" creationId="{1270CB34-283C-312C-1268-F346DA3C3FD4}"/>
          </ac:spMkLst>
        </pc:spChg>
        <pc:spChg chg="del mod ord">
          <ac:chgData name="Palit, Tapti" userId="dec6fbcd-7598-406a-8cbf-504d4a3bac15" providerId="ADAL" clId="{ECD42228-5B96-4A72-B268-C46DF994E6B7}" dt="2024-01-14T19:24:22.474" v="436" actId="478"/>
          <ac:spMkLst>
            <pc:docMk/>
            <pc:sldMk cId="2344574295" sldId="871"/>
            <ac:spMk id="3" creationId="{61A11287-50C5-EE15-BCAE-7C2C74A30506}"/>
          </ac:spMkLst>
        </pc:spChg>
        <pc:spChg chg="mod ord">
          <ac:chgData name="Palit, Tapti" userId="dec6fbcd-7598-406a-8cbf-504d4a3bac15" providerId="ADAL" clId="{ECD42228-5B96-4A72-B268-C46DF994E6B7}" dt="2024-01-14T19:24:11.600" v="430" actId="700"/>
          <ac:spMkLst>
            <pc:docMk/>
            <pc:sldMk cId="2344574295" sldId="871"/>
            <ac:spMk id="4" creationId="{B10DDEA6-46DD-7CD1-42EB-F2724E96300A}"/>
          </ac:spMkLst>
        </pc:spChg>
        <pc:spChg chg="mod">
          <ac:chgData name="Palit, Tapti" userId="dec6fbcd-7598-406a-8cbf-504d4a3bac15" providerId="ADAL" clId="{ECD42228-5B96-4A72-B268-C46DF994E6B7}" dt="2024-01-14T20:41:54.318" v="1172" actId="6549"/>
          <ac:spMkLst>
            <pc:docMk/>
            <pc:sldMk cId="2344574295" sldId="871"/>
            <ac:spMk id="5" creationId="{11B7E19C-BD72-E756-C643-1284FD9786F5}"/>
          </ac:spMkLst>
        </pc:spChg>
        <pc:spChg chg="mod">
          <ac:chgData name="Palit, Tapti" userId="dec6fbcd-7598-406a-8cbf-504d4a3bac15" providerId="ADAL" clId="{ECD42228-5B96-4A72-B268-C46DF994E6B7}" dt="2024-01-16T01:30:08.294" v="4577" actId="207"/>
          <ac:spMkLst>
            <pc:docMk/>
            <pc:sldMk cId="2344574295" sldId="871"/>
            <ac:spMk id="12" creationId="{33D4592E-6A33-46B1-759F-3AE51A1F9A36}"/>
          </ac:spMkLst>
        </pc:spChg>
        <pc:spChg chg="del mod">
          <ac:chgData name="Palit, Tapti" userId="dec6fbcd-7598-406a-8cbf-504d4a3bac15" providerId="ADAL" clId="{ECD42228-5B96-4A72-B268-C46DF994E6B7}" dt="2024-01-14T23:43:22.148" v="3716" actId="478"/>
          <ac:spMkLst>
            <pc:docMk/>
            <pc:sldMk cId="2344574295" sldId="871"/>
            <ac:spMk id="14" creationId="{8173F745-0C09-3A2B-72B1-23BA494E3CBA}"/>
          </ac:spMkLst>
        </pc:spChg>
        <pc:spChg chg="add del mod ord">
          <ac:chgData name="Palit, Tapti" userId="dec6fbcd-7598-406a-8cbf-504d4a3bac15" providerId="ADAL" clId="{ECD42228-5B96-4A72-B268-C46DF994E6B7}" dt="2024-01-14T19:18:49.734" v="374" actId="700"/>
          <ac:spMkLst>
            <pc:docMk/>
            <pc:sldMk cId="2344574295" sldId="871"/>
            <ac:spMk id="15" creationId="{85C3E24F-C621-3217-E549-E3752414A9D7}"/>
          </ac:spMkLst>
        </pc:spChg>
        <pc:spChg chg="add mod ord">
          <ac:chgData name="Palit, Tapti" userId="dec6fbcd-7598-406a-8cbf-504d4a3bac15" providerId="ADAL" clId="{ECD42228-5B96-4A72-B268-C46DF994E6B7}" dt="2024-01-14T19:24:20.202" v="435" actId="20577"/>
          <ac:spMkLst>
            <pc:docMk/>
            <pc:sldMk cId="2344574295" sldId="871"/>
            <ac:spMk id="16" creationId="{FB7CC96E-0816-CC66-414D-395EF1708D53}"/>
          </ac:spMkLst>
        </pc:spChg>
        <pc:spChg chg="mod">
          <ac:chgData name="Palit, Tapti" userId="dec6fbcd-7598-406a-8cbf-504d4a3bac15" providerId="ADAL" clId="{ECD42228-5B96-4A72-B268-C46DF994E6B7}" dt="2024-01-16T01:30:08.294" v="4577" actId="207"/>
          <ac:spMkLst>
            <pc:docMk/>
            <pc:sldMk cId="2344574295" sldId="871"/>
            <ac:spMk id="19" creationId="{11F3A58B-0A0F-3813-8194-E2D2AD55E2B4}"/>
          </ac:spMkLst>
        </pc:spChg>
        <pc:cxnChg chg="add mod">
          <ac:chgData name="Palit, Tapti" userId="dec6fbcd-7598-406a-8cbf-504d4a3bac15" providerId="ADAL" clId="{ECD42228-5B96-4A72-B268-C46DF994E6B7}" dt="2024-01-14T23:43:27.836" v="3719" actId="14100"/>
          <ac:cxnSpMkLst>
            <pc:docMk/>
            <pc:sldMk cId="2344574295" sldId="871"/>
            <ac:cxnSpMk id="15" creationId="{545C3B05-A19E-E116-B506-B383B0882674}"/>
          </ac:cxnSpMkLst>
        </pc:cxnChg>
        <pc:extLst>
          <p:ext xmlns:p="http://schemas.openxmlformats.org/presentationml/2006/main" uri="{D6D511B9-2390-475A-947B-AFAB55BFBCF1}">
            <pc226:cmChg xmlns:pc226="http://schemas.microsoft.com/office/powerpoint/2022/06/main/command" chg="add">
              <pc226:chgData name="Palit, Tapti" userId="dec6fbcd-7598-406a-8cbf-504d4a3bac15" providerId="ADAL" clId="{ECD42228-5B96-4A72-B268-C46DF994E6B7}" dt="2024-01-14T20:43:12.368" v="1175"/>
              <pc2:cmMkLst xmlns:pc2="http://schemas.microsoft.com/office/powerpoint/2019/9/main/command">
                <pc:docMk/>
                <pc:sldMk cId="2344574295" sldId="871"/>
                <pc2:cmMk id="{0BC5FF2B-B398-4AB2-B9EB-CC96E52BAE5B}"/>
              </pc2:cmMkLst>
            </pc226:cmChg>
          </p:ext>
        </pc:extLst>
      </pc:sldChg>
      <pc:sldChg chg="add del mod modShow">
        <pc:chgData name="Palit, Tapti" userId="dec6fbcd-7598-406a-8cbf-504d4a3bac15" providerId="ADAL" clId="{ECD42228-5B96-4A72-B268-C46DF994E6B7}" dt="2024-01-28T03:44:01.241" v="67437" actId="47"/>
        <pc:sldMkLst>
          <pc:docMk/>
          <pc:sldMk cId="336385513" sldId="872"/>
        </pc:sldMkLst>
      </pc:sldChg>
      <pc:sldChg chg="addSp delSp modSp new del mod modClrScheme delAnim modAnim chgLayout modNotesTx">
        <pc:chgData name="Palit, Tapti" userId="dec6fbcd-7598-406a-8cbf-504d4a3bac15" providerId="ADAL" clId="{ECD42228-5B96-4A72-B268-C46DF994E6B7}" dt="2024-01-23T19:45:14.107" v="33068" actId="2696"/>
        <pc:sldMkLst>
          <pc:docMk/>
          <pc:sldMk cId="2408660723" sldId="872"/>
        </pc:sldMkLst>
        <pc:spChg chg="del">
          <ac:chgData name="Palit, Tapti" userId="dec6fbcd-7598-406a-8cbf-504d4a3bac15" providerId="ADAL" clId="{ECD42228-5B96-4A72-B268-C46DF994E6B7}" dt="2024-01-22T20:29:03.296" v="8549" actId="700"/>
          <ac:spMkLst>
            <pc:docMk/>
            <pc:sldMk cId="2408660723" sldId="872"/>
            <ac:spMk id="2" creationId="{929F9243-DAC5-C974-6101-7DB9D02CF566}"/>
          </ac:spMkLst>
        </pc:spChg>
        <pc:spChg chg="del mod ord">
          <ac:chgData name="Palit, Tapti" userId="dec6fbcd-7598-406a-8cbf-504d4a3bac15" providerId="ADAL" clId="{ECD42228-5B96-4A72-B268-C46DF994E6B7}" dt="2024-01-22T20:29:03.296" v="8549" actId="700"/>
          <ac:spMkLst>
            <pc:docMk/>
            <pc:sldMk cId="2408660723" sldId="872"/>
            <ac:spMk id="3" creationId="{B41F27A3-6DE7-38E5-6FE9-24B5954957AC}"/>
          </ac:spMkLst>
        </pc:spChg>
        <pc:spChg chg="mod ord">
          <ac:chgData name="Palit, Tapti" userId="dec6fbcd-7598-406a-8cbf-504d4a3bac15" providerId="ADAL" clId="{ECD42228-5B96-4A72-B268-C46DF994E6B7}" dt="2024-01-22T20:33:15.559" v="8593" actId="700"/>
          <ac:spMkLst>
            <pc:docMk/>
            <pc:sldMk cId="2408660723" sldId="872"/>
            <ac:spMk id="4" creationId="{4AF56D6F-CF7C-6FFE-AE4C-5E5F1A734C59}"/>
          </ac:spMkLst>
        </pc:spChg>
        <pc:spChg chg="del">
          <ac:chgData name="Palit, Tapti" userId="dec6fbcd-7598-406a-8cbf-504d4a3bac15" providerId="ADAL" clId="{ECD42228-5B96-4A72-B268-C46DF994E6B7}" dt="2024-01-22T20:29:03.296" v="8549" actId="700"/>
          <ac:spMkLst>
            <pc:docMk/>
            <pc:sldMk cId="2408660723" sldId="872"/>
            <ac:spMk id="5" creationId="{0F973A11-7009-C9CA-E060-A48D69D8064B}"/>
          </ac:spMkLst>
        </pc:spChg>
        <pc:spChg chg="del mod ord">
          <ac:chgData name="Palit, Tapti" userId="dec6fbcd-7598-406a-8cbf-504d4a3bac15" providerId="ADAL" clId="{ECD42228-5B96-4A72-B268-C46DF994E6B7}" dt="2024-01-22T20:29:03.296" v="8549" actId="700"/>
          <ac:spMkLst>
            <pc:docMk/>
            <pc:sldMk cId="2408660723" sldId="872"/>
            <ac:spMk id="6" creationId="{9B62DFB3-DF0A-0A80-031B-D4706B8C2C78}"/>
          </ac:spMkLst>
        </pc:spChg>
        <pc:spChg chg="add del mod ord">
          <ac:chgData name="Palit, Tapti" userId="dec6fbcd-7598-406a-8cbf-504d4a3bac15" providerId="ADAL" clId="{ECD42228-5B96-4A72-B268-C46DF994E6B7}" dt="2024-01-22T20:29:07.691" v="8550" actId="700"/>
          <ac:spMkLst>
            <pc:docMk/>
            <pc:sldMk cId="2408660723" sldId="872"/>
            <ac:spMk id="7" creationId="{484E82B5-351D-A44B-D339-6194F3D860BC}"/>
          </ac:spMkLst>
        </pc:spChg>
        <pc:spChg chg="add del mod ord">
          <ac:chgData name="Palit, Tapti" userId="dec6fbcd-7598-406a-8cbf-504d4a3bac15" providerId="ADAL" clId="{ECD42228-5B96-4A72-B268-C46DF994E6B7}" dt="2024-01-22T20:29:07.691" v="8550" actId="700"/>
          <ac:spMkLst>
            <pc:docMk/>
            <pc:sldMk cId="2408660723" sldId="872"/>
            <ac:spMk id="8" creationId="{DCAC7AD3-DF2F-9C19-51E9-0245147FFCEB}"/>
          </ac:spMkLst>
        </pc:spChg>
        <pc:spChg chg="add mod ord">
          <ac:chgData name="Palit, Tapti" userId="dec6fbcd-7598-406a-8cbf-504d4a3bac15" providerId="ADAL" clId="{ECD42228-5B96-4A72-B268-C46DF994E6B7}" dt="2024-01-22T20:33:15.559" v="8593" actId="700"/>
          <ac:spMkLst>
            <pc:docMk/>
            <pc:sldMk cId="2408660723" sldId="872"/>
            <ac:spMk id="9" creationId="{45652F43-CCAC-D15B-5263-666344C4142E}"/>
          </ac:spMkLst>
        </pc:spChg>
        <pc:spChg chg="add del mod ord">
          <ac:chgData name="Palit, Tapti" userId="dec6fbcd-7598-406a-8cbf-504d4a3bac15" providerId="ADAL" clId="{ECD42228-5B96-4A72-B268-C46DF994E6B7}" dt="2024-01-22T20:33:10.016" v="8592" actId="700"/>
          <ac:spMkLst>
            <pc:docMk/>
            <pc:sldMk cId="2408660723" sldId="872"/>
            <ac:spMk id="10" creationId="{A9749985-92CD-5FE0-A77B-A61EA0697B32}"/>
          </ac:spMkLst>
        </pc:spChg>
        <pc:spChg chg="add del mod ord">
          <ac:chgData name="Palit, Tapti" userId="dec6fbcd-7598-406a-8cbf-504d4a3bac15" providerId="ADAL" clId="{ECD42228-5B96-4A72-B268-C46DF994E6B7}" dt="2024-01-22T20:33:10.016" v="8592" actId="700"/>
          <ac:spMkLst>
            <pc:docMk/>
            <pc:sldMk cId="2408660723" sldId="872"/>
            <ac:spMk id="11" creationId="{92D24A2A-6A45-DD11-9204-A944E1F5DD84}"/>
          </ac:spMkLst>
        </pc:spChg>
        <pc:spChg chg="add mod">
          <ac:chgData name="Palit, Tapti" userId="dec6fbcd-7598-406a-8cbf-504d4a3bac15" providerId="ADAL" clId="{ECD42228-5B96-4A72-B268-C46DF994E6B7}" dt="2024-01-23T17:11:38.380" v="32741" actId="20577"/>
          <ac:spMkLst>
            <pc:docMk/>
            <pc:sldMk cId="2408660723" sldId="872"/>
            <ac:spMk id="12" creationId="{428921C8-2D68-030B-6014-906ABC828331}"/>
          </ac:spMkLst>
        </pc:spChg>
        <pc:spChg chg="add del mod ord">
          <ac:chgData name="Palit, Tapti" userId="dec6fbcd-7598-406a-8cbf-504d4a3bac15" providerId="ADAL" clId="{ECD42228-5B96-4A72-B268-C46DF994E6B7}" dt="2024-01-22T20:33:15.559" v="8593" actId="700"/>
          <ac:spMkLst>
            <pc:docMk/>
            <pc:sldMk cId="2408660723" sldId="872"/>
            <ac:spMk id="13" creationId="{A56711CB-C847-79F2-BE31-3052EF6E232A}"/>
          </ac:spMkLst>
        </pc:spChg>
        <pc:spChg chg="add del mod ord">
          <ac:chgData name="Palit, Tapti" userId="dec6fbcd-7598-406a-8cbf-504d4a3bac15" providerId="ADAL" clId="{ECD42228-5B96-4A72-B268-C46DF994E6B7}" dt="2024-01-22T20:33:15.559" v="8593" actId="700"/>
          <ac:spMkLst>
            <pc:docMk/>
            <pc:sldMk cId="2408660723" sldId="872"/>
            <ac:spMk id="14" creationId="{DCC45089-E20D-0D9C-82CC-1BF25C2B4056}"/>
          </ac:spMkLst>
        </pc:spChg>
        <pc:spChg chg="add del mod ord">
          <ac:chgData name="Palit, Tapti" userId="dec6fbcd-7598-406a-8cbf-504d4a3bac15" providerId="ADAL" clId="{ECD42228-5B96-4A72-B268-C46DF994E6B7}" dt="2024-01-22T20:33:59.819" v="8596" actId="478"/>
          <ac:spMkLst>
            <pc:docMk/>
            <pc:sldMk cId="2408660723" sldId="872"/>
            <ac:spMk id="15" creationId="{8A6324A2-DB80-F595-DDDA-1FBE5393BAB1}"/>
          </ac:spMkLst>
        </pc:spChg>
        <pc:spChg chg="add del mod ord">
          <ac:chgData name="Palit, Tapti" userId="dec6fbcd-7598-406a-8cbf-504d4a3bac15" providerId="ADAL" clId="{ECD42228-5B96-4A72-B268-C46DF994E6B7}" dt="2024-01-22T20:33:54.259" v="8595" actId="478"/>
          <ac:spMkLst>
            <pc:docMk/>
            <pc:sldMk cId="2408660723" sldId="872"/>
            <ac:spMk id="16" creationId="{D280344B-6922-75C5-D6ED-97B1D3573CAF}"/>
          </ac:spMkLst>
        </pc:spChg>
        <pc:spChg chg="add mod ord">
          <ac:chgData name="Palit, Tapti" userId="dec6fbcd-7598-406a-8cbf-504d4a3bac15" providerId="ADAL" clId="{ECD42228-5B96-4A72-B268-C46DF994E6B7}" dt="2024-01-22T20:33:15.559" v="8593" actId="700"/>
          <ac:spMkLst>
            <pc:docMk/>
            <pc:sldMk cId="2408660723" sldId="872"/>
            <ac:spMk id="17" creationId="{77CCE3BF-FBC5-B5AE-BB47-7385EB9AEA73}"/>
          </ac:spMkLst>
        </pc:spChg>
        <pc:spChg chg="add del mod">
          <ac:chgData name="Palit, Tapti" userId="dec6fbcd-7598-406a-8cbf-504d4a3bac15" providerId="ADAL" clId="{ECD42228-5B96-4A72-B268-C46DF994E6B7}" dt="2024-01-22T21:34:14.681" v="9529" actId="478"/>
          <ac:spMkLst>
            <pc:docMk/>
            <pc:sldMk cId="2408660723" sldId="872"/>
            <ac:spMk id="18" creationId="{803F1E5C-7ED6-0A7F-4A25-F75A703D0CEA}"/>
          </ac:spMkLst>
        </pc:spChg>
        <pc:spChg chg="add del mod">
          <ac:chgData name="Palit, Tapti" userId="dec6fbcd-7598-406a-8cbf-504d4a3bac15" providerId="ADAL" clId="{ECD42228-5B96-4A72-B268-C46DF994E6B7}" dt="2024-01-22T21:34:14.681" v="9529" actId="478"/>
          <ac:spMkLst>
            <pc:docMk/>
            <pc:sldMk cId="2408660723" sldId="872"/>
            <ac:spMk id="19" creationId="{E69E200F-25D4-3BA3-06A4-AFAE8ABA710B}"/>
          </ac:spMkLst>
        </pc:spChg>
        <pc:spChg chg="add del mod">
          <ac:chgData name="Palit, Tapti" userId="dec6fbcd-7598-406a-8cbf-504d4a3bac15" providerId="ADAL" clId="{ECD42228-5B96-4A72-B268-C46DF994E6B7}" dt="2024-01-22T21:23:28.821" v="9409" actId="478"/>
          <ac:spMkLst>
            <pc:docMk/>
            <pc:sldMk cId="2408660723" sldId="872"/>
            <ac:spMk id="20" creationId="{F2AB0D3E-D542-6C19-2F99-BC9F7A1F40B7}"/>
          </ac:spMkLst>
        </pc:spChg>
        <pc:spChg chg="add del mod">
          <ac:chgData name="Palit, Tapti" userId="dec6fbcd-7598-406a-8cbf-504d4a3bac15" providerId="ADAL" clId="{ECD42228-5B96-4A72-B268-C46DF994E6B7}" dt="2024-01-22T21:23:43.963" v="9413" actId="478"/>
          <ac:spMkLst>
            <pc:docMk/>
            <pc:sldMk cId="2408660723" sldId="872"/>
            <ac:spMk id="21" creationId="{F0154DE9-D3DE-E831-1E59-EA6691499F9C}"/>
          </ac:spMkLst>
        </pc:spChg>
        <pc:spChg chg="add del mod">
          <ac:chgData name="Palit, Tapti" userId="dec6fbcd-7598-406a-8cbf-504d4a3bac15" providerId="ADAL" clId="{ECD42228-5B96-4A72-B268-C46DF994E6B7}" dt="2024-01-22T21:23:43.963" v="9413" actId="478"/>
          <ac:spMkLst>
            <pc:docMk/>
            <pc:sldMk cId="2408660723" sldId="872"/>
            <ac:spMk id="22" creationId="{E2003695-BA8A-8051-1DA8-040567F3B564}"/>
          </ac:spMkLst>
        </pc:spChg>
        <pc:spChg chg="add del mod">
          <ac:chgData name="Palit, Tapti" userId="dec6fbcd-7598-406a-8cbf-504d4a3bac15" providerId="ADAL" clId="{ECD42228-5B96-4A72-B268-C46DF994E6B7}" dt="2024-01-22T21:23:43.963" v="9413" actId="478"/>
          <ac:spMkLst>
            <pc:docMk/>
            <pc:sldMk cId="2408660723" sldId="872"/>
            <ac:spMk id="23" creationId="{136CF436-0443-4B26-B137-89C2A83DA4EF}"/>
          </ac:spMkLst>
        </pc:spChg>
        <pc:spChg chg="add del mod">
          <ac:chgData name="Palit, Tapti" userId="dec6fbcd-7598-406a-8cbf-504d4a3bac15" providerId="ADAL" clId="{ECD42228-5B96-4A72-B268-C46DF994E6B7}" dt="2024-01-22T21:01:26.855" v="8882" actId="478"/>
          <ac:spMkLst>
            <pc:docMk/>
            <pc:sldMk cId="2408660723" sldId="872"/>
            <ac:spMk id="24" creationId="{D0B3E67B-E684-F9C8-38F9-7B331AD41C2F}"/>
          </ac:spMkLst>
        </pc:spChg>
        <pc:spChg chg="add mod">
          <ac:chgData name="Palit, Tapti" userId="dec6fbcd-7598-406a-8cbf-504d4a3bac15" providerId="ADAL" clId="{ECD42228-5B96-4A72-B268-C46DF994E6B7}" dt="2024-01-22T20:37:07.896" v="8647"/>
          <ac:spMkLst>
            <pc:docMk/>
            <pc:sldMk cId="2408660723" sldId="872"/>
            <ac:spMk id="25" creationId="{598C9D5C-3E58-EFCE-B2D5-FF76237AF5A3}"/>
          </ac:spMkLst>
        </pc:spChg>
        <pc:spChg chg="add del mod">
          <ac:chgData name="Palit, Tapti" userId="dec6fbcd-7598-406a-8cbf-504d4a3bac15" providerId="ADAL" clId="{ECD42228-5B96-4A72-B268-C46DF994E6B7}" dt="2024-01-22T20:38:34.552" v="8665" actId="478"/>
          <ac:spMkLst>
            <pc:docMk/>
            <pc:sldMk cId="2408660723" sldId="872"/>
            <ac:spMk id="26" creationId="{26B155C7-B1BC-7E36-C2C6-0A9A86EA4E53}"/>
          </ac:spMkLst>
        </pc:spChg>
        <pc:spChg chg="add del mod">
          <ac:chgData name="Palit, Tapti" userId="dec6fbcd-7598-406a-8cbf-504d4a3bac15" providerId="ADAL" clId="{ECD42228-5B96-4A72-B268-C46DF994E6B7}" dt="2024-01-22T21:23:28.821" v="9409" actId="478"/>
          <ac:spMkLst>
            <pc:docMk/>
            <pc:sldMk cId="2408660723" sldId="872"/>
            <ac:spMk id="27" creationId="{BE5A3C25-C7B5-3FF9-6B24-BB807DF983F5}"/>
          </ac:spMkLst>
        </pc:spChg>
        <pc:spChg chg="add del mod">
          <ac:chgData name="Palit, Tapti" userId="dec6fbcd-7598-406a-8cbf-504d4a3bac15" providerId="ADAL" clId="{ECD42228-5B96-4A72-B268-C46DF994E6B7}" dt="2024-01-22T21:23:43.963" v="9413" actId="478"/>
          <ac:spMkLst>
            <pc:docMk/>
            <pc:sldMk cId="2408660723" sldId="872"/>
            <ac:spMk id="28" creationId="{E31AC298-2095-CEC7-0658-06606C6DD97B}"/>
          </ac:spMkLst>
        </pc:spChg>
        <pc:spChg chg="add del mod">
          <ac:chgData name="Palit, Tapti" userId="dec6fbcd-7598-406a-8cbf-504d4a3bac15" providerId="ADAL" clId="{ECD42228-5B96-4A72-B268-C46DF994E6B7}" dt="2024-01-22T21:23:43.963" v="9413" actId="478"/>
          <ac:spMkLst>
            <pc:docMk/>
            <pc:sldMk cId="2408660723" sldId="872"/>
            <ac:spMk id="29" creationId="{D922EA03-8260-4D45-69B9-69A89A68D141}"/>
          </ac:spMkLst>
        </pc:spChg>
        <pc:spChg chg="add del mod">
          <ac:chgData name="Palit, Tapti" userId="dec6fbcd-7598-406a-8cbf-504d4a3bac15" providerId="ADAL" clId="{ECD42228-5B96-4A72-B268-C46DF994E6B7}" dt="2024-01-22T21:23:43.963" v="9413" actId="478"/>
          <ac:spMkLst>
            <pc:docMk/>
            <pc:sldMk cId="2408660723" sldId="872"/>
            <ac:spMk id="30" creationId="{7A61ABD9-B2E8-3E48-0D0C-1034D2B88D4C}"/>
          </ac:spMkLst>
        </pc:spChg>
        <pc:spChg chg="add del mod">
          <ac:chgData name="Palit, Tapti" userId="dec6fbcd-7598-406a-8cbf-504d4a3bac15" providerId="ADAL" clId="{ECD42228-5B96-4A72-B268-C46DF994E6B7}" dt="2024-01-22T21:23:28.821" v="9409" actId="478"/>
          <ac:spMkLst>
            <pc:docMk/>
            <pc:sldMk cId="2408660723" sldId="872"/>
            <ac:spMk id="37" creationId="{ABB2EDF6-AF8D-41E4-BE59-C9E6F00E552D}"/>
          </ac:spMkLst>
        </pc:spChg>
        <pc:spChg chg="add del mod">
          <ac:chgData name="Palit, Tapti" userId="dec6fbcd-7598-406a-8cbf-504d4a3bac15" providerId="ADAL" clId="{ECD42228-5B96-4A72-B268-C46DF994E6B7}" dt="2024-01-22T21:23:31.598" v="9410" actId="478"/>
          <ac:spMkLst>
            <pc:docMk/>
            <pc:sldMk cId="2408660723" sldId="872"/>
            <ac:spMk id="38" creationId="{9E7FF2BF-76EF-F67E-CB86-3020B296EAB9}"/>
          </ac:spMkLst>
        </pc:spChg>
        <pc:spChg chg="add del mod">
          <ac:chgData name="Palit, Tapti" userId="dec6fbcd-7598-406a-8cbf-504d4a3bac15" providerId="ADAL" clId="{ECD42228-5B96-4A72-B268-C46DF994E6B7}" dt="2024-01-22T21:23:43.963" v="9413" actId="478"/>
          <ac:spMkLst>
            <pc:docMk/>
            <pc:sldMk cId="2408660723" sldId="872"/>
            <ac:spMk id="43" creationId="{DC5B0FBF-7396-6F8E-912C-D9927CAA9CAF}"/>
          </ac:spMkLst>
        </pc:spChg>
        <pc:spChg chg="add del mod">
          <ac:chgData name="Palit, Tapti" userId="dec6fbcd-7598-406a-8cbf-504d4a3bac15" providerId="ADAL" clId="{ECD42228-5B96-4A72-B268-C46DF994E6B7}" dt="2024-01-22T21:23:43.963" v="9413" actId="478"/>
          <ac:spMkLst>
            <pc:docMk/>
            <pc:sldMk cId="2408660723" sldId="872"/>
            <ac:spMk id="44" creationId="{A74A00B5-4E03-94D3-BC49-577FFC5D11BC}"/>
          </ac:spMkLst>
        </pc:spChg>
        <pc:spChg chg="add del mod">
          <ac:chgData name="Palit, Tapti" userId="dec6fbcd-7598-406a-8cbf-504d4a3bac15" providerId="ADAL" clId="{ECD42228-5B96-4A72-B268-C46DF994E6B7}" dt="2024-01-22T21:34:14.681" v="9529" actId="478"/>
          <ac:spMkLst>
            <pc:docMk/>
            <pc:sldMk cId="2408660723" sldId="872"/>
            <ac:spMk id="45" creationId="{A1263AB0-C834-1003-DF4F-E9A0BE59DF63}"/>
          </ac:spMkLst>
        </pc:spChg>
        <pc:spChg chg="add del mod">
          <ac:chgData name="Palit, Tapti" userId="dec6fbcd-7598-406a-8cbf-504d4a3bac15" providerId="ADAL" clId="{ECD42228-5B96-4A72-B268-C46DF994E6B7}" dt="2024-01-22T21:34:14.681" v="9529" actId="478"/>
          <ac:spMkLst>
            <pc:docMk/>
            <pc:sldMk cId="2408660723" sldId="872"/>
            <ac:spMk id="46" creationId="{75B3DBE6-A09D-F6CF-B2B8-0E2EAF82064F}"/>
          </ac:spMkLst>
        </pc:spChg>
        <pc:spChg chg="add del mod">
          <ac:chgData name="Palit, Tapti" userId="dec6fbcd-7598-406a-8cbf-504d4a3bac15" providerId="ADAL" clId="{ECD42228-5B96-4A72-B268-C46DF994E6B7}" dt="2024-01-22T21:34:14.681" v="9529" actId="478"/>
          <ac:spMkLst>
            <pc:docMk/>
            <pc:sldMk cId="2408660723" sldId="872"/>
            <ac:spMk id="47" creationId="{37B983AF-86A8-4FF4-4A97-4EF78243A6C8}"/>
          </ac:spMkLst>
        </pc:spChg>
        <pc:spChg chg="add del mod">
          <ac:chgData name="Palit, Tapti" userId="dec6fbcd-7598-406a-8cbf-504d4a3bac15" providerId="ADAL" clId="{ECD42228-5B96-4A72-B268-C46DF994E6B7}" dt="2024-01-22T21:34:17.511" v="9530" actId="478"/>
          <ac:spMkLst>
            <pc:docMk/>
            <pc:sldMk cId="2408660723" sldId="872"/>
            <ac:spMk id="48" creationId="{53AB8AAB-0476-6878-3617-6A3A02088902}"/>
          </ac:spMkLst>
        </pc:spChg>
        <pc:spChg chg="add del mod">
          <ac:chgData name="Palit, Tapti" userId="dec6fbcd-7598-406a-8cbf-504d4a3bac15" providerId="ADAL" clId="{ECD42228-5B96-4A72-B268-C46DF994E6B7}" dt="2024-01-22T21:34:14.681" v="9529" actId="478"/>
          <ac:spMkLst>
            <pc:docMk/>
            <pc:sldMk cId="2408660723" sldId="872"/>
            <ac:spMk id="49" creationId="{82E25503-42BC-298A-EA7B-5151B4C74FD4}"/>
          </ac:spMkLst>
        </pc:spChg>
        <pc:spChg chg="add del mod">
          <ac:chgData name="Palit, Tapti" userId="dec6fbcd-7598-406a-8cbf-504d4a3bac15" providerId="ADAL" clId="{ECD42228-5B96-4A72-B268-C46DF994E6B7}" dt="2024-01-22T21:34:14.681" v="9529" actId="478"/>
          <ac:spMkLst>
            <pc:docMk/>
            <pc:sldMk cId="2408660723" sldId="872"/>
            <ac:spMk id="50" creationId="{F10F6C0C-3488-AF0D-E321-8BD356FFA15D}"/>
          </ac:spMkLst>
        </pc:spChg>
        <pc:spChg chg="add del mod">
          <ac:chgData name="Palit, Tapti" userId="dec6fbcd-7598-406a-8cbf-504d4a3bac15" providerId="ADAL" clId="{ECD42228-5B96-4A72-B268-C46DF994E6B7}" dt="2024-01-22T21:34:14.681" v="9529" actId="478"/>
          <ac:spMkLst>
            <pc:docMk/>
            <pc:sldMk cId="2408660723" sldId="872"/>
            <ac:spMk id="51" creationId="{DD864461-EC68-3FE6-8FC0-69C7E5D32F00}"/>
          </ac:spMkLst>
        </pc:spChg>
        <pc:spChg chg="add del mod">
          <ac:chgData name="Palit, Tapti" userId="dec6fbcd-7598-406a-8cbf-504d4a3bac15" providerId="ADAL" clId="{ECD42228-5B96-4A72-B268-C46DF994E6B7}" dt="2024-01-22T21:34:14.681" v="9529" actId="478"/>
          <ac:spMkLst>
            <pc:docMk/>
            <pc:sldMk cId="2408660723" sldId="872"/>
            <ac:spMk id="52" creationId="{175BC285-39A8-8698-0DC5-655461EBD1E2}"/>
          </ac:spMkLst>
        </pc:spChg>
        <pc:spChg chg="add del mod">
          <ac:chgData name="Palit, Tapti" userId="dec6fbcd-7598-406a-8cbf-504d4a3bac15" providerId="ADAL" clId="{ECD42228-5B96-4A72-B268-C46DF994E6B7}" dt="2024-01-22T21:34:14.681" v="9529" actId="478"/>
          <ac:spMkLst>
            <pc:docMk/>
            <pc:sldMk cId="2408660723" sldId="872"/>
            <ac:spMk id="67" creationId="{3D4DA8FF-E011-15D2-C113-0A9D86FA63F5}"/>
          </ac:spMkLst>
        </pc:spChg>
        <pc:spChg chg="add mod">
          <ac:chgData name="Palit, Tapti" userId="dec6fbcd-7598-406a-8cbf-504d4a3bac15" providerId="ADAL" clId="{ECD42228-5B96-4A72-B268-C46DF994E6B7}" dt="2024-01-22T22:46:25.341" v="9966" actId="1037"/>
          <ac:spMkLst>
            <pc:docMk/>
            <pc:sldMk cId="2408660723" sldId="872"/>
            <ac:spMk id="68" creationId="{85A6101D-4449-C7FA-AD55-AE9F77228355}"/>
          </ac:spMkLst>
        </pc:spChg>
        <pc:spChg chg="add mod">
          <ac:chgData name="Palit, Tapti" userId="dec6fbcd-7598-406a-8cbf-504d4a3bac15" providerId="ADAL" clId="{ECD42228-5B96-4A72-B268-C46DF994E6B7}" dt="2024-01-22T22:46:25.341" v="9966" actId="1037"/>
          <ac:spMkLst>
            <pc:docMk/>
            <pc:sldMk cId="2408660723" sldId="872"/>
            <ac:spMk id="69" creationId="{7EFB7028-98B3-4850-F096-5FA07F50578B}"/>
          </ac:spMkLst>
        </pc:spChg>
        <pc:spChg chg="add mod">
          <ac:chgData name="Palit, Tapti" userId="dec6fbcd-7598-406a-8cbf-504d4a3bac15" providerId="ADAL" clId="{ECD42228-5B96-4A72-B268-C46DF994E6B7}" dt="2024-01-22T22:46:25.341" v="9966" actId="1037"/>
          <ac:spMkLst>
            <pc:docMk/>
            <pc:sldMk cId="2408660723" sldId="872"/>
            <ac:spMk id="70" creationId="{236BA092-55C2-A628-9D7F-6DD9D8B5D7A7}"/>
          </ac:spMkLst>
        </pc:spChg>
        <pc:spChg chg="add mod">
          <ac:chgData name="Palit, Tapti" userId="dec6fbcd-7598-406a-8cbf-504d4a3bac15" providerId="ADAL" clId="{ECD42228-5B96-4A72-B268-C46DF994E6B7}" dt="2024-01-22T22:46:25.341" v="9966" actId="1037"/>
          <ac:spMkLst>
            <pc:docMk/>
            <pc:sldMk cId="2408660723" sldId="872"/>
            <ac:spMk id="71" creationId="{CBB7C0BC-44B9-2636-A750-15462483B67C}"/>
          </ac:spMkLst>
        </pc:spChg>
        <pc:spChg chg="add mod">
          <ac:chgData name="Palit, Tapti" userId="dec6fbcd-7598-406a-8cbf-504d4a3bac15" providerId="ADAL" clId="{ECD42228-5B96-4A72-B268-C46DF994E6B7}" dt="2024-01-22T22:01:03.376" v="9682" actId="1076"/>
          <ac:spMkLst>
            <pc:docMk/>
            <pc:sldMk cId="2408660723" sldId="872"/>
            <ac:spMk id="72" creationId="{02A6E89C-4712-31EF-4860-4072E2AC1EDB}"/>
          </ac:spMkLst>
        </pc:spChg>
        <pc:spChg chg="add mod">
          <ac:chgData name="Palit, Tapti" userId="dec6fbcd-7598-406a-8cbf-504d4a3bac15" providerId="ADAL" clId="{ECD42228-5B96-4A72-B268-C46DF994E6B7}" dt="2024-01-22T22:47:16.590" v="9976" actId="1076"/>
          <ac:spMkLst>
            <pc:docMk/>
            <pc:sldMk cId="2408660723" sldId="872"/>
            <ac:spMk id="73" creationId="{48C74142-37CD-B0F8-D2A1-5A7F849C8F1F}"/>
          </ac:spMkLst>
        </pc:spChg>
        <pc:spChg chg="add mod">
          <ac:chgData name="Palit, Tapti" userId="dec6fbcd-7598-406a-8cbf-504d4a3bac15" providerId="ADAL" clId="{ECD42228-5B96-4A72-B268-C46DF994E6B7}" dt="2024-01-22T22:46:55.800" v="9972" actId="1076"/>
          <ac:spMkLst>
            <pc:docMk/>
            <pc:sldMk cId="2408660723" sldId="872"/>
            <ac:spMk id="74" creationId="{BDD7E8AC-C0B0-BB3A-6C3C-7642E4FBCC04}"/>
          </ac:spMkLst>
        </pc:spChg>
        <pc:spChg chg="add mod">
          <ac:chgData name="Palit, Tapti" userId="dec6fbcd-7598-406a-8cbf-504d4a3bac15" providerId="ADAL" clId="{ECD42228-5B96-4A72-B268-C46DF994E6B7}" dt="2024-01-22T22:47:09.425" v="9974" actId="1076"/>
          <ac:spMkLst>
            <pc:docMk/>
            <pc:sldMk cId="2408660723" sldId="872"/>
            <ac:spMk id="75" creationId="{4E362A27-11F7-16DB-1C18-FA9AB6D47B75}"/>
          </ac:spMkLst>
        </pc:spChg>
        <pc:spChg chg="add mod">
          <ac:chgData name="Palit, Tapti" userId="dec6fbcd-7598-406a-8cbf-504d4a3bac15" providerId="ADAL" clId="{ECD42228-5B96-4A72-B268-C46DF994E6B7}" dt="2024-01-22T22:47:25.711" v="9978" actId="1076"/>
          <ac:spMkLst>
            <pc:docMk/>
            <pc:sldMk cId="2408660723" sldId="872"/>
            <ac:spMk id="76" creationId="{598A1688-DA20-5C28-E654-338BB3C9BB65}"/>
          </ac:spMkLst>
        </pc:spChg>
        <pc:spChg chg="add mod">
          <ac:chgData name="Palit, Tapti" userId="dec6fbcd-7598-406a-8cbf-504d4a3bac15" providerId="ADAL" clId="{ECD42228-5B96-4A72-B268-C46DF994E6B7}" dt="2024-01-22T22:47:31.194" v="9979" actId="1076"/>
          <ac:spMkLst>
            <pc:docMk/>
            <pc:sldMk cId="2408660723" sldId="872"/>
            <ac:spMk id="77" creationId="{2E746E16-E591-E495-2E04-0A63F55BC4B7}"/>
          </ac:spMkLst>
        </pc:spChg>
        <pc:spChg chg="add mod">
          <ac:chgData name="Palit, Tapti" userId="dec6fbcd-7598-406a-8cbf-504d4a3bac15" providerId="ADAL" clId="{ECD42228-5B96-4A72-B268-C46DF994E6B7}" dt="2024-01-22T22:48:03.169" v="9983" actId="1076"/>
          <ac:spMkLst>
            <pc:docMk/>
            <pc:sldMk cId="2408660723" sldId="872"/>
            <ac:spMk id="89" creationId="{71EEF9EF-5E81-3130-7549-991528B2CDCA}"/>
          </ac:spMkLst>
        </pc:spChg>
        <pc:spChg chg="add mod">
          <ac:chgData name="Palit, Tapti" userId="dec6fbcd-7598-406a-8cbf-504d4a3bac15" providerId="ADAL" clId="{ECD42228-5B96-4A72-B268-C46DF994E6B7}" dt="2024-01-22T22:48:03.169" v="9983" actId="1076"/>
          <ac:spMkLst>
            <pc:docMk/>
            <pc:sldMk cId="2408660723" sldId="872"/>
            <ac:spMk id="90" creationId="{07D4A1EE-5370-E0CB-578A-95D7E581166F}"/>
          </ac:spMkLst>
        </pc:spChg>
        <pc:spChg chg="add mod">
          <ac:chgData name="Palit, Tapti" userId="dec6fbcd-7598-406a-8cbf-504d4a3bac15" providerId="ADAL" clId="{ECD42228-5B96-4A72-B268-C46DF994E6B7}" dt="2024-01-22T22:48:03.169" v="9983" actId="1076"/>
          <ac:spMkLst>
            <pc:docMk/>
            <pc:sldMk cId="2408660723" sldId="872"/>
            <ac:spMk id="91" creationId="{43859C28-BBEC-90E0-553E-198E3CB2E6E7}"/>
          </ac:spMkLst>
        </pc:spChg>
        <pc:spChg chg="add mod">
          <ac:chgData name="Palit, Tapti" userId="dec6fbcd-7598-406a-8cbf-504d4a3bac15" providerId="ADAL" clId="{ECD42228-5B96-4A72-B268-C46DF994E6B7}" dt="2024-01-22T22:48:03.169" v="9983" actId="1076"/>
          <ac:spMkLst>
            <pc:docMk/>
            <pc:sldMk cId="2408660723" sldId="872"/>
            <ac:spMk id="92" creationId="{F654D904-0AAD-7EDE-7B64-040FA0F1BD68}"/>
          </ac:spMkLst>
        </pc:spChg>
        <pc:spChg chg="add mod">
          <ac:chgData name="Palit, Tapti" userId="dec6fbcd-7598-406a-8cbf-504d4a3bac15" providerId="ADAL" clId="{ECD42228-5B96-4A72-B268-C46DF994E6B7}" dt="2024-01-22T22:40:41.352" v="9898" actId="1076"/>
          <ac:spMkLst>
            <pc:docMk/>
            <pc:sldMk cId="2408660723" sldId="872"/>
            <ac:spMk id="93" creationId="{CC825269-BD63-B9D6-C8B3-6D8CFFF40A1C}"/>
          </ac:spMkLst>
        </pc:spChg>
        <pc:spChg chg="add mod">
          <ac:chgData name="Palit, Tapti" userId="dec6fbcd-7598-406a-8cbf-504d4a3bac15" providerId="ADAL" clId="{ECD42228-5B96-4A72-B268-C46DF994E6B7}" dt="2024-01-22T22:11:34.043" v="9788" actId="1038"/>
          <ac:spMkLst>
            <pc:docMk/>
            <pc:sldMk cId="2408660723" sldId="872"/>
            <ac:spMk id="94" creationId="{2543E4DB-27AE-838A-FF9D-97F85E542A6C}"/>
          </ac:spMkLst>
        </pc:spChg>
        <pc:spChg chg="add mod">
          <ac:chgData name="Palit, Tapti" userId="dec6fbcd-7598-406a-8cbf-504d4a3bac15" providerId="ADAL" clId="{ECD42228-5B96-4A72-B268-C46DF994E6B7}" dt="2024-01-22T22:50:10.017" v="10029" actId="1038"/>
          <ac:spMkLst>
            <pc:docMk/>
            <pc:sldMk cId="2408660723" sldId="872"/>
            <ac:spMk id="119" creationId="{A8758587-D803-765F-7024-0C74D11D06A7}"/>
          </ac:spMkLst>
        </pc:spChg>
        <pc:spChg chg="add mod">
          <ac:chgData name="Palit, Tapti" userId="dec6fbcd-7598-406a-8cbf-504d4a3bac15" providerId="ADAL" clId="{ECD42228-5B96-4A72-B268-C46DF994E6B7}" dt="2024-01-22T22:50:10.017" v="10029" actId="1038"/>
          <ac:spMkLst>
            <pc:docMk/>
            <pc:sldMk cId="2408660723" sldId="872"/>
            <ac:spMk id="120" creationId="{472123CA-86C3-B080-B901-FDD6AD933727}"/>
          </ac:spMkLst>
        </pc:spChg>
        <pc:spChg chg="add mod">
          <ac:chgData name="Palit, Tapti" userId="dec6fbcd-7598-406a-8cbf-504d4a3bac15" providerId="ADAL" clId="{ECD42228-5B96-4A72-B268-C46DF994E6B7}" dt="2024-01-22T22:50:10.017" v="10029" actId="1038"/>
          <ac:spMkLst>
            <pc:docMk/>
            <pc:sldMk cId="2408660723" sldId="872"/>
            <ac:spMk id="121" creationId="{4413A7DF-2A35-F3E3-66A3-6BFAF26A4D22}"/>
          </ac:spMkLst>
        </pc:spChg>
        <pc:spChg chg="add mod">
          <ac:chgData name="Palit, Tapti" userId="dec6fbcd-7598-406a-8cbf-504d4a3bac15" providerId="ADAL" clId="{ECD42228-5B96-4A72-B268-C46DF994E6B7}" dt="2024-01-22T22:47:52.286" v="9982" actId="14100"/>
          <ac:spMkLst>
            <pc:docMk/>
            <pc:sldMk cId="2408660723" sldId="872"/>
            <ac:spMk id="122" creationId="{C4093362-8F19-E9DC-C64F-27262EDF4EC9}"/>
          </ac:spMkLst>
        </pc:spChg>
        <pc:spChg chg="add mod">
          <ac:chgData name="Palit, Tapti" userId="dec6fbcd-7598-406a-8cbf-504d4a3bac15" providerId="ADAL" clId="{ECD42228-5B96-4A72-B268-C46DF994E6B7}" dt="2024-01-22T22:39:35.631" v="9894" actId="14100"/>
          <ac:spMkLst>
            <pc:docMk/>
            <pc:sldMk cId="2408660723" sldId="872"/>
            <ac:spMk id="123" creationId="{557BBB6D-7718-EA8F-EC0F-54C0084F0A3D}"/>
          </ac:spMkLst>
        </pc:spChg>
        <pc:cxnChg chg="add del mod">
          <ac:chgData name="Palit, Tapti" userId="dec6fbcd-7598-406a-8cbf-504d4a3bac15" providerId="ADAL" clId="{ECD42228-5B96-4A72-B268-C46DF994E6B7}" dt="2024-01-22T21:23:43.963" v="9413" actId="478"/>
          <ac:cxnSpMkLst>
            <pc:docMk/>
            <pc:sldMk cId="2408660723" sldId="872"/>
            <ac:cxnSpMk id="31" creationId="{F1848924-B36B-4E15-B3DF-5960F79FE83C}"/>
          </ac:cxnSpMkLst>
        </pc:cxnChg>
        <pc:cxnChg chg="add del mod">
          <ac:chgData name="Palit, Tapti" userId="dec6fbcd-7598-406a-8cbf-504d4a3bac15" providerId="ADAL" clId="{ECD42228-5B96-4A72-B268-C46DF994E6B7}" dt="2024-01-22T21:23:43.963" v="9413" actId="478"/>
          <ac:cxnSpMkLst>
            <pc:docMk/>
            <pc:sldMk cId="2408660723" sldId="872"/>
            <ac:cxnSpMk id="34" creationId="{F8328C60-6339-ED28-F487-33A70422BA7A}"/>
          </ac:cxnSpMkLst>
        </pc:cxnChg>
        <pc:cxnChg chg="add del mod">
          <ac:chgData name="Palit, Tapti" userId="dec6fbcd-7598-406a-8cbf-504d4a3bac15" providerId="ADAL" clId="{ECD42228-5B96-4A72-B268-C46DF994E6B7}" dt="2024-01-22T21:23:28.821" v="9409" actId="478"/>
          <ac:cxnSpMkLst>
            <pc:docMk/>
            <pc:sldMk cId="2408660723" sldId="872"/>
            <ac:cxnSpMk id="39" creationId="{A73B8B90-3EE8-CD19-C28C-2064C07DDA0B}"/>
          </ac:cxnSpMkLst>
        </pc:cxnChg>
        <pc:cxnChg chg="add del mod">
          <ac:chgData name="Palit, Tapti" userId="dec6fbcd-7598-406a-8cbf-504d4a3bac15" providerId="ADAL" clId="{ECD42228-5B96-4A72-B268-C46DF994E6B7}" dt="2024-01-22T20:56:39.753" v="8854" actId="478"/>
          <ac:cxnSpMkLst>
            <pc:docMk/>
            <pc:sldMk cId="2408660723" sldId="872"/>
            <ac:cxnSpMk id="42" creationId="{597FFBE7-E473-F401-20E5-717A8ADD2CCD}"/>
          </ac:cxnSpMkLst>
        </pc:cxnChg>
        <pc:cxnChg chg="add del mod">
          <ac:chgData name="Palit, Tapti" userId="dec6fbcd-7598-406a-8cbf-504d4a3bac15" providerId="ADAL" clId="{ECD42228-5B96-4A72-B268-C46DF994E6B7}" dt="2024-01-22T21:34:14.681" v="9529" actId="478"/>
          <ac:cxnSpMkLst>
            <pc:docMk/>
            <pc:sldMk cId="2408660723" sldId="872"/>
            <ac:cxnSpMk id="54" creationId="{3AE22CA6-7DAF-713C-BE01-3ABAA06C2880}"/>
          </ac:cxnSpMkLst>
        </pc:cxnChg>
        <pc:cxnChg chg="add del mod">
          <ac:chgData name="Palit, Tapti" userId="dec6fbcd-7598-406a-8cbf-504d4a3bac15" providerId="ADAL" clId="{ECD42228-5B96-4A72-B268-C46DF994E6B7}" dt="2024-01-22T21:34:14.681" v="9529" actId="478"/>
          <ac:cxnSpMkLst>
            <pc:docMk/>
            <pc:sldMk cId="2408660723" sldId="872"/>
            <ac:cxnSpMk id="55" creationId="{D2204698-B4C7-ADF2-6B5B-04B413B12320}"/>
          </ac:cxnSpMkLst>
        </pc:cxnChg>
        <pc:cxnChg chg="add del mod">
          <ac:chgData name="Palit, Tapti" userId="dec6fbcd-7598-406a-8cbf-504d4a3bac15" providerId="ADAL" clId="{ECD42228-5B96-4A72-B268-C46DF994E6B7}" dt="2024-01-22T21:34:14.681" v="9529" actId="478"/>
          <ac:cxnSpMkLst>
            <pc:docMk/>
            <pc:sldMk cId="2408660723" sldId="872"/>
            <ac:cxnSpMk id="58" creationId="{592847CA-57D1-59FC-4EA8-A553E5B3680C}"/>
          </ac:cxnSpMkLst>
        </pc:cxnChg>
        <pc:cxnChg chg="add del mod">
          <ac:chgData name="Palit, Tapti" userId="dec6fbcd-7598-406a-8cbf-504d4a3bac15" providerId="ADAL" clId="{ECD42228-5B96-4A72-B268-C46DF994E6B7}" dt="2024-01-22T21:34:14.681" v="9529" actId="478"/>
          <ac:cxnSpMkLst>
            <pc:docMk/>
            <pc:sldMk cId="2408660723" sldId="872"/>
            <ac:cxnSpMk id="62" creationId="{22AFA3FC-03F5-F37B-19EA-F010316552B5}"/>
          </ac:cxnSpMkLst>
        </pc:cxnChg>
        <pc:cxnChg chg="add mod">
          <ac:chgData name="Palit, Tapti" userId="dec6fbcd-7598-406a-8cbf-504d4a3bac15" providerId="ADAL" clId="{ECD42228-5B96-4A72-B268-C46DF994E6B7}" dt="2024-01-22T22:46:30.799" v="9967" actId="14100"/>
          <ac:cxnSpMkLst>
            <pc:docMk/>
            <pc:sldMk cId="2408660723" sldId="872"/>
            <ac:cxnSpMk id="79" creationId="{1995A9EB-B651-1DEB-01A1-97E6A1A7EB44}"/>
          </ac:cxnSpMkLst>
        </pc:cxnChg>
        <pc:cxnChg chg="add mod">
          <ac:chgData name="Palit, Tapti" userId="dec6fbcd-7598-406a-8cbf-504d4a3bac15" providerId="ADAL" clId="{ECD42228-5B96-4A72-B268-C46DF994E6B7}" dt="2024-01-22T22:46:37.897" v="9968" actId="14100"/>
          <ac:cxnSpMkLst>
            <pc:docMk/>
            <pc:sldMk cId="2408660723" sldId="872"/>
            <ac:cxnSpMk id="80" creationId="{DDDBD334-09CD-CDD6-A60B-07E86A30A62E}"/>
          </ac:cxnSpMkLst>
        </pc:cxnChg>
        <pc:cxnChg chg="add mod">
          <ac:chgData name="Palit, Tapti" userId="dec6fbcd-7598-406a-8cbf-504d4a3bac15" providerId="ADAL" clId="{ECD42228-5B96-4A72-B268-C46DF994E6B7}" dt="2024-01-22T22:46:47.751" v="9971" actId="14100"/>
          <ac:cxnSpMkLst>
            <pc:docMk/>
            <pc:sldMk cId="2408660723" sldId="872"/>
            <ac:cxnSpMk id="83" creationId="{2AE44136-85A0-2F72-D9F3-EFDAF1326E1B}"/>
          </ac:cxnSpMkLst>
        </pc:cxnChg>
        <pc:cxnChg chg="add mod">
          <ac:chgData name="Palit, Tapti" userId="dec6fbcd-7598-406a-8cbf-504d4a3bac15" providerId="ADAL" clId="{ECD42228-5B96-4A72-B268-C46DF994E6B7}" dt="2024-01-22T22:46:42.479" v="9969" actId="14100"/>
          <ac:cxnSpMkLst>
            <pc:docMk/>
            <pc:sldMk cId="2408660723" sldId="872"/>
            <ac:cxnSpMk id="86" creationId="{92F6C5CC-459C-D218-52CC-2683F201F2A5}"/>
          </ac:cxnSpMkLst>
        </pc:cxnChg>
        <pc:cxnChg chg="add mod">
          <ac:chgData name="Palit, Tapti" userId="dec6fbcd-7598-406a-8cbf-504d4a3bac15" providerId="ADAL" clId="{ECD42228-5B96-4A72-B268-C46DF994E6B7}" dt="2024-01-22T22:48:03.169" v="9983" actId="1076"/>
          <ac:cxnSpMkLst>
            <pc:docMk/>
            <pc:sldMk cId="2408660723" sldId="872"/>
            <ac:cxnSpMk id="95" creationId="{91FF723B-76FA-ACB6-4D0F-35749EC1A937}"/>
          </ac:cxnSpMkLst>
        </pc:cxnChg>
        <pc:cxnChg chg="add mod">
          <ac:chgData name="Palit, Tapti" userId="dec6fbcd-7598-406a-8cbf-504d4a3bac15" providerId="ADAL" clId="{ECD42228-5B96-4A72-B268-C46DF994E6B7}" dt="2024-01-22T22:48:03.169" v="9983" actId="1076"/>
          <ac:cxnSpMkLst>
            <pc:docMk/>
            <pc:sldMk cId="2408660723" sldId="872"/>
            <ac:cxnSpMk id="98" creationId="{1B6FCF46-17DD-15AA-D9CA-1D00228958CC}"/>
          </ac:cxnSpMkLst>
        </pc:cxnChg>
        <pc:cxnChg chg="add mod">
          <ac:chgData name="Palit, Tapti" userId="dec6fbcd-7598-406a-8cbf-504d4a3bac15" providerId="ADAL" clId="{ECD42228-5B96-4A72-B268-C46DF994E6B7}" dt="2024-01-22T22:48:03.169" v="9983" actId="1076"/>
          <ac:cxnSpMkLst>
            <pc:docMk/>
            <pc:sldMk cId="2408660723" sldId="872"/>
            <ac:cxnSpMk id="102" creationId="{56EBAE37-38F1-AB55-3917-AF8EC97E13FD}"/>
          </ac:cxnSpMkLst>
        </pc:cxnChg>
        <pc:cxnChg chg="add mod">
          <ac:chgData name="Palit, Tapti" userId="dec6fbcd-7598-406a-8cbf-504d4a3bac15" providerId="ADAL" clId="{ECD42228-5B96-4A72-B268-C46DF994E6B7}" dt="2024-01-22T22:48:03.169" v="9983" actId="1076"/>
          <ac:cxnSpMkLst>
            <pc:docMk/>
            <pc:sldMk cId="2408660723" sldId="872"/>
            <ac:cxnSpMk id="106" creationId="{FAA989A8-09C9-136C-5DC4-F8BD12C6D230}"/>
          </ac:cxnSpMkLst>
        </pc:cxnChg>
        <pc:cxnChg chg="add mod">
          <ac:chgData name="Palit, Tapti" userId="dec6fbcd-7598-406a-8cbf-504d4a3bac15" providerId="ADAL" clId="{ECD42228-5B96-4A72-B268-C46DF994E6B7}" dt="2024-01-22T23:13:33.679" v="10132" actId="692"/>
          <ac:cxnSpMkLst>
            <pc:docMk/>
            <pc:sldMk cId="2408660723" sldId="872"/>
            <ac:cxnSpMk id="114" creationId="{949E0CB2-309E-CB7D-44D9-DEDE509167B3}"/>
          </ac:cxnSpMkLst>
        </pc:cxnChg>
        <pc:cxnChg chg="add mod">
          <ac:chgData name="Palit, Tapti" userId="dec6fbcd-7598-406a-8cbf-504d4a3bac15" providerId="ADAL" clId="{ECD42228-5B96-4A72-B268-C46DF994E6B7}" dt="2024-01-22T23:13:33.679" v="10132" actId="692"/>
          <ac:cxnSpMkLst>
            <pc:docMk/>
            <pc:sldMk cId="2408660723" sldId="872"/>
            <ac:cxnSpMk id="124" creationId="{2D3E9B62-08A8-C716-6E14-9C990E0D00B2}"/>
          </ac:cxnSpMkLst>
        </pc:cxnChg>
        <pc:cxnChg chg="add mod">
          <ac:chgData name="Palit, Tapti" userId="dec6fbcd-7598-406a-8cbf-504d4a3bac15" providerId="ADAL" clId="{ECD42228-5B96-4A72-B268-C46DF994E6B7}" dt="2024-01-22T23:13:33.679" v="10132" actId="692"/>
          <ac:cxnSpMkLst>
            <pc:docMk/>
            <pc:sldMk cId="2408660723" sldId="872"/>
            <ac:cxnSpMk id="128" creationId="{1EC88E57-C365-2010-E398-FF0EC53A2EE9}"/>
          </ac:cxnSpMkLst>
        </pc:cxnChg>
        <pc:cxnChg chg="add mod">
          <ac:chgData name="Palit, Tapti" userId="dec6fbcd-7598-406a-8cbf-504d4a3bac15" providerId="ADAL" clId="{ECD42228-5B96-4A72-B268-C46DF994E6B7}" dt="2024-01-22T23:13:58.378" v="10136" actId="692"/>
          <ac:cxnSpMkLst>
            <pc:docMk/>
            <pc:sldMk cId="2408660723" sldId="872"/>
            <ac:cxnSpMk id="131" creationId="{BB3B5716-5509-398F-3437-F2F40F31C01F}"/>
          </ac:cxnSpMkLst>
        </pc:cxnChg>
        <pc:cxnChg chg="add mod">
          <ac:chgData name="Palit, Tapti" userId="dec6fbcd-7598-406a-8cbf-504d4a3bac15" providerId="ADAL" clId="{ECD42228-5B96-4A72-B268-C46DF994E6B7}" dt="2024-01-22T23:13:33.679" v="10132" actId="692"/>
          <ac:cxnSpMkLst>
            <pc:docMk/>
            <pc:sldMk cId="2408660723" sldId="872"/>
            <ac:cxnSpMk id="134" creationId="{009894AD-F63E-23C9-4283-64572FE708B6}"/>
          </ac:cxnSpMkLst>
        </pc:cxnChg>
        <pc:cxnChg chg="add mod">
          <ac:chgData name="Palit, Tapti" userId="dec6fbcd-7598-406a-8cbf-504d4a3bac15" providerId="ADAL" clId="{ECD42228-5B96-4A72-B268-C46DF994E6B7}" dt="2024-01-22T23:13:52.018" v="10135" actId="692"/>
          <ac:cxnSpMkLst>
            <pc:docMk/>
            <pc:sldMk cId="2408660723" sldId="872"/>
            <ac:cxnSpMk id="138" creationId="{FA4F285C-141C-A7BA-7981-9D1DF673D05F}"/>
          </ac:cxnSpMkLst>
        </pc:cxnChg>
        <pc:cxnChg chg="add mod">
          <ac:chgData name="Palit, Tapti" userId="dec6fbcd-7598-406a-8cbf-504d4a3bac15" providerId="ADAL" clId="{ECD42228-5B96-4A72-B268-C46DF994E6B7}" dt="2024-01-22T23:13:33.679" v="10132" actId="692"/>
          <ac:cxnSpMkLst>
            <pc:docMk/>
            <pc:sldMk cId="2408660723" sldId="872"/>
            <ac:cxnSpMk id="141" creationId="{DB93AF19-6361-AF57-25D2-CA9711C32DEA}"/>
          </ac:cxnSpMkLst>
        </pc:cxnChg>
        <pc:cxnChg chg="add mod">
          <ac:chgData name="Palit, Tapti" userId="dec6fbcd-7598-406a-8cbf-504d4a3bac15" providerId="ADAL" clId="{ECD42228-5B96-4A72-B268-C46DF994E6B7}" dt="2024-01-22T23:13:33.679" v="10132" actId="692"/>
          <ac:cxnSpMkLst>
            <pc:docMk/>
            <pc:sldMk cId="2408660723" sldId="872"/>
            <ac:cxnSpMk id="144" creationId="{309EAA1A-71A8-590E-DBEC-E00C8D715B63}"/>
          </ac:cxnSpMkLst>
        </pc:cxnChg>
        <pc:cxnChg chg="add mod">
          <ac:chgData name="Palit, Tapti" userId="dec6fbcd-7598-406a-8cbf-504d4a3bac15" providerId="ADAL" clId="{ECD42228-5B96-4A72-B268-C46DF994E6B7}" dt="2024-01-22T23:13:44.198" v="10134" actId="692"/>
          <ac:cxnSpMkLst>
            <pc:docMk/>
            <pc:sldMk cId="2408660723" sldId="872"/>
            <ac:cxnSpMk id="147" creationId="{E5945E59-750D-3390-36A4-F79755922713}"/>
          </ac:cxnSpMkLst>
        </pc:cxnChg>
        <pc:cxnChg chg="add mod">
          <ac:chgData name="Palit, Tapti" userId="dec6fbcd-7598-406a-8cbf-504d4a3bac15" providerId="ADAL" clId="{ECD42228-5B96-4A72-B268-C46DF994E6B7}" dt="2024-01-22T23:13:33.679" v="10132" actId="692"/>
          <ac:cxnSpMkLst>
            <pc:docMk/>
            <pc:sldMk cId="2408660723" sldId="872"/>
            <ac:cxnSpMk id="150" creationId="{142AF6C2-1848-23BF-FB05-77782E4383DF}"/>
          </ac:cxnSpMkLst>
        </pc:cxnChg>
        <pc:cxnChg chg="add mod">
          <ac:chgData name="Palit, Tapti" userId="dec6fbcd-7598-406a-8cbf-504d4a3bac15" providerId="ADAL" clId="{ECD42228-5B96-4A72-B268-C46DF994E6B7}" dt="2024-01-22T23:13:40.811" v="10133" actId="692"/>
          <ac:cxnSpMkLst>
            <pc:docMk/>
            <pc:sldMk cId="2408660723" sldId="872"/>
            <ac:cxnSpMk id="153" creationId="{FA2D0149-238D-DFBD-7BDE-A704CF19414A}"/>
          </ac:cxnSpMkLst>
        </pc:cxnChg>
        <pc:cxnChg chg="add mod">
          <ac:chgData name="Palit, Tapti" userId="dec6fbcd-7598-406a-8cbf-504d4a3bac15" providerId="ADAL" clId="{ECD42228-5B96-4A72-B268-C46DF994E6B7}" dt="2024-01-22T23:13:33.679" v="10132" actId="692"/>
          <ac:cxnSpMkLst>
            <pc:docMk/>
            <pc:sldMk cId="2408660723" sldId="872"/>
            <ac:cxnSpMk id="156" creationId="{26D7CC6A-C00B-FEE7-7676-7DD83B091B67}"/>
          </ac:cxnSpMkLst>
        </pc:cxnChg>
        <pc:cxnChg chg="add mod">
          <ac:chgData name="Palit, Tapti" userId="dec6fbcd-7598-406a-8cbf-504d4a3bac15" providerId="ADAL" clId="{ECD42228-5B96-4A72-B268-C46DF994E6B7}" dt="2024-01-22T23:13:33.679" v="10132" actId="692"/>
          <ac:cxnSpMkLst>
            <pc:docMk/>
            <pc:sldMk cId="2408660723" sldId="872"/>
            <ac:cxnSpMk id="159" creationId="{D2612839-69C0-FB4F-05DF-DCE27D227AEA}"/>
          </ac:cxnSpMkLst>
        </pc:cxnChg>
      </pc:sldChg>
      <pc:sldChg chg="modSp add del mod">
        <pc:chgData name="Palit, Tapti" userId="dec6fbcd-7598-406a-8cbf-504d4a3bac15" providerId="ADAL" clId="{ECD42228-5B96-4A72-B268-C46DF994E6B7}" dt="2024-01-16T04:15:43.045" v="5779" actId="20577"/>
        <pc:sldMkLst>
          <pc:docMk/>
          <pc:sldMk cId="4242902094" sldId="872"/>
        </pc:sldMkLst>
        <pc:spChg chg="mod">
          <ac:chgData name="Palit, Tapti" userId="dec6fbcd-7598-406a-8cbf-504d4a3bac15" providerId="ADAL" clId="{ECD42228-5B96-4A72-B268-C46DF994E6B7}" dt="2024-01-16T04:15:43.045" v="5779" actId="20577"/>
          <ac:spMkLst>
            <pc:docMk/>
            <pc:sldMk cId="4242902094" sldId="872"/>
            <ac:spMk id="2" creationId="{F8B8D02F-DFDB-4EB1-8C2E-1677EEE15BF7}"/>
          </ac:spMkLst>
        </pc:spChg>
        <pc:spChg chg="mod">
          <ac:chgData name="Palit, Tapti" userId="dec6fbcd-7598-406a-8cbf-504d4a3bac15" providerId="ADAL" clId="{ECD42228-5B96-4A72-B268-C46DF994E6B7}" dt="2024-01-14T19:15:44.382" v="346"/>
          <ac:spMkLst>
            <pc:docMk/>
            <pc:sldMk cId="4242902094" sldId="872"/>
            <ac:spMk id="4" creationId="{6B1F8454-81B1-434A-AEB0-0FF8F15F1F73}"/>
          </ac:spMkLst>
        </pc:spChg>
      </pc:sldChg>
      <pc:sldChg chg="modSp add del">
        <pc:chgData name="Palit, Tapti" userId="dec6fbcd-7598-406a-8cbf-504d4a3bac15" providerId="ADAL" clId="{ECD42228-5B96-4A72-B268-C46DF994E6B7}" dt="2024-01-14T19:30:22.093" v="474"/>
        <pc:sldMkLst>
          <pc:docMk/>
          <pc:sldMk cId="713957104" sldId="873"/>
        </pc:sldMkLst>
        <pc:spChg chg="mod">
          <ac:chgData name="Palit, Tapti" userId="dec6fbcd-7598-406a-8cbf-504d4a3bac15" providerId="ADAL" clId="{ECD42228-5B96-4A72-B268-C46DF994E6B7}" dt="2024-01-14T19:15:44.382" v="346"/>
          <ac:spMkLst>
            <pc:docMk/>
            <pc:sldMk cId="713957104" sldId="873"/>
            <ac:spMk id="2" creationId="{A7B9CA2E-A6F3-4003-A1CE-CEE7FFF1A159}"/>
          </ac:spMkLst>
        </pc:spChg>
        <pc:spChg chg="mod">
          <ac:chgData name="Palit, Tapti" userId="dec6fbcd-7598-406a-8cbf-504d4a3bac15" providerId="ADAL" clId="{ECD42228-5B96-4A72-B268-C46DF994E6B7}" dt="2024-01-14T19:15:44.382" v="346"/>
          <ac:spMkLst>
            <pc:docMk/>
            <pc:sldMk cId="713957104" sldId="873"/>
            <ac:spMk id="4" creationId="{7AE675F1-274A-4707-95E2-FB6DADA59BA1}"/>
          </ac:spMkLst>
        </pc:spChg>
      </pc:sldChg>
      <pc:sldChg chg="add del">
        <pc:chgData name="Palit, Tapti" userId="dec6fbcd-7598-406a-8cbf-504d4a3bac15" providerId="ADAL" clId="{ECD42228-5B96-4A72-B268-C46DF994E6B7}" dt="2024-01-22T21:00:52.811" v="8878" actId="2696"/>
        <pc:sldMkLst>
          <pc:docMk/>
          <pc:sldMk cId="2463239331" sldId="873"/>
        </pc:sldMkLst>
      </pc:sldChg>
      <pc:sldChg chg="add del mod modShow">
        <pc:chgData name="Palit, Tapti" userId="dec6fbcd-7598-406a-8cbf-504d4a3bac15" providerId="ADAL" clId="{ECD42228-5B96-4A72-B268-C46DF994E6B7}" dt="2024-01-28T03:44:01.241" v="67437" actId="47"/>
        <pc:sldMkLst>
          <pc:docMk/>
          <pc:sldMk cId="3651350890" sldId="873"/>
        </pc:sldMkLst>
      </pc:sldChg>
      <pc:sldChg chg="addSp delSp modSp add del mod modAnim modNotesTx">
        <pc:chgData name="Palit, Tapti" userId="dec6fbcd-7598-406a-8cbf-504d4a3bac15" providerId="ADAL" clId="{ECD42228-5B96-4A72-B268-C46DF994E6B7}" dt="2024-01-23T19:45:14.107" v="33068" actId="2696"/>
        <pc:sldMkLst>
          <pc:docMk/>
          <pc:sldMk cId="1202856001" sldId="874"/>
        </pc:sldMkLst>
        <pc:spChg chg="add del mod">
          <ac:chgData name="Palit, Tapti" userId="dec6fbcd-7598-406a-8cbf-504d4a3bac15" providerId="ADAL" clId="{ECD42228-5B96-4A72-B268-C46DF994E6B7}" dt="2024-01-22T22:48:09.086" v="9984" actId="478"/>
          <ac:spMkLst>
            <pc:docMk/>
            <pc:sldMk cId="1202856001" sldId="874"/>
            <ac:spMk id="2" creationId="{F3A37A07-31BD-D1CF-B1B9-92C314035162}"/>
          </ac:spMkLst>
        </pc:spChg>
        <pc:spChg chg="add del mod">
          <ac:chgData name="Palit, Tapti" userId="dec6fbcd-7598-406a-8cbf-504d4a3bac15" providerId="ADAL" clId="{ECD42228-5B96-4A72-B268-C46DF994E6B7}" dt="2024-01-22T22:48:09.086" v="9984" actId="478"/>
          <ac:spMkLst>
            <pc:docMk/>
            <pc:sldMk cId="1202856001" sldId="874"/>
            <ac:spMk id="3" creationId="{419EB715-E666-3E69-9BDB-42D26147BDB4}"/>
          </ac:spMkLst>
        </pc:spChg>
        <pc:spChg chg="add del mod">
          <ac:chgData name="Palit, Tapti" userId="dec6fbcd-7598-406a-8cbf-504d4a3bac15" providerId="ADAL" clId="{ECD42228-5B96-4A72-B268-C46DF994E6B7}" dt="2024-01-22T22:48:09.086" v="9984" actId="478"/>
          <ac:spMkLst>
            <pc:docMk/>
            <pc:sldMk cId="1202856001" sldId="874"/>
            <ac:spMk id="5" creationId="{1EAEF15F-840C-1FF3-E556-385BCE6048C4}"/>
          </ac:spMkLst>
        </pc:spChg>
        <pc:spChg chg="add del mod">
          <ac:chgData name="Palit, Tapti" userId="dec6fbcd-7598-406a-8cbf-504d4a3bac15" providerId="ADAL" clId="{ECD42228-5B96-4A72-B268-C46DF994E6B7}" dt="2024-01-22T22:48:09.086" v="9984" actId="478"/>
          <ac:spMkLst>
            <pc:docMk/>
            <pc:sldMk cId="1202856001" sldId="874"/>
            <ac:spMk id="6" creationId="{7D446BA2-013E-2AD2-579E-5F7D326E5C08}"/>
          </ac:spMkLst>
        </pc:spChg>
        <pc:spChg chg="add del mod">
          <ac:chgData name="Palit, Tapti" userId="dec6fbcd-7598-406a-8cbf-504d4a3bac15" providerId="ADAL" clId="{ECD42228-5B96-4A72-B268-C46DF994E6B7}" dt="2024-01-22T22:48:09.086" v="9984" actId="478"/>
          <ac:spMkLst>
            <pc:docMk/>
            <pc:sldMk cId="1202856001" sldId="874"/>
            <ac:spMk id="7" creationId="{61F3B732-262E-EB64-C431-D75003131B5C}"/>
          </ac:spMkLst>
        </pc:spChg>
        <pc:spChg chg="add del mod">
          <ac:chgData name="Palit, Tapti" userId="dec6fbcd-7598-406a-8cbf-504d4a3bac15" providerId="ADAL" clId="{ECD42228-5B96-4A72-B268-C46DF994E6B7}" dt="2024-01-22T22:48:09.086" v="9984" actId="478"/>
          <ac:spMkLst>
            <pc:docMk/>
            <pc:sldMk cId="1202856001" sldId="874"/>
            <ac:spMk id="8" creationId="{16F1B702-E204-AB40-832A-E01602E85FE7}"/>
          </ac:spMkLst>
        </pc:spChg>
        <pc:spChg chg="add del mod">
          <ac:chgData name="Palit, Tapti" userId="dec6fbcd-7598-406a-8cbf-504d4a3bac15" providerId="ADAL" clId="{ECD42228-5B96-4A72-B268-C46DF994E6B7}" dt="2024-01-22T22:48:09.086" v="9984" actId="478"/>
          <ac:spMkLst>
            <pc:docMk/>
            <pc:sldMk cId="1202856001" sldId="874"/>
            <ac:spMk id="10" creationId="{B376515E-5467-DA0B-DC8F-007BABA2A531}"/>
          </ac:spMkLst>
        </pc:spChg>
        <pc:spChg chg="add del mod">
          <ac:chgData name="Palit, Tapti" userId="dec6fbcd-7598-406a-8cbf-504d4a3bac15" providerId="ADAL" clId="{ECD42228-5B96-4A72-B268-C46DF994E6B7}" dt="2024-01-22T22:48:09.086" v="9984" actId="478"/>
          <ac:spMkLst>
            <pc:docMk/>
            <pc:sldMk cId="1202856001" sldId="874"/>
            <ac:spMk id="11" creationId="{2D1BD119-0290-E42C-EC5F-9BBED918299D}"/>
          </ac:spMkLst>
        </pc:spChg>
        <pc:spChg chg="mod">
          <ac:chgData name="Palit, Tapti" userId="dec6fbcd-7598-406a-8cbf-504d4a3bac15" providerId="ADAL" clId="{ECD42228-5B96-4A72-B268-C46DF994E6B7}" dt="2024-01-22T23:30:15.028" v="10248" actId="20577"/>
          <ac:spMkLst>
            <pc:docMk/>
            <pc:sldMk cId="1202856001" sldId="874"/>
            <ac:spMk id="12" creationId="{428921C8-2D68-030B-6014-906ABC828331}"/>
          </ac:spMkLst>
        </pc:spChg>
        <pc:spChg chg="add del mod">
          <ac:chgData name="Palit, Tapti" userId="dec6fbcd-7598-406a-8cbf-504d4a3bac15" providerId="ADAL" clId="{ECD42228-5B96-4A72-B268-C46DF994E6B7}" dt="2024-01-22T22:48:09.086" v="9984" actId="478"/>
          <ac:spMkLst>
            <pc:docMk/>
            <pc:sldMk cId="1202856001" sldId="874"/>
            <ac:spMk id="13" creationId="{25407B26-5331-713B-9E8F-C13C529E231B}"/>
          </ac:spMkLst>
        </pc:spChg>
        <pc:spChg chg="add del mod">
          <ac:chgData name="Palit, Tapti" userId="dec6fbcd-7598-406a-8cbf-504d4a3bac15" providerId="ADAL" clId="{ECD42228-5B96-4A72-B268-C46DF994E6B7}" dt="2024-01-22T22:48:09.086" v="9984" actId="478"/>
          <ac:spMkLst>
            <pc:docMk/>
            <pc:sldMk cId="1202856001" sldId="874"/>
            <ac:spMk id="14" creationId="{3BBBAD4E-7B96-05E8-4E64-87DD7977F9DE}"/>
          </ac:spMkLst>
        </pc:spChg>
        <pc:spChg chg="add del mod">
          <ac:chgData name="Palit, Tapti" userId="dec6fbcd-7598-406a-8cbf-504d4a3bac15" providerId="ADAL" clId="{ECD42228-5B96-4A72-B268-C46DF994E6B7}" dt="2024-01-22T22:48:09.086" v="9984" actId="478"/>
          <ac:spMkLst>
            <pc:docMk/>
            <pc:sldMk cId="1202856001" sldId="874"/>
            <ac:spMk id="20" creationId="{36D0A434-034C-E7FE-5423-2D214F84B245}"/>
          </ac:spMkLst>
        </pc:spChg>
        <pc:spChg chg="add del mod">
          <ac:chgData name="Palit, Tapti" userId="dec6fbcd-7598-406a-8cbf-504d4a3bac15" providerId="ADAL" clId="{ECD42228-5B96-4A72-B268-C46DF994E6B7}" dt="2024-01-22T22:48:09.086" v="9984" actId="478"/>
          <ac:spMkLst>
            <pc:docMk/>
            <pc:sldMk cId="1202856001" sldId="874"/>
            <ac:spMk id="21" creationId="{7D63CFD4-FF44-FE81-1331-FE3262B0DA80}"/>
          </ac:spMkLst>
        </pc:spChg>
        <pc:spChg chg="add del mod">
          <ac:chgData name="Palit, Tapti" userId="dec6fbcd-7598-406a-8cbf-504d4a3bac15" providerId="ADAL" clId="{ECD42228-5B96-4A72-B268-C46DF994E6B7}" dt="2024-01-22T22:48:09.086" v="9984" actId="478"/>
          <ac:spMkLst>
            <pc:docMk/>
            <pc:sldMk cId="1202856001" sldId="874"/>
            <ac:spMk id="22" creationId="{D8DDC8D8-7737-E3E4-9527-D02066D07A26}"/>
          </ac:spMkLst>
        </pc:spChg>
        <pc:spChg chg="add del mod">
          <ac:chgData name="Palit, Tapti" userId="dec6fbcd-7598-406a-8cbf-504d4a3bac15" providerId="ADAL" clId="{ECD42228-5B96-4A72-B268-C46DF994E6B7}" dt="2024-01-22T22:48:09.086" v="9984" actId="478"/>
          <ac:spMkLst>
            <pc:docMk/>
            <pc:sldMk cId="1202856001" sldId="874"/>
            <ac:spMk id="23" creationId="{F8A4C0A5-A9A3-C244-81AA-E3CB777EC4C9}"/>
          </ac:spMkLst>
        </pc:spChg>
        <pc:spChg chg="add del mod">
          <ac:chgData name="Palit, Tapti" userId="dec6fbcd-7598-406a-8cbf-504d4a3bac15" providerId="ADAL" clId="{ECD42228-5B96-4A72-B268-C46DF994E6B7}" dt="2024-01-22T22:48:09.086" v="9984" actId="478"/>
          <ac:spMkLst>
            <pc:docMk/>
            <pc:sldMk cId="1202856001" sldId="874"/>
            <ac:spMk id="24" creationId="{2B072438-F21A-C5FD-1755-9F8D99CDB605}"/>
          </ac:spMkLst>
        </pc:spChg>
        <pc:spChg chg="add del mod">
          <ac:chgData name="Palit, Tapti" userId="dec6fbcd-7598-406a-8cbf-504d4a3bac15" providerId="ADAL" clId="{ECD42228-5B96-4A72-B268-C46DF994E6B7}" dt="2024-01-22T22:48:09.086" v="9984" actId="478"/>
          <ac:spMkLst>
            <pc:docMk/>
            <pc:sldMk cId="1202856001" sldId="874"/>
            <ac:spMk id="25" creationId="{3BD9A9EE-5702-DC87-C1F6-6E6E0C88744F}"/>
          </ac:spMkLst>
        </pc:spChg>
        <pc:spChg chg="add del mod">
          <ac:chgData name="Palit, Tapti" userId="dec6fbcd-7598-406a-8cbf-504d4a3bac15" providerId="ADAL" clId="{ECD42228-5B96-4A72-B268-C46DF994E6B7}" dt="2024-01-22T22:46:10.820" v="9948" actId="478"/>
          <ac:spMkLst>
            <pc:docMk/>
            <pc:sldMk cId="1202856001" sldId="874"/>
            <ac:spMk id="31" creationId="{40AE46A9-6A86-B244-7331-0EE1C5E900CD}"/>
          </ac:spMkLst>
        </pc:spChg>
        <pc:spChg chg="add del mod">
          <ac:chgData name="Palit, Tapti" userId="dec6fbcd-7598-406a-8cbf-504d4a3bac15" providerId="ADAL" clId="{ECD42228-5B96-4A72-B268-C46DF994E6B7}" dt="2024-01-22T22:46:10.820" v="9948" actId="478"/>
          <ac:spMkLst>
            <pc:docMk/>
            <pc:sldMk cId="1202856001" sldId="874"/>
            <ac:spMk id="32" creationId="{2FD98988-49C3-CDD2-8181-A2C7704A7632}"/>
          </ac:spMkLst>
        </pc:spChg>
        <pc:spChg chg="add mod">
          <ac:chgData name="Palit, Tapti" userId="dec6fbcd-7598-406a-8cbf-504d4a3bac15" providerId="ADAL" clId="{ECD42228-5B96-4A72-B268-C46DF994E6B7}" dt="2024-01-22T22:48:19.830" v="9985"/>
          <ac:spMkLst>
            <pc:docMk/>
            <pc:sldMk cId="1202856001" sldId="874"/>
            <ac:spMk id="45" creationId="{9446F129-4086-3C72-5013-98335834E313}"/>
          </ac:spMkLst>
        </pc:spChg>
        <pc:spChg chg="add mod">
          <ac:chgData name="Palit, Tapti" userId="dec6fbcd-7598-406a-8cbf-504d4a3bac15" providerId="ADAL" clId="{ECD42228-5B96-4A72-B268-C46DF994E6B7}" dt="2024-01-22T22:48:19.830" v="9985"/>
          <ac:spMkLst>
            <pc:docMk/>
            <pc:sldMk cId="1202856001" sldId="874"/>
            <ac:spMk id="46" creationId="{1300B3EF-64EA-568E-8105-98CF3D5C4A88}"/>
          </ac:spMkLst>
        </pc:spChg>
        <pc:spChg chg="add mod">
          <ac:chgData name="Palit, Tapti" userId="dec6fbcd-7598-406a-8cbf-504d4a3bac15" providerId="ADAL" clId="{ECD42228-5B96-4A72-B268-C46DF994E6B7}" dt="2024-01-22T22:48:19.830" v="9985"/>
          <ac:spMkLst>
            <pc:docMk/>
            <pc:sldMk cId="1202856001" sldId="874"/>
            <ac:spMk id="47" creationId="{17FB6262-9843-B297-EF5D-9613166EAA35}"/>
          </ac:spMkLst>
        </pc:spChg>
        <pc:spChg chg="add mod">
          <ac:chgData name="Palit, Tapti" userId="dec6fbcd-7598-406a-8cbf-504d4a3bac15" providerId="ADAL" clId="{ECD42228-5B96-4A72-B268-C46DF994E6B7}" dt="2024-01-22T22:48:19.830" v="9985"/>
          <ac:spMkLst>
            <pc:docMk/>
            <pc:sldMk cId="1202856001" sldId="874"/>
            <ac:spMk id="48" creationId="{287EA81A-4BF1-2E9C-9E62-B4AD3372D4E0}"/>
          </ac:spMkLst>
        </pc:spChg>
        <pc:spChg chg="add mod">
          <ac:chgData name="Palit, Tapti" userId="dec6fbcd-7598-406a-8cbf-504d4a3bac15" providerId="ADAL" clId="{ECD42228-5B96-4A72-B268-C46DF994E6B7}" dt="2024-01-22T22:48:19.830" v="9985"/>
          <ac:spMkLst>
            <pc:docMk/>
            <pc:sldMk cId="1202856001" sldId="874"/>
            <ac:spMk id="49" creationId="{4C7FA4DD-7FD9-B30C-D96E-CDFC13A54320}"/>
          </ac:spMkLst>
        </pc:spChg>
        <pc:spChg chg="add mod">
          <ac:chgData name="Palit, Tapti" userId="dec6fbcd-7598-406a-8cbf-504d4a3bac15" providerId="ADAL" clId="{ECD42228-5B96-4A72-B268-C46DF994E6B7}" dt="2024-01-22T22:48:19.830" v="9985"/>
          <ac:spMkLst>
            <pc:docMk/>
            <pc:sldMk cId="1202856001" sldId="874"/>
            <ac:spMk id="50" creationId="{C67CF01D-EFCB-F367-13C4-A9B992CBADEC}"/>
          </ac:spMkLst>
        </pc:spChg>
        <pc:spChg chg="add mod">
          <ac:chgData name="Palit, Tapti" userId="dec6fbcd-7598-406a-8cbf-504d4a3bac15" providerId="ADAL" clId="{ECD42228-5B96-4A72-B268-C46DF994E6B7}" dt="2024-01-22T22:48:19.830" v="9985"/>
          <ac:spMkLst>
            <pc:docMk/>
            <pc:sldMk cId="1202856001" sldId="874"/>
            <ac:spMk id="51" creationId="{BF66F890-5AE1-82EC-DF37-A7BB0BCFEFC1}"/>
          </ac:spMkLst>
        </pc:spChg>
        <pc:spChg chg="add mod">
          <ac:chgData name="Palit, Tapti" userId="dec6fbcd-7598-406a-8cbf-504d4a3bac15" providerId="ADAL" clId="{ECD42228-5B96-4A72-B268-C46DF994E6B7}" dt="2024-01-22T22:48:19.830" v="9985"/>
          <ac:spMkLst>
            <pc:docMk/>
            <pc:sldMk cId="1202856001" sldId="874"/>
            <ac:spMk id="52" creationId="{6AE5578D-BE30-2189-F2B1-07177B85FA67}"/>
          </ac:spMkLst>
        </pc:spChg>
        <pc:spChg chg="add mod">
          <ac:chgData name="Palit, Tapti" userId="dec6fbcd-7598-406a-8cbf-504d4a3bac15" providerId="ADAL" clId="{ECD42228-5B96-4A72-B268-C46DF994E6B7}" dt="2024-01-22T22:48:19.830" v="9985"/>
          <ac:spMkLst>
            <pc:docMk/>
            <pc:sldMk cId="1202856001" sldId="874"/>
            <ac:spMk id="53" creationId="{AF9C61BB-E7DE-2926-FD11-4D7F69180F94}"/>
          </ac:spMkLst>
        </pc:spChg>
        <pc:spChg chg="add mod">
          <ac:chgData name="Palit, Tapti" userId="dec6fbcd-7598-406a-8cbf-504d4a3bac15" providerId="ADAL" clId="{ECD42228-5B96-4A72-B268-C46DF994E6B7}" dt="2024-01-22T22:48:19.830" v="9985"/>
          <ac:spMkLst>
            <pc:docMk/>
            <pc:sldMk cId="1202856001" sldId="874"/>
            <ac:spMk id="54" creationId="{D2293DF6-3507-E436-7072-AD172E85FE38}"/>
          </ac:spMkLst>
        </pc:spChg>
        <pc:spChg chg="add mod">
          <ac:chgData name="Palit, Tapti" userId="dec6fbcd-7598-406a-8cbf-504d4a3bac15" providerId="ADAL" clId="{ECD42228-5B96-4A72-B268-C46DF994E6B7}" dt="2024-01-22T22:48:19.830" v="9985"/>
          <ac:spMkLst>
            <pc:docMk/>
            <pc:sldMk cId="1202856001" sldId="874"/>
            <ac:spMk id="59" creationId="{3B6DD8E3-468A-5016-3552-CDB490006862}"/>
          </ac:spMkLst>
        </pc:spChg>
        <pc:spChg chg="add mod">
          <ac:chgData name="Palit, Tapti" userId="dec6fbcd-7598-406a-8cbf-504d4a3bac15" providerId="ADAL" clId="{ECD42228-5B96-4A72-B268-C46DF994E6B7}" dt="2024-01-22T22:48:19.830" v="9985"/>
          <ac:spMkLst>
            <pc:docMk/>
            <pc:sldMk cId="1202856001" sldId="874"/>
            <ac:spMk id="60" creationId="{10604342-B2D8-BB5E-734D-D03260CB1079}"/>
          </ac:spMkLst>
        </pc:spChg>
        <pc:spChg chg="add mod">
          <ac:chgData name="Palit, Tapti" userId="dec6fbcd-7598-406a-8cbf-504d4a3bac15" providerId="ADAL" clId="{ECD42228-5B96-4A72-B268-C46DF994E6B7}" dt="2024-01-22T22:48:19.830" v="9985"/>
          <ac:spMkLst>
            <pc:docMk/>
            <pc:sldMk cId="1202856001" sldId="874"/>
            <ac:spMk id="61" creationId="{82CB5AB9-0E65-7142-E0B4-25C17A5025B3}"/>
          </ac:spMkLst>
        </pc:spChg>
        <pc:spChg chg="add mod">
          <ac:chgData name="Palit, Tapti" userId="dec6fbcd-7598-406a-8cbf-504d4a3bac15" providerId="ADAL" clId="{ECD42228-5B96-4A72-B268-C46DF994E6B7}" dt="2024-01-22T22:48:19.830" v="9985"/>
          <ac:spMkLst>
            <pc:docMk/>
            <pc:sldMk cId="1202856001" sldId="874"/>
            <ac:spMk id="62" creationId="{70A0292B-3697-940D-322C-3EC386911B97}"/>
          </ac:spMkLst>
        </pc:spChg>
        <pc:spChg chg="add mod">
          <ac:chgData name="Palit, Tapti" userId="dec6fbcd-7598-406a-8cbf-504d4a3bac15" providerId="ADAL" clId="{ECD42228-5B96-4A72-B268-C46DF994E6B7}" dt="2024-01-22T22:48:19.830" v="9985"/>
          <ac:spMkLst>
            <pc:docMk/>
            <pc:sldMk cId="1202856001" sldId="874"/>
            <ac:spMk id="63" creationId="{3DB9CE08-E310-947F-5BE3-ED084F14A40C}"/>
          </ac:spMkLst>
        </pc:spChg>
        <pc:spChg chg="add mod">
          <ac:chgData name="Palit, Tapti" userId="dec6fbcd-7598-406a-8cbf-504d4a3bac15" providerId="ADAL" clId="{ECD42228-5B96-4A72-B268-C46DF994E6B7}" dt="2024-01-22T22:48:19.830" v="9985"/>
          <ac:spMkLst>
            <pc:docMk/>
            <pc:sldMk cId="1202856001" sldId="874"/>
            <ac:spMk id="64" creationId="{859F31E6-2719-94C6-2F44-B4150346ABDF}"/>
          </ac:spMkLst>
        </pc:spChg>
        <pc:spChg chg="add del mod">
          <ac:chgData name="Palit, Tapti" userId="dec6fbcd-7598-406a-8cbf-504d4a3bac15" providerId="ADAL" clId="{ECD42228-5B96-4A72-B268-C46DF994E6B7}" dt="2024-01-22T23:35:04.139" v="10292" actId="478"/>
          <ac:spMkLst>
            <pc:docMk/>
            <pc:sldMk cId="1202856001" sldId="874"/>
            <ac:spMk id="70" creationId="{695C60F8-F3E3-6523-4815-A39577F04BAE}"/>
          </ac:spMkLst>
        </pc:spChg>
        <pc:spChg chg="add del mod">
          <ac:chgData name="Palit, Tapti" userId="dec6fbcd-7598-406a-8cbf-504d4a3bac15" providerId="ADAL" clId="{ECD42228-5B96-4A72-B268-C46DF994E6B7}" dt="2024-01-22T23:35:04.139" v="10292" actId="478"/>
          <ac:spMkLst>
            <pc:docMk/>
            <pc:sldMk cId="1202856001" sldId="874"/>
            <ac:spMk id="71" creationId="{0C699A5A-6323-3F38-CA30-13D94F961A17}"/>
          </ac:spMkLst>
        </pc:spChg>
        <pc:spChg chg="add mod">
          <ac:chgData name="Palit, Tapti" userId="dec6fbcd-7598-406a-8cbf-504d4a3bac15" providerId="ADAL" clId="{ECD42228-5B96-4A72-B268-C46DF994E6B7}" dt="2024-01-22T22:53:13.182" v="10088" actId="1036"/>
          <ac:spMkLst>
            <pc:docMk/>
            <pc:sldMk cId="1202856001" sldId="874"/>
            <ac:spMk id="84" creationId="{23FB8C37-132D-9FD0-4274-D66BB5D34E35}"/>
          </ac:spMkLst>
        </pc:spChg>
        <pc:spChg chg="add mod">
          <ac:chgData name="Palit, Tapti" userId="dec6fbcd-7598-406a-8cbf-504d4a3bac15" providerId="ADAL" clId="{ECD42228-5B96-4A72-B268-C46DF994E6B7}" dt="2024-01-22T22:52:56.476" v="10079" actId="1036"/>
          <ac:spMkLst>
            <pc:docMk/>
            <pc:sldMk cId="1202856001" sldId="874"/>
            <ac:spMk id="85" creationId="{9CB6E79A-D828-10E9-0C62-8A65CE368FBF}"/>
          </ac:spMkLst>
        </pc:spChg>
        <pc:spChg chg="add mod">
          <ac:chgData name="Palit, Tapti" userId="dec6fbcd-7598-406a-8cbf-504d4a3bac15" providerId="ADAL" clId="{ECD42228-5B96-4A72-B268-C46DF994E6B7}" dt="2024-01-22T22:53:26.665" v="10093" actId="1035"/>
          <ac:spMkLst>
            <pc:docMk/>
            <pc:sldMk cId="1202856001" sldId="874"/>
            <ac:spMk id="86" creationId="{0138782F-4C5C-21C9-FD86-0FDA23D57AF9}"/>
          </ac:spMkLst>
        </pc:spChg>
        <pc:spChg chg="add mod">
          <ac:chgData name="Palit, Tapti" userId="dec6fbcd-7598-406a-8cbf-504d4a3bac15" providerId="ADAL" clId="{ECD42228-5B96-4A72-B268-C46DF994E6B7}" dt="2024-01-22T22:49:46.842" v="9987" actId="1076"/>
          <ac:spMkLst>
            <pc:docMk/>
            <pc:sldMk cId="1202856001" sldId="874"/>
            <ac:spMk id="87" creationId="{701C1FA3-D4D0-5B99-3A86-48E11EDD9B91}"/>
          </ac:spMkLst>
        </pc:spChg>
        <pc:spChg chg="add del mod">
          <ac:chgData name="Palit, Tapti" userId="dec6fbcd-7598-406a-8cbf-504d4a3bac15" providerId="ADAL" clId="{ECD42228-5B96-4A72-B268-C46DF994E6B7}" dt="2024-01-22T22:51:00.781" v="10032" actId="478"/>
          <ac:spMkLst>
            <pc:docMk/>
            <pc:sldMk cId="1202856001" sldId="874"/>
            <ac:spMk id="88" creationId="{DB0D3C26-2744-7A27-52EB-13BEF07E7FF3}"/>
          </ac:spMkLst>
        </pc:spChg>
        <pc:spChg chg="add mod">
          <ac:chgData name="Palit, Tapti" userId="dec6fbcd-7598-406a-8cbf-504d4a3bac15" providerId="ADAL" clId="{ECD42228-5B96-4A72-B268-C46DF994E6B7}" dt="2024-01-22T22:51:24.839" v="10040" actId="1076"/>
          <ac:spMkLst>
            <pc:docMk/>
            <pc:sldMk cId="1202856001" sldId="874"/>
            <ac:spMk id="89" creationId="{DA431E7C-5C94-F94D-7C9B-AAA48580F62B}"/>
          </ac:spMkLst>
        </pc:spChg>
        <pc:spChg chg="add mod">
          <ac:chgData name="Palit, Tapti" userId="dec6fbcd-7598-406a-8cbf-504d4a3bac15" providerId="ADAL" clId="{ECD42228-5B96-4A72-B268-C46DF994E6B7}" dt="2024-01-22T22:51:55.193" v="10052" actId="20577"/>
          <ac:spMkLst>
            <pc:docMk/>
            <pc:sldMk cId="1202856001" sldId="874"/>
            <ac:spMk id="90" creationId="{51785EA7-79A2-F61F-D35E-2F961B53FAB3}"/>
          </ac:spMkLst>
        </pc:spChg>
        <pc:spChg chg="add mod">
          <ac:chgData name="Palit, Tapti" userId="dec6fbcd-7598-406a-8cbf-504d4a3bac15" providerId="ADAL" clId="{ECD42228-5B96-4A72-B268-C46DF994E6B7}" dt="2024-01-22T22:51:52.172" v="10050" actId="20577"/>
          <ac:spMkLst>
            <pc:docMk/>
            <pc:sldMk cId="1202856001" sldId="874"/>
            <ac:spMk id="91" creationId="{5532B38C-019B-520E-787F-2DBC646C7838}"/>
          </ac:spMkLst>
        </pc:spChg>
        <pc:spChg chg="add mod">
          <ac:chgData name="Palit, Tapti" userId="dec6fbcd-7598-406a-8cbf-504d4a3bac15" providerId="ADAL" clId="{ECD42228-5B96-4A72-B268-C46DF994E6B7}" dt="2024-01-22T22:51:58.246" v="10054" actId="20577"/>
          <ac:spMkLst>
            <pc:docMk/>
            <pc:sldMk cId="1202856001" sldId="874"/>
            <ac:spMk id="92" creationId="{295B5BC6-ED2F-B253-6CB1-B2AEB9525417}"/>
          </ac:spMkLst>
        </pc:spChg>
        <pc:spChg chg="add mod">
          <ac:chgData name="Palit, Tapti" userId="dec6fbcd-7598-406a-8cbf-504d4a3bac15" providerId="ADAL" clId="{ECD42228-5B96-4A72-B268-C46DF994E6B7}" dt="2024-01-22T23:17:09.115" v="10147" actId="1076"/>
          <ac:spMkLst>
            <pc:docMk/>
            <pc:sldMk cId="1202856001" sldId="874"/>
            <ac:spMk id="143" creationId="{BFD6E4B6-9CA4-5207-71A1-9F75B4F327DF}"/>
          </ac:spMkLst>
        </pc:spChg>
        <pc:spChg chg="add mod">
          <ac:chgData name="Palit, Tapti" userId="dec6fbcd-7598-406a-8cbf-504d4a3bac15" providerId="ADAL" clId="{ECD42228-5B96-4A72-B268-C46DF994E6B7}" dt="2024-01-22T23:24:16.567" v="10166" actId="1076"/>
          <ac:spMkLst>
            <pc:docMk/>
            <pc:sldMk cId="1202856001" sldId="874"/>
            <ac:spMk id="144" creationId="{08A142A8-D17C-9047-A303-AA7FBF5B417D}"/>
          </ac:spMkLst>
        </pc:spChg>
        <pc:spChg chg="add mod">
          <ac:chgData name="Palit, Tapti" userId="dec6fbcd-7598-406a-8cbf-504d4a3bac15" providerId="ADAL" clId="{ECD42228-5B96-4A72-B268-C46DF994E6B7}" dt="2024-01-22T23:24:24.197" v="10172" actId="20577"/>
          <ac:spMkLst>
            <pc:docMk/>
            <pc:sldMk cId="1202856001" sldId="874"/>
            <ac:spMk id="145" creationId="{AD80081F-BAE2-9B1F-378A-25DFCCE371F7}"/>
          </ac:spMkLst>
        </pc:spChg>
        <pc:spChg chg="add mod">
          <ac:chgData name="Palit, Tapti" userId="dec6fbcd-7598-406a-8cbf-504d4a3bac15" providerId="ADAL" clId="{ECD42228-5B96-4A72-B268-C46DF994E6B7}" dt="2024-01-22T23:24:39.290" v="10179" actId="20577"/>
          <ac:spMkLst>
            <pc:docMk/>
            <pc:sldMk cId="1202856001" sldId="874"/>
            <ac:spMk id="146" creationId="{C91B8A5C-5C5C-ED6B-6FA0-8128225FD352}"/>
          </ac:spMkLst>
        </pc:spChg>
        <pc:spChg chg="add mod">
          <ac:chgData name="Palit, Tapti" userId="dec6fbcd-7598-406a-8cbf-504d4a3bac15" providerId="ADAL" clId="{ECD42228-5B96-4A72-B268-C46DF994E6B7}" dt="2024-01-22T23:24:50.822" v="10186" actId="20577"/>
          <ac:spMkLst>
            <pc:docMk/>
            <pc:sldMk cId="1202856001" sldId="874"/>
            <ac:spMk id="147" creationId="{54EC8896-74AB-5A47-0770-77F6BD7D8852}"/>
          </ac:spMkLst>
        </pc:spChg>
        <pc:spChg chg="add mod">
          <ac:chgData name="Palit, Tapti" userId="dec6fbcd-7598-406a-8cbf-504d4a3bac15" providerId="ADAL" clId="{ECD42228-5B96-4A72-B268-C46DF994E6B7}" dt="2024-01-22T23:25:38.284" v="10198" actId="692"/>
          <ac:spMkLst>
            <pc:docMk/>
            <pc:sldMk cId="1202856001" sldId="874"/>
            <ac:spMk id="148" creationId="{6E3FBFD1-82BB-3224-2FA8-0F6A277A5BC2}"/>
          </ac:spMkLst>
        </pc:spChg>
        <pc:spChg chg="add mod">
          <ac:chgData name="Palit, Tapti" userId="dec6fbcd-7598-406a-8cbf-504d4a3bac15" providerId="ADAL" clId="{ECD42228-5B96-4A72-B268-C46DF994E6B7}" dt="2024-01-22T23:25:49.180" v="10201" actId="1076"/>
          <ac:spMkLst>
            <pc:docMk/>
            <pc:sldMk cId="1202856001" sldId="874"/>
            <ac:spMk id="149" creationId="{B0549180-DD63-95F1-763C-62075F6EFD9F}"/>
          </ac:spMkLst>
        </pc:spChg>
        <pc:cxnChg chg="add del mod">
          <ac:chgData name="Palit, Tapti" userId="dec6fbcd-7598-406a-8cbf-504d4a3bac15" providerId="ADAL" clId="{ECD42228-5B96-4A72-B268-C46DF994E6B7}" dt="2024-01-22T22:48:09.086" v="9984" actId="478"/>
          <ac:cxnSpMkLst>
            <pc:docMk/>
            <pc:sldMk cId="1202856001" sldId="874"/>
            <ac:cxnSpMk id="15" creationId="{4BA232B0-5DF2-DE6E-525A-6FC8BE8D65A3}"/>
          </ac:cxnSpMkLst>
        </pc:cxnChg>
        <pc:cxnChg chg="add del mod">
          <ac:chgData name="Palit, Tapti" userId="dec6fbcd-7598-406a-8cbf-504d4a3bac15" providerId="ADAL" clId="{ECD42228-5B96-4A72-B268-C46DF994E6B7}" dt="2024-01-22T22:48:09.086" v="9984" actId="478"/>
          <ac:cxnSpMkLst>
            <pc:docMk/>
            <pc:sldMk cId="1202856001" sldId="874"/>
            <ac:cxnSpMk id="16" creationId="{15E247A8-DDE6-3993-70F9-C773A50A0C5A}"/>
          </ac:cxnSpMkLst>
        </pc:cxnChg>
        <pc:cxnChg chg="add del mod">
          <ac:chgData name="Palit, Tapti" userId="dec6fbcd-7598-406a-8cbf-504d4a3bac15" providerId="ADAL" clId="{ECD42228-5B96-4A72-B268-C46DF994E6B7}" dt="2024-01-22T22:48:09.086" v="9984" actId="478"/>
          <ac:cxnSpMkLst>
            <pc:docMk/>
            <pc:sldMk cId="1202856001" sldId="874"/>
            <ac:cxnSpMk id="18" creationId="{60A292C7-0299-0A94-EB54-5B96F30EF1AD}"/>
          </ac:cxnSpMkLst>
        </pc:cxnChg>
        <pc:cxnChg chg="add del mod">
          <ac:chgData name="Palit, Tapti" userId="dec6fbcd-7598-406a-8cbf-504d4a3bac15" providerId="ADAL" clId="{ECD42228-5B96-4A72-B268-C46DF994E6B7}" dt="2024-01-22T22:48:09.086" v="9984" actId="478"/>
          <ac:cxnSpMkLst>
            <pc:docMk/>
            <pc:sldMk cId="1202856001" sldId="874"/>
            <ac:cxnSpMk id="19" creationId="{EB01FFFA-5734-0E12-A423-495F69CEF445}"/>
          </ac:cxnSpMkLst>
        </pc:cxnChg>
        <pc:cxnChg chg="add del mod">
          <ac:chgData name="Palit, Tapti" userId="dec6fbcd-7598-406a-8cbf-504d4a3bac15" providerId="ADAL" clId="{ECD42228-5B96-4A72-B268-C46DF994E6B7}" dt="2024-01-22T22:48:09.086" v="9984" actId="478"/>
          <ac:cxnSpMkLst>
            <pc:docMk/>
            <pc:sldMk cId="1202856001" sldId="874"/>
            <ac:cxnSpMk id="26" creationId="{CAB7BC6F-B128-011A-2D84-7106FD42C1BF}"/>
          </ac:cxnSpMkLst>
        </pc:cxnChg>
        <pc:cxnChg chg="add del mod">
          <ac:chgData name="Palit, Tapti" userId="dec6fbcd-7598-406a-8cbf-504d4a3bac15" providerId="ADAL" clId="{ECD42228-5B96-4A72-B268-C46DF994E6B7}" dt="2024-01-22T22:48:09.086" v="9984" actId="478"/>
          <ac:cxnSpMkLst>
            <pc:docMk/>
            <pc:sldMk cId="1202856001" sldId="874"/>
            <ac:cxnSpMk id="27" creationId="{A1415C3C-9E9B-4853-149C-CA3ED17ECB30}"/>
          </ac:cxnSpMkLst>
        </pc:cxnChg>
        <pc:cxnChg chg="add del mod">
          <ac:chgData name="Palit, Tapti" userId="dec6fbcd-7598-406a-8cbf-504d4a3bac15" providerId="ADAL" clId="{ECD42228-5B96-4A72-B268-C46DF994E6B7}" dt="2024-01-22T22:48:09.086" v="9984" actId="478"/>
          <ac:cxnSpMkLst>
            <pc:docMk/>
            <pc:sldMk cId="1202856001" sldId="874"/>
            <ac:cxnSpMk id="28" creationId="{463B4DE9-8623-0103-5787-9B9E61DEE8C1}"/>
          </ac:cxnSpMkLst>
        </pc:cxnChg>
        <pc:cxnChg chg="add del mod">
          <ac:chgData name="Palit, Tapti" userId="dec6fbcd-7598-406a-8cbf-504d4a3bac15" providerId="ADAL" clId="{ECD42228-5B96-4A72-B268-C46DF994E6B7}" dt="2024-01-22T22:48:09.086" v="9984" actId="478"/>
          <ac:cxnSpMkLst>
            <pc:docMk/>
            <pc:sldMk cId="1202856001" sldId="874"/>
            <ac:cxnSpMk id="29" creationId="{A7E8601F-AC24-5139-236E-97C70247865A}"/>
          </ac:cxnSpMkLst>
        </pc:cxnChg>
        <pc:cxnChg chg="add del mod">
          <ac:chgData name="Palit, Tapti" userId="dec6fbcd-7598-406a-8cbf-504d4a3bac15" providerId="ADAL" clId="{ECD42228-5B96-4A72-B268-C46DF994E6B7}" dt="2024-01-22T22:48:09.086" v="9984" actId="478"/>
          <ac:cxnSpMkLst>
            <pc:docMk/>
            <pc:sldMk cId="1202856001" sldId="874"/>
            <ac:cxnSpMk id="30" creationId="{E32B667D-F20D-0E50-13B5-E9627AA24189}"/>
          </ac:cxnSpMkLst>
        </pc:cxnChg>
        <pc:cxnChg chg="add del mod">
          <ac:chgData name="Palit, Tapti" userId="dec6fbcd-7598-406a-8cbf-504d4a3bac15" providerId="ADAL" clId="{ECD42228-5B96-4A72-B268-C46DF994E6B7}" dt="2024-01-22T22:48:09.086" v="9984" actId="478"/>
          <ac:cxnSpMkLst>
            <pc:docMk/>
            <pc:sldMk cId="1202856001" sldId="874"/>
            <ac:cxnSpMk id="33" creationId="{D5BC426B-D251-6B38-394F-85DE40B38796}"/>
          </ac:cxnSpMkLst>
        </pc:cxnChg>
        <pc:cxnChg chg="add del mod">
          <ac:chgData name="Palit, Tapti" userId="dec6fbcd-7598-406a-8cbf-504d4a3bac15" providerId="ADAL" clId="{ECD42228-5B96-4A72-B268-C46DF994E6B7}" dt="2024-01-22T22:48:09.086" v="9984" actId="478"/>
          <ac:cxnSpMkLst>
            <pc:docMk/>
            <pc:sldMk cId="1202856001" sldId="874"/>
            <ac:cxnSpMk id="34" creationId="{D8263475-B1E9-CC50-28A0-1E5E96E4508C}"/>
          </ac:cxnSpMkLst>
        </pc:cxnChg>
        <pc:cxnChg chg="add del mod">
          <ac:chgData name="Palit, Tapti" userId="dec6fbcd-7598-406a-8cbf-504d4a3bac15" providerId="ADAL" clId="{ECD42228-5B96-4A72-B268-C46DF994E6B7}" dt="2024-01-22T22:48:09.086" v="9984" actId="478"/>
          <ac:cxnSpMkLst>
            <pc:docMk/>
            <pc:sldMk cId="1202856001" sldId="874"/>
            <ac:cxnSpMk id="35" creationId="{6FE7DD3D-7A4B-5F87-7CF1-71100C57FAB4}"/>
          </ac:cxnSpMkLst>
        </pc:cxnChg>
        <pc:cxnChg chg="add del mod">
          <ac:chgData name="Palit, Tapti" userId="dec6fbcd-7598-406a-8cbf-504d4a3bac15" providerId="ADAL" clId="{ECD42228-5B96-4A72-B268-C46DF994E6B7}" dt="2024-01-22T22:48:09.086" v="9984" actId="478"/>
          <ac:cxnSpMkLst>
            <pc:docMk/>
            <pc:sldMk cId="1202856001" sldId="874"/>
            <ac:cxnSpMk id="36" creationId="{4DC66E47-8A07-99F1-1F10-D33A5FCBB58F}"/>
          </ac:cxnSpMkLst>
        </pc:cxnChg>
        <pc:cxnChg chg="add del mod">
          <ac:chgData name="Palit, Tapti" userId="dec6fbcd-7598-406a-8cbf-504d4a3bac15" providerId="ADAL" clId="{ECD42228-5B96-4A72-B268-C46DF994E6B7}" dt="2024-01-22T22:48:09.086" v="9984" actId="478"/>
          <ac:cxnSpMkLst>
            <pc:docMk/>
            <pc:sldMk cId="1202856001" sldId="874"/>
            <ac:cxnSpMk id="37" creationId="{A37E57A3-B44B-8FBF-565B-6C74B85058F4}"/>
          </ac:cxnSpMkLst>
        </pc:cxnChg>
        <pc:cxnChg chg="add del mod">
          <ac:chgData name="Palit, Tapti" userId="dec6fbcd-7598-406a-8cbf-504d4a3bac15" providerId="ADAL" clId="{ECD42228-5B96-4A72-B268-C46DF994E6B7}" dt="2024-01-22T22:48:09.086" v="9984" actId="478"/>
          <ac:cxnSpMkLst>
            <pc:docMk/>
            <pc:sldMk cId="1202856001" sldId="874"/>
            <ac:cxnSpMk id="38" creationId="{5567863C-F62A-F015-E22C-EDE863F355AB}"/>
          </ac:cxnSpMkLst>
        </pc:cxnChg>
        <pc:cxnChg chg="add del mod">
          <ac:chgData name="Palit, Tapti" userId="dec6fbcd-7598-406a-8cbf-504d4a3bac15" providerId="ADAL" clId="{ECD42228-5B96-4A72-B268-C46DF994E6B7}" dt="2024-01-22T22:48:09.086" v="9984" actId="478"/>
          <ac:cxnSpMkLst>
            <pc:docMk/>
            <pc:sldMk cId="1202856001" sldId="874"/>
            <ac:cxnSpMk id="39" creationId="{4114D319-47F8-B03F-F586-2E4C9D946FBE}"/>
          </ac:cxnSpMkLst>
        </pc:cxnChg>
        <pc:cxnChg chg="add del mod">
          <ac:chgData name="Palit, Tapti" userId="dec6fbcd-7598-406a-8cbf-504d4a3bac15" providerId="ADAL" clId="{ECD42228-5B96-4A72-B268-C46DF994E6B7}" dt="2024-01-22T22:48:09.086" v="9984" actId="478"/>
          <ac:cxnSpMkLst>
            <pc:docMk/>
            <pc:sldMk cId="1202856001" sldId="874"/>
            <ac:cxnSpMk id="40" creationId="{83425A19-C503-AD28-06E8-F7987C50B6A7}"/>
          </ac:cxnSpMkLst>
        </pc:cxnChg>
        <pc:cxnChg chg="add del mod">
          <ac:chgData name="Palit, Tapti" userId="dec6fbcd-7598-406a-8cbf-504d4a3bac15" providerId="ADAL" clId="{ECD42228-5B96-4A72-B268-C46DF994E6B7}" dt="2024-01-22T22:48:09.086" v="9984" actId="478"/>
          <ac:cxnSpMkLst>
            <pc:docMk/>
            <pc:sldMk cId="1202856001" sldId="874"/>
            <ac:cxnSpMk id="41" creationId="{98B2F02B-FD77-5C9A-260B-BE2FC810F25B}"/>
          </ac:cxnSpMkLst>
        </pc:cxnChg>
        <pc:cxnChg chg="add del mod">
          <ac:chgData name="Palit, Tapti" userId="dec6fbcd-7598-406a-8cbf-504d4a3bac15" providerId="ADAL" clId="{ECD42228-5B96-4A72-B268-C46DF994E6B7}" dt="2024-01-22T22:48:09.086" v="9984" actId="478"/>
          <ac:cxnSpMkLst>
            <pc:docMk/>
            <pc:sldMk cId="1202856001" sldId="874"/>
            <ac:cxnSpMk id="42" creationId="{092261DE-F2F5-DBDC-0F4E-F87D5B59DBE0}"/>
          </ac:cxnSpMkLst>
        </pc:cxnChg>
        <pc:cxnChg chg="add del mod">
          <ac:chgData name="Palit, Tapti" userId="dec6fbcd-7598-406a-8cbf-504d4a3bac15" providerId="ADAL" clId="{ECD42228-5B96-4A72-B268-C46DF994E6B7}" dt="2024-01-22T22:48:09.086" v="9984" actId="478"/>
          <ac:cxnSpMkLst>
            <pc:docMk/>
            <pc:sldMk cId="1202856001" sldId="874"/>
            <ac:cxnSpMk id="43" creationId="{A56A53B0-CBF9-9202-9062-23729BAFFCEF}"/>
          </ac:cxnSpMkLst>
        </pc:cxnChg>
        <pc:cxnChg chg="add del mod">
          <ac:chgData name="Palit, Tapti" userId="dec6fbcd-7598-406a-8cbf-504d4a3bac15" providerId="ADAL" clId="{ECD42228-5B96-4A72-B268-C46DF994E6B7}" dt="2024-01-22T22:48:09.086" v="9984" actId="478"/>
          <ac:cxnSpMkLst>
            <pc:docMk/>
            <pc:sldMk cId="1202856001" sldId="874"/>
            <ac:cxnSpMk id="44" creationId="{C764185F-1548-2F53-6724-D96DD1D61231}"/>
          </ac:cxnSpMkLst>
        </pc:cxnChg>
        <pc:cxnChg chg="add mod">
          <ac:chgData name="Palit, Tapti" userId="dec6fbcd-7598-406a-8cbf-504d4a3bac15" providerId="ADAL" clId="{ECD42228-5B96-4A72-B268-C46DF994E6B7}" dt="2024-01-22T22:48:19.830" v="9985"/>
          <ac:cxnSpMkLst>
            <pc:docMk/>
            <pc:sldMk cId="1202856001" sldId="874"/>
            <ac:cxnSpMk id="55" creationId="{71A6EFAF-706E-8C91-3C35-ED5E78AF1988}"/>
          </ac:cxnSpMkLst>
        </pc:cxnChg>
        <pc:cxnChg chg="add mod">
          <ac:chgData name="Palit, Tapti" userId="dec6fbcd-7598-406a-8cbf-504d4a3bac15" providerId="ADAL" clId="{ECD42228-5B96-4A72-B268-C46DF994E6B7}" dt="2024-01-22T22:48:19.830" v="9985"/>
          <ac:cxnSpMkLst>
            <pc:docMk/>
            <pc:sldMk cId="1202856001" sldId="874"/>
            <ac:cxnSpMk id="56" creationId="{7101BBCD-270D-CB9D-DA1E-48E2495A7665}"/>
          </ac:cxnSpMkLst>
        </pc:cxnChg>
        <pc:cxnChg chg="add mod">
          <ac:chgData name="Palit, Tapti" userId="dec6fbcd-7598-406a-8cbf-504d4a3bac15" providerId="ADAL" clId="{ECD42228-5B96-4A72-B268-C46DF994E6B7}" dt="2024-01-22T22:48:19.830" v="9985"/>
          <ac:cxnSpMkLst>
            <pc:docMk/>
            <pc:sldMk cId="1202856001" sldId="874"/>
            <ac:cxnSpMk id="57" creationId="{A59EB1D3-41D1-59FC-9BFB-0602877A6FC1}"/>
          </ac:cxnSpMkLst>
        </pc:cxnChg>
        <pc:cxnChg chg="add mod">
          <ac:chgData name="Palit, Tapti" userId="dec6fbcd-7598-406a-8cbf-504d4a3bac15" providerId="ADAL" clId="{ECD42228-5B96-4A72-B268-C46DF994E6B7}" dt="2024-01-22T22:48:19.830" v="9985"/>
          <ac:cxnSpMkLst>
            <pc:docMk/>
            <pc:sldMk cId="1202856001" sldId="874"/>
            <ac:cxnSpMk id="58" creationId="{605D839F-06C3-CCF8-FE09-685B9C6D731A}"/>
          </ac:cxnSpMkLst>
        </pc:cxnChg>
        <pc:cxnChg chg="add mod">
          <ac:chgData name="Palit, Tapti" userId="dec6fbcd-7598-406a-8cbf-504d4a3bac15" providerId="ADAL" clId="{ECD42228-5B96-4A72-B268-C46DF994E6B7}" dt="2024-01-22T22:48:19.830" v="9985"/>
          <ac:cxnSpMkLst>
            <pc:docMk/>
            <pc:sldMk cId="1202856001" sldId="874"/>
            <ac:cxnSpMk id="65" creationId="{96F3A81B-E6B9-BE84-D854-E12CB16D939E}"/>
          </ac:cxnSpMkLst>
        </pc:cxnChg>
        <pc:cxnChg chg="add mod">
          <ac:chgData name="Palit, Tapti" userId="dec6fbcd-7598-406a-8cbf-504d4a3bac15" providerId="ADAL" clId="{ECD42228-5B96-4A72-B268-C46DF994E6B7}" dt="2024-01-22T22:48:19.830" v="9985"/>
          <ac:cxnSpMkLst>
            <pc:docMk/>
            <pc:sldMk cId="1202856001" sldId="874"/>
            <ac:cxnSpMk id="66" creationId="{4339032F-1BA4-776F-EA61-202A649DD456}"/>
          </ac:cxnSpMkLst>
        </pc:cxnChg>
        <pc:cxnChg chg="add mod">
          <ac:chgData name="Palit, Tapti" userId="dec6fbcd-7598-406a-8cbf-504d4a3bac15" providerId="ADAL" clId="{ECD42228-5B96-4A72-B268-C46DF994E6B7}" dt="2024-01-22T22:48:19.830" v="9985"/>
          <ac:cxnSpMkLst>
            <pc:docMk/>
            <pc:sldMk cId="1202856001" sldId="874"/>
            <ac:cxnSpMk id="67" creationId="{46A53656-23D7-787F-3D00-E5EECB1C7C8E}"/>
          </ac:cxnSpMkLst>
        </pc:cxnChg>
        <pc:cxnChg chg="add mod">
          <ac:chgData name="Palit, Tapti" userId="dec6fbcd-7598-406a-8cbf-504d4a3bac15" providerId="ADAL" clId="{ECD42228-5B96-4A72-B268-C46DF994E6B7}" dt="2024-01-22T22:48:19.830" v="9985"/>
          <ac:cxnSpMkLst>
            <pc:docMk/>
            <pc:sldMk cId="1202856001" sldId="874"/>
            <ac:cxnSpMk id="68" creationId="{E3CAB6C0-773E-71B7-7FCA-4B81AF30C242}"/>
          </ac:cxnSpMkLst>
        </pc:cxnChg>
        <pc:cxnChg chg="add mod">
          <ac:chgData name="Palit, Tapti" userId="dec6fbcd-7598-406a-8cbf-504d4a3bac15" providerId="ADAL" clId="{ECD42228-5B96-4A72-B268-C46DF994E6B7}" dt="2024-01-22T23:14:21.756" v="10137" actId="692"/>
          <ac:cxnSpMkLst>
            <pc:docMk/>
            <pc:sldMk cId="1202856001" sldId="874"/>
            <ac:cxnSpMk id="69" creationId="{083DD5C0-210F-AE40-C400-CE5E659369C4}"/>
          </ac:cxnSpMkLst>
        </pc:cxnChg>
        <pc:cxnChg chg="add mod">
          <ac:chgData name="Palit, Tapti" userId="dec6fbcd-7598-406a-8cbf-504d4a3bac15" providerId="ADAL" clId="{ECD42228-5B96-4A72-B268-C46DF994E6B7}" dt="2024-01-22T23:14:21.756" v="10137" actId="692"/>
          <ac:cxnSpMkLst>
            <pc:docMk/>
            <pc:sldMk cId="1202856001" sldId="874"/>
            <ac:cxnSpMk id="72" creationId="{BE305476-B283-94C9-9526-83F47FFF193F}"/>
          </ac:cxnSpMkLst>
        </pc:cxnChg>
        <pc:cxnChg chg="add mod">
          <ac:chgData name="Palit, Tapti" userId="dec6fbcd-7598-406a-8cbf-504d4a3bac15" providerId="ADAL" clId="{ECD42228-5B96-4A72-B268-C46DF994E6B7}" dt="2024-01-22T23:14:21.756" v="10137" actId="692"/>
          <ac:cxnSpMkLst>
            <pc:docMk/>
            <pc:sldMk cId="1202856001" sldId="874"/>
            <ac:cxnSpMk id="73" creationId="{EFFA66B9-AD9B-B462-0E13-C223931248FA}"/>
          </ac:cxnSpMkLst>
        </pc:cxnChg>
        <pc:cxnChg chg="add mod">
          <ac:chgData name="Palit, Tapti" userId="dec6fbcd-7598-406a-8cbf-504d4a3bac15" providerId="ADAL" clId="{ECD42228-5B96-4A72-B268-C46DF994E6B7}" dt="2024-01-22T23:14:27.965" v="10138" actId="692"/>
          <ac:cxnSpMkLst>
            <pc:docMk/>
            <pc:sldMk cId="1202856001" sldId="874"/>
            <ac:cxnSpMk id="74" creationId="{BF2A1045-AC8F-0E82-B21F-DE7BB281A16D}"/>
          </ac:cxnSpMkLst>
        </pc:cxnChg>
        <pc:cxnChg chg="add mod">
          <ac:chgData name="Palit, Tapti" userId="dec6fbcd-7598-406a-8cbf-504d4a3bac15" providerId="ADAL" clId="{ECD42228-5B96-4A72-B268-C46DF994E6B7}" dt="2024-01-22T23:14:21.756" v="10137" actId="692"/>
          <ac:cxnSpMkLst>
            <pc:docMk/>
            <pc:sldMk cId="1202856001" sldId="874"/>
            <ac:cxnSpMk id="75" creationId="{20DED83A-23AF-6B76-A3B0-858C7844CAAF}"/>
          </ac:cxnSpMkLst>
        </pc:cxnChg>
        <pc:cxnChg chg="add mod">
          <ac:chgData name="Palit, Tapti" userId="dec6fbcd-7598-406a-8cbf-504d4a3bac15" providerId="ADAL" clId="{ECD42228-5B96-4A72-B268-C46DF994E6B7}" dt="2024-01-22T23:14:21.756" v="10137" actId="692"/>
          <ac:cxnSpMkLst>
            <pc:docMk/>
            <pc:sldMk cId="1202856001" sldId="874"/>
            <ac:cxnSpMk id="76" creationId="{97327816-B921-A03A-1FCE-E26655FB57E1}"/>
          </ac:cxnSpMkLst>
        </pc:cxnChg>
        <pc:cxnChg chg="add mod">
          <ac:chgData name="Palit, Tapti" userId="dec6fbcd-7598-406a-8cbf-504d4a3bac15" providerId="ADAL" clId="{ECD42228-5B96-4A72-B268-C46DF994E6B7}" dt="2024-01-22T23:14:27.965" v="10138" actId="692"/>
          <ac:cxnSpMkLst>
            <pc:docMk/>
            <pc:sldMk cId="1202856001" sldId="874"/>
            <ac:cxnSpMk id="77" creationId="{843859F2-257C-C26D-EA5A-0F608DF8B309}"/>
          </ac:cxnSpMkLst>
        </pc:cxnChg>
        <pc:cxnChg chg="add mod">
          <ac:chgData name="Palit, Tapti" userId="dec6fbcd-7598-406a-8cbf-504d4a3bac15" providerId="ADAL" clId="{ECD42228-5B96-4A72-B268-C46DF994E6B7}" dt="2024-01-22T23:14:21.756" v="10137" actId="692"/>
          <ac:cxnSpMkLst>
            <pc:docMk/>
            <pc:sldMk cId="1202856001" sldId="874"/>
            <ac:cxnSpMk id="78" creationId="{B791F0E2-E1F9-2AC0-7C01-897B253E91CB}"/>
          </ac:cxnSpMkLst>
        </pc:cxnChg>
        <pc:cxnChg chg="add mod">
          <ac:chgData name="Palit, Tapti" userId="dec6fbcd-7598-406a-8cbf-504d4a3bac15" providerId="ADAL" clId="{ECD42228-5B96-4A72-B268-C46DF994E6B7}" dt="2024-01-22T23:14:34.480" v="10140" actId="692"/>
          <ac:cxnSpMkLst>
            <pc:docMk/>
            <pc:sldMk cId="1202856001" sldId="874"/>
            <ac:cxnSpMk id="79" creationId="{3086B9FE-35A1-F933-7146-A8261A680739}"/>
          </ac:cxnSpMkLst>
        </pc:cxnChg>
        <pc:cxnChg chg="add mod">
          <ac:chgData name="Palit, Tapti" userId="dec6fbcd-7598-406a-8cbf-504d4a3bac15" providerId="ADAL" clId="{ECD42228-5B96-4A72-B268-C46DF994E6B7}" dt="2024-01-22T23:14:21.756" v="10137" actId="692"/>
          <ac:cxnSpMkLst>
            <pc:docMk/>
            <pc:sldMk cId="1202856001" sldId="874"/>
            <ac:cxnSpMk id="80" creationId="{21828F35-144C-F87C-0B4A-85492A790C06}"/>
          </ac:cxnSpMkLst>
        </pc:cxnChg>
        <pc:cxnChg chg="add mod">
          <ac:chgData name="Palit, Tapti" userId="dec6fbcd-7598-406a-8cbf-504d4a3bac15" providerId="ADAL" clId="{ECD42228-5B96-4A72-B268-C46DF994E6B7}" dt="2024-01-22T23:14:38.083" v="10141" actId="692"/>
          <ac:cxnSpMkLst>
            <pc:docMk/>
            <pc:sldMk cId="1202856001" sldId="874"/>
            <ac:cxnSpMk id="81" creationId="{18DFF6F9-7925-6CB6-ABFA-74AE30134EC2}"/>
          </ac:cxnSpMkLst>
        </pc:cxnChg>
        <pc:cxnChg chg="add mod">
          <ac:chgData name="Palit, Tapti" userId="dec6fbcd-7598-406a-8cbf-504d4a3bac15" providerId="ADAL" clId="{ECD42228-5B96-4A72-B268-C46DF994E6B7}" dt="2024-01-22T23:14:21.756" v="10137" actId="692"/>
          <ac:cxnSpMkLst>
            <pc:docMk/>
            <pc:sldMk cId="1202856001" sldId="874"/>
            <ac:cxnSpMk id="82" creationId="{AD9A1A02-3B1B-4BB2-41BB-00F30DAC6582}"/>
          </ac:cxnSpMkLst>
        </pc:cxnChg>
        <pc:cxnChg chg="add mod">
          <ac:chgData name="Palit, Tapti" userId="dec6fbcd-7598-406a-8cbf-504d4a3bac15" providerId="ADAL" clId="{ECD42228-5B96-4A72-B268-C46DF994E6B7}" dt="2024-01-22T23:14:42.574" v="10142" actId="14100"/>
          <ac:cxnSpMkLst>
            <pc:docMk/>
            <pc:sldMk cId="1202856001" sldId="874"/>
            <ac:cxnSpMk id="83" creationId="{45ED2D41-499A-DE34-F6D7-3FB0A713352A}"/>
          </ac:cxnSpMkLst>
        </pc:cxnChg>
        <pc:cxnChg chg="add mod">
          <ac:chgData name="Palit, Tapti" userId="dec6fbcd-7598-406a-8cbf-504d4a3bac15" providerId="ADAL" clId="{ECD42228-5B96-4A72-B268-C46DF994E6B7}" dt="2024-01-22T23:15:46.858" v="10143" actId="692"/>
          <ac:cxnSpMkLst>
            <pc:docMk/>
            <pc:sldMk cId="1202856001" sldId="874"/>
            <ac:cxnSpMk id="93" creationId="{E9ED3C37-979D-6097-3787-5AB5B1389A15}"/>
          </ac:cxnSpMkLst>
        </pc:cxnChg>
        <pc:cxnChg chg="add mod">
          <ac:chgData name="Palit, Tapti" userId="dec6fbcd-7598-406a-8cbf-504d4a3bac15" providerId="ADAL" clId="{ECD42228-5B96-4A72-B268-C46DF994E6B7}" dt="2024-01-22T23:15:46.858" v="10143" actId="692"/>
          <ac:cxnSpMkLst>
            <pc:docMk/>
            <pc:sldMk cId="1202856001" sldId="874"/>
            <ac:cxnSpMk id="96" creationId="{9A915BDD-BE62-3895-476F-0DFD080EDB50}"/>
          </ac:cxnSpMkLst>
        </pc:cxnChg>
        <pc:cxnChg chg="add mod">
          <ac:chgData name="Palit, Tapti" userId="dec6fbcd-7598-406a-8cbf-504d4a3bac15" providerId="ADAL" clId="{ECD42228-5B96-4A72-B268-C46DF994E6B7}" dt="2024-01-22T23:15:46.858" v="10143" actId="692"/>
          <ac:cxnSpMkLst>
            <pc:docMk/>
            <pc:sldMk cId="1202856001" sldId="874"/>
            <ac:cxnSpMk id="99" creationId="{12953C14-3A03-14D3-E642-5DC36EB29AAA}"/>
          </ac:cxnSpMkLst>
        </pc:cxnChg>
        <pc:cxnChg chg="add mod">
          <ac:chgData name="Palit, Tapti" userId="dec6fbcd-7598-406a-8cbf-504d4a3bac15" providerId="ADAL" clId="{ECD42228-5B96-4A72-B268-C46DF994E6B7}" dt="2024-01-22T22:52:56.476" v="10079" actId="1036"/>
          <ac:cxnSpMkLst>
            <pc:docMk/>
            <pc:sldMk cId="1202856001" sldId="874"/>
            <ac:cxnSpMk id="102" creationId="{3BA34556-5519-D342-B606-9AF7B778E745}"/>
          </ac:cxnSpMkLst>
        </pc:cxnChg>
        <pc:cxnChg chg="add mod">
          <ac:chgData name="Palit, Tapti" userId="dec6fbcd-7598-406a-8cbf-504d4a3bac15" providerId="ADAL" clId="{ECD42228-5B96-4A72-B268-C46DF994E6B7}" dt="2024-01-22T22:53:13.182" v="10088" actId="1036"/>
          <ac:cxnSpMkLst>
            <pc:docMk/>
            <pc:sldMk cId="1202856001" sldId="874"/>
            <ac:cxnSpMk id="105" creationId="{AD3A95F9-4CA8-A257-66C6-A5A7EA1ABDEA}"/>
          </ac:cxnSpMkLst>
        </pc:cxnChg>
        <pc:cxnChg chg="add mod">
          <ac:chgData name="Palit, Tapti" userId="dec6fbcd-7598-406a-8cbf-504d4a3bac15" providerId="ADAL" clId="{ECD42228-5B96-4A72-B268-C46DF994E6B7}" dt="2024-01-22T22:53:26.665" v="10093" actId="1035"/>
          <ac:cxnSpMkLst>
            <pc:docMk/>
            <pc:sldMk cId="1202856001" sldId="874"/>
            <ac:cxnSpMk id="108" creationId="{2A813B70-324E-24E6-5045-5061FC5E1C75}"/>
          </ac:cxnSpMkLst>
        </pc:cxnChg>
        <pc:cxnChg chg="add mod">
          <ac:chgData name="Palit, Tapti" userId="dec6fbcd-7598-406a-8cbf-504d4a3bac15" providerId="ADAL" clId="{ECD42228-5B96-4A72-B268-C46DF994E6B7}" dt="2024-01-22T22:53:35.504" v="10096" actId="14100"/>
          <ac:cxnSpMkLst>
            <pc:docMk/>
            <pc:sldMk cId="1202856001" sldId="874"/>
            <ac:cxnSpMk id="111" creationId="{F70DC2E5-1710-6B06-B58C-5E0B6A8F8326}"/>
          </ac:cxnSpMkLst>
        </pc:cxnChg>
        <pc:cxnChg chg="add mod">
          <ac:chgData name="Palit, Tapti" userId="dec6fbcd-7598-406a-8cbf-504d4a3bac15" providerId="ADAL" clId="{ECD42228-5B96-4A72-B268-C46DF994E6B7}" dt="2024-01-22T23:15:46.858" v="10143" actId="692"/>
          <ac:cxnSpMkLst>
            <pc:docMk/>
            <pc:sldMk cId="1202856001" sldId="874"/>
            <ac:cxnSpMk id="114" creationId="{FC231DA3-4900-813C-30BF-EC9CD64CD1A3}"/>
          </ac:cxnSpMkLst>
        </pc:cxnChg>
        <pc:cxnChg chg="add mod">
          <ac:chgData name="Palit, Tapti" userId="dec6fbcd-7598-406a-8cbf-504d4a3bac15" providerId="ADAL" clId="{ECD42228-5B96-4A72-B268-C46DF994E6B7}" dt="2024-01-22T23:15:46.858" v="10143" actId="692"/>
          <ac:cxnSpMkLst>
            <pc:docMk/>
            <pc:sldMk cId="1202856001" sldId="874"/>
            <ac:cxnSpMk id="117" creationId="{26EB5098-53D3-DE97-4ACB-D231953C9E76}"/>
          </ac:cxnSpMkLst>
        </pc:cxnChg>
        <pc:cxnChg chg="add mod">
          <ac:chgData name="Palit, Tapti" userId="dec6fbcd-7598-406a-8cbf-504d4a3bac15" providerId="ADAL" clId="{ECD42228-5B96-4A72-B268-C46DF994E6B7}" dt="2024-01-22T23:15:46.858" v="10143" actId="692"/>
          <ac:cxnSpMkLst>
            <pc:docMk/>
            <pc:sldMk cId="1202856001" sldId="874"/>
            <ac:cxnSpMk id="120" creationId="{780E17A5-825B-9E56-7746-94DD3D9E2588}"/>
          </ac:cxnSpMkLst>
        </pc:cxnChg>
        <pc:cxnChg chg="add mod">
          <ac:chgData name="Palit, Tapti" userId="dec6fbcd-7598-406a-8cbf-504d4a3bac15" providerId="ADAL" clId="{ECD42228-5B96-4A72-B268-C46DF994E6B7}" dt="2024-01-22T23:15:46.858" v="10143" actId="692"/>
          <ac:cxnSpMkLst>
            <pc:docMk/>
            <pc:sldMk cId="1202856001" sldId="874"/>
            <ac:cxnSpMk id="123" creationId="{F167F19F-2BD5-7582-7BAC-AB19A0EF0C64}"/>
          </ac:cxnSpMkLst>
        </pc:cxnChg>
        <pc:cxnChg chg="add mod">
          <ac:chgData name="Palit, Tapti" userId="dec6fbcd-7598-406a-8cbf-504d4a3bac15" providerId="ADAL" clId="{ECD42228-5B96-4A72-B268-C46DF994E6B7}" dt="2024-01-22T23:15:46.858" v="10143" actId="692"/>
          <ac:cxnSpMkLst>
            <pc:docMk/>
            <pc:sldMk cId="1202856001" sldId="874"/>
            <ac:cxnSpMk id="127" creationId="{198E27B7-A12C-E827-89F8-EA40DE9A26B3}"/>
          </ac:cxnSpMkLst>
        </pc:cxnChg>
        <pc:cxnChg chg="add mod">
          <ac:chgData name="Palit, Tapti" userId="dec6fbcd-7598-406a-8cbf-504d4a3bac15" providerId="ADAL" clId="{ECD42228-5B96-4A72-B268-C46DF994E6B7}" dt="2024-01-22T23:11:48.582" v="10116" actId="14100"/>
          <ac:cxnSpMkLst>
            <pc:docMk/>
            <pc:sldMk cId="1202856001" sldId="874"/>
            <ac:cxnSpMk id="130" creationId="{527AF174-3028-BA85-A26A-27B664066E8D}"/>
          </ac:cxnSpMkLst>
        </pc:cxnChg>
        <pc:cxnChg chg="add mod">
          <ac:chgData name="Palit, Tapti" userId="dec6fbcd-7598-406a-8cbf-504d4a3bac15" providerId="ADAL" clId="{ECD42228-5B96-4A72-B268-C46DF994E6B7}" dt="2024-01-22T23:15:53.082" v="10145" actId="692"/>
          <ac:cxnSpMkLst>
            <pc:docMk/>
            <pc:sldMk cId="1202856001" sldId="874"/>
            <ac:cxnSpMk id="133" creationId="{1207CE81-CE07-3967-5425-F3D27F4351E8}"/>
          </ac:cxnSpMkLst>
        </pc:cxnChg>
        <pc:cxnChg chg="add mod">
          <ac:chgData name="Palit, Tapti" userId="dec6fbcd-7598-406a-8cbf-504d4a3bac15" providerId="ADAL" clId="{ECD42228-5B96-4A72-B268-C46DF994E6B7}" dt="2024-01-22T23:15:50.153" v="10144" actId="692"/>
          <ac:cxnSpMkLst>
            <pc:docMk/>
            <pc:sldMk cId="1202856001" sldId="874"/>
            <ac:cxnSpMk id="136" creationId="{4B005A70-BA52-66C6-5A62-AACD1416FB53}"/>
          </ac:cxnSpMkLst>
        </pc:cxnChg>
        <pc:cxnChg chg="add mod">
          <ac:chgData name="Palit, Tapti" userId="dec6fbcd-7598-406a-8cbf-504d4a3bac15" providerId="ADAL" clId="{ECD42228-5B96-4A72-B268-C46DF994E6B7}" dt="2024-01-22T23:15:46.858" v="10143" actId="692"/>
          <ac:cxnSpMkLst>
            <pc:docMk/>
            <pc:sldMk cId="1202856001" sldId="874"/>
            <ac:cxnSpMk id="139" creationId="{1B92C335-F5C4-0726-0C16-667E63CC864C}"/>
          </ac:cxnSpMkLst>
        </pc:cxnChg>
      </pc:sldChg>
      <pc:sldChg chg="add del mod modShow">
        <pc:chgData name="Palit, Tapti" userId="dec6fbcd-7598-406a-8cbf-504d4a3bac15" providerId="ADAL" clId="{ECD42228-5B96-4A72-B268-C46DF994E6B7}" dt="2024-01-28T03:44:01.241" v="67437" actId="47"/>
        <pc:sldMkLst>
          <pc:docMk/>
          <pc:sldMk cId="1820364774" sldId="874"/>
        </pc:sldMkLst>
      </pc:sldChg>
      <pc:sldChg chg="add">
        <pc:chgData name="Palit, Tapti" userId="dec6fbcd-7598-406a-8cbf-504d4a3bac15" providerId="ADAL" clId="{ECD42228-5B96-4A72-B268-C46DF994E6B7}" dt="2024-01-14T21:26:16.537" v="1659"/>
        <pc:sldMkLst>
          <pc:docMk/>
          <pc:sldMk cId="3578406948" sldId="874"/>
        </pc:sldMkLst>
      </pc:sldChg>
      <pc:sldChg chg="addSp delSp modSp add del mod modAnim modNotesTx">
        <pc:chgData name="Palit, Tapti" userId="dec6fbcd-7598-406a-8cbf-504d4a3bac15" providerId="ADAL" clId="{ECD42228-5B96-4A72-B268-C46DF994E6B7}" dt="2024-01-23T19:45:14.107" v="33068" actId="2696"/>
        <pc:sldMkLst>
          <pc:docMk/>
          <pc:sldMk cId="296931833" sldId="875"/>
        </pc:sldMkLst>
        <pc:spChg chg="add del mod">
          <ac:chgData name="Palit, Tapti" userId="dec6fbcd-7598-406a-8cbf-504d4a3bac15" providerId="ADAL" clId="{ECD42228-5B96-4A72-B268-C46DF994E6B7}" dt="2024-01-22T23:30:41.681" v="10255" actId="478"/>
          <ac:spMkLst>
            <pc:docMk/>
            <pc:sldMk cId="296931833" sldId="875"/>
            <ac:spMk id="2" creationId="{3526769A-968B-9F02-D736-93347D4900D8}"/>
          </ac:spMkLst>
        </pc:spChg>
        <pc:spChg chg="add del mod">
          <ac:chgData name="Palit, Tapti" userId="dec6fbcd-7598-406a-8cbf-504d4a3bac15" providerId="ADAL" clId="{ECD42228-5B96-4A72-B268-C46DF994E6B7}" dt="2024-01-22T23:30:49.896" v="10257" actId="478"/>
          <ac:spMkLst>
            <pc:docMk/>
            <pc:sldMk cId="296931833" sldId="875"/>
            <ac:spMk id="3" creationId="{50C939DD-2FAC-9A4D-8D0E-5C117F99AB02}"/>
          </ac:spMkLst>
        </pc:spChg>
        <pc:spChg chg="add mod">
          <ac:chgData name="Palit, Tapti" userId="dec6fbcd-7598-406a-8cbf-504d4a3bac15" providerId="ADAL" clId="{ECD42228-5B96-4A72-B268-C46DF994E6B7}" dt="2024-01-22T23:31:09.335" v="10262" actId="1076"/>
          <ac:spMkLst>
            <pc:docMk/>
            <pc:sldMk cId="296931833" sldId="875"/>
            <ac:spMk id="5" creationId="{F1A92983-FE8F-1390-3811-E7A0FB57DFA6}"/>
          </ac:spMkLst>
        </pc:spChg>
        <pc:spChg chg="add mod">
          <ac:chgData name="Palit, Tapti" userId="dec6fbcd-7598-406a-8cbf-504d4a3bac15" providerId="ADAL" clId="{ECD42228-5B96-4A72-B268-C46DF994E6B7}" dt="2024-01-22T23:31:31.831" v="10271" actId="14100"/>
          <ac:spMkLst>
            <pc:docMk/>
            <pc:sldMk cId="296931833" sldId="875"/>
            <ac:spMk id="6" creationId="{3CE8244B-C982-3E74-2616-BC2A088497F0}"/>
          </ac:spMkLst>
        </pc:spChg>
        <pc:spChg chg="mod">
          <ac:chgData name="Palit, Tapti" userId="dec6fbcd-7598-406a-8cbf-504d4a3bac15" providerId="ADAL" clId="{ECD42228-5B96-4A72-B268-C46DF994E6B7}" dt="2024-01-23T15:55:55.467" v="32704" actId="20577"/>
          <ac:spMkLst>
            <pc:docMk/>
            <pc:sldMk cId="296931833" sldId="875"/>
            <ac:spMk id="9" creationId="{45652F43-CCAC-D15B-5263-666344C4142E}"/>
          </ac:spMkLst>
        </pc:spChg>
        <pc:spChg chg="add del mod">
          <ac:chgData name="Palit, Tapti" userId="dec6fbcd-7598-406a-8cbf-504d4a3bac15" providerId="ADAL" clId="{ECD42228-5B96-4A72-B268-C46DF994E6B7}" dt="2024-01-23T15:54:53.290" v="32662" actId="22"/>
          <ac:spMkLst>
            <pc:docMk/>
            <pc:sldMk cId="296931833" sldId="875"/>
            <ac:spMk id="10" creationId="{0600F756-9276-E11D-99F8-22F000215AA3}"/>
          </ac:spMkLst>
        </pc:spChg>
        <pc:spChg chg="add mod">
          <ac:chgData name="Palit, Tapti" userId="dec6fbcd-7598-406a-8cbf-504d4a3bac15" providerId="ADAL" clId="{ECD42228-5B96-4A72-B268-C46DF994E6B7}" dt="2024-01-23T15:55:46.176" v="32663"/>
          <ac:spMkLst>
            <pc:docMk/>
            <pc:sldMk cId="296931833" sldId="875"/>
            <ac:spMk id="11" creationId="{21C4975F-A07C-84E9-F2B7-1C0B88951084}"/>
          </ac:spMkLst>
        </pc:spChg>
        <pc:spChg chg="mod">
          <ac:chgData name="Palit, Tapti" userId="dec6fbcd-7598-406a-8cbf-504d4a3bac15" providerId="ADAL" clId="{ECD42228-5B96-4A72-B268-C46DF994E6B7}" dt="2024-01-22T23:30:20.748" v="10252" actId="20577"/>
          <ac:spMkLst>
            <pc:docMk/>
            <pc:sldMk cId="296931833" sldId="875"/>
            <ac:spMk id="12" creationId="{428921C8-2D68-030B-6014-906ABC828331}"/>
          </ac:spMkLst>
        </pc:spChg>
        <pc:spChg chg="del">
          <ac:chgData name="Palit, Tapti" userId="dec6fbcd-7598-406a-8cbf-504d4a3bac15" providerId="ADAL" clId="{ECD42228-5B96-4A72-B268-C46DF994E6B7}" dt="2024-01-22T23:34:58.470" v="10291" actId="478"/>
          <ac:spMkLst>
            <pc:docMk/>
            <pc:sldMk cId="296931833" sldId="875"/>
            <ac:spMk id="70" creationId="{695C60F8-F3E3-6523-4815-A39577F04BAE}"/>
          </ac:spMkLst>
        </pc:spChg>
        <pc:spChg chg="del">
          <ac:chgData name="Palit, Tapti" userId="dec6fbcd-7598-406a-8cbf-504d4a3bac15" providerId="ADAL" clId="{ECD42228-5B96-4A72-B268-C46DF994E6B7}" dt="2024-01-22T23:34:58.470" v="10291" actId="478"/>
          <ac:spMkLst>
            <pc:docMk/>
            <pc:sldMk cId="296931833" sldId="875"/>
            <ac:spMk id="71" creationId="{0C699A5A-6323-3F38-CA30-13D94F961A17}"/>
          </ac:spMkLst>
        </pc:spChg>
        <pc:spChg chg="mod">
          <ac:chgData name="Palit, Tapti" userId="dec6fbcd-7598-406a-8cbf-504d4a3bac15" providerId="ADAL" clId="{ECD42228-5B96-4A72-B268-C46DF994E6B7}" dt="2024-01-22T23:31:04.270" v="10261" actId="1076"/>
          <ac:spMkLst>
            <pc:docMk/>
            <pc:sldMk cId="296931833" sldId="875"/>
            <ac:spMk id="146" creationId="{C91B8A5C-5C5C-ED6B-6FA0-8128225FD352}"/>
          </ac:spMkLst>
        </pc:spChg>
        <pc:cxnChg chg="mod">
          <ac:chgData name="Palit, Tapti" userId="dec6fbcd-7598-406a-8cbf-504d4a3bac15" providerId="ADAL" clId="{ECD42228-5B96-4A72-B268-C46DF994E6B7}" dt="2024-01-22T23:33:38.023" v="10282" actId="14100"/>
          <ac:cxnSpMkLst>
            <pc:docMk/>
            <pc:sldMk cId="296931833" sldId="875"/>
            <ac:cxnSpMk id="117" creationId="{26EB5098-53D3-DE97-4ACB-D231953C9E76}"/>
          </ac:cxnSpMkLst>
        </pc:cxnChg>
        <pc:cxnChg chg="mod">
          <ac:chgData name="Palit, Tapti" userId="dec6fbcd-7598-406a-8cbf-504d4a3bac15" providerId="ADAL" clId="{ECD42228-5B96-4A72-B268-C46DF994E6B7}" dt="2024-01-22T23:34:02.231" v="10285" actId="692"/>
          <ac:cxnSpMkLst>
            <pc:docMk/>
            <pc:sldMk cId="296931833" sldId="875"/>
            <ac:cxnSpMk id="130" creationId="{527AF174-3028-BA85-A26A-27B664066E8D}"/>
          </ac:cxnSpMkLst>
        </pc:cxnChg>
      </pc:sldChg>
      <pc:sldChg chg="add del mod modShow">
        <pc:chgData name="Palit, Tapti" userId="dec6fbcd-7598-406a-8cbf-504d4a3bac15" providerId="ADAL" clId="{ECD42228-5B96-4A72-B268-C46DF994E6B7}" dt="2024-01-28T03:44:01.241" v="67437" actId="47"/>
        <pc:sldMkLst>
          <pc:docMk/>
          <pc:sldMk cId="4180896120" sldId="875"/>
        </pc:sldMkLst>
      </pc:sldChg>
      <pc:sldChg chg="addSp delSp modSp new mod modClrScheme modAnim addCm chgLayout modNotesTx">
        <pc:chgData name="Palit, Tapti" userId="dec6fbcd-7598-406a-8cbf-504d4a3bac15" providerId="ADAL" clId="{ECD42228-5B96-4A72-B268-C46DF994E6B7}" dt="2024-01-16T18:39:26.235" v="7031" actId="20577"/>
        <pc:sldMkLst>
          <pc:docMk/>
          <pc:sldMk cId="4229178325" sldId="875"/>
        </pc:sldMkLst>
        <pc:spChg chg="add del mod ord">
          <ac:chgData name="Palit, Tapti" userId="dec6fbcd-7598-406a-8cbf-504d4a3bac15" providerId="ADAL" clId="{ECD42228-5B96-4A72-B268-C46DF994E6B7}" dt="2024-01-16T01:42:17.309" v="4762" actId="700"/>
          <ac:spMkLst>
            <pc:docMk/>
            <pc:sldMk cId="4229178325" sldId="875"/>
            <ac:spMk id="2" creationId="{D6DD9422-82A2-8E54-35C9-2201BF828BEA}"/>
          </ac:spMkLst>
        </pc:spChg>
        <pc:spChg chg="mod ord">
          <ac:chgData name="Palit, Tapti" userId="dec6fbcd-7598-406a-8cbf-504d4a3bac15" providerId="ADAL" clId="{ECD42228-5B96-4A72-B268-C46DF994E6B7}" dt="2024-01-16T16:57:53.140" v="6633" actId="700"/>
          <ac:spMkLst>
            <pc:docMk/>
            <pc:sldMk cId="4229178325" sldId="875"/>
            <ac:spMk id="3" creationId="{5FE994FB-161C-1490-BED0-9CBC11AC53CF}"/>
          </ac:spMkLst>
        </pc:spChg>
        <pc:spChg chg="mod ord">
          <ac:chgData name="Palit, Tapti" userId="dec6fbcd-7598-406a-8cbf-504d4a3bac15" providerId="ADAL" clId="{ECD42228-5B96-4A72-B268-C46DF994E6B7}" dt="2024-01-16T16:57:53.140" v="6633" actId="700"/>
          <ac:spMkLst>
            <pc:docMk/>
            <pc:sldMk cId="4229178325" sldId="875"/>
            <ac:spMk id="4" creationId="{BFF57BF7-3371-9300-79FF-D72E29E8F757}"/>
          </ac:spMkLst>
        </pc:spChg>
        <pc:spChg chg="add del">
          <ac:chgData name="Palit, Tapti" userId="dec6fbcd-7598-406a-8cbf-504d4a3bac15" providerId="ADAL" clId="{ECD42228-5B96-4A72-B268-C46DF994E6B7}" dt="2024-01-16T01:42:17.309" v="4762" actId="700"/>
          <ac:spMkLst>
            <pc:docMk/>
            <pc:sldMk cId="4229178325" sldId="875"/>
            <ac:spMk id="5" creationId="{A72F244F-938A-FF0C-1EA1-36591B4622CB}"/>
          </ac:spMkLst>
        </pc:spChg>
        <pc:spChg chg="add del mod ord">
          <ac:chgData name="Palit, Tapti" userId="dec6fbcd-7598-406a-8cbf-504d4a3bac15" providerId="ADAL" clId="{ECD42228-5B96-4A72-B268-C46DF994E6B7}" dt="2024-01-16T02:18:40.721" v="4870" actId="700"/>
          <ac:spMkLst>
            <pc:docMk/>
            <pc:sldMk cId="4229178325" sldId="875"/>
            <ac:spMk id="6" creationId="{DE5726D5-F3E3-5CF9-786F-C0346B896843}"/>
          </ac:spMkLst>
        </pc:spChg>
        <pc:spChg chg="add del mod ord">
          <ac:chgData name="Palit, Tapti" userId="dec6fbcd-7598-406a-8cbf-504d4a3bac15" providerId="ADAL" clId="{ECD42228-5B96-4A72-B268-C46DF994E6B7}" dt="2024-01-16T03:02:48.142" v="5151" actId="478"/>
          <ac:spMkLst>
            <pc:docMk/>
            <pc:sldMk cId="4229178325" sldId="875"/>
            <ac:spMk id="7" creationId="{D0816BC0-5A58-1C86-A062-5386DFF4158D}"/>
          </ac:spMkLst>
        </pc:spChg>
        <pc:spChg chg="add del mod ord">
          <ac:chgData name="Palit, Tapti" userId="dec6fbcd-7598-406a-8cbf-504d4a3bac15" providerId="ADAL" clId="{ECD42228-5B96-4A72-B268-C46DF994E6B7}" dt="2024-01-16T03:02:43.848" v="5150" actId="478"/>
          <ac:spMkLst>
            <pc:docMk/>
            <pc:sldMk cId="4229178325" sldId="875"/>
            <ac:spMk id="8" creationId="{55CC6AF2-F08D-395B-DB0A-BF50ACFFCB1A}"/>
          </ac:spMkLst>
        </pc:spChg>
        <pc:spChg chg="add del mod ord">
          <ac:chgData name="Palit, Tapti" userId="dec6fbcd-7598-406a-8cbf-504d4a3bac15" providerId="ADAL" clId="{ECD42228-5B96-4A72-B268-C46DF994E6B7}" dt="2024-01-16T03:02:51.247" v="5152" actId="478"/>
          <ac:spMkLst>
            <pc:docMk/>
            <pc:sldMk cId="4229178325" sldId="875"/>
            <ac:spMk id="9" creationId="{96687681-C73B-78B1-BDBF-872534289391}"/>
          </ac:spMkLst>
        </pc:spChg>
        <pc:spChg chg="add mod">
          <ac:chgData name="Palit, Tapti" userId="dec6fbcd-7598-406a-8cbf-504d4a3bac15" providerId="ADAL" clId="{ECD42228-5B96-4A72-B268-C46DF994E6B7}" dt="2024-01-16T16:54:21.141" v="6624" actId="20577"/>
          <ac:spMkLst>
            <pc:docMk/>
            <pc:sldMk cId="4229178325" sldId="875"/>
            <ac:spMk id="10" creationId="{4A15446E-34AF-64E1-7C90-A8DFADBBC603}"/>
          </ac:spMkLst>
        </pc:spChg>
        <pc:spChg chg="add del mod">
          <ac:chgData name="Palit, Tapti" userId="dec6fbcd-7598-406a-8cbf-504d4a3bac15" providerId="ADAL" clId="{ECD42228-5B96-4A72-B268-C46DF994E6B7}" dt="2024-01-16T02:29:06.530" v="5029" actId="478"/>
          <ac:spMkLst>
            <pc:docMk/>
            <pc:sldMk cId="4229178325" sldId="875"/>
            <ac:spMk id="11" creationId="{891FE687-320F-3D7B-E11B-C9D95FAE7BC7}"/>
          </ac:spMkLst>
        </pc:spChg>
        <pc:spChg chg="add del mod">
          <ac:chgData name="Palit, Tapti" userId="dec6fbcd-7598-406a-8cbf-504d4a3bac15" providerId="ADAL" clId="{ECD42228-5B96-4A72-B268-C46DF994E6B7}" dt="2024-01-16T02:29:06.530" v="5029" actId="478"/>
          <ac:spMkLst>
            <pc:docMk/>
            <pc:sldMk cId="4229178325" sldId="875"/>
            <ac:spMk id="12" creationId="{93CF2E8D-2C77-05CC-D802-2927C4FA1BC0}"/>
          </ac:spMkLst>
        </pc:spChg>
        <pc:spChg chg="add mod topLvl">
          <ac:chgData name="Palit, Tapti" userId="dec6fbcd-7598-406a-8cbf-504d4a3bac15" providerId="ADAL" clId="{ECD42228-5B96-4A72-B268-C46DF994E6B7}" dt="2024-01-16T03:54:21.924" v="5683" actId="1038"/>
          <ac:spMkLst>
            <pc:docMk/>
            <pc:sldMk cId="4229178325" sldId="875"/>
            <ac:spMk id="13" creationId="{3B61CAC2-4D97-F840-6423-69848205DA36}"/>
          </ac:spMkLst>
        </pc:spChg>
        <pc:spChg chg="add mod topLvl">
          <ac:chgData name="Palit, Tapti" userId="dec6fbcd-7598-406a-8cbf-504d4a3bac15" providerId="ADAL" clId="{ECD42228-5B96-4A72-B268-C46DF994E6B7}" dt="2024-01-16T03:54:21.924" v="5683" actId="1038"/>
          <ac:spMkLst>
            <pc:docMk/>
            <pc:sldMk cId="4229178325" sldId="875"/>
            <ac:spMk id="14" creationId="{E1163A98-65D8-5105-FCA1-7BFA5A12E0C5}"/>
          </ac:spMkLst>
        </pc:spChg>
        <pc:spChg chg="add del mod">
          <ac:chgData name="Palit, Tapti" userId="dec6fbcd-7598-406a-8cbf-504d4a3bac15" providerId="ADAL" clId="{ECD42228-5B96-4A72-B268-C46DF994E6B7}" dt="2024-01-16T02:30:09.072" v="5046" actId="478"/>
          <ac:spMkLst>
            <pc:docMk/>
            <pc:sldMk cId="4229178325" sldId="875"/>
            <ac:spMk id="15" creationId="{0E559D10-1148-B762-8045-532DB1648A8C}"/>
          </ac:spMkLst>
        </pc:spChg>
        <pc:spChg chg="add mod topLvl">
          <ac:chgData name="Palit, Tapti" userId="dec6fbcd-7598-406a-8cbf-504d4a3bac15" providerId="ADAL" clId="{ECD42228-5B96-4A72-B268-C46DF994E6B7}" dt="2024-01-16T03:54:21.924" v="5683" actId="1038"/>
          <ac:spMkLst>
            <pc:docMk/>
            <pc:sldMk cId="4229178325" sldId="875"/>
            <ac:spMk id="16" creationId="{21BB8DA7-E027-3F8D-B424-0A3348860376}"/>
          </ac:spMkLst>
        </pc:spChg>
        <pc:spChg chg="add mod topLvl">
          <ac:chgData name="Palit, Tapti" userId="dec6fbcd-7598-406a-8cbf-504d4a3bac15" providerId="ADAL" clId="{ECD42228-5B96-4A72-B268-C46DF994E6B7}" dt="2024-01-16T16:54:54.367" v="6628" actId="20577"/>
          <ac:spMkLst>
            <pc:docMk/>
            <pc:sldMk cId="4229178325" sldId="875"/>
            <ac:spMk id="23" creationId="{7C9B05AE-BA7F-2D5F-592B-6CE5A56EF80C}"/>
          </ac:spMkLst>
        </pc:spChg>
        <pc:spChg chg="add del mod">
          <ac:chgData name="Palit, Tapti" userId="dec6fbcd-7598-406a-8cbf-504d4a3bac15" providerId="ADAL" clId="{ECD42228-5B96-4A72-B268-C46DF994E6B7}" dt="2024-01-16T03:35:36.359" v="5545" actId="478"/>
          <ac:spMkLst>
            <pc:docMk/>
            <pc:sldMk cId="4229178325" sldId="875"/>
            <ac:spMk id="29" creationId="{3FB3035F-45D3-D2E1-A900-D8D6F1542AEE}"/>
          </ac:spMkLst>
        </pc:spChg>
        <pc:spChg chg="add mod topLvl">
          <ac:chgData name="Palit, Tapti" userId="dec6fbcd-7598-406a-8cbf-504d4a3bac15" providerId="ADAL" clId="{ECD42228-5B96-4A72-B268-C46DF994E6B7}" dt="2024-01-16T03:54:21.924" v="5683" actId="1038"/>
          <ac:spMkLst>
            <pc:docMk/>
            <pc:sldMk cId="4229178325" sldId="875"/>
            <ac:spMk id="42" creationId="{58A3508D-F979-7F39-0912-7560543E9A04}"/>
          </ac:spMkLst>
        </pc:spChg>
        <pc:spChg chg="add mod">
          <ac:chgData name="Palit, Tapti" userId="dec6fbcd-7598-406a-8cbf-504d4a3bac15" providerId="ADAL" clId="{ECD42228-5B96-4A72-B268-C46DF994E6B7}" dt="2024-01-16T15:53:26.120" v="6583" actId="20577"/>
          <ac:spMkLst>
            <pc:docMk/>
            <pc:sldMk cId="4229178325" sldId="875"/>
            <ac:spMk id="45" creationId="{29F1AD62-8FEE-03CD-2FEE-2BD105BA38AE}"/>
          </ac:spMkLst>
        </pc:spChg>
        <pc:spChg chg="add mod">
          <ac:chgData name="Palit, Tapti" userId="dec6fbcd-7598-406a-8cbf-504d4a3bac15" providerId="ADAL" clId="{ECD42228-5B96-4A72-B268-C46DF994E6B7}" dt="2024-01-16T03:54:21.924" v="5683" actId="1038"/>
          <ac:spMkLst>
            <pc:docMk/>
            <pc:sldMk cId="4229178325" sldId="875"/>
            <ac:spMk id="46" creationId="{56470CD4-7136-F4FB-2175-C06D01C96225}"/>
          </ac:spMkLst>
        </pc:spChg>
        <pc:spChg chg="add mod">
          <ac:chgData name="Palit, Tapti" userId="dec6fbcd-7598-406a-8cbf-504d4a3bac15" providerId="ADAL" clId="{ECD42228-5B96-4A72-B268-C46DF994E6B7}" dt="2024-01-16T03:54:21.924" v="5683" actId="1038"/>
          <ac:spMkLst>
            <pc:docMk/>
            <pc:sldMk cId="4229178325" sldId="875"/>
            <ac:spMk id="53" creationId="{450A3A35-06F1-B19B-657F-D6D3CA1C29D0}"/>
          </ac:spMkLst>
        </pc:spChg>
        <pc:spChg chg="add mod">
          <ac:chgData name="Palit, Tapti" userId="dec6fbcd-7598-406a-8cbf-504d4a3bac15" providerId="ADAL" clId="{ECD42228-5B96-4A72-B268-C46DF994E6B7}" dt="2024-01-16T03:54:21.924" v="5683" actId="1038"/>
          <ac:spMkLst>
            <pc:docMk/>
            <pc:sldMk cId="4229178325" sldId="875"/>
            <ac:spMk id="54" creationId="{913074AF-9E82-8DCD-73AF-A89C55B92F7F}"/>
          </ac:spMkLst>
        </pc:spChg>
        <pc:spChg chg="add del mod">
          <ac:chgData name="Palit, Tapti" userId="dec6fbcd-7598-406a-8cbf-504d4a3bac15" providerId="ADAL" clId="{ECD42228-5B96-4A72-B268-C46DF994E6B7}" dt="2024-01-16T03:21:35.992" v="5290" actId="478"/>
          <ac:spMkLst>
            <pc:docMk/>
            <pc:sldMk cId="4229178325" sldId="875"/>
            <ac:spMk id="56" creationId="{33BCAB2F-2591-63BE-9C6C-0034DA12C848}"/>
          </ac:spMkLst>
        </pc:spChg>
        <pc:spChg chg="add del mod">
          <ac:chgData name="Palit, Tapti" userId="dec6fbcd-7598-406a-8cbf-504d4a3bac15" providerId="ADAL" clId="{ECD42228-5B96-4A72-B268-C46DF994E6B7}" dt="2024-01-16T03:21:59.887" v="5296" actId="11529"/>
          <ac:spMkLst>
            <pc:docMk/>
            <pc:sldMk cId="4229178325" sldId="875"/>
            <ac:spMk id="57" creationId="{F501C5EC-A76F-6F43-7CB5-1AF379CDF2EE}"/>
          </ac:spMkLst>
        </pc:spChg>
        <pc:spChg chg="add mod">
          <ac:chgData name="Palit, Tapti" userId="dec6fbcd-7598-406a-8cbf-504d4a3bac15" providerId="ADAL" clId="{ECD42228-5B96-4A72-B268-C46DF994E6B7}" dt="2024-01-16T03:54:21.924" v="5683" actId="1038"/>
          <ac:spMkLst>
            <pc:docMk/>
            <pc:sldMk cId="4229178325" sldId="875"/>
            <ac:spMk id="58" creationId="{E580BD8F-11D7-3F1B-63D9-68A442AA1327}"/>
          </ac:spMkLst>
        </pc:spChg>
        <pc:spChg chg="add mod topLvl">
          <ac:chgData name="Palit, Tapti" userId="dec6fbcd-7598-406a-8cbf-504d4a3bac15" providerId="ADAL" clId="{ECD42228-5B96-4A72-B268-C46DF994E6B7}" dt="2024-01-16T03:54:21.924" v="5683" actId="1038"/>
          <ac:spMkLst>
            <pc:docMk/>
            <pc:sldMk cId="4229178325" sldId="875"/>
            <ac:spMk id="59" creationId="{92049930-3E5B-D97C-5BCA-B02CADBEEA7B}"/>
          </ac:spMkLst>
        </pc:spChg>
        <pc:spChg chg="add del mod ord">
          <ac:chgData name="Palit, Tapti" userId="dec6fbcd-7598-406a-8cbf-504d4a3bac15" providerId="ADAL" clId="{ECD42228-5B96-4A72-B268-C46DF994E6B7}" dt="2024-01-16T03:24:53.072" v="5395" actId="478"/>
          <ac:spMkLst>
            <pc:docMk/>
            <pc:sldMk cId="4229178325" sldId="875"/>
            <ac:spMk id="60" creationId="{32251209-FBEA-814F-4F75-2F8DD7238D20}"/>
          </ac:spMkLst>
        </pc:spChg>
        <pc:spChg chg="add del mod ord">
          <ac:chgData name="Palit, Tapti" userId="dec6fbcd-7598-406a-8cbf-504d4a3bac15" providerId="ADAL" clId="{ECD42228-5B96-4A72-B268-C46DF994E6B7}" dt="2024-01-16T03:25:25.358" v="5453" actId="478"/>
          <ac:spMkLst>
            <pc:docMk/>
            <pc:sldMk cId="4229178325" sldId="875"/>
            <ac:spMk id="61" creationId="{B9EFC998-B059-9CC0-D9C4-E7D7104F7ED2}"/>
          </ac:spMkLst>
        </pc:spChg>
        <pc:spChg chg="add mod topLvl">
          <ac:chgData name="Palit, Tapti" userId="dec6fbcd-7598-406a-8cbf-504d4a3bac15" providerId="ADAL" clId="{ECD42228-5B96-4A72-B268-C46DF994E6B7}" dt="2024-01-16T03:54:21.924" v="5683" actId="1038"/>
          <ac:spMkLst>
            <pc:docMk/>
            <pc:sldMk cId="4229178325" sldId="875"/>
            <ac:spMk id="64" creationId="{227ECAD8-7896-3292-9278-A478B0687A4D}"/>
          </ac:spMkLst>
        </pc:spChg>
        <pc:spChg chg="add mod">
          <ac:chgData name="Palit, Tapti" userId="dec6fbcd-7598-406a-8cbf-504d4a3bac15" providerId="ADAL" clId="{ECD42228-5B96-4A72-B268-C46DF994E6B7}" dt="2024-01-16T03:54:21.924" v="5683" actId="1038"/>
          <ac:spMkLst>
            <pc:docMk/>
            <pc:sldMk cId="4229178325" sldId="875"/>
            <ac:spMk id="93" creationId="{075D6DC6-EF2F-82C8-F82D-04A48DDD5739}"/>
          </ac:spMkLst>
        </pc:spChg>
        <pc:spChg chg="add mod">
          <ac:chgData name="Palit, Tapti" userId="dec6fbcd-7598-406a-8cbf-504d4a3bac15" providerId="ADAL" clId="{ECD42228-5B96-4A72-B268-C46DF994E6B7}" dt="2024-01-16T03:54:21.924" v="5683" actId="1038"/>
          <ac:spMkLst>
            <pc:docMk/>
            <pc:sldMk cId="4229178325" sldId="875"/>
            <ac:spMk id="94" creationId="{7EE1029A-306E-634D-34FD-91A8B87BCE9B}"/>
          </ac:spMkLst>
        </pc:spChg>
        <pc:spChg chg="add mod">
          <ac:chgData name="Palit, Tapti" userId="dec6fbcd-7598-406a-8cbf-504d4a3bac15" providerId="ADAL" clId="{ECD42228-5B96-4A72-B268-C46DF994E6B7}" dt="2024-01-16T03:54:21.924" v="5683" actId="1038"/>
          <ac:spMkLst>
            <pc:docMk/>
            <pc:sldMk cId="4229178325" sldId="875"/>
            <ac:spMk id="95" creationId="{D6CF86C7-A985-858B-05C0-983E4EE737B5}"/>
          </ac:spMkLst>
        </pc:spChg>
        <pc:spChg chg="add mod">
          <ac:chgData name="Palit, Tapti" userId="dec6fbcd-7598-406a-8cbf-504d4a3bac15" providerId="ADAL" clId="{ECD42228-5B96-4A72-B268-C46DF994E6B7}" dt="2024-01-16T03:54:21.924" v="5683" actId="1038"/>
          <ac:spMkLst>
            <pc:docMk/>
            <pc:sldMk cId="4229178325" sldId="875"/>
            <ac:spMk id="96" creationId="{E1AAE232-2187-24F6-5AF9-51FE1F88EADA}"/>
          </ac:spMkLst>
        </pc:spChg>
        <pc:spChg chg="add mod">
          <ac:chgData name="Palit, Tapti" userId="dec6fbcd-7598-406a-8cbf-504d4a3bac15" providerId="ADAL" clId="{ECD42228-5B96-4A72-B268-C46DF994E6B7}" dt="2024-01-16T03:54:21.924" v="5683" actId="1038"/>
          <ac:spMkLst>
            <pc:docMk/>
            <pc:sldMk cId="4229178325" sldId="875"/>
            <ac:spMk id="100" creationId="{53814E5C-5D7D-628C-DD84-C9F1A4B2F578}"/>
          </ac:spMkLst>
        </pc:spChg>
        <pc:spChg chg="add mod">
          <ac:chgData name="Palit, Tapti" userId="dec6fbcd-7598-406a-8cbf-504d4a3bac15" providerId="ADAL" clId="{ECD42228-5B96-4A72-B268-C46DF994E6B7}" dt="2024-01-16T03:54:21.924" v="5683" actId="1038"/>
          <ac:spMkLst>
            <pc:docMk/>
            <pc:sldMk cId="4229178325" sldId="875"/>
            <ac:spMk id="101" creationId="{BDEC4FF6-0EA7-569A-A49B-7BDBB053BCC6}"/>
          </ac:spMkLst>
        </pc:spChg>
        <pc:spChg chg="add del mod">
          <ac:chgData name="Palit, Tapti" userId="dec6fbcd-7598-406a-8cbf-504d4a3bac15" providerId="ADAL" clId="{ECD42228-5B96-4A72-B268-C46DF994E6B7}" dt="2024-01-16T03:53:38.821" v="5657" actId="6264"/>
          <ac:spMkLst>
            <pc:docMk/>
            <pc:sldMk cId="4229178325" sldId="875"/>
            <ac:spMk id="104" creationId="{5DEB1948-9DA3-C81B-27A2-9BC554785883}"/>
          </ac:spMkLst>
        </pc:spChg>
        <pc:spChg chg="add del mod">
          <ac:chgData name="Palit, Tapti" userId="dec6fbcd-7598-406a-8cbf-504d4a3bac15" providerId="ADAL" clId="{ECD42228-5B96-4A72-B268-C46DF994E6B7}" dt="2024-01-16T03:53:38.821" v="5657" actId="6264"/>
          <ac:spMkLst>
            <pc:docMk/>
            <pc:sldMk cId="4229178325" sldId="875"/>
            <ac:spMk id="105" creationId="{46200F19-ED10-EA7B-9A6B-7B40E134DDB5}"/>
          </ac:spMkLst>
        </pc:spChg>
        <pc:spChg chg="add del mod ord">
          <ac:chgData name="Palit, Tapti" userId="dec6fbcd-7598-406a-8cbf-504d4a3bac15" providerId="ADAL" clId="{ECD42228-5B96-4A72-B268-C46DF994E6B7}" dt="2024-01-16T03:54:00.586" v="5658" actId="478"/>
          <ac:spMkLst>
            <pc:docMk/>
            <pc:sldMk cId="4229178325" sldId="875"/>
            <ac:spMk id="106" creationId="{420EF710-B3F2-1D2D-EB5C-9B50AB2F0CCC}"/>
          </ac:spMkLst>
        </pc:spChg>
        <pc:spChg chg="add del mod ord">
          <ac:chgData name="Palit, Tapti" userId="dec6fbcd-7598-406a-8cbf-504d4a3bac15" providerId="ADAL" clId="{ECD42228-5B96-4A72-B268-C46DF994E6B7}" dt="2024-01-16T04:19:45.860" v="5904" actId="700"/>
          <ac:spMkLst>
            <pc:docMk/>
            <pc:sldMk cId="4229178325" sldId="875"/>
            <ac:spMk id="107" creationId="{09600FCB-F7AD-D87C-4317-19F8BB67DF0D}"/>
          </ac:spMkLst>
        </pc:spChg>
        <pc:spChg chg="add del mod">
          <ac:chgData name="Palit, Tapti" userId="dec6fbcd-7598-406a-8cbf-504d4a3bac15" providerId="ADAL" clId="{ECD42228-5B96-4A72-B268-C46DF994E6B7}" dt="2024-01-16T14:29:14.210" v="6495" actId="478"/>
          <ac:spMkLst>
            <pc:docMk/>
            <pc:sldMk cId="4229178325" sldId="875"/>
            <ac:spMk id="108" creationId="{4B9272DF-F622-80D9-33B6-8C1879727C4E}"/>
          </ac:spMkLst>
        </pc:spChg>
        <pc:spChg chg="add del mod">
          <ac:chgData name="Palit, Tapti" userId="dec6fbcd-7598-406a-8cbf-504d4a3bac15" providerId="ADAL" clId="{ECD42228-5B96-4A72-B268-C46DF994E6B7}" dt="2024-01-16T14:29:08.825" v="6493" actId="478"/>
          <ac:spMkLst>
            <pc:docMk/>
            <pc:sldMk cId="4229178325" sldId="875"/>
            <ac:spMk id="109" creationId="{63C7FF64-6A9B-0A1F-A3C3-8D44239D5064}"/>
          </ac:spMkLst>
        </pc:spChg>
        <pc:spChg chg="add mod">
          <ac:chgData name="Palit, Tapti" userId="dec6fbcd-7598-406a-8cbf-504d4a3bac15" providerId="ADAL" clId="{ECD42228-5B96-4A72-B268-C46DF994E6B7}" dt="2024-01-16T04:18:39.085" v="5850" actId="1076"/>
          <ac:spMkLst>
            <pc:docMk/>
            <pc:sldMk cId="4229178325" sldId="875"/>
            <ac:spMk id="110" creationId="{EFF58830-D0DB-C02C-9EC1-6D2E9C84DEF0}"/>
          </ac:spMkLst>
        </pc:spChg>
        <pc:spChg chg="add del mod ord">
          <ac:chgData name="Palit, Tapti" userId="dec6fbcd-7598-406a-8cbf-504d4a3bac15" providerId="ADAL" clId="{ECD42228-5B96-4A72-B268-C46DF994E6B7}" dt="2024-01-16T04:19:51.478" v="5905" actId="478"/>
          <ac:spMkLst>
            <pc:docMk/>
            <pc:sldMk cId="4229178325" sldId="875"/>
            <ac:spMk id="111" creationId="{1A17BBFC-DCE2-76C0-1CBA-4488047494D8}"/>
          </ac:spMkLst>
        </pc:spChg>
        <pc:spChg chg="add mod">
          <ac:chgData name="Palit, Tapti" userId="dec6fbcd-7598-406a-8cbf-504d4a3bac15" providerId="ADAL" clId="{ECD42228-5B96-4A72-B268-C46DF994E6B7}" dt="2024-01-16T17:02:24.423" v="6755" actId="14100"/>
          <ac:spMkLst>
            <pc:docMk/>
            <pc:sldMk cId="4229178325" sldId="875"/>
            <ac:spMk id="112" creationId="{3B6BBB52-4A1E-CC82-DDC2-EC5496F71688}"/>
          </ac:spMkLst>
        </pc:spChg>
        <pc:spChg chg="add mod">
          <ac:chgData name="Palit, Tapti" userId="dec6fbcd-7598-406a-8cbf-504d4a3bac15" providerId="ADAL" clId="{ECD42228-5B96-4A72-B268-C46DF994E6B7}" dt="2024-01-16T17:02:36.335" v="6757" actId="14100"/>
          <ac:spMkLst>
            <pc:docMk/>
            <pc:sldMk cId="4229178325" sldId="875"/>
            <ac:spMk id="113" creationId="{093D63DE-518E-FCB0-78E7-3F52940F6B53}"/>
          </ac:spMkLst>
        </pc:spChg>
        <pc:spChg chg="add mod">
          <ac:chgData name="Palit, Tapti" userId="dec6fbcd-7598-406a-8cbf-504d4a3bac15" providerId="ADAL" clId="{ECD42228-5B96-4A72-B268-C46DF994E6B7}" dt="2024-01-16T17:02:30.982" v="6756" actId="14100"/>
          <ac:spMkLst>
            <pc:docMk/>
            <pc:sldMk cId="4229178325" sldId="875"/>
            <ac:spMk id="114" creationId="{7116ADB7-F8EA-7D2D-B761-36774083928D}"/>
          </ac:spMkLst>
        </pc:spChg>
        <pc:spChg chg="add del mod ord">
          <ac:chgData name="Palit, Tapti" userId="dec6fbcd-7598-406a-8cbf-504d4a3bac15" providerId="ADAL" clId="{ECD42228-5B96-4A72-B268-C46DF994E6B7}" dt="2024-01-16T17:00:21.320" v="6753" actId="478"/>
          <ac:spMkLst>
            <pc:docMk/>
            <pc:sldMk cId="4229178325" sldId="875"/>
            <ac:spMk id="118" creationId="{F18835FC-C433-7957-98E9-B85BB81D8512}"/>
          </ac:spMkLst>
        </pc:spChg>
        <pc:spChg chg="add mod ord">
          <ac:chgData name="Palit, Tapti" userId="dec6fbcd-7598-406a-8cbf-504d4a3bac15" providerId="ADAL" clId="{ECD42228-5B96-4A72-B268-C46DF994E6B7}" dt="2024-01-16T18:39:26.235" v="7031" actId="20577"/>
          <ac:spMkLst>
            <pc:docMk/>
            <pc:sldMk cId="4229178325" sldId="875"/>
            <ac:spMk id="119" creationId="{7C78F0A2-7188-58B6-ED35-36C02E70F337}"/>
          </ac:spMkLst>
        </pc:spChg>
        <pc:grpChg chg="add del mod">
          <ac:chgData name="Palit, Tapti" userId="dec6fbcd-7598-406a-8cbf-504d4a3bac15" providerId="ADAL" clId="{ECD42228-5B96-4A72-B268-C46DF994E6B7}" dt="2024-01-16T03:39:04.169" v="5570" actId="165"/>
          <ac:grpSpMkLst>
            <pc:docMk/>
            <pc:sldMk cId="4229178325" sldId="875"/>
            <ac:grpSpMk id="62" creationId="{BF0A9CC3-0CF1-0ED9-92F9-53FD88678170}"/>
          </ac:grpSpMkLst>
        </pc:grpChg>
        <pc:grpChg chg="add del mod">
          <ac:chgData name="Palit, Tapti" userId="dec6fbcd-7598-406a-8cbf-504d4a3bac15" providerId="ADAL" clId="{ECD42228-5B96-4A72-B268-C46DF994E6B7}" dt="2024-01-16T03:44:02.844" v="5601" actId="165"/>
          <ac:grpSpMkLst>
            <pc:docMk/>
            <pc:sldMk cId="4229178325" sldId="875"/>
            <ac:grpSpMk id="92" creationId="{75064B06-5504-66F7-BC8A-303171556E22}"/>
          </ac:grpSpMkLst>
        </pc:grpChg>
        <pc:cxnChg chg="add mod topLvl">
          <ac:chgData name="Palit, Tapti" userId="dec6fbcd-7598-406a-8cbf-504d4a3bac15" providerId="ADAL" clId="{ECD42228-5B96-4A72-B268-C46DF994E6B7}" dt="2024-01-16T03:54:21.924" v="5683" actId="1038"/>
          <ac:cxnSpMkLst>
            <pc:docMk/>
            <pc:sldMk cId="4229178325" sldId="875"/>
            <ac:cxnSpMk id="18" creationId="{6B24FD24-4FC8-FFDD-16CD-6463BA38CCC7}"/>
          </ac:cxnSpMkLst>
        </pc:cxnChg>
        <pc:cxnChg chg="add del mod">
          <ac:chgData name="Palit, Tapti" userId="dec6fbcd-7598-406a-8cbf-504d4a3bac15" providerId="ADAL" clId="{ECD42228-5B96-4A72-B268-C46DF994E6B7}" dt="2024-01-16T03:34:48.113" v="5531" actId="478"/>
          <ac:cxnSpMkLst>
            <pc:docMk/>
            <pc:sldMk cId="4229178325" sldId="875"/>
            <ac:cxnSpMk id="19" creationId="{88EAF6B3-792D-0764-CF7C-3DBE04D14615}"/>
          </ac:cxnSpMkLst>
        </pc:cxnChg>
        <pc:cxnChg chg="add del mod">
          <ac:chgData name="Palit, Tapti" userId="dec6fbcd-7598-406a-8cbf-504d4a3bac15" providerId="ADAL" clId="{ECD42228-5B96-4A72-B268-C46DF994E6B7}" dt="2024-01-16T02:31:07.092" v="5075" actId="478"/>
          <ac:cxnSpMkLst>
            <pc:docMk/>
            <pc:sldMk cId="4229178325" sldId="875"/>
            <ac:cxnSpMk id="22" creationId="{35A0B31A-0B7C-6C78-436B-20298764E241}"/>
          </ac:cxnSpMkLst>
        </pc:cxnChg>
        <pc:cxnChg chg="add mod topLvl">
          <ac:chgData name="Palit, Tapti" userId="dec6fbcd-7598-406a-8cbf-504d4a3bac15" providerId="ADAL" clId="{ECD42228-5B96-4A72-B268-C46DF994E6B7}" dt="2024-01-16T15:52:49.661" v="6554" actId="1076"/>
          <ac:cxnSpMkLst>
            <pc:docMk/>
            <pc:sldMk cId="4229178325" sldId="875"/>
            <ac:cxnSpMk id="30" creationId="{60C516F1-B6A5-8C9A-AE10-E58F20DFDEB8}"/>
          </ac:cxnSpMkLst>
        </pc:cxnChg>
        <pc:cxnChg chg="add del mod">
          <ac:chgData name="Palit, Tapti" userId="dec6fbcd-7598-406a-8cbf-504d4a3bac15" providerId="ADAL" clId="{ECD42228-5B96-4A72-B268-C46DF994E6B7}" dt="2024-01-16T03:36:57.753" v="5553" actId="478"/>
          <ac:cxnSpMkLst>
            <pc:docMk/>
            <pc:sldMk cId="4229178325" sldId="875"/>
            <ac:cxnSpMk id="33" creationId="{B5C56B25-5D4F-B6B2-3A3D-43635D872601}"/>
          </ac:cxnSpMkLst>
        </pc:cxnChg>
        <pc:cxnChg chg="add del mod">
          <ac:chgData name="Palit, Tapti" userId="dec6fbcd-7598-406a-8cbf-504d4a3bac15" providerId="ADAL" clId="{ECD42228-5B96-4A72-B268-C46DF994E6B7}" dt="2024-01-16T03:37:06.269" v="5554" actId="478"/>
          <ac:cxnSpMkLst>
            <pc:docMk/>
            <pc:sldMk cId="4229178325" sldId="875"/>
            <ac:cxnSpMk id="43" creationId="{12B25BE9-4D11-4B68-C2E8-E87CB7A84704}"/>
          </ac:cxnSpMkLst>
        </pc:cxnChg>
        <pc:cxnChg chg="add del mod">
          <ac:chgData name="Palit, Tapti" userId="dec6fbcd-7598-406a-8cbf-504d4a3bac15" providerId="ADAL" clId="{ECD42228-5B96-4A72-B268-C46DF994E6B7}" dt="2024-01-16T03:35:25.188" v="5544" actId="478"/>
          <ac:cxnSpMkLst>
            <pc:docMk/>
            <pc:sldMk cId="4229178325" sldId="875"/>
            <ac:cxnSpMk id="50" creationId="{B46F5D14-CFCA-8F9A-6AC7-D788E9F4197E}"/>
          </ac:cxnSpMkLst>
        </pc:cxnChg>
        <pc:cxnChg chg="add mod topLvl">
          <ac:chgData name="Palit, Tapti" userId="dec6fbcd-7598-406a-8cbf-504d4a3bac15" providerId="ADAL" clId="{ECD42228-5B96-4A72-B268-C46DF994E6B7}" dt="2024-01-16T03:54:21.924" v="5683" actId="1038"/>
          <ac:cxnSpMkLst>
            <pc:docMk/>
            <pc:sldMk cId="4229178325" sldId="875"/>
            <ac:cxnSpMk id="75" creationId="{77B38C21-5F39-3594-03E0-CE7C5A23CC1B}"/>
          </ac:cxnSpMkLst>
        </pc:cxnChg>
        <pc:cxnChg chg="add mod topLvl">
          <ac:chgData name="Palit, Tapti" userId="dec6fbcd-7598-406a-8cbf-504d4a3bac15" providerId="ADAL" clId="{ECD42228-5B96-4A72-B268-C46DF994E6B7}" dt="2024-01-16T15:52:49.661" v="6554" actId="1076"/>
          <ac:cxnSpMkLst>
            <pc:docMk/>
            <pc:sldMk cId="4229178325" sldId="875"/>
            <ac:cxnSpMk id="80" creationId="{54F97FEC-2FD1-2EFF-C082-9B77D0ACE08D}"/>
          </ac:cxnSpMkLst>
        </pc:cxnChg>
        <pc:cxnChg chg="add mod topLvl">
          <ac:chgData name="Palit, Tapti" userId="dec6fbcd-7598-406a-8cbf-504d4a3bac15" providerId="ADAL" clId="{ECD42228-5B96-4A72-B268-C46DF994E6B7}" dt="2024-01-16T03:54:21.924" v="5683" actId="1038"/>
          <ac:cxnSpMkLst>
            <pc:docMk/>
            <pc:sldMk cId="4229178325" sldId="875"/>
            <ac:cxnSpMk id="89" creationId="{3F6A463A-1416-3036-CCF9-1D7F043EAA38}"/>
          </ac:cxnSpMkLst>
        </pc:cxnChg>
        <pc:cxnChg chg="add mod">
          <ac:chgData name="Palit, Tapti" userId="dec6fbcd-7598-406a-8cbf-504d4a3bac15" providerId="ADAL" clId="{ECD42228-5B96-4A72-B268-C46DF994E6B7}" dt="2024-01-16T03:54:21.924" v="5683" actId="1038"/>
          <ac:cxnSpMkLst>
            <pc:docMk/>
            <pc:sldMk cId="4229178325" sldId="875"/>
            <ac:cxnSpMk id="97" creationId="{6B25C1E5-E46B-2278-133D-45BF584405B1}"/>
          </ac:cxnSpMkLst>
        </pc:cxnChg>
        <pc:cxnChg chg="add mod">
          <ac:chgData name="Palit, Tapti" userId="dec6fbcd-7598-406a-8cbf-504d4a3bac15" providerId="ADAL" clId="{ECD42228-5B96-4A72-B268-C46DF994E6B7}" dt="2024-01-16T16:52:26.509" v="6609"/>
          <ac:cxnSpMkLst>
            <pc:docMk/>
            <pc:sldMk cId="4229178325" sldId="875"/>
            <ac:cxnSpMk id="117" creationId="{BF3F52D6-DC6B-3996-895C-26189CC72DAB}"/>
          </ac:cxnSpMkLst>
        </pc:cxnChg>
        <pc:extLst>
          <p:ext xmlns:p="http://schemas.openxmlformats.org/presentationml/2006/main" uri="{D6D511B9-2390-475A-947B-AFAB55BFBCF1}">
            <pc226:cmChg xmlns:pc226="http://schemas.microsoft.com/office/powerpoint/2022/06/main/command" chg="add">
              <pc226:chgData name="Palit, Tapti" userId="dec6fbcd-7598-406a-8cbf-504d4a3bac15" providerId="ADAL" clId="{ECD42228-5B96-4A72-B268-C46DF994E6B7}" dt="2024-01-16T14:36:40.373" v="6526"/>
              <pc2:cmMkLst xmlns:pc2="http://schemas.microsoft.com/office/powerpoint/2019/9/main/command">
                <pc:docMk/>
                <pc:sldMk cId="4229178325" sldId="875"/>
                <pc2:cmMk id="{7EFFEAAC-3758-4429-81CB-6737B76B51DD}"/>
              </pc2:cmMkLst>
            </pc226:cmChg>
          </p:ext>
        </pc:extLst>
      </pc:sldChg>
      <pc:sldChg chg="add del mod modShow">
        <pc:chgData name="Palit, Tapti" userId="dec6fbcd-7598-406a-8cbf-504d4a3bac15" providerId="ADAL" clId="{ECD42228-5B96-4A72-B268-C46DF994E6B7}" dt="2024-01-28T03:44:01.241" v="67437" actId="47"/>
        <pc:sldMkLst>
          <pc:docMk/>
          <pc:sldMk cId="811315313" sldId="876"/>
        </pc:sldMkLst>
      </pc:sldChg>
      <pc:sldChg chg="addSp delSp modSp new mod modClrScheme delAnim modAnim chgLayout">
        <pc:chgData name="Palit, Tapti" userId="dec6fbcd-7598-406a-8cbf-504d4a3bac15" providerId="ADAL" clId="{ECD42228-5B96-4A72-B268-C46DF994E6B7}" dt="2024-01-16T19:14:57.037" v="7320" actId="6549"/>
        <pc:sldMkLst>
          <pc:docMk/>
          <pc:sldMk cId="2344568267" sldId="876"/>
        </pc:sldMkLst>
        <pc:spChg chg="mod ord">
          <ac:chgData name="Palit, Tapti" userId="dec6fbcd-7598-406a-8cbf-504d4a3bac15" providerId="ADAL" clId="{ECD42228-5B96-4A72-B268-C46DF994E6B7}" dt="2024-01-16T19:14:57.037" v="7320" actId="6549"/>
          <ac:spMkLst>
            <pc:docMk/>
            <pc:sldMk cId="2344568267" sldId="876"/>
            <ac:spMk id="2" creationId="{5331F909-ED14-5E9B-0948-7FB76FB6F640}"/>
          </ac:spMkLst>
        </pc:spChg>
        <pc:spChg chg="mod ord">
          <ac:chgData name="Palit, Tapti" userId="dec6fbcd-7598-406a-8cbf-504d4a3bac15" providerId="ADAL" clId="{ECD42228-5B96-4A72-B268-C46DF994E6B7}" dt="2024-01-16T19:14:51.826" v="7318" actId="20577"/>
          <ac:spMkLst>
            <pc:docMk/>
            <pc:sldMk cId="2344568267" sldId="876"/>
            <ac:spMk id="3" creationId="{F97B2BB2-BFBD-8019-A7CA-D1CFD8FFCFA7}"/>
          </ac:spMkLst>
        </pc:spChg>
        <pc:spChg chg="mod ord">
          <ac:chgData name="Palit, Tapti" userId="dec6fbcd-7598-406a-8cbf-504d4a3bac15" providerId="ADAL" clId="{ECD42228-5B96-4A72-B268-C46DF994E6B7}" dt="2024-01-16T16:58:23.548" v="6637" actId="700"/>
          <ac:spMkLst>
            <pc:docMk/>
            <pc:sldMk cId="2344568267" sldId="876"/>
            <ac:spMk id="4" creationId="{6B59ADFF-B5DA-EF43-0E4E-FB3DF981B04F}"/>
          </ac:spMkLst>
        </pc:spChg>
        <pc:spChg chg="del">
          <ac:chgData name="Palit, Tapti" userId="dec6fbcd-7598-406a-8cbf-504d4a3bac15" providerId="ADAL" clId="{ECD42228-5B96-4A72-B268-C46DF994E6B7}" dt="2024-01-16T04:21:11.195" v="6066" actId="700"/>
          <ac:spMkLst>
            <pc:docMk/>
            <pc:sldMk cId="2344568267" sldId="876"/>
            <ac:spMk id="5" creationId="{150717A6-B68C-51C7-6A1D-510F9E38E2B1}"/>
          </ac:spMkLst>
        </pc:spChg>
        <pc:spChg chg="add del mod ord">
          <ac:chgData name="Palit, Tapti" userId="dec6fbcd-7598-406a-8cbf-504d4a3bac15" providerId="ADAL" clId="{ECD42228-5B96-4A72-B268-C46DF994E6B7}" dt="2024-01-16T04:32:22.356" v="6191" actId="478"/>
          <ac:spMkLst>
            <pc:docMk/>
            <pc:sldMk cId="2344568267" sldId="876"/>
            <ac:spMk id="6" creationId="{29B43953-15D2-6546-548C-86B3D6CC521A}"/>
          </ac:spMkLst>
        </pc:spChg>
        <pc:spChg chg="add del mod ord">
          <ac:chgData name="Palit, Tapti" userId="dec6fbcd-7598-406a-8cbf-504d4a3bac15" providerId="ADAL" clId="{ECD42228-5B96-4A72-B268-C46DF994E6B7}" dt="2024-01-16T04:24:59.233" v="6102" actId="700"/>
          <ac:spMkLst>
            <pc:docMk/>
            <pc:sldMk cId="2344568267" sldId="876"/>
            <ac:spMk id="7" creationId="{473D0011-A641-2272-F3A5-7C0E6B6C09F7}"/>
          </ac:spMkLst>
        </pc:spChg>
        <pc:spChg chg="add del mod ord">
          <ac:chgData name="Palit, Tapti" userId="dec6fbcd-7598-406a-8cbf-504d4a3bac15" providerId="ADAL" clId="{ECD42228-5B96-4A72-B268-C46DF994E6B7}" dt="2024-01-16T04:24:59.233" v="6102" actId="700"/>
          <ac:spMkLst>
            <pc:docMk/>
            <pc:sldMk cId="2344568267" sldId="876"/>
            <ac:spMk id="8" creationId="{41C2EC75-D001-BB14-6ED9-43FC3928DA66}"/>
          </ac:spMkLst>
        </pc:spChg>
        <pc:spChg chg="add mod">
          <ac:chgData name="Palit, Tapti" userId="dec6fbcd-7598-406a-8cbf-504d4a3bac15" providerId="ADAL" clId="{ECD42228-5B96-4A72-B268-C46DF994E6B7}" dt="2024-01-16T16:54:39.916" v="6625"/>
          <ac:spMkLst>
            <pc:docMk/>
            <pc:sldMk cId="2344568267" sldId="876"/>
            <ac:spMk id="9" creationId="{45E2616E-235F-703B-F01A-94D5E9BAA98D}"/>
          </ac:spMkLst>
        </pc:spChg>
        <pc:spChg chg="add mod">
          <ac:chgData name="Palit, Tapti" userId="dec6fbcd-7598-406a-8cbf-504d4a3bac15" providerId="ADAL" clId="{ECD42228-5B96-4A72-B268-C46DF994E6B7}" dt="2024-01-16T04:25:35.548" v="6108" actId="164"/>
          <ac:spMkLst>
            <pc:docMk/>
            <pc:sldMk cId="2344568267" sldId="876"/>
            <ac:spMk id="10" creationId="{88E69A9C-C12A-AFC1-15B0-CA9A13E7531E}"/>
          </ac:spMkLst>
        </pc:spChg>
        <pc:spChg chg="add mod">
          <ac:chgData name="Palit, Tapti" userId="dec6fbcd-7598-406a-8cbf-504d4a3bac15" providerId="ADAL" clId="{ECD42228-5B96-4A72-B268-C46DF994E6B7}" dt="2024-01-16T04:25:35.548" v="6108" actId="164"/>
          <ac:spMkLst>
            <pc:docMk/>
            <pc:sldMk cId="2344568267" sldId="876"/>
            <ac:spMk id="11" creationId="{50C85A5B-05E3-8C1D-E1E0-4D727CE2B2F0}"/>
          </ac:spMkLst>
        </pc:spChg>
        <pc:spChg chg="add mod">
          <ac:chgData name="Palit, Tapti" userId="dec6fbcd-7598-406a-8cbf-504d4a3bac15" providerId="ADAL" clId="{ECD42228-5B96-4A72-B268-C46DF994E6B7}" dt="2024-01-16T04:25:35.548" v="6108" actId="164"/>
          <ac:spMkLst>
            <pc:docMk/>
            <pc:sldMk cId="2344568267" sldId="876"/>
            <ac:spMk id="12" creationId="{D6EF5057-998C-8787-F167-F3F2A0E0AFAD}"/>
          </ac:spMkLst>
        </pc:spChg>
        <pc:spChg chg="add mod">
          <ac:chgData name="Palit, Tapti" userId="dec6fbcd-7598-406a-8cbf-504d4a3bac15" providerId="ADAL" clId="{ECD42228-5B96-4A72-B268-C46DF994E6B7}" dt="2024-01-16T16:54:59.129" v="6630" actId="20577"/>
          <ac:spMkLst>
            <pc:docMk/>
            <pc:sldMk cId="2344568267" sldId="876"/>
            <ac:spMk id="14" creationId="{D264326F-26F0-F32A-B093-1DD987046D86}"/>
          </ac:spMkLst>
        </pc:spChg>
        <pc:spChg chg="add mod">
          <ac:chgData name="Palit, Tapti" userId="dec6fbcd-7598-406a-8cbf-504d4a3bac15" providerId="ADAL" clId="{ECD42228-5B96-4A72-B268-C46DF994E6B7}" dt="2024-01-16T04:25:35.548" v="6108" actId="164"/>
          <ac:spMkLst>
            <pc:docMk/>
            <pc:sldMk cId="2344568267" sldId="876"/>
            <ac:spMk id="16" creationId="{20F3D019-FD50-C13A-7F7E-0FECBDBE6DB8}"/>
          </ac:spMkLst>
        </pc:spChg>
        <pc:spChg chg="add mod">
          <ac:chgData name="Palit, Tapti" userId="dec6fbcd-7598-406a-8cbf-504d4a3bac15" providerId="ADAL" clId="{ECD42228-5B96-4A72-B268-C46DF994E6B7}" dt="2024-01-16T04:25:35.548" v="6108" actId="164"/>
          <ac:spMkLst>
            <pc:docMk/>
            <pc:sldMk cId="2344568267" sldId="876"/>
            <ac:spMk id="17" creationId="{A3FABA11-B789-6EFC-8919-503BF1C814CF}"/>
          </ac:spMkLst>
        </pc:spChg>
        <pc:spChg chg="add mod">
          <ac:chgData name="Palit, Tapti" userId="dec6fbcd-7598-406a-8cbf-504d4a3bac15" providerId="ADAL" clId="{ECD42228-5B96-4A72-B268-C46DF994E6B7}" dt="2024-01-16T04:25:35.548" v="6108" actId="164"/>
          <ac:spMkLst>
            <pc:docMk/>
            <pc:sldMk cId="2344568267" sldId="876"/>
            <ac:spMk id="18" creationId="{4411AF6C-641B-F274-A784-F0383706C8D7}"/>
          </ac:spMkLst>
        </pc:spChg>
        <pc:spChg chg="add del mod">
          <ac:chgData name="Palit, Tapti" userId="dec6fbcd-7598-406a-8cbf-504d4a3bac15" providerId="ADAL" clId="{ECD42228-5B96-4A72-B268-C46DF994E6B7}" dt="2024-01-16T04:26:17.396" v="6118" actId="478"/>
          <ac:spMkLst>
            <pc:docMk/>
            <pc:sldMk cId="2344568267" sldId="876"/>
            <ac:spMk id="22" creationId="{FCFAD468-FCD9-4728-ABE9-B6636D8C2258}"/>
          </ac:spMkLst>
        </pc:spChg>
        <pc:spChg chg="add mod">
          <ac:chgData name="Palit, Tapti" userId="dec6fbcd-7598-406a-8cbf-504d4a3bac15" providerId="ADAL" clId="{ECD42228-5B96-4A72-B268-C46DF994E6B7}" dt="2024-01-16T04:25:35.548" v="6108" actId="164"/>
          <ac:spMkLst>
            <pc:docMk/>
            <pc:sldMk cId="2344568267" sldId="876"/>
            <ac:spMk id="23" creationId="{13941798-765E-0FA3-8181-47FB3B3052D3}"/>
          </ac:spMkLst>
        </pc:spChg>
        <pc:spChg chg="add mod">
          <ac:chgData name="Palit, Tapti" userId="dec6fbcd-7598-406a-8cbf-504d4a3bac15" providerId="ADAL" clId="{ECD42228-5B96-4A72-B268-C46DF994E6B7}" dt="2024-01-16T04:25:35.548" v="6108" actId="164"/>
          <ac:spMkLst>
            <pc:docMk/>
            <pc:sldMk cId="2344568267" sldId="876"/>
            <ac:spMk id="24" creationId="{039A6A16-2EB0-8019-67DD-79004534D44F}"/>
          </ac:spMkLst>
        </pc:spChg>
        <pc:spChg chg="add del mod">
          <ac:chgData name="Palit, Tapti" userId="dec6fbcd-7598-406a-8cbf-504d4a3bac15" providerId="ADAL" clId="{ECD42228-5B96-4A72-B268-C46DF994E6B7}" dt="2024-01-16T04:28:45.103" v="6121" actId="478"/>
          <ac:spMkLst>
            <pc:docMk/>
            <pc:sldMk cId="2344568267" sldId="876"/>
            <ac:spMk id="25" creationId="{F0A19683-30AD-476A-4D1B-FB57E6E3856B}"/>
          </ac:spMkLst>
        </pc:spChg>
        <pc:spChg chg="add mod ord">
          <ac:chgData name="Palit, Tapti" userId="dec6fbcd-7598-406a-8cbf-504d4a3bac15" providerId="ADAL" clId="{ECD42228-5B96-4A72-B268-C46DF994E6B7}" dt="2024-01-16T04:26:13.042" v="6116" actId="167"/>
          <ac:spMkLst>
            <pc:docMk/>
            <pc:sldMk cId="2344568267" sldId="876"/>
            <ac:spMk id="27" creationId="{5B17AF87-7318-D8DC-8015-6A2C07165442}"/>
          </ac:spMkLst>
        </pc:spChg>
        <pc:spChg chg="add mod ord">
          <ac:chgData name="Palit, Tapti" userId="dec6fbcd-7598-406a-8cbf-504d4a3bac15" providerId="ADAL" clId="{ECD42228-5B96-4A72-B268-C46DF994E6B7}" dt="2024-01-16T04:28:41.253" v="6119" actId="167"/>
          <ac:spMkLst>
            <pc:docMk/>
            <pc:sldMk cId="2344568267" sldId="876"/>
            <ac:spMk id="28" creationId="{D9DC291D-6C75-D15A-D1E4-3C48EF4C5AAC}"/>
          </ac:spMkLst>
        </pc:spChg>
        <pc:spChg chg="add mod">
          <ac:chgData name="Palit, Tapti" userId="dec6fbcd-7598-406a-8cbf-504d4a3bac15" providerId="ADAL" clId="{ECD42228-5B96-4A72-B268-C46DF994E6B7}" dt="2024-01-16T04:25:35.548" v="6108" actId="164"/>
          <ac:spMkLst>
            <pc:docMk/>
            <pc:sldMk cId="2344568267" sldId="876"/>
            <ac:spMk id="29" creationId="{46E77DBB-9705-1E5A-31C1-D79322DE650B}"/>
          </ac:spMkLst>
        </pc:spChg>
        <pc:spChg chg="add mod">
          <ac:chgData name="Palit, Tapti" userId="dec6fbcd-7598-406a-8cbf-504d4a3bac15" providerId="ADAL" clId="{ECD42228-5B96-4A72-B268-C46DF994E6B7}" dt="2024-01-16T04:25:35.548" v="6108" actId="164"/>
          <ac:spMkLst>
            <pc:docMk/>
            <pc:sldMk cId="2344568267" sldId="876"/>
            <ac:spMk id="30" creationId="{82590E3A-CA8C-5E05-9E48-4A42AF264AB3}"/>
          </ac:spMkLst>
        </pc:spChg>
        <pc:spChg chg="add mod">
          <ac:chgData name="Palit, Tapti" userId="dec6fbcd-7598-406a-8cbf-504d4a3bac15" providerId="ADAL" clId="{ECD42228-5B96-4A72-B268-C46DF994E6B7}" dt="2024-01-16T04:25:47.564" v="6111" actId="1076"/>
          <ac:spMkLst>
            <pc:docMk/>
            <pc:sldMk cId="2344568267" sldId="876"/>
            <ac:spMk id="31" creationId="{D96DB06E-09E5-833E-0BC3-A9C505DC584E}"/>
          </ac:spMkLst>
        </pc:spChg>
        <pc:spChg chg="add mod">
          <ac:chgData name="Palit, Tapti" userId="dec6fbcd-7598-406a-8cbf-504d4a3bac15" providerId="ADAL" clId="{ECD42228-5B96-4A72-B268-C46DF994E6B7}" dt="2024-01-16T17:04:38.813" v="6797" actId="1076"/>
          <ac:spMkLst>
            <pc:docMk/>
            <pc:sldMk cId="2344568267" sldId="876"/>
            <ac:spMk id="33" creationId="{D24A23FD-CA18-5366-568C-E106460D0D34}"/>
          </ac:spMkLst>
        </pc:spChg>
        <pc:spChg chg="add mod">
          <ac:chgData name="Palit, Tapti" userId="dec6fbcd-7598-406a-8cbf-504d4a3bac15" providerId="ADAL" clId="{ECD42228-5B96-4A72-B268-C46DF994E6B7}" dt="2024-01-16T17:04:31.130" v="6796" actId="1076"/>
          <ac:spMkLst>
            <pc:docMk/>
            <pc:sldMk cId="2344568267" sldId="876"/>
            <ac:spMk id="34" creationId="{AA6C6F47-9B53-DBB9-3B2B-193C25420266}"/>
          </ac:spMkLst>
        </pc:spChg>
        <pc:spChg chg="add mod">
          <ac:chgData name="Palit, Tapti" userId="dec6fbcd-7598-406a-8cbf-504d4a3bac15" providerId="ADAL" clId="{ECD42228-5B96-4A72-B268-C46DF994E6B7}" dt="2024-01-16T16:59:01.436" v="6663" actId="1035"/>
          <ac:spMkLst>
            <pc:docMk/>
            <pc:sldMk cId="2344568267" sldId="876"/>
            <ac:spMk id="35" creationId="{81E105AE-52AC-E35A-BFC3-B32AA56B6763}"/>
          </ac:spMkLst>
        </pc:spChg>
        <pc:spChg chg="add mod">
          <ac:chgData name="Palit, Tapti" userId="dec6fbcd-7598-406a-8cbf-504d4a3bac15" providerId="ADAL" clId="{ECD42228-5B96-4A72-B268-C46DF994E6B7}" dt="2024-01-16T04:32:29.148" v="6193" actId="2711"/>
          <ac:spMkLst>
            <pc:docMk/>
            <pc:sldMk cId="2344568267" sldId="876"/>
            <ac:spMk id="38" creationId="{5C810122-060A-A3D4-BF1C-4BD977A009F9}"/>
          </ac:spMkLst>
        </pc:spChg>
        <pc:spChg chg="add del mod">
          <ac:chgData name="Palit, Tapti" userId="dec6fbcd-7598-406a-8cbf-504d4a3bac15" providerId="ADAL" clId="{ECD42228-5B96-4A72-B268-C46DF994E6B7}" dt="2024-01-16T16:58:38.226" v="6639" actId="478"/>
          <ac:spMkLst>
            <pc:docMk/>
            <pc:sldMk cId="2344568267" sldId="876"/>
            <ac:spMk id="39" creationId="{FE19E25C-9236-BA18-1B31-46772D4D8A93}"/>
          </ac:spMkLst>
        </pc:spChg>
        <pc:spChg chg="add del mod ord">
          <ac:chgData name="Palit, Tapti" userId="dec6fbcd-7598-406a-8cbf-504d4a3bac15" providerId="ADAL" clId="{ECD42228-5B96-4A72-B268-C46DF994E6B7}" dt="2024-01-16T16:58:14.664" v="6635" actId="700"/>
          <ac:spMkLst>
            <pc:docMk/>
            <pc:sldMk cId="2344568267" sldId="876"/>
            <ac:spMk id="44" creationId="{EFE80A3F-D2DF-9561-F565-51EF32CF78C4}"/>
          </ac:spMkLst>
        </pc:spChg>
        <pc:spChg chg="add del mod ord">
          <ac:chgData name="Palit, Tapti" userId="dec6fbcd-7598-406a-8cbf-504d4a3bac15" providerId="ADAL" clId="{ECD42228-5B96-4A72-B268-C46DF994E6B7}" dt="2024-01-16T16:58:23.548" v="6637" actId="700"/>
          <ac:spMkLst>
            <pc:docMk/>
            <pc:sldMk cId="2344568267" sldId="876"/>
            <ac:spMk id="45" creationId="{39C4A11D-014F-39C9-05AC-393F2B64CCF8}"/>
          </ac:spMkLst>
        </pc:spChg>
        <pc:spChg chg="add mod ord">
          <ac:chgData name="Palit, Tapti" userId="dec6fbcd-7598-406a-8cbf-504d4a3bac15" providerId="ADAL" clId="{ECD42228-5B96-4A72-B268-C46DF994E6B7}" dt="2024-01-16T16:58:23.548" v="6637" actId="700"/>
          <ac:spMkLst>
            <pc:docMk/>
            <pc:sldMk cId="2344568267" sldId="876"/>
            <ac:spMk id="46" creationId="{E49E3ACC-2814-43AE-02AE-4FCB76619508}"/>
          </ac:spMkLst>
        </pc:spChg>
        <pc:spChg chg="add mod ord">
          <ac:chgData name="Palit, Tapti" userId="dec6fbcd-7598-406a-8cbf-504d4a3bac15" providerId="ADAL" clId="{ECD42228-5B96-4A72-B268-C46DF994E6B7}" dt="2024-01-16T16:59:07.705" v="6665" actId="20577"/>
          <ac:spMkLst>
            <pc:docMk/>
            <pc:sldMk cId="2344568267" sldId="876"/>
            <ac:spMk id="47" creationId="{EA0A921E-16B8-A7D4-D6E9-F3000A291622}"/>
          </ac:spMkLst>
        </pc:spChg>
        <pc:grpChg chg="add mod">
          <ac:chgData name="Palit, Tapti" userId="dec6fbcd-7598-406a-8cbf-504d4a3bac15" providerId="ADAL" clId="{ECD42228-5B96-4A72-B268-C46DF994E6B7}" dt="2024-01-16T16:59:01.436" v="6663" actId="1035"/>
          <ac:grpSpMkLst>
            <pc:docMk/>
            <pc:sldMk cId="2344568267" sldId="876"/>
            <ac:grpSpMk id="32" creationId="{93AEE048-C2B2-ADC0-DD28-61D6E1740D71}"/>
          </ac:grpSpMkLst>
        </pc:grpChg>
        <pc:cxnChg chg="add mod">
          <ac:chgData name="Palit, Tapti" userId="dec6fbcd-7598-406a-8cbf-504d4a3bac15" providerId="ADAL" clId="{ECD42228-5B96-4A72-B268-C46DF994E6B7}" dt="2024-01-16T04:25:35.548" v="6108" actId="164"/>
          <ac:cxnSpMkLst>
            <pc:docMk/>
            <pc:sldMk cId="2344568267" sldId="876"/>
            <ac:cxnSpMk id="13" creationId="{658AA6A3-6782-D5F7-98BF-90A0B252F9C2}"/>
          </ac:cxnSpMkLst>
        </pc:cxnChg>
        <pc:cxnChg chg="add mod">
          <ac:chgData name="Palit, Tapti" userId="dec6fbcd-7598-406a-8cbf-504d4a3bac15" providerId="ADAL" clId="{ECD42228-5B96-4A72-B268-C46DF994E6B7}" dt="2024-01-16T04:25:35.548" v="6108" actId="164"/>
          <ac:cxnSpMkLst>
            <pc:docMk/>
            <pc:sldMk cId="2344568267" sldId="876"/>
            <ac:cxnSpMk id="15" creationId="{16ABA878-751A-E74F-8D66-96ACBC79DFD6}"/>
          </ac:cxnSpMkLst>
        </pc:cxnChg>
        <pc:cxnChg chg="add mod">
          <ac:chgData name="Palit, Tapti" userId="dec6fbcd-7598-406a-8cbf-504d4a3bac15" providerId="ADAL" clId="{ECD42228-5B96-4A72-B268-C46DF994E6B7}" dt="2024-01-16T04:25:35.548" v="6108" actId="164"/>
          <ac:cxnSpMkLst>
            <pc:docMk/>
            <pc:sldMk cId="2344568267" sldId="876"/>
            <ac:cxnSpMk id="19" creationId="{F61C636B-4D52-07A7-51CA-10B8E6D9265D}"/>
          </ac:cxnSpMkLst>
        </pc:cxnChg>
        <pc:cxnChg chg="add mod">
          <ac:chgData name="Palit, Tapti" userId="dec6fbcd-7598-406a-8cbf-504d4a3bac15" providerId="ADAL" clId="{ECD42228-5B96-4A72-B268-C46DF994E6B7}" dt="2024-01-16T04:25:35.548" v="6108" actId="164"/>
          <ac:cxnSpMkLst>
            <pc:docMk/>
            <pc:sldMk cId="2344568267" sldId="876"/>
            <ac:cxnSpMk id="20" creationId="{8E16EA84-192A-EAB4-2D3E-E3111C6683A0}"/>
          </ac:cxnSpMkLst>
        </pc:cxnChg>
        <pc:cxnChg chg="add mod">
          <ac:chgData name="Palit, Tapti" userId="dec6fbcd-7598-406a-8cbf-504d4a3bac15" providerId="ADAL" clId="{ECD42228-5B96-4A72-B268-C46DF994E6B7}" dt="2024-01-16T04:25:35.548" v="6108" actId="164"/>
          <ac:cxnSpMkLst>
            <pc:docMk/>
            <pc:sldMk cId="2344568267" sldId="876"/>
            <ac:cxnSpMk id="21" creationId="{3A139B75-4091-07CD-8B42-DEA0040191AD}"/>
          </ac:cxnSpMkLst>
        </pc:cxnChg>
        <pc:cxnChg chg="add mod">
          <ac:chgData name="Palit, Tapti" userId="dec6fbcd-7598-406a-8cbf-504d4a3bac15" providerId="ADAL" clId="{ECD42228-5B96-4A72-B268-C46DF994E6B7}" dt="2024-01-16T04:25:35.548" v="6108" actId="164"/>
          <ac:cxnSpMkLst>
            <pc:docMk/>
            <pc:sldMk cId="2344568267" sldId="876"/>
            <ac:cxnSpMk id="26" creationId="{229B5E53-EBD9-DD00-FD1F-3AAE73C2219A}"/>
          </ac:cxnSpMkLst>
        </pc:cxnChg>
        <pc:cxnChg chg="add mod">
          <ac:chgData name="Palit, Tapti" userId="dec6fbcd-7598-406a-8cbf-504d4a3bac15" providerId="ADAL" clId="{ECD42228-5B96-4A72-B268-C46DF994E6B7}" dt="2024-01-16T16:51:19.158" v="6606" actId="14100"/>
          <ac:cxnSpMkLst>
            <pc:docMk/>
            <pc:sldMk cId="2344568267" sldId="876"/>
            <ac:cxnSpMk id="41" creationId="{4647950D-FFD6-D78A-1DBA-B03A6B4E51C7}"/>
          </ac:cxnSpMkLst>
        </pc:cxnChg>
      </pc:sldChg>
      <pc:sldChg chg="addSp delSp modSp add del mod ord delAnim modAnim modNotesTx">
        <pc:chgData name="Palit, Tapti" userId="dec6fbcd-7598-406a-8cbf-504d4a3bac15" providerId="ADAL" clId="{ECD42228-5B96-4A72-B268-C46DF994E6B7}" dt="2024-01-25T01:33:10.127" v="45385" actId="2696"/>
        <pc:sldMkLst>
          <pc:docMk/>
          <pc:sldMk cId="3318823025" sldId="876"/>
        </pc:sldMkLst>
        <pc:spChg chg="add mod">
          <ac:chgData name="Palit, Tapti" userId="dec6fbcd-7598-406a-8cbf-504d4a3bac15" providerId="ADAL" clId="{ECD42228-5B96-4A72-B268-C46DF994E6B7}" dt="2024-01-23T00:26:57.675" v="10736" actId="1076"/>
          <ac:spMkLst>
            <pc:docMk/>
            <pc:sldMk cId="3318823025" sldId="876"/>
            <ac:spMk id="2" creationId="{0B3EF019-A691-8AEC-2488-AF5D6867D5E0}"/>
          </ac:spMkLst>
        </pc:spChg>
        <pc:spChg chg="add mod">
          <ac:chgData name="Palit, Tapti" userId="dec6fbcd-7598-406a-8cbf-504d4a3bac15" providerId="ADAL" clId="{ECD42228-5B96-4A72-B268-C46DF994E6B7}" dt="2024-01-23T00:26:57.675" v="10736" actId="1076"/>
          <ac:spMkLst>
            <pc:docMk/>
            <pc:sldMk cId="3318823025" sldId="876"/>
            <ac:spMk id="5" creationId="{5F7FA714-6974-907B-5A8E-AE6E48BE8E03}"/>
          </ac:spMkLst>
        </pc:spChg>
        <pc:spChg chg="del">
          <ac:chgData name="Palit, Tapti" userId="dec6fbcd-7598-406a-8cbf-504d4a3bac15" providerId="ADAL" clId="{ECD42228-5B96-4A72-B268-C46DF994E6B7}" dt="2024-01-23T00:17:39.327" v="10626" actId="478"/>
          <ac:spMkLst>
            <pc:docMk/>
            <pc:sldMk cId="3318823025" sldId="876"/>
            <ac:spMk id="6" creationId="{821024D9-C149-D54D-C458-7E9CF9688443}"/>
          </ac:spMkLst>
        </pc:spChg>
        <pc:spChg chg="add mod">
          <ac:chgData name="Palit, Tapti" userId="dec6fbcd-7598-406a-8cbf-504d4a3bac15" providerId="ADAL" clId="{ECD42228-5B96-4A72-B268-C46DF994E6B7}" dt="2024-01-23T00:27:36.644" v="10750" actId="1076"/>
          <ac:spMkLst>
            <pc:docMk/>
            <pc:sldMk cId="3318823025" sldId="876"/>
            <ac:spMk id="7" creationId="{C35AD6F8-9DA3-2D45-825C-DBEB2FC08F89}"/>
          </ac:spMkLst>
        </pc:spChg>
        <pc:spChg chg="add mod">
          <ac:chgData name="Palit, Tapti" userId="dec6fbcd-7598-406a-8cbf-504d4a3bac15" providerId="ADAL" clId="{ECD42228-5B96-4A72-B268-C46DF994E6B7}" dt="2024-01-23T00:27:40.956" v="10751" actId="1076"/>
          <ac:spMkLst>
            <pc:docMk/>
            <pc:sldMk cId="3318823025" sldId="876"/>
            <ac:spMk id="8" creationId="{EA78C458-12F0-5F57-0A04-E298609B9653}"/>
          </ac:spMkLst>
        </pc:spChg>
        <pc:spChg chg="add mod">
          <ac:chgData name="Palit, Tapti" userId="dec6fbcd-7598-406a-8cbf-504d4a3bac15" providerId="ADAL" clId="{ECD42228-5B96-4A72-B268-C46DF994E6B7}" dt="2024-01-23T00:26:57.675" v="10736" actId="1076"/>
          <ac:spMkLst>
            <pc:docMk/>
            <pc:sldMk cId="3318823025" sldId="876"/>
            <ac:spMk id="10" creationId="{179E423C-29A9-4EFE-31DF-FDE0901D4251}"/>
          </ac:spMkLst>
        </pc:spChg>
        <pc:spChg chg="add mod">
          <ac:chgData name="Palit, Tapti" userId="dec6fbcd-7598-406a-8cbf-504d4a3bac15" providerId="ADAL" clId="{ECD42228-5B96-4A72-B268-C46DF994E6B7}" dt="2024-01-23T00:27:49.891" v="10752" actId="1076"/>
          <ac:spMkLst>
            <pc:docMk/>
            <pc:sldMk cId="3318823025" sldId="876"/>
            <ac:spMk id="11" creationId="{C44CBC77-E32B-2E11-6EFD-A56328899797}"/>
          </ac:spMkLst>
        </pc:spChg>
        <pc:spChg chg="del">
          <ac:chgData name="Palit, Tapti" userId="dec6fbcd-7598-406a-8cbf-504d4a3bac15" providerId="ADAL" clId="{ECD42228-5B96-4A72-B268-C46DF994E6B7}" dt="2024-01-23T00:17:43.511" v="10628" actId="478"/>
          <ac:spMkLst>
            <pc:docMk/>
            <pc:sldMk cId="3318823025" sldId="876"/>
            <ac:spMk id="12" creationId="{748B66DF-750E-585B-E4C7-6FCBBD8AF6F7}"/>
          </ac:spMkLst>
        </pc:spChg>
        <pc:spChg chg="del">
          <ac:chgData name="Palit, Tapti" userId="dec6fbcd-7598-406a-8cbf-504d4a3bac15" providerId="ADAL" clId="{ECD42228-5B96-4A72-B268-C46DF994E6B7}" dt="2024-01-23T00:17:47.295" v="10629" actId="478"/>
          <ac:spMkLst>
            <pc:docMk/>
            <pc:sldMk cId="3318823025" sldId="876"/>
            <ac:spMk id="13" creationId="{6A99A5FF-9F6E-9425-7798-325E5723C97E}"/>
          </ac:spMkLst>
        </pc:spChg>
        <pc:spChg chg="del">
          <ac:chgData name="Palit, Tapti" userId="dec6fbcd-7598-406a-8cbf-504d4a3bac15" providerId="ADAL" clId="{ECD42228-5B96-4A72-B268-C46DF994E6B7}" dt="2024-01-23T00:17:47.295" v="10629" actId="478"/>
          <ac:spMkLst>
            <pc:docMk/>
            <pc:sldMk cId="3318823025" sldId="876"/>
            <ac:spMk id="14" creationId="{085A093B-5030-8886-DF99-63FD4EBCCE87}"/>
          </ac:spMkLst>
        </pc:spChg>
        <pc:spChg chg="del">
          <ac:chgData name="Palit, Tapti" userId="dec6fbcd-7598-406a-8cbf-504d4a3bac15" providerId="ADAL" clId="{ECD42228-5B96-4A72-B268-C46DF994E6B7}" dt="2024-01-23T00:17:47.295" v="10629" actId="478"/>
          <ac:spMkLst>
            <pc:docMk/>
            <pc:sldMk cId="3318823025" sldId="876"/>
            <ac:spMk id="15" creationId="{282993C0-48C9-68C0-5319-656C2097FE88}"/>
          </ac:spMkLst>
        </pc:spChg>
        <pc:spChg chg="del">
          <ac:chgData name="Palit, Tapti" userId="dec6fbcd-7598-406a-8cbf-504d4a3bac15" providerId="ADAL" clId="{ECD42228-5B96-4A72-B268-C46DF994E6B7}" dt="2024-01-23T00:17:41.522" v="10627" actId="478"/>
          <ac:spMkLst>
            <pc:docMk/>
            <pc:sldMk cId="3318823025" sldId="876"/>
            <ac:spMk id="21" creationId="{B2C0C030-3802-CBD1-1B1B-D8EE61C5B0B6}"/>
          </ac:spMkLst>
        </pc:spChg>
        <pc:spChg chg="del">
          <ac:chgData name="Palit, Tapti" userId="dec6fbcd-7598-406a-8cbf-504d4a3bac15" providerId="ADAL" clId="{ECD42228-5B96-4A72-B268-C46DF994E6B7}" dt="2024-01-23T00:17:47.295" v="10629" actId="478"/>
          <ac:spMkLst>
            <pc:docMk/>
            <pc:sldMk cId="3318823025" sldId="876"/>
            <ac:spMk id="22" creationId="{E2EA7B44-6503-BFE7-9908-97A335C74796}"/>
          </ac:spMkLst>
        </pc:spChg>
        <pc:spChg chg="mod">
          <ac:chgData name="Palit, Tapti" userId="dec6fbcd-7598-406a-8cbf-504d4a3bac15" providerId="ADAL" clId="{ECD42228-5B96-4A72-B268-C46DF994E6B7}" dt="2024-01-23T00:32:09.398" v="10855" actId="115"/>
          <ac:spMkLst>
            <pc:docMk/>
            <pc:sldMk cId="3318823025" sldId="876"/>
            <ac:spMk id="23" creationId="{10637CE5-84C9-4720-8F11-B2298C44BE31}"/>
          </ac:spMkLst>
        </pc:spChg>
        <pc:spChg chg="del">
          <ac:chgData name="Palit, Tapti" userId="dec6fbcd-7598-406a-8cbf-504d4a3bac15" providerId="ADAL" clId="{ECD42228-5B96-4A72-B268-C46DF994E6B7}" dt="2024-01-23T00:17:47.295" v="10629" actId="478"/>
          <ac:spMkLst>
            <pc:docMk/>
            <pc:sldMk cId="3318823025" sldId="876"/>
            <ac:spMk id="26" creationId="{9474042F-51C9-D2E7-833E-F68FDA574E38}"/>
          </ac:spMkLst>
        </pc:spChg>
        <pc:spChg chg="add mod">
          <ac:chgData name="Palit, Tapti" userId="dec6fbcd-7598-406a-8cbf-504d4a3bac15" providerId="ADAL" clId="{ECD42228-5B96-4A72-B268-C46DF994E6B7}" dt="2024-01-24T02:02:41.687" v="34935" actId="1076"/>
          <ac:spMkLst>
            <pc:docMk/>
            <pc:sldMk cId="3318823025" sldId="876"/>
            <ac:spMk id="29" creationId="{29E4DC29-25B8-9243-5458-3EC0DAFDC3C6}"/>
          </ac:spMkLst>
        </pc:spChg>
        <pc:spChg chg="del">
          <ac:chgData name="Palit, Tapti" userId="dec6fbcd-7598-406a-8cbf-504d4a3bac15" providerId="ADAL" clId="{ECD42228-5B96-4A72-B268-C46DF994E6B7}" dt="2024-01-23T00:17:49.599" v="10630" actId="478"/>
          <ac:spMkLst>
            <pc:docMk/>
            <pc:sldMk cId="3318823025" sldId="876"/>
            <ac:spMk id="31" creationId="{1C800B88-DBC0-4439-618F-7D5ED7FDDF00}"/>
          </ac:spMkLst>
        </pc:spChg>
        <pc:spChg chg="del">
          <ac:chgData name="Palit, Tapti" userId="dec6fbcd-7598-406a-8cbf-504d4a3bac15" providerId="ADAL" clId="{ECD42228-5B96-4A72-B268-C46DF994E6B7}" dt="2024-01-23T00:17:52.057" v="10631" actId="478"/>
          <ac:spMkLst>
            <pc:docMk/>
            <pc:sldMk cId="3318823025" sldId="876"/>
            <ac:spMk id="32" creationId="{8D9F3527-1EDE-F769-6D36-FD62BC175F9A}"/>
          </ac:spMkLst>
        </pc:spChg>
        <pc:spChg chg="add mod">
          <ac:chgData name="Palit, Tapti" userId="dec6fbcd-7598-406a-8cbf-504d4a3bac15" providerId="ADAL" clId="{ECD42228-5B96-4A72-B268-C46DF994E6B7}" dt="2024-01-23T00:29:41.424" v="10813" actId="1076"/>
          <ac:spMkLst>
            <pc:docMk/>
            <pc:sldMk cId="3318823025" sldId="876"/>
            <ac:spMk id="36" creationId="{04E25AA4-9E2C-BD11-0AB8-86C10CCD6526}"/>
          </ac:spMkLst>
        </pc:spChg>
        <pc:spChg chg="add mod">
          <ac:chgData name="Palit, Tapti" userId="dec6fbcd-7598-406a-8cbf-504d4a3bac15" providerId="ADAL" clId="{ECD42228-5B96-4A72-B268-C46DF994E6B7}" dt="2024-01-23T00:34:37.316" v="10899" actId="14100"/>
          <ac:spMkLst>
            <pc:docMk/>
            <pc:sldMk cId="3318823025" sldId="876"/>
            <ac:spMk id="38" creationId="{8564AB84-C332-8635-7752-381F8B716608}"/>
          </ac:spMkLst>
        </pc:spChg>
        <pc:spChg chg="add mod">
          <ac:chgData name="Palit, Tapti" userId="dec6fbcd-7598-406a-8cbf-504d4a3bac15" providerId="ADAL" clId="{ECD42228-5B96-4A72-B268-C46DF994E6B7}" dt="2024-01-23T00:32:21.755" v="10865" actId="20577"/>
          <ac:spMkLst>
            <pc:docMk/>
            <pc:sldMk cId="3318823025" sldId="876"/>
            <ac:spMk id="41" creationId="{0DB7EB89-FE14-2D31-B8A8-43E03DCD7BC8}"/>
          </ac:spMkLst>
        </pc:spChg>
        <pc:picChg chg="del">
          <ac:chgData name="Palit, Tapti" userId="dec6fbcd-7598-406a-8cbf-504d4a3bac15" providerId="ADAL" clId="{ECD42228-5B96-4A72-B268-C46DF994E6B7}" dt="2024-01-23T00:17:47.295" v="10629" actId="478"/>
          <ac:picMkLst>
            <pc:docMk/>
            <pc:sldMk cId="3318823025" sldId="876"/>
            <ac:picMk id="30" creationId="{F696AE7E-520D-50CF-F761-34E3CBEE2776}"/>
          </ac:picMkLst>
        </pc:picChg>
        <pc:picChg chg="del">
          <ac:chgData name="Palit, Tapti" userId="dec6fbcd-7598-406a-8cbf-504d4a3bac15" providerId="ADAL" clId="{ECD42228-5B96-4A72-B268-C46DF994E6B7}" dt="2024-01-23T00:17:47.295" v="10629" actId="478"/>
          <ac:picMkLst>
            <pc:docMk/>
            <pc:sldMk cId="3318823025" sldId="876"/>
            <ac:picMk id="1026" creationId="{0F4AE3E8-89B0-E534-CDFB-93D44DD83B5C}"/>
          </ac:picMkLst>
        </pc:picChg>
        <pc:picChg chg="mod">
          <ac:chgData name="Palit, Tapti" userId="dec6fbcd-7598-406a-8cbf-504d4a3bac15" providerId="ADAL" clId="{ECD42228-5B96-4A72-B268-C46DF994E6B7}" dt="2024-01-23T00:30:40.386" v="10826" actId="1076"/>
          <ac:picMkLst>
            <pc:docMk/>
            <pc:sldMk cId="3318823025" sldId="876"/>
            <ac:picMk id="1028" creationId="{E9722519-4CBB-170E-1D2E-CD42605796C6}"/>
          </ac:picMkLst>
        </pc:picChg>
        <pc:cxnChg chg="del">
          <ac:chgData name="Palit, Tapti" userId="dec6fbcd-7598-406a-8cbf-504d4a3bac15" providerId="ADAL" clId="{ECD42228-5B96-4A72-B268-C46DF994E6B7}" dt="2024-01-23T00:17:47.295" v="10629" actId="478"/>
          <ac:cxnSpMkLst>
            <pc:docMk/>
            <pc:sldMk cId="3318823025" sldId="876"/>
            <ac:cxnSpMk id="17" creationId="{AB58CB26-294B-CB29-4F2F-26AD9CB8CF58}"/>
          </ac:cxnSpMkLst>
        </pc:cxnChg>
        <pc:cxnChg chg="del">
          <ac:chgData name="Palit, Tapti" userId="dec6fbcd-7598-406a-8cbf-504d4a3bac15" providerId="ADAL" clId="{ECD42228-5B96-4A72-B268-C46DF994E6B7}" dt="2024-01-23T00:17:47.295" v="10629" actId="478"/>
          <ac:cxnSpMkLst>
            <pc:docMk/>
            <pc:sldMk cId="3318823025" sldId="876"/>
            <ac:cxnSpMk id="18" creationId="{7E0151AE-6C37-77F7-07F4-D1564417028F}"/>
          </ac:cxnSpMkLst>
        </pc:cxnChg>
        <pc:cxnChg chg="add mod">
          <ac:chgData name="Palit, Tapti" userId="dec6fbcd-7598-406a-8cbf-504d4a3bac15" providerId="ADAL" clId="{ECD42228-5B96-4A72-B268-C46DF994E6B7}" dt="2024-01-23T00:30:00.322" v="10823" actId="692"/>
          <ac:cxnSpMkLst>
            <pc:docMk/>
            <pc:sldMk cId="3318823025" sldId="876"/>
            <ac:cxnSpMk id="19" creationId="{3C5F54A0-FC0F-C40C-B302-D2BE2CC49D12}"/>
          </ac:cxnSpMkLst>
        </pc:cxnChg>
        <pc:cxnChg chg="add mod">
          <ac:chgData name="Palit, Tapti" userId="dec6fbcd-7598-406a-8cbf-504d4a3bac15" providerId="ADAL" clId="{ECD42228-5B96-4A72-B268-C46DF994E6B7}" dt="2024-01-23T00:30:03.469" v="10824" actId="692"/>
          <ac:cxnSpMkLst>
            <pc:docMk/>
            <pc:sldMk cId="3318823025" sldId="876"/>
            <ac:cxnSpMk id="20" creationId="{5017863F-01ED-7D30-22EA-245A56992907}"/>
          </ac:cxnSpMkLst>
        </pc:cxnChg>
        <pc:cxnChg chg="del">
          <ac:chgData name="Palit, Tapti" userId="dec6fbcd-7598-406a-8cbf-504d4a3bac15" providerId="ADAL" clId="{ECD42228-5B96-4A72-B268-C46DF994E6B7}" dt="2024-01-23T00:17:47.295" v="10629" actId="478"/>
          <ac:cxnSpMkLst>
            <pc:docMk/>
            <pc:sldMk cId="3318823025" sldId="876"/>
            <ac:cxnSpMk id="25" creationId="{57E3192A-90F3-7707-BFE5-B90D7894389B}"/>
          </ac:cxnSpMkLst>
        </pc:cxnChg>
        <pc:cxnChg chg="del">
          <ac:chgData name="Palit, Tapti" userId="dec6fbcd-7598-406a-8cbf-504d4a3bac15" providerId="ADAL" clId="{ECD42228-5B96-4A72-B268-C46DF994E6B7}" dt="2024-01-23T00:17:47.295" v="10629" actId="478"/>
          <ac:cxnSpMkLst>
            <pc:docMk/>
            <pc:sldMk cId="3318823025" sldId="876"/>
            <ac:cxnSpMk id="27" creationId="{3D0A41F0-EA52-7840-FABF-27A5D9D2D103}"/>
          </ac:cxnSpMkLst>
        </pc:cxnChg>
        <pc:cxnChg chg="add mod">
          <ac:chgData name="Palit, Tapti" userId="dec6fbcd-7598-406a-8cbf-504d4a3bac15" providerId="ADAL" clId="{ECD42228-5B96-4A72-B268-C46DF994E6B7}" dt="2024-01-23T00:32:04.763" v="10854" actId="14100"/>
          <ac:cxnSpMkLst>
            <pc:docMk/>
            <pc:sldMk cId="3318823025" sldId="876"/>
            <ac:cxnSpMk id="34" creationId="{A5EB6FF9-E685-3E6F-E4AE-3253611CED26}"/>
          </ac:cxnSpMkLst>
        </pc:cxnChg>
        <pc:cxnChg chg="del">
          <ac:chgData name="Palit, Tapti" userId="dec6fbcd-7598-406a-8cbf-504d4a3bac15" providerId="ADAL" clId="{ECD42228-5B96-4A72-B268-C46DF994E6B7}" dt="2024-01-23T00:17:47.295" v="10629" actId="478"/>
          <ac:cxnSpMkLst>
            <pc:docMk/>
            <pc:sldMk cId="3318823025" sldId="876"/>
            <ac:cxnSpMk id="35" creationId="{AA12FFF8-46ED-7748-1BBC-B480F13D50B1}"/>
          </ac:cxnSpMkLst>
        </pc:cxnChg>
      </pc:sldChg>
      <pc:sldChg chg="addSp delSp modSp add del mod delAnim modAnim modNotesTx">
        <pc:chgData name="Palit, Tapti" userId="dec6fbcd-7598-406a-8cbf-504d4a3bac15" providerId="ADAL" clId="{ECD42228-5B96-4A72-B268-C46DF994E6B7}" dt="2024-01-25T01:33:10.127" v="45385" actId="2696"/>
        <pc:sldMkLst>
          <pc:docMk/>
          <pc:sldMk cId="199416346" sldId="877"/>
        </pc:sldMkLst>
        <pc:spChg chg="mod">
          <ac:chgData name="Palit, Tapti" userId="dec6fbcd-7598-406a-8cbf-504d4a3bac15" providerId="ADAL" clId="{ECD42228-5B96-4A72-B268-C46DF994E6B7}" dt="2024-01-23T00:35:24.360" v="10915" actId="20577"/>
          <ac:spMkLst>
            <pc:docMk/>
            <pc:sldMk cId="199416346" sldId="877"/>
            <ac:spMk id="3" creationId="{A4639FD3-4045-0546-F61C-4BCF8BB9F26E}"/>
          </ac:spMkLst>
        </pc:spChg>
        <pc:spChg chg="add mod">
          <ac:chgData name="Palit, Tapti" userId="dec6fbcd-7598-406a-8cbf-504d4a3bac15" providerId="ADAL" clId="{ECD42228-5B96-4A72-B268-C46DF994E6B7}" dt="2024-01-23T00:36:26.467" v="10956" actId="1076"/>
          <ac:spMkLst>
            <pc:docMk/>
            <pc:sldMk cId="199416346" sldId="877"/>
            <ac:spMk id="6" creationId="{B256A711-8D5D-315A-DA1E-C714E84C07BD}"/>
          </ac:spMkLst>
        </pc:spChg>
        <pc:spChg chg="del mod">
          <ac:chgData name="Palit, Tapti" userId="dec6fbcd-7598-406a-8cbf-504d4a3bac15" providerId="ADAL" clId="{ECD42228-5B96-4A72-B268-C46DF994E6B7}" dt="2024-01-23T14:11:36.510" v="22208" actId="478"/>
          <ac:spMkLst>
            <pc:docMk/>
            <pc:sldMk cId="199416346" sldId="877"/>
            <ac:spMk id="9" creationId="{776F7550-BD12-3D30-57A8-288CB9028E51}"/>
          </ac:spMkLst>
        </pc:spChg>
        <pc:spChg chg="add mod">
          <ac:chgData name="Palit, Tapti" userId="dec6fbcd-7598-406a-8cbf-504d4a3bac15" providerId="ADAL" clId="{ECD42228-5B96-4A72-B268-C46DF994E6B7}" dt="2024-01-23T14:11:36.510" v="22208" actId="478"/>
          <ac:spMkLst>
            <pc:docMk/>
            <pc:sldMk cId="199416346" sldId="877"/>
            <ac:spMk id="13" creationId="{656D8AC2-F715-D0AF-CCB9-7971BFA47404}"/>
          </ac:spMkLst>
        </pc:spChg>
        <pc:spChg chg="mod">
          <ac:chgData name="Palit, Tapti" userId="dec6fbcd-7598-406a-8cbf-504d4a3bac15" providerId="ADAL" clId="{ECD42228-5B96-4A72-B268-C46DF994E6B7}" dt="2024-01-24T02:25:00.263" v="35301" actId="207"/>
          <ac:spMkLst>
            <pc:docMk/>
            <pc:sldMk cId="199416346" sldId="877"/>
            <ac:spMk id="29" creationId="{29E4DC29-25B8-9243-5458-3EC0DAFDC3C6}"/>
          </ac:spMkLst>
        </pc:spChg>
      </pc:sldChg>
      <pc:sldChg chg="addSp delSp modSp add mod delAnim modAnim addCm delCm">
        <pc:chgData name="Palit, Tapti" userId="dec6fbcd-7598-406a-8cbf-504d4a3bac15" providerId="ADAL" clId="{ECD42228-5B96-4A72-B268-C46DF994E6B7}" dt="2024-01-16T19:49:53.579" v="7774" actId="113"/>
        <pc:sldMkLst>
          <pc:docMk/>
          <pc:sldMk cId="827043054" sldId="877"/>
        </pc:sldMkLst>
        <pc:spChg chg="add del">
          <ac:chgData name="Palit, Tapti" userId="dec6fbcd-7598-406a-8cbf-504d4a3bac15" providerId="ADAL" clId="{ECD42228-5B96-4A72-B268-C46DF994E6B7}" dt="2024-01-16T18:49:24.911" v="7180" actId="478"/>
          <ac:spMkLst>
            <pc:docMk/>
            <pc:sldMk cId="827043054" sldId="877"/>
            <ac:spMk id="2" creationId="{5331F909-ED14-5E9B-0948-7FB76FB6F640}"/>
          </ac:spMkLst>
        </pc:spChg>
        <pc:spChg chg="mod">
          <ac:chgData name="Palit, Tapti" userId="dec6fbcd-7598-406a-8cbf-504d4a3bac15" providerId="ADAL" clId="{ECD42228-5B96-4A72-B268-C46DF994E6B7}" dt="2024-01-16T19:16:57.863" v="7397" actId="20577"/>
          <ac:spMkLst>
            <pc:docMk/>
            <pc:sldMk cId="827043054" sldId="877"/>
            <ac:spMk id="3" creationId="{F97B2BB2-BFBD-8019-A7CA-D1CFD8FFCFA7}"/>
          </ac:spMkLst>
        </pc:spChg>
        <pc:spChg chg="add mod">
          <ac:chgData name="Palit, Tapti" userId="dec6fbcd-7598-406a-8cbf-504d4a3bac15" providerId="ADAL" clId="{ECD42228-5B96-4A72-B268-C46DF994E6B7}" dt="2024-01-16T19:34:11.870" v="7693" actId="20577"/>
          <ac:spMkLst>
            <pc:docMk/>
            <pc:sldMk cId="827043054" sldId="877"/>
            <ac:spMk id="6" creationId="{27000B85-CAB2-448B-DDEA-FF2D1F5EF871}"/>
          </ac:spMkLst>
        </pc:spChg>
        <pc:spChg chg="mod">
          <ac:chgData name="Palit, Tapti" userId="dec6fbcd-7598-406a-8cbf-504d4a3bac15" providerId="ADAL" clId="{ECD42228-5B96-4A72-B268-C46DF994E6B7}" dt="2024-01-16T18:44:12.020" v="7142" actId="20577"/>
          <ac:spMkLst>
            <pc:docMk/>
            <pc:sldMk cId="827043054" sldId="877"/>
            <ac:spMk id="9" creationId="{45E2616E-235F-703B-F01A-94D5E9BAA98D}"/>
          </ac:spMkLst>
        </pc:spChg>
        <pc:spChg chg="add mod">
          <ac:chgData name="Palit, Tapti" userId="dec6fbcd-7598-406a-8cbf-504d4a3bac15" providerId="ADAL" clId="{ECD42228-5B96-4A72-B268-C46DF994E6B7}" dt="2024-01-16T18:55:18.441" v="7224" actId="164"/>
          <ac:spMkLst>
            <pc:docMk/>
            <pc:sldMk cId="827043054" sldId="877"/>
            <ac:spMk id="22" creationId="{937CB56E-881C-22FE-C661-C4B7C0A472B5}"/>
          </ac:spMkLst>
        </pc:spChg>
        <pc:spChg chg="del">
          <ac:chgData name="Palit, Tapti" userId="dec6fbcd-7598-406a-8cbf-504d4a3bac15" providerId="ADAL" clId="{ECD42228-5B96-4A72-B268-C46DF994E6B7}" dt="2024-01-16T18:41:18.614" v="7065" actId="478"/>
          <ac:spMkLst>
            <pc:docMk/>
            <pc:sldMk cId="827043054" sldId="877"/>
            <ac:spMk id="31" creationId="{D96DB06E-09E5-833E-0BC3-A9C505DC584E}"/>
          </ac:spMkLst>
        </pc:spChg>
        <pc:spChg chg="del">
          <ac:chgData name="Palit, Tapti" userId="dec6fbcd-7598-406a-8cbf-504d4a3bac15" providerId="ADAL" clId="{ECD42228-5B96-4A72-B268-C46DF994E6B7}" dt="2024-01-16T18:41:25.249" v="7067" actId="478"/>
          <ac:spMkLst>
            <pc:docMk/>
            <pc:sldMk cId="827043054" sldId="877"/>
            <ac:spMk id="33" creationId="{D24A23FD-CA18-5366-568C-E106460D0D34}"/>
          </ac:spMkLst>
        </pc:spChg>
        <pc:spChg chg="del">
          <ac:chgData name="Palit, Tapti" userId="dec6fbcd-7598-406a-8cbf-504d4a3bac15" providerId="ADAL" clId="{ECD42228-5B96-4A72-B268-C46DF994E6B7}" dt="2024-01-16T18:41:21.224" v="7066" actId="478"/>
          <ac:spMkLst>
            <pc:docMk/>
            <pc:sldMk cId="827043054" sldId="877"/>
            <ac:spMk id="34" creationId="{AA6C6F47-9B53-DBB9-3B2B-193C25420266}"/>
          </ac:spMkLst>
        </pc:spChg>
        <pc:spChg chg="del">
          <ac:chgData name="Palit, Tapti" userId="dec6fbcd-7598-406a-8cbf-504d4a3bac15" providerId="ADAL" clId="{ECD42228-5B96-4A72-B268-C46DF994E6B7}" dt="2024-01-16T18:44:38.607" v="7143" actId="478"/>
          <ac:spMkLst>
            <pc:docMk/>
            <pc:sldMk cId="827043054" sldId="877"/>
            <ac:spMk id="35" creationId="{81E105AE-52AC-E35A-BFC3-B32AA56B6763}"/>
          </ac:spMkLst>
        </pc:spChg>
        <pc:spChg chg="del">
          <ac:chgData name="Palit, Tapti" userId="dec6fbcd-7598-406a-8cbf-504d4a3bac15" providerId="ADAL" clId="{ECD42228-5B96-4A72-B268-C46DF994E6B7}" dt="2024-01-16T18:41:18.614" v="7065" actId="478"/>
          <ac:spMkLst>
            <pc:docMk/>
            <pc:sldMk cId="827043054" sldId="877"/>
            <ac:spMk id="38" creationId="{5C810122-060A-A3D4-BF1C-4BD977A009F9}"/>
          </ac:spMkLst>
        </pc:spChg>
        <pc:spChg chg="add mod ord">
          <ac:chgData name="Palit, Tapti" userId="dec6fbcd-7598-406a-8cbf-504d4a3bac15" providerId="ADAL" clId="{ECD42228-5B96-4A72-B268-C46DF994E6B7}" dt="2024-01-16T19:00:32.905" v="7268" actId="164"/>
          <ac:spMkLst>
            <pc:docMk/>
            <pc:sldMk cId="827043054" sldId="877"/>
            <ac:spMk id="42" creationId="{D9B509EE-27CE-CAEB-F776-B9635BCD785E}"/>
          </ac:spMkLst>
        </pc:spChg>
        <pc:spChg chg="add mod ord">
          <ac:chgData name="Palit, Tapti" userId="dec6fbcd-7598-406a-8cbf-504d4a3bac15" providerId="ADAL" clId="{ECD42228-5B96-4A72-B268-C46DF994E6B7}" dt="2024-01-16T19:00:32.905" v="7268" actId="164"/>
          <ac:spMkLst>
            <pc:docMk/>
            <pc:sldMk cId="827043054" sldId="877"/>
            <ac:spMk id="43" creationId="{8D390DE5-EADA-A398-24B8-1711DFB615DD}"/>
          </ac:spMkLst>
        </pc:spChg>
        <pc:spChg chg="add del mod">
          <ac:chgData name="Palit, Tapti" userId="dec6fbcd-7598-406a-8cbf-504d4a3bac15" providerId="ADAL" clId="{ECD42228-5B96-4A72-B268-C46DF994E6B7}" dt="2024-01-16T18:49:17.964" v="7179" actId="478"/>
          <ac:spMkLst>
            <pc:docMk/>
            <pc:sldMk cId="827043054" sldId="877"/>
            <ac:spMk id="45" creationId="{8A244D01-2CF2-8DBD-ED6C-68D2ED765CA1}"/>
          </ac:spMkLst>
        </pc:spChg>
        <pc:spChg chg="del">
          <ac:chgData name="Palit, Tapti" userId="dec6fbcd-7598-406a-8cbf-504d4a3bac15" providerId="ADAL" clId="{ECD42228-5B96-4A72-B268-C46DF994E6B7}" dt="2024-01-16T18:49:30.302" v="7182" actId="478"/>
          <ac:spMkLst>
            <pc:docMk/>
            <pc:sldMk cId="827043054" sldId="877"/>
            <ac:spMk id="46" creationId="{E49E3ACC-2814-43AE-02AE-4FCB76619508}"/>
          </ac:spMkLst>
        </pc:spChg>
        <pc:spChg chg="del">
          <ac:chgData name="Palit, Tapti" userId="dec6fbcd-7598-406a-8cbf-504d4a3bac15" providerId="ADAL" clId="{ECD42228-5B96-4A72-B268-C46DF994E6B7}" dt="2024-01-16T18:42:01.653" v="7077" actId="478"/>
          <ac:spMkLst>
            <pc:docMk/>
            <pc:sldMk cId="827043054" sldId="877"/>
            <ac:spMk id="47" creationId="{EA0A921E-16B8-A7D4-D6E9-F3000A291622}"/>
          </ac:spMkLst>
        </pc:spChg>
        <pc:spChg chg="add del mod">
          <ac:chgData name="Palit, Tapti" userId="dec6fbcd-7598-406a-8cbf-504d4a3bac15" providerId="ADAL" clId="{ECD42228-5B96-4A72-B268-C46DF994E6B7}" dt="2024-01-16T18:49:27.788" v="7181" actId="478"/>
          <ac:spMkLst>
            <pc:docMk/>
            <pc:sldMk cId="827043054" sldId="877"/>
            <ac:spMk id="49" creationId="{1C95375A-392D-709A-EA92-D0E673CCD79F}"/>
          </ac:spMkLst>
        </pc:spChg>
        <pc:spChg chg="add mod">
          <ac:chgData name="Palit, Tapti" userId="dec6fbcd-7598-406a-8cbf-504d4a3bac15" providerId="ADAL" clId="{ECD42228-5B96-4A72-B268-C46DF994E6B7}" dt="2024-01-16T18:49:38.443" v="7184" actId="1076"/>
          <ac:spMkLst>
            <pc:docMk/>
            <pc:sldMk cId="827043054" sldId="877"/>
            <ac:spMk id="50" creationId="{FAD414A3-F182-FC5F-BF1E-03CA78681F3C}"/>
          </ac:spMkLst>
        </pc:spChg>
        <pc:spChg chg="add mod">
          <ac:chgData name="Palit, Tapti" userId="dec6fbcd-7598-406a-8cbf-504d4a3bac15" providerId="ADAL" clId="{ECD42228-5B96-4A72-B268-C46DF994E6B7}" dt="2024-01-16T18:49:38.443" v="7184" actId="1076"/>
          <ac:spMkLst>
            <pc:docMk/>
            <pc:sldMk cId="827043054" sldId="877"/>
            <ac:spMk id="51" creationId="{F5BB0FC3-8FF1-2E84-1CA5-C444E5C31519}"/>
          </ac:spMkLst>
        </pc:spChg>
        <pc:spChg chg="add mod">
          <ac:chgData name="Palit, Tapti" userId="dec6fbcd-7598-406a-8cbf-504d4a3bac15" providerId="ADAL" clId="{ECD42228-5B96-4A72-B268-C46DF994E6B7}" dt="2024-01-16T18:49:38.443" v="7184" actId="1076"/>
          <ac:spMkLst>
            <pc:docMk/>
            <pc:sldMk cId="827043054" sldId="877"/>
            <ac:spMk id="52" creationId="{A8472B19-C6C7-0DE2-3D65-AEAC3C600F76}"/>
          </ac:spMkLst>
        </pc:spChg>
        <pc:spChg chg="add mod">
          <ac:chgData name="Palit, Tapti" userId="dec6fbcd-7598-406a-8cbf-504d4a3bac15" providerId="ADAL" clId="{ECD42228-5B96-4A72-B268-C46DF994E6B7}" dt="2024-01-16T18:49:38.443" v="7184" actId="1076"/>
          <ac:spMkLst>
            <pc:docMk/>
            <pc:sldMk cId="827043054" sldId="877"/>
            <ac:spMk id="53" creationId="{AA92F96D-6F4D-ED90-15F1-9A20D448FD70}"/>
          </ac:spMkLst>
        </pc:spChg>
        <pc:spChg chg="add mod">
          <ac:chgData name="Palit, Tapti" userId="dec6fbcd-7598-406a-8cbf-504d4a3bac15" providerId="ADAL" clId="{ECD42228-5B96-4A72-B268-C46DF994E6B7}" dt="2024-01-16T18:49:38.443" v="7184" actId="1076"/>
          <ac:spMkLst>
            <pc:docMk/>
            <pc:sldMk cId="827043054" sldId="877"/>
            <ac:spMk id="54" creationId="{E46015FA-2818-FE4D-EAC5-7F422D640DA0}"/>
          </ac:spMkLst>
        </pc:spChg>
        <pc:spChg chg="add mod ord">
          <ac:chgData name="Palit, Tapti" userId="dec6fbcd-7598-406a-8cbf-504d4a3bac15" providerId="ADAL" clId="{ECD42228-5B96-4A72-B268-C46DF994E6B7}" dt="2024-01-16T19:00:32.905" v="7268" actId="164"/>
          <ac:spMkLst>
            <pc:docMk/>
            <pc:sldMk cId="827043054" sldId="877"/>
            <ac:spMk id="55" creationId="{6D899612-B314-186D-290B-43A801D0DAE2}"/>
          </ac:spMkLst>
        </pc:spChg>
        <pc:spChg chg="add mod ord">
          <ac:chgData name="Palit, Tapti" userId="dec6fbcd-7598-406a-8cbf-504d4a3bac15" providerId="ADAL" clId="{ECD42228-5B96-4A72-B268-C46DF994E6B7}" dt="2024-01-16T19:00:32.905" v="7268" actId="164"/>
          <ac:spMkLst>
            <pc:docMk/>
            <pc:sldMk cId="827043054" sldId="877"/>
            <ac:spMk id="56" creationId="{52D5E54B-D360-D2A3-DD84-18442CE6B137}"/>
          </ac:spMkLst>
        </pc:spChg>
        <pc:spChg chg="add mod">
          <ac:chgData name="Palit, Tapti" userId="dec6fbcd-7598-406a-8cbf-504d4a3bac15" providerId="ADAL" clId="{ECD42228-5B96-4A72-B268-C46DF994E6B7}" dt="2024-01-16T19:00:32.905" v="7268" actId="164"/>
          <ac:spMkLst>
            <pc:docMk/>
            <pc:sldMk cId="827043054" sldId="877"/>
            <ac:spMk id="63" creationId="{8B1E9497-4829-B319-0AA1-D9728B0F8D00}"/>
          </ac:spMkLst>
        </pc:spChg>
        <pc:spChg chg="add mod">
          <ac:chgData name="Palit, Tapti" userId="dec6fbcd-7598-406a-8cbf-504d4a3bac15" providerId="ADAL" clId="{ECD42228-5B96-4A72-B268-C46DF994E6B7}" dt="2024-01-16T19:00:32.905" v="7268" actId="164"/>
          <ac:spMkLst>
            <pc:docMk/>
            <pc:sldMk cId="827043054" sldId="877"/>
            <ac:spMk id="64" creationId="{223685C6-EF83-A54B-CE1B-2337FECEAAE9}"/>
          </ac:spMkLst>
        </pc:spChg>
        <pc:spChg chg="add mod">
          <ac:chgData name="Palit, Tapti" userId="dec6fbcd-7598-406a-8cbf-504d4a3bac15" providerId="ADAL" clId="{ECD42228-5B96-4A72-B268-C46DF994E6B7}" dt="2024-01-16T19:04:55.526" v="7278" actId="14100"/>
          <ac:spMkLst>
            <pc:docMk/>
            <pc:sldMk cId="827043054" sldId="877"/>
            <ac:spMk id="66" creationId="{6688BE9A-AD2A-E815-B665-4E16E5FF865F}"/>
          </ac:spMkLst>
        </pc:spChg>
        <pc:spChg chg="add mod">
          <ac:chgData name="Palit, Tapti" userId="dec6fbcd-7598-406a-8cbf-504d4a3bac15" providerId="ADAL" clId="{ECD42228-5B96-4A72-B268-C46DF994E6B7}" dt="2024-01-16T19:06:48.337" v="7297" actId="164"/>
          <ac:spMkLst>
            <pc:docMk/>
            <pc:sldMk cId="827043054" sldId="877"/>
            <ac:spMk id="67" creationId="{3F03F47A-5F86-1C1B-C572-3BDC5B3903B5}"/>
          </ac:spMkLst>
        </pc:spChg>
        <pc:spChg chg="add mod">
          <ac:chgData name="Palit, Tapti" userId="dec6fbcd-7598-406a-8cbf-504d4a3bac15" providerId="ADAL" clId="{ECD42228-5B96-4A72-B268-C46DF994E6B7}" dt="2024-01-16T19:06:48.337" v="7297" actId="164"/>
          <ac:spMkLst>
            <pc:docMk/>
            <pc:sldMk cId="827043054" sldId="877"/>
            <ac:spMk id="68" creationId="{80A5AA9E-7C1F-A769-4339-2C1A8E7204E0}"/>
          </ac:spMkLst>
        </pc:spChg>
        <pc:spChg chg="add mod">
          <ac:chgData name="Palit, Tapti" userId="dec6fbcd-7598-406a-8cbf-504d4a3bac15" providerId="ADAL" clId="{ECD42228-5B96-4A72-B268-C46DF994E6B7}" dt="2024-01-16T19:06:48.337" v="7297" actId="164"/>
          <ac:spMkLst>
            <pc:docMk/>
            <pc:sldMk cId="827043054" sldId="877"/>
            <ac:spMk id="69" creationId="{6A77998C-3124-B9CC-B2D0-0D4104E04761}"/>
          </ac:spMkLst>
        </pc:spChg>
        <pc:spChg chg="add mod">
          <ac:chgData name="Palit, Tapti" userId="dec6fbcd-7598-406a-8cbf-504d4a3bac15" providerId="ADAL" clId="{ECD42228-5B96-4A72-B268-C46DF994E6B7}" dt="2024-01-16T19:06:48.337" v="7297" actId="164"/>
          <ac:spMkLst>
            <pc:docMk/>
            <pc:sldMk cId="827043054" sldId="877"/>
            <ac:spMk id="77" creationId="{402BFDC3-0ABE-477B-886E-F11E9CE25560}"/>
          </ac:spMkLst>
        </pc:spChg>
        <pc:spChg chg="add mod">
          <ac:chgData name="Palit, Tapti" userId="dec6fbcd-7598-406a-8cbf-504d4a3bac15" providerId="ADAL" clId="{ECD42228-5B96-4A72-B268-C46DF994E6B7}" dt="2024-01-16T19:06:48.337" v="7297" actId="164"/>
          <ac:spMkLst>
            <pc:docMk/>
            <pc:sldMk cId="827043054" sldId="877"/>
            <ac:spMk id="78" creationId="{5C09D4CF-1009-A39C-68AB-02242782DA32}"/>
          </ac:spMkLst>
        </pc:spChg>
        <pc:spChg chg="add mod">
          <ac:chgData name="Palit, Tapti" userId="dec6fbcd-7598-406a-8cbf-504d4a3bac15" providerId="ADAL" clId="{ECD42228-5B96-4A72-B268-C46DF994E6B7}" dt="2024-01-16T19:07:24.111" v="7301" actId="14100"/>
          <ac:spMkLst>
            <pc:docMk/>
            <pc:sldMk cId="827043054" sldId="877"/>
            <ac:spMk id="80" creationId="{082E490B-EF7D-E5DC-618E-6792DA0C762F}"/>
          </ac:spMkLst>
        </pc:spChg>
        <pc:spChg chg="add mod">
          <ac:chgData name="Palit, Tapti" userId="dec6fbcd-7598-406a-8cbf-504d4a3bac15" providerId="ADAL" clId="{ECD42228-5B96-4A72-B268-C46DF994E6B7}" dt="2024-01-16T19:17:32.505" v="7402" actId="692"/>
          <ac:spMkLst>
            <pc:docMk/>
            <pc:sldMk cId="827043054" sldId="877"/>
            <ac:spMk id="81" creationId="{83957C71-328E-7043-A7C6-637BF15AAE42}"/>
          </ac:spMkLst>
        </pc:spChg>
        <pc:spChg chg="add mod">
          <ac:chgData name="Palit, Tapti" userId="dec6fbcd-7598-406a-8cbf-504d4a3bac15" providerId="ADAL" clId="{ECD42228-5B96-4A72-B268-C46DF994E6B7}" dt="2024-01-16T19:29:41.250" v="7507" actId="14100"/>
          <ac:spMkLst>
            <pc:docMk/>
            <pc:sldMk cId="827043054" sldId="877"/>
            <ac:spMk id="82" creationId="{D5553777-1066-617F-4627-250982CC9EFF}"/>
          </ac:spMkLst>
        </pc:spChg>
        <pc:spChg chg="add del mod">
          <ac:chgData name="Palit, Tapti" userId="dec6fbcd-7598-406a-8cbf-504d4a3bac15" providerId="ADAL" clId="{ECD42228-5B96-4A72-B268-C46DF994E6B7}" dt="2024-01-16T19:21:45.294" v="7492" actId="478"/>
          <ac:spMkLst>
            <pc:docMk/>
            <pc:sldMk cId="827043054" sldId="877"/>
            <ac:spMk id="86" creationId="{908388A2-5DA7-5614-E716-1BC35AE2C64B}"/>
          </ac:spMkLst>
        </pc:spChg>
        <pc:spChg chg="add mod">
          <ac:chgData name="Palit, Tapti" userId="dec6fbcd-7598-406a-8cbf-504d4a3bac15" providerId="ADAL" clId="{ECD42228-5B96-4A72-B268-C46DF994E6B7}" dt="2024-01-16T19:49:45.383" v="7772" actId="1076"/>
          <ac:spMkLst>
            <pc:docMk/>
            <pc:sldMk cId="827043054" sldId="877"/>
            <ac:spMk id="89" creationId="{B2613BB0-429B-C509-A63C-B554226BB0DE}"/>
          </ac:spMkLst>
        </pc:spChg>
        <pc:spChg chg="add mod">
          <ac:chgData name="Palit, Tapti" userId="dec6fbcd-7598-406a-8cbf-504d4a3bac15" providerId="ADAL" clId="{ECD42228-5B96-4A72-B268-C46DF994E6B7}" dt="2024-01-16T19:49:45.383" v="7772" actId="1076"/>
          <ac:spMkLst>
            <pc:docMk/>
            <pc:sldMk cId="827043054" sldId="877"/>
            <ac:spMk id="90" creationId="{A66C9BFD-E43D-1775-3A32-C1035BD32ECC}"/>
          </ac:spMkLst>
        </pc:spChg>
        <pc:grpChg chg="del">
          <ac:chgData name="Palit, Tapti" userId="dec6fbcd-7598-406a-8cbf-504d4a3bac15" providerId="ADAL" clId="{ECD42228-5B96-4A72-B268-C46DF994E6B7}" dt="2024-01-16T18:44:38.607" v="7143" actId="478"/>
          <ac:grpSpMkLst>
            <pc:docMk/>
            <pc:sldMk cId="827043054" sldId="877"/>
            <ac:grpSpMk id="32" creationId="{93AEE048-C2B2-ADC0-DD28-61D6E1740D71}"/>
          </ac:grpSpMkLst>
        </pc:grpChg>
        <pc:grpChg chg="add mod">
          <ac:chgData name="Palit, Tapti" userId="dec6fbcd-7598-406a-8cbf-504d4a3bac15" providerId="ADAL" clId="{ECD42228-5B96-4A72-B268-C46DF994E6B7}" dt="2024-01-16T18:55:18.441" v="7224" actId="164"/>
          <ac:grpSpMkLst>
            <pc:docMk/>
            <pc:sldMk cId="827043054" sldId="877"/>
            <ac:grpSpMk id="60" creationId="{AA8A736C-54DF-CB01-4150-A652DE8A4593}"/>
          </ac:grpSpMkLst>
        </pc:grpChg>
        <pc:grpChg chg="add mod">
          <ac:chgData name="Palit, Tapti" userId="dec6fbcd-7598-406a-8cbf-504d4a3bac15" providerId="ADAL" clId="{ECD42228-5B96-4A72-B268-C46DF994E6B7}" dt="2024-01-16T19:00:32.905" v="7268" actId="164"/>
          <ac:grpSpMkLst>
            <pc:docMk/>
            <pc:sldMk cId="827043054" sldId="877"/>
            <ac:grpSpMk id="65" creationId="{63930E89-B354-D80A-2B1E-E0BF41C197A6}"/>
          </ac:grpSpMkLst>
        </pc:grpChg>
        <pc:grpChg chg="add mod">
          <ac:chgData name="Palit, Tapti" userId="dec6fbcd-7598-406a-8cbf-504d4a3bac15" providerId="ADAL" clId="{ECD42228-5B96-4A72-B268-C46DF994E6B7}" dt="2024-01-16T19:06:48.337" v="7297" actId="164"/>
          <ac:grpSpMkLst>
            <pc:docMk/>
            <pc:sldMk cId="827043054" sldId="877"/>
            <ac:grpSpMk id="79" creationId="{228906D9-2491-6B48-D71C-E24BE67E8335}"/>
          </ac:grpSpMkLst>
        </pc:grpChg>
        <pc:graphicFrameChg chg="add mod modGraphic">
          <ac:chgData name="Palit, Tapti" userId="dec6fbcd-7598-406a-8cbf-504d4a3bac15" providerId="ADAL" clId="{ECD42228-5B96-4A72-B268-C46DF994E6B7}" dt="2024-01-16T19:49:53.579" v="7774" actId="113"/>
          <ac:graphicFrameMkLst>
            <pc:docMk/>
            <pc:sldMk cId="827043054" sldId="877"/>
            <ac:graphicFrameMk id="88" creationId="{668E8770-1C6E-4B95-EE6B-EEA752974F52}"/>
          </ac:graphicFrameMkLst>
        </pc:graphicFrameChg>
        <pc:cxnChg chg="add mod">
          <ac:chgData name="Palit, Tapti" userId="dec6fbcd-7598-406a-8cbf-504d4a3bac15" providerId="ADAL" clId="{ECD42228-5B96-4A72-B268-C46DF994E6B7}" dt="2024-01-16T18:55:18.441" v="7224" actId="164"/>
          <ac:cxnSpMkLst>
            <pc:docMk/>
            <pc:sldMk cId="827043054" sldId="877"/>
            <ac:cxnSpMk id="7" creationId="{D67BA25C-81AA-2756-8310-2160B126003B}"/>
          </ac:cxnSpMkLst>
        </pc:cxnChg>
        <pc:cxnChg chg="add mod">
          <ac:chgData name="Palit, Tapti" userId="dec6fbcd-7598-406a-8cbf-504d4a3bac15" providerId="ADAL" clId="{ECD42228-5B96-4A72-B268-C46DF994E6B7}" dt="2024-01-16T18:55:18.441" v="7224" actId="164"/>
          <ac:cxnSpMkLst>
            <pc:docMk/>
            <pc:sldMk cId="827043054" sldId="877"/>
            <ac:cxnSpMk id="8" creationId="{1AFD980E-5C8D-2BA5-9788-D25634017667}"/>
          </ac:cxnSpMkLst>
        </pc:cxnChg>
        <pc:cxnChg chg="mod">
          <ac:chgData name="Palit, Tapti" userId="dec6fbcd-7598-406a-8cbf-504d4a3bac15" providerId="ADAL" clId="{ECD42228-5B96-4A72-B268-C46DF994E6B7}" dt="2024-01-16T18:44:38.607" v="7143" actId="478"/>
          <ac:cxnSpMkLst>
            <pc:docMk/>
            <pc:sldMk cId="827043054" sldId="877"/>
            <ac:cxnSpMk id="13" creationId="{658AA6A3-6782-D5F7-98BF-90A0B252F9C2}"/>
          </ac:cxnSpMkLst>
        </pc:cxnChg>
        <pc:cxnChg chg="mod">
          <ac:chgData name="Palit, Tapti" userId="dec6fbcd-7598-406a-8cbf-504d4a3bac15" providerId="ADAL" clId="{ECD42228-5B96-4A72-B268-C46DF994E6B7}" dt="2024-01-16T18:44:38.607" v="7143" actId="478"/>
          <ac:cxnSpMkLst>
            <pc:docMk/>
            <pc:sldMk cId="827043054" sldId="877"/>
            <ac:cxnSpMk id="15" creationId="{16ABA878-751A-E74F-8D66-96ACBC79DFD6}"/>
          </ac:cxnSpMkLst>
        </pc:cxnChg>
        <pc:cxnChg chg="mod">
          <ac:chgData name="Palit, Tapti" userId="dec6fbcd-7598-406a-8cbf-504d4a3bac15" providerId="ADAL" clId="{ECD42228-5B96-4A72-B268-C46DF994E6B7}" dt="2024-01-16T18:44:38.607" v="7143" actId="478"/>
          <ac:cxnSpMkLst>
            <pc:docMk/>
            <pc:sldMk cId="827043054" sldId="877"/>
            <ac:cxnSpMk id="19" creationId="{F61C636B-4D52-07A7-51CA-10B8E6D9265D}"/>
          </ac:cxnSpMkLst>
        </pc:cxnChg>
        <pc:cxnChg chg="mod">
          <ac:chgData name="Palit, Tapti" userId="dec6fbcd-7598-406a-8cbf-504d4a3bac15" providerId="ADAL" clId="{ECD42228-5B96-4A72-B268-C46DF994E6B7}" dt="2024-01-16T18:44:38.607" v="7143" actId="478"/>
          <ac:cxnSpMkLst>
            <pc:docMk/>
            <pc:sldMk cId="827043054" sldId="877"/>
            <ac:cxnSpMk id="20" creationId="{8E16EA84-192A-EAB4-2D3E-E3111C6683A0}"/>
          </ac:cxnSpMkLst>
        </pc:cxnChg>
        <pc:cxnChg chg="mod">
          <ac:chgData name="Palit, Tapti" userId="dec6fbcd-7598-406a-8cbf-504d4a3bac15" providerId="ADAL" clId="{ECD42228-5B96-4A72-B268-C46DF994E6B7}" dt="2024-01-16T18:44:38.607" v="7143" actId="478"/>
          <ac:cxnSpMkLst>
            <pc:docMk/>
            <pc:sldMk cId="827043054" sldId="877"/>
            <ac:cxnSpMk id="21" creationId="{3A139B75-4091-07CD-8B42-DEA0040191AD}"/>
          </ac:cxnSpMkLst>
        </pc:cxnChg>
        <pc:cxnChg chg="mod">
          <ac:chgData name="Palit, Tapti" userId="dec6fbcd-7598-406a-8cbf-504d4a3bac15" providerId="ADAL" clId="{ECD42228-5B96-4A72-B268-C46DF994E6B7}" dt="2024-01-16T18:44:38.607" v="7143" actId="478"/>
          <ac:cxnSpMkLst>
            <pc:docMk/>
            <pc:sldMk cId="827043054" sldId="877"/>
            <ac:cxnSpMk id="26" creationId="{229B5E53-EBD9-DD00-FD1F-3AAE73C2219A}"/>
          </ac:cxnSpMkLst>
        </pc:cxnChg>
        <pc:cxnChg chg="del">
          <ac:chgData name="Palit, Tapti" userId="dec6fbcd-7598-406a-8cbf-504d4a3bac15" providerId="ADAL" clId="{ECD42228-5B96-4A72-B268-C46DF994E6B7}" dt="2024-01-16T18:41:27.278" v="7068" actId="478"/>
          <ac:cxnSpMkLst>
            <pc:docMk/>
            <pc:sldMk cId="827043054" sldId="877"/>
            <ac:cxnSpMk id="41" creationId="{4647950D-FFD6-D78A-1DBA-B03A6B4E51C7}"/>
          </ac:cxnSpMkLst>
        </pc:cxnChg>
        <pc:cxnChg chg="add mod">
          <ac:chgData name="Palit, Tapti" userId="dec6fbcd-7598-406a-8cbf-504d4a3bac15" providerId="ADAL" clId="{ECD42228-5B96-4A72-B268-C46DF994E6B7}" dt="2024-01-16T19:00:32.905" v="7268" actId="164"/>
          <ac:cxnSpMkLst>
            <pc:docMk/>
            <pc:sldMk cId="827043054" sldId="877"/>
            <ac:cxnSpMk id="58" creationId="{97F7EDC7-982F-63BB-8A1C-7DC3934FA117}"/>
          </ac:cxnSpMkLst>
        </pc:cxnChg>
        <pc:cxnChg chg="add mod">
          <ac:chgData name="Palit, Tapti" userId="dec6fbcd-7598-406a-8cbf-504d4a3bac15" providerId="ADAL" clId="{ECD42228-5B96-4A72-B268-C46DF994E6B7}" dt="2024-01-16T19:00:32.905" v="7268" actId="164"/>
          <ac:cxnSpMkLst>
            <pc:docMk/>
            <pc:sldMk cId="827043054" sldId="877"/>
            <ac:cxnSpMk id="61" creationId="{3645EF62-408B-ED20-0407-AC6A951278C5}"/>
          </ac:cxnSpMkLst>
        </pc:cxnChg>
        <pc:cxnChg chg="add mod">
          <ac:chgData name="Palit, Tapti" userId="dec6fbcd-7598-406a-8cbf-504d4a3bac15" providerId="ADAL" clId="{ECD42228-5B96-4A72-B268-C46DF994E6B7}" dt="2024-01-16T19:06:48.337" v="7297" actId="164"/>
          <ac:cxnSpMkLst>
            <pc:docMk/>
            <pc:sldMk cId="827043054" sldId="877"/>
            <ac:cxnSpMk id="70" creationId="{80A0E084-FF57-A167-1EDE-380822CD6397}"/>
          </ac:cxnSpMkLst>
        </pc:cxnChg>
        <pc:cxnChg chg="add mod">
          <ac:chgData name="Palit, Tapti" userId="dec6fbcd-7598-406a-8cbf-504d4a3bac15" providerId="ADAL" clId="{ECD42228-5B96-4A72-B268-C46DF994E6B7}" dt="2024-01-16T19:06:48.337" v="7297" actId="164"/>
          <ac:cxnSpMkLst>
            <pc:docMk/>
            <pc:sldMk cId="827043054" sldId="877"/>
            <ac:cxnSpMk id="74" creationId="{D72FDB6C-0B58-EFE0-61E6-79C4D19CCA14}"/>
          </ac:cxnSpMkLst>
        </pc:cxnChg>
        <pc:cxnChg chg="add mod">
          <ac:chgData name="Palit, Tapti" userId="dec6fbcd-7598-406a-8cbf-504d4a3bac15" providerId="ADAL" clId="{ECD42228-5B96-4A72-B268-C46DF994E6B7}" dt="2024-01-16T19:29:41.250" v="7507" actId="14100"/>
          <ac:cxnSpMkLst>
            <pc:docMk/>
            <pc:sldMk cId="827043054" sldId="877"/>
            <ac:cxnSpMk id="84" creationId="{40270977-C0A9-6385-B3F8-F5C4215090FB}"/>
          </ac:cxnSpMkLst>
        </pc:cxnChg>
        <pc:extLst>
          <p:ext xmlns:p="http://schemas.openxmlformats.org/presentationml/2006/main" uri="{D6D511B9-2390-475A-947B-AFAB55BFBCF1}">
            <pc226:cmChg xmlns:pc226="http://schemas.microsoft.com/office/powerpoint/2022/06/main/command" chg="add del">
              <pc226:chgData name="Palit, Tapti" userId="dec6fbcd-7598-406a-8cbf-504d4a3bac15" providerId="ADAL" clId="{ECD42228-5B96-4A72-B268-C46DF994E6B7}" dt="2024-01-16T18:54:10.673" v="7213"/>
              <pc2:cmMkLst xmlns:pc2="http://schemas.microsoft.com/office/powerpoint/2019/9/main/command">
                <pc:docMk/>
                <pc:sldMk cId="827043054" sldId="877"/>
                <pc2:cmMk id="{7661AF6D-7C46-4C03-A91C-AF0B669962A9}"/>
              </pc2:cmMkLst>
            </pc226:cmChg>
            <pc226:cmChg xmlns:pc226="http://schemas.microsoft.com/office/powerpoint/2022/06/main/command" chg="add">
              <pc226:chgData name="Palit, Tapti" userId="dec6fbcd-7598-406a-8cbf-504d4a3bac15" providerId="ADAL" clId="{ECD42228-5B96-4A72-B268-C46DF994E6B7}" dt="2024-01-16T18:54:39.695" v="7214"/>
              <pc2:cmMkLst xmlns:pc2="http://schemas.microsoft.com/office/powerpoint/2019/9/main/command">
                <pc:docMk/>
                <pc:sldMk cId="827043054" sldId="877"/>
                <pc2:cmMk id="{47E38E7A-314B-41C3-AE4F-74BEA6E37C35}"/>
              </pc2:cmMkLst>
            </pc226:cmChg>
          </p:ext>
        </pc:extLst>
      </pc:sldChg>
      <pc:sldChg chg="add del mod modShow">
        <pc:chgData name="Palit, Tapti" userId="dec6fbcd-7598-406a-8cbf-504d4a3bac15" providerId="ADAL" clId="{ECD42228-5B96-4A72-B268-C46DF994E6B7}" dt="2024-01-28T03:44:01.241" v="67437" actId="47"/>
        <pc:sldMkLst>
          <pc:docMk/>
          <pc:sldMk cId="1038416440" sldId="877"/>
        </pc:sldMkLst>
      </pc:sldChg>
      <pc:sldChg chg="add del mod modShow">
        <pc:chgData name="Palit, Tapti" userId="dec6fbcd-7598-406a-8cbf-504d4a3bac15" providerId="ADAL" clId="{ECD42228-5B96-4A72-B268-C46DF994E6B7}" dt="2024-01-28T03:44:01.241" v="67437" actId="47"/>
        <pc:sldMkLst>
          <pc:docMk/>
          <pc:sldMk cId="644989758" sldId="878"/>
        </pc:sldMkLst>
      </pc:sldChg>
      <pc:sldChg chg="addSp delSp modSp new del mod ord delAnim modAnim modNotesTx">
        <pc:chgData name="Palit, Tapti" userId="dec6fbcd-7598-406a-8cbf-504d4a3bac15" providerId="ADAL" clId="{ECD42228-5B96-4A72-B268-C46DF994E6B7}" dt="2024-01-25T01:33:10.127" v="45385" actId="2696"/>
        <pc:sldMkLst>
          <pc:docMk/>
          <pc:sldMk cId="3116049212" sldId="878"/>
        </pc:sldMkLst>
        <pc:spChg chg="mod">
          <ac:chgData name="Palit, Tapti" userId="dec6fbcd-7598-406a-8cbf-504d4a3bac15" providerId="ADAL" clId="{ECD42228-5B96-4A72-B268-C46DF994E6B7}" dt="2024-01-23T00:37:14.152" v="10982" actId="20577"/>
          <ac:spMkLst>
            <pc:docMk/>
            <pc:sldMk cId="3116049212" sldId="878"/>
            <ac:spMk id="3" creationId="{58DAD1E5-81AA-1170-EB63-65D96B6A67C5}"/>
          </ac:spMkLst>
        </pc:spChg>
        <pc:spChg chg="add mod">
          <ac:chgData name="Palit, Tapti" userId="dec6fbcd-7598-406a-8cbf-504d4a3bac15" providerId="ADAL" clId="{ECD42228-5B96-4A72-B268-C46DF994E6B7}" dt="2024-01-23T00:37:36.784" v="10985" actId="208"/>
          <ac:spMkLst>
            <pc:docMk/>
            <pc:sldMk cId="3116049212" sldId="878"/>
            <ac:spMk id="6" creationId="{252B21B6-A223-15EA-F3BA-EBA9EBF93935}"/>
          </ac:spMkLst>
        </pc:spChg>
        <pc:spChg chg="add mod">
          <ac:chgData name="Palit, Tapti" userId="dec6fbcd-7598-406a-8cbf-504d4a3bac15" providerId="ADAL" clId="{ECD42228-5B96-4A72-B268-C46DF994E6B7}" dt="2024-01-23T00:43:07.124" v="11099" actId="1076"/>
          <ac:spMkLst>
            <pc:docMk/>
            <pc:sldMk cId="3116049212" sldId="878"/>
            <ac:spMk id="7" creationId="{48435F8D-07F6-40AB-42B8-FBF479D25A3D}"/>
          </ac:spMkLst>
        </pc:spChg>
        <pc:spChg chg="add mod">
          <ac:chgData name="Palit, Tapti" userId="dec6fbcd-7598-406a-8cbf-504d4a3bac15" providerId="ADAL" clId="{ECD42228-5B96-4A72-B268-C46DF994E6B7}" dt="2024-01-23T00:46:49.378" v="11187" actId="1076"/>
          <ac:spMkLst>
            <pc:docMk/>
            <pc:sldMk cId="3116049212" sldId="878"/>
            <ac:spMk id="8" creationId="{D8A0A01F-7ABF-C56A-320C-9B178DE974C0}"/>
          </ac:spMkLst>
        </pc:spChg>
        <pc:spChg chg="add mod">
          <ac:chgData name="Palit, Tapti" userId="dec6fbcd-7598-406a-8cbf-504d4a3bac15" providerId="ADAL" clId="{ECD42228-5B96-4A72-B268-C46DF994E6B7}" dt="2024-01-23T00:52:33.037" v="11325" actId="20577"/>
          <ac:spMkLst>
            <pc:docMk/>
            <pc:sldMk cId="3116049212" sldId="878"/>
            <ac:spMk id="9" creationId="{58545784-411A-6F13-D69E-D40DA147D570}"/>
          </ac:spMkLst>
        </pc:spChg>
        <pc:spChg chg="add mod">
          <ac:chgData name="Palit, Tapti" userId="dec6fbcd-7598-406a-8cbf-504d4a3bac15" providerId="ADAL" clId="{ECD42228-5B96-4A72-B268-C46DF994E6B7}" dt="2024-01-23T00:52:40.781" v="11339" actId="20577"/>
          <ac:spMkLst>
            <pc:docMk/>
            <pc:sldMk cId="3116049212" sldId="878"/>
            <ac:spMk id="10" creationId="{B8E2CF43-2706-861E-C6F8-B7716FF5F54C}"/>
          </ac:spMkLst>
        </pc:spChg>
        <pc:spChg chg="add mod">
          <ac:chgData name="Palit, Tapti" userId="dec6fbcd-7598-406a-8cbf-504d4a3bac15" providerId="ADAL" clId="{ECD42228-5B96-4A72-B268-C46DF994E6B7}" dt="2024-01-23T00:52:44.458" v="11342" actId="20577"/>
          <ac:spMkLst>
            <pc:docMk/>
            <pc:sldMk cId="3116049212" sldId="878"/>
            <ac:spMk id="11" creationId="{137E66DC-B650-0A57-D249-0E1772277256}"/>
          </ac:spMkLst>
        </pc:spChg>
        <pc:spChg chg="add mod">
          <ac:chgData name="Palit, Tapti" userId="dec6fbcd-7598-406a-8cbf-504d4a3bac15" providerId="ADAL" clId="{ECD42228-5B96-4A72-B268-C46DF994E6B7}" dt="2024-01-23T00:45:51.338" v="11151" actId="20577"/>
          <ac:spMkLst>
            <pc:docMk/>
            <pc:sldMk cId="3116049212" sldId="878"/>
            <ac:spMk id="19" creationId="{CBD8CDCF-5D15-9DA8-E0ED-3E8313B72AEC}"/>
          </ac:spMkLst>
        </pc:spChg>
        <pc:spChg chg="add mod">
          <ac:chgData name="Palit, Tapti" userId="dec6fbcd-7598-406a-8cbf-504d4a3bac15" providerId="ADAL" clId="{ECD42228-5B96-4A72-B268-C46DF994E6B7}" dt="2024-01-23T00:47:34.173" v="11194" actId="1076"/>
          <ac:spMkLst>
            <pc:docMk/>
            <pc:sldMk cId="3116049212" sldId="878"/>
            <ac:spMk id="22" creationId="{FE03B974-9F3A-8386-E93D-EA2DCBF7EC44}"/>
          </ac:spMkLst>
        </pc:spChg>
        <pc:spChg chg="add mod">
          <ac:chgData name="Palit, Tapti" userId="dec6fbcd-7598-406a-8cbf-504d4a3bac15" providerId="ADAL" clId="{ECD42228-5B96-4A72-B268-C46DF994E6B7}" dt="2024-01-23T00:51:56.274" v="11292" actId="1076"/>
          <ac:spMkLst>
            <pc:docMk/>
            <pc:sldMk cId="3116049212" sldId="878"/>
            <ac:spMk id="24" creationId="{D1D1C1A7-DCFD-0E39-8182-865696E63ACA}"/>
          </ac:spMkLst>
        </pc:spChg>
        <pc:spChg chg="add del mod">
          <ac:chgData name="Palit, Tapti" userId="dec6fbcd-7598-406a-8cbf-504d4a3bac15" providerId="ADAL" clId="{ECD42228-5B96-4A72-B268-C46DF994E6B7}" dt="2024-01-23T00:48:16.869" v="11201" actId="478"/>
          <ac:spMkLst>
            <pc:docMk/>
            <pc:sldMk cId="3116049212" sldId="878"/>
            <ac:spMk id="26" creationId="{A5E1DA8F-3FAA-6FD2-CC7A-EDD0593CA40E}"/>
          </ac:spMkLst>
        </pc:spChg>
        <pc:spChg chg="add mod">
          <ac:chgData name="Palit, Tapti" userId="dec6fbcd-7598-406a-8cbf-504d4a3bac15" providerId="ADAL" clId="{ECD42228-5B96-4A72-B268-C46DF994E6B7}" dt="2024-01-23T00:52:11.556" v="11295" actId="1076"/>
          <ac:spMkLst>
            <pc:docMk/>
            <pc:sldMk cId="3116049212" sldId="878"/>
            <ac:spMk id="27" creationId="{01BBBDC3-12C9-AAC0-4A96-EFD5B857F49A}"/>
          </ac:spMkLst>
        </pc:spChg>
        <pc:spChg chg="add del mod">
          <ac:chgData name="Palit, Tapti" userId="dec6fbcd-7598-406a-8cbf-504d4a3bac15" providerId="ADAL" clId="{ECD42228-5B96-4A72-B268-C46DF994E6B7}" dt="2024-01-23T00:54:53.222" v="11369" actId="478"/>
          <ac:spMkLst>
            <pc:docMk/>
            <pc:sldMk cId="3116049212" sldId="878"/>
            <ac:spMk id="28" creationId="{E51AF264-9760-0BB0-482D-8045E3E4595E}"/>
          </ac:spMkLst>
        </pc:spChg>
        <pc:picChg chg="add mod">
          <ac:chgData name="Palit, Tapti" userId="dec6fbcd-7598-406a-8cbf-504d4a3bac15" providerId="ADAL" clId="{ECD42228-5B96-4A72-B268-C46DF994E6B7}" dt="2024-01-23T00:47:08.209" v="11189" actId="1076"/>
          <ac:picMkLst>
            <pc:docMk/>
            <pc:sldMk cId="3116049212" sldId="878"/>
            <ac:picMk id="21" creationId="{BAC87A7B-5B70-9BA2-8718-C6132A5DD99E}"/>
          </ac:picMkLst>
        </pc:picChg>
        <pc:cxnChg chg="add mod">
          <ac:chgData name="Palit, Tapti" userId="dec6fbcd-7598-406a-8cbf-504d4a3bac15" providerId="ADAL" clId="{ECD42228-5B96-4A72-B268-C46DF994E6B7}" dt="2024-01-23T00:44:49.051" v="11105" actId="692"/>
          <ac:cxnSpMkLst>
            <pc:docMk/>
            <pc:sldMk cId="3116049212" sldId="878"/>
            <ac:cxnSpMk id="13" creationId="{2B55F72F-D993-4E18-6395-2A4FB68BB5F1}"/>
          </ac:cxnSpMkLst>
        </pc:cxnChg>
        <pc:cxnChg chg="add mod">
          <ac:chgData name="Palit, Tapti" userId="dec6fbcd-7598-406a-8cbf-504d4a3bac15" providerId="ADAL" clId="{ECD42228-5B96-4A72-B268-C46DF994E6B7}" dt="2024-01-23T00:46:49.378" v="11187" actId="1076"/>
          <ac:cxnSpMkLst>
            <pc:docMk/>
            <pc:sldMk cId="3116049212" sldId="878"/>
            <ac:cxnSpMk id="16" creationId="{89302659-1A50-96E3-70A8-C52C511EB84A}"/>
          </ac:cxnSpMkLst>
        </pc:cxnChg>
        <pc:cxnChg chg="add mod">
          <ac:chgData name="Palit, Tapti" userId="dec6fbcd-7598-406a-8cbf-504d4a3bac15" providerId="ADAL" clId="{ECD42228-5B96-4A72-B268-C46DF994E6B7}" dt="2024-01-23T00:52:05.695" v="11294" actId="208"/>
          <ac:cxnSpMkLst>
            <pc:docMk/>
            <pc:sldMk cId="3116049212" sldId="878"/>
            <ac:cxnSpMk id="23" creationId="{A91CECD8-3233-881B-5885-B8949D536F5F}"/>
          </ac:cxnSpMkLst>
        </pc:cxnChg>
      </pc:sldChg>
      <pc:sldChg chg="addSp delSp modSp add del mod setBg">
        <pc:chgData name="Palit, Tapti" userId="dec6fbcd-7598-406a-8cbf-504d4a3bac15" providerId="ADAL" clId="{ECD42228-5B96-4A72-B268-C46DF994E6B7}" dt="2024-01-16T04:47:47.292" v="6486" actId="255"/>
        <pc:sldMkLst>
          <pc:docMk/>
          <pc:sldMk cId="4106136446" sldId="878"/>
        </pc:sldMkLst>
        <pc:spChg chg="mod">
          <ac:chgData name="Palit, Tapti" userId="dec6fbcd-7598-406a-8cbf-504d4a3bac15" providerId="ADAL" clId="{ECD42228-5B96-4A72-B268-C46DF994E6B7}" dt="2024-01-16T01:42:15.300" v="4760" actId="26606"/>
          <ac:spMkLst>
            <pc:docMk/>
            <pc:sldMk cId="4106136446" sldId="878"/>
            <ac:spMk id="2" creationId="{43307816-7BFB-322B-7DF4-0CFEEE31BD9E}"/>
          </ac:spMkLst>
        </pc:spChg>
        <pc:spChg chg="mod">
          <ac:chgData name="Palit, Tapti" userId="dec6fbcd-7598-406a-8cbf-504d4a3bac15" providerId="ADAL" clId="{ECD42228-5B96-4A72-B268-C46DF994E6B7}" dt="2024-01-16T01:42:15.300" v="4760" actId="26606"/>
          <ac:spMkLst>
            <pc:docMk/>
            <pc:sldMk cId="4106136446" sldId="878"/>
            <ac:spMk id="4" creationId="{6227F2ED-404E-7843-3C5A-1A723AFD086C}"/>
          </ac:spMkLst>
        </pc:spChg>
        <pc:spChg chg="mod">
          <ac:chgData name="Palit, Tapti" userId="dec6fbcd-7598-406a-8cbf-504d4a3bac15" providerId="ADAL" clId="{ECD42228-5B96-4A72-B268-C46DF994E6B7}" dt="2024-01-16T01:42:15.300" v="4760" actId="26606"/>
          <ac:spMkLst>
            <pc:docMk/>
            <pc:sldMk cId="4106136446" sldId="878"/>
            <ac:spMk id="7" creationId="{B3118DC6-8D31-BB2B-F7E7-8F14A04E4759}"/>
          </ac:spMkLst>
        </pc:spChg>
        <pc:spChg chg="mod">
          <ac:chgData name="Palit, Tapti" userId="dec6fbcd-7598-406a-8cbf-504d4a3bac15" providerId="ADAL" clId="{ECD42228-5B96-4A72-B268-C46DF994E6B7}" dt="2024-01-16T01:42:15.300" v="4760" actId="26606"/>
          <ac:spMkLst>
            <pc:docMk/>
            <pc:sldMk cId="4106136446" sldId="878"/>
            <ac:spMk id="8" creationId="{2C4D375D-3E29-0DB5-68EF-64CCE376569C}"/>
          </ac:spMkLst>
        </pc:spChg>
        <pc:spChg chg="mod">
          <ac:chgData name="Palit, Tapti" userId="dec6fbcd-7598-406a-8cbf-504d4a3bac15" providerId="ADAL" clId="{ECD42228-5B96-4A72-B268-C46DF994E6B7}" dt="2024-01-16T01:42:15.300" v="4760" actId="26606"/>
          <ac:spMkLst>
            <pc:docMk/>
            <pc:sldMk cId="4106136446" sldId="878"/>
            <ac:spMk id="9" creationId="{BFA6F52C-0219-E685-DB28-87A1A69F4C30}"/>
          </ac:spMkLst>
        </pc:spChg>
        <pc:spChg chg="mod">
          <ac:chgData name="Palit, Tapti" userId="dec6fbcd-7598-406a-8cbf-504d4a3bac15" providerId="ADAL" clId="{ECD42228-5B96-4A72-B268-C46DF994E6B7}" dt="2024-01-16T01:42:15.300" v="4760" actId="26606"/>
          <ac:spMkLst>
            <pc:docMk/>
            <pc:sldMk cId="4106136446" sldId="878"/>
            <ac:spMk id="10" creationId="{F33C5856-D54D-7847-C899-B8C45FC2C80E}"/>
          </ac:spMkLst>
        </pc:spChg>
        <pc:spChg chg="mod">
          <ac:chgData name="Palit, Tapti" userId="dec6fbcd-7598-406a-8cbf-504d4a3bac15" providerId="ADAL" clId="{ECD42228-5B96-4A72-B268-C46DF994E6B7}" dt="2024-01-16T01:42:15.300" v="4760" actId="26606"/>
          <ac:spMkLst>
            <pc:docMk/>
            <pc:sldMk cId="4106136446" sldId="878"/>
            <ac:spMk id="11" creationId="{7325C5C9-25DA-D42D-4776-3A8282C386CD}"/>
          </ac:spMkLst>
        </pc:spChg>
        <pc:spChg chg="mod">
          <ac:chgData name="Palit, Tapti" userId="dec6fbcd-7598-406a-8cbf-504d4a3bac15" providerId="ADAL" clId="{ECD42228-5B96-4A72-B268-C46DF994E6B7}" dt="2024-01-16T01:42:15.300" v="4760" actId="26606"/>
          <ac:spMkLst>
            <pc:docMk/>
            <pc:sldMk cId="4106136446" sldId="878"/>
            <ac:spMk id="12" creationId="{872B8558-E42F-8D8C-7E34-39D57AED5BEC}"/>
          </ac:spMkLst>
        </pc:spChg>
        <pc:spChg chg="mod">
          <ac:chgData name="Palit, Tapti" userId="dec6fbcd-7598-406a-8cbf-504d4a3bac15" providerId="ADAL" clId="{ECD42228-5B96-4A72-B268-C46DF994E6B7}" dt="2024-01-16T01:42:15.300" v="4760" actId="26606"/>
          <ac:spMkLst>
            <pc:docMk/>
            <pc:sldMk cId="4106136446" sldId="878"/>
            <ac:spMk id="14" creationId="{6F866D0F-1452-D02C-7949-C95EC7C93DD5}"/>
          </ac:spMkLst>
        </pc:spChg>
        <pc:spChg chg="mod">
          <ac:chgData name="Palit, Tapti" userId="dec6fbcd-7598-406a-8cbf-504d4a3bac15" providerId="ADAL" clId="{ECD42228-5B96-4A72-B268-C46DF994E6B7}" dt="2024-01-16T01:42:15.300" v="4760" actId="26606"/>
          <ac:spMkLst>
            <pc:docMk/>
            <pc:sldMk cId="4106136446" sldId="878"/>
            <ac:spMk id="15" creationId="{333811DD-A797-786E-8BA4-B695AF563655}"/>
          </ac:spMkLst>
        </pc:spChg>
        <pc:spChg chg="mod">
          <ac:chgData name="Palit, Tapti" userId="dec6fbcd-7598-406a-8cbf-504d4a3bac15" providerId="ADAL" clId="{ECD42228-5B96-4A72-B268-C46DF994E6B7}" dt="2024-01-16T01:42:15.300" v="4760" actId="26606"/>
          <ac:spMkLst>
            <pc:docMk/>
            <pc:sldMk cId="4106136446" sldId="878"/>
            <ac:spMk id="18" creationId="{8D802BA6-0B8A-B10B-54E5-9FF6FB5E4BD3}"/>
          </ac:spMkLst>
        </pc:spChg>
        <pc:spChg chg="mod">
          <ac:chgData name="Palit, Tapti" userId="dec6fbcd-7598-406a-8cbf-504d4a3bac15" providerId="ADAL" clId="{ECD42228-5B96-4A72-B268-C46DF994E6B7}" dt="2024-01-16T01:42:15.300" v="4760" actId="26606"/>
          <ac:spMkLst>
            <pc:docMk/>
            <pc:sldMk cId="4106136446" sldId="878"/>
            <ac:spMk id="19" creationId="{13899F3A-FF26-D649-6588-9ABAB627E77C}"/>
          </ac:spMkLst>
        </pc:spChg>
        <pc:spChg chg="mod">
          <ac:chgData name="Palit, Tapti" userId="dec6fbcd-7598-406a-8cbf-504d4a3bac15" providerId="ADAL" clId="{ECD42228-5B96-4A72-B268-C46DF994E6B7}" dt="2024-01-16T01:42:15.300" v="4760" actId="26606"/>
          <ac:spMkLst>
            <pc:docMk/>
            <pc:sldMk cId="4106136446" sldId="878"/>
            <ac:spMk id="20" creationId="{821A3CD9-3827-7FA8-6537-12D73768D3A2}"/>
          </ac:spMkLst>
        </pc:spChg>
        <pc:spChg chg="add del">
          <ac:chgData name="Palit, Tapti" userId="dec6fbcd-7598-406a-8cbf-504d4a3bac15" providerId="ADAL" clId="{ECD42228-5B96-4A72-B268-C46DF994E6B7}" dt="2024-01-16T01:42:12.381" v="4756" actId="26606"/>
          <ac:spMkLst>
            <pc:docMk/>
            <pc:sldMk cId="4106136446" sldId="878"/>
            <ac:spMk id="25" creationId="{53B021B3-DE93-4AB7-8A18-CF5F1CED88B8}"/>
          </ac:spMkLst>
        </pc:spChg>
        <pc:spChg chg="add del">
          <ac:chgData name="Palit, Tapti" userId="dec6fbcd-7598-406a-8cbf-504d4a3bac15" providerId="ADAL" clId="{ECD42228-5B96-4A72-B268-C46DF994E6B7}" dt="2024-01-16T01:42:12.381" v="4756" actId="26606"/>
          <ac:spMkLst>
            <pc:docMk/>
            <pc:sldMk cId="4106136446" sldId="878"/>
            <ac:spMk id="27" creationId="{52D502E5-F6B4-4D58-B4AE-FC466FF15EE8}"/>
          </ac:spMkLst>
        </pc:spChg>
        <pc:spChg chg="add del">
          <ac:chgData name="Palit, Tapti" userId="dec6fbcd-7598-406a-8cbf-504d4a3bac15" providerId="ADAL" clId="{ECD42228-5B96-4A72-B268-C46DF994E6B7}" dt="2024-01-16T01:42:12.381" v="4756" actId="26606"/>
          <ac:spMkLst>
            <pc:docMk/>
            <pc:sldMk cId="4106136446" sldId="878"/>
            <ac:spMk id="29" creationId="{9DECDBF4-02B6-4BB4-B65B-B8107AD6A9E8}"/>
          </ac:spMkLst>
        </pc:spChg>
        <pc:spChg chg="add del">
          <ac:chgData name="Palit, Tapti" userId="dec6fbcd-7598-406a-8cbf-504d4a3bac15" providerId="ADAL" clId="{ECD42228-5B96-4A72-B268-C46DF994E6B7}" dt="2024-01-16T01:42:13.590" v="4758" actId="26606"/>
          <ac:spMkLst>
            <pc:docMk/>
            <pc:sldMk cId="4106136446" sldId="878"/>
            <ac:spMk id="31" creationId="{6C4028FD-8BAA-4A19-BFDE-594D991B7552}"/>
          </ac:spMkLst>
        </pc:spChg>
        <pc:spChg chg="add del">
          <ac:chgData name="Palit, Tapti" userId="dec6fbcd-7598-406a-8cbf-504d4a3bac15" providerId="ADAL" clId="{ECD42228-5B96-4A72-B268-C46DF994E6B7}" dt="2024-01-16T01:42:15.300" v="4760" actId="26606"/>
          <ac:spMkLst>
            <pc:docMk/>
            <pc:sldMk cId="4106136446" sldId="878"/>
            <ac:spMk id="33" creationId="{BACC6370-2D7E-4714-9D71-7542949D7D5D}"/>
          </ac:spMkLst>
        </pc:spChg>
        <pc:spChg chg="add del">
          <ac:chgData name="Palit, Tapti" userId="dec6fbcd-7598-406a-8cbf-504d4a3bac15" providerId="ADAL" clId="{ECD42228-5B96-4A72-B268-C46DF994E6B7}" dt="2024-01-16T01:42:15.300" v="4760" actId="26606"/>
          <ac:spMkLst>
            <pc:docMk/>
            <pc:sldMk cId="4106136446" sldId="878"/>
            <ac:spMk id="34" creationId="{F68B3F68-107C-434F-AA38-110D5EA91B85}"/>
          </ac:spMkLst>
        </pc:spChg>
        <pc:spChg chg="add del">
          <ac:chgData name="Palit, Tapti" userId="dec6fbcd-7598-406a-8cbf-504d4a3bac15" providerId="ADAL" clId="{ECD42228-5B96-4A72-B268-C46DF994E6B7}" dt="2024-01-16T01:42:15.300" v="4760" actId="26606"/>
          <ac:spMkLst>
            <pc:docMk/>
            <pc:sldMk cId="4106136446" sldId="878"/>
            <ac:spMk id="35" creationId="{AAD0DBB9-1A4B-4391-81D4-CB19F9AB918A}"/>
          </ac:spMkLst>
        </pc:spChg>
        <pc:spChg chg="add del">
          <ac:chgData name="Palit, Tapti" userId="dec6fbcd-7598-406a-8cbf-504d4a3bac15" providerId="ADAL" clId="{ECD42228-5B96-4A72-B268-C46DF994E6B7}" dt="2024-01-16T01:42:15.300" v="4760" actId="26606"/>
          <ac:spMkLst>
            <pc:docMk/>
            <pc:sldMk cId="4106136446" sldId="878"/>
            <ac:spMk id="36" creationId="{063BBA22-50EA-4C4D-BE05-F1CE4E63AA56}"/>
          </ac:spMkLst>
        </pc:spChg>
        <pc:graphicFrameChg chg="mod modGraphic">
          <ac:chgData name="Palit, Tapti" userId="dec6fbcd-7598-406a-8cbf-504d4a3bac15" providerId="ADAL" clId="{ECD42228-5B96-4A72-B268-C46DF994E6B7}" dt="2024-01-16T04:47:47.292" v="6486" actId="255"/>
          <ac:graphicFrameMkLst>
            <pc:docMk/>
            <pc:sldMk cId="4106136446" sldId="878"/>
            <ac:graphicFrameMk id="5" creationId="{3A575547-83BE-2DB9-68F9-3B02678257AA}"/>
          </ac:graphicFrameMkLst>
        </pc:graphicFrameChg>
      </pc:sldChg>
      <pc:sldChg chg="modSp add del mod">
        <pc:chgData name="Palit, Tapti" userId="dec6fbcd-7598-406a-8cbf-504d4a3bac15" providerId="ADAL" clId="{ECD42228-5B96-4A72-B268-C46DF994E6B7}" dt="2024-01-23T00:54:10.449" v="11357" actId="47"/>
        <pc:sldMkLst>
          <pc:docMk/>
          <pc:sldMk cId="576729603" sldId="879"/>
        </pc:sldMkLst>
        <pc:spChg chg="mod">
          <ac:chgData name="Palit, Tapti" userId="dec6fbcd-7598-406a-8cbf-504d4a3bac15" providerId="ADAL" clId="{ECD42228-5B96-4A72-B268-C46DF994E6B7}" dt="2024-01-23T00:50:07.439" v="11231" actId="20577"/>
          <ac:spMkLst>
            <pc:docMk/>
            <pc:sldMk cId="576729603" sldId="879"/>
            <ac:spMk id="3" creationId="{58DAD1E5-81AA-1170-EB63-65D96B6A67C5}"/>
          </ac:spMkLst>
        </pc:spChg>
      </pc:sldChg>
      <pc:sldChg chg="addSp delSp modSp add del mod delAnim modAnim addCm modCm modNotesTx">
        <pc:chgData name="Palit, Tapti" userId="dec6fbcd-7598-406a-8cbf-504d4a3bac15" providerId="ADAL" clId="{ECD42228-5B96-4A72-B268-C46DF994E6B7}" dt="2024-01-25T01:33:10.127" v="45385" actId="2696"/>
        <pc:sldMkLst>
          <pc:docMk/>
          <pc:sldMk cId="1808779352" sldId="879"/>
        </pc:sldMkLst>
        <pc:spChg chg="mod">
          <ac:chgData name="Palit, Tapti" userId="dec6fbcd-7598-406a-8cbf-504d4a3bac15" providerId="ADAL" clId="{ECD42228-5B96-4A72-B268-C46DF994E6B7}" dt="2024-01-23T00:54:23.668" v="11367" actId="20577"/>
          <ac:spMkLst>
            <pc:docMk/>
            <pc:sldMk cId="1808779352" sldId="879"/>
            <ac:spMk id="3" creationId="{58DAD1E5-81AA-1170-EB63-65D96B6A67C5}"/>
          </ac:spMkLst>
        </pc:spChg>
        <pc:spChg chg="del mod">
          <ac:chgData name="Palit, Tapti" userId="dec6fbcd-7598-406a-8cbf-504d4a3bac15" providerId="ADAL" clId="{ECD42228-5B96-4A72-B268-C46DF994E6B7}" dt="2024-01-23T14:11:41.049" v="22209" actId="478"/>
          <ac:spMkLst>
            <pc:docMk/>
            <pc:sldMk cId="1808779352" sldId="879"/>
            <ac:spMk id="5" creationId="{BC2A2CDE-3DE4-A959-668B-22F78A94DE95}"/>
          </ac:spMkLst>
        </pc:spChg>
        <pc:spChg chg="mod">
          <ac:chgData name="Palit, Tapti" userId="dec6fbcd-7598-406a-8cbf-504d4a3bac15" providerId="ADAL" clId="{ECD42228-5B96-4A72-B268-C46DF994E6B7}" dt="2024-01-23T00:55:41.315" v="11396" actId="1076"/>
          <ac:spMkLst>
            <pc:docMk/>
            <pc:sldMk cId="1808779352" sldId="879"/>
            <ac:spMk id="10" creationId="{B8E2CF43-2706-861E-C6F8-B7716FF5F54C}"/>
          </ac:spMkLst>
        </pc:spChg>
        <pc:spChg chg="add mod">
          <ac:chgData name="Palit, Tapti" userId="dec6fbcd-7598-406a-8cbf-504d4a3bac15" providerId="ADAL" clId="{ECD42228-5B96-4A72-B268-C46DF994E6B7}" dt="2024-01-23T00:55:21.597" v="11395" actId="1076"/>
          <ac:spMkLst>
            <pc:docMk/>
            <pc:sldMk cId="1808779352" sldId="879"/>
            <ac:spMk id="12" creationId="{ABC57FF3-D4D8-6BAD-3E5A-71BACF3FD32A}"/>
          </ac:spMkLst>
        </pc:spChg>
        <pc:spChg chg="add mod">
          <ac:chgData name="Palit, Tapti" userId="dec6fbcd-7598-406a-8cbf-504d4a3bac15" providerId="ADAL" clId="{ECD42228-5B96-4A72-B268-C46DF994E6B7}" dt="2024-01-23T14:11:41.049" v="22209" actId="478"/>
          <ac:spMkLst>
            <pc:docMk/>
            <pc:sldMk cId="1808779352" sldId="879"/>
            <ac:spMk id="15" creationId="{28A633C3-2F45-A070-A7DE-46A275851454}"/>
          </ac:spMkLst>
        </pc:spChg>
        <pc:spChg chg="mod">
          <ac:chgData name="Palit, Tapti" userId="dec6fbcd-7598-406a-8cbf-504d4a3bac15" providerId="ADAL" clId="{ECD42228-5B96-4A72-B268-C46DF994E6B7}" dt="2024-01-24T02:25:08.584" v="35302" actId="207"/>
          <ac:spMkLst>
            <pc:docMk/>
            <pc:sldMk cId="1808779352" sldId="879"/>
            <ac:spMk id="28" creationId="{E51AF264-9760-0BB0-482D-8045E3E4595E}"/>
          </ac:spMkLst>
        </pc:spChg>
        <pc:extLst>
          <p:ext xmlns:p="http://schemas.openxmlformats.org/presentationml/2006/main" uri="{D6D511B9-2390-475A-947B-AFAB55BFBCF1}">
            <pc226:cmChg xmlns:pc226="http://schemas.microsoft.com/office/powerpoint/2022/06/main/command" chg="add">
              <pc226:chgData name="Palit, Tapti" userId="dec6fbcd-7598-406a-8cbf-504d4a3bac15" providerId="ADAL" clId="{ECD42228-5B96-4A72-B268-C46DF994E6B7}" dt="2024-01-23T17:51:35.386" v="32749"/>
              <pc2:cmMkLst xmlns:pc2="http://schemas.microsoft.com/office/powerpoint/2019/9/main/command">
                <pc:docMk/>
                <pc:sldMk cId="1808779352" sldId="879"/>
                <pc2:cmMk id="{1F91DBB5-5E90-460D-9A41-E517EA4A2CAD}"/>
              </pc2:cmMkLst>
              <pc226:cmRplyChg chg="add">
                <pc226:chgData name="Palit, Tapti" userId="dec6fbcd-7598-406a-8cbf-504d4a3bac15" providerId="ADAL" clId="{ECD42228-5B96-4A72-B268-C46DF994E6B7}" dt="2024-01-23T17:51:35.386" v="32749"/>
                <pc2:cmRplyMkLst xmlns:pc2="http://schemas.microsoft.com/office/powerpoint/2019/9/main/command">
                  <pc:docMk/>
                  <pc:sldMk cId="1808779352" sldId="879"/>
                  <pc2:cmMk id="{1F91DBB5-5E90-460D-9A41-E517EA4A2CAD}"/>
                  <pc2:cmRplyMk id="{8C5D5AAD-7404-4FE6-944A-DD537AD40312}"/>
                </pc2:cmRplyMkLst>
              </pc226:cmRplyChg>
            </pc226:cmChg>
          </p:ext>
        </pc:extLst>
      </pc:sldChg>
      <pc:sldChg chg="add del mod modShow">
        <pc:chgData name="Palit, Tapti" userId="dec6fbcd-7598-406a-8cbf-504d4a3bac15" providerId="ADAL" clId="{ECD42228-5B96-4A72-B268-C46DF994E6B7}" dt="2024-01-28T03:44:01.241" v="67437" actId="47"/>
        <pc:sldMkLst>
          <pc:docMk/>
          <pc:sldMk cId="2930566401" sldId="879"/>
        </pc:sldMkLst>
      </pc:sldChg>
      <pc:sldChg chg="modSp add del">
        <pc:chgData name="Palit, Tapti" userId="dec6fbcd-7598-406a-8cbf-504d4a3bac15" providerId="ADAL" clId="{ECD42228-5B96-4A72-B268-C46DF994E6B7}" dt="2024-01-14T20:15:23.749" v="556"/>
        <pc:sldMkLst>
          <pc:docMk/>
          <pc:sldMk cId="3116451716" sldId="879"/>
        </pc:sldMkLst>
        <pc:spChg chg="mod">
          <ac:chgData name="Palit, Tapti" userId="dec6fbcd-7598-406a-8cbf-504d4a3bac15" providerId="ADAL" clId="{ECD42228-5B96-4A72-B268-C46DF994E6B7}" dt="2024-01-14T19:15:44.382" v="346"/>
          <ac:spMkLst>
            <pc:docMk/>
            <pc:sldMk cId="3116451716" sldId="879"/>
            <ac:spMk id="2" creationId="{1E66A126-7EC2-4AF7-BDAC-279CE10164EC}"/>
          </ac:spMkLst>
        </pc:spChg>
        <pc:spChg chg="mod">
          <ac:chgData name="Palit, Tapti" userId="dec6fbcd-7598-406a-8cbf-504d4a3bac15" providerId="ADAL" clId="{ECD42228-5B96-4A72-B268-C46DF994E6B7}" dt="2024-01-14T19:15:44.382" v="346"/>
          <ac:spMkLst>
            <pc:docMk/>
            <pc:sldMk cId="3116451716" sldId="879"/>
            <ac:spMk id="4" creationId="{8010EC48-2D64-4513-8B58-BFD0F3CEBE18}"/>
          </ac:spMkLst>
        </pc:spChg>
      </pc:sldChg>
      <pc:sldChg chg="modSp add del mod addCm">
        <pc:chgData name="Palit, Tapti" userId="dec6fbcd-7598-406a-8cbf-504d4a3bac15" providerId="ADAL" clId="{ECD42228-5B96-4A72-B268-C46DF994E6B7}" dt="2024-01-16T02:12:55.643" v="4770"/>
        <pc:sldMkLst>
          <pc:docMk/>
          <pc:sldMk cId="387342752" sldId="880"/>
        </pc:sldMkLst>
        <pc:spChg chg="mod">
          <ac:chgData name="Palit, Tapti" userId="dec6fbcd-7598-406a-8cbf-504d4a3bac15" providerId="ADAL" clId="{ECD42228-5B96-4A72-B268-C46DF994E6B7}" dt="2024-01-14T19:15:44.382" v="346"/>
          <ac:spMkLst>
            <pc:docMk/>
            <pc:sldMk cId="387342752" sldId="880"/>
            <ac:spMk id="2" creationId="{AB28845A-0EFC-412A-884A-D4194C16F2EE}"/>
          </ac:spMkLst>
        </pc:spChg>
        <pc:spChg chg="mod">
          <ac:chgData name="Palit, Tapti" userId="dec6fbcd-7598-406a-8cbf-504d4a3bac15" providerId="ADAL" clId="{ECD42228-5B96-4A72-B268-C46DF994E6B7}" dt="2024-01-14T20:12:22.607" v="535" actId="14100"/>
          <ac:spMkLst>
            <pc:docMk/>
            <pc:sldMk cId="387342752" sldId="880"/>
            <ac:spMk id="3" creationId="{3669C538-7A1B-40D8-B6E3-0CB7DC200F1F}"/>
          </ac:spMkLst>
        </pc:spChg>
        <pc:spChg chg="mod">
          <ac:chgData name="Palit, Tapti" userId="dec6fbcd-7598-406a-8cbf-504d4a3bac15" providerId="ADAL" clId="{ECD42228-5B96-4A72-B268-C46DF994E6B7}" dt="2024-01-14T19:15:44.382" v="346"/>
          <ac:spMkLst>
            <pc:docMk/>
            <pc:sldMk cId="387342752" sldId="880"/>
            <ac:spMk id="4" creationId="{7126102E-3F88-4CF0-9BDE-D372B773C9EF}"/>
          </ac:spMkLst>
        </pc:spChg>
        <pc:spChg chg="mod">
          <ac:chgData name="Palit, Tapti" userId="dec6fbcd-7598-406a-8cbf-504d4a3bac15" providerId="ADAL" clId="{ECD42228-5B96-4A72-B268-C46DF994E6B7}" dt="2024-01-14T19:15:44.382" v="346"/>
          <ac:spMkLst>
            <pc:docMk/>
            <pc:sldMk cId="387342752" sldId="880"/>
            <ac:spMk id="5" creationId="{19E9A9E3-58EB-496A-B94A-C1DE0DDAE6CF}"/>
          </ac:spMkLst>
        </pc:spChg>
        <pc:spChg chg="mod">
          <ac:chgData name="Palit, Tapti" userId="dec6fbcd-7598-406a-8cbf-504d4a3bac15" providerId="ADAL" clId="{ECD42228-5B96-4A72-B268-C46DF994E6B7}" dt="2024-01-14T20:12:25.775" v="536" actId="14100"/>
          <ac:spMkLst>
            <pc:docMk/>
            <pc:sldMk cId="387342752" sldId="880"/>
            <ac:spMk id="8" creationId="{96DE7249-81C1-415A-96EE-F24654F9C95D}"/>
          </ac:spMkLst>
        </pc:spChg>
        <pc:extLst>
          <p:ext xmlns:p="http://schemas.openxmlformats.org/presentationml/2006/main" uri="{D6D511B9-2390-475A-947B-AFAB55BFBCF1}">
            <pc226:cmChg xmlns:pc226="http://schemas.microsoft.com/office/powerpoint/2022/06/main/command" chg="add">
              <pc226:chgData name="Palit, Tapti" userId="dec6fbcd-7598-406a-8cbf-504d4a3bac15" providerId="ADAL" clId="{ECD42228-5B96-4A72-B268-C46DF994E6B7}" dt="2024-01-16T02:12:55.643" v="4770"/>
              <pc2:cmMkLst xmlns:pc2="http://schemas.microsoft.com/office/powerpoint/2019/9/main/command">
                <pc:docMk/>
                <pc:sldMk cId="387342752" sldId="880"/>
                <pc2:cmMk id="{FC09B0D2-6197-40CE-B0CD-10CECD75D60D}"/>
              </pc2:cmMkLst>
            </pc226:cmChg>
          </p:ext>
        </pc:extLst>
      </pc:sldChg>
      <pc:sldChg chg="add del mod modShow">
        <pc:chgData name="Palit, Tapti" userId="dec6fbcd-7598-406a-8cbf-504d4a3bac15" providerId="ADAL" clId="{ECD42228-5B96-4A72-B268-C46DF994E6B7}" dt="2024-01-28T03:44:01.241" v="67437" actId="47"/>
        <pc:sldMkLst>
          <pc:docMk/>
          <pc:sldMk cId="744618341" sldId="880"/>
        </pc:sldMkLst>
      </pc:sldChg>
      <pc:sldChg chg="addSp delSp modSp add del mod delAnim modAnim modNotesTx">
        <pc:chgData name="Palit, Tapti" userId="dec6fbcd-7598-406a-8cbf-504d4a3bac15" providerId="ADAL" clId="{ECD42228-5B96-4A72-B268-C46DF994E6B7}" dt="2024-01-25T01:33:10.127" v="45385" actId="2696"/>
        <pc:sldMkLst>
          <pc:docMk/>
          <pc:sldMk cId="1404472563" sldId="880"/>
        </pc:sldMkLst>
        <pc:spChg chg="mod">
          <ac:chgData name="Palit, Tapti" userId="dec6fbcd-7598-406a-8cbf-504d4a3bac15" providerId="ADAL" clId="{ECD42228-5B96-4A72-B268-C46DF994E6B7}" dt="2024-01-23T00:57:00.772" v="11502" actId="20577"/>
          <ac:spMkLst>
            <pc:docMk/>
            <pc:sldMk cId="1404472563" sldId="880"/>
            <ac:spMk id="3" creationId="{A4639FD3-4045-0546-F61C-4BCF8BB9F26E}"/>
          </ac:spMkLst>
        </pc:spChg>
        <pc:spChg chg="del">
          <ac:chgData name="Palit, Tapti" userId="dec6fbcd-7598-406a-8cbf-504d4a3bac15" providerId="ADAL" clId="{ECD42228-5B96-4A72-B268-C46DF994E6B7}" dt="2024-01-23T00:57:03.488" v="11503" actId="478"/>
          <ac:spMkLst>
            <pc:docMk/>
            <pc:sldMk cId="1404472563" sldId="880"/>
            <ac:spMk id="6" creationId="{B256A711-8D5D-315A-DA1E-C714E84C07BD}"/>
          </ac:spMkLst>
        </pc:spChg>
        <pc:spChg chg="del">
          <ac:chgData name="Palit, Tapti" userId="dec6fbcd-7598-406a-8cbf-504d4a3bac15" providerId="ADAL" clId="{ECD42228-5B96-4A72-B268-C46DF994E6B7}" dt="2024-01-23T00:57:35.128" v="11537" actId="478"/>
          <ac:spMkLst>
            <pc:docMk/>
            <pc:sldMk cId="1404472563" sldId="880"/>
            <ac:spMk id="9" creationId="{776F7550-BD12-3D30-57A8-288CB9028E51}"/>
          </ac:spMkLst>
        </pc:spChg>
        <pc:spChg chg="add mod">
          <ac:chgData name="Palit, Tapti" userId="dec6fbcd-7598-406a-8cbf-504d4a3bac15" providerId="ADAL" clId="{ECD42228-5B96-4A72-B268-C46DF994E6B7}" dt="2024-01-23T00:57:35.128" v="11537" actId="478"/>
          <ac:spMkLst>
            <pc:docMk/>
            <pc:sldMk cId="1404472563" sldId="880"/>
            <ac:spMk id="13" creationId="{28E7C844-F95E-BFB6-3495-C317F3DB59CE}"/>
          </ac:spMkLst>
        </pc:spChg>
        <pc:spChg chg="mod">
          <ac:chgData name="Palit, Tapti" userId="dec6fbcd-7598-406a-8cbf-504d4a3bac15" providerId="ADAL" clId="{ECD42228-5B96-4A72-B268-C46DF994E6B7}" dt="2024-01-24T03:42:07.645" v="38662" actId="207"/>
          <ac:spMkLst>
            <pc:docMk/>
            <pc:sldMk cId="1404472563" sldId="880"/>
            <ac:spMk id="29" creationId="{29E4DC29-25B8-9243-5458-3EC0DAFDC3C6}"/>
          </ac:spMkLst>
        </pc:spChg>
        <pc:cxnChg chg="mod">
          <ac:chgData name="Palit, Tapti" userId="dec6fbcd-7598-406a-8cbf-504d4a3bac15" providerId="ADAL" clId="{ECD42228-5B96-4A72-B268-C46DF994E6B7}" dt="2024-01-23T00:57:10.855" v="11504" actId="208"/>
          <ac:cxnSpMkLst>
            <pc:docMk/>
            <pc:sldMk cId="1404472563" sldId="880"/>
            <ac:cxnSpMk id="34" creationId="{A5EB6FF9-E685-3E6F-E4AE-3253611CED26}"/>
          </ac:cxnSpMkLst>
        </pc:cxnChg>
      </pc:sldChg>
      <pc:sldChg chg="add del mod modShow">
        <pc:chgData name="Palit, Tapti" userId="dec6fbcd-7598-406a-8cbf-504d4a3bac15" providerId="ADAL" clId="{ECD42228-5B96-4A72-B268-C46DF994E6B7}" dt="2024-01-28T03:44:01.241" v="67437" actId="47"/>
        <pc:sldMkLst>
          <pc:docMk/>
          <pc:sldMk cId="3640962192" sldId="881"/>
        </pc:sldMkLst>
      </pc:sldChg>
      <pc:sldChg chg="addSp delSp modSp add mod">
        <pc:chgData name="Palit, Tapti" userId="dec6fbcd-7598-406a-8cbf-504d4a3bac15" providerId="ADAL" clId="{ECD42228-5B96-4A72-B268-C46DF994E6B7}" dt="2024-01-14T23:15:28.356" v="3165" actId="20577"/>
        <pc:sldMkLst>
          <pc:docMk/>
          <pc:sldMk cId="3910175739" sldId="881"/>
        </pc:sldMkLst>
        <pc:spChg chg="mod">
          <ac:chgData name="Palit, Tapti" userId="dec6fbcd-7598-406a-8cbf-504d4a3bac15" providerId="ADAL" clId="{ECD42228-5B96-4A72-B268-C46DF994E6B7}" dt="2024-01-14T23:15:28.356" v="3165" actId="20577"/>
          <ac:spMkLst>
            <pc:docMk/>
            <pc:sldMk cId="3910175739" sldId="881"/>
            <ac:spMk id="2" creationId="{80ACFC51-CA2B-1477-DFCF-8A384F61F51C}"/>
          </ac:spMkLst>
        </pc:spChg>
        <pc:spChg chg="mod">
          <ac:chgData name="Palit, Tapti" userId="dec6fbcd-7598-406a-8cbf-504d4a3bac15" providerId="ADAL" clId="{ECD42228-5B96-4A72-B268-C46DF994E6B7}" dt="2024-01-14T22:50:47.088" v="2858" actId="20577"/>
          <ac:spMkLst>
            <pc:docMk/>
            <pc:sldMk cId="3910175739" sldId="881"/>
            <ac:spMk id="3" creationId="{8D1C862C-042B-A7A5-8E88-1EBEA7AF6498}"/>
          </ac:spMkLst>
        </pc:spChg>
        <pc:spChg chg="add mod">
          <ac:chgData name="Palit, Tapti" userId="dec6fbcd-7598-406a-8cbf-504d4a3bac15" providerId="ADAL" clId="{ECD42228-5B96-4A72-B268-C46DF994E6B7}" dt="2024-01-14T22:53:45.073" v="2884" actId="207"/>
          <ac:spMkLst>
            <pc:docMk/>
            <pc:sldMk cId="3910175739" sldId="881"/>
            <ac:spMk id="5" creationId="{248ABD4E-4A47-11D7-D36E-F5FEA27D4B05}"/>
          </ac:spMkLst>
        </pc:spChg>
        <pc:spChg chg="add mod">
          <ac:chgData name="Palit, Tapti" userId="dec6fbcd-7598-406a-8cbf-504d4a3bac15" providerId="ADAL" clId="{ECD42228-5B96-4A72-B268-C46DF994E6B7}" dt="2024-01-14T22:53:48.699" v="2885" actId="207"/>
          <ac:spMkLst>
            <pc:docMk/>
            <pc:sldMk cId="3910175739" sldId="881"/>
            <ac:spMk id="6" creationId="{AF3D3F77-4980-6190-762A-4A63FE255297}"/>
          </ac:spMkLst>
        </pc:spChg>
        <pc:spChg chg="del">
          <ac:chgData name="Palit, Tapti" userId="dec6fbcd-7598-406a-8cbf-504d4a3bac15" providerId="ADAL" clId="{ECD42228-5B96-4A72-B268-C46DF994E6B7}" dt="2024-01-14T23:15:19.228" v="3116" actId="478"/>
          <ac:spMkLst>
            <pc:docMk/>
            <pc:sldMk cId="3910175739" sldId="881"/>
            <ac:spMk id="7" creationId="{81525AB4-4819-3FA8-6040-4CA5D749B0A0}"/>
          </ac:spMkLst>
        </pc:spChg>
        <pc:spChg chg="add mod">
          <ac:chgData name="Palit, Tapti" userId="dec6fbcd-7598-406a-8cbf-504d4a3bac15" providerId="ADAL" clId="{ECD42228-5B96-4A72-B268-C46DF994E6B7}" dt="2024-01-14T22:52:48.108" v="2881" actId="1076"/>
          <ac:spMkLst>
            <pc:docMk/>
            <pc:sldMk cId="3910175739" sldId="881"/>
            <ac:spMk id="11" creationId="{3AE381B6-5D57-4132-0495-23F8D4E8DE04}"/>
          </ac:spMkLst>
        </pc:spChg>
        <pc:spChg chg="add mod">
          <ac:chgData name="Palit, Tapti" userId="dec6fbcd-7598-406a-8cbf-504d4a3bac15" providerId="ADAL" clId="{ECD42228-5B96-4A72-B268-C46DF994E6B7}" dt="2024-01-14T22:55:09.101" v="2910" actId="1076"/>
          <ac:spMkLst>
            <pc:docMk/>
            <pc:sldMk cId="3910175739" sldId="881"/>
            <ac:spMk id="12" creationId="{4EC6AA97-A551-E851-866B-C1E7C2170D8A}"/>
          </ac:spMkLst>
        </pc:spChg>
        <pc:spChg chg="add mod">
          <ac:chgData name="Palit, Tapti" userId="dec6fbcd-7598-406a-8cbf-504d4a3bac15" providerId="ADAL" clId="{ECD42228-5B96-4A72-B268-C46DF994E6B7}" dt="2024-01-14T22:54:58.798" v="2907" actId="14100"/>
          <ac:spMkLst>
            <pc:docMk/>
            <pc:sldMk cId="3910175739" sldId="881"/>
            <ac:spMk id="14" creationId="{6A763BA6-DC5A-31ED-E187-3EEC0FD0AD77}"/>
          </ac:spMkLst>
        </pc:spChg>
        <pc:spChg chg="mod">
          <ac:chgData name="Palit, Tapti" userId="dec6fbcd-7598-406a-8cbf-504d4a3bac15" providerId="ADAL" clId="{ECD42228-5B96-4A72-B268-C46DF994E6B7}" dt="2024-01-14T22:55:19.682" v="2911" actId="692"/>
          <ac:spMkLst>
            <pc:docMk/>
            <pc:sldMk cId="3910175739" sldId="881"/>
            <ac:spMk id="16" creationId="{273FDC44-F8B6-D34D-0015-FA14BCD37E0C}"/>
          </ac:spMkLst>
        </pc:spChg>
        <pc:cxnChg chg="add mod">
          <ac:chgData name="Palit, Tapti" userId="dec6fbcd-7598-406a-8cbf-504d4a3bac15" providerId="ADAL" clId="{ECD42228-5B96-4A72-B268-C46DF994E6B7}" dt="2024-01-14T22:52:42.524" v="2880" actId="1076"/>
          <ac:cxnSpMkLst>
            <pc:docMk/>
            <pc:sldMk cId="3910175739" sldId="881"/>
            <ac:cxnSpMk id="9" creationId="{B493402B-1DC5-FD06-6250-A8FEC4A0BD15}"/>
          </ac:cxnSpMkLst>
        </pc:cxnChg>
        <pc:cxnChg chg="add mod">
          <ac:chgData name="Palit, Tapti" userId="dec6fbcd-7598-406a-8cbf-504d4a3bac15" providerId="ADAL" clId="{ECD42228-5B96-4A72-B268-C46DF994E6B7}" dt="2024-01-14T22:55:09.101" v="2910" actId="1076"/>
          <ac:cxnSpMkLst>
            <pc:docMk/>
            <pc:sldMk cId="3910175739" sldId="881"/>
            <ac:cxnSpMk id="13" creationId="{EB763596-09F7-621D-9A36-01E3131CEC5C}"/>
          </ac:cxnSpMkLst>
        </pc:cxnChg>
        <pc:cxnChg chg="add mod">
          <ac:chgData name="Palit, Tapti" userId="dec6fbcd-7598-406a-8cbf-504d4a3bac15" providerId="ADAL" clId="{ECD42228-5B96-4A72-B268-C46DF994E6B7}" dt="2024-01-14T22:52:42.524" v="2880" actId="1076"/>
          <ac:cxnSpMkLst>
            <pc:docMk/>
            <pc:sldMk cId="3910175739" sldId="881"/>
            <ac:cxnSpMk id="15" creationId="{A15E2A1C-B723-DA87-C8A0-8335FE2AB15E}"/>
          </ac:cxnSpMkLst>
        </pc:cxnChg>
      </pc:sldChg>
      <pc:sldChg chg="addSp delSp modSp add del mod ord delAnim modAnim addCm delCm modNotesTx">
        <pc:chgData name="Palit, Tapti" userId="dec6fbcd-7598-406a-8cbf-504d4a3bac15" providerId="ADAL" clId="{ECD42228-5B96-4A72-B268-C46DF994E6B7}" dt="2024-01-25T01:33:10.127" v="45385" actId="2696"/>
        <pc:sldMkLst>
          <pc:docMk/>
          <pc:sldMk cId="4210693655" sldId="881"/>
        </pc:sldMkLst>
        <pc:spChg chg="mod">
          <ac:chgData name="Palit, Tapti" userId="dec6fbcd-7598-406a-8cbf-504d4a3bac15" providerId="ADAL" clId="{ECD42228-5B96-4A72-B268-C46DF994E6B7}" dt="2024-01-24T02:25:48.190" v="35304" actId="5793"/>
          <ac:spMkLst>
            <pc:docMk/>
            <pc:sldMk cId="4210693655" sldId="881"/>
            <ac:spMk id="2" creationId="{1F7260FC-2647-41AB-5D09-58FB84925038}"/>
          </ac:spMkLst>
        </pc:spChg>
        <pc:spChg chg="mod">
          <ac:chgData name="Palit, Tapti" userId="dec6fbcd-7598-406a-8cbf-504d4a3bac15" providerId="ADAL" clId="{ECD42228-5B96-4A72-B268-C46DF994E6B7}" dt="2024-01-23T00:58:37.512" v="11591" actId="20577"/>
          <ac:spMkLst>
            <pc:docMk/>
            <pc:sldMk cId="4210693655" sldId="881"/>
            <ac:spMk id="3" creationId="{58DAD1E5-81AA-1170-EB63-65D96B6A67C5}"/>
          </ac:spMkLst>
        </pc:spChg>
        <pc:spChg chg="del">
          <ac:chgData name="Palit, Tapti" userId="dec6fbcd-7598-406a-8cbf-504d4a3bac15" providerId="ADAL" clId="{ECD42228-5B96-4A72-B268-C46DF994E6B7}" dt="2024-01-23T00:58:42.165" v="11592" actId="478"/>
          <ac:spMkLst>
            <pc:docMk/>
            <pc:sldMk cId="4210693655" sldId="881"/>
            <ac:spMk id="5" creationId="{BC2A2CDE-3DE4-A959-668B-22F78A94DE95}"/>
          </ac:spMkLst>
        </pc:spChg>
        <pc:spChg chg="del">
          <ac:chgData name="Palit, Tapti" userId="dec6fbcd-7598-406a-8cbf-504d4a3bac15" providerId="ADAL" clId="{ECD42228-5B96-4A72-B268-C46DF994E6B7}" dt="2024-01-23T00:58:03.606" v="11565" actId="478"/>
          <ac:spMkLst>
            <pc:docMk/>
            <pc:sldMk cId="4210693655" sldId="881"/>
            <ac:spMk id="12" creationId="{ABC57FF3-D4D8-6BAD-3E5A-71BACF3FD32A}"/>
          </ac:spMkLst>
        </pc:spChg>
        <pc:spChg chg="add mod">
          <ac:chgData name="Palit, Tapti" userId="dec6fbcd-7598-406a-8cbf-504d4a3bac15" providerId="ADAL" clId="{ECD42228-5B96-4A72-B268-C46DF994E6B7}" dt="2024-01-23T00:58:42.165" v="11592" actId="478"/>
          <ac:spMkLst>
            <pc:docMk/>
            <pc:sldMk cId="4210693655" sldId="881"/>
            <ac:spMk id="15" creationId="{8E9EE59C-DCD1-E83E-6CD7-9029F59A9215}"/>
          </ac:spMkLst>
        </pc:spChg>
        <pc:spChg chg="mod">
          <ac:chgData name="Palit, Tapti" userId="dec6fbcd-7598-406a-8cbf-504d4a3bac15" providerId="ADAL" clId="{ECD42228-5B96-4A72-B268-C46DF994E6B7}" dt="2024-01-24T03:42:15.472" v="38663" actId="207"/>
          <ac:spMkLst>
            <pc:docMk/>
            <pc:sldMk cId="4210693655" sldId="881"/>
            <ac:spMk id="28" creationId="{E51AF264-9760-0BB0-482D-8045E3E4595E}"/>
          </ac:spMkLst>
        </pc:spChg>
        <pc:cxnChg chg="mod">
          <ac:chgData name="Palit, Tapti" userId="dec6fbcd-7598-406a-8cbf-504d4a3bac15" providerId="ADAL" clId="{ECD42228-5B96-4A72-B268-C46DF994E6B7}" dt="2024-01-23T00:58:27.011" v="11566" actId="692"/>
          <ac:cxnSpMkLst>
            <pc:docMk/>
            <pc:sldMk cId="4210693655" sldId="881"/>
            <ac:cxnSpMk id="23" creationId="{A91CECD8-3233-881B-5885-B8949D536F5F}"/>
          </ac:cxnSpMkLst>
        </pc:cxnChg>
        <pc:extLst>
          <p:ext xmlns:p="http://schemas.openxmlformats.org/presentationml/2006/main" uri="{D6D511B9-2390-475A-947B-AFAB55BFBCF1}">
            <pc226:cmChg xmlns:pc226="http://schemas.microsoft.com/office/powerpoint/2022/06/main/command" chg="add del">
              <pc226:chgData name="Palit, Tapti" userId="dec6fbcd-7598-406a-8cbf-504d4a3bac15" providerId="ADAL" clId="{ECD42228-5B96-4A72-B268-C46DF994E6B7}" dt="2024-01-23T17:50:21.666" v="32745"/>
              <pc2:cmMkLst xmlns:pc2="http://schemas.microsoft.com/office/powerpoint/2019/9/main/command">
                <pc:docMk/>
                <pc:sldMk cId="4210693655" sldId="881"/>
                <pc2:cmMk id="{889D0404-F52B-44DF-85A5-154796F46510}"/>
              </pc2:cmMkLst>
            </pc226:cmChg>
          </p:ext>
        </pc:extLst>
      </pc:sldChg>
      <pc:sldChg chg="modSp add del">
        <pc:chgData name="Palit, Tapti" userId="dec6fbcd-7598-406a-8cbf-504d4a3bac15" providerId="ADAL" clId="{ECD42228-5B96-4A72-B268-C46DF994E6B7}" dt="2024-01-14T20:26:10.929" v="732"/>
        <pc:sldMkLst>
          <pc:docMk/>
          <pc:sldMk cId="2649866034" sldId="882"/>
        </pc:sldMkLst>
        <pc:spChg chg="mod">
          <ac:chgData name="Palit, Tapti" userId="dec6fbcd-7598-406a-8cbf-504d4a3bac15" providerId="ADAL" clId="{ECD42228-5B96-4A72-B268-C46DF994E6B7}" dt="2024-01-14T20:26:10.929" v="732"/>
          <ac:spMkLst>
            <pc:docMk/>
            <pc:sldMk cId="2649866034" sldId="882"/>
            <ac:spMk id="2" creationId="{7ED4E59B-8510-1BDB-2406-4637F92CEC7C}"/>
          </ac:spMkLst>
        </pc:spChg>
        <pc:spChg chg="mod">
          <ac:chgData name="Palit, Tapti" userId="dec6fbcd-7598-406a-8cbf-504d4a3bac15" providerId="ADAL" clId="{ECD42228-5B96-4A72-B268-C46DF994E6B7}" dt="2024-01-14T20:26:10.929" v="732"/>
          <ac:spMkLst>
            <pc:docMk/>
            <pc:sldMk cId="2649866034" sldId="882"/>
            <ac:spMk id="4" creationId="{113AF6C6-7D64-6939-13E8-8FC17B278B75}"/>
          </ac:spMkLst>
        </pc:spChg>
      </pc:sldChg>
      <pc:sldChg chg="add del mod modShow">
        <pc:chgData name="Palit, Tapti" userId="dec6fbcd-7598-406a-8cbf-504d4a3bac15" providerId="ADAL" clId="{ECD42228-5B96-4A72-B268-C46DF994E6B7}" dt="2024-01-28T03:44:01.241" v="67437" actId="47"/>
        <pc:sldMkLst>
          <pc:docMk/>
          <pc:sldMk cId="3068419223" sldId="882"/>
        </pc:sldMkLst>
      </pc:sldChg>
      <pc:sldChg chg="addSp delSp modSp new add del mod modClrScheme chgLayout modNotesTx">
        <pc:chgData name="Palit, Tapti" userId="dec6fbcd-7598-406a-8cbf-504d4a3bac15" providerId="ADAL" clId="{ECD42228-5B96-4A72-B268-C46DF994E6B7}" dt="2024-01-25T01:33:10.127" v="45385" actId="2696"/>
        <pc:sldMkLst>
          <pc:docMk/>
          <pc:sldMk cId="3144217460" sldId="882"/>
        </pc:sldMkLst>
        <pc:spChg chg="mod ord">
          <ac:chgData name="Palit, Tapti" userId="dec6fbcd-7598-406a-8cbf-504d4a3bac15" providerId="ADAL" clId="{ECD42228-5B96-4A72-B268-C46DF994E6B7}" dt="2024-01-23T01:36:40.853" v="12663" actId="700"/>
          <ac:spMkLst>
            <pc:docMk/>
            <pc:sldMk cId="3144217460" sldId="882"/>
            <ac:spMk id="2" creationId="{EB3D43F0-3496-839F-C407-31618EF096DC}"/>
          </ac:spMkLst>
        </pc:spChg>
        <pc:spChg chg="mod ord">
          <ac:chgData name="Palit, Tapti" userId="dec6fbcd-7598-406a-8cbf-504d4a3bac15" providerId="ADAL" clId="{ECD42228-5B96-4A72-B268-C46DF994E6B7}" dt="2024-01-23T01:36:40.853" v="12663" actId="700"/>
          <ac:spMkLst>
            <pc:docMk/>
            <pc:sldMk cId="3144217460" sldId="882"/>
            <ac:spMk id="3" creationId="{BF49F439-5735-4275-A014-1A5D2B7B534F}"/>
          </ac:spMkLst>
        </pc:spChg>
        <pc:spChg chg="mod ord">
          <ac:chgData name="Palit, Tapti" userId="dec6fbcd-7598-406a-8cbf-504d4a3bac15" providerId="ADAL" clId="{ECD42228-5B96-4A72-B268-C46DF994E6B7}" dt="2024-01-23T01:36:40.853" v="12663" actId="700"/>
          <ac:spMkLst>
            <pc:docMk/>
            <pc:sldMk cId="3144217460" sldId="882"/>
            <ac:spMk id="4" creationId="{BB9070CC-B07D-2111-6090-B13C748C7B68}"/>
          </ac:spMkLst>
        </pc:spChg>
        <pc:spChg chg="del">
          <ac:chgData name="Palit, Tapti" userId="dec6fbcd-7598-406a-8cbf-504d4a3bac15" providerId="ADAL" clId="{ECD42228-5B96-4A72-B268-C46DF994E6B7}" dt="2024-01-23T01:36:40.853" v="12663" actId="700"/>
          <ac:spMkLst>
            <pc:docMk/>
            <pc:sldMk cId="3144217460" sldId="882"/>
            <ac:spMk id="5" creationId="{74F731D0-0974-A1C4-131E-2C938B21C7E3}"/>
          </ac:spMkLst>
        </pc:spChg>
        <pc:spChg chg="add mod">
          <ac:chgData name="Palit, Tapti" userId="dec6fbcd-7598-406a-8cbf-504d4a3bac15" providerId="ADAL" clId="{ECD42228-5B96-4A72-B268-C46DF994E6B7}" dt="2024-01-23T01:26:58.837" v="12302" actId="113"/>
          <ac:spMkLst>
            <pc:docMk/>
            <pc:sldMk cId="3144217460" sldId="882"/>
            <ac:spMk id="6" creationId="{B7A00D1F-6307-7B8B-9341-07A4E618B002}"/>
          </ac:spMkLst>
        </pc:spChg>
        <pc:spChg chg="add mod">
          <ac:chgData name="Palit, Tapti" userId="dec6fbcd-7598-406a-8cbf-504d4a3bac15" providerId="ADAL" clId="{ECD42228-5B96-4A72-B268-C46DF994E6B7}" dt="2024-01-23T01:27:01.014" v="12303" actId="113"/>
          <ac:spMkLst>
            <pc:docMk/>
            <pc:sldMk cId="3144217460" sldId="882"/>
            <ac:spMk id="7" creationId="{B0803C13-F12D-2130-FB68-EB8EFAA14E8C}"/>
          </ac:spMkLst>
        </pc:spChg>
        <pc:spChg chg="add mod">
          <ac:chgData name="Palit, Tapti" userId="dec6fbcd-7598-406a-8cbf-504d4a3bac15" providerId="ADAL" clId="{ECD42228-5B96-4A72-B268-C46DF994E6B7}" dt="2024-01-23T01:27:03.046" v="12304" actId="113"/>
          <ac:spMkLst>
            <pc:docMk/>
            <pc:sldMk cId="3144217460" sldId="882"/>
            <ac:spMk id="8" creationId="{A73F4725-3FA7-039C-2F50-E20613B1CBA9}"/>
          </ac:spMkLst>
        </pc:spChg>
        <pc:spChg chg="add mod">
          <ac:chgData name="Palit, Tapti" userId="dec6fbcd-7598-406a-8cbf-504d4a3bac15" providerId="ADAL" clId="{ECD42228-5B96-4A72-B268-C46DF994E6B7}" dt="2024-01-23T01:27:04.846" v="12305" actId="113"/>
          <ac:spMkLst>
            <pc:docMk/>
            <pc:sldMk cId="3144217460" sldId="882"/>
            <ac:spMk id="9" creationId="{2818976B-B372-0E3B-DC21-5104C65A552D}"/>
          </ac:spMkLst>
        </pc:spChg>
        <pc:spChg chg="add mod">
          <ac:chgData name="Palit, Tapti" userId="dec6fbcd-7598-406a-8cbf-504d4a3bac15" providerId="ADAL" clId="{ECD42228-5B96-4A72-B268-C46DF994E6B7}" dt="2024-01-23T01:27:06.598" v="12306" actId="113"/>
          <ac:spMkLst>
            <pc:docMk/>
            <pc:sldMk cId="3144217460" sldId="882"/>
            <ac:spMk id="10" creationId="{9D5AF9B2-2BD2-D9F0-6BA6-93F7769E9313}"/>
          </ac:spMkLst>
        </pc:spChg>
        <pc:spChg chg="add mod">
          <ac:chgData name="Palit, Tapti" userId="dec6fbcd-7598-406a-8cbf-504d4a3bac15" providerId="ADAL" clId="{ECD42228-5B96-4A72-B268-C46DF994E6B7}" dt="2024-01-23T01:27:08.695" v="12307" actId="113"/>
          <ac:spMkLst>
            <pc:docMk/>
            <pc:sldMk cId="3144217460" sldId="882"/>
            <ac:spMk id="11" creationId="{1F6B04A3-3284-4BF9-323E-8492E7133D71}"/>
          </ac:spMkLst>
        </pc:spChg>
        <pc:spChg chg="add mod">
          <ac:chgData name="Palit, Tapti" userId="dec6fbcd-7598-406a-8cbf-504d4a3bac15" providerId="ADAL" clId="{ECD42228-5B96-4A72-B268-C46DF994E6B7}" dt="2024-01-23T01:27:10.645" v="12308" actId="113"/>
          <ac:spMkLst>
            <pc:docMk/>
            <pc:sldMk cId="3144217460" sldId="882"/>
            <ac:spMk id="12" creationId="{2B170381-781C-E611-EDCF-EB588C6926E4}"/>
          </ac:spMkLst>
        </pc:spChg>
        <pc:spChg chg="add mod">
          <ac:chgData name="Palit, Tapti" userId="dec6fbcd-7598-406a-8cbf-504d4a3bac15" providerId="ADAL" clId="{ECD42228-5B96-4A72-B268-C46DF994E6B7}" dt="2024-01-23T01:27:12.763" v="12309" actId="113"/>
          <ac:spMkLst>
            <pc:docMk/>
            <pc:sldMk cId="3144217460" sldId="882"/>
            <ac:spMk id="13" creationId="{12C67A29-8CDE-D230-BDA0-A6590465848D}"/>
          </ac:spMkLst>
        </pc:spChg>
        <pc:spChg chg="add mod">
          <ac:chgData name="Palit, Tapti" userId="dec6fbcd-7598-406a-8cbf-504d4a3bac15" providerId="ADAL" clId="{ECD42228-5B96-4A72-B268-C46DF994E6B7}" dt="2024-01-23T01:27:14.950" v="12310" actId="113"/>
          <ac:spMkLst>
            <pc:docMk/>
            <pc:sldMk cId="3144217460" sldId="882"/>
            <ac:spMk id="14" creationId="{925F158B-1BF4-044B-6D22-E12D944FFA66}"/>
          </ac:spMkLst>
        </pc:spChg>
      </pc:sldChg>
      <pc:sldChg chg="addSp delSp modSp new del mod">
        <pc:chgData name="Palit, Tapti" userId="dec6fbcd-7598-406a-8cbf-504d4a3bac15" providerId="ADAL" clId="{ECD42228-5B96-4A72-B268-C46DF994E6B7}" dt="2024-01-23T01:28:16.597" v="12323" actId="47"/>
        <pc:sldMkLst>
          <pc:docMk/>
          <pc:sldMk cId="396866893" sldId="883"/>
        </pc:sldMkLst>
        <pc:spChg chg="mod">
          <ac:chgData name="Palit, Tapti" userId="dec6fbcd-7598-406a-8cbf-504d4a3bac15" providerId="ADAL" clId="{ECD42228-5B96-4A72-B268-C46DF994E6B7}" dt="2024-01-23T01:14:10.345" v="11967" actId="20577"/>
          <ac:spMkLst>
            <pc:docMk/>
            <pc:sldMk cId="396866893" sldId="883"/>
            <ac:spMk id="2" creationId="{1D4BD2C2-022F-E126-F346-97C4E5539620}"/>
          </ac:spMkLst>
        </pc:spChg>
        <pc:spChg chg="mod">
          <ac:chgData name="Palit, Tapti" userId="dec6fbcd-7598-406a-8cbf-504d4a3bac15" providerId="ADAL" clId="{ECD42228-5B96-4A72-B268-C46DF994E6B7}" dt="2024-01-23T01:13:58.540" v="11935" actId="20577"/>
          <ac:spMkLst>
            <pc:docMk/>
            <pc:sldMk cId="396866893" sldId="883"/>
            <ac:spMk id="3" creationId="{B4502F78-63A3-518D-B3D5-1835E60DA933}"/>
          </ac:spMkLst>
        </pc:spChg>
        <pc:spChg chg="add del mod">
          <ac:chgData name="Palit, Tapti" userId="dec6fbcd-7598-406a-8cbf-504d4a3bac15" providerId="ADAL" clId="{ECD42228-5B96-4A72-B268-C46DF994E6B7}" dt="2024-01-23T01:27:41.580" v="12317" actId="1076"/>
          <ac:spMkLst>
            <pc:docMk/>
            <pc:sldMk cId="396866893" sldId="883"/>
            <ac:spMk id="6" creationId="{9FE57BDB-06A6-D818-CEAC-D54DA77AF9E2}"/>
          </ac:spMkLst>
        </pc:spChg>
        <pc:spChg chg="add mod">
          <ac:chgData name="Palit, Tapti" userId="dec6fbcd-7598-406a-8cbf-504d4a3bac15" providerId="ADAL" clId="{ECD42228-5B96-4A72-B268-C46DF994E6B7}" dt="2024-01-23T01:27:44.482" v="12318" actId="1076"/>
          <ac:spMkLst>
            <pc:docMk/>
            <pc:sldMk cId="396866893" sldId="883"/>
            <ac:spMk id="7" creationId="{42BCDD71-D0FA-FB57-4FF5-C99736476AE1}"/>
          </ac:spMkLst>
        </pc:spChg>
        <pc:spChg chg="add mod">
          <ac:chgData name="Palit, Tapti" userId="dec6fbcd-7598-406a-8cbf-504d4a3bac15" providerId="ADAL" clId="{ECD42228-5B96-4A72-B268-C46DF994E6B7}" dt="2024-01-23T01:27:46.858" v="12319" actId="1076"/>
          <ac:spMkLst>
            <pc:docMk/>
            <pc:sldMk cId="396866893" sldId="883"/>
            <ac:spMk id="8" creationId="{9F715DD9-72AD-9ED5-1321-26A535BD8F87}"/>
          </ac:spMkLst>
        </pc:spChg>
      </pc:sldChg>
      <pc:sldChg chg="add del mod modShow">
        <pc:chgData name="Palit, Tapti" userId="dec6fbcd-7598-406a-8cbf-504d4a3bac15" providerId="ADAL" clId="{ECD42228-5B96-4A72-B268-C46DF994E6B7}" dt="2024-01-28T03:44:01.241" v="67437" actId="47"/>
        <pc:sldMkLst>
          <pc:docMk/>
          <pc:sldMk cId="556129803" sldId="884"/>
        </pc:sldMkLst>
      </pc:sldChg>
      <pc:sldChg chg="addSp delSp modSp add del mod modClrScheme chgLayout modNotesTx">
        <pc:chgData name="Palit, Tapti" userId="dec6fbcd-7598-406a-8cbf-504d4a3bac15" providerId="ADAL" clId="{ECD42228-5B96-4A72-B268-C46DF994E6B7}" dt="2024-01-25T01:33:10.127" v="45385" actId="2696"/>
        <pc:sldMkLst>
          <pc:docMk/>
          <pc:sldMk cId="2557977293" sldId="884"/>
        </pc:sldMkLst>
        <pc:spChg chg="mod ord">
          <ac:chgData name="Palit, Tapti" userId="dec6fbcd-7598-406a-8cbf-504d4a3bac15" providerId="ADAL" clId="{ECD42228-5B96-4A72-B268-C46DF994E6B7}" dt="2024-01-23T01:42:00.595" v="12926" actId="20577"/>
          <ac:spMkLst>
            <pc:docMk/>
            <pc:sldMk cId="2557977293" sldId="884"/>
            <ac:spMk id="2" creationId="{1D4BD2C2-022F-E126-F346-97C4E5539620}"/>
          </ac:spMkLst>
        </pc:spChg>
        <pc:spChg chg="mod ord">
          <ac:chgData name="Palit, Tapti" userId="dec6fbcd-7598-406a-8cbf-504d4a3bac15" providerId="ADAL" clId="{ECD42228-5B96-4A72-B268-C46DF994E6B7}" dt="2024-01-23T01:36:34.991" v="12662" actId="700"/>
          <ac:spMkLst>
            <pc:docMk/>
            <pc:sldMk cId="2557977293" sldId="884"/>
            <ac:spMk id="3" creationId="{B4502F78-63A3-518D-B3D5-1835E60DA933}"/>
          </ac:spMkLst>
        </pc:spChg>
        <pc:spChg chg="mod ord">
          <ac:chgData name="Palit, Tapti" userId="dec6fbcd-7598-406a-8cbf-504d4a3bac15" providerId="ADAL" clId="{ECD42228-5B96-4A72-B268-C46DF994E6B7}" dt="2024-01-23T01:36:34.991" v="12662" actId="700"/>
          <ac:spMkLst>
            <pc:docMk/>
            <pc:sldMk cId="2557977293" sldId="884"/>
            <ac:spMk id="4" creationId="{D62C3B9F-2EB5-46C4-915F-D6621F4FCC8D}"/>
          </ac:spMkLst>
        </pc:spChg>
        <pc:spChg chg="del">
          <ac:chgData name="Palit, Tapti" userId="dec6fbcd-7598-406a-8cbf-504d4a3bac15" providerId="ADAL" clId="{ECD42228-5B96-4A72-B268-C46DF994E6B7}" dt="2024-01-23T01:36:34.991" v="12662" actId="700"/>
          <ac:spMkLst>
            <pc:docMk/>
            <pc:sldMk cId="2557977293" sldId="884"/>
            <ac:spMk id="5" creationId="{EB48F913-5712-E67F-7981-C56D3E1D73F6}"/>
          </ac:spMkLst>
        </pc:spChg>
        <pc:spChg chg="add del mod">
          <ac:chgData name="Palit, Tapti" userId="dec6fbcd-7598-406a-8cbf-504d4a3bac15" providerId="ADAL" clId="{ECD42228-5B96-4A72-B268-C46DF994E6B7}" dt="2024-01-23T01:45:10.078" v="13021" actId="20577"/>
          <ac:spMkLst>
            <pc:docMk/>
            <pc:sldMk cId="2557977293" sldId="884"/>
            <ac:spMk id="6" creationId="{9FE57BDB-06A6-D818-CEAC-D54DA77AF9E2}"/>
          </ac:spMkLst>
        </pc:spChg>
        <pc:spChg chg="mod">
          <ac:chgData name="Palit, Tapti" userId="dec6fbcd-7598-406a-8cbf-504d4a3bac15" providerId="ADAL" clId="{ECD42228-5B96-4A72-B268-C46DF994E6B7}" dt="2024-01-23T01:35:00.418" v="12630" actId="1035"/>
          <ac:spMkLst>
            <pc:docMk/>
            <pc:sldMk cId="2557977293" sldId="884"/>
            <ac:spMk id="7" creationId="{42BCDD71-D0FA-FB57-4FF5-C99736476AE1}"/>
          </ac:spMkLst>
        </pc:spChg>
        <pc:spChg chg="mod">
          <ac:chgData name="Palit, Tapti" userId="dec6fbcd-7598-406a-8cbf-504d4a3bac15" providerId="ADAL" clId="{ECD42228-5B96-4A72-B268-C46DF994E6B7}" dt="2024-01-23T01:35:00.418" v="12630" actId="1035"/>
          <ac:spMkLst>
            <pc:docMk/>
            <pc:sldMk cId="2557977293" sldId="884"/>
            <ac:spMk id="8" creationId="{9F715DD9-72AD-9ED5-1321-26A535BD8F87}"/>
          </ac:spMkLst>
        </pc:spChg>
        <pc:spChg chg="add mod">
          <ac:chgData name="Palit, Tapti" userId="dec6fbcd-7598-406a-8cbf-504d4a3bac15" providerId="ADAL" clId="{ECD42228-5B96-4A72-B268-C46DF994E6B7}" dt="2024-01-23T01:37:27.412" v="12675" actId="1076"/>
          <ac:spMkLst>
            <pc:docMk/>
            <pc:sldMk cId="2557977293" sldId="884"/>
            <ac:spMk id="9" creationId="{2518A8B8-2514-637F-CC78-867A4FC82B8A}"/>
          </ac:spMkLst>
        </pc:spChg>
        <pc:spChg chg="add mod">
          <ac:chgData name="Palit, Tapti" userId="dec6fbcd-7598-406a-8cbf-504d4a3bac15" providerId="ADAL" clId="{ECD42228-5B96-4A72-B268-C46DF994E6B7}" dt="2024-01-23T01:37:27.412" v="12675" actId="1076"/>
          <ac:spMkLst>
            <pc:docMk/>
            <pc:sldMk cId="2557977293" sldId="884"/>
            <ac:spMk id="10" creationId="{789653C2-E604-00C4-1EDD-FAE5D30CAC8A}"/>
          </ac:spMkLst>
        </pc:spChg>
        <pc:spChg chg="add mod">
          <ac:chgData name="Palit, Tapti" userId="dec6fbcd-7598-406a-8cbf-504d4a3bac15" providerId="ADAL" clId="{ECD42228-5B96-4A72-B268-C46DF994E6B7}" dt="2024-01-23T01:37:27.412" v="12675" actId="1076"/>
          <ac:spMkLst>
            <pc:docMk/>
            <pc:sldMk cId="2557977293" sldId="884"/>
            <ac:spMk id="12" creationId="{9BACDA53-C198-D62E-756B-C31139A8A0BD}"/>
          </ac:spMkLst>
        </pc:spChg>
        <pc:spChg chg="add mod">
          <ac:chgData name="Palit, Tapti" userId="dec6fbcd-7598-406a-8cbf-504d4a3bac15" providerId="ADAL" clId="{ECD42228-5B96-4A72-B268-C46DF994E6B7}" dt="2024-01-23T01:37:27.412" v="12675" actId="1076"/>
          <ac:spMkLst>
            <pc:docMk/>
            <pc:sldMk cId="2557977293" sldId="884"/>
            <ac:spMk id="13" creationId="{3BEF6D25-4971-219E-654A-F9DA6B8FB0FB}"/>
          </ac:spMkLst>
        </pc:spChg>
        <pc:spChg chg="add mod">
          <ac:chgData name="Palit, Tapti" userId="dec6fbcd-7598-406a-8cbf-504d4a3bac15" providerId="ADAL" clId="{ECD42228-5B96-4A72-B268-C46DF994E6B7}" dt="2024-01-23T01:37:27.412" v="12675" actId="1076"/>
          <ac:spMkLst>
            <pc:docMk/>
            <pc:sldMk cId="2557977293" sldId="884"/>
            <ac:spMk id="20" creationId="{BEECE632-48F1-FA8C-D7EA-F73ECDFC5B25}"/>
          </ac:spMkLst>
        </pc:spChg>
        <pc:spChg chg="add mod">
          <ac:chgData name="Palit, Tapti" userId="dec6fbcd-7598-406a-8cbf-504d4a3bac15" providerId="ADAL" clId="{ECD42228-5B96-4A72-B268-C46DF994E6B7}" dt="2024-01-23T01:37:27.412" v="12675" actId="1076"/>
          <ac:spMkLst>
            <pc:docMk/>
            <pc:sldMk cId="2557977293" sldId="884"/>
            <ac:spMk id="21" creationId="{3C4A674F-A5E7-1714-B6C0-9164EF34F0D0}"/>
          </ac:spMkLst>
        </pc:spChg>
        <pc:spChg chg="add mod">
          <ac:chgData name="Palit, Tapti" userId="dec6fbcd-7598-406a-8cbf-504d4a3bac15" providerId="ADAL" clId="{ECD42228-5B96-4A72-B268-C46DF994E6B7}" dt="2024-01-23T01:37:27.412" v="12675" actId="1076"/>
          <ac:spMkLst>
            <pc:docMk/>
            <pc:sldMk cId="2557977293" sldId="884"/>
            <ac:spMk id="25" creationId="{0DE18CCE-717A-38C6-7522-C2EBDB03E3A4}"/>
          </ac:spMkLst>
        </pc:spChg>
        <pc:spChg chg="add mod">
          <ac:chgData name="Palit, Tapti" userId="dec6fbcd-7598-406a-8cbf-504d4a3bac15" providerId="ADAL" clId="{ECD42228-5B96-4A72-B268-C46DF994E6B7}" dt="2024-01-23T01:37:27.412" v="12675" actId="1076"/>
          <ac:spMkLst>
            <pc:docMk/>
            <pc:sldMk cId="2557977293" sldId="884"/>
            <ac:spMk id="26" creationId="{17FBE7D4-FC99-AC95-25CC-A41C78DD482D}"/>
          </ac:spMkLst>
        </pc:spChg>
        <pc:cxnChg chg="add mod">
          <ac:chgData name="Palit, Tapti" userId="dec6fbcd-7598-406a-8cbf-504d4a3bac15" providerId="ADAL" clId="{ECD42228-5B96-4A72-B268-C46DF994E6B7}" dt="2024-01-23T01:37:27.412" v="12675" actId="1076"/>
          <ac:cxnSpMkLst>
            <pc:docMk/>
            <pc:sldMk cId="2557977293" sldId="884"/>
            <ac:cxnSpMk id="11" creationId="{3BAC6F71-0B0E-AF7B-EA61-B70E76060487}"/>
          </ac:cxnSpMkLst>
        </pc:cxnChg>
        <pc:cxnChg chg="add mod">
          <ac:chgData name="Palit, Tapti" userId="dec6fbcd-7598-406a-8cbf-504d4a3bac15" providerId="ADAL" clId="{ECD42228-5B96-4A72-B268-C46DF994E6B7}" dt="2024-01-23T01:37:27.412" v="12675" actId="1076"/>
          <ac:cxnSpMkLst>
            <pc:docMk/>
            <pc:sldMk cId="2557977293" sldId="884"/>
            <ac:cxnSpMk id="22" creationId="{D29D4F5A-2B88-D7C6-07B3-113A3DC59C26}"/>
          </ac:cxnSpMkLst>
        </pc:cxnChg>
        <pc:cxnChg chg="add mod">
          <ac:chgData name="Palit, Tapti" userId="dec6fbcd-7598-406a-8cbf-504d4a3bac15" providerId="ADAL" clId="{ECD42228-5B96-4A72-B268-C46DF994E6B7}" dt="2024-01-23T01:37:27.412" v="12675" actId="1076"/>
          <ac:cxnSpMkLst>
            <pc:docMk/>
            <pc:sldMk cId="2557977293" sldId="884"/>
            <ac:cxnSpMk id="27" creationId="{AC338EB5-4483-F4EF-56E2-621E4A9E7677}"/>
          </ac:cxnSpMkLst>
        </pc:cxnChg>
      </pc:sldChg>
      <pc:sldChg chg="addSp delSp modSp add del mod modClrScheme delAnim addCm modCm chgLayout modNotesTx">
        <pc:chgData name="Palit, Tapti" userId="dec6fbcd-7598-406a-8cbf-504d4a3bac15" providerId="ADAL" clId="{ECD42228-5B96-4A72-B268-C46DF994E6B7}" dt="2024-01-25T01:33:10.127" v="45385" actId="2696"/>
        <pc:sldMkLst>
          <pc:docMk/>
          <pc:sldMk cId="71857253" sldId="885"/>
        </pc:sldMkLst>
        <pc:spChg chg="mod ord">
          <ac:chgData name="Palit, Tapti" userId="dec6fbcd-7598-406a-8cbf-504d4a3bac15" providerId="ADAL" clId="{ECD42228-5B96-4A72-B268-C46DF994E6B7}" dt="2024-01-23T02:04:15.556" v="13647" actId="700"/>
          <ac:spMkLst>
            <pc:docMk/>
            <pc:sldMk cId="71857253" sldId="885"/>
            <ac:spMk id="3" creationId="{93EEB3D8-C844-DB58-4713-B81E54F22329}"/>
          </ac:spMkLst>
        </pc:spChg>
        <pc:spChg chg="mod ord">
          <ac:chgData name="Palit, Tapti" userId="dec6fbcd-7598-406a-8cbf-504d4a3bac15" providerId="ADAL" clId="{ECD42228-5B96-4A72-B268-C46DF994E6B7}" dt="2024-01-23T02:04:15.556" v="13647" actId="700"/>
          <ac:spMkLst>
            <pc:docMk/>
            <pc:sldMk cId="71857253" sldId="885"/>
            <ac:spMk id="4" creationId="{AC5E451F-727D-A7ED-EF0E-3354B039E1D1}"/>
          </ac:spMkLst>
        </pc:spChg>
        <pc:spChg chg="del">
          <ac:chgData name="Palit, Tapti" userId="dec6fbcd-7598-406a-8cbf-504d4a3bac15" providerId="ADAL" clId="{ECD42228-5B96-4A72-B268-C46DF994E6B7}" dt="2024-01-23T02:04:10.957" v="13646" actId="478"/>
          <ac:spMkLst>
            <pc:docMk/>
            <pc:sldMk cId="71857253" sldId="885"/>
            <ac:spMk id="5" creationId="{EAC7799E-C301-2278-5F5A-BCAE3EDC8761}"/>
          </ac:spMkLst>
        </pc:spChg>
        <pc:spChg chg="add del mod ord">
          <ac:chgData name="Palit, Tapti" userId="dec6fbcd-7598-406a-8cbf-504d4a3bac15" providerId="ADAL" clId="{ECD42228-5B96-4A72-B268-C46DF994E6B7}" dt="2024-01-23T02:04:15.556" v="13647" actId="700"/>
          <ac:spMkLst>
            <pc:docMk/>
            <pc:sldMk cId="71857253" sldId="885"/>
            <ac:spMk id="7" creationId="{2128F33F-4E23-D78E-6CB3-34505E5F7F33}"/>
          </ac:spMkLst>
        </pc:spChg>
        <pc:spChg chg="add del mod ord">
          <ac:chgData name="Palit, Tapti" userId="dec6fbcd-7598-406a-8cbf-504d4a3bac15" providerId="ADAL" clId="{ECD42228-5B96-4A72-B268-C46DF994E6B7}" dt="2024-01-23T04:19:20.434" v="19381" actId="478"/>
          <ac:spMkLst>
            <pc:docMk/>
            <pc:sldMk cId="71857253" sldId="885"/>
            <ac:spMk id="9" creationId="{A4D819F4-BEC8-E3FF-1317-09DEFB4D99DE}"/>
          </ac:spMkLst>
        </pc:spChg>
        <pc:spChg chg="mod">
          <ac:chgData name="Palit, Tapti" userId="dec6fbcd-7598-406a-8cbf-504d4a3bac15" providerId="ADAL" clId="{ECD42228-5B96-4A72-B268-C46DF994E6B7}" dt="2024-01-23T02:04:50.669" v="13648" actId="692"/>
          <ac:spMkLst>
            <pc:docMk/>
            <pc:sldMk cId="71857253" sldId="885"/>
            <ac:spMk id="43" creationId="{245B3D69-F033-13D6-7C9A-82F31639F820}"/>
          </ac:spMkLst>
        </pc:spChg>
        <pc:extLst>
          <p:ext xmlns:p="http://schemas.openxmlformats.org/presentationml/2006/main" uri="{D6D511B9-2390-475A-947B-AFAB55BFBCF1}">
            <pc226:cmChg xmlns:pc226="http://schemas.microsoft.com/office/powerpoint/2022/06/main/command" chg="add mod">
              <pc226:chgData name="Palit, Tapti" userId="dec6fbcd-7598-406a-8cbf-504d4a3bac15" providerId="ADAL" clId="{ECD42228-5B96-4A72-B268-C46DF994E6B7}" dt="2024-01-24T04:39:26.560" v="40472"/>
              <pc2:cmMkLst xmlns:pc2="http://schemas.microsoft.com/office/powerpoint/2019/9/main/command">
                <pc:docMk/>
                <pc:sldMk cId="71857253" sldId="885"/>
                <pc2:cmMk id="{2BEBA5C5-71E6-43C4-9AC1-28B61F203F35}"/>
              </pc2:cmMkLst>
            </pc226:cmChg>
          </p:ext>
        </pc:extLst>
      </pc:sldChg>
      <pc:sldChg chg="new del">
        <pc:chgData name="Palit, Tapti" userId="dec6fbcd-7598-406a-8cbf-504d4a3bac15" providerId="ADAL" clId="{ECD42228-5B96-4A72-B268-C46DF994E6B7}" dt="2024-01-23T01:49:45.088" v="13169" actId="47"/>
        <pc:sldMkLst>
          <pc:docMk/>
          <pc:sldMk cId="2099181205" sldId="885"/>
        </pc:sldMkLst>
      </pc:sldChg>
      <pc:sldChg chg="add del mod modShow">
        <pc:chgData name="Palit, Tapti" userId="dec6fbcd-7598-406a-8cbf-504d4a3bac15" providerId="ADAL" clId="{ECD42228-5B96-4A72-B268-C46DF994E6B7}" dt="2024-01-28T03:44:01.241" v="67437" actId="47"/>
        <pc:sldMkLst>
          <pc:docMk/>
          <pc:sldMk cId="2631730059" sldId="885"/>
        </pc:sldMkLst>
      </pc:sldChg>
      <pc:sldChg chg="modSp new del mod ord">
        <pc:chgData name="Palit, Tapti" userId="dec6fbcd-7598-406a-8cbf-504d4a3bac15" providerId="ADAL" clId="{ECD42228-5B96-4A72-B268-C46DF994E6B7}" dt="2024-01-23T01:49:37.603" v="13167" actId="47"/>
        <pc:sldMkLst>
          <pc:docMk/>
          <pc:sldMk cId="2661834240" sldId="885"/>
        </pc:sldMkLst>
        <pc:spChg chg="mod">
          <ac:chgData name="Palit, Tapti" userId="dec6fbcd-7598-406a-8cbf-504d4a3bac15" providerId="ADAL" clId="{ECD42228-5B96-4A72-B268-C46DF994E6B7}" dt="2024-01-23T01:48:50.324" v="13166"/>
          <ac:spMkLst>
            <pc:docMk/>
            <pc:sldMk cId="2661834240" sldId="885"/>
            <ac:spMk id="3" creationId="{98249BFE-9DB0-38F1-3FE8-DCD7BC438969}"/>
          </ac:spMkLst>
        </pc:spChg>
      </pc:sldChg>
      <pc:sldChg chg="modSp add mod modNotesTx">
        <pc:chgData name="Palit, Tapti" userId="dec6fbcd-7598-406a-8cbf-504d4a3bac15" providerId="ADAL" clId="{ECD42228-5B96-4A72-B268-C46DF994E6B7}" dt="2024-01-25T13:33:16.920" v="58340" actId="14100"/>
        <pc:sldMkLst>
          <pc:docMk/>
          <pc:sldMk cId="2263543615" sldId="886"/>
        </pc:sldMkLst>
        <pc:spChg chg="mod">
          <ac:chgData name="Palit, Tapti" userId="dec6fbcd-7598-406a-8cbf-504d4a3bac15" providerId="ADAL" clId="{ECD42228-5B96-4A72-B268-C46DF994E6B7}" dt="2024-01-25T13:33:16.920" v="58340" actId="14100"/>
          <ac:spMkLst>
            <pc:docMk/>
            <pc:sldMk cId="2263543615" sldId="886"/>
            <ac:spMk id="6" creationId="{B737CC94-863F-591E-BDD7-067D8999CB94}"/>
          </ac:spMkLst>
        </pc:spChg>
      </pc:sldChg>
      <pc:sldChg chg="modSp add del mod">
        <pc:chgData name="Palit, Tapti" userId="dec6fbcd-7598-406a-8cbf-504d4a3bac15" providerId="ADAL" clId="{ECD42228-5B96-4A72-B268-C46DF994E6B7}" dt="2024-01-25T02:12:53.389" v="46924" actId="2696"/>
        <pc:sldMkLst>
          <pc:docMk/>
          <pc:sldMk cId="3127620984" sldId="886"/>
        </pc:sldMkLst>
        <pc:spChg chg="mod">
          <ac:chgData name="Palit, Tapti" userId="dec6fbcd-7598-406a-8cbf-504d4a3bac15" providerId="ADAL" clId="{ECD42228-5B96-4A72-B268-C46DF994E6B7}" dt="2024-01-23T04:12:06.994" v="19219" actId="6549"/>
          <ac:spMkLst>
            <pc:docMk/>
            <pc:sldMk cId="3127620984" sldId="886"/>
            <ac:spMk id="9" creationId="{05E5E1A5-9203-86D7-D2D2-6F8449423FB7}"/>
          </ac:spMkLst>
        </pc:spChg>
      </pc:sldChg>
      <pc:sldChg chg="del">
        <pc:chgData name="Palit, Tapti" userId="dec6fbcd-7598-406a-8cbf-504d4a3bac15" providerId="ADAL" clId="{ECD42228-5B96-4A72-B268-C46DF994E6B7}" dt="2024-01-28T03:44:01.241" v="67437" actId="47"/>
        <pc:sldMkLst>
          <pc:docMk/>
          <pc:sldMk cId="1680944788" sldId="887"/>
        </pc:sldMkLst>
      </pc:sldChg>
      <pc:sldChg chg="addSp delSp modSp new mod ord modClrScheme delAnim modAnim chgLayout modNotesTx">
        <pc:chgData name="Palit, Tapti" userId="dec6fbcd-7598-406a-8cbf-504d4a3bac15" providerId="ADAL" clId="{ECD42228-5B96-4A72-B268-C46DF994E6B7}" dt="2024-01-25T05:08:18.783" v="50993" actId="1076"/>
        <pc:sldMkLst>
          <pc:docMk/>
          <pc:sldMk cId="3976567652" sldId="887"/>
        </pc:sldMkLst>
        <pc:spChg chg="del mod ord">
          <ac:chgData name="Palit, Tapti" userId="dec6fbcd-7598-406a-8cbf-504d4a3bac15" providerId="ADAL" clId="{ECD42228-5B96-4A72-B268-C46DF994E6B7}" dt="2024-01-23T02:40:16.277" v="14599" actId="700"/>
          <ac:spMkLst>
            <pc:docMk/>
            <pc:sldMk cId="3976567652" sldId="887"/>
            <ac:spMk id="2" creationId="{2159545F-CB3D-7865-7C56-254F633073BE}"/>
          </ac:spMkLst>
        </pc:spChg>
        <pc:spChg chg="mod ord">
          <ac:chgData name="Palit, Tapti" userId="dec6fbcd-7598-406a-8cbf-504d4a3bac15" providerId="ADAL" clId="{ECD42228-5B96-4A72-B268-C46DF994E6B7}" dt="2024-01-23T02:40:21.486" v="14600" actId="700"/>
          <ac:spMkLst>
            <pc:docMk/>
            <pc:sldMk cId="3976567652" sldId="887"/>
            <ac:spMk id="3" creationId="{C2AC3463-E898-8385-593F-593DA4125E40}"/>
          </ac:spMkLst>
        </pc:spChg>
        <pc:spChg chg="mod ord">
          <ac:chgData name="Palit, Tapti" userId="dec6fbcd-7598-406a-8cbf-504d4a3bac15" providerId="ADAL" clId="{ECD42228-5B96-4A72-B268-C46DF994E6B7}" dt="2024-01-23T02:40:21.486" v="14600" actId="700"/>
          <ac:spMkLst>
            <pc:docMk/>
            <pc:sldMk cId="3976567652" sldId="887"/>
            <ac:spMk id="4" creationId="{7309343E-9268-AC9B-BD89-8BFF30271D67}"/>
          </ac:spMkLst>
        </pc:spChg>
        <pc:spChg chg="del">
          <ac:chgData name="Palit, Tapti" userId="dec6fbcd-7598-406a-8cbf-504d4a3bac15" providerId="ADAL" clId="{ECD42228-5B96-4A72-B268-C46DF994E6B7}" dt="2024-01-23T02:40:16.277" v="14599" actId="700"/>
          <ac:spMkLst>
            <pc:docMk/>
            <pc:sldMk cId="3976567652" sldId="887"/>
            <ac:spMk id="5" creationId="{D9FB214D-5F84-D6EF-78EE-CF42AD887C2D}"/>
          </ac:spMkLst>
        </pc:spChg>
        <pc:spChg chg="del">
          <ac:chgData name="Palit, Tapti" userId="dec6fbcd-7598-406a-8cbf-504d4a3bac15" providerId="ADAL" clId="{ECD42228-5B96-4A72-B268-C46DF994E6B7}" dt="2024-01-23T02:40:16.277" v="14599" actId="700"/>
          <ac:spMkLst>
            <pc:docMk/>
            <pc:sldMk cId="3976567652" sldId="887"/>
            <ac:spMk id="6" creationId="{B6FE4CCC-3351-0956-A45D-50F458045F69}"/>
          </ac:spMkLst>
        </pc:spChg>
        <pc:spChg chg="add del mod ord">
          <ac:chgData name="Palit, Tapti" userId="dec6fbcd-7598-406a-8cbf-504d4a3bac15" providerId="ADAL" clId="{ECD42228-5B96-4A72-B268-C46DF994E6B7}" dt="2024-01-23T02:40:21.486" v="14600" actId="700"/>
          <ac:spMkLst>
            <pc:docMk/>
            <pc:sldMk cId="3976567652" sldId="887"/>
            <ac:spMk id="7" creationId="{7F0A7808-F759-C566-EC1B-2BB94E024580}"/>
          </ac:spMkLst>
        </pc:spChg>
        <pc:spChg chg="add del mod ord">
          <ac:chgData name="Palit, Tapti" userId="dec6fbcd-7598-406a-8cbf-504d4a3bac15" providerId="ADAL" clId="{ECD42228-5B96-4A72-B268-C46DF994E6B7}" dt="2024-01-23T02:46:29.900" v="14779" actId="478"/>
          <ac:spMkLst>
            <pc:docMk/>
            <pc:sldMk cId="3976567652" sldId="887"/>
            <ac:spMk id="8" creationId="{F5AE997F-75CA-185D-BD3F-BD4D736B3AE4}"/>
          </ac:spMkLst>
        </pc:spChg>
        <pc:spChg chg="add del mod ord">
          <ac:chgData name="Palit, Tapti" userId="dec6fbcd-7598-406a-8cbf-504d4a3bac15" providerId="ADAL" clId="{ECD42228-5B96-4A72-B268-C46DF994E6B7}" dt="2024-01-23T02:53:21.435" v="15281" actId="478"/>
          <ac:spMkLst>
            <pc:docMk/>
            <pc:sldMk cId="3976567652" sldId="887"/>
            <ac:spMk id="9" creationId="{2FE081FA-FC1E-F8F8-64AB-93D7D4CA1F60}"/>
          </ac:spMkLst>
        </pc:spChg>
        <pc:spChg chg="add mod">
          <ac:chgData name="Palit, Tapti" userId="dec6fbcd-7598-406a-8cbf-504d4a3bac15" providerId="ADAL" clId="{ECD42228-5B96-4A72-B268-C46DF994E6B7}" dt="2024-01-25T03:51:59.796" v="49447" actId="20577"/>
          <ac:spMkLst>
            <pc:docMk/>
            <pc:sldMk cId="3976567652" sldId="887"/>
            <ac:spMk id="10" creationId="{EEA573DB-F656-4DB1-2FEF-7880B86E2669}"/>
          </ac:spMkLst>
        </pc:spChg>
        <pc:spChg chg="add mod">
          <ac:chgData name="Palit, Tapti" userId="dec6fbcd-7598-406a-8cbf-504d4a3bac15" providerId="ADAL" clId="{ECD42228-5B96-4A72-B268-C46DF994E6B7}" dt="2024-01-25T05:08:18.783" v="50993" actId="1076"/>
          <ac:spMkLst>
            <pc:docMk/>
            <pc:sldMk cId="3976567652" sldId="887"/>
            <ac:spMk id="11" creationId="{C1C2447D-700E-4656-1884-D56AD713BCD4}"/>
          </ac:spMkLst>
        </pc:spChg>
        <pc:spChg chg="add mod">
          <ac:chgData name="Palit, Tapti" userId="dec6fbcd-7598-406a-8cbf-504d4a3bac15" providerId="ADAL" clId="{ECD42228-5B96-4A72-B268-C46DF994E6B7}" dt="2024-01-23T02:46:46.926" v="14782" actId="1076"/>
          <ac:spMkLst>
            <pc:docMk/>
            <pc:sldMk cId="3976567652" sldId="887"/>
            <ac:spMk id="11" creationId="{E5E969E0-3A17-659B-64C3-EB6001F90104}"/>
          </ac:spMkLst>
        </pc:spChg>
        <pc:spChg chg="add mod">
          <ac:chgData name="Palit, Tapti" userId="dec6fbcd-7598-406a-8cbf-504d4a3bac15" providerId="ADAL" clId="{ECD42228-5B96-4A72-B268-C46DF994E6B7}" dt="2024-01-23T02:47:53.653" v="14809" actId="1037"/>
          <ac:spMkLst>
            <pc:docMk/>
            <pc:sldMk cId="3976567652" sldId="887"/>
            <ac:spMk id="12" creationId="{18B490F0-B8D0-84DB-04DD-EC2F0F476633}"/>
          </ac:spMkLst>
        </pc:spChg>
        <pc:spChg chg="add mod">
          <ac:chgData name="Palit, Tapti" userId="dec6fbcd-7598-406a-8cbf-504d4a3bac15" providerId="ADAL" clId="{ECD42228-5B96-4A72-B268-C46DF994E6B7}" dt="2024-01-23T02:48:02.953" v="14815" actId="1037"/>
          <ac:spMkLst>
            <pc:docMk/>
            <pc:sldMk cId="3976567652" sldId="887"/>
            <ac:spMk id="13" creationId="{7DD5DAE3-481F-6475-1AE1-CE1A5178F441}"/>
          </ac:spMkLst>
        </pc:spChg>
        <pc:spChg chg="add mod">
          <ac:chgData name="Palit, Tapti" userId="dec6fbcd-7598-406a-8cbf-504d4a3bac15" providerId="ADAL" clId="{ECD42228-5B96-4A72-B268-C46DF994E6B7}" dt="2024-01-25T03:51:27.750" v="49434" actId="478"/>
          <ac:spMkLst>
            <pc:docMk/>
            <pc:sldMk cId="3976567652" sldId="887"/>
            <ac:spMk id="14" creationId="{462D7690-4AF0-F4EE-E123-EE7F9CA22BD0}"/>
          </ac:spMkLst>
        </pc:spChg>
        <pc:spChg chg="add mod">
          <ac:chgData name="Palit, Tapti" userId="dec6fbcd-7598-406a-8cbf-504d4a3bac15" providerId="ADAL" clId="{ECD42228-5B96-4A72-B268-C46DF994E6B7}" dt="2024-01-23T02:56:44.605" v="15597" actId="20577"/>
          <ac:spMkLst>
            <pc:docMk/>
            <pc:sldMk cId="3976567652" sldId="887"/>
            <ac:spMk id="20" creationId="{67DB1604-5770-BF45-6E88-ABB286747E63}"/>
          </ac:spMkLst>
        </pc:spChg>
        <pc:spChg chg="add mod">
          <ac:chgData name="Palit, Tapti" userId="dec6fbcd-7598-406a-8cbf-504d4a3bac15" providerId="ADAL" clId="{ECD42228-5B96-4A72-B268-C46DF994E6B7}" dt="2024-01-23T02:57:09.630" v="15601" actId="207"/>
          <ac:spMkLst>
            <pc:docMk/>
            <pc:sldMk cId="3976567652" sldId="887"/>
            <ac:spMk id="21" creationId="{C803BF47-1D0F-9C45-2B64-D2DD49D48835}"/>
          </ac:spMkLst>
        </pc:spChg>
        <pc:spChg chg="add mod">
          <ac:chgData name="Palit, Tapti" userId="dec6fbcd-7598-406a-8cbf-504d4a3bac15" providerId="ADAL" clId="{ECD42228-5B96-4A72-B268-C46DF994E6B7}" dt="2024-01-23T02:57:46.559" v="15607" actId="1076"/>
          <ac:spMkLst>
            <pc:docMk/>
            <pc:sldMk cId="3976567652" sldId="887"/>
            <ac:spMk id="22" creationId="{A21DFF9E-CFF9-CF82-A9AC-63CC53F753AB}"/>
          </ac:spMkLst>
        </pc:spChg>
        <pc:spChg chg="add mod">
          <ac:chgData name="Palit, Tapti" userId="dec6fbcd-7598-406a-8cbf-504d4a3bac15" providerId="ADAL" clId="{ECD42228-5B96-4A72-B268-C46DF994E6B7}" dt="2024-01-23T02:58:25.606" v="15609" actId="1076"/>
          <ac:spMkLst>
            <pc:docMk/>
            <pc:sldMk cId="3976567652" sldId="887"/>
            <ac:spMk id="23" creationId="{62D4A6D7-C435-AD42-8BE1-9EAB73CCA6ED}"/>
          </ac:spMkLst>
        </pc:spChg>
        <pc:spChg chg="del">
          <ac:chgData name="Palit, Tapti" userId="dec6fbcd-7598-406a-8cbf-504d4a3bac15" providerId="ADAL" clId="{ECD42228-5B96-4A72-B268-C46DF994E6B7}" dt="2024-01-25T03:39:21.248" v="49088" actId="478"/>
          <ac:spMkLst>
            <pc:docMk/>
            <pc:sldMk cId="3976567652" sldId="887"/>
            <ac:spMk id="24" creationId="{7883669F-6042-66F8-9051-62C8F06473DE}"/>
          </ac:spMkLst>
        </pc:spChg>
        <pc:spChg chg="del">
          <ac:chgData name="Palit, Tapti" userId="dec6fbcd-7598-406a-8cbf-504d4a3bac15" providerId="ADAL" clId="{ECD42228-5B96-4A72-B268-C46DF994E6B7}" dt="2024-01-25T03:39:28.547" v="49090" actId="478"/>
          <ac:spMkLst>
            <pc:docMk/>
            <pc:sldMk cId="3976567652" sldId="887"/>
            <ac:spMk id="28" creationId="{E2C8C09F-A457-5E84-0292-CBB73474F96A}"/>
          </ac:spMkLst>
        </pc:spChg>
        <pc:spChg chg="del mod">
          <ac:chgData name="Palit, Tapti" userId="dec6fbcd-7598-406a-8cbf-504d4a3bac15" providerId="ADAL" clId="{ECD42228-5B96-4A72-B268-C46DF994E6B7}" dt="2024-01-25T03:39:21.248" v="49088" actId="478"/>
          <ac:spMkLst>
            <pc:docMk/>
            <pc:sldMk cId="3976567652" sldId="887"/>
            <ac:spMk id="29" creationId="{EF3D68C7-703A-C586-D52A-D25955DBFDCA}"/>
          </ac:spMkLst>
        </pc:spChg>
        <pc:spChg chg="del mod">
          <ac:chgData name="Palit, Tapti" userId="dec6fbcd-7598-406a-8cbf-504d4a3bac15" providerId="ADAL" clId="{ECD42228-5B96-4A72-B268-C46DF994E6B7}" dt="2024-01-25T03:39:21.248" v="49088" actId="478"/>
          <ac:spMkLst>
            <pc:docMk/>
            <pc:sldMk cId="3976567652" sldId="887"/>
            <ac:spMk id="30" creationId="{F35980AB-E1C1-CF21-8901-C2B1BE4C3E5E}"/>
          </ac:spMkLst>
        </pc:spChg>
        <pc:spChg chg="del">
          <ac:chgData name="Palit, Tapti" userId="dec6fbcd-7598-406a-8cbf-504d4a3bac15" providerId="ADAL" clId="{ECD42228-5B96-4A72-B268-C46DF994E6B7}" dt="2024-01-25T03:51:27.750" v="49434" actId="478"/>
          <ac:spMkLst>
            <pc:docMk/>
            <pc:sldMk cId="3976567652" sldId="887"/>
            <ac:spMk id="34" creationId="{337688A2-C1F0-0967-CEF4-B0179A62746A}"/>
          </ac:spMkLst>
        </pc:spChg>
        <pc:grpChg chg="del">
          <ac:chgData name="Palit, Tapti" userId="dec6fbcd-7598-406a-8cbf-504d4a3bac15" providerId="ADAL" clId="{ECD42228-5B96-4A72-B268-C46DF994E6B7}" dt="2024-01-25T03:39:21.248" v="49088" actId="478"/>
          <ac:grpSpMkLst>
            <pc:docMk/>
            <pc:sldMk cId="3976567652" sldId="887"/>
            <ac:grpSpMk id="19" creationId="{99C10DDE-C4D3-B2D7-873D-5089259C72ED}"/>
          </ac:grpSpMkLst>
        </pc:grpChg>
        <pc:graphicFrameChg chg="add mod modGraphic">
          <ac:chgData name="Palit, Tapti" userId="dec6fbcd-7598-406a-8cbf-504d4a3bac15" providerId="ADAL" clId="{ECD42228-5B96-4A72-B268-C46DF994E6B7}" dt="2024-01-25T03:48:52.675" v="49413" actId="20577"/>
          <ac:graphicFrameMkLst>
            <pc:docMk/>
            <pc:sldMk cId="3976567652" sldId="887"/>
            <ac:graphicFrameMk id="12" creationId="{ACF69396-1115-0103-FBDD-196ABEA621B6}"/>
          </ac:graphicFrameMkLst>
        </pc:graphicFrameChg>
        <pc:graphicFrameChg chg="add mod modGraphic">
          <ac:chgData name="Palit, Tapti" userId="dec6fbcd-7598-406a-8cbf-504d4a3bac15" providerId="ADAL" clId="{ECD42228-5B96-4A72-B268-C46DF994E6B7}" dt="2024-01-23T02:47:30.325" v="14800" actId="20577"/>
          <ac:graphicFrameMkLst>
            <pc:docMk/>
            <pc:sldMk cId="3976567652" sldId="887"/>
            <ac:graphicFrameMk id="14" creationId="{47782D33-9D3B-4C31-1D10-C9D686012854}"/>
          </ac:graphicFrameMkLst>
        </pc:graphicFrameChg>
        <pc:cxnChg chg="add mod">
          <ac:chgData name="Palit, Tapti" userId="dec6fbcd-7598-406a-8cbf-504d4a3bac15" providerId="ADAL" clId="{ECD42228-5B96-4A72-B268-C46DF994E6B7}" dt="2024-01-25T03:46:21.375" v="49354" actId="13822"/>
          <ac:cxnSpMkLst>
            <pc:docMk/>
            <pc:sldMk cId="3976567652" sldId="887"/>
            <ac:cxnSpMk id="6" creationId="{88F42F2E-8831-6EB5-EE0D-4CB1D8DC1470}"/>
          </ac:cxnSpMkLst>
        </pc:cxnChg>
        <pc:cxnChg chg="add mod">
          <ac:chgData name="Palit, Tapti" userId="dec6fbcd-7598-406a-8cbf-504d4a3bac15" providerId="ADAL" clId="{ECD42228-5B96-4A72-B268-C46DF994E6B7}" dt="2024-01-25T04:28:12.685" v="50067" actId="14100"/>
          <ac:cxnSpMkLst>
            <pc:docMk/>
            <pc:sldMk cId="3976567652" sldId="887"/>
            <ac:cxnSpMk id="7" creationId="{188FC76F-D918-6DAE-9C87-BC62BB4C17B3}"/>
          </ac:cxnSpMkLst>
        </pc:cxnChg>
        <pc:cxnChg chg="add mod">
          <ac:chgData name="Palit, Tapti" userId="dec6fbcd-7598-406a-8cbf-504d4a3bac15" providerId="ADAL" clId="{ECD42228-5B96-4A72-B268-C46DF994E6B7}" dt="2024-01-23T02:47:53.653" v="14809" actId="1037"/>
          <ac:cxnSpMkLst>
            <pc:docMk/>
            <pc:sldMk cId="3976567652" sldId="887"/>
            <ac:cxnSpMk id="16" creationId="{BAFAA1AF-F0A5-DCB5-D35C-BDB01BD8D844}"/>
          </ac:cxnSpMkLst>
        </pc:cxnChg>
        <pc:cxnChg chg="add mod">
          <ac:chgData name="Palit, Tapti" userId="dec6fbcd-7598-406a-8cbf-504d4a3bac15" providerId="ADAL" clId="{ECD42228-5B96-4A72-B268-C46DF994E6B7}" dt="2024-01-23T02:48:02.953" v="14815" actId="1037"/>
          <ac:cxnSpMkLst>
            <pc:docMk/>
            <pc:sldMk cId="3976567652" sldId="887"/>
            <ac:cxnSpMk id="17" creationId="{F5A9ADBF-BCC8-3622-88B5-E8D0755ECFC9}"/>
          </ac:cxnSpMkLst>
        </pc:cxnChg>
        <pc:cxnChg chg="del mod">
          <ac:chgData name="Palit, Tapti" userId="dec6fbcd-7598-406a-8cbf-504d4a3bac15" providerId="ADAL" clId="{ECD42228-5B96-4A72-B268-C46DF994E6B7}" dt="2024-01-25T03:39:23.523" v="49089" actId="478"/>
          <ac:cxnSpMkLst>
            <pc:docMk/>
            <pc:sldMk cId="3976567652" sldId="887"/>
            <ac:cxnSpMk id="25" creationId="{8A4C34E4-54AE-509A-9399-E1FB9D5774DB}"/>
          </ac:cxnSpMkLst>
        </pc:cxnChg>
      </pc:sldChg>
      <pc:sldChg chg="add del mod modShow">
        <pc:chgData name="Palit, Tapti" userId="dec6fbcd-7598-406a-8cbf-504d4a3bac15" providerId="ADAL" clId="{ECD42228-5B96-4A72-B268-C46DF994E6B7}" dt="2024-01-28T03:44:01.241" v="67437" actId="47"/>
        <pc:sldMkLst>
          <pc:docMk/>
          <pc:sldMk cId="3301180924" sldId="888"/>
        </pc:sldMkLst>
      </pc:sldChg>
      <pc:sldChg chg="addSp delSp modSp new del mod modClrScheme addCm delCm chgLayout modNotesTx">
        <pc:chgData name="Palit, Tapti" userId="dec6fbcd-7598-406a-8cbf-504d4a3bac15" providerId="ADAL" clId="{ECD42228-5B96-4A72-B268-C46DF994E6B7}" dt="2024-01-26T21:23:29.494" v="61897" actId="2696"/>
        <pc:sldMkLst>
          <pc:docMk/>
          <pc:sldMk cId="4097136951" sldId="888"/>
        </pc:sldMkLst>
        <pc:spChg chg="del mod ord">
          <ac:chgData name="Palit, Tapti" userId="dec6fbcd-7598-406a-8cbf-504d4a3bac15" providerId="ADAL" clId="{ECD42228-5B96-4A72-B268-C46DF994E6B7}" dt="2024-01-23T02:51:44.259" v="15069" actId="700"/>
          <ac:spMkLst>
            <pc:docMk/>
            <pc:sldMk cId="4097136951" sldId="888"/>
            <ac:spMk id="2" creationId="{AF33C272-0AF0-A52E-C96E-C481EE365187}"/>
          </ac:spMkLst>
        </pc:spChg>
        <pc:spChg chg="add del mod">
          <ac:chgData name="Palit, Tapti" userId="dec6fbcd-7598-406a-8cbf-504d4a3bac15" providerId="ADAL" clId="{ECD42228-5B96-4A72-B268-C46DF994E6B7}" dt="2024-01-25T02:59:20.143" v="47566" actId="6264"/>
          <ac:spMkLst>
            <pc:docMk/>
            <pc:sldMk cId="4097136951" sldId="888"/>
            <ac:spMk id="2" creationId="{DC27260E-2464-6B7D-3F2E-2B879FEEB426}"/>
          </ac:spMkLst>
        </pc:spChg>
        <pc:spChg chg="mod ord">
          <ac:chgData name="Palit, Tapti" userId="dec6fbcd-7598-406a-8cbf-504d4a3bac15" providerId="ADAL" clId="{ECD42228-5B96-4A72-B268-C46DF994E6B7}" dt="2024-01-25T06:23:58.309" v="54090" actId="700"/>
          <ac:spMkLst>
            <pc:docMk/>
            <pc:sldMk cId="4097136951" sldId="888"/>
            <ac:spMk id="3" creationId="{8236E983-A1AB-BAEC-070D-E86B081F7A76}"/>
          </ac:spMkLst>
        </pc:spChg>
        <pc:spChg chg="mod ord">
          <ac:chgData name="Palit, Tapti" userId="dec6fbcd-7598-406a-8cbf-504d4a3bac15" providerId="ADAL" clId="{ECD42228-5B96-4A72-B268-C46DF994E6B7}" dt="2024-01-25T06:23:58.309" v="54090" actId="700"/>
          <ac:spMkLst>
            <pc:docMk/>
            <pc:sldMk cId="4097136951" sldId="888"/>
            <ac:spMk id="4" creationId="{24032CC4-89BF-2BA1-5023-32FEBF023274}"/>
          </ac:spMkLst>
        </pc:spChg>
        <pc:spChg chg="add del mod">
          <ac:chgData name="Palit, Tapti" userId="dec6fbcd-7598-406a-8cbf-504d4a3bac15" providerId="ADAL" clId="{ECD42228-5B96-4A72-B268-C46DF994E6B7}" dt="2024-01-25T02:59:20.143" v="47566" actId="6264"/>
          <ac:spMkLst>
            <pc:docMk/>
            <pc:sldMk cId="4097136951" sldId="888"/>
            <ac:spMk id="5" creationId="{8787F401-AB4A-D85E-D7DD-6AEAF1F8787B}"/>
          </ac:spMkLst>
        </pc:spChg>
        <pc:spChg chg="del mod ord">
          <ac:chgData name="Palit, Tapti" userId="dec6fbcd-7598-406a-8cbf-504d4a3bac15" providerId="ADAL" clId="{ECD42228-5B96-4A72-B268-C46DF994E6B7}" dt="2024-01-23T02:51:44.259" v="15069" actId="700"/>
          <ac:spMkLst>
            <pc:docMk/>
            <pc:sldMk cId="4097136951" sldId="888"/>
            <ac:spMk id="5" creationId="{A7080B14-99C6-CBAA-FF48-660276001363}"/>
          </ac:spMkLst>
        </pc:spChg>
        <pc:spChg chg="add del mod">
          <ac:chgData name="Palit, Tapti" userId="dec6fbcd-7598-406a-8cbf-504d4a3bac15" providerId="ADAL" clId="{ECD42228-5B96-4A72-B268-C46DF994E6B7}" dt="2024-01-25T02:59:20.143" v="47566" actId="6264"/>
          <ac:spMkLst>
            <pc:docMk/>
            <pc:sldMk cId="4097136951" sldId="888"/>
            <ac:spMk id="6" creationId="{ED2C20F3-1735-EAEF-09EE-8F782EAA158C}"/>
          </ac:spMkLst>
        </pc:spChg>
        <pc:spChg chg="add del mod ord">
          <ac:chgData name="Palit, Tapti" userId="dec6fbcd-7598-406a-8cbf-504d4a3bac15" providerId="ADAL" clId="{ECD42228-5B96-4A72-B268-C46DF994E6B7}" dt="2024-01-23T15:06:36.761" v="27122" actId="478"/>
          <ac:spMkLst>
            <pc:docMk/>
            <pc:sldMk cId="4097136951" sldId="888"/>
            <ac:spMk id="6" creationId="{F5885755-88D6-7285-95BB-B89888EE0B71}"/>
          </ac:spMkLst>
        </pc:spChg>
        <pc:spChg chg="add mod ord">
          <ac:chgData name="Palit, Tapti" userId="dec6fbcd-7598-406a-8cbf-504d4a3bac15" providerId="ADAL" clId="{ECD42228-5B96-4A72-B268-C46DF994E6B7}" dt="2024-01-25T06:24:04.431" v="54108" actId="20577"/>
          <ac:spMkLst>
            <pc:docMk/>
            <pc:sldMk cId="4097136951" sldId="888"/>
            <ac:spMk id="7" creationId="{05B2C013-A15C-AAB6-5070-049E85709C45}"/>
          </ac:spMkLst>
        </pc:spChg>
        <pc:spChg chg="add del mod ord">
          <ac:chgData name="Palit, Tapti" userId="dec6fbcd-7598-406a-8cbf-504d4a3bac15" providerId="ADAL" clId="{ECD42228-5B96-4A72-B268-C46DF994E6B7}" dt="2024-01-23T15:06:36.761" v="27122" actId="478"/>
          <ac:spMkLst>
            <pc:docMk/>
            <pc:sldMk cId="4097136951" sldId="888"/>
            <ac:spMk id="7" creationId="{C434EA30-A10A-4A5E-9276-AD6DE6C0B594}"/>
          </ac:spMkLst>
        </pc:spChg>
        <pc:spChg chg="add del mod">
          <ac:chgData name="Palit, Tapti" userId="dec6fbcd-7598-406a-8cbf-504d4a3bac15" providerId="ADAL" clId="{ECD42228-5B96-4A72-B268-C46DF994E6B7}" dt="2024-01-23T15:06:41.193" v="27123" actId="700"/>
          <ac:spMkLst>
            <pc:docMk/>
            <pc:sldMk cId="4097136951" sldId="888"/>
            <ac:spMk id="9" creationId="{296FAEA8-C2E1-6139-F64C-FD76DA3D464C}"/>
          </ac:spMkLst>
        </pc:spChg>
        <pc:spChg chg="add del mod ord">
          <ac:chgData name="Palit, Tapti" userId="dec6fbcd-7598-406a-8cbf-504d4a3bac15" providerId="ADAL" clId="{ECD42228-5B96-4A72-B268-C46DF994E6B7}" dt="2024-01-23T15:06:41.193" v="27123" actId="700"/>
          <ac:spMkLst>
            <pc:docMk/>
            <pc:sldMk cId="4097136951" sldId="888"/>
            <ac:spMk id="11" creationId="{05FB061B-857A-6952-A61A-4778C18E97F0}"/>
          </ac:spMkLst>
        </pc:spChg>
        <pc:spChg chg="add mod ord">
          <ac:chgData name="Palit, Tapti" userId="dec6fbcd-7598-406a-8cbf-504d4a3bac15" providerId="ADAL" clId="{ECD42228-5B96-4A72-B268-C46DF994E6B7}" dt="2024-01-25T13:35:09.104" v="58443" actId="20577"/>
          <ac:spMkLst>
            <pc:docMk/>
            <pc:sldMk cId="4097136951" sldId="888"/>
            <ac:spMk id="12" creationId="{498AE73A-CEAA-1376-AD9C-8110A90B14BF}"/>
          </ac:spMkLst>
        </pc:spChg>
        <pc:picChg chg="add del mod">
          <ac:chgData name="Palit, Tapti" userId="dec6fbcd-7598-406a-8cbf-504d4a3bac15" providerId="ADAL" clId="{ECD42228-5B96-4A72-B268-C46DF994E6B7}" dt="2024-01-25T03:30:44.482" v="48740" actId="478"/>
          <ac:picMkLst>
            <pc:docMk/>
            <pc:sldMk cId="4097136951" sldId="888"/>
            <ac:picMk id="3074" creationId="{C746B16F-1F15-561E-6450-FFEE628133E5}"/>
          </ac:picMkLst>
        </pc:picChg>
        <pc:picChg chg="add del mod">
          <ac:chgData name="Palit, Tapti" userId="dec6fbcd-7598-406a-8cbf-504d4a3bac15" providerId="ADAL" clId="{ECD42228-5B96-4A72-B268-C46DF994E6B7}" dt="2024-01-25T13:35:57.623" v="58446" actId="478"/>
          <ac:picMkLst>
            <pc:docMk/>
            <pc:sldMk cId="4097136951" sldId="888"/>
            <ac:picMk id="3076" creationId="{26E16DAD-48E1-CD95-693A-FD190AF70FC1}"/>
          </ac:picMkLst>
        </pc:picChg>
        <pc:picChg chg="add mod">
          <ac:chgData name="Palit, Tapti" userId="dec6fbcd-7598-406a-8cbf-504d4a3bac15" providerId="ADAL" clId="{ECD42228-5B96-4A72-B268-C46DF994E6B7}" dt="2024-01-25T03:32:11.653" v="48869" actId="1076"/>
          <ac:picMkLst>
            <pc:docMk/>
            <pc:sldMk cId="4097136951" sldId="888"/>
            <ac:picMk id="3078" creationId="{E7B4BB44-207D-AF75-B605-841BD4E59D8A}"/>
          </ac:picMkLst>
        </pc:picChg>
        <pc:picChg chg="add mod">
          <ac:chgData name="Palit, Tapti" userId="dec6fbcd-7598-406a-8cbf-504d4a3bac15" providerId="ADAL" clId="{ECD42228-5B96-4A72-B268-C46DF994E6B7}" dt="2024-01-25T03:34:06.133" v="48935" actId="1076"/>
          <ac:picMkLst>
            <pc:docMk/>
            <pc:sldMk cId="4097136951" sldId="888"/>
            <ac:picMk id="3080" creationId="{68567777-1E75-80A0-2589-2E2BA7DE8F73}"/>
          </ac:picMkLst>
        </pc:picChg>
        <pc:picChg chg="add">
          <ac:chgData name="Palit, Tapti" userId="dec6fbcd-7598-406a-8cbf-504d4a3bac15" providerId="ADAL" clId="{ECD42228-5B96-4A72-B268-C46DF994E6B7}" dt="2024-01-25T13:35:55.303" v="58445"/>
          <ac:picMkLst>
            <pc:docMk/>
            <pc:sldMk cId="4097136951" sldId="888"/>
            <ac:picMk id="6146" creationId="{7060EE0B-517F-A170-C34A-85F742A331A3}"/>
          </ac:picMkLst>
        </pc:picChg>
        <pc:extLst>
          <p:ext xmlns:p="http://schemas.openxmlformats.org/presentationml/2006/main" uri="{D6D511B9-2390-475A-947B-AFAB55BFBCF1}">
            <pc226:cmChg xmlns:pc226="http://schemas.microsoft.com/office/powerpoint/2022/06/main/command" chg="add del">
              <pc226:chgData name="Palit, Tapti" userId="dec6fbcd-7598-406a-8cbf-504d4a3bac15" providerId="ADAL" clId="{ECD42228-5B96-4A72-B268-C46DF994E6B7}" dt="2024-01-25T13:36:08.249" v="58447"/>
              <pc2:cmMkLst xmlns:pc2="http://schemas.microsoft.com/office/powerpoint/2019/9/main/command">
                <pc:docMk/>
                <pc:sldMk cId="4097136951" sldId="888"/>
                <pc2:cmMk id="{227BAD21-1704-4EBC-9B06-0B4E2DC36488}"/>
              </pc2:cmMkLst>
            </pc226:cmChg>
            <pc226:cmChg xmlns:pc226="http://schemas.microsoft.com/office/powerpoint/2022/06/main/command" chg="add">
              <pc226:chgData name="Palit, Tapti" userId="dec6fbcd-7598-406a-8cbf-504d4a3bac15" providerId="ADAL" clId="{ECD42228-5B96-4A72-B268-C46DF994E6B7}" dt="2024-01-25T13:49:47.720" v="58999"/>
              <pc2:cmMkLst xmlns:pc2="http://schemas.microsoft.com/office/powerpoint/2019/9/main/command">
                <pc:docMk/>
                <pc:sldMk cId="4097136951" sldId="888"/>
                <pc2:cmMk id="{2F6B944E-8A4D-41C4-B829-D7CCA2F91A36}"/>
              </pc2:cmMkLst>
            </pc226:cmChg>
          </p:ext>
        </pc:extLst>
      </pc:sldChg>
      <pc:sldChg chg="addSp delSp modSp add mod modAnim modNotesTx">
        <pc:chgData name="Palit, Tapti" userId="dec6fbcd-7598-406a-8cbf-504d4a3bac15" providerId="ADAL" clId="{ECD42228-5B96-4A72-B268-C46DF994E6B7}" dt="2024-01-23T03:13:59.113" v="16827" actId="20577"/>
        <pc:sldMkLst>
          <pc:docMk/>
          <pc:sldMk cId="1537709732" sldId="889"/>
        </pc:sldMkLst>
        <pc:spChg chg="add mod">
          <ac:chgData name="Palit, Tapti" userId="dec6fbcd-7598-406a-8cbf-504d4a3bac15" providerId="ADAL" clId="{ECD42228-5B96-4A72-B268-C46DF994E6B7}" dt="2024-01-23T03:02:07.180" v="15834"/>
          <ac:spMkLst>
            <pc:docMk/>
            <pc:sldMk cId="1537709732" sldId="889"/>
            <ac:spMk id="2" creationId="{687A758A-1265-EFFD-FFFA-DC4D80BD6E44}"/>
          </ac:spMkLst>
        </pc:spChg>
        <pc:spChg chg="mod">
          <ac:chgData name="Palit, Tapti" userId="dec6fbcd-7598-406a-8cbf-504d4a3bac15" providerId="ADAL" clId="{ECD42228-5B96-4A72-B268-C46DF994E6B7}" dt="2024-01-23T03:08:32.320" v="16295" actId="20577"/>
          <ac:spMkLst>
            <pc:docMk/>
            <pc:sldMk cId="1537709732" sldId="889"/>
            <ac:spMk id="3" creationId="{C2AC3463-E898-8385-593F-593DA4125E40}"/>
          </ac:spMkLst>
        </pc:spChg>
        <pc:spChg chg="add mod">
          <ac:chgData name="Palit, Tapti" userId="dec6fbcd-7598-406a-8cbf-504d4a3bac15" providerId="ADAL" clId="{ECD42228-5B96-4A72-B268-C46DF994E6B7}" dt="2024-01-23T03:04:01.125" v="16019" actId="14100"/>
          <ac:spMkLst>
            <pc:docMk/>
            <pc:sldMk cId="1537709732" sldId="889"/>
            <ac:spMk id="5" creationId="{214FB112-4A6D-3DF7-D43C-6A2E9A83B42C}"/>
          </ac:spMkLst>
        </pc:spChg>
        <pc:spChg chg="mod">
          <ac:chgData name="Palit, Tapti" userId="dec6fbcd-7598-406a-8cbf-504d4a3bac15" providerId="ADAL" clId="{ECD42228-5B96-4A72-B268-C46DF994E6B7}" dt="2024-01-23T03:13:59.113" v="16827" actId="20577"/>
          <ac:spMkLst>
            <pc:docMk/>
            <pc:sldMk cId="1537709732" sldId="889"/>
            <ac:spMk id="10" creationId="{EEA573DB-F656-4DB1-2FEF-7880B86E2669}"/>
          </ac:spMkLst>
        </pc:spChg>
        <pc:spChg chg="add del mod">
          <ac:chgData name="Palit, Tapti" userId="dec6fbcd-7598-406a-8cbf-504d4a3bac15" providerId="ADAL" clId="{ECD42228-5B96-4A72-B268-C46DF994E6B7}" dt="2024-01-23T03:02:11.805" v="15835" actId="1076"/>
          <ac:spMkLst>
            <pc:docMk/>
            <pc:sldMk cId="1537709732" sldId="889"/>
            <ac:spMk id="21" creationId="{C803BF47-1D0F-9C45-2B64-D2DD49D48835}"/>
          </ac:spMkLst>
        </pc:spChg>
        <pc:spChg chg="add del">
          <ac:chgData name="Palit, Tapti" userId="dec6fbcd-7598-406a-8cbf-504d4a3bac15" providerId="ADAL" clId="{ECD42228-5B96-4A72-B268-C46DF994E6B7}" dt="2024-01-23T03:02:05.042" v="15833" actId="478"/>
          <ac:spMkLst>
            <pc:docMk/>
            <pc:sldMk cId="1537709732" sldId="889"/>
            <ac:spMk id="22" creationId="{A21DFF9E-CFF9-CF82-A9AC-63CC53F753AB}"/>
          </ac:spMkLst>
        </pc:spChg>
      </pc:sldChg>
      <pc:sldChg chg="modSp add mod modNotesTx">
        <pc:chgData name="Palit, Tapti" userId="dec6fbcd-7598-406a-8cbf-504d4a3bac15" providerId="ADAL" clId="{ECD42228-5B96-4A72-B268-C46DF994E6B7}" dt="2024-01-23T15:09:42.488" v="27500" actId="20577"/>
        <pc:sldMkLst>
          <pc:docMk/>
          <pc:sldMk cId="491903529" sldId="890"/>
        </pc:sldMkLst>
        <pc:spChg chg="mod">
          <ac:chgData name="Palit, Tapti" userId="dec6fbcd-7598-406a-8cbf-504d4a3bac15" providerId="ADAL" clId="{ECD42228-5B96-4A72-B268-C46DF994E6B7}" dt="2024-01-23T03:08:39.193" v="16311" actId="20577"/>
          <ac:spMkLst>
            <pc:docMk/>
            <pc:sldMk cId="491903529" sldId="890"/>
            <ac:spMk id="3" creationId="{C2AC3463-E898-8385-593F-593DA4125E40}"/>
          </ac:spMkLst>
        </pc:spChg>
        <pc:spChg chg="mod">
          <ac:chgData name="Palit, Tapti" userId="dec6fbcd-7598-406a-8cbf-504d4a3bac15" providerId="ADAL" clId="{ECD42228-5B96-4A72-B268-C46DF994E6B7}" dt="2024-01-23T03:07:58.597" v="16226" actId="1076"/>
          <ac:spMkLst>
            <pc:docMk/>
            <pc:sldMk cId="491903529" sldId="890"/>
            <ac:spMk id="5" creationId="{214FB112-4A6D-3DF7-D43C-6A2E9A83B42C}"/>
          </ac:spMkLst>
        </pc:spChg>
        <pc:spChg chg="mod">
          <ac:chgData name="Palit, Tapti" userId="dec6fbcd-7598-406a-8cbf-504d4a3bac15" providerId="ADAL" clId="{ECD42228-5B96-4A72-B268-C46DF994E6B7}" dt="2024-01-23T03:14:03.738" v="16828" actId="20577"/>
          <ac:spMkLst>
            <pc:docMk/>
            <pc:sldMk cId="491903529" sldId="890"/>
            <ac:spMk id="10" creationId="{EEA573DB-F656-4DB1-2FEF-7880B86E2669}"/>
          </ac:spMkLst>
        </pc:spChg>
        <pc:spChg chg="mod">
          <ac:chgData name="Palit, Tapti" userId="dec6fbcd-7598-406a-8cbf-504d4a3bac15" providerId="ADAL" clId="{ECD42228-5B96-4A72-B268-C46DF994E6B7}" dt="2024-01-23T03:07:58.597" v="16226" actId="1076"/>
          <ac:spMkLst>
            <pc:docMk/>
            <pc:sldMk cId="491903529" sldId="890"/>
            <ac:spMk id="21" creationId="{C803BF47-1D0F-9C45-2B64-D2DD49D48835}"/>
          </ac:spMkLst>
        </pc:spChg>
      </pc:sldChg>
      <pc:sldChg chg="addSp delSp modSp add mod modClrScheme delAnim modAnim chgLayout modNotesTx">
        <pc:chgData name="Palit, Tapti" userId="dec6fbcd-7598-406a-8cbf-504d4a3bac15" providerId="ADAL" clId="{ECD42228-5B96-4A72-B268-C46DF994E6B7}" dt="2024-01-23T15:10:05.825" v="27539" actId="20577"/>
        <pc:sldMkLst>
          <pc:docMk/>
          <pc:sldMk cId="809891943" sldId="891"/>
        </pc:sldMkLst>
        <pc:spChg chg="add mod">
          <ac:chgData name="Palit, Tapti" userId="dec6fbcd-7598-406a-8cbf-504d4a3bac15" providerId="ADAL" clId="{ECD42228-5B96-4A72-B268-C46DF994E6B7}" dt="2024-01-23T03:12:17.356" v="16779" actId="14100"/>
          <ac:spMkLst>
            <pc:docMk/>
            <pc:sldMk cId="809891943" sldId="891"/>
            <ac:spMk id="2" creationId="{97F222EE-10BB-5BF5-7D56-35951A11B61F}"/>
          </ac:spMkLst>
        </pc:spChg>
        <pc:spChg chg="mod ord">
          <ac:chgData name="Palit, Tapti" userId="dec6fbcd-7598-406a-8cbf-504d4a3bac15" providerId="ADAL" clId="{ECD42228-5B96-4A72-B268-C46DF994E6B7}" dt="2024-01-23T03:19:42.501" v="17231" actId="700"/>
          <ac:spMkLst>
            <pc:docMk/>
            <pc:sldMk cId="809891943" sldId="891"/>
            <ac:spMk id="3" creationId="{C2AC3463-E898-8385-593F-593DA4125E40}"/>
          </ac:spMkLst>
        </pc:spChg>
        <pc:spChg chg="mod ord">
          <ac:chgData name="Palit, Tapti" userId="dec6fbcd-7598-406a-8cbf-504d4a3bac15" providerId="ADAL" clId="{ECD42228-5B96-4A72-B268-C46DF994E6B7}" dt="2024-01-23T03:19:42.501" v="17231" actId="700"/>
          <ac:spMkLst>
            <pc:docMk/>
            <pc:sldMk cId="809891943" sldId="891"/>
            <ac:spMk id="4" creationId="{7309343E-9268-AC9B-BD89-8BFF30271D67}"/>
          </ac:spMkLst>
        </pc:spChg>
        <pc:spChg chg="del">
          <ac:chgData name="Palit, Tapti" userId="dec6fbcd-7598-406a-8cbf-504d4a3bac15" providerId="ADAL" clId="{ECD42228-5B96-4A72-B268-C46DF994E6B7}" dt="2024-01-23T03:10:45.776" v="16603" actId="478"/>
          <ac:spMkLst>
            <pc:docMk/>
            <pc:sldMk cId="809891943" sldId="891"/>
            <ac:spMk id="5" creationId="{214FB112-4A6D-3DF7-D43C-6A2E9A83B42C}"/>
          </ac:spMkLst>
        </pc:spChg>
        <pc:spChg chg="add mod">
          <ac:chgData name="Palit, Tapti" userId="dec6fbcd-7598-406a-8cbf-504d4a3bac15" providerId="ADAL" clId="{ECD42228-5B96-4A72-B268-C46DF994E6B7}" dt="2024-01-23T03:15:41.285" v="17028" actId="1076"/>
          <ac:spMkLst>
            <pc:docMk/>
            <pc:sldMk cId="809891943" sldId="891"/>
            <ac:spMk id="6" creationId="{720DF1AF-4A15-908F-5F01-97CDBA9ED66E}"/>
          </ac:spMkLst>
        </pc:spChg>
        <pc:spChg chg="add mod">
          <ac:chgData name="Palit, Tapti" userId="dec6fbcd-7598-406a-8cbf-504d4a3bac15" providerId="ADAL" clId="{ECD42228-5B96-4A72-B268-C46DF994E6B7}" dt="2024-01-23T03:16:01.177" v="17077" actId="1076"/>
          <ac:spMkLst>
            <pc:docMk/>
            <pc:sldMk cId="809891943" sldId="891"/>
            <ac:spMk id="7" creationId="{D28C5FC1-2886-BDA8-55C4-3926BA509E46}"/>
          </ac:spMkLst>
        </pc:spChg>
        <pc:spChg chg="add mod">
          <ac:chgData name="Palit, Tapti" userId="dec6fbcd-7598-406a-8cbf-504d4a3bac15" providerId="ADAL" clId="{ECD42228-5B96-4A72-B268-C46DF994E6B7}" dt="2024-01-23T03:16:32.117" v="17127" actId="1076"/>
          <ac:spMkLst>
            <pc:docMk/>
            <pc:sldMk cId="809891943" sldId="891"/>
            <ac:spMk id="8" creationId="{62071499-E1F0-CD2D-7726-1F30EDE73651}"/>
          </ac:spMkLst>
        </pc:spChg>
        <pc:spChg chg="add mod">
          <ac:chgData name="Palit, Tapti" userId="dec6fbcd-7598-406a-8cbf-504d4a3bac15" providerId="ADAL" clId="{ECD42228-5B96-4A72-B268-C46DF994E6B7}" dt="2024-01-23T03:18:10.003" v="17221" actId="20577"/>
          <ac:spMkLst>
            <pc:docMk/>
            <pc:sldMk cId="809891943" sldId="891"/>
            <ac:spMk id="9" creationId="{D3E7932B-706A-592D-994C-89A9AA00CC26}"/>
          </ac:spMkLst>
        </pc:spChg>
        <pc:spChg chg="mod">
          <ac:chgData name="Palit, Tapti" userId="dec6fbcd-7598-406a-8cbf-504d4a3bac15" providerId="ADAL" clId="{ECD42228-5B96-4A72-B268-C46DF994E6B7}" dt="2024-01-23T03:14:08.276" v="16829" actId="20577"/>
          <ac:spMkLst>
            <pc:docMk/>
            <pc:sldMk cId="809891943" sldId="891"/>
            <ac:spMk id="10" creationId="{EEA573DB-F656-4DB1-2FEF-7880B86E2669}"/>
          </ac:spMkLst>
        </pc:spChg>
        <pc:spChg chg="add mod ord">
          <ac:chgData name="Palit, Tapti" userId="dec6fbcd-7598-406a-8cbf-504d4a3bac15" providerId="ADAL" clId="{ECD42228-5B96-4A72-B268-C46DF994E6B7}" dt="2024-01-23T03:19:58.882" v="17260" actId="122"/>
          <ac:spMkLst>
            <pc:docMk/>
            <pc:sldMk cId="809891943" sldId="891"/>
            <ac:spMk id="15" creationId="{3F0890A5-95AC-279E-B352-9138B8614E38}"/>
          </ac:spMkLst>
        </pc:spChg>
        <pc:spChg chg="del">
          <ac:chgData name="Palit, Tapti" userId="dec6fbcd-7598-406a-8cbf-504d4a3bac15" providerId="ADAL" clId="{ECD42228-5B96-4A72-B268-C46DF994E6B7}" dt="2024-01-23T03:10:47.841" v="16604" actId="478"/>
          <ac:spMkLst>
            <pc:docMk/>
            <pc:sldMk cId="809891943" sldId="891"/>
            <ac:spMk id="21" creationId="{C803BF47-1D0F-9C45-2B64-D2DD49D48835}"/>
          </ac:spMkLst>
        </pc:spChg>
      </pc:sldChg>
      <pc:sldChg chg="addSp delSp modSp add mod modClrScheme modAnim chgLayout modNotesTx">
        <pc:chgData name="Palit, Tapti" userId="dec6fbcd-7598-406a-8cbf-504d4a3bac15" providerId="ADAL" clId="{ECD42228-5B96-4A72-B268-C46DF994E6B7}" dt="2024-01-23T15:10:23.969" v="27573" actId="20577"/>
        <pc:sldMkLst>
          <pc:docMk/>
          <pc:sldMk cId="2693632428" sldId="892"/>
        </pc:sldMkLst>
        <pc:spChg chg="del">
          <ac:chgData name="Palit, Tapti" userId="dec6fbcd-7598-406a-8cbf-504d4a3bac15" providerId="ADAL" clId="{ECD42228-5B96-4A72-B268-C46DF994E6B7}" dt="2024-01-23T03:20:51.759" v="17310" actId="478"/>
          <ac:spMkLst>
            <pc:docMk/>
            <pc:sldMk cId="2693632428" sldId="892"/>
            <ac:spMk id="2" creationId="{97F222EE-10BB-5BF5-7D56-35951A11B61F}"/>
          </ac:spMkLst>
        </pc:spChg>
        <pc:spChg chg="mod ord">
          <ac:chgData name="Palit, Tapti" userId="dec6fbcd-7598-406a-8cbf-504d4a3bac15" providerId="ADAL" clId="{ECD42228-5B96-4A72-B268-C46DF994E6B7}" dt="2024-01-23T03:26:41.328" v="17383" actId="700"/>
          <ac:spMkLst>
            <pc:docMk/>
            <pc:sldMk cId="2693632428" sldId="892"/>
            <ac:spMk id="3" creationId="{C2AC3463-E898-8385-593F-593DA4125E40}"/>
          </ac:spMkLst>
        </pc:spChg>
        <pc:spChg chg="mod ord">
          <ac:chgData name="Palit, Tapti" userId="dec6fbcd-7598-406a-8cbf-504d4a3bac15" providerId="ADAL" clId="{ECD42228-5B96-4A72-B268-C46DF994E6B7}" dt="2024-01-23T03:26:41.328" v="17383" actId="700"/>
          <ac:spMkLst>
            <pc:docMk/>
            <pc:sldMk cId="2693632428" sldId="892"/>
            <ac:spMk id="4" creationId="{7309343E-9268-AC9B-BD89-8BFF30271D67}"/>
          </ac:spMkLst>
        </pc:spChg>
        <pc:spChg chg="add mod">
          <ac:chgData name="Palit, Tapti" userId="dec6fbcd-7598-406a-8cbf-504d4a3bac15" providerId="ADAL" clId="{ECD42228-5B96-4A72-B268-C46DF994E6B7}" dt="2024-01-23T03:21:40.548" v="17325" actId="1076"/>
          <ac:spMkLst>
            <pc:docMk/>
            <pc:sldMk cId="2693632428" sldId="892"/>
            <ac:spMk id="5" creationId="{BAE484D7-8B89-56C3-6ECC-47E24D20EC13}"/>
          </ac:spMkLst>
        </pc:spChg>
        <pc:spChg chg="del">
          <ac:chgData name="Palit, Tapti" userId="dec6fbcd-7598-406a-8cbf-504d4a3bac15" providerId="ADAL" clId="{ECD42228-5B96-4A72-B268-C46DF994E6B7}" dt="2024-01-23T03:20:38.405" v="17308" actId="478"/>
          <ac:spMkLst>
            <pc:docMk/>
            <pc:sldMk cId="2693632428" sldId="892"/>
            <ac:spMk id="6" creationId="{720DF1AF-4A15-908F-5F01-97CDBA9ED66E}"/>
          </ac:spMkLst>
        </pc:spChg>
        <pc:spChg chg="del mod">
          <ac:chgData name="Palit, Tapti" userId="dec6fbcd-7598-406a-8cbf-504d4a3bac15" providerId="ADAL" clId="{ECD42228-5B96-4A72-B268-C46DF994E6B7}" dt="2024-01-23T03:20:57.408" v="17312" actId="478"/>
          <ac:spMkLst>
            <pc:docMk/>
            <pc:sldMk cId="2693632428" sldId="892"/>
            <ac:spMk id="7" creationId="{D28C5FC1-2886-BDA8-55C4-3926BA509E46}"/>
          </ac:spMkLst>
        </pc:spChg>
        <pc:spChg chg="del">
          <ac:chgData name="Palit, Tapti" userId="dec6fbcd-7598-406a-8cbf-504d4a3bac15" providerId="ADAL" clId="{ECD42228-5B96-4A72-B268-C46DF994E6B7}" dt="2024-01-23T03:20:40.417" v="17309" actId="478"/>
          <ac:spMkLst>
            <pc:docMk/>
            <pc:sldMk cId="2693632428" sldId="892"/>
            <ac:spMk id="8" creationId="{62071499-E1F0-CD2D-7726-1F30EDE73651}"/>
          </ac:spMkLst>
        </pc:spChg>
        <pc:spChg chg="del">
          <ac:chgData name="Palit, Tapti" userId="dec6fbcd-7598-406a-8cbf-504d4a3bac15" providerId="ADAL" clId="{ECD42228-5B96-4A72-B268-C46DF994E6B7}" dt="2024-01-23T03:21:05.271" v="17313" actId="478"/>
          <ac:spMkLst>
            <pc:docMk/>
            <pc:sldMk cId="2693632428" sldId="892"/>
            <ac:spMk id="9" creationId="{D3E7932B-706A-592D-994C-89A9AA00CC26}"/>
          </ac:spMkLst>
        </pc:spChg>
        <pc:spChg chg="mod">
          <ac:chgData name="Palit, Tapti" userId="dec6fbcd-7598-406a-8cbf-504d4a3bac15" providerId="ADAL" clId="{ECD42228-5B96-4A72-B268-C46DF994E6B7}" dt="2024-01-23T03:22:02.686" v="17332" actId="20577"/>
          <ac:spMkLst>
            <pc:docMk/>
            <pc:sldMk cId="2693632428" sldId="892"/>
            <ac:spMk id="11" creationId="{E5E969E0-3A17-659B-64C3-EB6001F90104}"/>
          </ac:spMkLst>
        </pc:spChg>
        <pc:spChg chg="mod">
          <ac:chgData name="Palit, Tapti" userId="dec6fbcd-7598-406a-8cbf-504d4a3bac15" providerId="ADAL" clId="{ECD42228-5B96-4A72-B268-C46DF994E6B7}" dt="2024-01-23T03:21:41.476" v="17326" actId="20577"/>
          <ac:spMkLst>
            <pc:docMk/>
            <pc:sldMk cId="2693632428" sldId="892"/>
            <ac:spMk id="12" creationId="{18B490F0-B8D0-84DB-04DD-EC2F0F476633}"/>
          </ac:spMkLst>
        </pc:spChg>
        <pc:spChg chg="mod ord">
          <ac:chgData name="Palit, Tapti" userId="dec6fbcd-7598-406a-8cbf-504d4a3bac15" providerId="ADAL" clId="{ECD42228-5B96-4A72-B268-C46DF994E6B7}" dt="2024-01-23T03:26:41.328" v="17383" actId="700"/>
          <ac:spMkLst>
            <pc:docMk/>
            <pc:sldMk cId="2693632428" sldId="892"/>
            <ac:spMk id="15" creationId="{3F0890A5-95AC-279E-B352-9138B8614E38}"/>
          </ac:spMkLst>
        </pc:spChg>
        <pc:spChg chg="del">
          <ac:chgData name="Palit, Tapti" userId="dec6fbcd-7598-406a-8cbf-504d4a3bac15" providerId="ADAL" clId="{ECD42228-5B96-4A72-B268-C46DF994E6B7}" dt="2024-01-23T03:22:53.695" v="17338" actId="478"/>
          <ac:spMkLst>
            <pc:docMk/>
            <pc:sldMk cId="2693632428" sldId="892"/>
            <ac:spMk id="20" creationId="{67DB1604-5770-BF45-6E88-ABB286747E63}"/>
          </ac:spMkLst>
        </pc:spChg>
        <pc:spChg chg="del">
          <ac:chgData name="Palit, Tapti" userId="dec6fbcd-7598-406a-8cbf-504d4a3bac15" providerId="ADAL" clId="{ECD42228-5B96-4A72-B268-C46DF994E6B7}" dt="2024-01-23T03:22:57.373" v="17339" actId="478"/>
          <ac:spMkLst>
            <pc:docMk/>
            <pc:sldMk cId="2693632428" sldId="892"/>
            <ac:spMk id="23" creationId="{62D4A6D7-C435-AD42-8BE1-9EAB73CCA6ED}"/>
          </ac:spMkLst>
        </pc:spChg>
        <pc:spChg chg="add mod">
          <ac:chgData name="Palit, Tapti" userId="dec6fbcd-7598-406a-8cbf-504d4a3bac15" providerId="ADAL" clId="{ECD42228-5B96-4A72-B268-C46DF994E6B7}" dt="2024-01-23T03:22:26.243" v="17336" actId="20577"/>
          <ac:spMkLst>
            <pc:docMk/>
            <pc:sldMk cId="2693632428" sldId="892"/>
            <ac:spMk id="24" creationId="{A040C2B0-063E-29D1-EFE2-E2C6158EE5D3}"/>
          </ac:spMkLst>
        </pc:spChg>
        <pc:spChg chg="add mod">
          <ac:chgData name="Palit, Tapti" userId="dec6fbcd-7598-406a-8cbf-504d4a3bac15" providerId="ADAL" clId="{ECD42228-5B96-4A72-B268-C46DF994E6B7}" dt="2024-01-23T03:42:14.333" v="18114" actId="1076"/>
          <ac:spMkLst>
            <pc:docMk/>
            <pc:sldMk cId="2693632428" sldId="892"/>
            <ac:spMk id="25" creationId="{A1606480-3FDE-F7F1-1F56-AC0A64886FE8}"/>
          </ac:spMkLst>
        </pc:spChg>
        <pc:spChg chg="add mod">
          <ac:chgData name="Palit, Tapti" userId="dec6fbcd-7598-406a-8cbf-504d4a3bac15" providerId="ADAL" clId="{ECD42228-5B96-4A72-B268-C46DF994E6B7}" dt="2024-01-23T03:42:14.333" v="18114" actId="1076"/>
          <ac:spMkLst>
            <pc:docMk/>
            <pc:sldMk cId="2693632428" sldId="892"/>
            <ac:spMk id="26" creationId="{155DD7E7-4F44-C620-CF29-3E93163242CE}"/>
          </ac:spMkLst>
        </pc:spChg>
        <pc:spChg chg="add mod">
          <ac:chgData name="Palit, Tapti" userId="dec6fbcd-7598-406a-8cbf-504d4a3bac15" providerId="ADAL" clId="{ECD42228-5B96-4A72-B268-C46DF994E6B7}" dt="2024-01-23T03:42:14.333" v="18114" actId="1076"/>
          <ac:spMkLst>
            <pc:docMk/>
            <pc:sldMk cId="2693632428" sldId="892"/>
            <ac:spMk id="27" creationId="{EA75441B-37AC-9318-974F-6A0ACB44BECC}"/>
          </ac:spMkLst>
        </pc:spChg>
        <pc:spChg chg="add mod">
          <ac:chgData name="Palit, Tapti" userId="dec6fbcd-7598-406a-8cbf-504d4a3bac15" providerId="ADAL" clId="{ECD42228-5B96-4A72-B268-C46DF994E6B7}" dt="2024-01-23T03:42:14.333" v="18114" actId="1076"/>
          <ac:spMkLst>
            <pc:docMk/>
            <pc:sldMk cId="2693632428" sldId="892"/>
            <ac:spMk id="28" creationId="{AA7CFD24-FF2B-1C8F-2A92-3A0B1E71D592}"/>
          </ac:spMkLst>
        </pc:spChg>
        <pc:spChg chg="add del mod ord">
          <ac:chgData name="Palit, Tapti" userId="dec6fbcd-7598-406a-8cbf-504d4a3bac15" providerId="ADAL" clId="{ECD42228-5B96-4A72-B268-C46DF994E6B7}" dt="2024-01-23T03:26:43.715" v="17384"/>
          <ac:spMkLst>
            <pc:docMk/>
            <pc:sldMk cId="2693632428" sldId="892"/>
            <ac:spMk id="29" creationId="{DE9555C7-9E06-2EFF-58E2-796EF103C9B3}"/>
          </ac:spMkLst>
        </pc:spChg>
        <pc:spChg chg="add mod">
          <ac:chgData name="Palit, Tapti" userId="dec6fbcd-7598-406a-8cbf-504d4a3bac15" providerId="ADAL" clId="{ECD42228-5B96-4A72-B268-C46DF994E6B7}" dt="2024-01-23T03:26:43.715" v="17384"/>
          <ac:spMkLst>
            <pc:docMk/>
            <pc:sldMk cId="2693632428" sldId="892"/>
            <ac:spMk id="30" creationId="{163A725C-EE09-3F02-F9E0-DF053864AF61}"/>
          </ac:spMkLst>
        </pc:spChg>
        <pc:spChg chg="add mod">
          <ac:chgData name="Palit, Tapti" userId="dec6fbcd-7598-406a-8cbf-504d4a3bac15" providerId="ADAL" clId="{ECD42228-5B96-4A72-B268-C46DF994E6B7}" dt="2024-01-23T03:27:32.325" v="17426" actId="1076"/>
          <ac:spMkLst>
            <pc:docMk/>
            <pc:sldMk cId="2693632428" sldId="892"/>
            <ac:spMk id="31" creationId="{20F3CB22-17E4-98F6-CD39-BE5A9F806F9D}"/>
          </ac:spMkLst>
        </pc:spChg>
        <pc:graphicFrameChg chg="mod modGraphic">
          <ac:chgData name="Palit, Tapti" userId="dec6fbcd-7598-406a-8cbf-504d4a3bac15" providerId="ADAL" clId="{ECD42228-5B96-4A72-B268-C46DF994E6B7}" dt="2024-01-23T03:42:14.333" v="18114" actId="1076"/>
          <ac:graphicFrameMkLst>
            <pc:docMk/>
            <pc:sldMk cId="2693632428" sldId="892"/>
            <ac:graphicFrameMk id="14" creationId="{47782D33-9D3B-4C31-1D10-C9D686012854}"/>
          </ac:graphicFrameMkLst>
        </pc:graphicFrameChg>
        <pc:cxnChg chg="mod">
          <ac:chgData name="Palit, Tapti" userId="dec6fbcd-7598-406a-8cbf-504d4a3bac15" providerId="ADAL" clId="{ECD42228-5B96-4A72-B268-C46DF994E6B7}" dt="2024-01-23T03:21:51.229" v="17327" actId="1076"/>
          <ac:cxnSpMkLst>
            <pc:docMk/>
            <pc:sldMk cId="2693632428" sldId="892"/>
            <ac:cxnSpMk id="16" creationId="{BAFAA1AF-F0A5-DCB5-D35C-BDB01BD8D844}"/>
          </ac:cxnSpMkLst>
        </pc:cxnChg>
        <pc:cxnChg chg="mod">
          <ac:chgData name="Palit, Tapti" userId="dec6fbcd-7598-406a-8cbf-504d4a3bac15" providerId="ADAL" clId="{ECD42228-5B96-4A72-B268-C46DF994E6B7}" dt="2024-01-23T03:21:39.940" v="17324" actId="14100"/>
          <ac:cxnSpMkLst>
            <pc:docMk/>
            <pc:sldMk cId="2693632428" sldId="892"/>
            <ac:cxnSpMk id="17" creationId="{F5A9ADBF-BCC8-3622-88B5-E8D0755ECFC9}"/>
          </ac:cxnSpMkLst>
        </pc:cxnChg>
      </pc:sldChg>
      <pc:sldChg chg="modSp add del">
        <pc:chgData name="Palit, Tapti" userId="dec6fbcd-7598-406a-8cbf-504d4a3bac15" providerId="ADAL" clId="{ECD42228-5B96-4A72-B268-C46DF994E6B7}" dt="2024-01-23T03:20:04.046" v="17261" actId="47"/>
        <pc:sldMkLst>
          <pc:docMk/>
          <pc:sldMk cId="3070822536" sldId="892"/>
        </pc:sldMkLst>
        <pc:spChg chg="mod">
          <ac:chgData name="Palit, Tapti" userId="dec6fbcd-7598-406a-8cbf-504d4a3bac15" providerId="ADAL" clId="{ECD42228-5B96-4A72-B268-C46DF994E6B7}" dt="2024-01-23T03:19:25.198" v="17230" actId="20577"/>
          <ac:spMkLst>
            <pc:docMk/>
            <pc:sldMk cId="3070822536" sldId="892"/>
            <ac:spMk id="3" creationId="{C2AC3463-E898-8385-593F-593DA4125E40}"/>
          </ac:spMkLst>
        </pc:spChg>
      </pc:sldChg>
      <pc:sldChg chg="addSp delSp modSp new del mod modClrScheme addAnim delAnim modAnim addCm chgLayout modNotesTx">
        <pc:chgData name="Palit, Tapti" userId="dec6fbcd-7598-406a-8cbf-504d4a3bac15" providerId="ADAL" clId="{ECD42228-5B96-4A72-B268-C46DF994E6B7}" dt="2024-01-25T03:49:27.863" v="49415" actId="2696"/>
        <pc:sldMkLst>
          <pc:docMk/>
          <pc:sldMk cId="3356010725" sldId="893"/>
        </pc:sldMkLst>
        <pc:spChg chg="mod ord">
          <ac:chgData name="Palit, Tapti" userId="dec6fbcd-7598-406a-8cbf-504d4a3bac15" providerId="ADAL" clId="{ECD42228-5B96-4A72-B268-C46DF994E6B7}" dt="2024-01-25T03:47:34.774" v="49406" actId="6549"/>
          <ac:spMkLst>
            <pc:docMk/>
            <pc:sldMk cId="3356010725" sldId="893"/>
            <ac:spMk id="2" creationId="{78ADB5FF-CFA4-7564-97E6-5A49C2EBB235}"/>
          </ac:spMkLst>
        </pc:spChg>
        <pc:spChg chg="mod ord">
          <ac:chgData name="Palit, Tapti" userId="dec6fbcd-7598-406a-8cbf-504d4a3bac15" providerId="ADAL" clId="{ECD42228-5B96-4A72-B268-C46DF994E6B7}" dt="2024-01-25T03:47:31.222" v="49405" actId="20577"/>
          <ac:spMkLst>
            <pc:docMk/>
            <pc:sldMk cId="3356010725" sldId="893"/>
            <ac:spMk id="3" creationId="{5FE2BFFF-7C0B-8516-60E0-B77A6D70F108}"/>
          </ac:spMkLst>
        </pc:spChg>
        <pc:spChg chg="mod ord">
          <ac:chgData name="Palit, Tapti" userId="dec6fbcd-7598-406a-8cbf-504d4a3bac15" providerId="ADAL" clId="{ECD42228-5B96-4A72-B268-C46DF994E6B7}" dt="2024-01-23T03:34:56.776" v="17707" actId="700"/>
          <ac:spMkLst>
            <pc:docMk/>
            <pc:sldMk cId="3356010725" sldId="893"/>
            <ac:spMk id="4" creationId="{CA26C6D6-FCC7-5F40-D15B-ED0E5977695B}"/>
          </ac:spMkLst>
        </pc:spChg>
        <pc:spChg chg="del mod">
          <ac:chgData name="Palit, Tapti" userId="dec6fbcd-7598-406a-8cbf-504d4a3bac15" providerId="ADAL" clId="{ECD42228-5B96-4A72-B268-C46DF994E6B7}" dt="2024-01-23T03:34:52.570" v="17706" actId="478"/>
          <ac:spMkLst>
            <pc:docMk/>
            <pc:sldMk cId="3356010725" sldId="893"/>
            <ac:spMk id="5" creationId="{5284EC5C-EB35-9247-C376-71D3A71A6DE3}"/>
          </ac:spMkLst>
        </pc:spChg>
        <pc:spChg chg="add mod">
          <ac:chgData name="Palit, Tapti" userId="dec6fbcd-7598-406a-8cbf-504d4a3bac15" providerId="ADAL" clId="{ECD42228-5B96-4A72-B268-C46DF994E6B7}" dt="2024-01-23T03:33:20.855" v="17638" actId="1076"/>
          <ac:spMkLst>
            <pc:docMk/>
            <pc:sldMk cId="3356010725" sldId="893"/>
            <ac:spMk id="6" creationId="{4419A68E-2AD6-8E5B-47D1-A9B8CD834906}"/>
          </ac:spMkLst>
        </pc:spChg>
        <pc:spChg chg="add mod">
          <ac:chgData name="Palit, Tapti" userId="dec6fbcd-7598-406a-8cbf-504d4a3bac15" providerId="ADAL" clId="{ECD42228-5B96-4A72-B268-C46DF994E6B7}" dt="2024-01-23T03:33:20.855" v="17638" actId="1076"/>
          <ac:spMkLst>
            <pc:docMk/>
            <pc:sldMk cId="3356010725" sldId="893"/>
            <ac:spMk id="7" creationId="{A196A5EA-CF60-FC0A-0B81-B69B06138ABF}"/>
          </ac:spMkLst>
        </pc:spChg>
        <pc:spChg chg="add mod">
          <ac:chgData name="Palit, Tapti" userId="dec6fbcd-7598-406a-8cbf-504d4a3bac15" providerId="ADAL" clId="{ECD42228-5B96-4A72-B268-C46DF994E6B7}" dt="2024-01-23T03:33:20.855" v="17638" actId="1076"/>
          <ac:spMkLst>
            <pc:docMk/>
            <pc:sldMk cId="3356010725" sldId="893"/>
            <ac:spMk id="8" creationId="{3938D7B5-F57A-096C-ECE0-A5E1B9FAA446}"/>
          </ac:spMkLst>
        </pc:spChg>
        <pc:spChg chg="add del mod">
          <ac:chgData name="Palit, Tapti" userId="dec6fbcd-7598-406a-8cbf-504d4a3bac15" providerId="ADAL" clId="{ECD42228-5B96-4A72-B268-C46DF994E6B7}" dt="2024-01-23T03:33:20.855" v="17638" actId="1076"/>
          <ac:spMkLst>
            <pc:docMk/>
            <pc:sldMk cId="3356010725" sldId="893"/>
            <ac:spMk id="9" creationId="{733BFF08-0FF8-B61B-88F5-45B4DBC85C91}"/>
          </ac:spMkLst>
        </pc:spChg>
        <pc:spChg chg="add mod">
          <ac:chgData name="Palit, Tapti" userId="dec6fbcd-7598-406a-8cbf-504d4a3bac15" providerId="ADAL" clId="{ECD42228-5B96-4A72-B268-C46DF994E6B7}" dt="2024-01-23T03:33:20.855" v="17638" actId="1076"/>
          <ac:spMkLst>
            <pc:docMk/>
            <pc:sldMk cId="3356010725" sldId="893"/>
            <ac:spMk id="10" creationId="{0BAEBBC9-32D5-CB07-3DAE-43C5D6E8F4DD}"/>
          </ac:spMkLst>
        </pc:spChg>
        <pc:spChg chg="add mod">
          <ac:chgData name="Palit, Tapti" userId="dec6fbcd-7598-406a-8cbf-504d4a3bac15" providerId="ADAL" clId="{ECD42228-5B96-4A72-B268-C46DF994E6B7}" dt="2024-01-23T03:33:20.855" v="17638" actId="1076"/>
          <ac:spMkLst>
            <pc:docMk/>
            <pc:sldMk cId="3356010725" sldId="893"/>
            <ac:spMk id="11" creationId="{A96009CE-EC1A-5847-5D69-604392CC0421}"/>
          </ac:spMkLst>
        </pc:spChg>
        <pc:spChg chg="add mod">
          <ac:chgData name="Palit, Tapti" userId="dec6fbcd-7598-406a-8cbf-504d4a3bac15" providerId="ADAL" clId="{ECD42228-5B96-4A72-B268-C46DF994E6B7}" dt="2024-01-23T03:33:20.855" v="17638" actId="1076"/>
          <ac:spMkLst>
            <pc:docMk/>
            <pc:sldMk cId="3356010725" sldId="893"/>
            <ac:spMk id="12" creationId="{8972A315-A179-F955-E9B5-4D88018F6679}"/>
          </ac:spMkLst>
        </pc:spChg>
        <pc:spChg chg="add mod">
          <ac:chgData name="Palit, Tapti" userId="dec6fbcd-7598-406a-8cbf-504d4a3bac15" providerId="ADAL" clId="{ECD42228-5B96-4A72-B268-C46DF994E6B7}" dt="2024-01-23T03:33:20.855" v="17638" actId="1076"/>
          <ac:spMkLst>
            <pc:docMk/>
            <pc:sldMk cId="3356010725" sldId="893"/>
            <ac:spMk id="13" creationId="{C25C473C-38E3-1E2F-26BE-C407684C6240}"/>
          </ac:spMkLst>
        </pc:spChg>
        <pc:spChg chg="add mod">
          <ac:chgData name="Palit, Tapti" userId="dec6fbcd-7598-406a-8cbf-504d4a3bac15" providerId="ADAL" clId="{ECD42228-5B96-4A72-B268-C46DF994E6B7}" dt="2024-01-23T03:33:39.959" v="17651" actId="14100"/>
          <ac:spMkLst>
            <pc:docMk/>
            <pc:sldMk cId="3356010725" sldId="893"/>
            <ac:spMk id="37" creationId="{C5BF83D3-5627-A8A0-0FD6-1FCFC87F5F92}"/>
          </ac:spMkLst>
        </pc:spChg>
        <pc:spChg chg="add mod">
          <ac:chgData name="Palit, Tapti" userId="dec6fbcd-7598-406a-8cbf-504d4a3bac15" providerId="ADAL" clId="{ECD42228-5B96-4A72-B268-C46DF994E6B7}" dt="2024-01-23T03:33:45.057" v="17653" actId="1076"/>
          <ac:spMkLst>
            <pc:docMk/>
            <pc:sldMk cId="3356010725" sldId="893"/>
            <ac:spMk id="38" creationId="{B081AC17-5BE7-7EB5-5832-020C31E0F728}"/>
          </ac:spMkLst>
        </pc:spChg>
        <pc:spChg chg="add del mod">
          <ac:chgData name="Palit, Tapti" userId="dec6fbcd-7598-406a-8cbf-504d4a3bac15" providerId="ADAL" clId="{ECD42228-5B96-4A72-B268-C46DF994E6B7}" dt="2024-01-23T03:34:56.776" v="17707" actId="700"/>
          <ac:spMkLst>
            <pc:docMk/>
            <pc:sldMk cId="3356010725" sldId="893"/>
            <ac:spMk id="40" creationId="{B0C4B2B5-1CD8-8301-7B24-5001AE8F9744}"/>
          </ac:spMkLst>
        </pc:spChg>
        <pc:spChg chg="add del mod">
          <ac:chgData name="Palit, Tapti" userId="dec6fbcd-7598-406a-8cbf-504d4a3bac15" providerId="ADAL" clId="{ECD42228-5B96-4A72-B268-C46DF994E6B7}" dt="2024-01-23T03:37:38.510" v="17946" actId="14100"/>
          <ac:spMkLst>
            <pc:docMk/>
            <pc:sldMk cId="3356010725" sldId="893"/>
            <ac:spMk id="42" creationId="{8E53E54D-1229-D392-3261-73886DC90D1B}"/>
          </ac:spMkLst>
        </pc:spChg>
        <pc:spChg chg="add mod">
          <ac:chgData name="Palit, Tapti" userId="dec6fbcd-7598-406a-8cbf-504d4a3bac15" providerId="ADAL" clId="{ECD42228-5B96-4A72-B268-C46DF994E6B7}" dt="2024-01-23T15:14:00.529" v="28032" actId="207"/>
          <ac:spMkLst>
            <pc:docMk/>
            <pc:sldMk cId="3356010725" sldId="893"/>
            <ac:spMk id="43" creationId="{2466F079-067A-2107-28AD-A38BB4C0E50D}"/>
          </ac:spMkLst>
        </pc:spChg>
        <pc:graphicFrameChg chg="add mod modGraphic">
          <ac:chgData name="Palit, Tapti" userId="dec6fbcd-7598-406a-8cbf-504d4a3bac15" providerId="ADAL" clId="{ECD42228-5B96-4A72-B268-C46DF994E6B7}" dt="2024-01-23T03:35:56.286" v="17738" actId="1076"/>
          <ac:graphicFrameMkLst>
            <pc:docMk/>
            <pc:sldMk cId="3356010725" sldId="893"/>
            <ac:graphicFrameMk id="41" creationId="{329C10E1-9B28-397E-2437-9A93E825EEED}"/>
          </ac:graphicFrameMkLst>
        </pc:graphicFrameChg>
        <pc:cxnChg chg="add mod">
          <ac:chgData name="Palit, Tapti" userId="dec6fbcd-7598-406a-8cbf-504d4a3bac15" providerId="ADAL" clId="{ECD42228-5B96-4A72-B268-C46DF994E6B7}" dt="2024-01-23T03:33:20.855" v="17638" actId="1076"/>
          <ac:cxnSpMkLst>
            <pc:docMk/>
            <pc:sldMk cId="3356010725" sldId="893"/>
            <ac:cxnSpMk id="15" creationId="{04D2C7C3-CCA4-33CD-A88D-5C7AA8DEC47B}"/>
          </ac:cxnSpMkLst>
        </pc:cxnChg>
        <pc:cxnChg chg="add mod">
          <ac:chgData name="Palit, Tapti" userId="dec6fbcd-7598-406a-8cbf-504d4a3bac15" providerId="ADAL" clId="{ECD42228-5B96-4A72-B268-C46DF994E6B7}" dt="2024-01-23T03:33:20.855" v="17638" actId="1076"/>
          <ac:cxnSpMkLst>
            <pc:docMk/>
            <pc:sldMk cId="3356010725" sldId="893"/>
            <ac:cxnSpMk id="16" creationId="{47CE0419-3B53-C4DC-F2AC-E7617695D07A}"/>
          </ac:cxnSpMkLst>
        </pc:cxnChg>
        <pc:cxnChg chg="add mod">
          <ac:chgData name="Palit, Tapti" userId="dec6fbcd-7598-406a-8cbf-504d4a3bac15" providerId="ADAL" clId="{ECD42228-5B96-4A72-B268-C46DF994E6B7}" dt="2024-01-23T03:33:20.855" v="17638" actId="1076"/>
          <ac:cxnSpMkLst>
            <pc:docMk/>
            <pc:sldMk cId="3356010725" sldId="893"/>
            <ac:cxnSpMk id="19" creationId="{793EDDD2-B890-ACF0-F1FC-461BAEFC460D}"/>
          </ac:cxnSpMkLst>
        </pc:cxnChg>
        <pc:cxnChg chg="add mod">
          <ac:chgData name="Palit, Tapti" userId="dec6fbcd-7598-406a-8cbf-504d4a3bac15" providerId="ADAL" clId="{ECD42228-5B96-4A72-B268-C46DF994E6B7}" dt="2024-01-23T03:33:20.855" v="17638" actId="1076"/>
          <ac:cxnSpMkLst>
            <pc:docMk/>
            <pc:sldMk cId="3356010725" sldId="893"/>
            <ac:cxnSpMk id="22" creationId="{CA8F21FB-E8CC-6374-0CC4-1841D5AE80BE}"/>
          </ac:cxnSpMkLst>
        </pc:cxnChg>
        <pc:cxnChg chg="add mod">
          <ac:chgData name="Palit, Tapti" userId="dec6fbcd-7598-406a-8cbf-504d4a3bac15" providerId="ADAL" clId="{ECD42228-5B96-4A72-B268-C46DF994E6B7}" dt="2024-01-23T03:33:20.855" v="17638" actId="1076"/>
          <ac:cxnSpMkLst>
            <pc:docMk/>
            <pc:sldMk cId="3356010725" sldId="893"/>
            <ac:cxnSpMk id="25" creationId="{2085C473-5C1F-90ED-F8E0-5387BA3AAAA8}"/>
          </ac:cxnSpMkLst>
        </pc:cxnChg>
        <pc:cxnChg chg="add mod">
          <ac:chgData name="Palit, Tapti" userId="dec6fbcd-7598-406a-8cbf-504d4a3bac15" providerId="ADAL" clId="{ECD42228-5B96-4A72-B268-C46DF994E6B7}" dt="2024-01-23T03:33:20.855" v="17638" actId="1076"/>
          <ac:cxnSpMkLst>
            <pc:docMk/>
            <pc:sldMk cId="3356010725" sldId="893"/>
            <ac:cxnSpMk id="28" creationId="{5FA85DDD-B162-7047-D5FB-1E648EEE98E1}"/>
          </ac:cxnSpMkLst>
        </pc:cxnChg>
        <pc:cxnChg chg="add mod">
          <ac:chgData name="Palit, Tapti" userId="dec6fbcd-7598-406a-8cbf-504d4a3bac15" providerId="ADAL" clId="{ECD42228-5B96-4A72-B268-C46DF994E6B7}" dt="2024-01-23T03:33:20.855" v="17638" actId="1076"/>
          <ac:cxnSpMkLst>
            <pc:docMk/>
            <pc:sldMk cId="3356010725" sldId="893"/>
            <ac:cxnSpMk id="33" creationId="{1923E23B-4A0C-F3A0-81F7-59CE0D5922EB}"/>
          </ac:cxnSpMkLst>
        </pc:cxnChg>
        <pc:extLst>
          <p:ext xmlns:p="http://schemas.openxmlformats.org/presentationml/2006/main" uri="{D6D511B9-2390-475A-947B-AFAB55BFBCF1}">
            <pc226:cmChg xmlns:pc226="http://schemas.microsoft.com/office/powerpoint/2022/06/main/command" chg="add">
              <pc226:chgData name="Palit, Tapti" userId="dec6fbcd-7598-406a-8cbf-504d4a3bac15" providerId="ADAL" clId="{ECD42228-5B96-4A72-B268-C46DF994E6B7}" dt="2024-01-25T03:45:28.785" v="49349"/>
              <pc2:cmMkLst xmlns:pc2="http://schemas.microsoft.com/office/powerpoint/2019/9/main/command">
                <pc:docMk/>
                <pc:sldMk cId="3356010725" sldId="893"/>
                <pc2:cmMk id="{A544D478-39C5-40B2-89FA-5B7991CF41B1}"/>
              </pc2:cmMkLst>
            </pc226:cmChg>
          </p:ext>
        </pc:extLst>
      </pc:sldChg>
      <pc:sldChg chg="add del mod modShow">
        <pc:chgData name="Palit, Tapti" userId="dec6fbcd-7598-406a-8cbf-504d4a3bac15" providerId="ADAL" clId="{ECD42228-5B96-4A72-B268-C46DF994E6B7}" dt="2024-01-28T03:44:01.241" v="67437" actId="47"/>
        <pc:sldMkLst>
          <pc:docMk/>
          <pc:sldMk cId="3588372583" sldId="893"/>
        </pc:sldMkLst>
      </pc:sldChg>
      <pc:sldChg chg="addSp delSp modSp add mod modClrScheme addAnim delAnim chgLayout modNotesTx">
        <pc:chgData name="Palit, Tapti" userId="dec6fbcd-7598-406a-8cbf-504d4a3bac15" providerId="ADAL" clId="{ECD42228-5B96-4A72-B268-C46DF994E6B7}" dt="2024-01-23T15:16:13.544" v="28416" actId="20577"/>
        <pc:sldMkLst>
          <pc:docMk/>
          <pc:sldMk cId="446520717" sldId="894"/>
        </pc:sldMkLst>
        <pc:spChg chg="mod ord">
          <ac:chgData name="Palit, Tapti" userId="dec6fbcd-7598-406a-8cbf-504d4a3bac15" providerId="ADAL" clId="{ECD42228-5B96-4A72-B268-C46DF994E6B7}" dt="2024-01-23T03:40:31.980" v="18043" actId="700"/>
          <ac:spMkLst>
            <pc:docMk/>
            <pc:sldMk cId="446520717" sldId="894"/>
            <ac:spMk id="2" creationId="{78ADB5FF-CFA4-7564-97E6-5A49C2EBB235}"/>
          </ac:spMkLst>
        </pc:spChg>
        <pc:spChg chg="mod ord">
          <ac:chgData name="Palit, Tapti" userId="dec6fbcd-7598-406a-8cbf-504d4a3bac15" providerId="ADAL" clId="{ECD42228-5B96-4A72-B268-C46DF994E6B7}" dt="2024-01-23T03:40:31.980" v="18043" actId="700"/>
          <ac:spMkLst>
            <pc:docMk/>
            <pc:sldMk cId="446520717" sldId="894"/>
            <ac:spMk id="3" creationId="{5FE2BFFF-7C0B-8516-60E0-B77A6D70F108}"/>
          </ac:spMkLst>
        </pc:spChg>
        <pc:spChg chg="mod ord">
          <ac:chgData name="Palit, Tapti" userId="dec6fbcd-7598-406a-8cbf-504d4a3bac15" providerId="ADAL" clId="{ECD42228-5B96-4A72-B268-C46DF994E6B7}" dt="2024-01-23T03:40:31.980" v="18043" actId="700"/>
          <ac:spMkLst>
            <pc:docMk/>
            <pc:sldMk cId="446520717" sldId="894"/>
            <ac:spMk id="4" creationId="{CA26C6D6-FCC7-5F40-D15B-ED0E5977695B}"/>
          </ac:spMkLst>
        </pc:spChg>
        <pc:spChg chg="add mod">
          <ac:chgData name="Palit, Tapti" userId="dec6fbcd-7598-406a-8cbf-504d4a3bac15" providerId="ADAL" clId="{ECD42228-5B96-4A72-B268-C46DF994E6B7}" dt="2024-01-23T03:39:24.167" v="17976" actId="14100"/>
          <ac:spMkLst>
            <pc:docMk/>
            <pc:sldMk cId="446520717" sldId="894"/>
            <ac:spMk id="5" creationId="{216161A1-FCA0-722B-223D-5E20E486221B}"/>
          </ac:spMkLst>
        </pc:spChg>
        <pc:spChg chg="add mod">
          <ac:chgData name="Palit, Tapti" userId="dec6fbcd-7598-406a-8cbf-504d4a3bac15" providerId="ADAL" clId="{ECD42228-5B96-4A72-B268-C46DF994E6B7}" dt="2024-01-23T03:39:29.855" v="17978" actId="14100"/>
          <ac:spMkLst>
            <pc:docMk/>
            <pc:sldMk cId="446520717" sldId="894"/>
            <ac:spMk id="14" creationId="{E89912FF-3FA7-B0E6-792C-2FA8F72D3210}"/>
          </ac:spMkLst>
        </pc:spChg>
        <pc:spChg chg="add mod">
          <ac:chgData name="Palit, Tapti" userId="dec6fbcd-7598-406a-8cbf-504d4a3bac15" providerId="ADAL" clId="{ECD42228-5B96-4A72-B268-C46DF994E6B7}" dt="2024-01-23T03:39:48.088" v="18003" actId="20577"/>
          <ac:spMkLst>
            <pc:docMk/>
            <pc:sldMk cId="446520717" sldId="894"/>
            <ac:spMk id="17" creationId="{7866402A-E1E1-151B-EE7D-B95E963DD0D9}"/>
          </ac:spMkLst>
        </pc:spChg>
        <pc:spChg chg="add mod">
          <ac:chgData name="Palit, Tapti" userId="dec6fbcd-7598-406a-8cbf-504d4a3bac15" providerId="ADAL" clId="{ECD42228-5B96-4A72-B268-C46DF994E6B7}" dt="2024-01-23T03:39:55.978" v="18005" actId="1076"/>
          <ac:spMkLst>
            <pc:docMk/>
            <pc:sldMk cId="446520717" sldId="894"/>
            <ac:spMk id="18" creationId="{2C9803B4-02F5-9A71-6D29-9A796AD54C49}"/>
          </ac:spMkLst>
        </pc:spChg>
        <pc:spChg chg="add mod ord">
          <ac:chgData name="Palit, Tapti" userId="dec6fbcd-7598-406a-8cbf-504d4a3bac15" providerId="ADAL" clId="{ECD42228-5B96-4A72-B268-C46DF994E6B7}" dt="2024-01-23T03:41:54.407" v="18111" actId="20577"/>
          <ac:spMkLst>
            <pc:docMk/>
            <pc:sldMk cId="446520717" sldId="894"/>
            <ac:spMk id="20" creationId="{6B4FDC04-4B21-832F-6768-53A45EFA8022}"/>
          </ac:spMkLst>
        </pc:spChg>
        <pc:spChg chg="del mod">
          <ac:chgData name="Palit, Tapti" userId="dec6fbcd-7598-406a-8cbf-504d4a3bac15" providerId="ADAL" clId="{ECD42228-5B96-4A72-B268-C46DF994E6B7}" dt="2024-01-23T15:16:04.655" v="28394" actId="478"/>
          <ac:spMkLst>
            <pc:docMk/>
            <pc:sldMk cId="446520717" sldId="894"/>
            <ac:spMk id="42" creationId="{8E53E54D-1229-D392-3261-73886DC90D1B}"/>
          </ac:spMkLst>
        </pc:spChg>
        <pc:graphicFrameChg chg="del modGraphic">
          <ac:chgData name="Palit, Tapti" userId="dec6fbcd-7598-406a-8cbf-504d4a3bac15" providerId="ADAL" clId="{ECD42228-5B96-4A72-B268-C46DF994E6B7}" dt="2024-01-23T15:15:51.108" v="28391" actId="478"/>
          <ac:graphicFrameMkLst>
            <pc:docMk/>
            <pc:sldMk cId="446520717" sldId="894"/>
            <ac:graphicFrameMk id="41" creationId="{329C10E1-9B28-397E-2437-9A93E825EEED}"/>
          </ac:graphicFrameMkLst>
        </pc:graphicFrameChg>
      </pc:sldChg>
      <pc:sldChg chg="del">
        <pc:chgData name="Palit, Tapti" userId="dec6fbcd-7598-406a-8cbf-504d4a3bac15" providerId="ADAL" clId="{ECD42228-5B96-4A72-B268-C46DF994E6B7}" dt="2024-01-28T03:44:01.241" v="67437" actId="47"/>
        <pc:sldMkLst>
          <pc:docMk/>
          <pc:sldMk cId="673836833" sldId="894"/>
        </pc:sldMkLst>
      </pc:sldChg>
      <pc:sldChg chg="add del mod modShow">
        <pc:chgData name="Palit, Tapti" userId="dec6fbcd-7598-406a-8cbf-504d4a3bac15" providerId="ADAL" clId="{ECD42228-5B96-4A72-B268-C46DF994E6B7}" dt="2024-01-25T04:03:36.851" v="49714" actId="2696"/>
        <pc:sldMkLst>
          <pc:docMk/>
          <pc:sldMk cId="12876535" sldId="895"/>
        </pc:sldMkLst>
      </pc:sldChg>
      <pc:sldChg chg="add del mod modShow">
        <pc:chgData name="Palit, Tapti" userId="dec6fbcd-7598-406a-8cbf-504d4a3bac15" providerId="ADAL" clId="{ECD42228-5B96-4A72-B268-C46DF994E6B7}" dt="2024-01-28T03:44:01.241" v="67437" actId="47"/>
        <pc:sldMkLst>
          <pc:docMk/>
          <pc:sldMk cId="3786403291" sldId="895"/>
        </pc:sldMkLst>
      </pc:sldChg>
      <pc:sldChg chg="addSp modSp new del mod modNotesTx">
        <pc:chgData name="Palit, Tapti" userId="dec6fbcd-7598-406a-8cbf-504d4a3bac15" providerId="ADAL" clId="{ECD42228-5B96-4A72-B268-C46DF994E6B7}" dt="2024-01-25T01:33:10.127" v="45385" actId="2696"/>
        <pc:sldMkLst>
          <pc:docMk/>
          <pc:sldMk cId="3016067875" sldId="896"/>
        </pc:sldMkLst>
        <pc:spChg chg="mod">
          <ac:chgData name="Palit, Tapti" userId="dec6fbcd-7598-406a-8cbf-504d4a3bac15" providerId="ADAL" clId="{ECD42228-5B96-4A72-B268-C46DF994E6B7}" dt="2024-01-23T14:12:46.275" v="22275" actId="20577"/>
          <ac:spMkLst>
            <pc:docMk/>
            <pc:sldMk cId="3016067875" sldId="896"/>
            <ac:spMk id="3" creationId="{A4C0A7BC-96B3-016A-EF1E-1BB574E997A8}"/>
          </ac:spMkLst>
        </pc:spChg>
        <pc:spChg chg="mod">
          <ac:chgData name="Palit, Tapti" userId="dec6fbcd-7598-406a-8cbf-504d4a3bac15" providerId="ADAL" clId="{ECD42228-5B96-4A72-B268-C46DF994E6B7}" dt="2024-01-23T14:14:49.619" v="22452" actId="6549"/>
          <ac:spMkLst>
            <pc:docMk/>
            <pc:sldMk cId="3016067875" sldId="896"/>
            <ac:spMk id="5" creationId="{07DF0264-4A72-F287-14BF-5D3849078F0B}"/>
          </ac:spMkLst>
        </pc:spChg>
        <pc:spChg chg="add mod">
          <ac:chgData name="Palit, Tapti" userId="dec6fbcd-7598-406a-8cbf-504d4a3bac15" providerId="ADAL" clId="{ECD42228-5B96-4A72-B268-C46DF994E6B7}" dt="2024-01-23T14:12:29.387" v="22254" actId="114"/>
          <ac:spMkLst>
            <pc:docMk/>
            <pc:sldMk cId="3016067875" sldId="896"/>
            <ac:spMk id="6" creationId="{4805BF06-C6EC-5D6A-683D-654C10F8219A}"/>
          </ac:spMkLst>
        </pc:spChg>
        <pc:spChg chg="add mod">
          <ac:chgData name="Palit, Tapti" userId="dec6fbcd-7598-406a-8cbf-504d4a3bac15" providerId="ADAL" clId="{ECD42228-5B96-4A72-B268-C46DF994E6B7}" dt="2024-01-23T14:13:26.161" v="22297" actId="1076"/>
          <ac:spMkLst>
            <pc:docMk/>
            <pc:sldMk cId="3016067875" sldId="896"/>
            <ac:spMk id="7" creationId="{2BF704A8-07AA-B161-D295-E317718839CE}"/>
          </ac:spMkLst>
        </pc:spChg>
        <pc:cxnChg chg="add mod">
          <ac:chgData name="Palit, Tapti" userId="dec6fbcd-7598-406a-8cbf-504d4a3bac15" providerId="ADAL" clId="{ECD42228-5B96-4A72-B268-C46DF994E6B7}" dt="2024-01-23T14:13:43.842" v="22309" actId="692"/>
          <ac:cxnSpMkLst>
            <pc:docMk/>
            <pc:sldMk cId="3016067875" sldId="896"/>
            <ac:cxnSpMk id="9" creationId="{9304A622-C768-DA70-CB98-834B36CBFA9F}"/>
          </ac:cxnSpMkLst>
        </pc:cxnChg>
      </pc:sldChg>
      <pc:sldChg chg="add del mod modShow">
        <pc:chgData name="Palit, Tapti" userId="dec6fbcd-7598-406a-8cbf-504d4a3bac15" providerId="ADAL" clId="{ECD42228-5B96-4A72-B268-C46DF994E6B7}" dt="2024-01-28T03:44:01.241" v="67437" actId="47"/>
        <pc:sldMkLst>
          <pc:docMk/>
          <pc:sldMk cId="3532612406" sldId="896"/>
        </pc:sldMkLst>
      </pc:sldChg>
      <pc:sldChg chg="add del mod modShow">
        <pc:chgData name="Palit, Tapti" userId="dec6fbcd-7598-406a-8cbf-504d4a3bac15" providerId="ADAL" clId="{ECD42228-5B96-4A72-B268-C46DF994E6B7}" dt="2024-01-28T03:44:01.241" v="67437" actId="47"/>
        <pc:sldMkLst>
          <pc:docMk/>
          <pc:sldMk cId="193132535" sldId="897"/>
        </pc:sldMkLst>
      </pc:sldChg>
      <pc:sldChg chg="modSp add del mod modNotesTx">
        <pc:chgData name="Palit, Tapti" userId="dec6fbcd-7598-406a-8cbf-504d4a3bac15" providerId="ADAL" clId="{ECD42228-5B96-4A72-B268-C46DF994E6B7}" dt="2024-01-25T01:33:10.127" v="45385" actId="2696"/>
        <pc:sldMkLst>
          <pc:docMk/>
          <pc:sldMk cId="2395173797" sldId="897"/>
        </pc:sldMkLst>
        <pc:spChg chg="mod">
          <ac:chgData name="Palit, Tapti" userId="dec6fbcd-7598-406a-8cbf-504d4a3bac15" providerId="ADAL" clId="{ECD42228-5B96-4A72-B268-C46DF994E6B7}" dt="2024-01-23T14:14:05.569" v="22322" actId="207"/>
          <ac:spMkLst>
            <pc:docMk/>
            <pc:sldMk cId="2395173797" sldId="897"/>
            <ac:spMk id="6" creationId="{4805BF06-C6EC-5D6A-683D-654C10F8219A}"/>
          </ac:spMkLst>
        </pc:spChg>
        <pc:spChg chg="mod">
          <ac:chgData name="Palit, Tapti" userId="dec6fbcd-7598-406a-8cbf-504d4a3bac15" providerId="ADAL" clId="{ECD42228-5B96-4A72-B268-C46DF994E6B7}" dt="2024-01-23T14:13:59.421" v="22321" actId="20577"/>
          <ac:spMkLst>
            <pc:docMk/>
            <pc:sldMk cId="2395173797" sldId="897"/>
            <ac:spMk id="7" creationId="{2BF704A8-07AA-B161-D295-E317718839CE}"/>
          </ac:spMkLst>
        </pc:spChg>
      </pc:sldChg>
      <pc:sldChg chg="addSp delSp modSp new del mod modClrScheme chgLayout">
        <pc:chgData name="Palit, Tapti" userId="dec6fbcd-7598-406a-8cbf-504d4a3bac15" providerId="ADAL" clId="{ECD42228-5B96-4A72-B268-C46DF994E6B7}" dt="2024-01-25T01:33:10.127" v="45385" actId="2696"/>
        <pc:sldMkLst>
          <pc:docMk/>
          <pc:sldMk cId="1004076281" sldId="898"/>
        </pc:sldMkLst>
        <pc:spChg chg="del">
          <ac:chgData name="Palit, Tapti" userId="dec6fbcd-7598-406a-8cbf-504d4a3bac15" providerId="ADAL" clId="{ECD42228-5B96-4A72-B268-C46DF994E6B7}" dt="2024-01-23T14:24:33.832" v="23862" actId="700"/>
          <ac:spMkLst>
            <pc:docMk/>
            <pc:sldMk cId="1004076281" sldId="898"/>
            <ac:spMk id="2" creationId="{FE49A4E4-F3A2-B3D7-7D8E-BD333474DAC6}"/>
          </ac:spMkLst>
        </pc:spChg>
        <pc:spChg chg="del mod ord">
          <ac:chgData name="Palit, Tapti" userId="dec6fbcd-7598-406a-8cbf-504d4a3bac15" providerId="ADAL" clId="{ECD42228-5B96-4A72-B268-C46DF994E6B7}" dt="2024-01-23T14:24:33.832" v="23862" actId="700"/>
          <ac:spMkLst>
            <pc:docMk/>
            <pc:sldMk cId="1004076281" sldId="898"/>
            <ac:spMk id="3" creationId="{3C77456A-6D9E-45BB-7913-DF6CA91EBE66}"/>
          </ac:spMkLst>
        </pc:spChg>
        <pc:spChg chg="mod ord">
          <ac:chgData name="Palit, Tapti" userId="dec6fbcd-7598-406a-8cbf-504d4a3bac15" providerId="ADAL" clId="{ECD42228-5B96-4A72-B268-C46DF994E6B7}" dt="2024-01-23T14:24:33.832" v="23862" actId="700"/>
          <ac:spMkLst>
            <pc:docMk/>
            <pc:sldMk cId="1004076281" sldId="898"/>
            <ac:spMk id="4" creationId="{495AA26E-70EF-860F-A62A-1360FB875A74}"/>
          </ac:spMkLst>
        </pc:spChg>
        <pc:spChg chg="del">
          <ac:chgData name="Palit, Tapti" userId="dec6fbcd-7598-406a-8cbf-504d4a3bac15" providerId="ADAL" clId="{ECD42228-5B96-4A72-B268-C46DF994E6B7}" dt="2024-01-23T14:24:33.832" v="23862" actId="700"/>
          <ac:spMkLst>
            <pc:docMk/>
            <pc:sldMk cId="1004076281" sldId="898"/>
            <ac:spMk id="5" creationId="{8B35B851-1360-5F3F-0F25-1C893C7DD2D1}"/>
          </ac:spMkLst>
        </pc:spChg>
        <pc:spChg chg="add mod ord">
          <ac:chgData name="Palit, Tapti" userId="dec6fbcd-7598-406a-8cbf-504d4a3bac15" providerId="ADAL" clId="{ECD42228-5B96-4A72-B268-C46DF994E6B7}" dt="2024-01-23T14:24:55.242" v="23924" actId="20577"/>
          <ac:spMkLst>
            <pc:docMk/>
            <pc:sldMk cId="1004076281" sldId="898"/>
            <ac:spMk id="6" creationId="{B07B1BC1-459F-0676-FD5F-7CC45E91E3B6}"/>
          </ac:spMkLst>
        </pc:spChg>
      </pc:sldChg>
      <pc:sldChg chg="add del mod modShow">
        <pc:chgData name="Palit, Tapti" userId="dec6fbcd-7598-406a-8cbf-504d4a3bac15" providerId="ADAL" clId="{ECD42228-5B96-4A72-B268-C46DF994E6B7}" dt="2024-01-28T03:44:01.241" v="67437" actId="47"/>
        <pc:sldMkLst>
          <pc:docMk/>
          <pc:sldMk cId="2929667294" sldId="898"/>
        </pc:sldMkLst>
      </pc:sldChg>
      <pc:sldChg chg="delSp modSp add mod modNotesTx">
        <pc:chgData name="Palit, Tapti" userId="dec6fbcd-7598-406a-8cbf-504d4a3bac15" providerId="ADAL" clId="{ECD42228-5B96-4A72-B268-C46DF994E6B7}" dt="2024-01-23T15:18:52.676" v="28937" actId="20577"/>
        <pc:sldMkLst>
          <pc:docMk/>
          <pc:sldMk cId="942153341" sldId="899"/>
        </pc:sldMkLst>
        <pc:spChg chg="mod">
          <ac:chgData name="Palit, Tapti" userId="dec6fbcd-7598-406a-8cbf-504d4a3bac15" providerId="ADAL" clId="{ECD42228-5B96-4A72-B268-C46DF994E6B7}" dt="2024-01-23T15:16:41.611" v="28422" actId="1076"/>
          <ac:spMkLst>
            <pc:docMk/>
            <pc:sldMk cId="942153341" sldId="899"/>
            <ac:spMk id="6" creationId="{4419A68E-2AD6-8E5B-47D1-A9B8CD834906}"/>
          </ac:spMkLst>
        </pc:spChg>
        <pc:spChg chg="ord">
          <ac:chgData name="Palit, Tapti" userId="dec6fbcd-7598-406a-8cbf-504d4a3bac15" providerId="ADAL" clId="{ECD42228-5B96-4A72-B268-C46DF994E6B7}" dt="2024-01-23T15:16:31.138" v="28419" actId="167"/>
          <ac:spMkLst>
            <pc:docMk/>
            <pc:sldMk cId="942153341" sldId="899"/>
            <ac:spMk id="18" creationId="{2C9803B4-02F5-9A71-6D29-9A796AD54C49}"/>
          </ac:spMkLst>
        </pc:spChg>
        <pc:spChg chg="mod">
          <ac:chgData name="Palit, Tapti" userId="dec6fbcd-7598-406a-8cbf-504d4a3bac15" providerId="ADAL" clId="{ECD42228-5B96-4A72-B268-C46DF994E6B7}" dt="2024-01-23T15:16:18.682" v="28417" actId="1076"/>
          <ac:spMkLst>
            <pc:docMk/>
            <pc:sldMk cId="942153341" sldId="899"/>
            <ac:spMk id="37" creationId="{C5BF83D3-5627-A8A0-0FD6-1FCFC87F5F92}"/>
          </ac:spMkLst>
        </pc:spChg>
        <pc:cxnChg chg="del mod">
          <ac:chgData name="Palit, Tapti" userId="dec6fbcd-7598-406a-8cbf-504d4a3bac15" providerId="ADAL" clId="{ECD42228-5B96-4A72-B268-C46DF994E6B7}" dt="2024-01-23T15:15:56.546" v="28392" actId="478"/>
          <ac:cxnSpMkLst>
            <pc:docMk/>
            <pc:sldMk cId="942153341" sldId="899"/>
            <ac:cxnSpMk id="15" creationId="{04D2C7C3-CCA4-33CD-A88D-5C7AA8DEC47B}"/>
          </ac:cxnSpMkLst>
        </pc:cxnChg>
        <pc:cxnChg chg="mod">
          <ac:chgData name="Palit, Tapti" userId="dec6fbcd-7598-406a-8cbf-504d4a3bac15" providerId="ADAL" clId="{ECD42228-5B96-4A72-B268-C46DF994E6B7}" dt="2024-01-23T15:16:41.611" v="28422" actId="1076"/>
          <ac:cxnSpMkLst>
            <pc:docMk/>
            <pc:sldMk cId="942153341" sldId="899"/>
            <ac:cxnSpMk id="16" creationId="{47CE0419-3B53-C4DC-F2AC-E7617695D07A}"/>
          </ac:cxnSpMkLst>
        </pc:cxnChg>
        <pc:cxnChg chg="del mod">
          <ac:chgData name="Palit, Tapti" userId="dec6fbcd-7598-406a-8cbf-504d4a3bac15" providerId="ADAL" clId="{ECD42228-5B96-4A72-B268-C46DF994E6B7}" dt="2024-01-23T15:15:56.546" v="28392" actId="478"/>
          <ac:cxnSpMkLst>
            <pc:docMk/>
            <pc:sldMk cId="942153341" sldId="899"/>
            <ac:cxnSpMk id="19" creationId="{793EDDD2-B890-ACF0-F1FC-461BAEFC460D}"/>
          </ac:cxnSpMkLst>
        </pc:cxnChg>
        <pc:cxnChg chg="del mod">
          <ac:chgData name="Palit, Tapti" userId="dec6fbcd-7598-406a-8cbf-504d4a3bac15" providerId="ADAL" clId="{ECD42228-5B96-4A72-B268-C46DF994E6B7}" dt="2024-01-23T15:16:21.752" v="28418" actId="478"/>
          <ac:cxnSpMkLst>
            <pc:docMk/>
            <pc:sldMk cId="942153341" sldId="899"/>
            <ac:cxnSpMk id="22" creationId="{CA8F21FB-E8CC-6374-0CC4-1841D5AE80BE}"/>
          </ac:cxnSpMkLst>
        </pc:cxnChg>
        <pc:cxnChg chg="del mod">
          <ac:chgData name="Palit, Tapti" userId="dec6fbcd-7598-406a-8cbf-504d4a3bac15" providerId="ADAL" clId="{ECD42228-5B96-4A72-B268-C46DF994E6B7}" dt="2024-01-23T15:16:21.752" v="28418" actId="478"/>
          <ac:cxnSpMkLst>
            <pc:docMk/>
            <pc:sldMk cId="942153341" sldId="899"/>
            <ac:cxnSpMk id="25" creationId="{2085C473-5C1F-90ED-F8E0-5387BA3AAAA8}"/>
          </ac:cxnSpMkLst>
        </pc:cxnChg>
        <pc:cxnChg chg="mod">
          <ac:chgData name="Palit, Tapti" userId="dec6fbcd-7598-406a-8cbf-504d4a3bac15" providerId="ADAL" clId="{ECD42228-5B96-4A72-B268-C46DF994E6B7}" dt="2024-01-23T15:16:37.826" v="28421" actId="14100"/>
          <ac:cxnSpMkLst>
            <pc:docMk/>
            <pc:sldMk cId="942153341" sldId="899"/>
            <ac:cxnSpMk id="28" creationId="{5FA85DDD-B162-7047-D5FB-1E648EEE98E1}"/>
          </ac:cxnSpMkLst>
        </pc:cxnChg>
        <pc:cxnChg chg="del mod">
          <ac:chgData name="Palit, Tapti" userId="dec6fbcd-7598-406a-8cbf-504d4a3bac15" providerId="ADAL" clId="{ECD42228-5B96-4A72-B268-C46DF994E6B7}" dt="2024-01-23T15:16:32.817" v="28420" actId="478"/>
          <ac:cxnSpMkLst>
            <pc:docMk/>
            <pc:sldMk cId="942153341" sldId="899"/>
            <ac:cxnSpMk id="33" creationId="{1923E23B-4A0C-F3A0-81F7-59CE0D5922EB}"/>
          </ac:cxnSpMkLst>
        </pc:cxnChg>
      </pc:sldChg>
      <pc:sldChg chg="del">
        <pc:chgData name="Palit, Tapti" userId="dec6fbcd-7598-406a-8cbf-504d4a3bac15" providerId="ADAL" clId="{ECD42228-5B96-4A72-B268-C46DF994E6B7}" dt="2024-01-28T03:44:01.241" v="67437" actId="47"/>
        <pc:sldMkLst>
          <pc:docMk/>
          <pc:sldMk cId="1038896666" sldId="899"/>
        </pc:sldMkLst>
      </pc:sldChg>
      <pc:sldChg chg="new del">
        <pc:chgData name="Palit, Tapti" userId="dec6fbcd-7598-406a-8cbf-504d4a3bac15" providerId="ADAL" clId="{ECD42228-5B96-4A72-B268-C46DF994E6B7}" dt="2024-01-23T17:50:29.606" v="32747" actId="680"/>
        <pc:sldMkLst>
          <pc:docMk/>
          <pc:sldMk cId="1305544863" sldId="900"/>
        </pc:sldMkLst>
      </pc:sldChg>
      <pc:sldChg chg="add del mod modShow">
        <pc:chgData name="Palit, Tapti" userId="dec6fbcd-7598-406a-8cbf-504d4a3bac15" providerId="ADAL" clId="{ECD42228-5B96-4A72-B268-C46DF994E6B7}" dt="2024-01-28T03:44:01.241" v="67437" actId="47"/>
        <pc:sldMkLst>
          <pc:docMk/>
          <pc:sldMk cId="2475954036" sldId="900"/>
        </pc:sldMkLst>
      </pc:sldChg>
      <pc:sldChg chg="add del">
        <pc:chgData name="Palit, Tapti" userId="dec6fbcd-7598-406a-8cbf-504d4a3bac15" providerId="ADAL" clId="{ECD42228-5B96-4A72-B268-C46DF994E6B7}" dt="2024-01-23T19:45:14.107" v="33068" actId="2696"/>
        <pc:sldMkLst>
          <pc:docMk/>
          <pc:sldMk cId="3813748572" sldId="900"/>
        </pc:sldMkLst>
      </pc:sldChg>
      <pc:sldChg chg="add del mod modShow">
        <pc:chgData name="Palit, Tapti" userId="dec6fbcd-7598-406a-8cbf-504d4a3bac15" providerId="ADAL" clId="{ECD42228-5B96-4A72-B268-C46DF994E6B7}" dt="2024-01-28T03:44:01.241" v="67437" actId="47"/>
        <pc:sldMkLst>
          <pc:docMk/>
          <pc:sldMk cId="1350213612" sldId="901"/>
        </pc:sldMkLst>
      </pc:sldChg>
      <pc:sldChg chg="addSp delSp modSp add del mod modClrScheme delAnim modAnim chgLayout modNotesTx">
        <pc:chgData name="Palit, Tapti" userId="dec6fbcd-7598-406a-8cbf-504d4a3bac15" providerId="ADAL" clId="{ECD42228-5B96-4A72-B268-C46DF994E6B7}" dt="2024-01-25T04:48:53.113" v="50545" actId="2696"/>
        <pc:sldMkLst>
          <pc:docMk/>
          <pc:sldMk cId="2357037310" sldId="901"/>
        </pc:sldMkLst>
        <pc:spChg chg="add mod">
          <ac:chgData name="Palit, Tapti" userId="dec6fbcd-7598-406a-8cbf-504d4a3bac15" providerId="ADAL" clId="{ECD42228-5B96-4A72-B268-C46DF994E6B7}" dt="2024-01-23T20:25:17.922" v="33355" actId="1076"/>
          <ac:spMkLst>
            <pc:docMk/>
            <pc:sldMk cId="2357037310" sldId="901"/>
            <ac:spMk id="2" creationId="{700288A5-0850-1218-F348-E30C3B4E8E23}"/>
          </ac:spMkLst>
        </pc:spChg>
        <pc:spChg chg="add mod">
          <ac:chgData name="Palit, Tapti" userId="dec6fbcd-7598-406a-8cbf-504d4a3bac15" providerId="ADAL" clId="{ECD42228-5B96-4A72-B268-C46DF994E6B7}" dt="2024-01-23T20:12:50.380" v="33304" actId="1076"/>
          <ac:spMkLst>
            <pc:docMk/>
            <pc:sldMk cId="2357037310" sldId="901"/>
            <ac:spMk id="3" creationId="{15DC95A4-D943-A26C-55CB-383A3E6F3BD5}"/>
          </ac:spMkLst>
        </pc:spChg>
        <pc:spChg chg="mod ord">
          <ac:chgData name="Palit, Tapti" userId="dec6fbcd-7598-406a-8cbf-504d4a3bac15" providerId="ADAL" clId="{ECD42228-5B96-4A72-B268-C46DF994E6B7}" dt="2024-01-24T01:49:15.751" v="34284" actId="700"/>
          <ac:spMkLst>
            <pc:docMk/>
            <pc:sldMk cId="2357037310" sldId="901"/>
            <ac:spMk id="4" creationId="{412865EC-C32C-1309-28F3-89F38691C5DA}"/>
          </ac:spMkLst>
        </pc:spChg>
        <pc:spChg chg="mod ord">
          <ac:chgData name="Palit, Tapti" userId="dec6fbcd-7598-406a-8cbf-504d4a3bac15" providerId="ADAL" clId="{ECD42228-5B96-4A72-B268-C46DF994E6B7}" dt="2024-01-24T01:49:15.751" v="34284" actId="700"/>
          <ac:spMkLst>
            <pc:docMk/>
            <pc:sldMk cId="2357037310" sldId="901"/>
            <ac:spMk id="5" creationId="{A5C03726-C797-7BB6-252B-7E78B26463A4}"/>
          </ac:spMkLst>
        </pc:spChg>
        <pc:spChg chg="add mod">
          <ac:chgData name="Palit, Tapti" userId="dec6fbcd-7598-406a-8cbf-504d4a3bac15" providerId="ADAL" clId="{ECD42228-5B96-4A72-B268-C46DF994E6B7}" dt="2024-01-23T20:26:36.443" v="33364" actId="1076"/>
          <ac:spMkLst>
            <pc:docMk/>
            <pc:sldMk cId="2357037310" sldId="901"/>
            <ac:spMk id="11" creationId="{7223FC8D-9ED5-6650-40CF-FC60E9959981}"/>
          </ac:spMkLst>
        </pc:spChg>
        <pc:spChg chg="add del mod">
          <ac:chgData name="Palit, Tapti" userId="dec6fbcd-7598-406a-8cbf-504d4a3bac15" providerId="ADAL" clId="{ECD42228-5B96-4A72-B268-C46DF994E6B7}" dt="2024-01-23T21:05:30.250" v="33800" actId="478"/>
          <ac:spMkLst>
            <pc:docMk/>
            <pc:sldMk cId="2357037310" sldId="901"/>
            <ac:spMk id="12" creationId="{84AB4855-602C-D5C6-F362-0478C1E2A568}"/>
          </ac:spMkLst>
        </pc:spChg>
        <pc:spChg chg="add del mod">
          <ac:chgData name="Palit, Tapti" userId="dec6fbcd-7598-406a-8cbf-504d4a3bac15" providerId="ADAL" clId="{ECD42228-5B96-4A72-B268-C46DF994E6B7}" dt="2024-01-23T21:31:55.273" v="33878" actId="478"/>
          <ac:spMkLst>
            <pc:docMk/>
            <pc:sldMk cId="2357037310" sldId="901"/>
            <ac:spMk id="14" creationId="{C7AAAE70-E042-449C-3E15-BC6013C16D5F}"/>
          </ac:spMkLst>
        </pc:spChg>
        <pc:spChg chg="add del mod ord">
          <ac:chgData name="Palit, Tapti" userId="dec6fbcd-7598-406a-8cbf-504d4a3bac15" providerId="ADAL" clId="{ECD42228-5B96-4A72-B268-C46DF994E6B7}" dt="2024-01-23T21:32:29.006" v="33882" actId="700"/>
          <ac:spMkLst>
            <pc:docMk/>
            <pc:sldMk cId="2357037310" sldId="901"/>
            <ac:spMk id="15" creationId="{6E19144B-4A19-6F9B-C10F-098F66AD1CC0}"/>
          </ac:spMkLst>
        </pc:spChg>
        <pc:spChg chg="add del mod ord">
          <ac:chgData name="Palit, Tapti" userId="dec6fbcd-7598-406a-8cbf-504d4a3bac15" providerId="ADAL" clId="{ECD42228-5B96-4A72-B268-C46DF994E6B7}" dt="2024-01-23T21:32:44.584" v="33885" actId="478"/>
          <ac:spMkLst>
            <pc:docMk/>
            <pc:sldMk cId="2357037310" sldId="901"/>
            <ac:spMk id="16" creationId="{046E9E1A-69F2-3694-4ABC-6755E621964F}"/>
          </ac:spMkLst>
        </pc:spChg>
        <pc:spChg chg="add del mod ord">
          <ac:chgData name="Palit, Tapti" userId="dec6fbcd-7598-406a-8cbf-504d4a3bac15" providerId="ADAL" clId="{ECD42228-5B96-4A72-B268-C46DF994E6B7}" dt="2024-01-23T21:32:49.808" v="33886" actId="478"/>
          <ac:spMkLst>
            <pc:docMk/>
            <pc:sldMk cId="2357037310" sldId="901"/>
            <ac:spMk id="17" creationId="{0576800F-F296-EA51-67AE-BC1B2EA79FBA}"/>
          </ac:spMkLst>
        </pc:spChg>
        <pc:spChg chg="add del mod ord">
          <ac:chgData name="Palit, Tapti" userId="dec6fbcd-7598-406a-8cbf-504d4a3bac15" providerId="ADAL" clId="{ECD42228-5B96-4A72-B268-C46DF994E6B7}" dt="2024-01-23T21:33:21.676" v="33890" actId="478"/>
          <ac:spMkLst>
            <pc:docMk/>
            <pc:sldMk cId="2357037310" sldId="901"/>
            <ac:spMk id="18" creationId="{A4F84114-08BF-92E2-5EF0-E8C04228C9F4}"/>
          </ac:spMkLst>
        </pc:spChg>
        <pc:spChg chg="add del mod ord">
          <ac:chgData name="Palit, Tapti" userId="dec6fbcd-7598-406a-8cbf-504d4a3bac15" providerId="ADAL" clId="{ECD42228-5B96-4A72-B268-C46DF994E6B7}" dt="2024-01-23T21:33:18.687" v="33889" actId="478"/>
          <ac:spMkLst>
            <pc:docMk/>
            <pc:sldMk cId="2357037310" sldId="901"/>
            <ac:spMk id="19" creationId="{994FE904-A62E-E596-6CA6-E4B3EE4969D2}"/>
          </ac:spMkLst>
        </pc:spChg>
        <pc:spChg chg="add del mod ord">
          <ac:chgData name="Palit, Tapti" userId="dec6fbcd-7598-406a-8cbf-504d4a3bac15" providerId="ADAL" clId="{ECD42228-5B96-4A72-B268-C46DF994E6B7}" dt="2024-01-24T01:49:15.751" v="34284" actId="700"/>
          <ac:spMkLst>
            <pc:docMk/>
            <pc:sldMk cId="2357037310" sldId="901"/>
            <ac:spMk id="20" creationId="{FFB71976-E38C-5D69-8CB8-6D9C1B110290}"/>
          </ac:spMkLst>
        </pc:spChg>
        <pc:spChg chg="add mod">
          <ac:chgData name="Palit, Tapti" userId="dec6fbcd-7598-406a-8cbf-504d4a3bac15" providerId="ADAL" clId="{ECD42228-5B96-4A72-B268-C46DF994E6B7}" dt="2024-01-24T01:48:52.724" v="34283"/>
          <ac:spMkLst>
            <pc:docMk/>
            <pc:sldMk cId="2357037310" sldId="901"/>
            <ac:spMk id="21" creationId="{189AB983-49A8-77BE-6162-D33A6158414B}"/>
          </ac:spMkLst>
        </pc:spChg>
        <pc:spChg chg="add mod ord">
          <ac:chgData name="Palit, Tapti" userId="dec6fbcd-7598-406a-8cbf-504d4a3bac15" providerId="ADAL" clId="{ECD42228-5B96-4A72-B268-C46DF994E6B7}" dt="2024-01-24T02:35:55.915" v="35584" actId="20577"/>
          <ac:spMkLst>
            <pc:docMk/>
            <pc:sldMk cId="2357037310" sldId="901"/>
            <ac:spMk id="22" creationId="{FE02C250-4CDB-4D0D-AB89-C5865608681F}"/>
          </ac:spMkLst>
        </pc:spChg>
        <pc:spChg chg="mod">
          <ac:chgData name="Palit, Tapti" userId="dec6fbcd-7598-406a-8cbf-504d4a3bac15" providerId="ADAL" clId="{ECD42228-5B96-4A72-B268-C46DF994E6B7}" dt="2024-01-24T01:51:01.410" v="34345" actId="255"/>
          <ac:spMkLst>
            <pc:docMk/>
            <pc:sldMk cId="2357037310" sldId="901"/>
            <ac:spMk id="67" creationId="{31EEE484-1DEE-4801-9CE4-3C988681C4F5}"/>
          </ac:spMkLst>
        </pc:spChg>
        <pc:spChg chg="mod">
          <ac:chgData name="Palit, Tapti" userId="dec6fbcd-7598-406a-8cbf-504d4a3bac15" providerId="ADAL" clId="{ECD42228-5B96-4A72-B268-C46DF994E6B7}" dt="2024-01-24T01:50:53.951" v="34344" actId="255"/>
          <ac:spMkLst>
            <pc:docMk/>
            <pc:sldMk cId="2357037310" sldId="901"/>
            <ac:spMk id="69" creationId="{DB787AB7-43CC-88D9-ED31-450C5598C18E}"/>
          </ac:spMkLst>
        </pc:spChg>
        <pc:spChg chg="mod">
          <ac:chgData name="Palit, Tapti" userId="dec6fbcd-7598-406a-8cbf-504d4a3bac15" providerId="ADAL" clId="{ECD42228-5B96-4A72-B268-C46DF994E6B7}" dt="2024-01-24T01:51:06.118" v="34346" actId="255"/>
          <ac:spMkLst>
            <pc:docMk/>
            <pc:sldMk cId="2357037310" sldId="901"/>
            <ac:spMk id="71" creationId="{4896E55E-5BFA-835A-ACAA-3D1D8D88CF9A}"/>
          </ac:spMkLst>
        </pc:spChg>
        <pc:spChg chg="del mod ord">
          <ac:chgData name="Palit, Tapti" userId="dec6fbcd-7598-406a-8cbf-504d4a3bac15" providerId="ADAL" clId="{ECD42228-5B96-4A72-B268-C46DF994E6B7}" dt="2024-01-23T21:32:38.528" v="33884" actId="700"/>
          <ac:spMkLst>
            <pc:docMk/>
            <pc:sldMk cId="2357037310" sldId="901"/>
            <ac:spMk id="157" creationId="{9C7ADE2A-7C72-02EC-95CE-5B0F6C2505ED}"/>
          </ac:spMkLst>
        </pc:spChg>
        <pc:spChg chg="del">
          <ac:chgData name="Palit, Tapti" userId="dec6fbcd-7598-406a-8cbf-504d4a3bac15" providerId="ADAL" clId="{ECD42228-5B96-4A72-B268-C46DF994E6B7}" dt="2024-01-23T20:26:13.032" v="33358" actId="478"/>
          <ac:spMkLst>
            <pc:docMk/>
            <pc:sldMk cId="2357037310" sldId="901"/>
            <ac:spMk id="159" creationId="{412ACD73-0DA5-464C-9D5B-3E9A88D8A9D4}"/>
          </ac:spMkLst>
        </pc:spChg>
        <pc:spChg chg="del">
          <ac:chgData name="Palit, Tapti" userId="dec6fbcd-7598-406a-8cbf-504d4a3bac15" providerId="ADAL" clId="{ECD42228-5B96-4A72-B268-C46DF994E6B7}" dt="2024-01-23T20:26:10.026" v="33357" actId="478"/>
          <ac:spMkLst>
            <pc:docMk/>
            <pc:sldMk cId="2357037310" sldId="901"/>
            <ac:spMk id="160" creationId="{02DFF774-09A7-F347-48FE-FBD5736470F8}"/>
          </ac:spMkLst>
        </pc:spChg>
        <pc:cxnChg chg="add mod">
          <ac:chgData name="Palit, Tapti" userId="dec6fbcd-7598-406a-8cbf-504d4a3bac15" providerId="ADAL" clId="{ECD42228-5B96-4A72-B268-C46DF994E6B7}" dt="2024-01-23T20:16:41.171" v="33347" actId="14100"/>
          <ac:cxnSpMkLst>
            <pc:docMk/>
            <pc:sldMk cId="2357037310" sldId="901"/>
            <ac:cxnSpMk id="6" creationId="{551BDA0E-3F71-21F6-E775-853A18FBE04E}"/>
          </ac:cxnSpMkLst>
        </pc:cxnChg>
        <pc:cxnChg chg="del mod">
          <ac:chgData name="Palit, Tapti" userId="dec6fbcd-7598-406a-8cbf-504d4a3bac15" providerId="ADAL" clId="{ECD42228-5B96-4A72-B268-C46DF994E6B7}" dt="2024-01-23T20:10:34.473" v="33296" actId="478"/>
          <ac:cxnSpMkLst>
            <pc:docMk/>
            <pc:sldMk cId="2357037310" sldId="901"/>
            <ac:cxnSpMk id="388" creationId="{DE924A48-EA8E-F11A-2424-C808FE0B1FB1}"/>
          </ac:cxnSpMkLst>
        </pc:cxnChg>
      </pc:sldChg>
      <pc:sldChg chg="addSp delSp modSp new del mod modClrScheme chgLayout">
        <pc:chgData name="Palit, Tapti" userId="dec6fbcd-7598-406a-8cbf-504d4a3bac15" providerId="ADAL" clId="{ECD42228-5B96-4A72-B268-C46DF994E6B7}" dt="2024-01-23T20:10:01.931" v="33293" actId="47"/>
        <pc:sldMkLst>
          <pc:docMk/>
          <pc:sldMk cId="3546374010" sldId="901"/>
        </pc:sldMkLst>
        <pc:spChg chg="del mod ord">
          <ac:chgData name="Palit, Tapti" userId="dec6fbcd-7598-406a-8cbf-504d4a3bac15" providerId="ADAL" clId="{ECD42228-5B96-4A72-B268-C46DF994E6B7}" dt="2024-01-23T20:09:44.856" v="33292" actId="700"/>
          <ac:spMkLst>
            <pc:docMk/>
            <pc:sldMk cId="3546374010" sldId="901"/>
            <ac:spMk id="2" creationId="{812F7C33-58C2-A2B7-1215-8EA5EB9A48CB}"/>
          </ac:spMkLst>
        </pc:spChg>
        <pc:spChg chg="del mod ord">
          <ac:chgData name="Palit, Tapti" userId="dec6fbcd-7598-406a-8cbf-504d4a3bac15" providerId="ADAL" clId="{ECD42228-5B96-4A72-B268-C46DF994E6B7}" dt="2024-01-23T20:09:44.856" v="33292" actId="700"/>
          <ac:spMkLst>
            <pc:docMk/>
            <pc:sldMk cId="3546374010" sldId="901"/>
            <ac:spMk id="3" creationId="{84FB92BD-6DA4-4D03-9115-368EA1AFC381}"/>
          </ac:spMkLst>
        </pc:spChg>
        <pc:spChg chg="mod ord">
          <ac:chgData name="Palit, Tapti" userId="dec6fbcd-7598-406a-8cbf-504d4a3bac15" providerId="ADAL" clId="{ECD42228-5B96-4A72-B268-C46DF994E6B7}" dt="2024-01-23T20:09:44.856" v="33292" actId="700"/>
          <ac:spMkLst>
            <pc:docMk/>
            <pc:sldMk cId="3546374010" sldId="901"/>
            <ac:spMk id="4" creationId="{D3FA1F12-F1A7-FD07-46F9-32808BC3F683}"/>
          </ac:spMkLst>
        </pc:spChg>
        <pc:spChg chg="del">
          <ac:chgData name="Palit, Tapti" userId="dec6fbcd-7598-406a-8cbf-504d4a3bac15" providerId="ADAL" clId="{ECD42228-5B96-4A72-B268-C46DF994E6B7}" dt="2024-01-23T20:09:44.856" v="33292" actId="700"/>
          <ac:spMkLst>
            <pc:docMk/>
            <pc:sldMk cId="3546374010" sldId="901"/>
            <ac:spMk id="5" creationId="{0D751FE8-14EE-1A88-569F-07A9013F9439}"/>
          </ac:spMkLst>
        </pc:spChg>
        <pc:spChg chg="del">
          <ac:chgData name="Palit, Tapti" userId="dec6fbcd-7598-406a-8cbf-504d4a3bac15" providerId="ADAL" clId="{ECD42228-5B96-4A72-B268-C46DF994E6B7}" dt="2024-01-23T20:09:44.856" v="33292" actId="700"/>
          <ac:spMkLst>
            <pc:docMk/>
            <pc:sldMk cId="3546374010" sldId="901"/>
            <ac:spMk id="6" creationId="{83710C7B-B7AF-76AF-8B73-225340845149}"/>
          </ac:spMkLst>
        </pc:spChg>
        <pc:spChg chg="add mod ord">
          <ac:chgData name="Palit, Tapti" userId="dec6fbcd-7598-406a-8cbf-504d4a3bac15" providerId="ADAL" clId="{ECD42228-5B96-4A72-B268-C46DF994E6B7}" dt="2024-01-23T20:09:44.856" v="33292" actId="700"/>
          <ac:spMkLst>
            <pc:docMk/>
            <pc:sldMk cId="3546374010" sldId="901"/>
            <ac:spMk id="7" creationId="{9D9FD77B-3933-BD57-A532-B066509BF73B}"/>
          </ac:spMkLst>
        </pc:spChg>
        <pc:spChg chg="add mod ord">
          <ac:chgData name="Palit, Tapti" userId="dec6fbcd-7598-406a-8cbf-504d4a3bac15" providerId="ADAL" clId="{ECD42228-5B96-4A72-B268-C46DF994E6B7}" dt="2024-01-23T20:09:44.856" v="33292" actId="700"/>
          <ac:spMkLst>
            <pc:docMk/>
            <pc:sldMk cId="3546374010" sldId="901"/>
            <ac:spMk id="8" creationId="{746C6278-BC65-F2DE-0852-6D13C39D5F53}"/>
          </ac:spMkLst>
        </pc:spChg>
      </pc:sldChg>
      <pc:sldChg chg="add del modAnim">
        <pc:chgData name="Palit, Tapti" userId="dec6fbcd-7598-406a-8cbf-504d4a3bac15" providerId="ADAL" clId="{ECD42228-5B96-4A72-B268-C46DF994E6B7}" dt="2024-01-23T19:54:29.554" v="33102" actId="47"/>
        <pc:sldMkLst>
          <pc:docMk/>
          <pc:sldMk cId="4084192297" sldId="901"/>
        </pc:sldMkLst>
      </pc:sldChg>
      <pc:sldChg chg="new del">
        <pc:chgData name="Palit, Tapti" userId="dec6fbcd-7598-406a-8cbf-504d4a3bac15" providerId="ADAL" clId="{ECD42228-5B96-4A72-B268-C46DF994E6B7}" dt="2024-01-23T20:05:11.065" v="33272" actId="2696"/>
        <pc:sldMkLst>
          <pc:docMk/>
          <pc:sldMk cId="4225260811" sldId="901"/>
        </pc:sldMkLst>
      </pc:sldChg>
      <pc:sldChg chg="addSp delSp modSp new del mod modClrScheme chgLayout">
        <pc:chgData name="Palit, Tapti" userId="dec6fbcd-7598-406a-8cbf-504d4a3bac15" providerId="ADAL" clId="{ECD42228-5B96-4A72-B268-C46DF994E6B7}" dt="2024-01-23T22:10:41.287" v="33914" actId="47"/>
        <pc:sldMkLst>
          <pc:docMk/>
          <pc:sldMk cId="345436450" sldId="902"/>
        </pc:sldMkLst>
        <pc:spChg chg="del">
          <ac:chgData name="Palit, Tapti" userId="dec6fbcd-7598-406a-8cbf-504d4a3bac15" providerId="ADAL" clId="{ECD42228-5B96-4A72-B268-C46DF994E6B7}" dt="2024-01-23T20:27:28.089" v="33412" actId="700"/>
          <ac:spMkLst>
            <pc:docMk/>
            <pc:sldMk cId="345436450" sldId="902"/>
            <ac:spMk id="2" creationId="{0C47748F-2A51-667B-3F54-73A3779F99C8}"/>
          </ac:spMkLst>
        </pc:spChg>
        <pc:spChg chg="del mod ord">
          <ac:chgData name="Palit, Tapti" userId="dec6fbcd-7598-406a-8cbf-504d4a3bac15" providerId="ADAL" clId="{ECD42228-5B96-4A72-B268-C46DF994E6B7}" dt="2024-01-23T20:27:28.089" v="33412" actId="700"/>
          <ac:spMkLst>
            <pc:docMk/>
            <pc:sldMk cId="345436450" sldId="902"/>
            <ac:spMk id="3" creationId="{8D92321E-E707-E2FC-6040-39B3A28B8AEF}"/>
          </ac:spMkLst>
        </pc:spChg>
        <pc:spChg chg="mod ord">
          <ac:chgData name="Palit, Tapti" userId="dec6fbcd-7598-406a-8cbf-504d4a3bac15" providerId="ADAL" clId="{ECD42228-5B96-4A72-B268-C46DF994E6B7}" dt="2024-01-23T20:27:28.089" v="33412" actId="700"/>
          <ac:spMkLst>
            <pc:docMk/>
            <pc:sldMk cId="345436450" sldId="902"/>
            <ac:spMk id="4" creationId="{5AAD0093-18B9-4E43-B273-EF0E007CB66F}"/>
          </ac:spMkLst>
        </pc:spChg>
        <pc:spChg chg="del">
          <ac:chgData name="Palit, Tapti" userId="dec6fbcd-7598-406a-8cbf-504d4a3bac15" providerId="ADAL" clId="{ECD42228-5B96-4A72-B268-C46DF994E6B7}" dt="2024-01-23T20:27:28.089" v="33412" actId="700"/>
          <ac:spMkLst>
            <pc:docMk/>
            <pc:sldMk cId="345436450" sldId="902"/>
            <ac:spMk id="5" creationId="{A0E1F8DA-A6FE-BA2A-659E-F3204459FF84}"/>
          </ac:spMkLst>
        </pc:spChg>
        <pc:spChg chg="del">
          <ac:chgData name="Palit, Tapti" userId="dec6fbcd-7598-406a-8cbf-504d4a3bac15" providerId="ADAL" clId="{ECD42228-5B96-4A72-B268-C46DF994E6B7}" dt="2024-01-23T20:27:28.089" v="33412" actId="700"/>
          <ac:spMkLst>
            <pc:docMk/>
            <pc:sldMk cId="345436450" sldId="902"/>
            <ac:spMk id="6" creationId="{C7DB87A6-168C-1170-0339-E0479FC6BDCA}"/>
          </ac:spMkLst>
        </pc:spChg>
        <pc:spChg chg="add mod ord">
          <ac:chgData name="Palit, Tapti" userId="dec6fbcd-7598-406a-8cbf-504d4a3bac15" providerId="ADAL" clId="{ECD42228-5B96-4A72-B268-C46DF994E6B7}" dt="2024-01-23T22:10:38.793" v="33913" actId="20577"/>
          <ac:spMkLst>
            <pc:docMk/>
            <pc:sldMk cId="345436450" sldId="902"/>
            <ac:spMk id="7" creationId="{9496A527-5424-1DA8-53B6-79F845B8191D}"/>
          </ac:spMkLst>
        </pc:spChg>
      </pc:sldChg>
      <pc:sldChg chg="add del mod modShow">
        <pc:chgData name="Palit, Tapti" userId="dec6fbcd-7598-406a-8cbf-504d4a3bac15" providerId="ADAL" clId="{ECD42228-5B96-4A72-B268-C46DF994E6B7}" dt="2024-01-28T03:44:01.241" v="67437" actId="47"/>
        <pc:sldMkLst>
          <pc:docMk/>
          <pc:sldMk cId="93506832" sldId="903"/>
        </pc:sldMkLst>
      </pc:sldChg>
      <pc:sldChg chg="add del">
        <pc:chgData name="Palit, Tapti" userId="dec6fbcd-7598-406a-8cbf-504d4a3bac15" providerId="ADAL" clId="{ECD42228-5B96-4A72-B268-C46DF994E6B7}" dt="2024-01-24T04:11:54.463" v="39807" actId="2696"/>
        <pc:sldMkLst>
          <pc:docMk/>
          <pc:sldMk cId="386325408" sldId="903"/>
        </pc:sldMkLst>
      </pc:sldChg>
      <pc:sldChg chg="new del">
        <pc:chgData name="Palit, Tapti" userId="dec6fbcd-7598-406a-8cbf-504d4a3bac15" providerId="ADAL" clId="{ECD42228-5B96-4A72-B268-C46DF994E6B7}" dt="2024-01-23T23:54:54.103" v="33918" actId="47"/>
        <pc:sldMkLst>
          <pc:docMk/>
          <pc:sldMk cId="273979742" sldId="904"/>
        </pc:sldMkLst>
      </pc:sldChg>
      <pc:sldChg chg="modSp add del">
        <pc:chgData name="Palit, Tapti" userId="dec6fbcd-7598-406a-8cbf-504d4a3bac15" providerId="ADAL" clId="{ECD42228-5B96-4A72-B268-C46DF994E6B7}" dt="2024-01-23T21:04:41.806" v="33771" actId="47"/>
        <pc:sldMkLst>
          <pc:docMk/>
          <pc:sldMk cId="1717087563" sldId="904"/>
        </pc:sldMkLst>
        <pc:spChg chg="mod">
          <ac:chgData name="Palit, Tapti" userId="dec6fbcd-7598-406a-8cbf-504d4a3bac15" providerId="ADAL" clId="{ECD42228-5B96-4A72-B268-C46DF994E6B7}" dt="2024-01-23T21:01:50.622" v="33769" actId="20577"/>
          <ac:spMkLst>
            <pc:docMk/>
            <pc:sldMk cId="1717087563" sldId="904"/>
            <ac:spMk id="5" creationId="{A5C03726-C797-7BB6-252B-7E78B26463A4}"/>
          </ac:spMkLst>
        </pc:spChg>
      </pc:sldChg>
      <pc:sldChg chg="modSp add del mod">
        <pc:chgData name="Palit, Tapti" userId="dec6fbcd-7598-406a-8cbf-504d4a3bac15" providerId="ADAL" clId="{ECD42228-5B96-4A72-B268-C46DF994E6B7}" dt="2024-01-23T21:33:07.172" v="33887" actId="47"/>
        <pc:sldMkLst>
          <pc:docMk/>
          <pc:sldMk cId="1950628838" sldId="904"/>
        </pc:sldMkLst>
        <pc:spChg chg="mod">
          <ac:chgData name="Palit, Tapti" userId="dec6fbcd-7598-406a-8cbf-504d4a3bac15" providerId="ADAL" clId="{ECD42228-5B96-4A72-B268-C46DF994E6B7}" dt="2024-01-23T21:06:08.330" v="33841" actId="20577"/>
          <ac:spMkLst>
            <pc:docMk/>
            <pc:sldMk cId="1950628838" sldId="904"/>
            <ac:spMk id="5" creationId="{A5C03726-C797-7BB6-252B-7E78B26463A4}"/>
          </ac:spMkLst>
        </pc:spChg>
      </pc:sldChg>
      <pc:sldChg chg="new del">
        <pc:chgData name="Palit, Tapti" userId="dec6fbcd-7598-406a-8cbf-504d4a3bac15" providerId="ADAL" clId="{ECD42228-5B96-4A72-B268-C46DF994E6B7}" dt="2024-01-23T21:05:48.254" v="33824" actId="47"/>
        <pc:sldMkLst>
          <pc:docMk/>
          <pc:sldMk cId="2032323445" sldId="904"/>
        </pc:sldMkLst>
      </pc:sldChg>
      <pc:sldChg chg="addSp delSp modSp new mod modClrScheme chgLayout">
        <pc:chgData name="Palit, Tapti" userId="dec6fbcd-7598-406a-8cbf-504d4a3bac15" providerId="ADAL" clId="{ECD42228-5B96-4A72-B268-C46DF994E6B7}" dt="2024-01-24T03:58:32.205" v="39213" actId="20577"/>
        <pc:sldMkLst>
          <pc:docMk/>
          <pc:sldMk cId="3857679886" sldId="904"/>
        </pc:sldMkLst>
        <pc:spChg chg="add del mod">
          <ac:chgData name="Palit, Tapti" userId="dec6fbcd-7598-406a-8cbf-504d4a3bac15" providerId="ADAL" clId="{ECD42228-5B96-4A72-B268-C46DF994E6B7}" dt="2024-01-24T03:50:08.030" v="38937" actId="6264"/>
          <ac:spMkLst>
            <pc:docMk/>
            <pc:sldMk cId="3857679886" sldId="904"/>
            <ac:spMk id="2" creationId="{106ADF00-3902-8322-CC63-7143876C8AE8}"/>
          </ac:spMkLst>
        </pc:spChg>
        <pc:spChg chg="del">
          <ac:chgData name="Palit, Tapti" userId="dec6fbcd-7598-406a-8cbf-504d4a3bac15" providerId="ADAL" clId="{ECD42228-5B96-4A72-B268-C46DF994E6B7}" dt="2024-01-24T01:25:11.803" v="33920" actId="700"/>
          <ac:spMkLst>
            <pc:docMk/>
            <pc:sldMk cId="3857679886" sldId="904"/>
            <ac:spMk id="2" creationId="{CD182F18-2A29-B735-FB66-BBE14B367374}"/>
          </ac:spMkLst>
        </pc:spChg>
        <pc:spChg chg="del mod ord">
          <ac:chgData name="Palit, Tapti" userId="dec6fbcd-7598-406a-8cbf-504d4a3bac15" providerId="ADAL" clId="{ECD42228-5B96-4A72-B268-C46DF994E6B7}" dt="2024-01-24T01:25:11.803" v="33920" actId="700"/>
          <ac:spMkLst>
            <pc:docMk/>
            <pc:sldMk cId="3857679886" sldId="904"/>
            <ac:spMk id="3" creationId="{5078DB66-166D-822D-9CB6-BE648861D938}"/>
          </ac:spMkLst>
        </pc:spChg>
        <pc:spChg chg="add del mod">
          <ac:chgData name="Palit, Tapti" userId="dec6fbcd-7598-406a-8cbf-504d4a3bac15" providerId="ADAL" clId="{ECD42228-5B96-4A72-B268-C46DF994E6B7}" dt="2024-01-24T03:50:08.030" v="38937" actId="6264"/>
          <ac:spMkLst>
            <pc:docMk/>
            <pc:sldMk cId="3857679886" sldId="904"/>
            <ac:spMk id="3" creationId="{B2E05B63-DEDB-34F7-089B-CEA1980CFBBC}"/>
          </ac:spMkLst>
        </pc:spChg>
        <pc:spChg chg="mod ord">
          <ac:chgData name="Palit, Tapti" userId="dec6fbcd-7598-406a-8cbf-504d4a3bac15" providerId="ADAL" clId="{ECD42228-5B96-4A72-B268-C46DF994E6B7}" dt="2024-01-24T03:50:08.030" v="38937" actId="6264"/>
          <ac:spMkLst>
            <pc:docMk/>
            <pc:sldMk cId="3857679886" sldId="904"/>
            <ac:spMk id="4" creationId="{7E7FC306-F332-320E-ACB0-2DE876BC4033}"/>
          </ac:spMkLst>
        </pc:spChg>
        <pc:spChg chg="del">
          <ac:chgData name="Palit, Tapti" userId="dec6fbcd-7598-406a-8cbf-504d4a3bac15" providerId="ADAL" clId="{ECD42228-5B96-4A72-B268-C46DF994E6B7}" dt="2024-01-24T01:25:11.803" v="33920" actId="700"/>
          <ac:spMkLst>
            <pc:docMk/>
            <pc:sldMk cId="3857679886" sldId="904"/>
            <ac:spMk id="5" creationId="{5C8DC3D4-3932-3EF3-40B2-FF645AD58573}"/>
          </ac:spMkLst>
        </pc:spChg>
        <pc:spChg chg="del">
          <ac:chgData name="Palit, Tapti" userId="dec6fbcd-7598-406a-8cbf-504d4a3bac15" providerId="ADAL" clId="{ECD42228-5B96-4A72-B268-C46DF994E6B7}" dt="2024-01-24T01:25:11.803" v="33920" actId="700"/>
          <ac:spMkLst>
            <pc:docMk/>
            <pc:sldMk cId="3857679886" sldId="904"/>
            <ac:spMk id="6" creationId="{5798CAB4-6E7A-57D6-B8D7-068E284207CB}"/>
          </ac:spMkLst>
        </pc:spChg>
        <pc:spChg chg="add mod ord">
          <ac:chgData name="Palit, Tapti" userId="dec6fbcd-7598-406a-8cbf-504d4a3bac15" providerId="ADAL" clId="{ECD42228-5B96-4A72-B268-C46DF994E6B7}" dt="2024-01-24T03:58:32.205" v="39213" actId="20577"/>
          <ac:spMkLst>
            <pc:docMk/>
            <pc:sldMk cId="3857679886" sldId="904"/>
            <ac:spMk id="7" creationId="{D1FB46FA-914A-0991-8274-7742EBADDCDE}"/>
          </ac:spMkLst>
        </pc:spChg>
      </pc:sldChg>
      <pc:sldChg chg="addSp delSp modSp add del mod modAnim">
        <pc:chgData name="Palit, Tapti" userId="dec6fbcd-7598-406a-8cbf-504d4a3bac15" providerId="ADAL" clId="{ECD42228-5B96-4A72-B268-C46DF994E6B7}" dt="2024-01-24T01:44:01.644" v="34215" actId="47"/>
        <pc:sldMkLst>
          <pc:docMk/>
          <pc:sldMk cId="828641435" sldId="905"/>
        </pc:sldMkLst>
        <pc:spChg chg="mod">
          <ac:chgData name="Palit, Tapti" userId="dec6fbcd-7598-406a-8cbf-504d4a3bac15" providerId="ADAL" clId="{ECD42228-5B96-4A72-B268-C46DF994E6B7}" dt="2024-01-24T01:30:05.560" v="34045" actId="1076"/>
          <ac:spMkLst>
            <pc:docMk/>
            <pc:sldMk cId="828641435" sldId="905"/>
            <ac:spMk id="2" creationId="{700288A5-0850-1218-F348-E30C3B4E8E23}"/>
          </ac:spMkLst>
        </pc:spChg>
        <pc:spChg chg="mod">
          <ac:chgData name="Palit, Tapti" userId="dec6fbcd-7598-406a-8cbf-504d4a3bac15" providerId="ADAL" clId="{ECD42228-5B96-4A72-B268-C46DF994E6B7}" dt="2024-01-24T01:31:05.848" v="34049" actId="1076"/>
          <ac:spMkLst>
            <pc:docMk/>
            <pc:sldMk cId="828641435" sldId="905"/>
            <ac:spMk id="3" creationId="{15DC95A4-D943-A26C-55CB-383A3E6F3BD5}"/>
          </ac:spMkLst>
        </pc:spChg>
        <pc:spChg chg="mod">
          <ac:chgData name="Palit, Tapti" userId="dec6fbcd-7598-406a-8cbf-504d4a3bac15" providerId="ADAL" clId="{ECD42228-5B96-4A72-B268-C46DF994E6B7}" dt="2024-01-24T01:35:09.869" v="34114" actId="20577"/>
          <ac:spMkLst>
            <pc:docMk/>
            <pc:sldMk cId="828641435" sldId="905"/>
            <ac:spMk id="5" creationId="{A5C03726-C797-7BB6-252B-7E78B26463A4}"/>
          </ac:spMkLst>
        </pc:spChg>
        <pc:spChg chg="add del">
          <ac:chgData name="Palit, Tapti" userId="dec6fbcd-7598-406a-8cbf-504d4a3bac15" providerId="ADAL" clId="{ECD42228-5B96-4A72-B268-C46DF994E6B7}" dt="2024-01-24T01:31:12.030" v="34051" actId="478"/>
          <ac:spMkLst>
            <pc:docMk/>
            <pc:sldMk cId="828641435" sldId="905"/>
            <ac:spMk id="217" creationId="{DE6CB6CB-DA11-FC10-E22D-BD9BF3034520}"/>
          </ac:spMkLst>
        </pc:spChg>
        <pc:cxnChg chg="mod">
          <ac:chgData name="Palit, Tapti" userId="dec6fbcd-7598-406a-8cbf-504d4a3bac15" providerId="ADAL" clId="{ECD42228-5B96-4A72-B268-C46DF994E6B7}" dt="2024-01-24T01:34:34.308" v="34099" actId="692"/>
          <ac:cxnSpMkLst>
            <pc:docMk/>
            <pc:sldMk cId="828641435" sldId="905"/>
            <ac:cxnSpMk id="6" creationId="{551BDA0E-3F71-21F6-E775-853A18FBE04E}"/>
          </ac:cxnSpMkLst>
        </pc:cxnChg>
        <pc:cxnChg chg="mod">
          <ac:chgData name="Palit, Tapti" userId="dec6fbcd-7598-406a-8cbf-504d4a3bac15" providerId="ADAL" clId="{ECD42228-5B96-4A72-B268-C46DF994E6B7}" dt="2024-01-24T01:30:01.642" v="34044" actId="692"/>
          <ac:cxnSpMkLst>
            <pc:docMk/>
            <pc:sldMk cId="828641435" sldId="905"/>
            <ac:cxnSpMk id="339" creationId="{0152FD3E-0853-2118-07D4-9342E0D19EB6}"/>
          </ac:cxnSpMkLst>
        </pc:cxnChg>
        <pc:cxnChg chg="mod">
          <ac:chgData name="Palit, Tapti" userId="dec6fbcd-7598-406a-8cbf-504d4a3bac15" providerId="ADAL" clId="{ECD42228-5B96-4A72-B268-C46DF994E6B7}" dt="2024-01-24T01:34:34.308" v="34099" actId="692"/>
          <ac:cxnSpMkLst>
            <pc:docMk/>
            <pc:sldMk cId="828641435" sldId="905"/>
            <ac:cxnSpMk id="356" creationId="{7D7A0695-15EC-8841-3632-AD71C5649FE5}"/>
          </ac:cxnSpMkLst>
        </pc:cxnChg>
        <pc:cxnChg chg="mod">
          <ac:chgData name="Palit, Tapti" userId="dec6fbcd-7598-406a-8cbf-504d4a3bac15" providerId="ADAL" clId="{ECD42228-5B96-4A72-B268-C46DF994E6B7}" dt="2024-01-24T01:34:34.308" v="34099" actId="692"/>
          <ac:cxnSpMkLst>
            <pc:docMk/>
            <pc:sldMk cId="828641435" sldId="905"/>
            <ac:cxnSpMk id="359" creationId="{129A9EFB-DBB0-9C6B-F109-2A731D17FEA9}"/>
          </ac:cxnSpMkLst>
        </pc:cxnChg>
        <pc:cxnChg chg="mod">
          <ac:chgData name="Palit, Tapti" userId="dec6fbcd-7598-406a-8cbf-504d4a3bac15" providerId="ADAL" clId="{ECD42228-5B96-4A72-B268-C46DF994E6B7}" dt="2024-01-24T01:34:34.308" v="34099" actId="692"/>
          <ac:cxnSpMkLst>
            <pc:docMk/>
            <pc:sldMk cId="828641435" sldId="905"/>
            <ac:cxnSpMk id="362" creationId="{2A8DCB66-1AB1-7C0F-FF2E-8823A63BC0A5}"/>
          </ac:cxnSpMkLst>
        </pc:cxnChg>
        <pc:cxnChg chg="mod">
          <ac:chgData name="Palit, Tapti" userId="dec6fbcd-7598-406a-8cbf-504d4a3bac15" providerId="ADAL" clId="{ECD42228-5B96-4A72-B268-C46DF994E6B7}" dt="2024-01-24T01:34:34.308" v="34099" actId="692"/>
          <ac:cxnSpMkLst>
            <pc:docMk/>
            <pc:sldMk cId="828641435" sldId="905"/>
            <ac:cxnSpMk id="365" creationId="{CD233F9D-9625-2E4B-2073-70E9239E4EF8}"/>
          </ac:cxnSpMkLst>
        </pc:cxnChg>
        <pc:cxnChg chg="mod">
          <ac:chgData name="Palit, Tapti" userId="dec6fbcd-7598-406a-8cbf-504d4a3bac15" providerId="ADAL" clId="{ECD42228-5B96-4A72-B268-C46DF994E6B7}" dt="2024-01-24T01:30:49.452" v="34047" actId="692"/>
          <ac:cxnSpMkLst>
            <pc:docMk/>
            <pc:sldMk cId="828641435" sldId="905"/>
            <ac:cxnSpMk id="369" creationId="{39FF2DA0-EBBE-0DF7-B8F2-9A3F42DDA3C5}"/>
          </ac:cxnSpMkLst>
        </pc:cxnChg>
        <pc:cxnChg chg="mod">
          <ac:chgData name="Palit, Tapti" userId="dec6fbcd-7598-406a-8cbf-504d4a3bac15" providerId="ADAL" clId="{ECD42228-5B96-4A72-B268-C46DF994E6B7}" dt="2024-01-24T01:34:34.308" v="34099" actId="692"/>
          <ac:cxnSpMkLst>
            <pc:docMk/>
            <pc:sldMk cId="828641435" sldId="905"/>
            <ac:cxnSpMk id="372" creationId="{E8A7DBD7-1ED8-8E63-AC93-2304460736F9}"/>
          </ac:cxnSpMkLst>
        </pc:cxnChg>
        <pc:cxnChg chg="mod">
          <ac:chgData name="Palit, Tapti" userId="dec6fbcd-7598-406a-8cbf-504d4a3bac15" providerId="ADAL" clId="{ECD42228-5B96-4A72-B268-C46DF994E6B7}" dt="2024-01-24T01:34:34.308" v="34099" actId="692"/>
          <ac:cxnSpMkLst>
            <pc:docMk/>
            <pc:sldMk cId="828641435" sldId="905"/>
            <ac:cxnSpMk id="376" creationId="{59238C89-7739-0AC6-AF73-FD57ECADCA38}"/>
          </ac:cxnSpMkLst>
        </pc:cxnChg>
        <pc:cxnChg chg="mod">
          <ac:chgData name="Palit, Tapti" userId="dec6fbcd-7598-406a-8cbf-504d4a3bac15" providerId="ADAL" clId="{ECD42228-5B96-4A72-B268-C46DF994E6B7}" dt="2024-01-24T01:34:34.308" v="34099" actId="692"/>
          <ac:cxnSpMkLst>
            <pc:docMk/>
            <pc:sldMk cId="828641435" sldId="905"/>
            <ac:cxnSpMk id="379" creationId="{698EAC26-E655-3017-B3E0-1D104CDAD401}"/>
          </ac:cxnSpMkLst>
        </pc:cxnChg>
        <pc:cxnChg chg="mod">
          <ac:chgData name="Palit, Tapti" userId="dec6fbcd-7598-406a-8cbf-504d4a3bac15" providerId="ADAL" clId="{ECD42228-5B96-4A72-B268-C46DF994E6B7}" dt="2024-01-24T01:34:34.308" v="34099" actId="692"/>
          <ac:cxnSpMkLst>
            <pc:docMk/>
            <pc:sldMk cId="828641435" sldId="905"/>
            <ac:cxnSpMk id="382" creationId="{EB50346A-F7EA-C08B-E4DA-D1A1922FB98F}"/>
          </ac:cxnSpMkLst>
        </pc:cxnChg>
        <pc:cxnChg chg="mod">
          <ac:chgData name="Palit, Tapti" userId="dec6fbcd-7598-406a-8cbf-504d4a3bac15" providerId="ADAL" clId="{ECD42228-5B96-4A72-B268-C46DF994E6B7}" dt="2024-01-24T01:34:34.308" v="34099" actId="692"/>
          <ac:cxnSpMkLst>
            <pc:docMk/>
            <pc:sldMk cId="828641435" sldId="905"/>
            <ac:cxnSpMk id="385" creationId="{1EFCB220-2EB8-22B9-7CB7-D4E312CF3246}"/>
          </ac:cxnSpMkLst>
        </pc:cxnChg>
      </pc:sldChg>
      <pc:sldChg chg="add del mod modShow">
        <pc:chgData name="Palit, Tapti" userId="dec6fbcd-7598-406a-8cbf-504d4a3bac15" providerId="ADAL" clId="{ECD42228-5B96-4A72-B268-C46DF994E6B7}" dt="2024-01-28T03:44:01.241" v="67437" actId="47"/>
        <pc:sldMkLst>
          <pc:docMk/>
          <pc:sldMk cId="411177303" sldId="906"/>
        </pc:sldMkLst>
      </pc:sldChg>
      <pc:sldChg chg="addSp delSp modSp add del mod addAnim delAnim modAnim modNotesTx">
        <pc:chgData name="Palit, Tapti" userId="dec6fbcd-7598-406a-8cbf-504d4a3bac15" providerId="ADAL" clId="{ECD42228-5B96-4A72-B268-C46DF994E6B7}" dt="2024-01-25T04:48:53.113" v="50545" actId="2696"/>
        <pc:sldMkLst>
          <pc:docMk/>
          <pc:sldMk cId="1077630109" sldId="906"/>
        </pc:sldMkLst>
        <pc:spChg chg="ord">
          <ac:chgData name="Palit, Tapti" userId="dec6fbcd-7598-406a-8cbf-504d4a3bac15" providerId="ADAL" clId="{ECD42228-5B96-4A72-B268-C46DF994E6B7}" dt="2024-01-24T01:40:30.702" v="34158" actId="167"/>
          <ac:spMkLst>
            <pc:docMk/>
            <pc:sldMk cId="1077630109" sldId="906"/>
            <ac:spMk id="2" creationId="{700288A5-0850-1218-F348-E30C3B4E8E23}"/>
          </ac:spMkLst>
        </pc:spChg>
        <pc:spChg chg="add del ord">
          <ac:chgData name="Palit, Tapti" userId="dec6fbcd-7598-406a-8cbf-504d4a3bac15" providerId="ADAL" clId="{ECD42228-5B96-4A72-B268-C46DF994E6B7}" dt="2024-01-24T02:35:01.690" v="35561" actId="167"/>
          <ac:spMkLst>
            <pc:docMk/>
            <pc:sldMk cId="1077630109" sldId="906"/>
            <ac:spMk id="3" creationId="{15DC95A4-D943-A26C-55CB-383A3E6F3BD5}"/>
          </ac:spMkLst>
        </pc:spChg>
        <pc:spChg chg="mod">
          <ac:chgData name="Palit, Tapti" userId="dec6fbcd-7598-406a-8cbf-504d4a3bac15" providerId="ADAL" clId="{ECD42228-5B96-4A72-B268-C46DF994E6B7}" dt="2024-01-24T01:36:44.002" v="34150" actId="20577"/>
          <ac:spMkLst>
            <pc:docMk/>
            <pc:sldMk cId="1077630109" sldId="906"/>
            <ac:spMk id="5" creationId="{A5C03726-C797-7BB6-252B-7E78B26463A4}"/>
          </ac:spMkLst>
        </pc:spChg>
        <pc:spChg chg="add mod ord">
          <ac:chgData name="Palit, Tapti" userId="dec6fbcd-7598-406a-8cbf-504d4a3bac15" providerId="ADAL" clId="{ECD42228-5B96-4A72-B268-C46DF994E6B7}" dt="2024-01-24T02:34:53.438" v="35560" actId="167"/>
          <ac:spMkLst>
            <pc:docMk/>
            <pc:sldMk cId="1077630109" sldId="906"/>
            <ac:spMk id="7" creationId="{05B7E98C-2F67-CE84-0B0B-DC7C7D7354C8}"/>
          </ac:spMkLst>
        </pc:spChg>
        <pc:spChg chg="add del mod">
          <ac:chgData name="Palit, Tapti" userId="dec6fbcd-7598-406a-8cbf-504d4a3bac15" providerId="ADAL" clId="{ECD42228-5B96-4A72-B268-C46DF994E6B7}" dt="2024-01-24T02:48:21.716" v="35919" actId="21"/>
          <ac:spMkLst>
            <pc:docMk/>
            <pc:sldMk cId="1077630109" sldId="906"/>
            <ac:spMk id="10" creationId="{EEBD84B5-1350-637E-21C0-D5972C3F88A5}"/>
          </ac:spMkLst>
        </pc:spChg>
        <pc:spChg chg="mod">
          <ac:chgData name="Palit, Tapti" userId="dec6fbcd-7598-406a-8cbf-504d4a3bac15" providerId="ADAL" clId="{ECD42228-5B96-4A72-B268-C46DF994E6B7}" dt="2024-01-24T03:13:55.250" v="36910" actId="20577"/>
          <ac:spMkLst>
            <pc:docMk/>
            <pc:sldMk cId="1077630109" sldId="906"/>
            <ac:spMk id="20" creationId="{FFB71976-E38C-5D69-8CB8-6D9C1B110290}"/>
          </ac:spMkLst>
        </pc:spChg>
        <pc:spChg chg="mod">
          <ac:chgData name="Palit, Tapti" userId="dec6fbcd-7598-406a-8cbf-504d4a3bac15" providerId="ADAL" clId="{ECD42228-5B96-4A72-B268-C46DF994E6B7}" dt="2024-01-24T01:51:17.056" v="34348" actId="255"/>
          <ac:spMkLst>
            <pc:docMk/>
            <pc:sldMk cId="1077630109" sldId="906"/>
            <ac:spMk id="67" creationId="{31EEE484-1DEE-4801-9CE4-3C988681C4F5}"/>
          </ac:spMkLst>
        </pc:spChg>
        <pc:spChg chg="mod">
          <ac:chgData name="Palit, Tapti" userId="dec6fbcd-7598-406a-8cbf-504d4a3bac15" providerId="ADAL" clId="{ECD42228-5B96-4A72-B268-C46DF994E6B7}" dt="2024-01-24T01:51:13.415" v="34347" actId="255"/>
          <ac:spMkLst>
            <pc:docMk/>
            <pc:sldMk cId="1077630109" sldId="906"/>
            <ac:spMk id="69" creationId="{DB787AB7-43CC-88D9-ED31-450C5598C18E}"/>
          </ac:spMkLst>
        </pc:spChg>
        <pc:spChg chg="mod">
          <ac:chgData name="Palit, Tapti" userId="dec6fbcd-7598-406a-8cbf-504d4a3bac15" providerId="ADAL" clId="{ECD42228-5B96-4A72-B268-C46DF994E6B7}" dt="2024-01-24T01:51:20.663" v="34349" actId="255"/>
          <ac:spMkLst>
            <pc:docMk/>
            <pc:sldMk cId="1077630109" sldId="906"/>
            <ac:spMk id="71" creationId="{4896E55E-5BFA-835A-ACAA-3D1D8D88CF9A}"/>
          </ac:spMkLst>
        </pc:spChg>
        <pc:spChg chg="del">
          <ac:chgData name="Palit, Tapti" userId="dec6fbcd-7598-406a-8cbf-504d4a3bac15" providerId="ADAL" clId="{ECD42228-5B96-4A72-B268-C46DF994E6B7}" dt="2024-01-24T01:41:26.505" v="34168" actId="478"/>
          <ac:spMkLst>
            <pc:docMk/>
            <pc:sldMk cId="1077630109" sldId="906"/>
            <ac:spMk id="217" creationId="{DE6CB6CB-DA11-FC10-E22D-BD9BF3034520}"/>
          </ac:spMkLst>
        </pc:spChg>
        <pc:cxnChg chg="del mod">
          <ac:chgData name="Palit, Tapti" userId="dec6fbcd-7598-406a-8cbf-504d4a3bac15" providerId="ADAL" clId="{ECD42228-5B96-4A72-B268-C46DF994E6B7}" dt="2024-01-24T01:37:16.684" v="34155" actId="478"/>
          <ac:cxnSpMkLst>
            <pc:docMk/>
            <pc:sldMk cId="1077630109" sldId="906"/>
            <ac:cxnSpMk id="6" creationId="{551BDA0E-3F71-21F6-E775-853A18FBE04E}"/>
          </ac:cxnSpMkLst>
        </pc:cxnChg>
        <pc:cxnChg chg="add mod">
          <ac:chgData name="Palit, Tapti" userId="dec6fbcd-7598-406a-8cbf-504d4a3bac15" providerId="ADAL" clId="{ECD42228-5B96-4A72-B268-C46DF994E6B7}" dt="2024-01-24T02:39:47.861" v="35820"/>
          <ac:cxnSpMkLst>
            <pc:docMk/>
            <pc:sldMk cId="1077630109" sldId="906"/>
            <ac:cxnSpMk id="6" creationId="{9B0CBE40-EC94-3D19-3272-5AB08E87CDBA}"/>
          </ac:cxnSpMkLst>
        </pc:cxnChg>
        <pc:cxnChg chg="add del mod">
          <ac:chgData name="Palit, Tapti" userId="dec6fbcd-7598-406a-8cbf-504d4a3bac15" providerId="ADAL" clId="{ECD42228-5B96-4A72-B268-C46DF994E6B7}" dt="2024-01-24T01:41:39.394" v="34170" actId="692"/>
          <ac:cxnSpMkLst>
            <pc:docMk/>
            <pc:sldMk cId="1077630109" sldId="906"/>
            <ac:cxnSpMk id="339" creationId="{0152FD3E-0853-2118-07D4-9342E0D19EB6}"/>
          </ac:cxnSpMkLst>
        </pc:cxnChg>
        <pc:cxnChg chg="del mod">
          <ac:chgData name="Palit, Tapti" userId="dec6fbcd-7598-406a-8cbf-504d4a3bac15" providerId="ADAL" clId="{ECD42228-5B96-4A72-B268-C46DF994E6B7}" dt="2024-01-24T01:37:14.544" v="34154" actId="478"/>
          <ac:cxnSpMkLst>
            <pc:docMk/>
            <pc:sldMk cId="1077630109" sldId="906"/>
            <ac:cxnSpMk id="356" creationId="{7D7A0695-15EC-8841-3632-AD71C5649FE5}"/>
          </ac:cxnSpMkLst>
        </pc:cxnChg>
        <pc:cxnChg chg="del mod">
          <ac:chgData name="Palit, Tapti" userId="dec6fbcd-7598-406a-8cbf-504d4a3bac15" providerId="ADAL" clId="{ECD42228-5B96-4A72-B268-C46DF994E6B7}" dt="2024-01-24T01:40:21.286" v="34157" actId="478"/>
          <ac:cxnSpMkLst>
            <pc:docMk/>
            <pc:sldMk cId="1077630109" sldId="906"/>
            <ac:cxnSpMk id="359" creationId="{129A9EFB-DBB0-9C6B-F109-2A731D17FEA9}"/>
          </ac:cxnSpMkLst>
        </pc:cxnChg>
        <pc:cxnChg chg="del mod">
          <ac:chgData name="Palit, Tapti" userId="dec6fbcd-7598-406a-8cbf-504d4a3bac15" providerId="ADAL" clId="{ECD42228-5B96-4A72-B268-C46DF994E6B7}" dt="2024-01-24T01:37:05.332" v="34151" actId="478"/>
          <ac:cxnSpMkLst>
            <pc:docMk/>
            <pc:sldMk cId="1077630109" sldId="906"/>
            <ac:cxnSpMk id="362" creationId="{2A8DCB66-1AB1-7C0F-FF2E-8823A63BC0A5}"/>
          </ac:cxnSpMkLst>
        </pc:cxnChg>
        <pc:cxnChg chg="del mod">
          <ac:chgData name="Palit, Tapti" userId="dec6fbcd-7598-406a-8cbf-504d4a3bac15" providerId="ADAL" clId="{ECD42228-5B96-4A72-B268-C46DF994E6B7}" dt="2024-01-24T01:40:16.898" v="34156" actId="478"/>
          <ac:cxnSpMkLst>
            <pc:docMk/>
            <pc:sldMk cId="1077630109" sldId="906"/>
            <ac:cxnSpMk id="365" creationId="{CD233F9D-9625-2E4B-2073-70E9239E4EF8}"/>
          </ac:cxnSpMkLst>
        </pc:cxnChg>
        <pc:cxnChg chg="del mod">
          <ac:chgData name="Palit, Tapti" userId="dec6fbcd-7598-406a-8cbf-504d4a3bac15" providerId="ADAL" clId="{ECD42228-5B96-4A72-B268-C46DF994E6B7}" dt="2024-01-24T01:37:05.332" v="34151" actId="478"/>
          <ac:cxnSpMkLst>
            <pc:docMk/>
            <pc:sldMk cId="1077630109" sldId="906"/>
            <ac:cxnSpMk id="369" creationId="{39FF2DA0-EBBE-0DF7-B8F2-9A3F42DDA3C5}"/>
          </ac:cxnSpMkLst>
        </pc:cxnChg>
        <pc:cxnChg chg="del mod">
          <ac:chgData name="Palit, Tapti" userId="dec6fbcd-7598-406a-8cbf-504d4a3bac15" providerId="ADAL" clId="{ECD42228-5B96-4A72-B268-C46DF994E6B7}" dt="2024-01-24T01:37:10.625" v="34153" actId="478"/>
          <ac:cxnSpMkLst>
            <pc:docMk/>
            <pc:sldMk cId="1077630109" sldId="906"/>
            <ac:cxnSpMk id="372" creationId="{E8A7DBD7-1ED8-8E63-AC93-2304460736F9}"/>
          </ac:cxnSpMkLst>
        </pc:cxnChg>
        <pc:cxnChg chg="del mod">
          <ac:chgData name="Palit, Tapti" userId="dec6fbcd-7598-406a-8cbf-504d4a3bac15" providerId="ADAL" clId="{ECD42228-5B96-4A72-B268-C46DF994E6B7}" dt="2024-01-24T01:37:08.115" v="34152" actId="478"/>
          <ac:cxnSpMkLst>
            <pc:docMk/>
            <pc:sldMk cId="1077630109" sldId="906"/>
            <ac:cxnSpMk id="376" creationId="{59238C89-7739-0AC6-AF73-FD57ECADCA38}"/>
          </ac:cxnSpMkLst>
        </pc:cxnChg>
        <pc:cxnChg chg="del mod">
          <ac:chgData name="Palit, Tapti" userId="dec6fbcd-7598-406a-8cbf-504d4a3bac15" providerId="ADAL" clId="{ECD42228-5B96-4A72-B268-C46DF994E6B7}" dt="2024-01-24T01:40:16.898" v="34156" actId="478"/>
          <ac:cxnSpMkLst>
            <pc:docMk/>
            <pc:sldMk cId="1077630109" sldId="906"/>
            <ac:cxnSpMk id="379" creationId="{698EAC26-E655-3017-B3E0-1D104CDAD401}"/>
          </ac:cxnSpMkLst>
        </pc:cxnChg>
        <pc:cxnChg chg="del mod">
          <ac:chgData name="Palit, Tapti" userId="dec6fbcd-7598-406a-8cbf-504d4a3bac15" providerId="ADAL" clId="{ECD42228-5B96-4A72-B268-C46DF994E6B7}" dt="2024-01-24T01:40:16.898" v="34156" actId="478"/>
          <ac:cxnSpMkLst>
            <pc:docMk/>
            <pc:sldMk cId="1077630109" sldId="906"/>
            <ac:cxnSpMk id="382" creationId="{EB50346A-F7EA-C08B-E4DA-D1A1922FB98F}"/>
          </ac:cxnSpMkLst>
        </pc:cxnChg>
        <pc:cxnChg chg="del mod">
          <ac:chgData name="Palit, Tapti" userId="dec6fbcd-7598-406a-8cbf-504d4a3bac15" providerId="ADAL" clId="{ECD42228-5B96-4A72-B268-C46DF994E6B7}" dt="2024-01-24T01:37:05.332" v="34151" actId="478"/>
          <ac:cxnSpMkLst>
            <pc:docMk/>
            <pc:sldMk cId="1077630109" sldId="906"/>
            <ac:cxnSpMk id="385" creationId="{1EFCB220-2EB8-22B9-7CB7-D4E312CF3246}"/>
          </ac:cxnSpMkLst>
        </pc:cxnChg>
      </pc:sldChg>
      <pc:sldChg chg="addSp delSp modSp new del mod modClrScheme chgLayout">
        <pc:chgData name="Palit, Tapti" userId="dec6fbcd-7598-406a-8cbf-504d4a3bac15" providerId="ADAL" clId="{ECD42228-5B96-4A72-B268-C46DF994E6B7}" dt="2024-01-24T01:36:21.292" v="34128" actId="47"/>
        <pc:sldMkLst>
          <pc:docMk/>
          <pc:sldMk cId="2553723943" sldId="906"/>
        </pc:sldMkLst>
        <pc:spChg chg="del mod ord">
          <ac:chgData name="Palit, Tapti" userId="dec6fbcd-7598-406a-8cbf-504d4a3bac15" providerId="ADAL" clId="{ECD42228-5B96-4A72-B268-C46DF994E6B7}" dt="2024-01-24T01:35:46.651" v="34116" actId="700"/>
          <ac:spMkLst>
            <pc:docMk/>
            <pc:sldMk cId="2553723943" sldId="906"/>
            <ac:spMk id="2" creationId="{9D432868-7E2E-DCC5-DFC6-CF5438F3BA51}"/>
          </ac:spMkLst>
        </pc:spChg>
        <pc:spChg chg="del mod ord">
          <ac:chgData name="Palit, Tapti" userId="dec6fbcd-7598-406a-8cbf-504d4a3bac15" providerId="ADAL" clId="{ECD42228-5B96-4A72-B268-C46DF994E6B7}" dt="2024-01-24T01:35:46.651" v="34116" actId="700"/>
          <ac:spMkLst>
            <pc:docMk/>
            <pc:sldMk cId="2553723943" sldId="906"/>
            <ac:spMk id="3" creationId="{21FEC641-F711-F7C6-3012-D809492979E7}"/>
          </ac:spMkLst>
        </pc:spChg>
        <pc:spChg chg="mod ord">
          <ac:chgData name="Palit, Tapti" userId="dec6fbcd-7598-406a-8cbf-504d4a3bac15" providerId="ADAL" clId="{ECD42228-5B96-4A72-B268-C46DF994E6B7}" dt="2024-01-24T01:35:46.651" v="34116" actId="700"/>
          <ac:spMkLst>
            <pc:docMk/>
            <pc:sldMk cId="2553723943" sldId="906"/>
            <ac:spMk id="4" creationId="{2A7D9466-8FB7-E43A-3A1C-40D18D4999B7}"/>
          </ac:spMkLst>
        </pc:spChg>
        <pc:spChg chg="del">
          <ac:chgData name="Palit, Tapti" userId="dec6fbcd-7598-406a-8cbf-504d4a3bac15" providerId="ADAL" clId="{ECD42228-5B96-4A72-B268-C46DF994E6B7}" dt="2024-01-24T01:35:46.651" v="34116" actId="700"/>
          <ac:spMkLst>
            <pc:docMk/>
            <pc:sldMk cId="2553723943" sldId="906"/>
            <ac:spMk id="5" creationId="{25A07EF6-CAEE-C289-40A7-28A4D301D5BE}"/>
          </ac:spMkLst>
        </pc:spChg>
        <pc:spChg chg="del">
          <ac:chgData name="Palit, Tapti" userId="dec6fbcd-7598-406a-8cbf-504d4a3bac15" providerId="ADAL" clId="{ECD42228-5B96-4A72-B268-C46DF994E6B7}" dt="2024-01-24T01:35:46.651" v="34116" actId="700"/>
          <ac:spMkLst>
            <pc:docMk/>
            <pc:sldMk cId="2553723943" sldId="906"/>
            <ac:spMk id="6" creationId="{45357725-6DB0-C501-3672-C93213699370}"/>
          </ac:spMkLst>
        </pc:spChg>
        <pc:spChg chg="add mod ord">
          <ac:chgData name="Palit, Tapti" userId="dec6fbcd-7598-406a-8cbf-504d4a3bac15" providerId="ADAL" clId="{ECD42228-5B96-4A72-B268-C46DF994E6B7}" dt="2024-01-24T01:35:50.986" v="34127" actId="20577"/>
          <ac:spMkLst>
            <pc:docMk/>
            <pc:sldMk cId="2553723943" sldId="906"/>
            <ac:spMk id="7" creationId="{56A00D49-D942-A2A2-DB0F-9713D395EF73}"/>
          </ac:spMkLst>
        </pc:spChg>
        <pc:spChg chg="add mod ord">
          <ac:chgData name="Palit, Tapti" userId="dec6fbcd-7598-406a-8cbf-504d4a3bac15" providerId="ADAL" clId="{ECD42228-5B96-4A72-B268-C46DF994E6B7}" dt="2024-01-24T01:35:46.651" v="34116" actId="700"/>
          <ac:spMkLst>
            <pc:docMk/>
            <pc:sldMk cId="2553723943" sldId="906"/>
            <ac:spMk id="8" creationId="{EB5D4C44-0A51-8EBA-06DE-1DAB37E532C5}"/>
          </ac:spMkLst>
        </pc:spChg>
      </pc:sldChg>
      <pc:sldChg chg="modSp new mod">
        <pc:chgData name="Palit, Tapti" userId="dec6fbcd-7598-406a-8cbf-504d4a3bac15" providerId="ADAL" clId="{ECD42228-5B96-4A72-B268-C46DF994E6B7}" dt="2024-01-24T01:46:08.882" v="34242" actId="20577"/>
        <pc:sldMkLst>
          <pc:docMk/>
          <pc:sldMk cId="4262168973" sldId="907"/>
        </pc:sldMkLst>
        <pc:spChg chg="mod">
          <ac:chgData name="Palit, Tapti" userId="dec6fbcd-7598-406a-8cbf-504d4a3bac15" providerId="ADAL" clId="{ECD42228-5B96-4A72-B268-C46DF994E6B7}" dt="2024-01-24T01:46:08.882" v="34242" actId="20577"/>
          <ac:spMkLst>
            <pc:docMk/>
            <pc:sldMk cId="4262168973" sldId="907"/>
            <ac:spMk id="3" creationId="{52000219-C771-E29D-E126-40B5BF54EC25}"/>
          </ac:spMkLst>
        </pc:spChg>
      </pc:sldChg>
      <pc:sldChg chg="addSp delSp modSp new del mod modNotesTx">
        <pc:chgData name="Palit, Tapti" userId="dec6fbcd-7598-406a-8cbf-504d4a3bac15" providerId="ADAL" clId="{ECD42228-5B96-4A72-B268-C46DF994E6B7}" dt="2024-01-25T04:48:53.113" v="50545" actId="2696"/>
        <pc:sldMkLst>
          <pc:docMk/>
          <pc:sldMk cId="451653202" sldId="908"/>
        </pc:sldMkLst>
        <pc:spChg chg="del">
          <ac:chgData name="Palit, Tapti" userId="dec6fbcd-7598-406a-8cbf-504d4a3bac15" providerId="ADAL" clId="{ECD42228-5B96-4A72-B268-C46DF994E6B7}" dt="2024-01-24T01:56:57.395" v="34767" actId="478"/>
          <ac:spMkLst>
            <pc:docMk/>
            <pc:sldMk cId="451653202" sldId="908"/>
            <ac:spMk id="2" creationId="{08D6043F-436D-DACB-ED59-97EA55DF3F24}"/>
          </ac:spMkLst>
        </pc:spChg>
        <pc:spChg chg="mod">
          <ac:chgData name="Palit, Tapti" userId="dec6fbcd-7598-406a-8cbf-504d4a3bac15" providerId="ADAL" clId="{ECD42228-5B96-4A72-B268-C46DF994E6B7}" dt="2024-01-24T01:56:26.576" v="34722" actId="20577"/>
          <ac:spMkLst>
            <pc:docMk/>
            <pc:sldMk cId="451653202" sldId="908"/>
            <ac:spMk id="3" creationId="{2712F33D-AE7B-D89A-8E52-A0CDF202C0DB}"/>
          </ac:spMkLst>
        </pc:spChg>
        <pc:spChg chg="del">
          <ac:chgData name="Palit, Tapti" userId="dec6fbcd-7598-406a-8cbf-504d4a3bac15" providerId="ADAL" clId="{ECD42228-5B96-4A72-B268-C46DF994E6B7}" dt="2024-01-24T01:56:54.166" v="34766" actId="478"/>
          <ac:spMkLst>
            <pc:docMk/>
            <pc:sldMk cId="451653202" sldId="908"/>
            <ac:spMk id="5" creationId="{9FB46B90-7606-DF1D-566F-6749F2FB450B}"/>
          </ac:spMkLst>
        </pc:spChg>
        <pc:spChg chg="add del mod">
          <ac:chgData name="Palit, Tapti" userId="dec6fbcd-7598-406a-8cbf-504d4a3bac15" providerId="ADAL" clId="{ECD42228-5B96-4A72-B268-C46DF994E6B7}" dt="2024-01-24T02:15:23.164" v="35097" actId="478"/>
          <ac:spMkLst>
            <pc:docMk/>
            <pc:sldMk cId="451653202" sldId="908"/>
            <ac:spMk id="7" creationId="{04520DF3-BA96-33C4-1AF7-D33C0781BD61}"/>
          </ac:spMkLst>
        </pc:spChg>
        <pc:spChg chg="add del mod">
          <ac:chgData name="Palit, Tapti" userId="dec6fbcd-7598-406a-8cbf-504d4a3bac15" providerId="ADAL" clId="{ECD42228-5B96-4A72-B268-C46DF994E6B7}" dt="2024-01-24T02:15:23.164" v="35097" actId="478"/>
          <ac:spMkLst>
            <pc:docMk/>
            <pc:sldMk cId="451653202" sldId="908"/>
            <ac:spMk id="8" creationId="{86D1A792-1D8D-8C62-0D2F-CD05B9C95543}"/>
          </ac:spMkLst>
        </pc:spChg>
        <pc:spChg chg="add mod">
          <ac:chgData name="Palit, Tapti" userId="dec6fbcd-7598-406a-8cbf-504d4a3bac15" providerId="ADAL" clId="{ECD42228-5B96-4A72-B268-C46DF994E6B7}" dt="2024-01-24T03:10:36.313" v="36796" actId="1076"/>
          <ac:spMkLst>
            <pc:docMk/>
            <pc:sldMk cId="451653202" sldId="908"/>
            <ac:spMk id="9" creationId="{FA65D7BD-2299-D65A-0A8A-D752F503FE89}"/>
          </ac:spMkLst>
        </pc:spChg>
        <pc:spChg chg="add mod">
          <ac:chgData name="Palit, Tapti" userId="dec6fbcd-7598-406a-8cbf-504d4a3bac15" providerId="ADAL" clId="{ECD42228-5B96-4A72-B268-C46DF994E6B7}" dt="2024-01-24T03:10:49.026" v="36799" actId="1035"/>
          <ac:spMkLst>
            <pc:docMk/>
            <pc:sldMk cId="451653202" sldId="908"/>
            <ac:spMk id="10" creationId="{9767292F-F995-2891-5AC6-F1BAB539EF7C}"/>
          </ac:spMkLst>
        </pc:spChg>
        <pc:spChg chg="add mod">
          <ac:chgData name="Palit, Tapti" userId="dec6fbcd-7598-406a-8cbf-504d4a3bac15" providerId="ADAL" clId="{ECD42228-5B96-4A72-B268-C46DF994E6B7}" dt="2024-01-24T02:22:03.560" v="35145" actId="14100"/>
          <ac:spMkLst>
            <pc:docMk/>
            <pc:sldMk cId="451653202" sldId="908"/>
            <ac:spMk id="14" creationId="{AE4FB2D9-7B61-6319-F911-A28ECE59DAC1}"/>
          </ac:spMkLst>
        </pc:spChg>
        <pc:spChg chg="add mod">
          <ac:chgData name="Palit, Tapti" userId="dec6fbcd-7598-406a-8cbf-504d4a3bac15" providerId="ADAL" clId="{ECD42228-5B96-4A72-B268-C46DF994E6B7}" dt="2024-01-24T02:33:27.440" v="35517" actId="14100"/>
          <ac:spMkLst>
            <pc:docMk/>
            <pc:sldMk cId="451653202" sldId="908"/>
            <ac:spMk id="15" creationId="{30E9CCF6-C0BA-B0F9-FD48-0BF4C0791D20}"/>
          </ac:spMkLst>
        </pc:spChg>
        <pc:picChg chg="add mod">
          <ac:chgData name="Palit, Tapti" userId="dec6fbcd-7598-406a-8cbf-504d4a3bac15" providerId="ADAL" clId="{ECD42228-5B96-4A72-B268-C46DF994E6B7}" dt="2024-01-24T02:19:35.050" v="35100" actId="1076"/>
          <ac:picMkLst>
            <pc:docMk/>
            <pc:sldMk cId="451653202" sldId="908"/>
            <ac:picMk id="12" creationId="{1543CB99-5B51-AB2D-26DB-DA55551595EB}"/>
          </ac:picMkLst>
        </pc:picChg>
        <pc:picChg chg="add mod">
          <ac:chgData name="Palit, Tapti" userId="dec6fbcd-7598-406a-8cbf-504d4a3bac15" providerId="ADAL" clId="{ECD42228-5B96-4A72-B268-C46DF994E6B7}" dt="2024-01-24T03:10:52.075" v="36802" actId="1036"/>
          <ac:picMkLst>
            <pc:docMk/>
            <pc:sldMk cId="451653202" sldId="908"/>
            <ac:picMk id="17" creationId="{6134159E-1707-AE53-0F86-7838397A8209}"/>
          </ac:picMkLst>
        </pc:picChg>
        <pc:cxnChg chg="add mod">
          <ac:chgData name="Palit, Tapti" userId="dec6fbcd-7598-406a-8cbf-504d4a3bac15" providerId="ADAL" clId="{ECD42228-5B96-4A72-B268-C46DF994E6B7}" dt="2024-01-24T03:10:52.075" v="36802" actId="1036"/>
          <ac:cxnSpMkLst>
            <pc:docMk/>
            <pc:sldMk cId="451653202" sldId="908"/>
            <ac:cxnSpMk id="2" creationId="{49CF8573-829F-6D6D-4621-9A8FBD097048}"/>
          </ac:cxnSpMkLst>
        </pc:cxnChg>
        <pc:cxnChg chg="add mod">
          <ac:chgData name="Palit, Tapti" userId="dec6fbcd-7598-406a-8cbf-504d4a3bac15" providerId="ADAL" clId="{ECD42228-5B96-4A72-B268-C46DF994E6B7}" dt="2024-01-24T03:10:49.026" v="36799" actId="1035"/>
          <ac:cxnSpMkLst>
            <pc:docMk/>
            <pc:sldMk cId="451653202" sldId="908"/>
            <ac:cxnSpMk id="11" creationId="{063406EF-7FE0-4444-14BB-E719EBA63F57}"/>
          </ac:cxnSpMkLst>
        </pc:cxnChg>
        <pc:cxnChg chg="add mod">
          <ac:chgData name="Palit, Tapti" userId="dec6fbcd-7598-406a-8cbf-504d4a3bac15" providerId="ADAL" clId="{ECD42228-5B96-4A72-B268-C46DF994E6B7}" dt="2024-01-24T03:10:36.313" v="36796" actId="1076"/>
          <ac:cxnSpMkLst>
            <pc:docMk/>
            <pc:sldMk cId="451653202" sldId="908"/>
            <ac:cxnSpMk id="13" creationId="{A2F689EA-EE0A-4829-E31A-995BB4D840DF}"/>
          </ac:cxnSpMkLst>
        </pc:cxnChg>
      </pc:sldChg>
      <pc:sldChg chg="add del mod modShow">
        <pc:chgData name="Palit, Tapti" userId="dec6fbcd-7598-406a-8cbf-504d4a3bac15" providerId="ADAL" clId="{ECD42228-5B96-4A72-B268-C46DF994E6B7}" dt="2024-01-28T03:44:01.241" v="67437" actId="47"/>
        <pc:sldMkLst>
          <pc:docMk/>
          <pc:sldMk cId="2540125158" sldId="908"/>
        </pc:sldMkLst>
      </pc:sldChg>
      <pc:sldChg chg="addSp delSp modSp new del mod modClrScheme chgLayout">
        <pc:chgData name="Palit, Tapti" userId="dec6fbcd-7598-406a-8cbf-504d4a3bac15" providerId="ADAL" clId="{ECD42228-5B96-4A72-B268-C46DF994E6B7}" dt="2024-01-24T01:53:19.646" v="34418" actId="47"/>
        <pc:sldMkLst>
          <pc:docMk/>
          <pc:sldMk cId="2473825006" sldId="909"/>
        </pc:sldMkLst>
        <pc:spChg chg="del">
          <ac:chgData name="Palit, Tapti" userId="dec6fbcd-7598-406a-8cbf-504d4a3bac15" providerId="ADAL" clId="{ECD42228-5B96-4A72-B268-C46DF994E6B7}" dt="2024-01-24T01:51:55.723" v="34351" actId="700"/>
          <ac:spMkLst>
            <pc:docMk/>
            <pc:sldMk cId="2473825006" sldId="909"/>
            <ac:spMk id="2" creationId="{987A2E84-E723-F936-F1B9-25A7CC839F22}"/>
          </ac:spMkLst>
        </pc:spChg>
        <pc:spChg chg="del mod ord">
          <ac:chgData name="Palit, Tapti" userId="dec6fbcd-7598-406a-8cbf-504d4a3bac15" providerId="ADAL" clId="{ECD42228-5B96-4A72-B268-C46DF994E6B7}" dt="2024-01-24T01:51:55.723" v="34351" actId="700"/>
          <ac:spMkLst>
            <pc:docMk/>
            <pc:sldMk cId="2473825006" sldId="909"/>
            <ac:spMk id="3" creationId="{12E19C1A-D136-4492-4E9B-107207C9009A}"/>
          </ac:spMkLst>
        </pc:spChg>
        <pc:spChg chg="mod ord">
          <ac:chgData name="Palit, Tapti" userId="dec6fbcd-7598-406a-8cbf-504d4a3bac15" providerId="ADAL" clId="{ECD42228-5B96-4A72-B268-C46DF994E6B7}" dt="2024-01-24T01:51:55.723" v="34351" actId="700"/>
          <ac:spMkLst>
            <pc:docMk/>
            <pc:sldMk cId="2473825006" sldId="909"/>
            <ac:spMk id="4" creationId="{1FD549FD-0E96-9A9A-1FDA-E15765F6888F}"/>
          </ac:spMkLst>
        </pc:spChg>
        <pc:spChg chg="del">
          <ac:chgData name="Palit, Tapti" userId="dec6fbcd-7598-406a-8cbf-504d4a3bac15" providerId="ADAL" clId="{ECD42228-5B96-4A72-B268-C46DF994E6B7}" dt="2024-01-24T01:51:55.723" v="34351" actId="700"/>
          <ac:spMkLst>
            <pc:docMk/>
            <pc:sldMk cId="2473825006" sldId="909"/>
            <ac:spMk id="5" creationId="{FEA7FDF2-FA08-D9F0-FFD8-A651642AD49E}"/>
          </ac:spMkLst>
        </pc:spChg>
        <pc:spChg chg="del">
          <ac:chgData name="Palit, Tapti" userId="dec6fbcd-7598-406a-8cbf-504d4a3bac15" providerId="ADAL" clId="{ECD42228-5B96-4A72-B268-C46DF994E6B7}" dt="2024-01-24T01:51:55.723" v="34351" actId="700"/>
          <ac:spMkLst>
            <pc:docMk/>
            <pc:sldMk cId="2473825006" sldId="909"/>
            <ac:spMk id="6" creationId="{975CF75A-E54F-1C7C-BAF4-D68675FEF3F0}"/>
          </ac:spMkLst>
        </pc:spChg>
        <pc:spChg chg="add mod ord">
          <ac:chgData name="Palit, Tapti" userId="dec6fbcd-7598-406a-8cbf-504d4a3bac15" providerId="ADAL" clId="{ECD42228-5B96-4A72-B268-C46DF994E6B7}" dt="2024-01-24T01:52:10.119" v="34417" actId="20577"/>
          <ac:spMkLst>
            <pc:docMk/>
            <pc:sldMk cId="2473825006" sldId="909"/>
            <ac:spMk id="7" creationId="{D9CC35A3-3DA6-82DA-3182-4900132EAD34}"/>
          </ac:spMkLst>
        </pc:spChg>
      </pc:sldChg>
      <pc:sldChg chg="addSp delSp modSp add del mod modClrScheme modAnim chgLayout modNotesTx">
        <pc:chgData name="Palit, Tapti" userId="dec6fbcd-7598-406a-8cbf-504d4a3bac15" providerId="ADAL" clId="{ECD42228-5B96-4A72-B268-C46DF994E6B7}" dt="2024-01-25T04:48:53.113" v="50545" actId="2696"/>
        <pc:sldMkLst>
          <pc:docMk/>
          <pc:sldMk cId="3860485384" sldId="909"/>
        </pc:sldMkLst>
        <pc:spChg chg="mod ord">
          <ac:chgData name="Palit, Tapti" userId="dec6fbcd-7598-406a-8cbf-504d4a3bac15" providerId="ADAL" clId="{ECD42228-5B96-4A72-B268-C46DF994E6B7}" dt="2024-01-24T02:24:36.340" v="35298" actId="700"/>
          <ac:spMkLst>
            <pc:docMk/>
            <pc:sldMk cId="3860485384" sldId="909"/>
            <ac:spMk id="3" creationId="{2712F33D-AE7B-D89A-8E52-A0CDF202C0DB}"/>
          </ac:spMkLst>
        </pc:spChg>
        <pc:spChg chg="mod ord">
          <ac:chgData name="Palit, Tapti" userId="dec6fbcd-7598-406a-8cbf-504d4a3bac15" providerId="ADAL" clId="{ECD42228-5B96-4A72-B268-C46DF994E6B7}" dt="2024-01-24T02:24:36.340" v="35298" actId="700"/>
          <ac:spMkLst>
            <pc:docMk/>
            <pc:sldMk cId="3860485384" sldId="909"/>
            <ac:spMk id="4" creationId="{E28BF4AD-8F4F-1876-D520-F456FB07EBE8}"/>
          </ac:spMkLst>
        </pc:spChg>
        <pc:spChg chg="add mod">
          <ac:chgData name="Palit, Tapti" userId="dec6fbcd-7598-406a-8cbf-504d4a3bac15" providerId="ADAL" clId="{ECD42228-5B96-4A72-B268-C46DF994E6B7}" dt="2024-01-24T02:24:49.985" v="35300" actId="207"/>
          <ac:spMkLst>
            <pc:docMk/>
            <pc:sldMk cId="3860485384" sldId="909"/>
            <ac:spMk id="5" creationId="{DC8D10EC-70BF-388B-DA34-2E4FCFDA2376}"/>
          </ac:spMkLst>
        </pc:spChg>
        <pc:spChg chg="del mod ord">
          <ac:chgData name="Palit, Tapti" userId="dec6fbcd-7598-406a-8cbf-504d4a3bac15" providerId="ADAL" clId="{ECD42228-5B96-4A72-B268-C46DF994E6B7}" dt="2024-01-24T02:24:36.340" v="35298" actId="700"/>
          <ac:spMkLst>
            <pc:docMk/>
            <pc:sldMk cId="3860485384" sldId="909"/>
            <ac:spMk id="6" creationId="{FAD5AB90-66DD-753E-5460-D7F435C445B7}"/>
          </ac:spMkLst>
        </pc:spChg>
        <pc:spChg chg="add mod ord">
          <ac:chgData name="Palit, Tapti" userId="dec6fbcd-7598-406a-8cbf-504d4a3bac15" providerId="ADAL" clId="{ECD42228-5B96-4A72-B268-C46DF994E6B7}" dt="2024-01-24T02:24:36.340" v="35298" actId="700"/>
          <ac:spMkLst>
            <pc:docMk/>
            <pc:sldMk cId="3860485384" sldId="909"/>
            <ac:spMk id="7" creationId="{E64EFD2C-6B33-0663-AF25-9AD54C718620}"/>
          </ac:spMkLst>
        </pc:spChg>
        <pc:spChg chg="add mod">
          <ac:chgData name="Palit, Tapti" userId="dec6fbcd-7598-406a-8cbf-504d4a3bac15" providerId="ADAL" clId="{ECD42228-5B96-4A72-B268-C46DF994E6B7}" dt="2024-01-24T02:26:48.498" v="35306" actId="1076"/>
          <ac:spMkLst>
            <pc:docMk/>
            <pc:sldMk cId="3860485384" sldId="909"/>
            <ac:spMk id="8" creationId="{762464C1-A6F9-B412-81E2-6E877CE3913C}"/>
          </ac:spMkLst>
        </pc:spChg>
        <pc:spChg chg="mod">
          <ac:chgData name="Palit, Tapti" userId="dec6fbcd-7598-406a-8cbf-504d4a3bac15" providerId="ADAL" clId="{ECD42228-5B96-4A72-B268-C46DF994E6B7}" dt="2024-01-24T03:11:26.669" v="36841" actId="1035"/>
          <ac:spMkLst>
            <pc:docMk/>
            <pc:sldMk cId="3860485384" sldId="909"/>
            <ac:spMk id="9" creationId="{FA65D7BD-2299-D65A-0A8A-D752F503FE89}"/>
          </ac:spMkLst>
        </pc:spChg>
        <pc:spChg chg="mod">
          <ac:chgData name="Palit, Tapti" userId="dec6fbcd-7598-406a-8cbf-504d4a3bac15" providerId="ADAL" clId="{ECD42228-5B96-4A72-B268-C46DF994E6B7}" dt="2024-01-24T03:11:31.134" v="36842" actId="1035"/>
          <ac:spMkLst>
            <pc:docMk/>
            <pc:sldMk cId="3860485384" sldId="909"/>
            <ac:spMk id="10" creationId="{9767292F-F995-2891-5AC6-F1BAB539EF7C}"/>
          </ac:spMkLst>
        </pc:spChg>
        <pc:spChg chg="mod">
          <ac:chgData name="Palit, Tapti" userId="dec6fbcd-7598-406a-8cbf-504d4a3bac15" providerId="ADAL" clId="{ECD42228-5B96-4A72-B268-C46DF994E6B7}" dt="2024-01-24T02:38:57.800" v="35819" actId="20577"/>
          <ac:spMkLst>
            <pc:docMk/>
            <pc:sldMk cId="3860485384" sldId="909"/>
            <ac:spMk id="15" creationId="{30E9CCF6-C0BA-B0F9-FD48-0BF4C0791D20}"/>
          </ac:spMkLst>
        </pc:spChg>
        <pc:picChg chg="mod">
          <ac:chgData name="Palit, Tapti" userId="dec6fbcd-7598-406a-8cbf-504d4a3bac15" providerId="ADAL" clId="{ECD42228-5B96-4A72-B268-C46DF994E6B7}" dt="2024-01-24T03:11:34.215" v="36843" actId="1035"/>
          <ac:picMkLst>
            <pc:docMk/>
            <pc:sldMk cId="3860485384" sldId="909"/>
            <ac:picMk id="17" creationId="{6134159E-1707-AE53-0F86-7838397A8209}"/>
          </ac:picMkLst>
        </pc:picChg>
        <pc:cxnChg chg="mod">
          <ac:chgData name="Palit, Tapti" userId="dec6fbcd-7598-406a-8cbf-504d4a3bac15" providerId="ADAL" clId="{ECD42228-5B96-4A72-B268-C46DF994E6B7}" dt="2024-01-24T03:11:34.215" v="36843" actId="1035"/>
          <ac:cxnSpMkLst>
            <pc:docMk/>
            <pc:sldMk cId="3860485384" sldId="909"/>
            <ac:cxnSpMk id="2" creationId="{49CF8573-829F-6D6D-4621-9A8FBD097048}"/>
          </ac:cxnSpMkLst>
        </pc:cxnChg>
        <pc:cxnChg chg="mod">
          <ac:chgData name="Palit, Tapti" userId="dec6fbcd-7598-406a-8cbf-504d4a3bac15" providerId="ADAL" clId="{ECD42228-5B96-4A72-B268-C46DF994E6B7}" dt="2024-01-24T03:11:31.134" v="36842" actId="1035"/>
          <ac:cxnSpMkLst>
            <pc:docMk/>
            <pc:sldMk cId="3860485384" sldId="909"/>
            <ac:cxnSpMk id="11" creationId="{063406EF-7FE0-4444-14BB-E719EBA63F57}"/>
          </ac:cxnSpMkLst>
        </pc:cxnChg>
        <pc:cxnChg chg="mod">
          <ac:chgData name="Palit, Tapti" userId="dec6fbcd-7598-406a-8cbf-504d4a3bac15" providerId="ADAL" clId="{ECD42228-5B96-4A72-B268-C46DF994E6B7}" dt="2024-01-24T03:11:26.669" v="36841" actId="1035"/>
          <ac:cxnSpMkLst>
            <pc:docMk/>
            <pc:sldMk cId="3860485384" sldId="909"/>
            <ac:cxnSpMk id="13" creationId="{A2F689EA-EE0A-4829-E31A-995BB4D840DF}"/>
          </ac:cxnSpMkLst>
        </pc:cxnChg>
      </pc:sldChg>
      <pc:sldChg chg="add del mod modShow">
        <pc:chgData name="Palit, Tapti" userId="dec6fbcd-7598-406a-8cbf-504d4a3bac15" providerId="ADAL" clId="{ECD42228-5B96-4A72-B268-C46DF994E6B7}" dt="2024-01-28T03:44:01.241" v="67437" actId="47"/>
        <pc:sldMkLst>
          <pc:docMk/>
          <pc:sldMk cId="3876581121" sldId="909"/>
        </pc:sldMkLst>
      </pc:sldChg>
      <pc:sldChg chg="add del mod modShow">
        <pc:chgData name="Palit, Tapti" userId="dec6fbcd-7598-406a-8cbf-504d4a3bac15" providerId="ADAL" clId="{ECD42228-5B96-4A72-B268-C46DF994E6B7}" dt="2024-01-28T03:44:01.241" v="67437" actId="47"/>
        <pc:sldMkLst>
          <pc:docMk/>
          <pc:sldMk cId="1700005522" sldId="910"/>
        </pc:sldMkLst>
      </pc:sldChg>
      <pc:sldChg chg="addSp delSp modSp add del mod delAnim addCm modNotesTx">
        <pc:chgData name="Palit, Tapti" userId="dec6fbcd-7598-406a-8cbf-504d4a3bac15" providerId="ADAL" clId="{ECD42228-5B96-4A72-B268-C46DF994E6B7}" dt="2024-01-25T04:48:53.113" v="50545" actId="2696"/>
        <pc:sldMkLst>
          <pc:docMk/>
          <pc:sldMk cId="3430816932" sldId="910"/>
        </pc:sldMkLst>
        <pc:spChg chg="mod">
          <ac:chgData name="Palit, Tapti" userId="dec6fbcd-7598-406a-8cbf-504d4a3bac15" providerId="ADAL" clId="{ECD42228-5B96-4A72-B268-C46DF994E6B7}" dt="2024-01-24T02:36:47.395" v="35637" actId="20577"/>
          <ac:spMkLst>
            <pc:docMk/>
            <pc:sldMk cId="3430816932" sldId="910"/>
            <ac:spMk id="3" creationId="{2712F33D-AE7B-D89A-8E52-A0CDF202C0DB}"/>
          </ac:spMkLst>
        </pc:spChg>
        <pc:spChg chg="del">
          <ac:chgData name="Palit, Tapti" userId="dec6fbcd-7598-406a-8cbf-504d4a3bac15" providerId="ADAL" clId="{ECD42228-5B96-4A72-B268-C46DF994E6B7}" dt="2024-01-24T02:28:53.568" v="35319" actId="478"/>
          <ac:spMkLst>
            <pc:docMk/>
            <pc:sldMk cId="3430816932" sldId="910"/>
            <ac:spMk id="5" creationId="{DC8D10EC-70BF-388B-DA34-2E4FCFDA2376}"/>
          </ac:spMkLst>
        </pc:spChg>
        <pc:spChg chg="add mod">
          <ac:chgData name="Palit, Tapti" userId="dec6fbcd-7598-406a-8cbf-504d4a3bac15" providerId="ADAL" clId="{ECD42228-5B96-4A72-B268-C46DF994E6B7}" dt="2024-01-24T02:37:54.937" v="35794" actId="20577"/>
          <ac:spMkLst>
            <pc:docMk/>
            <pc:sldMk cId="3430816932" sldId="910"/>
            <ac:spMk id="5" creationId="{FCE4DF27-D25A-9871-DADC-CDC2E2ED7529}"/>
          </ac:spMkLst>
        </pc:spChg>
        <pc:spChg chg="add mod">
          <ac:chgData name="Palit, Tapti" userId="dec6fbcd-7598-406a-8cbf-504d4a3bac15" providerId="ADAL" clId="{ECD42228-5B96-4A72-B268-C46DF994E6B7}" dt="2024-01-24T02:30:16.716" v="35370"/>
          <ac:spMkLst>
            <pc:docMk/>
            <pc:sldMk cId="3430816932" sldId="910"/>
            <ac:spMk id="6" creationId="{7AB01450-1357-FFE4-FEA4-024508AC6AE4}"/>
          </ac:spMkLst>
        </pc:spChg>
        <pc:spChg chg="del">
          <ac:chgData name="Palit, Tapti" userId="dec6fbcd-7598-406a-8cbf-504d4a3bac15" providerId="ADAL" clId="{ECD42228-5B96-4A72-B268-C46DF994E6B7}" dt="2024-01-24T03:16:33.779" v="37074" actId="478"/>
          <ac:spMkLst>
            <pc:docMk/>
            <pc:sldMk cId="3430816932" sldId="910"/>
            <ac:spMk id="7" creationId="{E64EFD2C-6B33-0663-AF25-9AD54C718620}"/>
          </ac:spMkLst>
        </pc:spChg>
        <pc:spChg chg="del">
          <ac:chgData name="Palit, Tapti" userId="dec6fbcd-7598-406a-8cbf-504d4a3bac15" providerId="ADAL" clId="{ECD42228-5B96-4A72-B268-C46DF994E6B7}" dt="2024-01-24T02:28:53.568" v="35319" actId="478"/>
          <ac:spMkLst>
            <pc:docMk/>
            <pc:sldMk cId="3430816932" sldId="910"/>
            <ac:spMk id="8" creationId="{762464C1-A6F9-B412-81E2-6E877CE3913C}"/>
          </ac:spMkLst>
        </pc:spChg>
        <pc:spChg chg="mod">
          <ac:chgData name="Palit, Tapti" userId="dec6fbcd-7598-406a-8cbf-504d4a3bac15" providerId="ADAL" clId="{ECD42228-5B96-4A72-B268-C46DF994E6B7}" dt="2024-01-24T03:12:09.922" v="36860" actId="1035"/>
          <ac:spMkLst>
            <pc:docMk/>
            <pc:sldMk cId="3430816932" sldId="910"/>
            <ac:spMk id="9" creationId="{FA65D7BD-2299-D65A-0A8A-D752F503FE89}"/>
          </ac:spMkLst>
        </pc:spChg>
        <pc:spChg chg="mod">
          <ac:chgData name="Palit, Tapti" userId="dec6fbcd-7598-406a-8cbf-504d4a3bac15" providerId="ADAL" clId="{ECD42228-5B96-4A72-B268-C46DF994E6B7}" dt="2024-01-24T03:12:23.370" v="36886" actId="1035"/>
          <ac:spMkLst>
            <pc:docMk/>
            <pc:sldMk cId="3430816932" sldId="910"/>
            <ac:spMk id="10" creationId="{9767292F-F995-2891-5AC6-F1BAB539EF7C}"/>
          </ac:spMkLst>
        </pc:spChg>
        <pc:spChg chg="del">
          <ac:chgData name="Palit, Tapti" userId="dec6fbcd-7598-406a-8cbf-504d4a3bac15" providerId="ADAL" clId="{ECD42228-5B96-4A72-B268-C46DF994E6B7}" dt="2024-01-24T02:30:10.627" v="35369" actId="478"/>
          <ac:spMkLst>
            <pc:docMk/>
            <pc:sldMk cId="3430816932" sldId="910"/>
            <ac:spMk id="14" creationId="{AE4FB2D9-7B61-6319-F911-A28ECE59DAC1}"/>
          </ac:spMkLst>
        </pc:spChg>
        <pc:spChg chg="del mod">
          <ac:chgData name="Palit, Tapti" userId="dec6fbcd-7598-406a-8cbf-504d4a3bac15" providerId="ADAL" clId="{ECD42228-5B96-4A72-B268-C46DF994E6B7}" dt="2024-01-24T02:30:07.559" v="35368" actId="478"/>
          <ac:spMkLst>
            <pc:docMk/>
            <pc:sldMk cId="3430816932" sldId="910"/>
            <ac:spMk id="15" creationId="{30E9CCF6-C0BA-B0F9-FD48-0BF4C0791D20}"/>
          </ac:spMkLst>
        </pc:spChg>
        <pc:spChg chg="add mod">
          <ac:chgData name="Palit, Tapti" userId="dec6fbcd-7598-406a-8cbf-504d4a3bac15" providerId="ADAL" clId="{ECD42228-5B96-4A72-B268-C46DF994E6B7}" dt="2024-01-24T02:37:48.322" v="35770" actId="20577"/>
          <ac:spMkLst>
            <pc:docMk/>
            <pc:sldMk cId="3430816932" sldId="910"/>
            <ac:spMk id="16" creationId="{45599644-6CDD-546D-E568-D7DF000D9CDF}"/>
          </ac:spMkLst>
        </pc:spChg>
        <pc:spChg chg="add mod">
          <ac:chgData name="Palit, Tapti" userId="dec6fbcd-7598-406a-8cbf-504d4a3bac15" providerId="ADAL" clId="{ECD42228-5B96-4A72-B268-C46DF994E6B7}" dt="2024-01-24T03:12:49.213" v="36890" actId="14100"/>
          <ac:spMkLst>
            <pc:docMk/>
            <pc:sldMk cId="3430816932" sldId="910"/>
            <ac:spMk id="18" creationId="{5C456D00-926C-72D7-854B-6182ACB33EB7}"/>
          </ac:spMkLst>
        </pc:spChg>
        <pc:spChg chg="add mod">
          <ac:chgData name="Palit, Tapti" userId="dec6fbcd-7598-406a-8cbf-504d4a3bac15" providerId="ADAL" clId="{ECD42228-5B96-4A72-B268-C46DF994E6B7}" dt="2024-01-24T03:13:01.457" v="36900" actId="1035"/>
          <ac:spMkLst>
            <pc:docMk/>
            <pc:sldMk cId="3430816932" sldId="910"/>
            <ac:spMk id="19" creationId="{8FE2189E-861F-0117-0F14-C410C4E7AD17}"/>
          </ac:spMkLst>
        </pc:spChg>
        <pc:picChg chg="mod">
          <ac:chgData name="Palit, Tapti" userId="dec6fbcd-7598-406a-8cbf-504d4a3bac15" providerId="ADAL" clId="{ECD42228-5B96-4A72-B268-C46DF994E6B7}" dt="2024-01-24T02:55:51.777" v="36373" actId="1076"/>
          <ac:picMkLst>
            <pc:docMk/>
            <pc:sldMk cId="3430816932" sldId="910"/>
            <ac:picMk id="17" creationId="{6134159E-1707-AE53-0F86-7838397A8209}"/>
          </ac:picMkLst>
        </pc:picChg>
        <pc:picChg chg="add mod">
          <ac:chgData name="Palit, Tapti" userId="dec6fbcd-7598-406a-8cbf-504d4a3bac15" providerId="ADAL" clId="{ECD42228-5B96-4A72-B268-C46DF994E6B7}" dt="2024-01-24T03:13:06.227" v="36901" actId="1076"/>
          <ac:picMkLst>
            <pc:docMk/>
            <pc:sldMk cId="3430816932" sldId="910"/>
            <ac:picMk id="24" creationId="{15ADB422-0CF4-74C3-91B1-46B9B246166A}"/>
          </ac:picMkLst>
        </pc:picChg>
        <pc:cxnChg chg="mod">
          <ac:chgData name="Palit, Tapti" userId="dec6fbcd-7598-406a-8cbf-504d4a3bac15" providerId="ADAL" clId="{ECD42228-5B96-4A72-B268-C46DF994E6B7}" dt="2024-01-24T03:12:23.370" v="36886" actId="1035"/>
          <ac:cxnSpMkLst>
            <pc:docMk/>
            <pc:sldMk cId="3430816932" sldId="910"/>
            <ac:cxnSpMk id="2" creationId="{49CF8573-829F-6D6D-4621-9A8FBD097048}"/>
          </ac:cxnSpMkLst>
        </pc:cxnChg>
        <pc:cxnChg chg="mod">
          <ac:chgData name="Palit, Tapti" userId="dec6fbcd-7598-406a-8cbf-504d4a3bac15" providerId="ADAL" clId="{ECD42228-5B96-4A72-B268-C46DF994E6B7}" dt="2024-01-24T03:12:23.370" v="36886" actId="1035"/>
          <ac:cxnSpMkLst>
            <pc:docMk/>
            <pc:sldMk cId="3430816932" sldId="910"/>
            <ac:cxnSpMk id="11" creationId="{063406EF-7FE0-4444-14BB-E719EBA63F57}"/>
          </ac:cxnSpMkLst>
        </pc:cxnChg>
        <pc:cxnChg chg="mod">
          <ac:chgData name="Palit, Tapti" userId="dec6fbcd-7598-406a-8cbf-504d4a3bac15" providerId="ADAL" clId="{ECD42228-5B96-4A72-B268-C46DF994E6B7}" dt="2024-01-24T03:12:09.922" v="36860" actId="1035"/>
          <ac:cxnSpMkLst>
            <pc:docMk/>
            <pc:sldMk cId="3430816932" sldId="910"/>
            <ac:cxnSpMk id="13" creationId="{A2F689EA-EE0A-4829-E31A-995BB4D840DF}"/>
          </ac:cxnSpMkLst>
        </pc:cxnChg>
        <pc:cxnChg chg="add mod">
          <ac:chgData name="Palit, Tapti" userId="dec6fbcd-7598-406a-8cbf-504d4a3bac15" providerId="ADAL" clId="{ECD42228-5B96-4A72-B268-C46DF994E6B7}" dt="2024-01-24T03:12:49.213" v="36890" actId="14100"/>
          <ac:cxnSpMkLst>
            <pc:docMk/>
            <pc:sldMk cId="3430816932" sldId="910"/>
            <ac:cxnSpMk id="14" creationId="{ABE0F8A8-B2C4-0DB8-6A38-49E30571CE3B}"/>
          </ac:cxnSpMkLst>
        </pc:cxnChg>
        <pc:cxnChg chg="add mod">
          <ac:chgData name="Palit, Tapti" userId="dec6fbcd-7598-406a-8cbf-504d4a3bac15" providerId="ADAL" clId="{ECD42228-5B96-4A72-B268-C46DF994E6B7}" dt="2024-01-24T03:13:01.457" v="36900" actId="1035"/>
          <ac:cxnSpMkLst>
            <pc:docMk/>
            <pc:sldMk cId="3430816932" sldId="910"/>
            <ac:cxnSpMk id="20" creationId="{C1E8F081-834F-20EC-FE77-03D02FCA4588}"/>
          </ac:cxnSpMkLst>
        </pc:cxnChg>
        <pc:cxnChg chg="add mod">
          <ac:chgData name="Palit, Tapti" userId="dec6fbcd-7598-406a-8cbf-504d4a3bac15" providerId="ADAL" clId="{ECD42228-5B96-4A72-B268-C46DF994E6B7}" dt="2024-01-24T03:13:06.227" v="36901" actId="1076"/>
          <ac:cxnSpMkLst>
            <pc:docMk/>
            <pc:sldMk cId="3430816932" sldId="910"/>
            <ac:cxnSpMk id="21" creationId="{BA285874-5332-9F6E-8335-EAB7343662E0}"/>
          </ac:cxnSpMkLst>
        </pc:cxnChg>
        <pc:extLst>
          <p:ext xmlns:p="http://schemas.openxmlformats.org/presentationml/2006/main" uri="{D6D511B9-2390-475A-947B-AFAB55BFBCF1}">
            <pc226:cmChg xmlns:pc226="http://schemas.microsoft.com/office/powerpoint/2022/06/main/command" chg="add">
              <pc226:chgData name="Palit, Tapti" userId="dec6fbcd-7598-406a-8cbf-504d4a3bac15" providerId="ADAL" clId="{ECD42228-5B96-4A72-B268-C46DF994E6B7}" dt="2024-01-24T02:53:50.705" v="36363"/>
              <pc2:cmMkLst xmlns:pc2="http://schemas.microsoft.com/office/powerpoint/2019/9/main/command">
                <pc:docMk/>
                <pc:sldMk cId="3430816932" sldId="910"/>
                <pc2:cmMk id="{499A5583-E752-4A62-BF5A-4A0065E6AED7}"/>
              </pc2:cmMkLst>
            </pc226:cmChg>
          </p:ext>
        </pc:extLst>
      </pc:sldChg>
      <pc:sldChg chg="add del mod modShow">
        <pc:chgData name="Palit, Tapti" userId="dec6fbcd-7598-406a-8cbf-504d4a3bac15" providerId="ADAL" clId="{ECD42228-5B96-4A72-B268-C46DF994E6B7}" dt="2024-01-28T03:44:01.241" v="67437" actId="47"/>
        <pc:sldMkLst>
          <pc:docMk/>
          <pc:sldMk cId="1567735828" sldId="911"/>
        </pc:sldMkLst>
      </pc:sldChg>
      <pc:sldChg chg="addSp modSp add del mod modAnim modNotesTx">
        <pc:chgData name="Palit, Tapti" userId="dec6fbcd-7598-406a-8cbf-504d4a3bac15" providerId="ADAL" clId="{ECD42228-5B96-4A72-B268-C46DF994E6B7}" dt="2024-01-25T04:48:53.113" v="50545" actId="2696"/>
        <pc:sldMkLst>
          <pc:docMk/>
          <pc:sldMk cId="2331828216" sldId="911"/>
        </pc:sldMkLst>
        <pc:spChg chg="mod">
          <ac:chgData name="Palit, Tapti" userId="dec6fbcd-7598-406a-8cbf-504d4a3bac15" providerId="ADAL" clId="{ECD42228-5B96-4A72-B268-C46DF994E6B7}" dt="2024-01-24T02:36:24.227" v="35610" actId="20577"/>
          <ac:spMkLst>
            <pc:docMk/>
            <pc:sldMk cId="2331828216" sldId="911"/>
            <ac:spMk id="5" creationId="{A5C03726-C797-7BB6-252B-7E78B26463A4}"/>
          </ac:spMkLst>
        </pc:spChg>
        <pc:spChg chg="mod">
          <ac:chgData name="Palit, Tapti" userId="dec6fbcd-7598-406a-8cbf-504d4a3bac15" providerId="ADAL" clId="{ECD42228-5B96-4A72-B268-C46DF994E6B7}" dt="2024-01-24T02:41:43.714" v="35837" actId="20577"/>
          <ac:spMkLst>
            <pc:docMk/>
            <pc:sldMk cId="2331828216" sldId="911"/>
            <ac:spMk id="7" creationId="{05B7E98C-2F67-CE84-0B0B-DC7C7D7354C8}"/>
          </ac:spMkLst>
        </pc:spChg>
        <pc:spChg chg="mod">
          <ac:chgData name="Palit, Tapti" userId="dec6fbcd-7598-406a-8cbf-504d4a3bac15" providerId="ADAL" clId="{ECD42228-5B96-4A72-B268-C46DF994E6B7}" dt="2024-01-24T03:13:59.928" v="36911" actId="6549"/>
          <ac:spMkLst>
            <pc:docMk/>
            <pc:sldMk cId="2331828216" sldId="911"/>
            <ac:spMk id="20" creationId="{FFB71976-E38C-5D69-8CB8-6D9C1B110290}"/>
          </ac:spMkLst>
        </pc:spChg>
        <pc:spChg chg="add mod">
          <ac:chgData name="Palit, Tapti" userId="dec6fbcd-7598-406a-8cbf-504d4a3bac15" providerId="ADAL" clId="{ECD42228-5B96-4A72-B268-C46DF994E6B7}" dt="2024-01-24T02:48:31.855" v="35923" actId="14100"/>
          <ac:spMkLst>
            <pc:docMk/>
            <pc:sldMk cId="2331828216" sldId="911"/>
            <ac:spMk id="23" creationId="{EEBD84B5-1350-637E-21C0-D5972C3F88A5}"/>
          </ac:spMkLst>
        </pc:spChg>
        <pc:spChg chg="add mod">
          <ac:chgData name="Palit, Tapti" userId="dec6fbcd-7598-406a-8cbf-504d4a3bac15" providerId="ADAL" clId="{ECD42228-5B96-4A72-B268-C46DF994E6B7}" dt="2024-01-24T19:39:29.976" v="41306"/>
          <ac:spMkLst>
            <pc:docMk/>
            <pc:sldMk cId="2331828216" sldId="911"/>
            <ac:spMk id="24" creationId="{12F5A6D5-A3DB-0259-38A4-BE86181342D4}"/>
          </ac:spMkLst>
        </pc:spChg>
        <pc:cxnChg chg="add mod">
          <ac:chgData name="Palit, Tapti" userId="dec6fbcd-7598-406a-8cbf-504d4a3bac15" providerId="ADAL" clId="{ECD42228-5B96-4A72-B268-C46DF994E6B7}" dt="2024-01-24T02:39:55.888" v="35821"/>
          <ac:cxnSpMkLst>
            <pc:docMk/>
            <pc:sldMk cId="2331828216" sldId="911"/>
            <ac:cxnSpMk id="6" creationId="{85065DAE-029C-7193-15B2-A8165CF1694C}"/>
          </ac:cxnSpMkLst>
        </pc:cxnChg>
        <pc:cxnChg chg="add mod">
          <ac:chgData name="Palit, Tapti" userId="dec6fbcd-7598-406a-8cbf-504d4a3bac15" providerId="ADAL" clId="{ECD42228-5B96-4A72-B268-C46DF994E6B7}" dt="2024-01-24T02:42:39.102" v="35847" actId="692"/>
          <ac:cxnSpMkLst>
            <pc:docMk/>
            <pc:sldMk cId="2331828216" sldId="911"/>
            <ac:cxnSpMk id="10" creationId="{B8647F1F-1E86-751C-3975-410683DCD1F0}"/>
          </ac:cxnSpMkLst>
        </pc:cxnChg>
        <pc:cxnChg chg="add mod">
          <ac:chgData name="Palit, Tapti" userId="dec6fbcd-7598-406a-8cbf-504d4a3bac15" providerId="ADAL" clId="{ECD42228-5B96-4A72-B268-C46DF994E6B7}" dt="2024-01-24T02:42:39.102" v="35847" actId="692"/>
          <ac:cxnSpMkLst>
            <pc:docMk/>
            <pc:sldMk cId="2331828216" sldId="911"/>
            <ac:cxnSpMk id="12" creationId="{FB2DB138-B1B5-60DE-48CF-D8B71B92978E}"/>
          </ac:cxnSpMkLst>
        </pc:cxnChg>
        <pc:cxnChg chg="add mod">
          <ac:chgData name="Palit, Tapti" userId="dec6fbcd-7598-406a-8cbf-504d4a3bac15" providerId="ADAL" clId="{ECD42228-5B96-4A72-B268-C46DF994E6B7}" dt="2024-01-24T02:42:39.102" v="35847" actId="692"/>
          <ac:cxnSpMkLst>
            <pc:docMk/>
            <pc:sldMk cId="2331828216" sldId="911"/>
            <ac:cxnSpMk id="14" creationId="{FD163F1E-9E26-2CD9-FD43-959296474CFF}"/>
          </ac:cxnSpMkLst>
        </pc:cxnChg>
        <pc:cxnChg chg="add mod">
          <ac:chgData name="Palit, Tapti" userId="dec6fbcd-7598-406a-8cbf-504d4a3bac15" providerId="ADAL" clId="{ECD42228-5B96-4A72-B268-C46DF994E6B7}" dt="2024-01-24T02:42:39.102" v="35847" actId="692"/>
          <ac:cxnSpMkLst>
            <pc:docMk/>
            <pc:sldMk cId="2331828216" sldId="911"/>
            <ac:cxnSpMk id="15" creationId="{F89A670D-479D-525E-60C7-561714F592EB}"/>
          </ac:cxnSpMkLst>
        </pc:cxnChg>
        <pc:cxnChg chg="add mod">
          <ac:chgData name="Palit, Tapti" userId="dec6fbcd-7598-406a-8cbf-504d4a3bac15" providerId="ADAL" clId="{ECD42228-5B96-4A72-B268-C46DF994E6B7}" dt="2024-01-24T02:42:39.102" v="35847" actId="692"/>
          <ac:cxnSpMkLst>
            <pc:docMk/>
            <pc:sldMk cId="2331828216" sldId="911"/>
            <ac:cxnSpMk id="16" creationId="{87AC1E60-B4E4-23CB-6644-167E06BB637E}"/>
          </ac:cxnSpMkLst>
        </pc:cxnChg>
        <pc:cxnChg chg="add mod">
          <ac:chgData name="Palit, Tapti" userId="dec6fbcd-7598-406a-8cbf-504d4a3bac15" providerId="ADAL" clId="{ECD42228-5B96-4A72-B268-C46DF994E6B7}" dt="2024-01-24T02:42:39.102" v="35847" actId="692"/>
          <ac:cxnSpMkLst>
            <pc:docMk/>
            <pc:sldMk cId="2331828216" sldId="911"/>
            <ac:cxnSpMk id="17" creationId="{C9C0918F-E7D2-4367-6EE5-8E2383313CE2}"/>
          </ac:cxnSpMkLst>
        </pc:cxnChg>
        <pc:cxnChg chg="add mod">
          <ac:chgData name="Palit, Tapti" userId="dec6fbcd-7598-406a-8cbf-504d4a3bac15" providerId="ADAL" clId="{ECD42228-5B96-4A72-B268-C46DF994E6B7}" dt="2024-01-24T02:42:39.102" v="35847" actId="692"/>
          <ac:cxnSpMkLst>
            <pc:docMk/>
            <pc:sldMk cId="2331828216" sldId="911"/>
            <ac:cxnSpMk id="18" creationId="{E3CBF07C-EA42-61EC-8ECA-7F3E86291ECE}"/>
          </ac:cxnSpMkLst>
        </pc:cxnChg>
        <pc:cxnChg chg="add mod">
          <ac:chgData name="Palit, Tapti" userId="dec6fbcd-7598-406a-8cbf-504d4a3bac15" providerId="ADAL" clId="{ECD42228-5B96-4A72-B268-C46DF994E6B7}" dt="2024-01-24T02:42:39.102" v="35847" actId="692"/>
          <ac:cxnSpMkLst>
            <pc:docMk/>
            <pc:sldMk cId="2331828216" sldId="911"/>
            <ac:cxnSpMk id="19" creationId="{AD880DBC-E04F-1AD0-45E7-CD7700ADDA44}"/>
          </ac:cxnSpMkLst>
        </pc:cxnChg>
        <pc:cxnChg chg="add mod">
          <ac:chgData name="Palit, Tapti" userId="dec6fbcd-7598-406a-8cbf-504d4a3bac15" providerId="ADAL" clId="{ECD42228-5B96-4A72-B268-C46DF994E6B7}" dt="2024-01-24T02:42:39.102" v="35847" actId="692"/>
          <ac:cxnSpMkLst>
            <pc:docMk/>
            <pc:sldMk cId="2331828216" sldId="911"/>
            <ac:cxnSpMk id="21" creationId="{9AE85AA4-1193-4C03-85DF-B5A6D89CEE6A}"/>
          </ac:cxnSpMkLst>
        </pc:cxnChg>
        <pc:cxnChg chg="add mod">
          <ac:chgData name="Palit, Tapti" userId="dec6fbcd-7598-406a-8cbf-504d4a3bac15" providerId="ADAL" clId="{ECD42228-5B96-4A72-B268-C46DF994E6B7}" dt="2024-01-24T02:42:39.102" v="35847" actId="692"/>
          <ac:cxnSpMkLst>
            <pc:docMk/>
            <pc:sldMk cId="2331828216" sldId="911"/>
            <ac:cxnSpMk id="22" creationId="{901F8FF7-9A72-BDC2-D466-050DC59EE221}"/>
          </ac:cxnSpMkLst>
        </pc:cxnChg>
      </pc:sldChg>
      <pc:sldChg chg="modSp add del mod">
        <pc:chgData name="Palit, Tapti" userId="dec6fbcd-7598-406a-8cbf-504d4a3bac15" providerId="ADAL" clId="{ECD42228-5B96-4A72-B268-C46DF994E6B7}" dt="2024-01-24T02:55:34.165" v="36372" actId="47"/>
        <pc:sldMkLst>
          <pc:docMk/>
          <pc:sldMk cId="2452082756" sldId="912"/>
        </pc:sldMkLst>
        <pc:spChg chg="mod">
          <ac:chgData name="Palit, Tapti" userId="dec6fbcd-7598-406a-8cbf-504d4a3bac15" providerId="ADAL" clId="{ECD42228-5B96-4A72-B268-C46DF994E6B7}" dt="2024-01-24T02:37:05.825" v="35679" actId="20577"/>
          <ac:spMkLst>
            <pc:docMk/>
            <pc:sldMk cId="2452082756" sldId="912"/>
            <ac:spMk id="3" creationId="{2712F33D-AE7B-D89A-8E52-A0CDF202C0DB}"/>
          </ac:spMkLst>
        </pc:spChg>
      </pc:sldChg>
      <pc:sldChg chg="new del">
        <pc:chgData name="Palit, Tapti" userId="dec6fbcd-7598-406a-8cbf-504d4a3bac15" providerId="ADAL" clId="{ECD42228-5B96-4A72-B268-C46DF994E6B7}" dt="2024-01-24T02:36:53.028" v="35639" actId="47"/>
        <pc:sldMkLst>
          <pc:docMk/>
          <pc:sldMk cId="3570320072" sldId="912"/>
        </pc:sldMkLst>
      </pc:sldChg>
      <pc:sldChg chg="add del mod modShow">
        <pc:chgData name="Palit, Tapti" userId="dec6fbcd-7598-406a-8cbf-504d4a3bac15" providerId="ADAL" clId="{ECD42228-5B96-4A72-B268-C46DF994E6B7}" dt="2024-01-28T03:44:01.241" v="67437" actId="47"/>
        <pc:sldMkLst>
          <pc:docMk/>
          <pc:sldMk cId="979253625" sldId="913"/>
        </pc:sldMkLst>
      </pc:sldChg>
      <pc:sldChg chg="addSp delSp modSp new del mod modClrScheme modAnim chgLayout modNotesTx">
        <pc:chgData name="Palit, Tapti" userId="dec6fbcd-7598-406a-8cbf-504d4a3bac15" providerId="ADAL" clId="{ECD42228-5B96-4A72-B268-C46DF994E6B7}" dt="2024-01-25T04:48:53.113" v="50545" actId="2696"/>
        <pc:sldMkLst>
          <pc:docMk/>
          <pc:sldMk cId="2719217279" sldId="913"/>
        </pc:sldMkLst>
        <pc:spChg chg="del mod ord">
          <ac:chgData name="Palit, Tapti" userId="dec6fbcd-7598-406a-8cbf-504d4a3bac15" providerId="ADAL" clId="{ECD42228-5B96-4A72-B268-C46DF994E6B7}" dt="2024-01-24T02:49:14.549" v="35974" actId="700"/>
          <ac:spMkLst>
            <pc:docMk/>
            <pc:sldMk cId="2719217279" sldId="913"/>
            <ac:spMk id="2" creationId="{D981D89A-0270-763F-6E98-EEB33142534C}"/>
          </ac:spMkLst>
        </pc:spChg>
        <pc:spChg chg="del mod ord">
          <ac:chgData name="Palit, Tapti" userId="dec6fbcd-7598-406a-8cbf-504d4a3bac15" providerId="ADAL" clId="{ECD42228-5B96-4A72-B268-C46DF994E6B7}" dt="2024-01-24T02:49:14.549" v="35974" actId="700"/>
          <ac:spMkLst>
            <pc:docMk/>
            <pc:sldMk cId="2719217279" sldId="913"/>
            <ac:spMk id="3" creationId="{10944A8A-BCD3-BB74-9647-8E4C683C22CD}"/>
          </ac:spMkLst>
        </pc:spChg>
        <pc:spChg chg="mod ord">
          <ac:chgData name="Palit, Tapti" userId="dec6fbcd-7598-406a-8cbf-504d4a3bac15" providerId="ADAL" clId="{ECD42228-5B96-4A72-B268-C46DF994E6B7}" dt="2024-01-24T02:49:14.549" v="35974" actId="700"/>
          <ac:spMkLst>
            <pc:docMk/>
            <pc:sldMk cId="2719217279" sldId="913"/>
            <ac:spMk id="4" creationId="{4E809B5D-01D9-3C3E-76CD-68F5CDCC0C28}"/>
          </ac:spMkLst>
        </pc:spChg>
        <pc:spChg chg="del">
          <ac:chgData name="Palit, Tapti" userId="dec6fbcd-7598-406a-8cbf-504d4a3bac15" providerId="ADAL" clId="{ECD42228-5B96-4A72-B268-C46DF994E6B7}" dt="2024-01-24T02:49:14.549" v="35974" actId="700"/>
          <ac:spMkLst>
            <pc:docMk/>
            <pc:sldMk cId="2719217279" sldId="913"/>
            <ac:spMk id="5" creationId="{75870D0E-B58A-9261-2A7A-5E1886E07818}"/>
          </ac:spMkLst>
        </pc:spChg>
        <pc:spChg chg="del">
          <ac:chgData name="Palit, Tapti" userId="dec6fbcd-7598-406a-8cbf-504d4a3bac15" providerId="ADAL" clId="{ECD42228-5B96-4A72-B268-C46DF994E6B7}" dt="2024-01-24T02:49:14.549" v="35974" actId="700"/>
          <ac:spMkLst>
            <pc:docMk/>
            <pc:sldMk cId="2719217279" sldId="913"/>
            <ac:spMk id="6" creationId="{2C8E49A6-D277-9FE9-5924-79A3F9326FB4}"/>
          </ac:spMkLst>
        </pc:spChg>
        <pc:spChg chg="add mod ord">
          <ac:chgData name="Palit, Tapti" userId="dec6fbcd-7598-406a-8cbf-504d4a3bac15" providerId="ADAL" clId="{ECD42228-5B96-4A72-B268-C46DF994E6B7}" dt="2024-01-24T02:49:19.444" v="35988" actId="20577"/>
          <ac:spMkLst>
            <pc:docMk/>
            <pc:sldMk cId="2719217279" sldId="913"/>
            <ac:spMk id="7" creationId="{147022E7-D73D-46F6-6EA9-5983764ED9E1}"/>
          </ac:spMkLst>
        </pc:spChg>
        <pc:spChg chg="add mod ord">
          <ac:chgData name="Palit, Tapti" userId="dec6fbcd-7598-406a-8cbf-504d4a3bac15" providerId="ADAL" clId="{ECD42228-5B96-4A72-B268-C46DF994E6B7}" dt="2024-01-24T03:27:02.265" v="37389" actId="27636"/>
          <ac:spMkLst>
            <pc:docMk/>
            <pc:sldMk cId="2719217279" sldId="913"/>
            <ac:spMk id="8" creationId="{2AC6FC9D-E989-7321-4022-67A5252A1DA1}"/>
          </ac:spMkLst>
        </pc:spChg>
        <pc:spChg chg="add mod">
          <ac:chgData name="Palit, Tapti" userId="dec6fbcd-7598-406a-8cbf-504d4a3bac15" providerId="ADAL" clId="{ECD42228-5B96-4A72-B268-C46DF994E6B7}" dt="2024-01-24T03:29:12.707" v="37575" actId="14100"/>
          <ac:spMkLst>
            <pc:docMk/>
            <pc:sldMk cId="2719217279" sldId="913"/>
            <ac:spMk id="9" creationId="{CA31204F-C38D-43F8-022E-EC897070E34D}"/>
          </ac:spMkLst>
        </pc:spChg>
        <pc:spChg chg="add mod">
          <ac:chgData name="Palit, Tapti" userId="dec6fbcd-7598-406a-8cbf-504d4a3bac15" providerId="ADAL" clId="{ECD42228-5B96-4A72-B268-C46DF994E6B7}" dt="2024-01-24T03:27:13.055" v="37393"/>
          <ac:spMkLst>
            <pc:docMk/>
            <pc:sldMk cId="2719217279" sldId="913"/>
            <ac:spMk id="10" creationId="{9E646F96-646D-CB65-D05D-F457B1AB275D}"/>
          </ac:spMkLst>
        </pc:spChg>
      </pc:sldChg>
      <pc:sldChg chg="add del">
        <pc:chgData name="Palit, Tapti" userId="dec6fbcd-7598-406a-8cbf-504d4a3bac15" providerId="ADAL" clId="{ECD42228-5B96-4A72-B268-C46DF994E6B7}" dt="2024-01-24T02:48:17.699" v="35917"/>
        <pc:sldMkLst>
          <pc:docMk/>
          <pc:sldMk cId="4127212759" sldId="913"/>
        </pc:sldMkLst>
      </pc:sldChg>
      <pc:sldChg chg="add del mod modShow">
        <pc:chgData name="Palit, Tapti" userId="dec6fbcd-7598-406a-8cbf-504d4a3bac15" providerId="ADAL" clId="{ECD42228-5B96-4A72-B268-C46DF994E6B7}" dt="2024-01-28T03:44:01.241" v="67437" actId="47"/>
        <pc:sldMkLst>
          <pc:docMk/>
          <pc:sldMk cId="711769095" sldId="914"/>
        </pc:sldMkLst>
      </pc:sldChg>
      <pc:sldChg chg="addSp delSp modSp add del mod modAnim modNotesTx">
        <pc:chgData name="Palit, Tapti" userId="dec6fbcd-7598-406a-8cbf-504d4a3bac15" providerId="ADAL" clId="{ECD42228-5B96-4A72-B268-C46DF994E6B7}" dt="2024-01-25T04:48:53.113" v="50545" actId="2696"/>
        <pc:sldMkLst>
          <pc:docMk/>
          <pc:sldMk cId="1131942099" sldId="914"/>
        </pc:sldMkLst>
        <pc:spChg chg="mod">
          <ac:chgData name="Palit, Tapti" userId="dec6fbcd-7598-406a-8cbf-504d4a3bac15" providerId="ADAL" clId="{ECD42228-5B96-4A72-B268-C46DF994E6B7}" dt="2024-01-24T03:47:10.055" v="38690" actId="20577"/>
          <ac:spMkLst>
            <pc:docMk/>
            <pc:sldMk cId="1131942099" sldId="914"/>
            <ac:spMk id="3" creationId="{2712F33D-AE7B-D89A-8E52-A0CDF202C0DB}"/>
          </ac:spMkLst>
        </pc:spChg>
        <pc:spChg chg="del mod">
          <ac:chgData name="Palit, Tapti" userId="dec6fbcd-7598-406a-8cbf-504d4a3bac15" providerId="ADAL" clId="{ECD42228-5B96-4A72-B268-C46DF994E6B7}" dt="2024-01-24T03:15:10.532" v="36917" actId="478"/>
          <ac:spMkLst>
            <pc:docMk/>
            <pc:sldMk cId="1131942099" sldId="914"/>
            <ac:spMk id="5" creationId="{FCE4DF27-D25A-9871-DADC-CDC2E2ED7529}"/>
          </ac:spMkLst>
        </pc:spChg>
        <pc:spChg chg="del">
          <ac:chgData name="Palit, Tapti" userId="dec6fbcd-7598-406a-8cbf-504d4a3bac15" providerId="ADAL" clId="{ECD42228-5B96-4A72-B268-C46DF994E6B7}" dt="2024-01-24T03:07:17.650" v="36780" actId="478"/>
          <ac:spMkLst>
            <pc:docMk/>
            <pc:sldMk cId="1131942099" sldId="914"/>
            <ac:spMk id="6" creationId="{7AB01450-1357-FFE4-FEA4-024508AC6AE4}"/>
          </ac:spMkLst>
        </pc:spChg>
        <pc:spChg chg="del">
          <ac:chgData name="Palit, Tapti" userId="dec6fbcd-7598-406a-8cbf-504d4a3bac15" providerId="ADAL" clId="{ECD42228-5B96-4A72-B268-C46DF994E6B7}" dt="2024-01-24T03:03:48.971" v="36677" actId="478"/>
          <ac:spMkLst>
            <pc:docMk/>
            <pc:sldMk cId="1131942099" sldId="914"/>
            <ac:spMk id="7" creationId="{E64EFD2C-6B33-0663-AF25-9AD54C718620}"/>
          </ac:spMkLst>
        </pc:spChg>
        <pc:spChg chg="del mod">
          <ac:chgData name="Palit, Tapti" userId="dec6fbcd-7598-406a-8cbf-504d4a3bac15" providerId="ADAL" clId="{ECD42228-5B96-4A72-B268-C46DF994E6B7}" dt="2024-01-24T03:07:14.443" v="36779" actId="478"/>
          <ac:spMkLst>
            <pc:docMk/>
            <pc:sldMk cId="1131942099" sldId="914"/>
            <ac:spMk id="9" creationId="{FA65D7BD-2299-D65A-0A8A-D752F503FE89}"/>
          </ac:spMkLst>
        </pc:spChg>
        <pc:spChg chg="del mod">
          <ac:chgData name="Palit, Tapti" userId="dec6fbcd-7598-406a-8cbf-504d4a3bac15" providerId="ADAL" clId="{ECD42228-5B96-4A72-B268-C46DF994E6B7}" dt="2024-01-24T03:07:14.443" v="36779" actId="478"/>
          <ac:spMkLst>
            <pc:docMk/>
            <pc:sldMk cId="1131942099" sldId="914"/>
            <ac:spMk id="10" creationId="{9767292F-F995-2891-5AC6-F1BAB539EF7C}"/>
          </ac:spMkLst>
        </pc:spChg>
        <pc:spChg chg="del mod">
          <ac:chgData name="Palit, Tapti" userId="dec6fbcd-7598-406a-8cbf-504d4a3bac15" providerId="ADAL" clId="{ECD42228-5B96-4A72-B268-C46DF994E6B7}" dt="2024-01-24T03:15:10.532" v="36917" actId="478"/>
          <ac:spMkLst>
            <pc:docMk/>
            <pc:sldMk cId="1131942099" sldId="914"/>
            <ac:spMk id="16" creationId="{45599644-6CDD-546D-E568-D7DF000D9CDF}"/>
          </ac:spMkLst>
        </pc:spChg>
        <pc:spChg chg="del mod">
          <ac:chgData name="Palit, Tapti" userId="dec6fbcd-7598-406a-8cbf-504d4a3bac15" providerId="ADAL" clId="{ECD42228-5B96-4A72-B268-C46DF994E6B7}" dt="2024-01-24T03:07:14.443" v="36779" actId="478"/>
          <ac:spMkLst>
            <pc:docMk/>
            <pc:sldMk cId="1131942099" sldId="914"/>
            <ac:spMk id="18" creationId="{5C456D00-926C-72D7-854B-6182ACB33EB7}"/>
          </ac:spMkLst>
        </pc:spChg>
        <pc:spChg chg="del mod">
          <ac:chgData name="Palit, Tapti" userId="dec6fbcd-7598-406a-8cbf-504d4a3bac15" providerId="ADAL" clId="{ECD42228-5B96-4A72-B268-C46DF994E6B7}" dt="2024-01-24T03:07:14.443" v="36779" actId="478"/>
          <ac:spMkLst>
            <pc:docMk/>
            <pc:sldMk cId="1131942099" sldId="914"/>
            <ac:spMk id="19" creationId="{8FE2189E-861F-0117-0F14-C410C4E7AD17}"/>
          </ac:spMkLst>
        </pc:spChg>
        <pc:spChg chg="add del mod">
          <ac:chgData name="Palit, Tapti" userId="dec6fbcd-7598-406a-8cbf-504d4a3bac15" providerId="ADAL" clId="{ECD42228-5B96-4A72-B268-C46DF994E6B7}" dt="2024-01-24T03:01:46.809" v="36618" actId="478"/>
          <ac:spMkLst>
            <pc:docMk/>
            <pc:sldMk cId="1131942099" sldId="914"/>
            <ac:spMk id="29" creationId="{393CC9B1-7ED2-80E3-BFD0-8A077B819778}"/>
          </ac:spMkLst>
        </pc:spChg>
        <pc:spChg chg="add del mod">
          <ac:chgData name="Palit, Tapti" userId="dec6fbcd-7598-406a-8cbf-504d4a3bac15" providerId="ADAL" clId="{ECD42228-5B96-4A72-B268-C46DF994E6B7}" dt="2024-01-24T03:15:10.532" v="36917" actId="478"/>
          <ac:spMkLst>
            <pc:docMk/>
            <pc:sldMk cId="1131942099" sldId="914"/>
            <ac:spMk id="33" creationId="{F71F90B1-3306-7486-0A42-D6B4BA8CCA8A}"/>
          </ac:spMkLst>
        </pc:spChg>
        <pc:spChg chg="add del mod">
          <ac:chgData name="Palit, Tapti" userId="dec6fbcd-7598-406a-8cbf-504d4a3bac15" providerId="ADAL" clId="{ECD42228-5B96-4A72-B268-C46DF994E6B7}" dt="2024-01-24T03:15:10.532" v="36917" actId="478"/>
          <ac:spMkLst>
            <pc:docMk/>
            <pc:sldMk cId="1131942099" sldId="914"/>
            <ac:spMk id="60" creationId="{42719933-17E4-7106-F876-154D89458D60}"/>
          </ac:spMkLst>
        </pc:spChg>
        <pc:spChg chg="add mod">
          <ac:chgData name="Palit, Tapti" userId="dec6fbcd-7598-406a-8cbf-504d4a3bac15" providerId="ADAL" clId="{ECD42228-5B96-4A72-B268-C46DF994E6B7}" dt="2024-01-24T03:16:41.038" v="37075"/>
          <ac:spMkLst>
            <pc:docMk/>
            <pc:sldMk cId="1131942099" sldId="914"/>
            <ac:spMk id="70" creationId="{CD00A437-68EF-1B25-F5B1-DF06FFE94634}"/>
          </ac:spMkLst>
        </pc:spChg>
        <pc:spChg chg="add mod">
          <ac:chgData name="Palit, Tapti" userId="dec6fbcd-7598-406a-8cbf-504d4a3bac15" providerId="ADAL" clId="{ECD42228-5B96-4A72-B268-C46DF994E6B7}" dt="2024-01-24T03:17:42.344" v="37110" actId="1076"/>
          <ac:spMkLst>
            <pc:docMk/>
            <pc:sldMk cId="1131942099" sldId="914"/>
            <ac:spMk id="71" creationId="{BA6A94CA-97D8-6673-AD21-84C3FFCCC999}"/>
          </ac:spMkLst>
        </pc:spChg>
        <pc:spChg chg="add mod">
          <ac:chgData name="Palit, Tapti" userId="dec6fbcd-7598-406a-8cbf-504d4a3bac15" providerId="ADAL" clId="{ECD42228-5B96-4A72-B268-C46DF994E6B7}" dt="2024-01-24T03:18:05.616" v="37115" actId="1076"/>
          <ac:spMkLst>
            <pc:docMk/>
            <pc:sldMk cId="1131942099" sldId="914"/>
            <ac:spMk id="72" creationId="{D98FBBDC-674B-C412-C969-7AFAD9B88225}"/>
          </ac:spMkLst>
        </pc:spChg>
        <pc:spChg chg="add mod">
          <ac:chgData name="Palit, Tapti" userId="dec6fbcd-7598-406a-8cbf-504d4a3bac15" providerId="ADAL" clId="{ECD42228-5B96-4A72-B268-C46DF994E6B7}" dt="2024-01-24T03:16:41.038" v="37075"/>
          <ac:spMkLst>
            <pc:docMk/>
            <pc:sldMk cId="1131942099" sldId="914"/>
            <ac:spMk id="78" creationId="{D37C3D55-53DD-6444-C288-526CAB733A46}"/>
          </ac:spMkLst>
        </pc:spChg>
        <pc:spChg chg="add mod">
          <ac:chgData name="Palit, Tapti" userId="dec6fbcd-7598-406a-8cbf-504d4a3bac15" providerId="ADAL" clId="{ECD42228-5B96-4A72-B268-C46DF994E6B7}" dt="2024-01-24T03:17:48.786" v="37111" actId="1076"/>
          <ac:spMkLst>
            <pc:docMk/>
            <pc:sldMk cId="1131942099" sldId="914"/>
            <ac:spMk id="79" creationId="{C78466AA-774C-B760-F64F-A426D0F10E69}"/>
          </ac:spMkLst>
        </pc:spChg>
        <pc:spChg chg="add mod">
          <ac:chgData name="Palit, Tapti" userId="dec6fbcd-7598-406a-8cbf-504d4a3bac15" providerId="ADAL" clId="{ECD42228-5B96-4A72-B268-C46DF994E6B7}" dt="2024-01-24T03:18:01.054" v="37114" actId="1076"/>
          <ac:spMkLst>
            <pc:docMk/>
            <pc:sldMk cId="1131942099" sldId="914"/>
            <ac:spMk id="80" creationId="{9E9B536B-6543-FC56-6C91-D83CB77F3172}"/>
          </ac:spMkLst>
        </pc:spChg>
        <pc:spChg chg="add mod">
          <ac:chgData name="Palit, Tapti" userId="dec6fbcd-7598-406a-8cbf-504d4a3bac15" providerId="ADAL" clId="{ECD42228-5B96-4A72-B268-C46DF994E6B7}" dt="2024-01-24T03:16:41.038" v="37075"/>
          <ac:spMkLst>
            <pc:docMk/>
            <pc:sldMk cId="1131942099" sldId="914"/>
            <ac:spMk id="84" creationId="{CCC267FC-4E78-2C7C-82CC-2EB0EDE20D30}"/>
          </ac:spMkLst>
        </pc:spChg>
        <pc:spChg chg="add mod">
          <ac:chgData name="Palit, Tapti" userId="dec6fbcd-7598-406a-8cbf-504d4a3bac15" providerId="ADAL" clId="{ECD42228-5B96-4A72-B268-C46DF994E6B7}" dt="2024-01-24T03:18:45.985" v="37122" actId="692"/>
          <ac:spMkLst>
            <pc:docMk/>
            <pc:sldMk cId="1131942099" sldId="914"/>
            <ac:spMk id="88" creationId="{C0A1E9C0-CD0F-C27E-8792-33D785FC938C}"/>
          </ac:spMkLst>
        </pc:spChg>
        <pc:spChg chg="add mod">
          <ac:chgData name="Palit, Tapti" userId="dec6fbcd-7598-406a-8cbf-504d4a3bac15" providerId="ADAL" clId="{ECD42228-5B96-4A72-B268-C46DF994E6B7}" dt="2024-01-24T03:22:22.962" v="37236" actId="1076"/>
          <ac:spMkLst>
            <pc:docMk/>
            <pc:sldMk cId="1131942099" sldId="914"/>
            <ac:spMk id="109" creationId="{18E2F442-EAB1-F9E8-1F98-1CEF3BCC1863}"/>
          </ac:spMkLst>
        </pc:spChg>
        <pc:spChg chg="add mod">
          <ac:chgData name="Palit, Tapti" userId="dec6fbcd-7598-406a-8cbf-504d4a3bac15" providerId="ADAL" clId="{ECD42228-5B96-4A72-B268-C46DF994E6B7}" dt="2024-01-24T03:25:00.432" v="37266" actId="14100"/>
          <ac:spMkLst>
            <pc:docMk/>
            <pc:sldMk cId="1131942099" sldId="914"/>
            <ac:spMk id="110" creationId="{EF5D5E1C-9B52-7EBA-1E50-09DB1C890D0C}"/>
          </ac:spMkLst>
        </pc:spChg>
        <pc:picChg chg="del">
          <ac:chgData name="Palit, Tapti" userId="dec6fbcd-7598-406a-8cbf-504d4a3bac15" providerId="ADAL" clId="{ECD42228-5B96-4A72-B268-C46DF994E6B7}" dt="2024-01-24T03:07:14.443" v="36779" actId="478"/>
          <ac:picMkLst>
            <pc:docMk/>
            <pc:sldMk cId="1131942099" sldId="914"/>
            <ac:picMk id="12" creationId="{1543CB99-5B51-AB2D-26DB-DA55551595EB}"/>
          </ac:picMkLst>
        </pc:picChg>
        <pc:picChg chg="del mod">
          <ac:chgData name="Palit, Tapti" userId="dec6fbcd-7598-406a-8cbf-504d4a3bac15" providerId="ADAL" clId="{ECD42228-5B96-4A72-B268-C46DF994E6B7}" dt="2024-01-24T03:15:10.532" v="36917" actId="478"/>
          <ac:picMkLst>
            <pc:docMk/>
            <pc:sldMk cId="1131942099" sldId="914"/>
            <ac:picMk id="17" creationId="{6134159E-1707-AE53-0F86-7838397A8209}"/>
          </ac:picMkLst>
        </pc:picChg>
        <pc:picChg chg="del mod">
          <ac:chgData name="Palit, Tapti" userId="dec6fbcd-7598-406a-8cbf-504d4a3bac15" providerId="ADAL" clId="{ECD42228-5B96-4A72-B268-C46DF994E6B7}" dt="2024-01-24T03:15:10.532" v="36917" actId="478"/>
          <ac:picMkLst>
            <pc:docMk/>
            <pc:sldMk cId="1131942099" sldId="914"/>
            <ac:picMk id="24" creationId="{15ADB422-0CF4-74C3-91B1-46B9B246166A}"/>
          </ac:picMkLst>
        </pc:picChg>
        <pc:picChg chg="add del mod">
          <ac:chgData name="Palit, Tapti" userId="dec6fbcd-7598-406a-8cbf-504d4a3bac15" providerId="ADAL" clId="{ECD42228-5B96-4A72-B268-C46DF994E6B7}" dt="2024-01-24T03:15:10.532" v="36917" actId="478"/>
          <ac:picMkLst>
            <pc:docMk/>
            <pc:sldMk cId="1131942099" sldId="914"/>
            <ac:picMk id="32" creationId="{FBC272C8-5E07-D788-54A0-9F79B3D8626B}"/>
          </ac:picMkLst>
        </pc:picChg>
        <pc:picChg chg="add mod">
          <ac:chgData name="Palit, Tapti" userId="dec6fbcd-7598-406a-8cbf-504d4a3bac15" providerId="ADAL" clId="{ECD42228-5B96-4A72-B268-C46DF994E6B7}" dt="2024-01-24T03:17:26.898" v="37107" actId="1076"/>
          <ac:picMkLst>
            <pc:docMk/>
            <pc:sldMk cId="1131942099" sldId="914"/>
            <ac:picMk id="74" creationId="{1BDFAF10-B3F9-B160-70DC-F6A3303FD263}"/>
          </ac:picMkLst>
        </pc:picChg>
        <pc:picChg chg="add mod">
          <ac:chgData name="Palit, Tapti" userId="dec6fbcd-7598-406a-8cbf-504d4a3bac15" providerId="ADAL" clId="{ECD42228-5B96-4A72-B268-C46DF994E6B7}" dt="2024-01-24T03:19:04.080" v="37126" actId="1076"/>
          <ac:picMkLst>
            <pc:docMk/>
            <pc:sldMk cId="1131942099" sldId="914"/>
            <ac:picMk id="76" creationId="{CE67E0ED-520E-9458-AE69-5DFE8B288F6B}"/>
          </ac:picMkLst>
        </pc:picChg>
        <pc:picChg chg="add mod">
          <ac:chgData name="Palit, Tapti" userId="dec6fbcd-7598-406a-8cbf-504d4a3bac15" providerId="ADAL" clId="{ECD42228-5B96-4A72-B268-C46DF994E6B7}" dt="2024-01-24T03:16:41.038" v="37075"/>
          <ac:picMkLst>
            <pc:docMk/>
            <pc:sldMk cId="1131942099" sldId="914"/>
            <ac:picMk id="83" creationId="{557E236D-1477-12FE-F697-F21B7D2CA192}"/>
          </ac:picMkLst>
        </pc:picChg>
        <pc:cxnChg chg="del mod">
          <ac:chgData name="Palit, Tapti" userId="dec6fbcd-7598-406a-8cbf-504d4a3bac15" providerId="ADAL" clId="{ECD42228-5B96-4A72-B268-C46DF994E6B7}" dt="2024-01-24T03:07:20.576" v="36781" actId="478"/>
          <ac:cxnSpMkLst>
            <pc:docMk/>
            <pc:sldMk cId="1131942099" sldId="914"/>
            <ac:cxnSpMk id="2" creationId="{49CF8573-829F-6D6D-4621-9A8FBD097048}"/>
          </ac:cxnSpMkLst>
        </pc:cxnChg>
        <pc:cxnChg chg="del mod">
          <ac:chgData name="Palit, Tapti" userId="dec6fbcd-7598-406a-8cbf-504d4a3bac15" providerId="ADAL" clId="{ECD42228-5B96-4A72-B268-C46DF994E6B7}" dt="2024-01-24T03:07:14.443" v="36779" actId="478"/>
          <ac:cxnSpMkLst>
            <pc:docMk/>
            <pc:sldMk cId="1131942099" sldId="914"/>
            <ac:cxnSpMk id="11" creationId="{063406EF-7FE0-4444-14BB-E719EBA63F57}"/>
          </ac:cxnSpMkLst>
        </pc:cxnChg>
        <pc:cxnChg chg="del mod">
          <ac:chgData name="Palit, Tapti" userId="dec6fbcd-7598-406a-8cbf-504d4a3bac15" providerId="ADAL" clId="{ECD42228-5B96-4A72-B268-C46DF994E6B7}" dt="2024-01-24T03:07:14.443" v="36779" actId="478"/>
          <ac:cxnSpMkLst>
            <pc:docMk/>
            <pc:sldMk cId="1131942099" sldId="914"/>
            <ac:cxnSpMk id="13" creationId="{A2F689EA-EE0A-4829-E31A-995BB4D840DF}"/>
          </ac:cxnSpMkLst>
        </pc:cxnChg>
        <pc:cxnChg chg="del mod">
          <ac:chgData name="Palit, Tapti" userId="dec6fbcd-7598-406a-8cbf-504d4a3bac15" providerId="ADAL" clId="{ECD42228-5B96-4A72-B268-C46DF994E6B7}" dt="2024-01-24T03:07:14.443" v="36779" actId="478"/>
          <ac:cxnSpMkLst>
            <pc:docMk/>
            <pc:sldMk cId="1131942099" sldId="914"/>
            <ac:cxnSpMk id="14" creationId="{ABE0F8A8-B2C4-0DB8-6A38-49E30571CE3B}"/>
          </ac:cxnSpMkLst>
        </pc:cxnChg>
        <pc:cxnChg chg="del mod">
          <ac:chgData name="Palit, Tapti" userId="dec6fbcd-7598-406a-8cbf-504d4a3bac15" providerId="ADAL" clId="{ECD42228-5B96-4A72-B268-C46DF994E6B7}" dt="2024-01-24T03:07:14.443" v="36779" actId="478"/>
          <ac:cxnSpMkLst>
            <pc:docMk/>
            <pc:sldMk cId="1131942099" sldId="914"/>
            <ac:cxnSpMk id="20" creationId="{C1E8F081-834F-20EC-FE77-03D02FCA4588}"/>
          </ac:cxnSpMkLst>
        </pc:cxnChg>
        <pc:cxnChg chg="del mod">
          <ac:chgData name="Palit, Tapti" userId="dec6fbcd-7598-406a-8cbf-504d4a3bac15" providerId="ADAL" clId="{ECD42228-5B96-4A72-B268-C46DF994E6B7}" dt="2024-01-24T03:07:20.576" v="36781" actId="478"/>
          <ac:cxnSpMkLst>
            <pc:docMk/>
            <pc:sldMk cId="1131942099" sldId="914"/>
            <ac:cxnSpMk id="21" creationId="{BA285874-5332-9F6E-8335-EAB7343662E0}"/>
          </ac:cxnSpMkLst>
        </pc:cxnChg>
        <pc:cxnChg chg="add del mod">
          <ac:chgData name="Palit, Tapti" userId="dec6fbcd-7598-406a-8cbf-504d4a3bac15" providerId="ADAL" clId="{ECD42228-5B96-4A72-B268-C46DF994E6B7}" dt="2024-01-24T03:15:10.532" v="36917" actId="478"/>
          <ac:cxnSpMkLst>
            <pc:docMk/>
            <pc:sldMk cId="1131942099" sldId="914"/>
            <ac:cxnSpMk id="30" creationId="{E9A570B0-FFAD-7F1A-995F-5EF7388939FE}"/>
          </ac:cxnSpMkLst>
        </pc:cxnChg>
        <pc:cxnChg chg="add del mod">
          <ac:chgData name="Palit, Tapti" userId="dec6fbcd-7598-406a-8cbf-504d4a3bac15" providerId="ADAL" clId="{ECD42228-5B96-4A72-B268-C46DF994E6B7}" dt="2024-01-24T03:06:33.130" v="36773" actId="478"/>
          <ac:cxnSpMkLst>
            <pc:docMk/>
            <pc:sldMk cId="1131942099" sldId="914"/>
            <ac:cxnSpMk id="64" creationId="{5783D380-5D75-576A-4395-5D827997B6DC}"/>
          </ac:cxnSpMkLst>
        </pc:cxnChg>
        <pc:cxnChg chg="add del mod">
          <ac:chgData name="Palit, Tapti" userId="dec6fbcd-7598-406a-8cbf-504d4a3bac15" providerId="ADAL" clId="{ECD42228-5B96-4A72-B268-C46DF994E6B7}" dt="2024-01-24T03:06:55.988" v="36776" actId="478"/>
          <ac:cxnSpMkLst>
            <pc:docMk/>
            <pc:sldMk cId="1131942099" sldId="914"/>
            <ac:cxnSpMk id="66" creationId="{61626CAD-2537-9294-E0EB-108297266A99}"/>
          </ac:cxnSpMkLst>
        </pc:cxnChg>
        <pc:cxnChg chg="add mod">
          <ac:chgData name="Palit, Tapti" userId="dec6fbcd-7598-406a-8cbf-504d4a3bac15" providerId="ADAL" clId="{ECD42228-5B96-4A72-B268-C46DF994E6B7}" dt="2024-01-24T03:06:50.129" v="36775"/>
          <ac:cxnSpMkLst>
            <pc:docMk/>
            <pc:sldMk cId="1131942099" sldId="914"/>
            <ac:cxnSpMk id="67" creationId="{7E58B0A9-8621-25C1-E69C-75A2108E656D}"/>
          </ac:cxnSpMkLst>
        </pc:cxnChg>
        <pc:cxnChg chg="add del mod">
          <ac:chgData name="Palit, Tapti" userId="dec6fbcd-7598-406a-8cbf-504d4a3bac15" providerId="ADAL" clId="{ECD42228-5B96-4A72-B268-C46DF994E6B7}" dt="2024-01-24T03:15:10.532" v="36917" actId="478"/>
          <ac:cxnSpMkLst>
            <pc:docMk/>
            <pc:sldMk cId="1131942099" sldId="914"/>
            <ac:cxnSpMk id="69" creationId="{D649766D-8EFE-0465-9F8F-81A2CAF3CB1C}"/>
          </ac:cxnSpMkLst>
        </pc:cxnChg>
        <pc:cxnChg chg="add mod">
          <ac:chgData name="Palit, Tapti" userId="dec6fbcd-7598-406a-8cbf-504d4a3bac15" providerId="ADAL" clId="{ECD42228-5B96-4A72-B268-C46DF994E6B7}" dt="2024-01-24T03:18:05.616" v="37115" actId="1076"/>
          <ac:cxnSpMkLst>
            <pc:docMk/>
            <pc:sldMk cId="1131942099" sldId="914"/>
            <ac:cxnSpMk id="73" creationId="{BC498AA5-D154-D34B-8592-44DDFAB85927}"/>
          </ac:cxnSpMkLst>
        </pc:cxnChg>
        <pc:cxnChg chg="add mod">
          <ac:chgData name="Palit, Tapti" userId="dec6fbcd-7598-406a-8cbf-504d4a3bac15" providerId="ADAL" clId="{ECD42228-5B96-4A72-B268-C46DF994E6B7}" dt="2024-01-24T03:17:42.344" v="37110" actId="1076"/>
          <ac:cxnSpMkLst>
            <pc:docMk/>
            <pc:sldMk cId="1131942099" sldId="914"/>
            <ac:cxnSpMk id="75" creationId="{FEFE404C-7812-B64C-86D9-F656B9F442A1}"/>
          </ac:cxnSpMkLst>
        </pc:cxnChg>
        <pc:cxnChg chg="add mod">
          <ac:chgData name="Palit, Tapti" userId="dec6fbcd-7598-406a-8cbf-504d4a3bac15" providerId="ADAL" clId="{ECD42228-5B96-4A72-B268-C46DF994E6B7}" dt="2024-01-24T03:18:24.247" v="37120" actId="1035"/>
          <ac:cxnSpMkLst>
            <pc:docMk/>
            <pc:sldMk cId="1131942099" sldId="914"/>
            <ac:cxnSpMk id="77" creationId="{045CF247-DBF5-7FEF-9BB5-CFE9AF59D3B5}"/>
          </ac:cxnSpMkLst>
        </pc:cxnChg>
        <pc:cxnChg chg="add mod">
          <ac:chgData name="Palit, Tapti" userId="dec6fbcd-7598-406a-8cbf-504d4a3bac15" providerId="ADAL" clId="{ECD42228-5B96-4A72-B268-C46DF994E6B7}" dt="2024-01-24T03:18:01.054" v="37114" actId="1076"/>
          <ac:cxnSpMkLst>
            <pc:docMk/>
            <pc:sldMk cId="1131942099" sldId="914"/>
            <ac:cxnSpMk id="81" creationId="{9F7F77CA-88B5-7B00-E89D-D50B243261AE}"/>
          </ac:cxnSpMkLst>
        </pc:cxnChg>
        <pc:cxnChg chg="add mod">
          <ac:chgData name="Palit, Tapti" userId="dec6fbcd-7598-406a-8cbf-504d4a3bac15" providerId="ADAL" clId="{ECD42228-5B96-4A72-B268-C46DF994E6B7}" dt="2024-01-24T03:18:01.054" v="37114" actId="1076"/>
          <ac:cxnSpMkLst>
            <pc:docMk/>
            <pc:sldMk cId="1131942099" sldId="914"/>
            <ac:cxnSpMk id="82" creationId="{1E523C5C-72ED-930A-80F6-28A057C9A12E}"/>
          </ac:cxnSpMkLst>
        </pc:cxnChg>
        <pc:cxnChg chg="add mod">
          <ac:chgData name="Palit, Tapti" userId="dec6fbcd-7598-406a-8cbf-504d4a3bac15" providerId="ADAL" clId="{ECD42228-5B96-4A72-B268-C46DF994E6B7}" dt="2024-01-24T03:17:53.114" v="37112" actId="14100"/>
          <ac:cxnSpMkLst>
            <pc:docMk/>
            <pc:sldMk cId="1131942099" sldId="914"/>
            <ac:cxnSpMk id="85" creationId="{841677C7-4C0A-8383-0B11-2050719F234B}"/>
          </ac:cxnSpMkLst>
        </pc:cxnChg>
        <pc:cxnChg chg="add mod">
          <ac:chgData name="Palit, Tapti" userId="dec6fbcd-7598-406a-8cbf-504d4a3bac15" providerId="ADAL" clId="{ECD42228-5B96-4A72-B268-C46DF994E6B7}" dt="2024-01-24T03:19:04.080" v="37126" actId="1076"/>
          <ac:cxnSpMkLst>
            <pc:docMk/>
            <pc:sldMk cId="1131942099" sldId="914"/>
            <ac:cxnSpMk id="105" creationId="{80A96861-7706-73E9-1137-77EC79069C25}"/>
          </ac:cxnSpMkLst>
        </pc:cxnChg>
      </pc:sldChg>
      <pc:sldChg chg="addSp modSp add del mod modAnim modNotesTx">
        <pc:chgData name="Palit, Tapti" userId="dec6fbcd-7598-406a-8cbf-504d4a3bac15" providerId="ADAL" clId="{ECD42228-5B96-4A72-B268-C46DF994E6B7}" dt="2024-01-24T03:14:45.034" v="36915" actId="47"/>
        <pc:sldMkLst>
          <pc:docMk/>
          <pc:sldMk cId="3847287394" sldId="915"/>
        </pc:sldMkLst>
        <pc:spChg chg="mod">
          <ac:chgData name="Palit, Tapti" userId="dec6fbcd-7598-406a-8cbf-504d4a3bac15" providerId="ADAL" clId="{ECD42228-5B96-4A72-B268-C46DF994E6B7}" dt="2024-01-24T02:56:48.485" v="36433" actId="20577"/>
          <ac:spMkLst>
            <pc:docMk/>
            <pc:sldMk cId="3847287394" sldId="915"/>
            <ac:spMk id="3" creationId="{2712F33D-AE7B-D89A-8E52-A0CDF202C0DB}"/>
          </ac:spMkLst>
        </pc:spChg>
        <pc:spChg chg="add mod">
          <ac:chgData name="Palit, Tapti" userId="dec6fbcd-7598-406a-8cbf-504d4a3bac15" providerId="ADAL" clId="{ECD42228-5B96-4A72-B268-C46DF994E6B7}" dt="2024-01-24T02:57:35.546" v="36470" actId="1076"/>
          <ac:spMkLst>
            <pc:docMk/>
            <pc:sldMk cId="3847287394" sldId="915"/>
            <ac:spMk id="8" creationId="{E6C61C5E-F732-F2AD-F6DA-80E84FA037E2}"/>
          </ac:spMkLst>
        </pc:spChg>
        <pc:spChg chg="mod">
          <ac:chgData name="Palit, Tapti" userId="dec6fbcd-7598-406a-8cbf-504d4a3bac15" providerId="ADAL" clId="{ECD42228-5B96-4A72-B268-C46DF994E6B7}" dt="2024-01-24T03:13:16.130" v="36902" actId="20577"/>
          <ac:spMkLst>
            <pc:docMk/>
            <pc:sldMk cId="3847287394" sldId="915"/>
            <ac:spMk id="9" creationId="{FA65D7BD-2299-D65A-0A8A-D752F503FE89}"/>
          </ac:spMkLst>
        </pc:spChg>
        <pc:spChg chg="add mod">
          <ac:chgData name="Palit, Tapti" userId="dec6fbcd-7598-406a-8cbf-504d4a3bac15" providerId="ADAL" clId="{ECD42228-5B96-4A72-B268-C46DF994E6B7}" dt="2024-01-24T02:57:39.418" v="36471" actId="1076"/>
          <ac:spMkLst>
            <pc:docMk/>
            <pc:sldMk cId="3847287394" sldId="915"/>
            <ac:spMk id="15" creationId="{889CF64F-A646-A061-6C6F-64064AC2E0E5}"/>
          </ac:spMkLst>
        </pc:spChg>
        <pc:spChg chg="mod">
          <ac:chgData name="Palit, Tapti" userId="dec6fbcd-7598-406a-8cbf-504d4a3bac15" providerId="ADAL" clId="{ECD42228-5B96-4A72-B268-C46DF994E6B7}" dt="2024-01-24T03:13:19.846" v="36903" actId="20577"/>
          <ac:spMkLst>
            <pc:docMk/>
            <pc:sldMk cId="3847287394" sldId="915"/>
            <ac:spMk id="18" creationId="{5C456D00-926C-72D7-854B-6182ACB33EB7}"/>
          </ac:spMkLst>
        </pc:spChg>
      </pc:sldChg>
      <pc:sldChg chg="add del mod modShow">
        <pc:chgData name="Palit, Tapti" userId="dec6fbcd-7598-406a-8cbf-504d4a3bac15" providerId="ADAL" clId="{ECD42228-5B96-4A72-B268-C46DF994E6B7}" dt="2024-01-28T03:44:01.241" v="67437" actId="47"/>
        <pc:sldMkLst>
          <pc:docMk/>
          <pc:sldMk cId="569003283" sldId="916"/>
        </pc:sldMkLst>
      </pc:sldChg>
      <pc:sldChg chg="addSp modSp add del mod modAnim modNotesTx">
        <pc:chgData name="Palit, Tapti" userId="dec6fbcd-7598-406a-8cbf-504d4a3bac15" providerId="ADAL" clId="{ECD42228-5B96-4A72-B268-C46DF994E6B7}" dt="2024-01-25T04:48:53.113" v="50545" actId="2696"/>
        <pc:sldMkLst>
          <pc:docMk/>
          <pc:sldMk cId="3886833233" sldId="916"/>
        </pc:sldMkLst>
        <pc:spChg chg="mod">
          <ac:chgData name="Palit, Tapti" userId="dec6fbcd-7598-406a-8cbf-504d4a3bac15" providerId="ADAL" clId="{ECD42228-5B96-4A72-B268-C46DF994E6B7}" dt="2024-01-24T19:46:06.871" v="41759" actId="20577"/>
          <ac:spMkLst>
            <pc:docMk/>
            <pc:sldMk cId="3886833233" sldId="916"/>
            <ac:spMk id="3" creationId="{2712F33D-AE7B-D89A-8E52-A0CDF202C0DB}"/>
          </ac:spMkLst>
        </pc:spChg>
        <pc:spChg chg="add mod">
          <ac:chgData name="Palit, Tapti" userId="dec6fbcd-7598-406a-8cbf-504d4a3bac15" providerId="ADAL" clId="{ECD42228-5B96-4A72-B268-C46DF994E6B7}" dt="2024-01-24T03:14:42.259" v="36914"/>
          <ac:spMkLst>
            <pc:docMk/>
            <pc:sldMk cId="3886833233" sldId="916"/>
            <ac:spMk id="8" creationId="{B2D14657-DD0F-CC01-FBEA-E9081DE4003A}"/>
          </ac:spMkLst>
        </pc:spChg>
        <pc:spChg chg="add mod">
          <ac:chgData name="Palit, Tapti" userId="dec6fbcd-7598-406a-8cbf-504d4a3bac15" providerId="ADAL" clId="{ECD42228-5B96-4A72-B268-C46DF994E6B7}" dt="2024-01-24T03:14:42.259" v="36914"/>
          <ac:spMkLst>
            <pc:docMk/>
            <pc:sldMk cId="3886833233" sldId="916"/>
            <ac:spMk id="15" creationId="{FCFC3ABF-3C67-22BA-29E0-08FE60CA7DD8}"/>
          </ac:spMkLst>
        </pc:spChg>
      </pc:sldChg>
      <pc:sldChg chg="addSp delSp modSp new del mod modAnim modNotesTx">
        <pc:chgData name="Palit, Tapti" userId="dec6fbcd-7598-406a-8cbf-504d4a3bac15" providerId="ADAL" clId="{ECD42228-5B96-4A72-B268-C46DF994E6B7}" dt="2024-01-25T04:48:53.113" v="50545" actId="2696"/>
        <pc:sldMkLst>
          <pc:docMk/>
          <pc:sldMk cId="1274437247" sldId="917"/>
        </pc:sldMkLst>
        <pc:spChg chg="del">
          <ac:chgData name="Palit, Tapti" userId="dec6fbcd-7598-406a-8cbf-504d4a3bac15" providerId="ADAL" clId="{ECD42228-5B96-4A72-B268-C46DF994E6B7}" dt="2024-01-24T03:33:58.088" v="38122" actId="478"/>
          <ac:spMkLst>
            <pc:docMk/>
            <pc:sldMk cId="1274437247" sldId="917"/>
            <ac:spMk id="2" creationId="{191F57FC-E970-0896-378F-D8A21BCDBE9D}"/>
          </ac:spMkLst>
        </pc:spChg>
        <pc:spChg chg="mod">
          <ac:chgData name="Palit, Tapti" userId="dec6fbcd-7598-406a-8cbf-504d4a3bac15" providerId="ADAL" clId="{ECD42228-5B96-4A72-B268-C46DF994E6B7}" dt="2024-01-24T04:03:29.192" v="39341" actId="20577"/>
          <ac:spMkLst>
            <pc:docMk/>
            <pc:sldMk cId="1274437247" sldId="917"/>
            <ac:spMk id="3" creationId="{756C24C4-5F15-E103-90D1-0E50620BE34F}"/>
          </ac:spMkLst>
        </pc:spChg>
        <pc:spChg chg="add del mod">
          <ac:chgData name="Palit, Tapti" userId="dec6fbcd-7598-406a-8cbf-504d4a3bac15" providerId="ADAL" clId="{ECD42228-5B96-4A72-B268-C46DF994E6B7}" dt="2024-01-24T03:54:54.281" v="39050" actId="478"/>
          <ac:spMkLst>
            <pc:docMk/>
            <pc:sldMk cId="1274437247" sldId="917"/>
            <ac:spMk id="6" creationId="{847E504B-9F53-6671-B9B7-82F6C80A77D3}"/>
          </ac:spMkLst>
        </pc:spChg>
        <pc:spChg chg="add mod">
          <ac:chgData name="Palit, Tapti" userId="dec6fbcd-7598-406a-8cbf-504d4a3bac15" providerId="ADAL" clId="{ECD42228-5B96-4A72-B268-C46DF994E6B7}" dt="2024-01-24T04:04:35.071" v="39388" actId="114"/>
          <ac:spMkLst>
            <pc:docMk/>
            <pc:sldMk cId="1274437247" sldId="917"/>
            <ac:spMk id="9" creationId="{57F87D2A-546F-2880-6A96-1D4321B6863E}"/>
          </ac:spMkLst>
        </pc:spChg>
        <pc:spChg chg="add mod">
          <ac:chgData name="Palit, Tapti" userId="dec6fbcd-7598-406a-8cbf-504d4a3bac15" providerId="ADAL" clId="{ECD42228-5B96-4A72-B268-C46DF994E6B7}" dt="2024-01-24T03:56:29.458" v="39135" actId="1076"/>
          <ac:spMkLst>
            <pc:docMk/>
            <pc:sldMk cId="1274437247" sldId="917"/>
            <ac:spMk id="10" creationId="{6DB448B8-6798-6DF2-5527-EEDD517D443A}"/>
          </ac:spMkLst>
        </pc:spChg>
        <pc:spChg chg="add mod">
          <ac:chgData name="Palit, Tapti" userId="dec6fbcd-7598-406a-8cbf-504d4a3bac15" providerId="ADAL" clId="{ECD42228-5B96-4A72-B268-C46DF994E6B7}" dt="2024-01-24T03:57:39.941" v="39193" actId="207"/>
          <ac:spMkLst>
            <pc:docMk/>
            <pc:sldMk cId="1274437247" sldId="917"/>
            <ac:spMk id="11" creationId="{EE440600-277D-9272-9D0E-5FE385E9C616}"/>
          </ac:spMkLst>
        </pc:spChg>
        <pc:spChg chg="add mod">
          <ac:chgData name="Palit, Tapti" userId="dec6fbcd-7598-406a-8cbf-504d4a3bac15" providerId="ADAL" clId="{ECD42228-5B96-4A72-B268-C46DF994E6B7}" dt="2024-01-24T04:00:11.675" v="39241" actId="20577"/>
          <ac:spMkLst>
            <pc:docMk/>
            <pc:sldMk cId="1274437247" sldId="917"/>
            <ac:spMk id="20" creationId="{17DACAE4-3CA9-8ACB-8014-A9F4CB61E6C1}"/>
          </ac:spMkLst>
        </pc:spChg>
        <pc:spChg chg="add mod">
          <ac:chgData name="Palit, Tapti" userId="dec6fbcd-7598-406a-8cbf-504d4a3bac15" providerId="ADAL" clId="{ECD42228-5B96-4A72-B268-C46DF994E6B7}" dt="2024-01-24T04:00:29.805" v="39253" actId="20577"/>
          <ac:spMkLst>
            <pc:docMk/>
            <pc:sldMk cId="1274437247" sldId="917"/>
            <ac:spMk id="24" creationId="{3F385FC7-C98B-583E-FE19-DEB236D93D16}"/>
          </ac:spMkLst>
        </pc:spChg>
        <pc:spChg chg="add mod">
          <ac:chgData name="Palit, Tapti" userId="dec6fbcd-7598-406a-8cbf-504d4a3bac15" providerId="ADAL" clId="{ECD42228-5B96-4A72-B268-C46DF994E6B7}" dt="2024-01-24T04:00:45.315" v="39273" actId="20577"/>
          <ac:spMkLst>
            <pc:docMk/>
            <pc:sldMk cId="1274437247" sldId="917"/>
            <ac:spMk id="27" creationId="{157E8B8B-3CCB-7FB7-1C1B-44F7238D84E0}"/>
          </ac:spMkLst>
        </pc:spChg>
        <pc:spChg chg="add mod">
          <ac:chgData name="Palit, Tapti" userId="dec6fbcd-7598-406a-8cbf-504d4a3bac15" providerId="ADAL" clId="{ECD42228-5B96-4A72-B268-C46DF994E6B7}" dt="2024-01-24T04:01:16.275" v="39282" actId="20577"/>
          <ac:spMkLst>
            <pc:docMk/>
            <pc:sldMk cId="1274437247" sldId="917"/>
            <ac:spMk id="31" creationId="{5D4B3437-8F6D-5595-36C8-182FCBDAF65C}"/>
          </ac:spMkLst>
        </pc:spChg>
        <pc:picChg chg="add del mod">
          <ac:chgData name="Palit, Tapti" userId="dec6fbcd-7598-406a-8cbf-504d4a3bac15" providerId="ADAL" clId="{ECD42228-5B96-4A72-B268-C46DF994E6B7}" dt="2024-01-24T03:54:54.281" v="39050" actId="478"/>
          <ac:picMkLst>
            <pc:docMk/>
            <pc:sldMk cId="1274437247" sldId="917"/>
            <ac:picMk id="5" creationId="{CB97E8CA-69D6-2F3B-EAE6-4E9F67B8FAF5}"/>
          </ac:picMkLst>
        </pc:picChg>
        <pc:cxnChg chg="add del mod">
          <ac:chgData name="Palit, Tapti" userId="dec6fbcd-7598-406a-8cbf-504d4a3bac15" providerId="ADAL" clId="{ECD42228-5B96-4A72-B268-C46DF994E6B7}" dt="2024-01-24T03:53:42.507" v="39014" actId="478"/>
          <ac:cxnSpMkLst>
            <pc:docMk/>
            <pc:sldMk cId="1274437247" sldId="917"/>
            <ac:cxnSpMk id="8" creationId="{D1E6FE2B-B40F-7E60-0ED6-9C2C70F8B404}"/>
          </ac:cxnSpMkLst>
        </pc:cxnChg>
        <pc:cxnChg chg="add mod">
          <ac:chgData name="Palit, Tapti" userId="dec6fbcd-7598-406a-8cbf-504d4a3bac15" providerId="ADAL" clId="{ECD42228-5B96-4A72-B268-C46DF994E6B7}" dt="2024-01-24T03:57:26.871" v="39191" actId="692"/>
          <ac:cxnSpMkLst>
            <pc:docMk/>
            <pc:sldMk cId="1274437247" sldId="917"/>
            <ac:cxnSpMk id="13" creationId="{B391B93D-EED4-81CB-4F22-3704FD361611}"/>
          </ac:cxnSpMkLst>
        </pc:cxnChg>
        <pc:cxnChg chg="add mod">
          <ac:chgData name="Palit, Tapti" userId="dec6fbcd-7598-406a-8cbf-504d4a3bac15" providerId="ADAL" clId="{ECD42228-5B96-4A72-B268-C46DF994E6B7}" dt="2024-01-24T03:58:50.721" v="39216" actId="14100"/>
          <ac:cxnSpMkLst>
            <pc:docMk/>
            <pc:sldMk cId="1274437247" sldId="917"/>
            <ac:cxnSpMk id="14" creationId="{5FCEB01A-0A6F-89D3-00B7-9C63BFA10923}"/>
          </ac:cxnSpMkLst>
        </pc:cxnChg>
        <pc:cxnChg chg="add mod">
          <ac:chgData name="Palit, Tapti" userId="dec6fbcd-7598-406a-8cbf-504d4a3bac15" providerId="ADAL" clId="{ECD42228-5B96-4A72-B268-C46DF994E6B7}" dt="2024-01-24T03:59:37.367" v="39227" actId="14100"/>
          <ac:cxnSpMkLst>
            <pc:docMk/>
            <pc:sldMk cId="1274437247" sldId="917"/>
            <ac:cxnSpMk id="18" creationId="{E094F057-DC70-E2A5-BF25-3C6C811B39F0}"/>
          </ac:cxnSpMkLst>
        </pc:cxnChg>
        <pc:cxnChg chg="add mod">
          <ac:chgData name="Palit, Tapti" userId="dec6fbcd-7598-406a-8cbf-504d4a3bac15" providerId="ADAL" clId="{ECD42228-5B96-4A72-B268-C46DF994E6B7}" dt="2024-01-24T04:00:26.232" v="39245" actId="1076"/>
          <ac:cxnSpMkLst>
            <pc:docMk/>
            <pc:sldMk cId="1274437247" sldId="917"/>
            <ac:cxnSpMk id="21" creationId="{3BFBFC2E-B425-5F96-6D7A-1D26C60647C8}"/>
          </ac:cxnSpMkLst>
        </pc:cxnChg>
        <pc:cxnChg chg="add mod">
          <ac:chgData name="Palit, Tapti" userId="dec6fbcd-7598-406a-8cbf-504d4a3bac15" providerId="ADAL" clId="{ECD42228-5B96-4A72-B268-C46DF994E6B7}" dt="2024-01-24T04:00:51.808" v="39276" actId="14100"/>
          <ac:cxnSpMkLst>
            <pc:docMk/>
            <pc:sldMk cId="1274437247" sldId="917"/>
            <ac:cxnSpMk id="28" creationId="{C470D0B3-9E05-3CEE-BB91-7DCCB6469D9A}"/>
          </ac:cxnSpMkLst>
        </pc:cxnChg>
      </pc:sldChg>
      <pc:sldChg chg="add del mod modShow">
        <pc:chgData name="Palit, Tapti" userId="dec6fbcd-7598-406a-8cbf-504d4a3bac15" providerId="ADAL" clId="{ECD42228-5B96-4A72-B268-C46DF994E6B7}" dt="2024-01-28T03:44:01.241" v="67437" actId="47"/>
        <pc:sldMkLst>
          <pc:docMk/>
          <pc:sldMk cId="1760318466" sldId="917"/>
        </pc:sldMkLst>
      </pc:sldChg>
      <pc:sldChg chg="add del mod modShow">
        <pc:chgData name="Palit, Tapti" userId="dec6fbcd-7598-406a-8cbf-504d4a3bac15" providerId="ADAL" clId="{ECD42228-5B96-4A72-B268-C46DF994E6B7}" dt="2024-01-28T03:44:01.241" v="67437" actId="47"/>
        <pc:sldMkLst>
          <pc:docMk/>
          <pc:sldMk cId="1091840994" sldId="918"/>
        </pc:sldMkLst>
      </pc:sldChg>
      <pc:sldChg chg="addSp delSp modSp new del mod modAnim chgLayout modNotesTx">
        <pc:chgData name="Palit, Tapti" userId="dec6fbcd-7598-406a-8cbf-504d4a3bac15" providerId="ADAL" clId="{ECD42228-5B96-4A72-B268-C46DF994E6B7}" dt="2024-01-25T04:48:53.113" v="50545" actId="2696"/>
        <pc:sldMkLst>
          <pc:docMk/>
          <pc:sldMk cId="1377784771" sldId="918"/>
        </pc:sldMkLst>
        <pc:spChg chg="del">
          <ac:chgData name="Palit, Tapti" userId="dec6fbcd-7598-406a-8cbf-504d4a3bac15" providerId="ADAL" clId="{ECD42228-5B96-4A72-B268-C46DF994E6B7}" dt="2024-01-24T04:03:54.921" v="39364" actId="478"/>
          <ac:spMkLst>
            <pc:docMk/>
            <pc:sldMk cId="1377784771" sldId="918"/>
            <ac:spMk id="2" creationId="{81420510-DB65-9297-969C-B8480E449B46}"/>
          </ac:spMkLst>
        </pc:spChg>
        <pc:spChg chg="mod ord">
          <ac:chgData name="Palit, Tapti" userId="dec6fbcd-7598-406a-8cbf-504d4a3bac15" providerId="ADAL" clId="{ECD42228-5B96-4A72-B268-C46DF994E6B7}" dt="2024-01-24T04:10:40.491" v="39729" actId="700"/>
          <ac:spMkLst>
            <pc:docMk/>
            <pc:sldMk cId="1377784771" sldId="918"/>
            <ac:spMk id="3" creationId="{F16E8B7F-E3BF-ABA0-2190-5A9F604B9C2B}"/>
          </ac:spMkLst>
        </pc:spChg>
        <pc:spChg chg="mod ord">
          <ac:chgData name="Palit, Tapti" userId="dec6fbcd-7598-406a-8cbf-504d4a3bac15" providerId="ADAL" clId="{ECD42228-5B96-4A72-B268-C46DF994E6B7}" dt="2024-01-24T04:10:40.491" v="39729" actId="700"/>
          <ac:spMkLst>
            <pc:docMk/>
            <pc:sldMk cId="1377784771" sldId="918"/>
            <ac:spMk id="4" creationId="{8D2E3572-9C87-4FE8-4B25-1090EF215CC0}"/>
          </ac:spMkLst>
        </pc:spChg>
        <pc:spChg chg="add mod">
          <ac:chgData name="Palit, Tapti" userId="dec6fbcd-7598-406a-8cbf-504d4a3bac15" providerId="ADAL" clId="{ECD42228-5B96-4A72-B268-C46DF994E6B7}" dt="2024-01-24T04:08:21.353" v="39464" actId="1076"/>
          <ac:spMkLst>
            <pc:docMk/>
            <pc:sldMk cId="1377784771" sldId="918"/>
            <ac:spMk id="5" creationId="{251B41E7-6079-0ED7-2A0C-70CB03E92A8F}"/>
          </ac:spMkLst>
        </pc:spChg>
        <pc:spChg chg="add mod">
          <ac:chgData name="Palit, Tapti" userId="dec6fbcd-7598-406a-8cbf-504d4a3bac15" providerId="ADAL" clId="{ECD42228-5B96-4A72-B268-C46DF994E6B7}" dt="2024-01-24T04:08:21.353" v="39464" actId="1076"/>
          <ac:spMkLst>
            <pc:docMk/>
            <pc:sldMk cId="1377784771" sldId="918"/>
            <ac:spMk id="6" creationId="{137639E6-AFBF-D524-90F3-31D2A7938282}"/>
          </ac:spMkLst>
        </pc:spChg>
        <pc:spChg chg="add mod">
          <ac:chgData name="Palit, Tapti" userId="dec6fbcd-7598-406a-8cbf-504d4a3bac15" providerId="ADAL" clId="{ECD42228-5B96-4A72-B268-C46DF994E6B7}" dt="2024-01-24T04:08:21.353" v="39464" actId="1076"/>
          <ac:spMkLst>
            <pc:docMk/>
            <pc:sldMk cId="1377784771" sldId="918"/>
            <ac:spMk id="14" creationId="{7C57C74F-BB5C-592A-0B19-3EB230DC071A}"/>
          </ac:spMkLst>
        </pc:spChg>
        <pc:spChg chg="add mod">
          <ac:chgData name="Palit, Tapti" userId="dec6fbcd-7598-406a-8cbf-504d4a3bac15" providerId="ADAL" clId="{ECD42228-5B96-4A72-B268-C46DF994E6B7}" dt="2024-01-24T04:08:32.218" v="39482" actId="14100"/>
          <ac:spMkLst>
            <pc:docMk/>
            <pc:sldMk cId="1377784771" sldId="918"/>
            <ac:spMk id="15" creationId="{28F489C0-D116-4B72-2939-9E46C2AA3C0F}"/>
          </ac:spMkLst>
        </pc:spChg>
        <pc:spChg chg="add mod">
          <ac:chgData name="Palit, Tapti" userId="dec6fbcd-7598-406a-8cbf-504d4a3bac15" providerId="ADAL" clId="{ECD42228-5B96-4A72-B268-C46DF994E6B7}" dt="2024-01-24T04:08:57.370" v="39510" actId="1076"/>
          <ac:spMkLst>
            <pc:docMk/>
            <pc:sldMk cId="1377784771" sldId="918"/>
            <ac:spMk id="21" creationId="{7EBD35A3-8552-D369-4873-72562D308A8F}"/>
          </ac:spMkLst>
        </pc:spChg>
        <pc:spChg chg="add mod">
          <ac:chgData name="Palit, Tapti" userId="dec6fbcd-7598-406a-8cbf-504d4a3bac15" providerId="ADAL" clId="{ECD42228-5B96-4A72-B268-C46DF994E6B7}" dt="2024-01-24T04:09:08.274" v="39521" actId="14100"/>
          <ac:spMkLst>
            <pc:docMk/>
            <pc:sldMk cId="1377784771" sldId="918"/>
            <ac:spMk id="22" creationId="{7F506BD2-8005-53A4-5669-7E4D688A3CE4}"/>
          </ac:spMkLst>
        </pc:spChg>
        <pc:spChg chg="add mod ord">
          <ac:chgData name="Palit, Tapti" userId="dec6fbcd-7598-406a-8cbf-504d4a3bac15" providerId="ADAL" clId="{ECD42228-5B96-4A72-B268-C46DF994E6B7}" dt="2024-01-24T04:11:03.587" v="39806" actId="122"/>
          <ac:spMkLst>
            <pc:docMk/>
            <pc:sldMk cId="1377784771" sldId="918"/>
            <ac:spMk id="23" creationId="{B6583EF3-C06E-148A-5B9F-04B2821F6D78}"/>
          </ac:spMkLst>
        </pc:spChg>
        <pc:cxnChg chg="add mod">
          <ac:chgData name="Palit, Tapti" userId="dec6fbcd-7598-406a-8cbf-504d4a3bac15" providerId="ADAL" clId="{ECD42228-5B96-4A72-B268-C46DF994E6B7}" dt="2024-01-24T04:08:21.353" v="39464" actId="1076"/>
          <ac:cxnSpMkLst>
            <pc:docMk/>
            <pc:sldMk cId="1377784771" sldId="918"/>
            <ac:cxnSpMk id="8" creationId="{20C8A393-9FD5-4BB6-2793-B7E784E074C3}"/>
          </ac:cxnSpMkLst>
        </pc:cxnChg>
        <pc:cxnChg chg="add mod">
          <ac:chgData name="Palit, Tapti" userId="dec6fbcd-7598-406a-8cbf-504d4a3bac15" providerId="ADAL" clId="{ECD42228-5B96-4A72-B268-C46DF994E6B7}" dt="2024-01-24T04:08:21.353" v="39464" actId="1076"/>
          <ac:cxnSpMkLst>
            <pc:docMk/>
            <pc:sldMk cId="1377784771" sldId="918"/>
            <ac:cxnSpMk id="10" creationId="{EB25A9B4-0AAC-3482-0118-BD616CFF1213}"/>
          </ac:cxnSpMkLst>
        </pc:cxnChg>
        <pc:cxnChg chg="add mod">
          <ac:chgData name="Palit, Tapti" userId="dec6fbcd-7598-406a-8cbf-504d4a3bac15" providerId="ADAL" clId="{ECD42228-5B96-4A72-B268-C46DF994E6B7}" dt="2024-01-24T04:08:32.218" v="39482" actId="14100"/>
          <ac:cxnSpMkLst>
            <pc:docMk/>
            <pc:sldMk cId="1377784771" sldId="918"/>
            <ac:cxnSpMk id="17" creationId="{4743F100-14CD-C71A-0CF5-CDE9E65A0ABA}"/>
          </ac:cxnSpMkLst>
        </pc:cxnChg>
      </pc:sldChg>
      <pc:sldChg chg="add del">
        <pc:chgData name="Palit, Tapti" userId="dec6fbcd-7598-406a-8cbf-504d4a3bac15" providerId="ADAL" clId="{ECD42228-5B96-4A72-B268-C46DF994E6B7}" dt="2024-01-24T03:43:41.657" v="38665" actId="2890"/>
        <pc:sldMkLst>
          <pc:docMk/>
          <pc:sldMk cId="2853562700" sldId="918"/>
        </pc:sldMkLst>
      </pc:sldChg>
      <pc:sldChg chg="modSp new del mod">
        <pc:chgData name="Palit, Tapti" userId="dec6fbcd-7598-406a-8cbf-504d4a3bac15" providerId="ADAL" clId="{ECD42228-5B96-4A72-B268-C46DF994E6B7}" dt="2024-01-25T06:36:32.061" v="54691" actId="47"/>
        <pc:sldMkLst>
          <pc:docMk/>
          <pc:sldMk cId="361816288" sldId="919"/>
        </pc:sldMkLst>
        <pc:spChg chg="mod">
          <ac:chgData name="Palit, Tapti" userId="dec6fbcd-7598-406a-8cbf-504d4a3bac15" providerId="ADAL" clId="{ECD42228-5B96-4A72-B268-C46DF994E6B7}" dt="2024-01-24T04:15:20.299" v="39964" actId="20577"/>
          <ac:spMkLst>
            <pc:docMk/>
            <pc:sldMk cId="361816288" sldId="919"/>
            <ac:spMk id="3" creationId="{C1A7F671-66F4-B709-0294-0E81640BD5AA}"/>
          </ac:spMkLst>
        </pc:spChg>
        <pc:graphicFrameChg chg="modGraphic">
          <ac:chgData name="Palit, Tapti" userId="dec6fbcd-7598-406a-8cbf-504d4a3bac15" providerId="ADAL" clId="{ECD42228-5B96-4A72-B268-C46DF994E6B7}" dt="2024-01-24T20:05:29.224" v="42622" actId="20577"/>
          <ac:graphicFrameMkLst>
            <pc:docMk/>
            <pc:sldMk cId="361816288" sldId="919"/>
            <ac:graphicFrameMk id="6" creationId="{47C49A32-2BF0-7D73-922D-6BD8D0FBF047}"/>
          </ac:graphicFrameMkLst>
        </pc:graphicFrameChg>
      </pc:sldChg>
      <pc:sldChg chg="modSp new del mod">
        <pc:chgData name="Palit, Tapti" userId="dec6fbcd-7598-406a-8cbf-504d4a3bac15" providerId="ADAL" clId="{ECD42228-5B96-4A72-B268-C46DF994E6B7}" dt="2024-01-24T04:15:31.354" v="39965" actId="47"/>
        <pc:sldMkLst>
          <pc:docMk/>
          <pc:sldMk cId="2689193570" sldId="920"/>
        </pc:sldMkLst>
        <pc:spChg chg="mod">
          <ac:chgData name="Palit, Tapti" userId="dec6fbcd-7598-406a-8cbf-504d4a3bac15" providerId="ADAL" clId="{ECD42228-5B96-4A72-B268-C46DF994E6B7}" dt="2024-01-24T04:13:15.701" v="39951" actId="20577"/>
          <ac:spMkLst>
            <pc:docMk/>
            <pc:sldMk cId="2689193570" sldId="920"/>
            <ac:spMk id="3" creationId="{8C548DE7-7FFB-8A49-0736-DB075A33A26C}"/>
          </ac:spMkLst>
        </pc:spChg>
      </pc:sldChg>
      <pc:sldChg chg="addSp delSp modSp add del mod delAnim modAnim modNotesTx">
        <pc:chgData name="Palit, Tapti" userId="dec6fbcd-7598-406a-8cbf-504d4a3bac15" providerId="ADAL" clId="{ECD42228-5B96-4A72-B268-C46DF994E6B7}" dt="2024-01-25T07:27:10.902" v="56233" actId="47"/>
        <pc:sldMkLst>
          <pc:docMk/>
          <pc:sldMk cId="3870454438" sldId="921"/>
        </pc:sldMkLst>
        <pc:spChg chg="mod">
          <ac:chgData name="Palit, Tapti" userId="dec6fbcd-7598-406a-8cbf-504d4a3bac15" providerId="ADAL" clId="{ECD42228-5B96-4A72-B268-C46DF994E6B7}" dt="2024-01-24T04:22:05.242" v="40057" actId="20577"/>
          <ac:spMkLst>
            <pc:docMk/>
            <pc:sldMk cId="3870454438" sldId="921"/>
            <ac:spMk id="5" creationId="{D70AD0AC-6796-42FB-01B4-AC6753FBDA98}"/>
          </ac:spMkLst>
        </pc:spChg>
        <pc:spChg chg="add del mod">
          <ac:chgData name="Palit, Tapti" userId="dec6fbcd-7598-406a-8cbf-504d4a3bac15" providerId="ADAL" clId="{ECD42228-5B96-4A72-B268-C46DF994E6B7}" dt="2024-01-24T04:13:46.417" v="39957" actId="478"/>
          <ac:spMkLst>
            <pc:docMk/>
            <pc:sldMk cId="3870454438" sldId="921"/>
            <ac:spMk id="7" creationId="{0A886C6B-9CA6-749E-CBA8-AE2EEE4F9216}"/>
          </ac:spMkLst>
        </pc:spChg>
        <pc:graphicFrameChg chg="mod">
          <ac:chgData name="Palit, Tapti" userId="dec6fbcd-7598-406a-8cbf-504d4a3bac15" providerId="ADAL" clId="{ECD42228-5B96-4A72-B268-C46DF994E6B7}" dt="2024-01-25T04:54:33.925" v="50619" actId="20577"/>
          <ac:graphicFrameMkLst>
            <pc:docMk/>
            <pc:sldMk cId="3870454438" sldId="921"/>
            <ac:graphicFrameMk id="6" creationId="{29DDF177-FB8C-28F0-7429-A32CAB798CE6}"/>
          </ac:graphicFrameMkLst>
        </pc:graphicFrameChg>
      </pc:sldChg>
      <pc:sldChg chg="addSp delSp modSp add del mod ord addCm chgLayout modNotesTx">
        <pc:chgData name="Palit, Tapti" userId="dec6fbcd-7598-406a-8cbf-504d4a3bac15" providerId="ADAL" clId="{ECD42228-5B96-4A72-B268-C46DF994E6B7}" dt="2024-01-29T02:13:30.727" v="73934" actId="47"/>
        <pc:sldMkLst>
          <pc:docMk/>
          <pc:sldMk cId="2631865131" sldId="922"/>
        </pc:sldMkLst>
        <pc:spChg chg="mod ord">
          <ac:chgData name="Palit, Tapti" userId="dec6fbcd-7598-406a-8cbf-504d4a3bac15" providerId="ADAL" clId="{ECD42228-5B96-4A72-B268-C46DF994E6B7}" dt="2024-01-29T02:06:15.860" v="73529" actId="20577"/>
          <ac:spMkLst>
            <pc:docMk/>
            <pc:sldMk cId="2631865131" sldId="922"/>
            <ac:spMk id="2" creationId="{59240995-ED89-086D-83DF-F01344A66D93}"/>
          </ac:spMkLst>
        </pc:spChg>
        <pc:spChg chg="del mod ord">
          <ac:chgData name="Palit, Tapti" userId="dec6fbcd-7598-406a-8cbf-504d4a3bac15" providerId="ADAL" clId="{ECD42228-5B96-4A72-B268-C46DF994E6B7}" dt="2024-01-29T01:43:38.987" v="72516" actId="6264"/>
          <ac:spMkLst>
            <pc:docMk/>
            <pc:sldMk cId="2631865131" sldId="922"/>
            <ac:spMk id="3" creationId="{8CD75A24-A922-707C-FFA9-97286CC05500}"/>
          </ac:spMkLst>
        </pc:spChg>
        <pc:spChg chg="mod ord">
          <ac:chgData name="Palit, Tapti" userId="dec6fbcd-7598-406a-8cbf-504d4a3bac15" providerId="ADAL" clId="{ECD42228-5B96-4A72-B268-C46DF994E6B7}" dt="2024-01-29T01:43:38.987" v="72516" actId="6264"/>
          <ac:spMkLst>
            <pc:docMk/>
            <pc:sldMk cId="2631865131" sldId="922"/>
            <ac:spMk id="4" creationId="{70ACB5D1-10EA-7E1E-6469-346D0A3410BD}"/>
          </ac:spMkLst>
        </pc:spChg>
        <pc:spChg chg="add del mod">
          <ac:chgData name="Palit, Tapti" userId="dec6fbcd-7598-406a-8cbf-504d4a3bac15" providerId="ADAL" clId="{ECD42228-5B96-4A72-B268-C46DF994E6B7}" dt="2024-01-29T01:43:38.987" v="72516" actId="6264"/>
          <ac:spMkLst>
            <pc:docMk/>
            <pc:sldMk cId="2631865131" sldId="922"/>
            <ac:spMk id="5" creationId="{6D15996C-F7A6-C3B4-5EB1-D825EC01A910}"/>
          </ac:spMkLst>
        </pc:spChg>
        <pc:spChg chg="add">
          <ac:chgData name="Palit, Tapti" userId="dec6fbcd-7598-406a-8cbf-504d4a3bac15" providerId="ADAL" clId="{ECD42228-5B96-4A72-B268-C46DF994E6B7}" dt="2024-01-24T04:31:26.918" v="40248"/>
          <ac:spMkLst>
            <pc:docMk/>
            <pc:sldMk cId="2631865131" sldId="922"/>
            <ac:spMk id="5" creationId="{E85258C0-8E07-E8B2-F537-4146548F085F}"/>
          </ac:spMkLst>
        </pc:spChg>
        <pc:spChg chg="add del mod">
          <ac:chgData name="Palit, Tapti" userId="dec6fbcd-7598-406a-8cbf-504d4a3bac15" providerId="ADAL" clId="{ECD42228-5B96-4A72-B268-C46DF994E6B7}" dt="2024-01-29T01:43:38.987" v="72516" actId="6264"/>
          <ac:spMkLst>
            <pc:docMk/>
            <pc:sldMk cId="2631865131" sldId="922"/>
            <ac:spMk id="6" creationId="{C029CDDA-F91C-3D82-132B-233CFD39D16D}"/>
          </ac:spMkLst>
        </pc:spChg>
        <pc:spChg chg="add mod ord">
          <ac:chgData name="Palit, Tapti" userId="dec6fbcd-7598-406a-8cbf-504d4a3bac15" providerId="ADAL" clId="{ECD42228-5B96-4A72-B268-C46DF994E6B7}" dt="2024-01-29T02:07:36.172" v="73758" actId="20577"/>
          <ac:spMkLst>
            <pc:docMk/>
            <pc:sldMk cId="2631865131" sldId="922"/>
            <ac:spMk id="7" creationId="{024CB2F1-CD0D-12B9-3EE9-43E37C2484DB}"/>
          </ac:spMkLst>
        </pc:spChg>
        <pc:spChg chg="del">
          <ac:chgData name="Palit, Tapti" userId="dec6fbcd-7598-406a-8cbf-504d4a3bac15" providerId="ADAL" clId="{ECD42228-5B96-4A72-B268-C46DF994E6B7}" dt="2024-01-25T07:59:47.401" v="58294" actId="478"/>
          <ac:spMkLst>
            <pc:docMk/>
            <pc:sldMk cId="2631865131" sldId="922"/>
            <ac:spMk id="7" creationId="{06294042-E080-E725-DC90-F949D77726A1}"/>
          </ac:spMkLst>
        </pc:spChg>
        <pc:spChg chg="del mod">
          <ac:chgData name="Palit, Tapti" userId="dec6fbcd-7598-406a-8cbf-504d4a3bac15" providerId="ADAL" clId="{ECD42228-5B96-4A72-B268-C46DF994E6B7}" dt="2024-01-25T07:59:51.205" v="58295" actId="478"/>
          <ac:spMkLst>
            <pc:docMk/>
            <pc:sldMk cId="2631865131" sldId="922"/>
            <ac:spMk id="8" creationId="{D55B951E-D8A5-5744-5EFC-96ECBBE58AC3}"/>
          </ac:spMkLst>
        </pc:spChg>
        <pc:spChg chg="add del mod">
          <ac:chgData name="Palit, Tapti" userId="dec6fbcd-7598-406a-8cbf-504d4a3bac15" providerId="ADAL" clId="{ECD42228-5B96-4A72-B268-C46DF994E6B7}" dt="2024-01-25T08:00:39.549" v="58302" actId="6264"/>
          <ac:spMkLst>
            <pc:docMk/>
            <pc:sldMk cId="2631865131" sldId="922"/>
            <ac:spMk id="11" creationId="{7D6BC489-D4D5-33B3-A273-CDA5C64115A6}"/>
          </ac:spMkLst>
        </pc:spChg>
        <pc:spChg chg="add mod">
          <ac:chgData name="Palit, Tapti" userId="dec6fbcd-7598-406a-8cbf-504d4a3bac15" providerId="ADAL" clId="{ECD42228-5B96-4A72-B268-C46DF994E6B7}" dt="2024-01-29T02:09:25.729" v="73786" actId="1076"/>
          <ac:spMkLst>
            <pc:docMk/>
            <pc:sldMk cId="2631865131" sldId="922"/>
            <ac:spMk id="12" creationId="{26AEDEB3-CA09-D2BC-7802-58530E22394C}"/>
          </ac:spMkLst>
        </pc:spChg>
        <pc:spChg chg="add del mod">
          <ac:chgData name="Palit, Tapti" userId="dec6fbcd-7598-406a-8cbf-504d4a3bac15" providerId="ADAL" clId="{ECD42228-5B96-4A72-B268-C46DF994E6B7}" dt="2024-01-25T08:00:39.549" v="58302" actId="6264"/>
          <ac:spMkLst>
            <pc:docMk/>
            <pc:sldMk cId="2631865131" sldId="922"/>
            <ac:spMk id="12" creationId="{AF88199C-E724-5CC2-09D7-4D5F7C67B3DC}"/>
          </ac:spMkLst>
        </pc:spChg>
        <pc:spChg chg="add del mod">
          <ac:chgData name="Palit, Tapti" userId="dec6fbcd-7598-406a-8cbf-504d4a3bac15" providerId="ADAL" clId="{ECD42228-5B96-4A72-B268-C46DF994E6B7}" dt="2024-01-25T08:00:39.549" v="58302" actId="6264"/>
          <ac:spMkLst>
            <pc:docMk/>
            <pc:sldMk cId="2631865131" sldId="922"/>
            <ac:spMk id="13" creationId="{A182C01E-7D6D-C637-6CB5-08E9C4CDA561}"/>
          </ac:spMkLst>
        </pc:spChg>
        <pc:spChg chg="add del mod">
          <ac:chgData name="Palit, Tapti" userId="dec6fbcd-7598-406a-8cbf-504d4a3bac15" providerId="ADAL" clId="{ECD42228-5B96-4A72-B268-C46DF994E6B7}" dt="2024-01-25T08:00:46.241" v="58304" actId="478"/>
          <ac:spMkLst>
            <pc:docMk/>
            <pc:sldMk cId="2631865131" sldId="922"/>
            <ac:spMk id="14" creationId="{6107D9E6-3E32-17F6-9CB3-A309D970FA3A}"/>
          </ac:spMkLst>
        </pc:spChg>
        <pc:picChg chg="del">
          <ac:chgData name="Palit, Tapti" userId="dec6fbcd-7598-406a-8cbf-504d4a3bac15" providerId="ADAL" clId="{ECD42228-5B96-4A72-B268-C46DF994E6B7}" dt="2024-01-24T04:31:11.578" v="40246" actId="478"/>
          <ac:picMkLst>
            <pc:docMk/>
            <pc:sldMk cId="2631865131" sldId="922"/>
            <ac:picMk id="11" creationId="{437F56BC-06BE-9E6A-5E2B-DC8A73616836}"/>
          </ac:picMkLst>
        </pc:picChg>
        <pc:picChg chg="del">
          <ac:chgData name="Palit, Tapti" userId="dec6fbcd-7598-406a-8cbf-504d4a3bac15" providerId="ADAL" clId="{ECD42228-5B96-4A72-B268-C46DF994E6B7}" dt="2024-01-24T04:31:13.535" v="40247" actId="478"/>
          <ac:picMkLst>
            <pc:docMk/>
            <pc:sldMk cId="2631865131" sldId="922"/>
            <ac:picMk id="17" creationId="{666CC23E-EB01-7C27-C9E7-CD09B5B84263}"/>
          </ac:picMkLst>
        </pc:picChg>
        <pc:picChg chg="add del mod">
          <ac:chgData name="Palit, Tapti" userId="dec6fbcd-7598-406a-8cbf-504d4a3bac15" providerId="ADAL" clId="{ECD42228-5B96-4A72-B268-C46DF994E6B7}" dt="2024-01-29T01:43:28.149" v="72513" actId="478"/>
          <ac:picMkLst>
            <pc:docMk/>
            <pc:sldMk cId="2631865131" sldId="922"/>
            <ac:picMk id="1028" creationId="{538B6674-D580-6357-DC72-C8510FC9A4BA}"/>
          </ac:picMkLst>
        </pc:picChg>
        <pc:picChg chg="add del mod">
          <ac:chgData name="Palit, Tapti" userId="dec6fbcd-7598-406a-8cbf-504d4a3bac15" providerId="ADAL" clId="{ECD42228-5B96-4A72-B268-C46DF994E6B7}" dt="2024-01-29T01:43:28.149" v="72513" actId="478"/>
          <ac:picMkLst>
            <pc:docMk/>
            <pc:sldMk cId="2631865131" sldId="922"/>
            <ac:picMk id="1030" creationId="{A9E7D014-E98D-D2F1-1693-4E3ED7199726}"/>
          </ac:picMkLst>
        </pc:picChg>
        <pc:picChg chg="add mod">
          <ac:chgData name="Palit, Tapti" userId="dec6fbcd-7598-406a-8cbf-504d4a3bac15" providerId="ADAL" clId="{ECD42228-5B96-4A72-B268-C46DF994E6B7}" dt="2024-01-29T02:09:25.729" v="73786" actId="1076"/>
          <ac:picMkLst>
            <pc:docMk/>
            <pc:sldMk cId="2631865131" sldId="922"/>
            <ac:picMk id="2050" creationId="{113A15BC-A19F-FE53-4589-F8B1CEAF9361}"/>
          </ac:picMkLst>
        </pc:picChg>
        <pc:picChg chg="add mod">
          <ac:chgData name="Palit, Tapti" userId="dec6fbcd-7598-406a-8cbf-504d4a3bac15" providerId="ADAL" clId="{ECD42228-5B96-4A72-B268-C46DF994E6B7}" dt="2024-01-29T02:09:25.729" v="73786" actId="1076"/>
          <ac:picMkLst>
            <pc:docMk/>
            <pc:sldMk cId="2631865131" sldId="922"/>
            <ac:picMk id="2052" creationId="{5C1655BB-8523-55E6-599D-69D4A4BD5305}"/>
          </ac:picMkLst>
        </pc:picChg>
        <pc:cxnChg chg="add mod">
          <ac:chgData name="Palit, Tapti" userId="dec6fbcd-7598-406a-8cbf-504d4a3bac15" providerId="ADAL" clId="{ECD42228-5B96-4A72-B268-C46DF994E6B7}" dt="2024-01-29T02:09:25.729" v="73786" actId="1076"/>
          <ac:cxnSpMkLst>
            <pc:docMk/>
            <pc:sldMk cId="2631865131" sldId="922"/>
            <ac:cxnSpMk id="8" creationId="{7F949424-BD4D-3C35-9061-DA6C4EBF2080}"/>
          </ac:cxnSpMkLst>
        </pc:cxnChg>
        <pc:cxnChg chg="add del mod">
          <ac:chgData name="Palit, Tapti" userId="dec6fbcd-7598-406a-8cbf-504d4a3bac15" providerId="ADAL" clId="{ECD42228-5B96-4A72-B268-C46DF994E6B7}" dt="2024-01-29T01:43:30.467" v="72514" actId="478"/>
          <ac:cxnSpMkLst>
            <pc:docMk/>
            <pc:sldMk cId="2631865131" sldId="922"/>
            <ac:cxnSpMk id="9" creationId="{BB3B8CB8-9ED4-1A74-44D0-0CA450238BA3}"/>
          </ac:cxnSpMkLst>
        </pc:cxnChg>
        <pc:extLst>
          <p:ext xmlns:p="http://schemas.openxmlformats.org/presentationml/2006/main" uri="{D6D511B9-2390-475A-947B-AFAB55BFBCF1}">
            <pc226:cmChg xmlns:pc226="http://schemas.microsoft.com/office/powerpoint/2022/06/main/command" chg="add">
              <pc226:chgData name="Palit, Tapti" userId="dec6fbcd-7598-406a-8cbf-504d4a3bac15" providerId="ADAL" clId="{ECD42228-5B96-4A72-B268-C46DF994E6B7}" dt="2024-01-25T14:31:15.915" v="60458"/>
              <pc2:cmMkLst xmlns:pc2="http://schemas.microsoft.com/office/powerpoint/2019/9/main/command">
                <pc:docMk/>
                <pc:sldMk cId="2631865131" sldId="922"/>
                <pc2:cmMk id="{2A34E115-B1DD-4A22-9A43-A23E6F8A233C}"/>
              </pc2:cmMkLst>
            </pc226:cmChg>
          </p:ext>
        </pc:extLst>
      </pc:sldChg>
      <pc:sldChg chg="modSp new mod">
        <pc:chgData name="Palit, Tapti" userId="dec6fbcd-7598-406a-8cbf-504d4a3bac15" providerId="ADAL" clId="{ECD42228-5B96-4A72-B268-C46DF994E6B7}" dt="2024-01-24T04:35:26.031" v="40399" actId="20577"/>
        <pc:sldMkLst>
          <pc:docMk/>
          <pc:sldMk cId="2320602695" sldId="923"/>
        </pc:sldMkLst>
        <pc:spChg chg="mod">
          <ac:chgData name="Palit, Tapti" userId="dec6fbcd-7598-406a-8cbf-504d4a3bac15" providerId="ADAL" clId="{ECD42228-5B96-4A72-B268-C46DF994E6B7}" dt="2024-01-24T04:35:26.031" v="40399" actId="20577"/>
          <ac:spMkLst>
            <pc:docMk/>
            <pc:sldMk cId="2320602695" sldId="923"/>
            <ac:spMk id="3" creationId="{8E111D6B-D177-8C8D-83C8-EC3623380C1B}"/>
          </ac:spMkLst>
        </pc:spChg>
      </pc:sldChg>
      <pc:sldChg chg="del">
        <pc:chgData name="Palit, Tapti" userId="dec6fbcd-7598-406a-8cbf-504d4a3bac15" providerId="ADAL" clId="{ECD42228-5B96-4A72-B268-C46DF994E6B7}" dt="2024-01-28T03:44:01.241" v="67437" actId="47"/>
        <pc:sldMkLst>
          <pc:docMk/>
          <pc:sldMk cId="4008811220" sldId="924"/>
        </pc:sldMkLst>
      </pc:sldChg>
      <pc:sldChg chg="add del mod modShow">
        <pc:chgData name="Palit, Tapti" userId="dec6fbcd-7598-406a-8cbf-504d4a3bac15" providerId="ADAL" clId="{ECD42228-5B96-4A72-B268-C46DF994E6B7}" dt="2024-01-28T03:44:01.241" v="67437" actId="47"/>
        <pc:sldMkLst>
          <pc:docMk/>
          <pc:sldMk cId="538126845" sldId="925"/>
        </pc:sldMkLst>
      </pc:sldChg>
      <pc:sldChg chg="del modNotesTx">
        <pc:chgData name="Palit, Tapti" userId="dec6fbcd-7598-406a-8cbf-504d4a3bac15" providerId="ADAL" clId="{ECD42228-5B96-4A72-B268-C46DF994E6B7}" dt="2024-01-25T04:48:53.113" v="50545" actId="2696"/>
        <pc:sldMkLst>
          <pc:docMk/>
          <pc:sldMk cId="2504179833" sldId="925"/>
        </pc:sldMkLst>
      </pc:sldChg>
      <pc:sldChg chg="add del mod modShow">
        <pc:chgData name="Palit, Tapti" userId="dec6fbcd-7598-406a-8cbf-504d4a3bac15" providerId="ADAL" clId="{ECD42228-5B96-4A72-B268-C46DF994E6B7}" dt="2024-01-28T03:44:01.241" v="67437" actId="47"/>
        <pc:sldMkLst>
          <pc:docMk/>
          <pc:sldMk cId="43235235" sldId="926"/>
        </pc:sldMkLst>
      </pc:sldChg>
      <pc:sldChg chg="del modNotesTx">
        <pc:chgData name="Palit, Tapti" userId="dec6fbcd-7598-406a-8cbf-504d4a3bac15" providerId="ADAL" clId="{ECD42228-5B96-4A72-B268-C46DF994E6B7}" dt="2024-01-25T04:48:53.113" v="50545" actId="2696"/>
        <pc:sldMkLst>
          <pc:docMk/>
          <pc:sldMk cId="2747043516" sldId="926"/>
        </pc:sldMkLst>
      </pc:sldChg>
      <pc:sldChg chg="del">
        <pc:chgData name="Palit, Tapti" userId="dec6fbcd-7598-406a-8cbf-504d4a3bac15" providerId="ADAL" clId="{ECD42228-5B96-4A72-B268-C46DF994E6B7}" dt="2024-01-25T04:48:53.113" v="50545" actId="2696"/>
        <pc:sldMkLst>
          <pc:docMk/>
          <pc:sldMk cId="3655101576" sldId="927"/>
        </pc:sldMkLst>
      </pc:sldChg>
      <pc:sldChg chg="add del mod modShow">
        <pc:chgData name="Palit, Tapti" userId="dec6fbcd-7598-406a-8cbf-504d4a3bac15" providerId="ADAL" clId="{ECD42228-5B96-4A72-B268-C46DF994E6B7}" dt="2024-01-28T03:44:01.241" v="67437" actId="47"/>
        <pc:sldMkLst>
          <pc:docMk/>
          <pc:sldMk cId="4071065580" sldId="927"/>
        </pc:sldMkLst>
      </pc:sldChg>
      <pc:sldChg chg="add del mod modShow">
        <pc:chgData name="Palit, Tapti" userId="dec6fbcd-7598-406a-8cbf-504d4a3bac15" providerId="ADAL" clId="{ECD42228-5B96-4A72-B268-C46DF994E6B7}" dt="2024-01-28T03:44:01.241" v="67437" actId="47"/>
        <pc:sldMkLst>
          <pc:docMk/>
          <pc:sldMk cId="1495997526" sldId="928"/>
        </pc:sldMkLst>
      </pc:sldChg>
      <pc:sldChg chg="del modNotesTx">
        <pc:chgData name="Palit, Tapti" userId="dec6fbcd-7598-406a-8cbf-504d4a3bac15" providerId="ADAL" clId="{ECD42228-5B96-4A72-B268-C46DF994E6B7}" dt="2024-01-25T04:48:53.113" v="50545" actId="2696"/>
        <pc:sldMkLst>
          <pc:docMk/>
          <pc:sldMk cId="2796756906" sldId="928"/>
        </pc:sldMkLst>
      </pc:sldChg>
      <pc:sldChg chg="addSp delSp modSp del mod modClrScheme chgLayout">
        <pc:chgData name="Palit, Tapti" userId="dec6fbcd-7598-406a-8cbf-504d4a3bac15" providerId="ADAL" clId="{ECD42228-5B96-4A72-B268-C46DF994E6B7}" dt="2024-01-28T23:37:19.840" v="70915" actId="47"/>
        <pc:sldMkLst>
          <pc:docMk/>
          <pc:sldMk cId="3451207649" sldId="929"/>
        </pc:sldMkLst>
        <pc:spChg chg="mod ord">
          <ac:chgData name="Palit, Tapti" userId="dec6fbcd-7598-406a-8cbf-504d4a3bac15" providerId="ADAL" clId="{ECD42228-5B96-4A72-B268-C46DF994E6B7}" dt="2024-01-25T07:01:18.346" v="55948" actId="20577"/>
          <ac:spMkLst>
            <pc:docMk/>
            <pc:sldMk cId="3451207649" sldId="929"/>
            <ac:spMk id="2" creationId="{72255B09-C652-86B4-3A5C-C987FF2F36D4}"/>
          </ac:spMkLst>
        </pc:spChg>
        <pc:spChg chg="mod ord">
          <ac:chgData name="Palit, Tapti" userId="dec6fbcd-7598-406a-8cbf-504d4a3bac15" providerId="ADAL" clId="{ECD42228-5B96-4A72-B268-C46DF994E6B7}" dt="2024-01-25T05:02:28.806" v="50686" actId="700"/>
          <ac:spMkLst>
            <pc:docMk/>
            <pc:sldMk cId="3451207649" sldId="929"/>
            <ac:spMk id="3" creationId="{323C4707-8358-58C6-2162-E4F42AA7F78D}"/>
          </ac:spMkLst>
        </pc:spChg>
        <pc:spChg chg="mod ord">
          <ac:chgData name="Palit, Tapti" userId="dec6fbcd-7598-406a-8cbf-504d4a3bac15" providerId="ADAL" clId="{ECD42228-5B96-4A72-B268-C46DF994E6B7}" dt="2024-01-25T05:02:28.806" v="50686" actId="700"/>
          <ac:spMkLst>
            <pc:docMk/>
            <pc:sldMk cId="3451207649" sldId="929"/>
            <ac:spMk id="4" creationId="{C1583B93-49CE-B036-ACEE-6DBFC8368B24}"/>
          </ac:spMkLst>
        </pc:spChg>
        <pc:spChg chg="add del mod ord">
          <ac:chgData name="Palit, Tapti" userId="dec6fbcd-7598-406a-8cbf-504d4a3bac15" providerId="ADAL" clId="{ECD42228-5B96-4A72-B268-C46DF994E6B7}" dt="2024-01-25T07:13:23.955" v="56113" actId="478"/>
          <ac:spMkLst>
            <pc:docMk/>
            <pc:sldMk cId="3451207649" sldId="929"/>
            <ac:spMk id="7" creationId="{AF7427A1-5D36-9E42-BA21-9515E426D40A}"/>
          </ac:spMkLst>
        </pc:spChg>
        <pc:spChg chg="add del mod ord">
          <ac:chgData name="Palit, Tapti" userId="dec6fbcd-7598-406a-8cbf-504d4a3bac15" providerId="ADAL" clId="{ECD42228-5B96-4A72-B268-C46DF994E6B7}" dt="2024-01-25T05:02:44.028" v="50690" actId="478"/>
          <ac:spMkLst>
            <pc:docMk/>
            <pc:sldMk cId="3451207649" sldId="929"/>
            <ac:spMk id="8" creationId="{36298AC7-2DDC-B136-E2E7-1158227CC1D9}"/>
          </ac:spMkLst>
        </pc:spChg>
        <pc:spChg chg="add del mod">
          <ac:chgData name="Palit, Tapti" userId="dec6fbcd-7598-406a-8cbf-504d4a3bac15" providerId="ADAL" clId="{ECD42228-5B96-4A72-B268-C46DF994E6B7}" dt="2024-01-25T05:02:25.583" v="50685" actId="6264"/>
          <ac:spMkLst>
            <pc:docMk/>
            <pc:sldMk cId="3451207649" sldId="929"/>
            <ac:spMk id="9" creationId="{0F450421-2A21-DC92-E8DD-9A1D84BF5D86}"/>
          </ac:spMkLst>
        </pc:spChg>
        <pc:spChg chg="add del mod">
          <ac:chgData name="Palit, Tapti" userId="dec6fbcd-7598-406a-8cbf-504d4a3bac15" providerId="ADAL" clId="{ECD42228-5B96-4A72-B268-C46DF994E6B7}" dt="2024-01-25T05:02:25.583" v="50685" actId="6264"/>
          <ac:spMkLst>
            <pc:docMk/>
            <pc:sldMk cId="3451207649" sldId="929"/>
            <ac:spMk id="10" creationId="{DF59315C-A7CD-E67A-BD4F-699A7A4EF95E}"/>
          </ac:spMkLst>
        </pc:spChg>
        <pc:spChg chg="add del mod">
          <ac:chgData name="Palit, Tapti" userId="dec6fbcd-7598-406a-8cbf-504d4a3bac15" providerId="ADAL" clId="{ECD42228-5B96-4A72-B268-C46DF994E6B7}" dt="2024-01-25T05:02:25.583" v="50685" actId="6264"/>
          <ac:spMkLst>
            <pc:docMk/>
            <pc:sldMk cId="3451207649" sldId="929"/>
            <ac:spMk id="11" creationId="{E6C6F6B2-67F0-E8AC-A040-E9EE84AE9DAE}"/>
          </ac:spMkLst>
        </pc:spChg>
        <pc:spChg chg="add del mod">
          <ac:chgData name="Palit, Tapti" userId="dec6fbcd-7598-406a-8cbf-504d4a3bac15" providerId="ADAL" clId="{ECD42228-5B96-4A72-B268-C46DF994E6B7}" dt="2024-01-25T05:02:25.583" v="50685" actId="6264"/>
          <ac:spMkLst>
            <pc:docMk/>
            <pc:sldMk cId="3451207649" sldId="929"/>
            <ac:spMk id="12" creationId="{2908D0B7-6C94-E94F-C8E8-221A20C00EF9}"/>
          </ac:spMkLst>
        </pc:spChg>
        <pc:spChg chg="add del mod">
          <ac:chgData name="Palit, Tapti" userId="dec6fbcd-7598-406a-8cbf-504d4a3bac15" providerId="ADAL" clId="{ECD42228-5B96-4A72-B268-C46DF994E6B7}" dt="2024-01-25T05:02:25.583" v="50685" actId="6264"/>
          <ac:spMkLst>
            <pc:docMk/>
            <pc:sldMk cId="3451207649" sldId="929"/>
            <ac:spMk id="13" creationId="{02EDD503-4973-1518-C5EB-7805AB04DB04}"/>
          </ac:spMkLst>
        </pc:spChg>
        <pc:picChg chg="add del mod">
          <ac:chgData name="Palit, Tapti" userId="dec6fbcd-7598-406a-8cbf-504d4a3bac15" providerId="ADAL" clId="{ECD42228-5B96-4A72-B268-C46DF994E6B7}" dt="2024-01-25T05:02:56.972" v="50699" actId="478"/>
          <ac:picMkLst>
            <pc:docMk/>
            <pc:sldMk cId="3451207649" sldId="929"/>
            <ac:picMk id="5" creationId="{C45799CD-765E-4800-5F29-30621C864A0D}"/>
          </ac:picMkLst>
        </pc:picChg>
        <pc:picChg chg="add del mod">
          <ac:chgData name="Palit, Tapti" userId="dec6fbcd-7598-406a-8cbf-504d4a3bac15" providerId="ADAL" clId="{ECD42228-5B96-4A72-B268-C46DF994E6B7}" dt="2024-01-25T05:02:56.972" v="50699" actId="478"/>
          <ac:picMkLst>
            <pc:docMk/>
            <pc:sldMk cId="3451207649" sldId="929"/>
            <ac:picMk id="6" creationId="{12F2CAC8-C4BD-23C8-A94C-22754013FDDA}"/>
          </ac:picMkLst>
        </pc:picChg>
      </pc:sldChg>
      <pc:sldChg chg="del">
        <pc:chgData name="Palit, Tapti" userId="dec6fbcd-7598-406a-8cbf-504d4a3bac15" providerId="ADAL" clId="{ECD42228-5B96-4A72-B268-C46DF994E6B7}" dt="2024-01-28T03:44:01.241" v="67437" actId="47"/>
        <pc:sldMkLst>
          <pc:docMk/>
          <pc:sldMk cId="3932546374" sldId="930"/>
        </pc:sldMkLst>
      </pc:sldChg>
      <pc:sldChg chg="del">
        <pc:chgData name="Palit, Tapti" userId="dec6fbcd-7598-406a-8cbf-504d4a3bac15" providerId="ADAL" clId="{ECD42228-5B96-4A72-B268-C46DF994E6B7}" dt="2024-01-28T03:44:01.241" v="67437" actId="47"/>
        <pc:sldMkLst>
          <pc:docMk/>
          <pc:sldMk cId="4149935990" sldId="931"/>
        </pc:sldMkLst>
      </pc:sldChg>
      <pc:sldChg chg="del">
        <pc:chgData name="Palit, Tapti" userId="dec6fbcd-7598-406a-8cbf-504d4a3bac15" providerId="ADAL" clId="{ECD42228-5B96-4A72-B268-C46DF994E6B7}" dt="2024-01-28T03:44:01.241" v="67437" actId="47"/>
        <pc:sldMkLst>
          <pc:docMk/>
          <pc:sldMk cId="242395351" sldId="932"/>
        </pc:sldMkLst>
      </pc:sldChg>
      <pc:sldChg chg="del">
        <pc:chgData name="Palit, Tapti" userId="dec6fbcd-7598-406a-8cbf-504d4a3bac15" providerId="ADAL" clId="{ECD42228-5B96-4A72-B268-C46DF994E6B7}" dt="2024-01-28T03:44:01.241" v="67437" actId="47"/>
        <pc:sldMkLst>
          <pc:docMk/>
          <pc:sldMk cId="1139379618" sldId="933"/>
        </pc:sldMkLst>
      </pc:sldChg>
      <pc:sldChg chg="del">
        <pc:chgData name="Palit, Tapti" userId="dec6fbcd-7598-406a-8cbf-504d4a3bac15" providerId="ADAL" clId="{ECD42228-5B96-4A72-B268-C46DF994E6B7}" dt="2024-01-28T03:44:01.241" v="67437" actId="47"/>
        <pc:sldMkLst>
          <pc:docMk/>
          <pc:sldMk cId="2636027419" sldId="934"/>
        </pc:sldMkLst>
      </pc:sldChg>
      <pc:sldChg chg="del">
        <pc:chgData name="Palit, Tapti" userId="dec6fbcd-7598-406a-8cbf-504d4a3bac15" providerId="ADAL" clId="{ECD42228-5B96-4A72-B268-C46DF994E6B7}" dt="2024-01-28T03:44:01.241" v="67437" actId="47"/>
        <pc:sldMkLst>
          <pc:docMk/>
          <pc:sldMk cId="2455690404" sldId="935"/>
        </pc:sldMkLst>
      </pc:sldChg>
      <pc:sldChg chg="del">
        <pc:chgData name="Palit, Tapti" userId="dec6fbcd-7598-406a-8cbf-504d4a3bac15" providerId="ADAL" clId="{ECD42228-5B96-4A72-B268-C46DF994E6B7}" dt="2024-01-28T03:44:01.241" v="67437" actId="47"/>
        <pc:sldMkLst>
          <pc:docMk/>
          <pc:sldMk cId="3562435918" sldId="936"/>
        </pc:sldMkLst>
      </pc:sldChg>
      <pc:sldChg chg="del">
        <pc:chgData name="Palit, Tapti" userId="dec6fbcd-7598-406a-8cbf-504d4a3bac15" providerId="ADAL" clId="{ECD42228-5B96-4A72-B268-C46DF994E6B7}" dt="2024-01-28T03:44:01.241" v="67437" actId="47"/>
        <pc:sldMkLst>
          <pc:docMk/>
          <pc:sldMk cId="447750180" sldId="937"/>
        </pc:sldMkLst>
      </pc:sldChg>
      <pc:sldChg chg="del">
        <pc:chgData name="Palit, Tapti" userId="dec6fbcd-7598-406a-8cbf-504d4a3bac15" providerId="ADAL" clId="{ECD42228-5B96-4A72-B268-C46DF994E6B7}" dt="2024-01-28T03:44:01.241" v="67437" actId="47"/>
        <pc:sldMkLst>
          <pc:docMk/>
          <pc:sldMk cId="3066965801" sldId="938"/>
        </pc:sldMkLst>
      </pc:sldChg>
      <pc:sldChg chg="addSp delSp modSp del mod delAnim modAnim modNotesTx">
        <pc:chgData name="Palit, Tapti" userId="dec6fbcd-7598-406a-8cbf-504d4a3bac15" providerId="ADAL" clId="{ECD42228-5B96-4A72-B268-C46DF994E6B7}" dt="2024-01-25T04:48:53.113" v="50545" actId="2696"/>
        <pc:sldMkLst>
          <pc:docMk/>
          <pc:sldMk cId="1043800535" sldId="939"/>
        </pc:sldMkLst>
        <pc:spChg chg="add mod">
          <ac:chgData name="Palit, Tapti" userId="dec6fbcd-7598-406a-8cbf-504d4a3bac15" providerId="ADAL" clId="{ECD42228-5B96-4A72-B268-C46DF994E6B7}" dt="2024-01-24T19:39:18.147" v="41304"/>
          <ac:spMkLst>
            <pc:docMk/>
            <pc:sldMk cId="1043800535" sldId="939"/>
            <ac:spMk id="7" creationId="{BC5EB154-C78C-A743-BAEB-C354207508A3}"/>
          </ac:spMkLst>
        </pc:spChg>
        <pc:spChg chg="del">
          <ac:chgData name="Palit, Tapti" userId="dec6fbcd-7598-406a-8cbf-504d4a3bac15" providerId="ADAL" clId="{ECD42228-5B96-4A72-B268-C46DF994E6B7}" dt="2024-01-24T19:34:54.380" v="40913" actId="478"/>
          <ac:spMkLst>
            <pc:docMk/>
            <pc:sldMk cId="1043800535" sldId="939"/>
            <ac:spMk id="217" creationId="{DE6CB6CB-DA11-FC10-E22D-BD9BF3034520}"/>
          </ac:spMkLst>
        </pc:spChg>
      </pc:sldChg>
      <pc:sldChg chg="add del mod modShow">
        <pc:chgData name="Palit, Tapti" userId="dec6fbcd-7598-406a-8cbf-504d4a3bac15" providerId="ADAL" clId="{ECD42228-5B96-4A72-B268-C46DF994E6B7}" dt="2024-01-28T03:44:01.241" v="67437" actId="47"/>
        <pc:sldMkLst>
          <pc:docMk/>
          <pc:sldMk cId="1635176695" sldId="939"/>
        </pc:sldMkLst>
      </pc:sldChg>
      <pc:sldChg chg="addSp delSp modSp new del mod delAnim modAnim addCm modNotesTx">
        <pc:chgData name="Palit, Tapti" userId="dec6fbcd-7598-406a-8cbf-504d4a3bac15" providerId="ADAL" clId="{ECD42228-5B96-4A72-B268-C46DF994E6B7}" dt="2024-01-28T02:28:18.853" v="67398" actId="2696"/>
        <pc:sldMkLst>
          <pc:docMk/>
          <pc:sldMk cId="1035773078" sldId="940"/>
        </pc:sldMkLst>
        <pc:spChg chg="del">
          <ac:chgData name="Palit, Tapti" userId="dec6fbcd-7598-406a-8cbf-504d4a3bac15" providerId="ADAL" clId="{ECD42228-5B96-4A72-B268-C46DF994E6B7}" dt="2024-01-25T00:38:58.682" v="43471" actId="478"/>
          <ac:spMkLst>
            <pc:docMk/>
            <pc:sldMk cId="1035773078" sldId="940"/>
            <ac:spMk id="2" creationId="{C1A9AA82-2163-48F3-4808-EB89E397D4C6}"/>
          </ac:spMkLst>
        </pc:spChg>
        <pc:spChg chg="mod">
          <ac:chgData name="Palit, Tapti" userId="dec6fbcd-7598-406a-8cbf-504d4a3bac15" providerId="ADAL" clId="{ECD42228-5B96-4A72-B268-C46DF994E6B7}" dt="2024-01-28T01:06:45.371" v="67305" actId="20577"/>
          <ac:spMkLst>
            <pc:docMk/>
            <pc:sldMk cId="1035773078" sldId="940"/>
            <ac:spMk id="3" creationId="{276F285D-E79C-3957-9EEA-1A08D81DC183}"/>
          </ac:spMkLst>
        </pc:spChg>
        <pc:picChg chg="add del ord">
          <ac:chgData name="Palit, Tapti" userId="dec6fbcd-7598-406a-8cbf-504d4a3bac15" providerId="ADAL" clId="{ECD42228-5B96-4A72-B268-C46DF994E6B7}" dt="2024-01-28T01:03:56.603" v="67226" actId="478"/>
          <ac:picMkLst>
            <pc:docMk/>
            <pc:sldMk cId="1035773078" sldId="940"/>
            <ac:picMk id="5" creationId="{F59E0D9B-43A9-F0CE-F3CB-34C8FC9DB918}"/>
          </ac:picMkLst>
        </pc:picChg>
        <pc:picChg chg="add del mod">
          <ac:chgData name="Palit, Tapti" userId="dec6fbcd-7598-406a-8cbf-504d4a3bac15" providerId="ADAL" clId="{ECD42228-5B96-4A72-B268-C46DF994E6B7}" dt="2024-01-25T00:22:02.061" v="43133" actId="478"/>
          <ac:picMkLst>
            <pc:docMk/>
            <pc:sldMk cId="1035773078" sldId="940"/>
            <ac:picMk id="5" creationId="{FD08A317-ECC6-AC91-413B-E58635FF4377}"/>
          </ac:picMkLst>
        </pc:picChg>
        <pc:picChg chg="add mod">
          <ac:chgData name="Palit, Tapti" userId="dec6fbcd-7598-406a-8cbf-504d4a3bac15" providerId="ADAL" clId="{ECD42228-5B96-4A72-B268-C46DF994E6B7}" dt="2024-01-28T01:35:02.650" v="67339" actId="1076"/>
          <ac:picMkLst>
            <pc:docMk/>
            <pc:sldMk cId="1035773078" sldId="940"/>
            <ac:picMk id="6" creationId="{A70DC3D1-33CE-0FFB-A174-5084D75B244E}"/>
          </ac:picMkLst>
        </pc:picChg>
        <pc:picChg chg="add del mod">
          <ac:chgData name="Palit, Tapti" userId="dec6fbcd-7598-406a-8cbf-504d4a3bac15" providerId="ADAL" clId="{ECD42228-5B96-4A72-B268-C46DF994E6B7}" dt="2024-01-25T00:22:02.061" v="43133" actId="478"/>
          <ac:picMkLst>
            <pc:docMk/>
            <pc:sldMk cId="1035773078" sldId="940"/>
            <ac:picMk id="6" creationId="{C84880B0-397E-743C-1FEF-E3A3538EB50A}"/>
          </ac:picMkLst>
        </pc:picChg>
        <pc:picChg chg="add del mod">
          <ac:chgData name="Palit, Tapti" userId="dec6fbcd-7598-406a-8cbf-504d4a3bac15" providerId="ADAL" clId="{ECD42228-5B96-4A72-B268-C46DF994E6B7}" dt="2024-01-25T00:22:03.749" v="43134" actId="478"/>
          <ac:picMkLst>
            <pc:docMk/>
            <pc:sldMk cId="1035773078" sldId="940"/>
            <ac:picMk id="7" creationId="{4DD27E14-6B2E-1B5D-E063-F51C6B3404A3}"/>
          </ac:picMkLst>
        </pc:picChg>
        <pc:picChg chg="add mod ord">
          <ac:chgData name="Palit, Tapti" userId="dec6fbcd-7598-406a-8cbf-504d4a3bac15" providerId="ADAL" clId="{ECD42228-5B96-4A72-B268-C46DF994E6B7}" dt="2024-01-28T01:09:42.296" v="67331" actId="14100"/>
          <ac:picMkLst>
            <pc:docMk/>
            <pc:sldMk cId="1035773078" sldId="940"/>
            <ac:picMk id="8" creationId="{D9DB1330-F8D9-95CA-AA53-306F8999791B}"/>
          </ac:picMkLst>
        </pc:picChg>
        <pc:picChg chg="add del mod">
          <ac:chgData name="Palit, Tapti" userId="dec6fbcd-7598-406a-8cbf-504d4a3bac15" providerId="ADAL" clId="{ECD42228-5B96-4A72-B268-C46DF994E6B7}" dt="2024-01-25T00:23:13.553" v="43187" actId="478"/>
          <ac:picMkLst>
            <pc:docMk/>
            <pc:sldMk cId="1035773078" sldId="940"/>
            <ac:picMk id="9" creationId="{73FD35CC-428D-E3C9-03C6-9BE01C78A27F}"/>
          </ac:picMkLst>
        </pc:picChg>
        <pc:picChg chg="add mod ord">
          <ac:chgData name="Palit, Tapti" userId="dec6fbcd-7598-406a-8cbf-504d4a3bac15" providerId="ADAL" clId="{ECD42228-5B96-4A72-B268-C46DF994E6B7}" dt="2024-01-28T01:34:55.466" v="67337" actId="1076"/>
          <ac:picMkLst>
            <pc:docMk/>
            <pc:sldMk cId="1035773078" sldId="940"/>
            <ac:picMk id="10" creationId="{BFAA6451-7FA7-B886-283A-36AA6C586A90}"/>
          </ac:picMkLst>
        </pc:picChg>
        <pc:picChg chg="add del mod ord">
          <ac:chgData name="Palit, Tapti" userId="dec6fbcd-7598-406a-8cbf-504d4a3bac15" providerId="ADAL" clId="{ECD42228-5B96-4A72-B268-C46DF994E6B7}" dt="2024-01-25T00:25:19.378" v="43196" actId="478"/>
          <ac:picMkLst>
            <pc:docMk/>
            <pc:sldMk cId="1035773078" sldId="940"/>
            <ac:picMk id="11" creationId="{94475976-EBF4-3110-F40C-3A56D3ADF7F5}"/>
          </ac:picMkLst>
        </pc:picChg>
        <pc:picChg chg="add mod ord">
          <ac:chgData name="Palit, Tapti" userId="dec6fbcd-7598-406a-8cbf-504d4a3bac15" providerId="ADAL" clId="{ECD42228-5B96-4A72-B268-C46DF994E6B7}" dt="2024-01-28T01:34:57.809" v="67338" actId="1076"/>
          <ac:picMkLst>
            <pc:docMk/>
            <pc:sldMk cId="1035773078" sldId="940"/>
            <ac:picMk id="12" creationId="{D93E7980-C2A3-368E-681B-3501B8295B1F}"/>
          </ac:picMkLst>
        </pc:picChg>
        <pc:picChg chg="add del mod">
          <ac:chgData name="Palit, Tapti" userId="dec6fbcd-7598-406a-8cbf-504d4a3bac15" providerId="ADAL" clId="{ECD42228-5B96-4A72-B268-C46DF994E6B7}" dt="2024-01-25T00:25:17.801" v="43195" actId="478"/>
          <ac:picMkLst>
            <pc:docMk/>
            <pc:sldMk cId="1035773078" sldId="940"/>
            <ac:picMk id="13" creationId="{F1DD5C42-3C6E-5587-5F91-9415DBE09E9C}"/>
          </ac:picMkLst>
        </pc:picChg>
        <pc:picChg chg="add mod">
          <ac:chgData name="Palit, Tapti" userId="dec6fbcd-7598-406a-8cbf-504d4a3bac15" providerId="ADAL" clId="{ECD42228-5B96-4A72-B268-C46DF994E6B7}" dt="2024-01-28T01:38:07.009" v="67342" actId="1076"/>
          <ac:picMkLst>
            <pc:docMk/>
            <pc:sldMk cId="1035773078" sldId="940"/>
            <ac:picMk id="14" creationId="{6497D371-BEB6-7ECD-2B4F-2F8800C79BA3}"/>
          </ac:picMkLst>
        </pc:picChg>
        <pc:picChg chg="add del mod ord">
          <ac:chgData name="Palit, Tapti" userId="dec6fbcd-7598-406a-8cbf-504d4a3bac15" providerId="ADAL" clId="{ECD42228-5B96-4A72-B268-C46DF994E6B7}" dt="2024-01-25T00:32:07.198" v="43207" actId="478"/>
          <ac:picMkLst>
            <pc:docMk/>
            <pc:sldMk cId="1035773078" sldId="940"/>
            <ac:picMk id="15" creationId="{E19076B2-BBE1-A420-C3EC-62813DCB2C80}"/>
          </ac:picMkLst>
        </pc:picChg>
        <pc:picChg chg="add del mod">
          <ac:chgData name="Palit, Tapti" userId="dec6fbcd-7598-406a-8cbf-504d4a3bac15" providerId="ADAL" clId="{ECD42228-5B96-4A72-B268-C46DF994E6B7}" dt="2024-01-25T07:21:44.169" v="56140" actId="478"/>
          <ac:picMkLst>
            <pc:docMk/>
            <pc:sldMk cId="1035773078" sldId="940"/>
            <ac:picMk id="17" creationId="{F3422EA7-2B5B-57D8-E6F1-9BDDF2942365}"/>
          </ac:picMkLst>
        </pc:picChg>
        <pc:picChg chg="add del mod">
          <ac:chgData name="Palit, Tapti" userId="dec6fbcd-7598-406a-8cbf-504d4a3bac15" providerId="ADAL" clId="{ECD42228-5B96-4A72-B268-C46DF994E6B7}" dt="2024-01-25T00:32:25.756" v="43213" actId="478"/>
          <ac:picMkLst>
            <pc:docMk/>
            <pc:sldMk cId="1035773078" sldId="940"/>
            <ac:picMk id="19" creationId="{8940B172-8963-3191-6DB4-BDBECD7B5C44}"/>
          </ac:picMkLst>
        </pc:picChg>
        <pc:picChg chg="add del mod ord">
          <ac:chgData name="Palit, Tapti" userId="dec6fbcd-7598-406a-8cbf-504d4a3bac15" providerId="ADAL" clId="{ECD42228-5B96-4A72-B268-C46DF994E6B7}" dt="2024-01-28T01:03:53.560" v="67224" actId="478"/>
          <ac:picMkLst>
            <pc:docMk/>
            <pc:sldMk cId="1035773078" sldId="940"/>
            <ac:picMk id="21" creationId="{5CEB3178-BFA7-C403-8A9D-49205791A6CC}"/>
          </ac:picMkLst>
        </pc:picChg>
        <pc:picChg chg="add del mod">
          <ac:chgData name="Palit, Tapti" userId="dec6fbcd-7598-406a-8cbf-504d4a3bac15" providerId="ADAL" clId="{ECD42228-5B96-4A72-B268-C46DF994E6B7}" dt="2024-01-28T01:03:58.257" v="67227" actId="478"/>
          <ac:picMkLst>
            <pc:docMk/>
            <pc:sldMk cId="1035773078" sldId="940"/>
            <ac:picMk id="23" creationId="{2F8A5E38-D6E1-9CC3-4210-81A55A66E0E2}"/>
          </ac:picMkLst>
        </pc:picChg>
        <pc:picChg chg="add del mod">
          <ac:chgData name="Palit, Tapti" userId="dec6fbcd-7598-406a-8cbf-504d4a3bac15" providerId="ADAL" clId="{ECD42228-5B96-4A72-B268-C46DF994E6B7}" dt="2024-01-25T01:55:17.918" v="46409" actId="478"/>
          <ac:picMkLst>
            <pc:docMk/>
            <pc:sldMk cId="1035773078" sldId="940"/>
            <ac:picMk id="25" creationId="{1C7837B0-1E0C-D591-3526-FD1B545C5AB2}"/>
          </ac:picMkLst>
        </pc:picChg>
        <pc:picChg chg="add del mod ord">
          <ac:chgData name="Palit, Tapti" userId="dec6fbcd-7598-406a-8cbf-504d4a3bac15" providerId="ADAL" clId="{ECD42228-5B96-4A72-B268-C46DF994E6B7}" dt="2024-01-28T01:03:51.798" v="67223" actId="478"/>
          <ac:picMkLst>
            <pc:docMk/>
            <pc:sldMk cId="1035773078" sldId="940"/>
            <ac:picMk id="27" creationId="{C69BECBB-C4C6-40BE-B78A-A0B8E75A9ADC}"/>
          </ac:picMkLst>
        </pc:picChg>
        <pc:picChg chg="add del mod">
          <ac:chgData name="Palit, Tapti" userId="dec6fbcd-7598-406a-8cbf-504d4a3bac15" providerId="ADAL" clId="{ECD42228-5B96-4A72-B268-C46DF994E6B7}" dt="2024-01-28T01:03:55.038" v="67225" actId="478"/>
          <ac:picMkLst>
            <pc:docMk/>
            <pc:sldMk cId="1035773078" sldId="940"/>
            <ac:picMk id="29" creationId="{65BE0358-D892-0E18-A2B5-0DD4F131233B}"/>
          </ac:picMkLst>
        </pc:picChg>
        <pc:extLst>
          <p:ext xmlns:p="http://schemas.openxmlformats.org/presentationml/2006/main" uri="{D6D511B9-2390-475A-947B-AFAB55BFBCF1}">
            <pc226:cmChg xmlns:pc226="http://schemas.microsoft.com/office/powerpoint/2022/06/main/command" chg="add">
              <pc226:chgData name="Palit, Tapti" userId="dec6fbcd-7598-406a-8cbf-504d4a3bac15" providerId="ADAL" clId="{ECD42228-5B96-4A72-B268-C46DF994E6B7}" dt="2024-01-28T02:28:06.866" v="67397"/>
              <pc2:cmMkLst xmlns:pc2="http://schemas.microsoft.com/office/powerpoint/2019/9/main/command">
                <pc:docMk/>
                <pc:sldMk cId="1035773078" sldId="940"/>
                <pc2:cmMk id="{30483F6B-4BC7-41B6-A1D0-1E80904C98B2}"/>
              </pc2:cmMkLst>
            </pc226:cmChg>
          </p:ext>
        </pc:extLst>
      </pc:sldChg>
      <pc:sldChg chg="add del mod modShow">
        <pc:chgData name="Palit, Tapti" userId="dec6fbcd-7598-406a-8cbf-504d4a3bac15" providerId="ADAL" clId="{ECD42228-5B96-4A72-B268-C46DF994E6B7}" dt="2024-01-28T03:44:01.241" v="67437" actId="47"/>
        <pc:sldMkLst>
          <pc:docMk/>
          <pc:sldMk cId="1978614666" sldId="940"/>
        </pc:sldMkLst>
      </pc:sldChg>
      <pc:sldChg chg="addSp delSp modSp new mod modAnim modNotesTx">
        <pc:chgData name="Palit, Tapti" userId="dec6fbcd-7598-406a-8cbf-504d4a3bac15" providerId="ADAL" clId="{ECD42228-5B96-4A72-B268-C46DF994E6B7}" dt="2024-01-25T00:58:09.327" v="43982" actId="20577"/>
        <pc:sldMkLst>
          <pc:docMk/>
          <pc:sldMk cId="979678000" sldId="941"/>
        </pc:sldMkLst>
        <pc:spChg chg="mod">
          <ac:chgData name="Palit, Tapti" userId="dec6fbcd-7598-406a-8cbf-504d4a3bac15" providerId="ADAL" clId="{ECD42228-5B96-4A72-B268-C46DF994E6B7}" dt="2024-01-25T00:54:57.770" v="43780" actId="20577"/>
          <ac:spMkLst>
            <pc:docMk/>
            <pc:sldMk cId="979678000" sldId="941"/>
            <ac:spMk id="3" creationId="{49CD06EF-E98B-EE57-9C8F-2100457DB51D}"/>
          </ac:spMkLst>
        </pc:spChg>
        <pc:picChg chg="add del mod">
          <ac:chgData name="Palit, Tapti" userId="dec6fbcd-7598-406a-8cbf-504d4a3bac15" providerId="ADAL" clId="{ECD42228-5B96-4A72-B268-C46DF994E6B7}" dt="2024-01-25T00:37:26.132" v="43462" actId="478"/>
          <ac:picMkLst>
            <pc:docMk/>
            <pc:sldMk cId="979678000" sldId="941"/>
            <ac:picMk id="5" creationId="{4A1368AA-59C5-F274-7E4C-582EBD920861}"/>
          </ac:picMkLst>
        </pc:picChg>
        <pc:picChg chg="add mod">
          <ac:chgData name="Palit, Tapti" userId="dec6fbcd-7598-406a-8cbf-504d4a3bac15" providerId="ADAL" clId="{ECD42228-5B96-4A72-B268-C46DF994E6B7}" dt="2024-01-25T00:37:30.196" v="43464" actId="1076"/>
          <ac:picMkLst>
            <pc:docMk/>
            <pc:sldMk cId="979678000" sldId="941"/>
            <ac:picMk id="7" creationId="{536E11DA-3237-75B1-C610-F4E982BF69F3}"/>
          </ac:picMkLst>
        </pc:picChg>
        <pc:picChg chg="add mod">
          <ac:chgData name="Palit, Tapti" userId="dec6fbcd-7598-406a-8cbf-504d4a3bac15" providerId="ADAL" clId="{ECD42228-5B96-4A72-B268-C46DF994E6B7}" dt="2024-01-25T00:46:01.516" v="43482" actId="1076"/>
          <ac:picMkLst>
            <pc:docMk/>
            <pc:sldMk cId="979678000" sldId="941"/>
            <ac:picMk id="9" creationId="{1A0A1FDA-B7A2-7A4A-ED42-76F9B513878A}"/>
          </ac:picMkLst>
        </pc:picChg>
        <pc:picChg chg="add mod">
          <ac:chgData name="Palit, Tapti" userId="dec6fbcd-7598-406a-8cbf-504d4a3bac15" providerId="ADAL" clId="{ECD42228-5B96-4A72-B268-C46DF994E6B7}" dt="2024-01-25T00:48:12.957" v="43554" actId="1076"/>
          <ac:picMkLst>
            <pc:docMk/>
            <pc:sldMk cId="979678000" sldId="941"/>
            <ac:picMk id="11" creationId="{FC12EF14-081A-114B-2680-1EF9F31AE656}"/>
          </ac:picMkLst>
        </pc:picChg>
      </pc:sldChg>
      <pc:sldChg chg="addSp delSp modSp new mod ord delAnim modAnim modNotesTx">
        <pc:chgData name="Palit, Tapti" userId="dec6fbcd-7598-406a-8cbf-504d4a3bac15" providerId="ADAL" clId="{ECD42228-5B96-4A72-B268-C46DF994E6B7}" dt="2024-01-25T08:03:01.828" v="58318" actId="20577"/>
        <pc:sldMkLst>
          <pc:docMk/>
          <pc:sldMk cId="134959814" sldId="942"/>
        </pc:sldMkLst>
        <pc:spChg chg="del">
          <ac:chgData name="Palit, Tapti" userId="dec6fbcd-7598-406a-8cbf-504d4a3bac15" providerId="ADAL" clId="{ECD42228-5B96-4A72-B268-C46DF994E6B7}" dt="2024-01-25T00:52:52.057" v="43682" actId="478"/>
          <ac:spMkLst>
            <pc:docMk/>
            <pc:sldMk cId="134959814" sldId="942"/>
            <ac:spMk id="2" creationId="{53DBE698-BB3A-13FE-9A7C-13F033DF061D}"/>
          </ac:spMkLst>
        </pc:spChg>
        <pc:spChg chg="mod">
          <ac:chgData name="Palit, Tapti" userId="dec6fbcd-7598-406a-8cbf-504d4a3bac15" providerId="ADAL" clId="{ECD42228-5B96-4A72-B268-C46DF994E6B7}" dt="2024-01-25T08:03:00.528" v="58317" actId="20577"/>
          <ac:spMkLst>
            <pc:docMk/>
            <pc:sldMk cId="134959814" sldId="942"/>
            <ac:spMk id="3" creationId="{5355D09F-07D4-C48B-61E0-110907923520}"/>
          </ac:spMkLst>
        </pc:spChg>
        <pc:spChg chg="add mod">
          <ac:chgData name="Palit, Tapti" userId="dec6fbcd-7598-406a-8cbf-504d4a3bac15" providerId="ADAL" clId="{ECD42228-5B96-4A72-B268-C46DF994E6B7}" dt="2024-01-25T00:52:59.901" v="43683" actId="1076"/>
          <ac:spMkLst>
            <pc:docMk/>
            <pc:sldMk cId="134959814" sldId="942"/>
            <ac:spMk id="5" creationId="{F45E6262-EEF7-4542-1D80-EB8280C4542D}"/>
          </ac:spMkLst>
        </pc:spChg>
        <pc:spChg chg="add mod">
          <ac:chgData name="Palit, Tapti" userId="dec6fbcd-7598-406a-8cbf-504d4a3bac15" providerId="ADAL" clId="{ECD42228-5B96-4A72-B268-C46DF994E6B7}" dt="2024-01-25T00:52:15.941" v="43671" actId="1076"/>
          <ac:spMkLst>
            <pc:docMk/>
            <pc:sldMk cId="134959814" sldId="942"/>
            <ac:spMk id="7" creationId="{C51DD632-D912-2537-1C05-E7598E3B6756}"/>
          </ac:spMkLst>
        </pc:spChg>
        <pc:spChg chg="add mod">
          <ac:chgData name="Palit, Tapti" userId="dec6fbcd-7598-406a-8cbf-504d4a3bac15" providerId="ADAL" clId="{ECD42228-5B96-4A72-B268-C46DF994E6B7}" dt="2024-01-25T00:52:33.285" v="43678" actId="1076"/>
          <ac:spMkLst>
            <pc:docMk/>
            <pc:sldMk cId="134959814" sldId="942"/>
            <ac:spMk id="8" creationId="{9AA32225-1A8D-71BD-17CE-1B0F6B94AEA1}"/>
          </ac:spMkLst>
        </pc:spChg>
        <pc:spChg chg="add del mod">
          <ac:chgData name="Palit, Tapti" userId="dec6fbcd-7598-406a-8cbf-504d4a3bac15" providerId="ADAL" clId="{ECD42228-5B96-4A72-B268-C46DF994E6B7}" dt="2024-01-25T00:51:42.068" v="43664" actId="478"/>
          <ac:spMkLst>
            <pc:docMk/>
            <pc:sldMk cId="134959814" sldId="942"/>
            <ac:spMk id="9" creationId="{04FF154C-57AC-C9D7-56DB-EEB66E05ECE5}"/>
          </ac:spMkLst>
        </pc:spChg>
        <pc:spChg chg="add del mod">
          <ac:chgData name="Palit, Tapti" userId="dec6fbcd-7598-406a-8cbf-504d4a3bac15" providerId="ADAL" clId="{ECD42228-5B96-4A72-B268-C46DF994E6B7}" dt="2024-01-25T00:51:55.496" v="43665" actId="478"/>
          <ac:spMkLst>
            <pc:docMk/>
            <pc:sldMk cId="134959814" sldId="942"/>
            <ac:spMk id="10" creationId="{E7027368-0DC9-C8F4-BBC0-FE1F4D6A72D3}"/>
          </ac:spMkLst>
        </pc:spChg>
        <pc:spChg chg="add mod">
          <ac:chgData name="Palit, Tapti" userId="dec6fbcd-7598-406a-8cbf-504d4a3bac15" providerId="ADAL" clId="{ECD42228-5B96-4A72-B268-C46DF994E6B7}" dt="2024-01-25T00:53:27.793" v="43689" actId="692"/>
          <ac:spMkLst>
            <pc:docMk/>
            <pc:sldMk cId="134959814" sldId="942"/>
            <ac:spMk id="14" creationId="{7EEA0E9D-8703-BB0B-3F6A-FA4949ED1B8D}"/>
          </ac:spMkLst>
        </pc:spChg>
        <pc:spChg chg="add del mod">
          <ac:chgData name="Palit, Tapti" userId="dec6fbcd-7598-406a-8cbf-504d4a3bac15" providerId="ADAL" clId="{ECD42228-5B96-4A72-B268-C46DF994E6B7}" dt="2024-01-25T00:53:06.415" v="43685" actId="478"/>
          <ac:spMkLst>
            <pc:docMk/>
            <pc:sldMk cId="134959814" sldId="942"/>
            <ac:spMk id="15" creationId="{B5AC4E80-BBD9-F3C8-FFE7-6D7BEDA15931}"/>
          </ac:spMkLst>
        </pc:spChg>
        <pc:spChg chg="add mod">
          <ac:chgData name="Palit, Tapti" userId="dec6fbcd-7598-406a-8cbf-504d4a3bac15" providerId="ADAL" clId="{ECD42228-5B96-4A72-B268-C46DF994E6B7}" dt="2024-01-25T00:55:36.204" v="43792" actId="1076"/>
          <ac:spMkLst>
            <pc:docMk/>
            <pc:sldMk cId="134959814" sldId="942"/>
            <ac:spMk id="16" creationId="{20471247-3946-924A-C9BE-DE199F66E137}"/>
          </ac:spMkLst>
        </pc:spChg>
        <pc:spChg chg="add del mod">
          <ac:chgData name="Palit, Tapti" userId="dec6fbcd-7598-406a-8cbf-504d4a3bac15" providerId="ADAL" clId="{ECD42228-5B96-4A72-B268-C46DF994E6B7}" dt="2024-01-25T00:52:47.151" v="43681" actId="478"/>
          <ac:spMkLst>
            <pc:docMk/>
            <pc:sldMk cId="134959814" sldId="942"/>
            <ac:spMk id="17" creationId="{D9FE7DB3-4270-CB64-D9BA-2A31F4DC2BEF}"/>
          </ac:spMkLst>
        </pc:spChg>
        <pc:spChg chg="add mod">
          <ac:chgData name="Palit, Tapti" userId="dec6fbcd-7598-406a-8cbf-504d4a3bac15" providerId="ADAL" clId="{ECD42228-5B96-4A72-B268-C46DF994E6B7}" dt="2024-01-25T00:56:24.550" v="43805" actId="20577"/>
          <ac:spMkLst>
            <pc:docMk/>
            <pc:sldMk cId="134959814" sldId="942"/>
            <ac:spMk id="35" creationId="{A5D72F9E-51AD-3E6E-66B6-3519B5D834B0}"/>
          </ac:spMkLst>
        </pc:spChg>
        <pc:spChg chg="add mod">
          <ac:chgData name="Palit, Tapti" userId="dec6fbcd-7598-406a-8cbf-504d4a3bac15" providerId="ADAL" clId="{ECD42228-5B96-4A72-B268-C46DF994E6B7}" dt="2024-01-25T00:56:28.180" v="43809" actId="20577"/>
          <ac:spMkLst>
            <pc:docMk/>
            <pc:sldMk cId="134959814" sldId="942"/>
            <ac:spMk id="37" creationId="{8B33974A-B32B-E5AA-C364-C110B505E94B}"/>
          </ac:spMkLst>
        </pc:spChg>
        <pc:spChg chg="add mod">
          <ac:chgData name="Palit, Tapti" userId="dec6fbcd-7598-406a-8cbf-504d4a3bac15" providerId="ADAL" clId="{ECD42228-5B96-4A72-B268-C46DF994E6B7}" dt="2024-01-25T00:56:36.647" v="43816" actId="207"/>
          <ac:spMkLst>
            <pc:docMk/>
            <pc:sldMk cId="134959814" sldId="942"/>
            <ac:spMk id="38" creationId="{73B1DE5E-842A-22D0-C0D7-4F90D283BA69}"/>
          </ac:spMkLst>
        </pc:spChg>
        <pc:picChg chg="add mod">
          <ac:chgData name="Palit, Tapti" userId="dec6fbcd-7598-406a-8cbf-504d4a3bac15" providerId="ADAL" clId="{ECD42228-5B96-4A72-B268-C46DF994E6B7}" dt="2024-01-25T00:56:16.476" v="43801" actId="1076"/>
          <ac:picMkLst>
            <pc:docMk/>
            <pc:sldMk cId="134959814" sldId="942"/>
            <ac:picMk id="6" creationId="{F6381B09-0005-787B-B03A-CCC6619EBE20}"/>
          </ac:picMkLst>
        </pc:picChg>
        <pc:cxnChg chg="add mod">
          <ac:chgData name="Palit, Tapti" userId="dec6fbcd-7598-406a-8cbf-504d4a3bac15" providerId="ADAL" clId="{ECD42228-5B96-4A72-B268-C46DF994E6B7}" dt="2024-01-25T01:06:38.088" v="44268" actId="692"/>
          <ac:cxnSpMkLst>
            <pc:docMk/>
            <pc:sldMk cId="134959814" sldId="942"/>
            <ac:cxnSpMk id="11" creationId="{CD106CE5-039D-BA99-83A3-A2C26CA29C53}"/>
          </ac:cxnSpMkLst>
        </pc:cxnChg>
        <pc:cxnChg chg="add del mod">
          <ac:chgData name="Palit, Tapti" userId="dec6fbcd-7598-406a-8cbf-504d4a3bac15" providerId="ADAL" clId="{ECD42228-5B96-4A72-B268-C46DF994E6B7}" dt="2024-01-25T00:51:55.496" v="43665" actId="478"/>
          <ac:cxnSpMkLst>
            <pc:docMk/>
            <pc:sldMk cId="134959814" sldId="942"/>
            <ac:cxnSpMk id="12" creationId="{DDD55D66-1709-4607-9E6B-5511B087D088}"/>
          </ac:cxnSpMkLst>
        </pc:cxnChg>
        <pc:cxnChg chg="add mod">
          <ac:chgData name="Palit, Tapti" userId="dec6fbcd-7598-406a-8cbf-504d4a3bac15" providerId="ADAL" clId="{ECD42228-5B96-4A72-B268-C46DF994E6B7}" dt="2024-01-25T01:06:40.914" v="44269" actId="692"/>
          <ac:cxnSpMkLst>
            <pc:docMk/>
            <pc:sldMk cId="134959814" sldId="942"/>
            <ac:cxnSpMk id="13" creationId="{51CA8707-C76A-D2F5-EC5E-0BE0A3CA2E0A}"/>
          </ac:cxnSpMkLst>
        </pc:cxnChg>
      </pc:sldChg>
      <pc:sldChg chg="add del">
        <pc:chgData name="Palit, Tapti" userId="dec6fbcd-7598-406a-8cbf-504d4a3bac15" providerId="ADAL" clId="{ECD42228-5B96-4A72-B268-C46DF994E6B7}" dt="2024-01-25T00:38:32.827" v="43466"/>
        <pc:sldMkLst>
          <pc:docMk/>
          <pc:sldMk cId="1298616484" sldId="942"/>
        </pc:sldMkLst>
      </pc:sldChg>
      <pc:sldChg chg="addSp delSp modSp new del mod modClrScheme chgLayout">
        <pc:chgData name="Palit, Tapti" userId="dec6fbcd-7598-406a-8cbf-504d4a3bac15" providerId="ADAL" clId="{ECD42228-5B96-4A72-B268-C46DF994E6B7}" dt="2024-01-25T01:10:51.738" v="44520" actId="47"/>
        <pc:sldMkLst>
          <pc:docMk/>
          <pc:sldMk cId="321654111" sldId="943"/>
        </pc:sldMkLst>
        <pc:spChg chg="del">
          <ac:chgData name="Palit, Tapti" userId="dec6fbcd-7598-406a-8cbf-504d4a3bac15" providerId="ADAL" clId="{ECD42228-5B96-4A72-B268-C46DF994E6B7}" dt="2024-01-25T01:06:58.604" v="44271" actId="700"/>
          <ac:spMkLst>
            <pc:docMk/>
            <pc:sldMk cId="321654111" sldId="943"/>
            <ac:spMk id="2" creationId="{75A820C6-3489-BD99-0853-5E6C668AF05D}"/>
          </ac:spMkLst>
        </pc:spChg>
        <pc:spChg chg="del mod ord">
          <ac:chgData name="Palit, Tapti" userId="dec6fbcd-7598-406a-8cbf-504d4a3bac15" providerId="ADAL" clId="{ECD42228-5B96-4A72-B268-C46DF994E6B7}" dt="2024-01-25T01:06:58.604" v="44271" actId="700"/>
          <ac:spMkLst>
            <pc:docMk/>
            <pc:sldMk cId="321654111" sldId="943"/>
            <ac:spMk id="3" creationId="{EB6299E8-7FB5-32D6-4110-F4B7417DFA6C}"/>
          </ac:spMkLst>
        </pc:spChg>
        <pc:spChg chg="mod ord">
          <ac:chgData name="Palit, Tapti" userId="dec6fbcd-7598-406a-8cbf-504d4a3bac15" providerId="ADAL" clId="{ECD42228-5B96-4A72-B268-C46DF994E6B7}" dt="2024-01-25T01:06:58.604" v="44271" actId="700"/>
          <ac:spMkLst>
            <pc:docMk/>
            <pc:sldMk cId="321654111" sldId="943"/>
            <ac:spMk id="4" creationId="{F821B392-BA1D-97E0-884D-98C58EECDBF2}"/>
          </ac:spMkLst>
        </pc:spChg>
        <pc:spChg chg="add mod ord">
          <ac:chgData name="Palit, Tapti" userId="dec6fbcd-7598-406a-8cbf-504d4a3bac15" providerId="ADAL" clId="{ECD42228-5B96-4A72-B268-C46DF994E6B7}" dt="2024-01-25T01:10:47.011" v="44519" actId="20577"/>
          <ac:spMkLst>
            <pc:docMk/>
            <pc:sldMk cId="321654111" sldId="943"/>
            <ac:spMk id="5" creationId="{564D940A-EEE5-278D-E2EB-EA3910BBD22B}"/>
          </ac:spMkLst>
        </pc:spChg>
      </pc:sldChg>
      <pc:sldChg chg="del">
        <pc:chgData name="Palit, Tapti" userId="dec6fbcd-7598-406a-8cbf-504d4a3bac15" providerId="ADAL" clId="{ECD42228-5B96-4A72-B268-C46DF994E6B7}" dt="2024-01-28T03:44:01.241" v="67437" actId="47"/>
        <pc:sldMkLst>
          <pc:docMk/>
          <pc:sldMk cId="1164086596" sldId="944"/>
        </pc:sldMkLst>
      </pc:sldChg>
      <pc:sldChg chg="addSp delSp modSp new mod modClrScheme chgLayout modNotesTx">
        <pc:chgData name="Palit, Tapti" userId="dec6fbcd-7598-406a-8cbf-504d4a3bac15" providerId="ADAL" clId="{ECD42228-5B96-4A72-B268-C46DF994E6B7}" dt="2024-01-25T04:09:21.715" v="49799" actId="113"/>
        <pc:sldMkLst>
          <pc:docMk/>
          <pc:sldMk cId="4010005041" sldId="944"/>
        </pc:sldMkLst>
        <pc:spChg chg="del mod ord">
          <ac:chgData name="Palit, Tapti" userId="dec6fbcd-7598-406a-8cbf-504d4a3bac15" providerId="ADAL" clId="{ECD42228-5B96-4A72-B268-C46DF994E6B7}" dt="2024-01-25T01:07:25.055" v="44341" actId="700"/>
          <ac:spMkLst>
            <pc:docMk/>
            <pc:sldMk cId="4010005041" sldId="944"/>
            <ac:spMk id="2" creationId="{BE91F49E-9928-F8C1-4649-6390A11FA800}"/>
          </ac:spMkLst>
        </pc:spChg>
        <pc:spChg chg="mod ord">
          <ac:chgData name="Palit, Tapti" userId="dec6fbcd-7598-406a-8cbf-504d4a3bac15" providerId="ADAL" clId="{ECD42228-5B96-4A72-B268-C46DF994E6B7}" dt="2024-01-25T01:19:42.744" v="44821" actId="700"/>
          <ac:spMkLst>
            <pc:docMk/>
            <pc:sldMk cId="4010005041" sldId="944"/>
            <ac:spMk id="3" creationId="{5AEEFB66-FA55-D5D7-B43E-9C0A79B4E280}"/>
          </ac:spMkLst>
        </pc:spChg>
        <pc:spChg chg="add mod ord">
          <ac:chgData name="Palit, Tapti" userId="dec6fbcd-7598-406a-8cbf-504d4a3bac15" providerId="ADAL" clId="{ECD42228-5B96-4A72-B268-C46DF994E6B7}" dt="2024-01-25T01:19:42.744" v="44821" actId="700"/>
          <ac:spMkLst>
            <pc:docMk/>
            <pc:sldMk cId="4010005041" sldId="944"/>
            <ac:spMk id="4" creationId="{B1FFA890-DB05-7F81-04B3-6A40F0872283}"/>
          </ac:spMkLst>
        </pc:spChg>
        <pc:spChg chg="add mod ord">
          <ac:chgData name="Palit, Tapti" userId="dec6fbcd-7598-406a-8cbf-504d4a3bac15" providerId="ADAL" clId="{ECD42228-5B96-4A72-B268-C46DF994E6B7}" dt="2024-01-25T01:21:36.300" v="44920" actId="20577"/>
          <ac:spMkLst>
            <pc:docMk/>
            <pc:sldMk cId="4010005041" sldId="944"/>
            <ac:spMk id="5" creationId="{7E8314D6-654F-63BD-BA1D-0496D424E707}"/>
          </ac:spMkLst>
        </pc:spChg>
        <pc:spChg chg="add del mod ord">
          <ac:chgData name="Palit, Tapti" userId="dec6fbcd-7598-406a-8cbf-504d4a3bac15" providerId="ADAL" clId="{ECD42228-5B96-4A72-B268-C46DF994E6B7}" dt="2024-01-25T01:19:42.744" v="44821" actId="700"/>
          <ac:spMkLst>
            <pc:docMk/>
            <pc:sldMk cId="4010005041" sldId="944"/>
            <ac:spMk id="6" creationId="{C1FE9768-AEE3-DF83-42BB-E3AC8B9E0623}"/>
          </ac:spMkLst>
        </pc:spChg>
        <pc:spChg chg="add del mod">
          <ac:chgData name="Palit, Tapti" userId="dec6fbcd-7598-406a-8cbf-504d4a3bac15" providerId="ADAL" clId="{ECD42228-5B96-4A72-B268-C46DF994E6B7}" dt="2024-01-25T04:09:19.466" v="49798" actId="113"/>
          <ac:spMkLst>
            <pc:docMk/>
            <pc:sldMk cId="4010005041" sldId="944"/>
            <ac:spMk id="7" creationId="{E13BD948-7741-6246-12EB-EB7B47F1C80D}"/>
          </ac:spMkLst>
        </pc:spChg>
        <pc:spChg chg="add del mod">
          <ac:chgData name="Palit, Tapti" userId="dec6fbcd-7598-406a-8cbf-504d4a3bac15" providerId="ADAL" clId="{ECD42228-5B96-4A72-B268-C46DF994E6B7}" dt="2024-01-25T04:09:21.715" v="49799" actId="113"/>
          <ac:spMkLst>
            <pc:docMk/>
            <pc:sldMk cId="4010005041" sldId="944"/>
            <ac:spMk id="8" creationId="{374C52A9-D02B-B2B3-57DD-3E1BC5631294}"/>
          </ac:spMkLst>
        </pc:spChg>
        <pc:picChg chg="add del mod">
          <ac:chgData name="Palit, Tapti" userId="dec6fbcd-7598-406a-8cbf-504d4a3bac15" providerId="ADAL" clId="{ECD42228-5B96-4A72-B268-C46DF994E6B7}" dt="2024-01-25T01:11:41.211" v="44577" actId="478"/>
          <ac:picMkLst>
            <pc:docMk/>
            <pc:sldMk cId="4010005041" sldId="944"/>
            <ac:picMk id="1026" creationId="{5CB31B9A-EA35-A631-A5A0-DD73A0519E79}"/>
          </ac:picMkLst>
        </pc:picChg>
        <pc:picChg chg="add del mod">
          <ac:chgData name="Palit, Tapti" userId="dec6fbcd-7598-406a-8cbf-504d4a3bac15" providerId="ADAL" clId="{ECD42228-5B96-4A72-B268-C46DF994E6B7}" dt="2024-01-25T01:14:58.611" v="44708" actId="478"/>
          <ac:picMkLst>
            <pc:docMk/>
            <pc:sldMk cId="4010005041" sldId="944"/>
            <ac:picMk id="1028" creationId="{E59AEFEB-9594-6C42-054A-205A36C56242}"/>
          </ac:picMkLst>
        </pc:picChg>
        <pc:picChg chg="add mod">
          <ac:chgData name="Palit, Tapti" userId="dec6fbcd-7598-406a-8cbf-504d4a3bac15" providerId="ADAL" clId="{ECD42228-5B96-4A72-B268-C46DF994E6B7}" dt="2024-01-25T01:17:26.589" v="44761" actId="1076"/>
          <ac:picMkLst>
            <pc:docMk/>
            <pc:sldMk cId="4010005041" sldId="944"/>
            <ac:picMk id="1030" creationId="{49AD0413-EB50-1B63-4F3A-5E48E37B8121}"/>
          </ac:picMkLst>
        </pc:picChg>
        <pc:picChg chg="add">
          <ac:chgData name="Palit, Tapti" userId="dec6fbcd-7598-406a-8cbf-504d4a3bac15" providerId="ADAL" clId="{ECD42228-5B96-4A72-B268-C46DF994E6B7}" dt="2024-01-25T01:15:33.210" v="44713"/>
          <ac:picMkLst>
            <pc:docMk/>
            <pc:sldMk cId="4010005041" sldId="944"/>
            <ac:picMk id="1032" creationId="{B0A1160F-AA9A-861B-48DA-8D73A3B21DE1}"/>
          </ac:picMkLst>
        </pc:picChg>
        <pc:cxnChg chg="add mod">
          <ac:chgData name="Palit, Tapti" userId="dec6fbcd-7598-406a-8cbf-504d4a3bac15" providerId="ADAL" clId="{ECD42228-5B96-4A72-B268-C46DF994E6B7}" dt="2024-01-25T01:19:53.574" v="44823" actId="1076"/>
          <ac:cxnSpMkLst>
            <pc:docMk/>
            <pc:sldMk cId="4010005041" sldId="944"/>
            <ac:cxnSpMk id="10" creationId="{0FE8F14A-38FE-47EB-8321-23F16E84DFD0}"/>
          </ac:cxnSpMkLst>
        </pc:cxnChg>
      </pc:sldChg>
      <pc:sldChg chg="addSp delSp modSp new mod modClrScheme modAnim chgLayout modNotesTx">
        <pc:chgData name="Palit, Tapti" userId="dec6fbcd-7598-406a-8cbf-504d4a3bac15" providerId="ADAL" clId="{ECD42228-5B96-4A72-B268-C46DF994E6B7}" dt="2024-01-25T14:05:02.099" v="59259" actId="700"/>
        <pc:sldMkLst>
          <pc:docMk/>
          <pc:sldMk cId="1054785523" sldId="945"/>
        </pc:sldMkLst>
        <pc:spChg chg="mod ord">
          <ac:chgData name="Palit, Tapti" userId="dec6fbcd-7598-406a-8cbf-504d4a3bac15" providerId="ADAL" clId="{ECD42228-5B96-4A72-B268-C46DF994E6B7}" dt="2024-01-25T14:05:02.099" v="59259" actId="700"/>
          <ac:spMkLst>
            <pc:docMk/>
            <pc:sldMk cId="1054785523" sldId="945"/>
            <ac:spMk id="2" creationId="{FDC508B3-EA90-9347-6D4C-EF7A07AF44DF}"/>
          </ac:spMkLst>
        </pc:spChg>
        <pc:spChg chg="mod ord">
          <ac:chgData name="Palit, Tapti" userId="dec6fbcd-7598-406a-8cbf-504d4a3bac15" providerId="ADAL" clId="{ECD42228-5B96-4A72-B268-C46DF994E6B7}" dt="2024-01-25T14:05:02.099" v="59259" actId="700"/>
          <ac:spMkLst>
            <pc:docMk/>
            <pc:sldMk cId="1054785523" sldId="945"/>
            <ac:spMk id="3" creationId="{2246E50D-C821-CBE0-85B0-00E195167CAF}"/>
          </ac:spMkLst>
        </pc:spChg>
        <pc:spChg chg="mod ord">
          <ac:chgData name="Palit, Tapti" userId="dec6fbcd-7598-406a-8cbf-504d4a3bac15" providerId="ADAL" clId="{ECD42228-5B96-4A72-B268-C46DF994E6B7}" dt="2024-01-25T14:05:02.099" v="59259" actId="700"/>
          <ac:spMkLst>
            <pc:docMk/>
            <pc:sldMk cId="1054785523" sldId="945"/>
            <ac:spMk id="4" creationId="{A321B73A-33D9-AE8B-0339-06063916F56C}"/>
          </ac:spMkLst>
        </pc:spChg>
        <pc:picChg chg="add mod">
          <ac:chgData name="Palit, Tapti" userId="dec6fbcd-7598-406a-8cbf-504d4a3bac15" providerId="ADAL" clId="{ECD42228-5B96-4A72-B268-C46DF994E6B7}" dt="2024-01-25T06:41:05.313" v="54944" actId="692"/>
          <ac:picMkLst>
            <pc:docMk/>
            <pc:sldMk cId="1054785523" sldId="945"/>
            <ac:picMk id="6" creationId="{100B0E69-54BA-603E-E062-E4D6E2C7CF5F}"/>
          </ac:picMkLst>
        </pc:picChg>
        <pc:picChg chg="add del mod">
          <ac:chgData name="Palit, Tapti" userId="dec6fbcd-7598-406a-8cbf-504d4a3bac15" providerId="ADAL" clId="{ECD42228-5B96-4A72-B268-C46DF994E6B7}" dt="2024-01-25T01:26:13.125" v="45251" actId="478"/>
          <ac:picMkLst>
            <pc:docMk/>
            <pc:sldMk cId="1054785523" sldId="945"/>
            <ac:picMk id="8" creationId="{8051DD09-87E8-6F5D-8A9E-AAA3E2A59B22}"/>
          </ac:picMkLst>
        </pc:picChg>
        <pc:picChg chg="add mod">
          <ac:chgData name="Palit, Tapti" userId="dec6fbcd-7598-406a-8cbf-504d4a3bac15" providerId="ADAL" clId="{ECD42228-5B96-4A72-B268-C46DF994E6B7}" dt="2024-01-25T06:41:08.552" v="54945" actId="692"/>
          <ac:picMkLst>
            <pc:docMk/>
            <pc:sldMk cId="1054785523" sldId="945"/>
            <ac:picMk id="10" creationId="{18FD86B8-3F8C-E69F-45BF-2D258C92B4DB}"/>
          </ac:picMkLst>
        </pc:picChg>
        <pc:picChg chg="add mod">
          <ac:chgData name="Palit, Tapti" userId="dec6fbcd-7598-406a-8cbf-504d4a3bac15" providerId="ADAL" clId="{ECD42228-5B96-4A72-B268-C46DF994E6B7}" dt="2024-01-25T06:41:10.801" v="54946" actId="692"/>
          <ac:picMkLst>
            <pc:docMk/>
            <pc:sldMk cId="1054785523" sldId="945"/>
            <ac:picMk id="12" creationId="{EDC08997-D719-947E-A72F-7640FC6258DB}"/>
          </ac:picMkLst>
        </pc:picChg>
      </pc:sldChg>
      <pc:sldChg chg="del">
        <pc:chgData name="Palit, Tapti" userId="dec6fbcd-7598-406a-8cbf-504d4a3bac15" providerId="ADAL" clId="{ECD42228-5B96-4A72-B268-C46DF994E6B7}" dt="2024-01-28T03:44:01.241" v="67437" actId="47"/>
        <pc:sldMkLst>
          <pc:docMk/>
          <pc:sldMk cId="3433188129" sldId="945"/>
        </pc:sldMkLst>
      </pc:sldChg>
      <pc:sldChg chg="modSp new del mod">
        <pc:chgData name="Palit, Tapti" userId="dec6fbcd-7598-406a-8cbf-504d4a3bac15" providerId="ADAL" clId="{ECD42228-5B96-4A72-B268-C46DF994E6B7}" dt="2024-01-28T03:44:01.241" v="67437" actId="47"/>
        <pc:sldMkLst>
          <pc:docMk/>
          <pc:sldMk cId="2959267768" sldId="946"/>
        </pc:sldMkLst>
        <pc:spChg chg="mod">
          <ac:chgData name="Palit, Tapti" userId="dec6fbcd-7598-406a-8cbf-504d4a3bac15" providerId="ADAL" clId="{ECD42228-5B96-4A72-B268-C46DF994E6B7}" dt="2024-01-25T01:33:22.065" v="45402" actId="20577"/>
          <ac:spMkLst>
            <pc:docMk/>
            <pc:sldMk cId="2959267768" sldId="946"/>
            <ac:spMk id="3" creationId="{1CDA3B17-90B5-9255-9E42-4E475CB4423F}"/>
          </ac:spMkLst>
        </pc:spChg>
      </pc:sldChg>
      <pc:sldChg chg="new del">
        <pc:chgData name="Palit, Tapti" userId="dec6fbcd-7598-406a-8cbf-504d4a3bac15" providerId="ADAL" clId="{ECD42228-5B96-4A72-B268-C46DF994E6B7}" dt="2024-01-28T03:44:01.241" v="67437" actId="47"/>
        <pc:sldMkLst>
          <pc:docMk/>
          <pc:sldMk cId="2200432241" sldId="947"/>
        </pc:sldMkLst>
      </pc:sldChg>
      <pc:sldChg chg="addSp delSp modSp new mod modNotesTx">
        <pc:chgData name="Palit, Tapti" userId="dec6fbcd-7598-406a-8cbf-504d4a3bac15" providerId="ADAL" clId="{ECD42228-5B96-4A72-B268-C46DF994E6B7}" dt="2024-01-25T04:10:02.472" v="49831" actId="20577"/>
        <pc:sldMkLst>
          <pc:docMk/>
          <pc:sldMk cId="2812914313" sldId="948"/>
        </pc:sldMkLst>
        <pc:spChg chg="del">
          <ac:chgData name="Palit, Tapti" userId="dec6fbcd-7598-406a-8cbf-504d4a3bac15" providerId="ADAL" clId="{ECD42228-5B96-4A72-B268-C46DF994E6B7}" dt="2024-01-25T01:43:17.632" v="46111" actId="478"/>
          <ac:spMkLst>
            <pc:docMk/>
            <pc:sldMk cId="2812914313" sldId="948"/>
            <ac:spMk id="2" creationId="{13947EB9-453E-8773-8605-7EB9CE1AD895}"/>
          </ac:spMkLst>
        </pc:spChg>
        <pc:spChg chg="mod">
          <ac:chgData name="Palit, Tapti" userId="dec6fbcd-7598-406a-8cbf-504d4a3bac15" providerId="ADAL" clId="{ECD42228-5B96-4A72-B268-C46DF994E6B7}" dt="2024-01-25T03:56:23.216" v="49582" actId="20577"/>
          <ac:spMkLst>
            <pc:docMk/>
            <pc:sldMk cId="2812914313" sldId="948"/>
            <ac:spMk id="3" creationId="{7C06EB84-67F6-F6DA-3A7D-A8D568AE3645}"/>
          </ac:spMkLst>
        </pc:spChg>
        <pc:spChg chg="add">
          <ac:chgData name="Palit, Tapti" userId="dec6fbcd-7598-406a-8cbf-504d4a3bac15" providerId="ADAL" clId="{ECD42228-5B96-4A72-B268-C46DF994E6B7}" dt="2024-01-25T01:44:02.337" v="46122"/>
          <ac:spMkLst>
            <pc:docMk/>
            <pc:sldMk cId="2812914313" sldId="948"/>
            <ac:spMk id="7" creationId="{0154FDF0-68A0-707E-2837-F7B877520436}"/>
          </ac:spMkLst>
        </pc:spChg>
        <pc:spChg chg="add mod">
          <ac:chgData name="Palit, Tapti" userId="dec6fbcd-7598-406a-8cbf-504d4a3bac15" providerId="ADAL" clId="{ECD42228-5B96-4A72-B268-C46DF994E6B7}" dt="2024-01-25T01:46:10.031" v="46156" actId="1076"/>
          <ac:spMkLst>
            <pc:docMk/>
            <pc:sldMk cId="2812914313" sldId="948"/>
            <ac:spMk id="13" creationId="{9B580164-AD7F-5330-83E0-6A402ED46EBD}"/>
          </ac:spMkLst>
        </pc:spChg>
        <pc:spChg chg="add mod">
          <ac:chgData name="Palit, Tapti" userId="dec6fbcd-7598-406a-8cbf-504d4a3bac15" providerId="ADAL" clId="{ECD42228-5B96-4A72-B268-C46DF994E6B7}" dt="2024-01-25T01:46:18.085" v="46167" actId="20577"/>
          <ac:spMkLst>
            <pc:docMk/>
            <pc:sldMk cId="2812914313" sldId="948"/>
            <ac:spMk id="14" creationId="{BE5BEA44-E95B-CCC3-B26D-26F494CCBD4C}"/>
          </ac:spMkLst>
        </pc:spChg>
        <pc:spChg chg="add mod">
          <ac:chgData name="Palit, Tapti" userId="dec6fbcd-7598-406a-8cbf-504d4a3bac15" providerId="ADAL" clId="{ECD42228-5B96-4A72-B268-C46DF994E6B7}" dt="2024-01-25T01:48:37.751" v="46296" actId="1076"/>
          <ac:spMkLst>
            <pc:docMk/>
            <pc:sldMk cId="2812914313" sldId="948"/>
            <ac:spMk id="15" creationId="{0C8A9145-54AC-9A0A-4E1A-1444E5D0840F}"/>
          </ac:spMkLst>
        </pc:spChg>
        <pc:spChg chg="add mod">
          <ac:chgData name="Palit, Tapti" userId="dec6fbcd-7598-406a-8cbf-504d4a3bac15" providerId="ADAL" clId="{ECD42228-5B96-4A72-B268-C46DF994E6B7}" dt="2024-01-25T02:53:25.718" v="47459" actId="20577"/>
          <ac:spMkLst>
            <pc:docMk/>
            <pc:sldMk cId="2812914313" sldId="948"/>
            <ac:spMk id="16" creationId="{B540C98C-F97F-0FF5-3146-BC7DB3BEEAFE}"/>
          </ac:spMkLst>
        </pc:spChg>
        <pc:spChg chg="add mod">
          <ac:chgData name="Palit, Tapti" userId="dec6fbcd-7598-406a-8cbf-504d4a3bac15" providerId="ADAL" clId="{ECD42228-5B96-4A72-B268-C46DF994E6B7}" dt="2024-01-25T01:48:53.420" v="46302" actId="164"/>
          <ac:spMkLst>
            <pc:docMk/>
            <pc:sldMk cId="2812914313" sldId="948"/>
            <ac:spMk id="17" creationId="{DB3AD7CF-D3FB-DD7D-0E12-9158253A4F15}"/>
          </ac:spMkLst>
        </pc:spChg>
        <pc:spChg chg="add mod">
          <ac:chgData name="Palit, Tapti" userId="dec6fbcd-7598-406a-8cbf-504d4a3bac15" providerId="ADAL" clId="{ECD42228-5B96-4A72-B268-C46DF994E6B7}" dt="2024-01-25T01:48:42.231" v="46298" actId="1076"/>
          <ac:spMkLst>
            <pc:docMk/>
            <pc:sldMk cId="2812914313" sldId="948"/>
            <ac:spMk id="18" creationId="{68873199-7765-71B5-B5CA-3BF79EB6CB37}"/>
          </ac:spMkLst>
        </pc:spChg>
        <pc:spChg chg="add mod">
          <ac:chgData name="Palit, Tapti" userId="dec6fbcd-7598-406a-8cbf-504d4a3bac15" providerId="ADAL" clId="{ECD42228-5B96-4A72-B268-C46DF994E6B7}" dt="2024-01-25T01:48:40.126" v="46297" actId="1076"/>
          <ac:spMkLst>
            <pc:docMk/>
            <pc:sldMk cId="2812914313" sldId="948"/>
            <ac:spMk id="19" creationId="{C692FEF4-32A3-9672-0141-4961209C4413}"/>
          </ac:spMkLst>
        </pc:spChg>
        <pc:grpChg chg="add mod">
          <ac:chgData name="Palit, Tapti" userId="dec6fbcd-7598-406a-8cbf-504d4a3bac15" providerId="ADAL" clId="{ECD42228-5B96-4A72-B268-C46DF994E6B7}" dt="2024-01-25T01:48:37.751" v="46296" actId="1076"/>
          <ac:grpSpMkLst>
            <pc:docMk/>
            <pc:sldMk cId="2812914313" sldId="948"/>
            <ac:grpSpMk id="20" creationId="{CB3BA537-9E68-A8C3-5FE8-21556C512374}"/>
          </ac:grpSpMkLst>
        </pc:grpChg>
        <pc:grpChg chg="add mod">
          <ac:chgData name="Palit, Tapti" userId="dec6fbcd-7598-406a-8cbf-504d4a3bac15" providerId="ADAL" clId="{ECD42228-5B96-4A72-B268-C46DF994E6B7}" dt="2024-01-25T01:48:49.914" v="46301" actId="164"/>
          <ac:grpSpMkLst>
            <pc:docMk/>
            <pc:sldMk cId="2812914313" sldId="948"/>
            <ac:grpSpMk id="21" creationId="{8DD3CA57-CC50-F4B0-8494-69BA91D336FB}"/>
          </ac:grpSpMkLst>
        </pc:grpChg>
        <pc:grpChg chg="add mod">
          <ac:chgData name="Palit, Tapti" userId="dec6fbcd-7598-406a-8cbf-504d4a3bac15" providerId="ADAL" clId="{ECD42228-5B96-4A72-B268-C46DF994E6B7}" dt="2024-01-25T01:48:56.880" v="46303" actId="1076"/>
          <ac:grpSpMkLst>
            <pc:docMk/>
            <pc:sldMk cId="2812914313" sldId="948"/>
            <ac:grpSpMk id="22" creationId="{1649AC0D-D4DD-4C17-77CF-84BF3B6ECA8D}"/>
          </ac:grpSpMkLst>
        </pc:grpChg>
        <pc:picChg chg="add mod">
          <ac:chgData name="Palit, Tapti" userId="dec6fbcd-7598-406a-8cbf-504d4a3bac15" providerId="ADAL" clId="{ECD42228-5B96-4A72-B268-C46DF994E6B7}" dt="2024-01-25T01:48:49.914" v="46301" actId="164"/>
          <ac:picMkLst>
            <pc:docMk/>
            <pc:sldMk cId="2812914313" sldId="948"/>
            <ac:picMk id="9" creationId="{6F910EEC-DF0E-8E04-3A36-C5C5D58A9BAB}"/>
          </ac:picMkLst>
        </pc:picChg>
        <pc:picChg chg="add mod">
          <ac:chgData name="Palit, Tapti" userId="dec6fbcd-7598-406a-8cbf-504d4a3bac15" providerId="ADAL" clId="{ECD42228-5B96-4A72-B268-C46DF994E6B7}" dt="2024-01-25T01:48:37.751" v="46296" actId="1076"/>
          <ac:picMkLst>
            <pc:docMk/>
            <pc:sldMk cId="2812914313" sldId="948"/>
            <ac:picMk id="10" creationId="{8AF493C7-CA93-0280-73D1-50A5A5C6AEF5}"/>
          </ac:picMkLst>
        </pc:picChg>
        <pc:picChg chg="add mod">
          <ac:chgData name="Palit, Tapti" userId="dec6fbcd-7598-406a-8cbf-504d4a3bac15" providerId="ADAL" clId="{ECD42228-5B96-4A72-B268-C46DF994E6B7}" dt="2024-01-25T01:48:53.420" v="46302" actId="164"/>
          <ac:picMkLst>
            <pc:docMk/>
            <pc:sldMk cId="2812914313" sldId="948"/>
            <ac:picMk id="12" creationId="{5C8FAC84-222D-878F-FCB3-F9C4C3D9D0BB}"/>
          </ac:picMkLst>
        </pc:picChg>
        <pc:picChg chg="add mod">
          <ac:chgData name="Palit, Tapti" userId="dec6fbcd-7598-406a-8cbf-504d4a3bac15" providerId="ADAL" clId="{ECD42228-5B96-4A72-B268-C46DF994E6B7}" dt="2024-01-25T01:43:09.023" v="46108" actId="14100"/>
          <ac:picMkLst>
            <pc:docMk/>
            <pc:sldMk cId="2812914313" sldId="948"/>
            <ac:picMk id="2050" creationId="{89928FD1-00A0-0BAE-8F65-783E9AAAF116}"/>
          </ac:picMkLst>
        </pc:picChg>
        <pc:picChg chg="add mod">
          <ac:chgData name="Palit, Tapti" userId="dec6fbcd-7598-406a-8cbf-504d4a3bac15" providerId="ADAL" clId="{ECD42228-5B96-4A72-B268-C46DF994E6B7}" dt="2024-01-25T01:43:14.861" v="46110" actId="1076"/>
          <ac:picMkLst>
            <pc:docMk/>
            <pc:sldMk cId="2812914313" sldId="948"/>
            <ac:picMk id="2052" creationId="{46C3670F-175F-1764-D30D-A5BA3DA07789}"/>
          </ac:picMkLst>
        </pc:picChg>
        <pc:cxnChg chg="add mod">
          <ac:chgData name="Palit, Tapti" userId="dec6fbcd-7598-406a-8cbf-504d4a3bac15" providerId="ADAL" clId="{ECD42228-5B96-4A72-B268-C46DF994E6B7}" dt="2024-01-25T01:48:16.964" v="46290" actId="1076"/>
          <ac:cxnSpMkLst>
            <pc:docMk/>
            <pc:sldMk cId="2812914313" sldId="948"/>
            <ac:cxnSpMk id="6" creationId="{231850F0-B2E4-234A-9B9A-9B79C8D7770B}"/>
          </ac:cxnSpMkLst>
        </pc:cxnChg>
      </pc:sldChg>
      <pc:sldChg chg="addSp delSp modSp new mod modClrScheme chgLayout">
        <pc:chgData name="Palit, Tapti" userId="dec6fbcd-7598-406a-8cbf-504d4a3bac15" providerId="ADAL" clId="{ECD42228-5B96-4A72-B268-C46DF994E6B7}" dt="2024-01-25T01:35:20.327" v="45538" actId="20577"/>
        <pc:sldMkLst>
          <pc:docMk/>
          <pc:sldMk cId="978634710" sldId="949"/>
        </pc:sldMkLst>
        <pc:spChg chg="del">
          <ac:chgData name="Palit, Tapti" userId="dec6fbcd-7598-406a-8cbf-504d4a3bac15" providerId="ADAL" clId="{ECD42228-5B96-4A72-B268-C46DF994E6B7}" dt="2024-01-25T01:34:41.445" v="45432" actId="700"/>
          <ac:spMkLst>
            <pc:docMk/>
            <pc:sldMk cId="978634710" sldId="949"/>
            <ac:spMk id="2" creationId="{CC85FA17-9C9E-9B09-F500-30FD7596073A}"/>
          </ac:spMkLst>
        </pc:spChg>
        <pc:spChg chg="del mod ord">
          <ac:chgData name="Palit, Tapti" userId="dec6fbcd-7598-406a-8cbf-504d4a3bac15" providerId="ADAL" clId="{ECD42228-5B96-4A72-B268-C46DF994E6B7}" dt="2024-01-25T01:34:41.445" v="45432" actId="700"/>
          <ac:spMkLst>
            <pc:docMk/>
            <pc:sldMk cId="978634710" sldId="949"/>
            <ac:spMk id="3" creationId="{0FF459F0-7C1D-384F-6914-46BDF58A75DC}"/>
          </ac:spMkLst>
        </pc:spChg>
        <pc:spChg chg="mod ord">
          <ac:chgData name="Palit, Tapti" userId="dec6fbcd-7598-406a-8cbf-504d4a3bac15" providerId="ADAL" clId="{ECD42228-5B96-4A72-B268-C46DF994E6B7}" dt="2024-01-25T01:34:41.445" v="45432" actId="700"/>
          <ac:spMkLst>
            <pc:docMk/>
            <pc:sldMk cId="978634710" sldId="949"/>
            <ac:spMk id="4" creationId="{A56BC647-D510-BF31-952A-197EB7901CCC}"/>
          </ac:spMkLst>
        </pc:spChg>
        <pc:spChg chg="add mod ord">
          <ac:chgData name="Palit, Tapti" userId="dec6fbcd-7598-406a-8cbf-504d4a3bac15" providerId="ADAL" clId="{ECD42228-5B96-4A72-B268-C46DF994E6B7}" dt="2024-01-25T01:35:20.327" v="45538" actId="20577"/>
          <ac:spMkLst>
            <pc:docMk/>
            <pc:sldMk cId="978634710" sldId="949"/>
            <ac:spMk id="5" creationId="{3C510A5C-A7C8-615B-F7E2-6E167162EFBD}"/>
          </ac:spMkLst>
        </pc:spChg>
      </pc:sldChg>
      <pc:sldChg chg="add del mod modShow">
        <pc:chgData name="Palit, Tapti" userId="dec6fbcd-7598-406a-8cbf-504d4a3bac15" providerId="ADAL" clId="{ECD42228-5B96-4A72-B268-C46DF994E6B7}" dt="2024-01-28T03:44:01.241" v="67437" actId="47"/>
        <pc:sldMkLst>
          <pc:docMk/>
          <pc:sldMk cId="2034036774" sldId="950"/>
        </pc:sldMkLst>
      </pc:sldChg>
      <pc:sldChg chg="new del">
        <pc:chgData name="Palit, Tapti" userId="dec6fbcd-7598-406a-8cbf-504d4a3bac15" providerId="ADAL" clId="{ECD42228-5B96-4A72-B268-C46DF994E6B7}" dt="2024-01-25T03:00:58.449" v="47595" actId="47"/>
        <pc:sldMkLst>
          <pc:docMk/>
          <pc:sldMk cId="4059009187" sldId="951"/>
        </pc:sldMkLst>
      </pc:sldChg>
      <pc:sldChg chg="add del">
        <pc:chgData name="Palit, Tapti" userId="dec6fbcd-7598-406a-8cbf-504d4a3bac15" providerId="ADAL" clId="{ECD42228-5B96-4A72-B268-C46DF994E6B7}" dt="2024-01-25T02:50:54.245" v="47368" actId="2890"/>
        <pc:sldMkLst>
          <pc:docMk/>
          <pc:sldMk cId="1302596670" sldId="952"/>
        </pc:sldMkLst>
      </pc:sldChg>
      <pc:sldChg chg="add del">
        <pc:chgData name="Palit, Tapti" userId="dec6fbcd-7598-406a-8cbf-504d4a3bac15" providerId="ADAL" clId="{ECD42228-5B96-4A72-B268-C46DF994E6B7}" dt="2024-01-25T02:50:46.193" v="47366" actId="47"/>
        <pc:sldMkLst>
          <pc:docMk/>
          <pc:sldMk cId="2614918663" sldId="952"/>
        </pc:sldMkLst>
      </pc:sldChg>
      <pc:sldChg chg="addSp delSp modSp add del mod modClrScheme delAnim chgLayout modNotesTx">
        <pc:chgData name="Palit, Tapti" userId="dec6fbcd-7598-406a-8cbf-504d4a3bac15" providerId="ADAL" clId="{ECD42228-5B96-4A72-B268-C46DF994E6B7}" dt="2024-02-08T21:21:26.678" v="100772" actId="2696"/>
        <pc:sldMkLst>
          <pc:docMk/>
          <pc:sldMk cId="3977587906" sldId="952"/>
        </pc:sldMkLst>
        <pc:spChg chg="mod ord">
          <ac:chgData name="Palit, Tapti" userId="dec6fbcd-7598-406a-8cbf-504d4a3bac15" providerId="ADAL" clId="{ECD42228-5B96-4A72-B268-C46DF994E6B7}" dt="2024-01-29T15:56:26.861" v="79681" actId="20577"/>
          <ac:spMkLst>
            <pc:docMk/>
            <pc:sldMk cId="3977587906" sldId="952"/>
            <ac:spMk id="2" creationId="{D9A69A7A-F324-44E2-A7BA-87B689E34CB2}"/>
          </ac:spMkLst>
        </pc:spChg>
        <pc:spChg chg="add mod">
          <ac:chgData name="Palit, Tapti" userId="dec6fbcd-7598-406a-8cbf-504d4a3bac15" providerId="ADAL" clId="{ECD42228-5B96-4A72-B268-C46DF994E6B7}" dt="2024-01-30T16:50:15.661" v="93016"/>
          <ac:spMkLst>
            <pc:docMk/>
            <pc:sldMk cId="3977587906" sldId="952"/>
            <ac:spMk id="3" creationId="{20526A79-5A3C-15A2-4ADD-2D7B58E677DD}"/>
          </ac:spMkLst>
        </pc:spChg>
        <pc:spChg chg="add mod">
          <ac:chgData name="Palit, Tapti" userId="dec6fbcd-7598-406a-8cbf-504d4a3bac15" providerId="ADAL" clId="{ECD42228-5B96-4A72-B268-C46DF994E6B7}" dt="2024-01-27T02:56:09.504" v="62412"/>
          <ac:spMkLst>
            <pc:docMk/>
            <pc:sldMk cId="3977587906" sldId="952"/>
            <ac:spMk id="3" creationId="{249D8319-1DD5-AE89-1883-86EAF8C7D271}"/>
          </ac:spMkLst>
        </pc:spChg>
        <pc:spChg chg="add del mod">
          <ac:chgData name="Palit, Tapti" userId="dec6fbcd-7598-406a-8cbf-504d4a3bac15" providerId="ADAL" clId="{ECD42228-5B96-4A72-B268-C46DF994E6B7}" dt="2024-01-29T02:33:01.721" v="74569" actId="478"/>
          <ac:spMkLst>
            <pc:docMk/>
            <pc:sldMk cId="3977587906" sldId="952"/>
            <ac:spMk id="3" creationId="{FC926CEC-D501-EDDF-7004-51ADA4B8EB1D}"/>
          </ac:spMkLst>
        </pc:spChg>
        <pc:spChg chg="mod ord">
          <ac:chgData name="Palit, Tapti" userId="dec6fbcd-7598-406a-8cbf-504d4a3bac15" providerId="ADAL" clId="{ECD42228-5B96-4A72-B268-C46DF994E6B7}" dt="2024-01-27T02:56:16.724" v="62413" actId="700"/>
          <ac:spMkLst>
            <pc:docMk/>
            <pc:sldMk cId="3977587906" sldId="952"/>
            <ac:spMk id="4" creationId="{9ED004C1-E6E4-4280-8C88-31CB6685D77F}"/>
          </ac:spMkLst>
        </pc:spChg>
        <pc:spChg chg="add del mod">
          <ac:chgData name="Palit, Tapti" userId="dec6fbcd-7598-406a-8cbf-504d4a3bac15" providerId="ADAL" clId="{ECD42228-5B96-4A72-B268-C46DF994E6B7}" dt="2024-01-29T02:33:17.624" v="74570" actId="478"/>
          <ac:spMkLst>
            <pc:docMk/>
            <pc:sldMk cId="3977587906" sldId="952"/>
            <ac:spMk id="5" creationId="{105A64D5-E6BC-480A-697B-1CBA6CB0B045}"/>
          </ac:spMkLst>
        </pc:spChg>
        <pc:spChg chg="add mod">
          <ac:chgData name="Palit, Tapti" userId="dec6fbcd-7598-406a-8cbf-504d4a3bac15" providerId="ADAL" clId="{ECD42228-5B96-4A72-B268-C46DF994E6B7}" dt="2024-01-30T16:50:15.661" v="93016"/>
          <ac:spMkLst>
            <pc:docMk/>
            <pc:sldMk cId="3977587906" sldId="952"/>
            <ac:spMk id="5" creationId="{186C09D5-3FEA-F87E-F5D9-E83FF3AA9882}"/>
          </ac:spMkLst>
        </pc:spChg>
        <pc:spChg chg="add del mod ord">
          <ac:chgData name="Palit, Tapti" userId="dec6fbcd-7598-406a-8cbf-504d4a3bac15" providerId="ADAL" clId="{ECD42228-5B96-4A72-B268-C46DF994E6B7}" dt="2024-01-27T02:56:18.172" v="62414"/>
          <ac:spMkLst>
            <pc:docMk/>
            <pc:sldMk cId="3977587906" sldId="952"/>
            <ac:spMk id="5" creationId="{66334DF2-3D1C-087C-F429-CF23D244B554}"/>
          </ac:spMkLst>
        </pc:spChg>
        <pc:spChg chg="mod">
          <ac:chgData name="Palit, Tapti" userId="dec6fbcd-7598-406a-8cbf-504d4a3bac15" providerId="ADAL" clId="{ECD42228-5B96-4A72-B268-C46DF994E6B7}" dt="2024-01-29T02:33:23.919" v="74572" actId="113"/>
          <ac:spMkLst>
            <pc:docMk/>
            <pc:sldMk cId="3977587906" sldId="952"/>
            <ac:spMk id="6" creationId="{62E4901C-C217-DD54-593C-0E523C998F49}"/>
          </ac:spMkLst>
        </pc:spChg>
        <pc:spChg chg="mod ord">
          <ac:chgData name="Palit, Tapti" userId="dec6fbcd-7598-406a-8cbf-504d4a3bac15" providerId="ADAL" clId="{ECD42228-5B96-4A72-B268-C46DF994E6B7}" dt="2024-01-29T16:24:18.839" v="79991" actId="20577"/>
          <ac:spMkLst>
            <pc:docMk/>
            <pc:sldMk cId="3977587906" sldId="952"/>
            <ac:spMk id="7" creationId="{F6DAE43A-F91E-1C9B-002B-6DADFDE55F0A}"/>
          </ac:spMkLst>
        </pc:spChg>
        <pc:spChg chg="del mod">
          <ac:chgData name="Palit, Tapti" userId="dec6fbcd-7598-406a-8cbf-504d4a3bac15" providerId="ADAL" clId="{ECD42228-5B96-4A72-B268-C46DF994E6B7}" dt="2024-01-25T02:51:16.266" v="47373" actId="478"/>
          <ac:spMkLst>
            <pc:docMk/>
            <pc:sldMk cId="3977587906" sldId="952"/>
            <ac:spMk id="8" creationId="{1BE69067-C2E7-9EA3-F64F-6B09E2A6487D}"/>
          </ac:spMkLst>
        </pc:spChg>
        <pc:spChg chg="add mod">
          <ac:chgData name="Palit, Tapti" userId="dec6fbcd-7598-406a-8cbf-504d4a3bac15" providerId="ADAL" clId="{ECD42228-5B96-4A72-B268-C46DF994E6B7}" dt="2024-01-27T02:56:32.875" v="62415" actId="21"/>
          <ac:spMkLst>
            <pc:docMk/>
            <pc:sldMk cId="3977587906" sldId="952"/>
            <ac:spMk id="8" creationId="{2E58F2D9-DCE0-EA1E-D127-B27D640ACC79}"/>
          </ac:spMkLst>
        </pc:spChg>
        <pc:spChg chg="add mod">
          <ac:chgData name="Palit, Tapti" userId="dec6fbcd-7598-406a-8cbf-504d4a3bac15" providerId="ADAL" clId="{ECD42228-5B96-4A72-B268-C46DF994E6B7}" dt="2024-01-28T04:45:00.096" v="68473" actId="1076"/>
          <ac:spMkLst>
            <pc:docMk/>
            <pc:sldMk cId="3977587906" sldId="952"/>
            <ac:spMk id="9" creationId="{1C5D2518-FEE9-AA82-C350-948DEB106D58}"/>
          </ac:spMkLst>
        </pc:spChg>
        <pc:spChg chg="add del mod">
          <ac:chgData name="Palit, Tapti" userId="dec6fbcd-7598-406a-8cbf-504d4a3bac15" providerId="ADAL" clId="{ECD42228-5B96-4A72-B268-C46DF994E6B7}" dt="2024-01-29T02:33:01.721" v="74569" actId="478"/>
          <ac:spMkLst>
            <pc:docMk/>
            <pc:sldMk cId="3977587906" sldId="952"/>
            <ac:spMk id="9" creationId="{C728E4E0-956B-C3FF-CE79-C012FE808DBB}"/>
          </ac:spMkLst>
        </pc:spChg>
        <pc:spChg chg="add mod">
          <ac:chgData name="Palit, Tapti" userId="dec6fbcd-7598-406a-8cbf-504d4a3bac15" providerId="ADAL" clId="{ECD42228-5B96-4A72-B268-C46DF994E6B7}" dt="2024-01-28T04:44:55.210" v="68458" actId="1076"/>
          <ac:spMkLst>
            <pc:docMk/>
            <pc:sldMk cId="3977587906" sldId="952"/>
            <ac:spMk id="10" creationId="{1F8B43F7-0E4C-56DC-376F-5EFA445BE726}"/>
          </ac:spMkLst>
        </pc:spChg>
        <pc:spChg chg="add mod">
          <ac:chgData name="Palit, Tapti" userId="dec6fbcd-7598-406a-8cbf-504d4a3bac15" providerId="ADAL" clId="{ECD42228-5B96-4A72-B268-C46DF994E6B7}" dt="2024-01-30T16:50:15.661" v="93016"/>
          <ac:spMkLst>
            <pc:docMk/>
            <pc:sldMk cId="3977587906" sldId="952"/>
            <ac:spMk id="11" creationId="{7608BA5C-63A5-6633-EA93-3EC2E11CDF82}"/>
          </ac:spMkLst>
        </pc:spChg>
        <pc:spChg chg="del mod">
          <ac:chgData name="Palit, Tapti" userId="dec6fbcd-7598-406a-8cbf-504d4a3bac15" providerId="ADAL" clId="{ECD42228-5B96-4A72-B268-C46DF994E6B7}" dt="2024-01-25T02:51:28.501" v="47411" actId="478"/>
          <ac:spMkLst>
            <pc:docMk/>
            <pc:sldMk cId="3977587906" sldId="952"/>
            <ac:spMk id="11" creationId="{C7EBFFF3-1F10-6E48-C176-326196CA6DA6}"/>
          </ac:spMkLst>
        </pc:spChg>
        <pc:spChg chg="add del mod">
          <ac:chgData name="Palit, Tapti" userId="dec6fbcd-7598-406a-8cbf-504d4a3bac15" providerId="ADAL" clId="{ECD42228-5B96-4A72-B268-C46DF994E6B7}" dt="2024-01-30T14:41:04.104" v="91397" actId="478"/>
          <ac:spMkLst>
            <pc:docMk/>
            <pc:sldMk cId="3977587906" sldId="952"/>
            <ac:spMk id="11" creationId="{D43F1776-11E4-AC78-E7F2-FCA88F0C41B6}"/>
          </ac:spMkLst>
        </pc:spChg>
        <pc:spChg chg="add mod">
          <ac:chgData name="Palit, Tapti" userId="dec6fbcd-7598-406a-8cbf-504d4a3bac15" providerId="ADAL" clId="{ECD42228-5B96-4A72-B268-C46DF994E6B7}" dt="2024-01-28T04:44:55.210" v="68458" actId="1076"/>
          <ac:spMkLst>
            <pc:docMk/>
            <pc:sldMk cId="3977587906" sldId="952"/>
            <ac:spMk id="11" creationId="{F0945747-7C0F-1691-E53F-73C05E66FD9A}"/>
          </ac:spMkLst>
        </pc:spChg>
        <pc:spChg chg="add mod">
          <ac:chgData name="Palit, Tapti" userId="dec6fbcd-7598-406a-8cbf-504d4a3bac15" providerId="ADAL" clId="{ECD42228-5B96-4A72-B268-C46DF994E6B7}" dt="2024-01-30T16:50:15.661" v="93016"/>
          <ac:spMkLst>
            <pc:docMk/>
            <pc:sldMk cId="3977587906" sldId="952"/>
            <ac:spMk id="12" creationId="{AB8B7BD7-70B0-C2F7-E1FF-C606985F87CF}"/>
          </ac:spMkLst>
        </pc:spChg>
        <pc:spChg chg="add mod">
          <ac:chgData name="Palit, Tapti" userId="dec6fbcd-7598-406a-8cbf-504d4a3bac15" providerId="ADAL" clId="{ECD42228-5B96-4A72-B268-C46DF994E6B7}" dt="2024-01-30T16:50:15.661" v="93016"/>
          <ac:spMkLst>
            <pc:docMk/>
            <pc:sldMk cId="3977587906" sldId="952"/>
            <ac:spMk id="13" creationId="{FFE0312B-DAFA-3A2E-FF85-9CB9985EDCEA}"/>
          </ac:spMkLst>
        </pc:spChg>
        <pc:graphicFrameChg chg="add del mod">
          <ac:chgData name="Palit, Tapti" userId="dec6fbcd-7598-406a-8cbf-504d4a3bac15" providerId="ADAL" clId="{ECD42228-5B96-4A72-B268-C46DF994E6B7}" dt="2024-01-30T14:41:07.412" v="91398" actId="478"/>
          <ac:graphicFrameMkLst>
            <pc:docMk/>
            <pc:sldMk cId="3977587906" sldId="952"/>
            <ac:graphicFrameMk id="10" creationId="{39AE8F78-D277-E3DC-3D2C-1D4BA45EE0B1}"/>
          </ac:graphicFrameMkLst>
        </pc:graphicFrameChg>
        <pc:cxnChg chg="add mod">
          <ac:chgData name="Palit, Tapti" userId="dec6fbcd-7598-406a-8cbf-504d4a3bac15" providerId="ADAL" clId="{ECD42228-5B96-4A72-B268-C46DF994E6B7}" dt="2024-01-30T16:50:15.661" v="93016"/>
          <ac:cxnSpMkLst>
            <pc:docMk/>
            <pc:sldMk cId="3977587906" sldId="952"/>
            <ac:cxnSpMk id="9" creationId="{C3CB684B-8343-F0A1-1AC9-7E5809D80E6B}"/>
          </ac:cxnSpMkLst>
        </pc:cxnChg>
        <pc:cxnChg chg="add mod">
          <ac:chgData name="Palit, Tapti" userId="dec6fbcd-7598-406a-8cbf-504d4a3bac15" providerId="ADAL" clId="{ECD42228-5B96-4A72-B268-C46DF994E6B7}" dt="2024-01-30T16:50:15.661" v="93016"/>
          <ac:cxnSpMkLst>
            <pc:docMk/>
            <pc:sldMk cId="3977587906" sldId="952"/>
            <ac:cxnSpMk id="10" creationId="{31C40F5C-D4D5-4AC7-1FC9-5AD81A050D58}"/>
          </ac:cxnSpMkLst>
        </pc:cxnChg>
        <pc:cxnChg chg="add mod">
          <ac:chgData name="Palit, Tapti" userId="dec6fbcd-7598-406a-8cbf-504d4a3bac15" providerId="ADAL" clId="{ECD42228-5B96-4A72-B268-C46DF994E6B7}" dt="2024-02-08T21:15:38.455" v="100766" actId="692"/>
          <ac:cxnSpMkLst>
            <pc:docMk/>
            <pc:sldMk cId="3977587906" sldId="952"/>
            <ac:cxnSpMk id="14" creationId="{8FA4F9A0-3B49-FCA2-AE78-9C8518675596}"/>
          </ac:cxnSpMkLst>
        </pc:cxnChg>
        <pc:cxnChg chg="add mod">
          <ac:chgData name="Palit, Tapti" userId="dec6fbcd-7598-406a-8cbf-504d4a3bac15" providerId="ADAL" clId="{ECD42228-5B96-4A72-B268-C46DF994E6B7}" dt="2024-02-08T21:15:38.455" v="100766" actId="692"/>
          <ac:cxnSpMkLst>
            <pc:docMk/>
            <pc:sldMk cId="3977587906" sldId="952"/>
            <ac:cxnSpMk id="16" creationId="{DAE6476C-40AD-6234-0743-381192229A17}"/>
          </ac:cxnSpMkLst>
        </pc:cxnChg>
      </pc:sldChg>
      <pc:sldChg chg="addSp delSp modSp add mod modAnim chgLayout modNotesTx">
        <pc:chgData name="Palit, Tapti" userId="dec6fbcd-7598-406a-8cbf-504d4a3bac15" providerId="ADAL" clId="{ECD42228-5B96-4A72-B268-C46DF994E6B7}" dt="2024-02-11T18:19:12.354" v="111952" actId="20577"/>
        <pc:sldMkLst>
          <pc:docMk/>
          <pc:sldMk cId="4184047564" sldId="952"/>
        </pc:sldMkLst>
        <pc:spChg chg="mod ord">
          <ac:chgData name="Palit, Tapti" userId="dec6fbcd-7598-406a-8cbf-504d4a3bac15" providerId="ADAL" clId="{ECD42228-5B96-4A72-B268-C46DF994E6B7}" dt="2024-02-09T03:39:54.312" v="103634" actId="20577"/>
          <ac:spMkLst>
            <pc:docMk/>
            <pc:sldMk cId="4184047564" sldId="952"/>
            <ac:spMk id="2" creationId="{19C7877A-FD29-82FF-290E-40B0DDA477D0}"/>
          </ac:spMkLst>
        </pc:spChg>
        <pc:spChg chg="mod">
          <ac:chgData name="Palit, Tapti" userId="dec6fbcd-7598-406a-8cbf-504d4a3bac15" providerId="ADAL" clId="{ECD42228-5B96-4A72-B268-C46DF994E6B7}" dt="2024-02-09T17:09:56.644" v="106335" actId="164"/>
          <ac:spMkLst>
            <pc:docMk/>
            <pc:sldMk cId="4184047564" sldId="952"/>
            <ac:spMk id="3" creationId="{F14BD0B5-251C-9D47-CFB1-4B8E1960073E}"/>
          </ac:spMkLst>
        </pc:spChg>
        <pc:spChg chg="add del mod">
          <ac:chgData name="Palit, Tapti" userId="dec6fbcd-7598-406a-8cbf-504d4a3bac15" providerId="ADAL" clId="{ECD42228-5B96-4A72-B268-C46DF994E6B7}" dt="2024-02-09T03:38:06.593" v="103469" actId="6264"/>
          <ac:spMkLst>
            <pc:docMk/>
            <pc:sldMk cId="4184047564" sldId="952"/>
            <ac:spMk id="4" creationId="{B09048EC-3DCF-A38F-AD3A-4E69C3A770EC}"/>
          </ac:spMkLst>
        </pc:spChg>
        <pc:spChg chg="mod">
          <ac:chgData name="Palit, Tapti" userId="dec6fbcd-7598-406a-8cbf-504d4a3bac15" providerId="ADAL" clId="{ECD42228-5B96-4A72-B268-C46DF994E6B7}" dt="2024-02-09T17:09:56.644" v="106335" actId="164"/>
          <ac:spMkLst>
            <pc:docMk/>
            <pc:sldMk cId="4184047564" sldId="952"/>
            <ac:spMk id="5" creationId="{9A5D661E-7247-CEC8-E05A-5FF914042A09}"/>
          </ac:spMkLst>
        </pc:spChg>
        <pc:spChg chg="mod ord">
          <ac:chgData name="Palit, Tapti" userId="dec6fbcd-7598-406a-8cbf-504d4a3bac15" providerId="ADAL" clId="{ECD42228-5B96-4A72-B268-C46DF994E6B7}" dt="2024-02-09T03:38:22.126" v="103561" actId="20577"/>
          <ac:spMkLst>
            <pc:docMk/>
            <pc:sldMk cId="4184047564" sldId="952"/>
            <ac:spMk id="7" creationId="{D04A5DCE-3987-E0C1-FAEC-7658BB300C0C}"/>
          </ac:spMkLst>
        </pc:spChg>
        <pc:spChg chg="del">
          <ac:chgData name="Palit, Tapti" userId="dec6fbcd-7598-406a-8cbf-504d4a3bac15" providerId="ADAL" clId="{ECD42228-5B96-4A72-B268-C46DF994E6B7}" dt="2024-02-09T03:38:06.593" v="103469" actId="6264"/>
          <ac:spMkLst>
            <pc:docMk/>
            <pc:sldMk cId="4184047564" sldId="952"/>
            <ac:spMk id="8" creationId="{DF35F9ED-8656-5930-7601-E19CEEFDBEB3}"/>
          </ac:spMkLst>
        </pc:spChg>
        <pc:spChg chg="mod">
          <ac:chgData name="Palit, Tapti" userId="dec6fbcd-7598-406a-8cbf-504d4a3bac15" providerId="ADAL" clId="{ECD42228-5B96-4A72-B268-C46DF994E6B7}" dt="2024-02-09T17:09:56.644" v="106335" actId="164"/>
          <ac:spMkLst>
            <pc:docMk/>
            <pc:sldMk cId="4184047564" sldId="952"/>
            <ac:spMk id="11" creationId="{8819A087-8EF6-B703-A453-6EC65F63B2AA}"/>
          </ac:spMkLst>
        </pc:spChg>
        <pc:spChg chg="mod">
          <ac:chgData name="Palit, Tapti" userId="dec6fbcd-7598-406a-8cbf-504d4a3bac15" providerId="ADAL" clId="{ECD42228-5B96-4A72-B268-C46DF994E6B7}" dt="2024-02-09T17:09:56.644" v="106335" actId="164"/>
          <ac:spMkLst>
            <pc:docMk/>
            <pc:sldMk cId="4184047564" sldId="952"/>
            <ac:spMk id="12" creationId="{BE0E4FA1-E2D3-79DA-B9BD-0949E52CCF91}"/>
          </ac:spMkLst>
        </pc:spChg>
        <pc:spChg chg="mod">
          <ac:chgData name="Palit, Tapti" userId="dec6fbcd-7598-406a-8cbf-504d4a3bac15" providerId="ADAL" clId="{ECD42228-5B96-4A72-B268-C46DF994E6B7}" dt="2024-02-09T17:09:56.644" v="106335" actId="164"/>
          <ac:spMkLst>
            <pc:docMk/>
            <pc:sldMk cId="4184047564" sldId="952"/>
            <ac:spMk id="13" creationId="{90BF1899-9404-E572-34D7-EF25D0AB9410}"/>
          </ac:spMkLst>
        </pc:spChg>
        <pc:spChg chg="add del mod">
          <ac:chgData name="Palit, Tapti" userId="dec6fbcd-7598-406a-8cbf-504d4a3bac15" providerId="ADAL" clId="{ECD42228-5B96-4A72-B268-C46DF994E6B7}" dt="2024-02-09T03:38:06.593" v="103469" actId="6264"/>
          <ac:spMkLst>
            <pc:docMk/>
            <pc:sldMk cId="4184047564" sldId="952"/>
            <ac:spMk id="15" creationId="{E5B6D569-0630-FADC-5F3D-B3F5AF08BD58}"/>
          </ac:spMkLst>
        </pc:spChg>
        <pc:spChg chg="add mod ord">
          <ac:chgData name="Palit, Tapti" userId="dec6fbcd-7598-406a-8cbf-504d4a3bac15" providerId="ADAL" clId="{ECD42228-5B96-4A72-B268-C46DF994E6B7}" dt="2024-02-09T03:38:06.593" v="103469" actId="6264"/>
          <ac:spMkLst>
            <pc:docMk/>
            <pc:sldMk cId="4184047564" sldId="952"/>
            <ac:spMk id="17" creationId="{9D05EB95-D6ED-CBD4-BD98-543F27443FDA}"/>
          </ac:spMkLst>
        </pc:spChg>
        <pc:grpChg chg="add mod">
          <ac:chgData name="Palit, Tapti" userId="dec6fbcd-7598-406a-8cbf-504d4a3bac15" providerId="ADAL" clId="{ECD42228-5B96-4A72-B268-C46DF994E6B7}" dt="2024-02-09T17:09:56.644" v="106335" actId="164"/>
          <ac:grpSpMkLst>
            <pc:docMk/>
            <pc:sldMk cId="4184047564" sldId="952"/>
            <ac:grpSpMk id="4" creationId="{9EF1E918-7B29-8916-E0AF-A69AA88D2A0A}"/>
          </ac:grpSpMkLst>
        </pc:grpChg>
        <pc:cxnChg chg="mod">
          <ac:chgData name="Palit, Tapti" userId="dec6fbcd-7598-406a-8cbf-504d4a3bac15" providerId="ADAL" clId="{ECD42228-5B96-4A72-B268-C46DF994E6B7}" dt="2024-02-09T17:09:56.644" v="106335" actId="164"/>
          <ac:cxnSpMkLst>
            <pc:docMk/>
            <pc:sldMk cId="4184047564" sldId="952"/>
            <ac:cxnSpMk id="9" creationId="{81B2008E-80F7-DFB8-9DC1-7D834234ADB4}"/>
          </ac:cxnSpMkLst>
        </pc:cxnChg>
        <pc:cxnChg chg="mod">
          <ac:chgData name="Palit, Tapti" userId="dec6fbcd-7598-406a-8cbf-504d4a3bac15" providerId="ADAL" clId="{ECD42228-5B96-4A72-B268-C46DF994E6B7}" dt="2024-02-09T17:09:56.644" v="106335" actId="164"/>
          <ac:cxnSpMkLst>
            <pc:docMk/>
            <pc:sldMk cId="4184047564" sldId="952"/>
            <ac:cxnSpMk id="10" creationId="{D81A7B20-67B9-F126-2754-91F8AEE7330C}"/>
          </ac:cxnSpMkLst>
        </pc:cxnChg>
        <pc:cxnChg chg="mod">
          <ac:chgData name="Palit, Tapti" userId="dec6fbcd-7598-406a-8cbf-504d4a3bac15" providerId="ADAL" clId="{ECD42228-5B96-4A72-B268-C46DF994E6B7}" dt="2024-02-09T17:09:56.644" v="106335" actId="164"/>
          <ac:cxnSpMkLst>
            <pc:docMk/>
            <pc:sldMk cId="4184047564" sldId="952"/>
            <ac:cxnSpMk id="14" creationId="{B80A98C3-AE99-FE26-6E63-D44C7658ADA7}"/>
          </ac:cxnSpMkLst>
        </pc:cxnChg>
        <pc:cxnChg chg="mod">
          <ac:chgData name="Palit, Tapti" userId="dec6fbcd-7598-406a-8cbf-504d4a3bac15" providerId="ADAL" clId="{ECD42228-5B96-4A72-B268-C46DF994E6B7}" dt="2024-02-09T17:09:56.644" v="106335" actId="164"/>
          <ac:cxnSpMkLst>
            <pc:docMk/>
            <pc:sldMk cId="4184047564" sldId="952"/>
            <ac:cxnSpMk id="16" creationId="{F79B5D6C-910B-CBD2-C4E5-5561B0319ABC}"/>
          </ac:cxnSpMkLst>
        </pc:cxnChg>
      </pc:sldChg>
      <pc:sldChg chg="add del">
        <pc:chgData name="Palit, Tapti" userId="dec6fbcd-7598-406a-8cbf-504d4a3bac15" providerId="ADAL" clId="{ECD42228-5B96-4A72-B268-C46DF994E6B7}" dt="2024-01-25T02:50:46.193" v="47366" actId="47"/>
        <pc:sldMkLst>
          <pc:docMk/>
          <pc:sldMk cId="636308897" sldId="953"/>
        </pc:sldMkLst>
      </pc:sldChg>
      <pc:sldChg chg="addSp delSp modSp add del mod delAnim modNotesTx">
        <pc:chgData name="Palit, Tapti" userId="dec6fbcd-7598-406a-8cbf-504d4a3bac15" providerId="ADAL" clId="{ECD42228-5B96-4A72-B268-C46DF994E6B7}" dt="2024-01-27T04:26:26.981" v="63210" actId="2696"/>
        <pc:sldMkLst>
          <pc:docMk/>
          <pc:sldMk cId="2856354667" sldId="953"/>
        </pc:sldMkLst>
        <pc:spChg chg="del">
          <ac:chgData name="Palit, Tapti" userId="dec6fbcd-7598-406a-8cbf-504d4a3bac15" providerId="ADAL" clId="{ECD42228-5B96-4A72-B268-C46DF994E6B7}" dt="2024-01-27T02:56:06.865" v="62410" actId="21"/>
          <ac:spMkLst>
            <pc:docMk/>
            <pc:sldMk cId="2856354667" sldId="953"/>
            <ac:spMk id="3" creationId="{249D8319-1DD5-AE89-1883-86EAF8C7D271}"/>
          </ac:spMkLst>
        </pc:spChg>
        <pc:spChg chg="mod">
          <ac:chgData name="Palit, Tapti" userId="dec6fbcd-7598-406a-8cbf-504d4a3bac15" providerId="ADAL" clId="{ECD42228-5B96-4A72-B268-C46DF994E6B7}" dt="2024-01-25T03:17:45.736" v="48255" actId="20577"/>
          <ac:spMkLst>
            <pc:docMk/>
            <pc:sldMk cId="2856354667" sldId="953"/>
            <ac:spMk id="6" creationId="{62E4901C-C217-DD54-593C-0E523C998F49}"/>
          </ac:spMkLst>
        </pc:spChg>
        <pc:spChg chg="mod">
          <ac:chgData name="Palit, Tapti" userId="dec6fbcd-7598-406a-8cbf-504d4a3bac15" providerId="ADAL" clId="{ECD42228-5B96-4A72-B268-C46DF994E6B7}" dt="2024-01-25T03:18:45.587" v="48268" actId="20577"/>
          <ac:spMkLst>
            <pc:docMk/>
            <pc:sldMk cId="2856354667" sldId="953"/>
            <ac:spMk id="7" creationId="{F6DAE43A-F91E-1C9B-002B-6DADFDE55F0A}"/>
          </ac:spMkLst>
        </pc:spChg>
        <pc:spChg chg="del">
          <ac:chgData name="Palit, Tapti" userId="dec6fbcd-7598-406a-8cbf-504d4a3bac15" providerId="ADAL" clId="{ECD42228-5B96-4A72-B268-C46DF994E6B7}" dt="2024-01-25T02:51:35.632" v="47413" actId="478"/>
          <ac:spMkLst>
            <pc:docMk/>
            <pc:sldMk cId="2856354667" sldId="953"/>
            <ac:spMk id="8" creationId="{1BE69067-C2E7-9EA3-F64F-6B09E2A6487D}"/>
          </ac:spMkLst>
        </pc:spChg>
        <pc:spChg chg="add mod">
          <ac:chgData name="Palit, Tapti" userId="dec6fbcd-7598-406a-8cbf-504d4a3bac15" providerId="ADAL" clId="{ECD42228-5B96-4A72-B268-C46DF994E6B7}" dt="2024-01-27T02:56:06.865" v="62410" actId="21"/>
          <ac:spMkLst>
            <pc:docMk/>
            <pc:sldMk cId="2856354667" sldId="953"/>
            <ac:spMk id="8" creationId="{A8E6608E-5D67-558B-8C22-0C4EECF0E294}"/>
          </ac:spMkLst>
        </pc:spChg>
        <pc:spChg chg="del">
          <ac:chgData name="Palit, Tapti" userId="dec6fbcd-7598-406a-8cbf-504d4a3bac15" providerId="ADAL" clId="{ECD42228-5B96-4A72-B268-C46DF994E6B7}" dt="2024-01-25T02:51:37.708" v="47414" actId="478"/>
          <ac:spMkLst>
            <pc:docMk/>
            <pc:sldMk cId="2856354667" sldId="953"/>
            <ac:spMk id="11" creationId="{C7EBFFF3-1F10-6E48-C176-326196CA6DA6}"/>
          </ac:spMkLst>
        </pc:spChg>
      </pc:sldChg>
      <pc:sldChg chg="add del mod modShow">
        <pc:chgData name="Palit, Tapti" userId="dec6fbcd-7598-406a-8cbf-504d4a3bac15" providerId="ADAL" clId="{ECD42228-5B96-4A72-B268-C46DF994E6B7}" dt="2024-01-28T03:44:01.241" v="67437" actId="47"/>
        <pc:sldMkLst>
          <pc:docMk/>
          <pc:sldMk cId="3672674672" sldId="953"/>
        </pc:sldMkLst>
      </pc:sldChg>
      <pc:sldChg chg="addSp delSp modSp add mod modAnim addCm modNotesTx">
        <pc:chgData name="Palit, Tapti" userId="dec6fbcd-7598-406a-8cbf-504d4a3bac15" providerId="ADAL" clId="{ECD42228-5B96-4A72-B268-C46DF994E6B7}" dt="2024-01-25T06:03:25.494" v="53421"/>
        <pc:sldMkLst>
          <pc:docMk/>
          <pc:sldMk cId="2246639542" sldId="954"/>
        </pc:sldMkLst>
        <pc:spChg chg="mod">
          <ac:chgData name="Palit, Tapti" userId="dec6fbcd-7598-406a-8cbf-504d4a3bac15" providerId="ADAL" clId="{ECD42228-5B96-4A72-B268-C46DF994E6B7}" dt="2024-01-25T03:07:25.928" v="47888" actId="20577"/>
          <ac:spMkLst>
            <pc:docMk/>
            <pc:sldMk cId="2246639542" sldId="954"/>
            <ac:spMk id="2" creationId="{D7EC638E-4A77-46B8-B32A-298B47F2DEB0}"/>
          </ac:spMkLst>
        </pc:spChg>
        <pc:spChg chg="mod">
          <ac:chgData name="Palit, Tapti" userId="dec6fbcd-7598-406a-8cbf-504d4a3bac15" providerId="ADAL" clId="{ECD42228-5B96-4A72-B268-C46DF994E6B7}" dt="2024-01-25T03:08:13.507" v="47971" actId="115"/>
          <ac:spMkLst>
            <pc:docMk/>
            <pc:sldMk cId="2246639542" sldId="954"/>
            <ac:spMk id="3" creationId="{DBF81D88-EE7F-4956-ADB0-DA856615FD00}"/>
          </ac:spMkLst>
        </pc:spChg>
        <pc:spChg chg="add del mod">
          <ac:chgData name="Palit, Tapti" userId="dec6fbcd-7598-406a-8cbf-504d4a3bac15" providerId="ADAL" clId="{ECD42228-5B96-4A72-B268-C46DF994E6B7}" dt="2024-01-25T05:21:40.303" v="51711" actId="20577"/>
          <ac:spMkLst>
            <pc:docMk/>
            <pc:sldMk cId="2246639542" sldId="954"/>
            <ac:spMk id="5" creationId="{31DCD2A0-6CAE-119A-2D94-9777B39F7F53}"/>
          </ac:spMkLst>
        </pc:spChg>
        <pc:spChg chg="mod">
          <ac:chgData name="Palit, Tapti" userId="dec6fbcd-7598-406a-8cbf-504d4a3bac15" providerId="ADAL" clId="{ECD42228-5B96-4A72-B268-C46DF994E6B7}" dt="2024-01-25T03:17:22.583" v="48243" actId="20577"/>
          <ac:spMkLst>
            <pc:docMk/>
            <pc:sldMk cId="2246639542" sldId="954"/>
            <ac:spMk id="31" creationId="{A1AE6AAE-C7D3-E8E2-BBBE-C8BA0B0FDD7B}"/>
          </ac:spMkLst>
        </pc:spChg>
        <pc:graphicFrameChg chg="modGraphic">
          <ac:chgData name="Palit, Tapti" userId="dec6fbcd-7598-406a-8cbf-504d4a3bac15" providerId="ADAL" clId="{ECD42228-5B96-4A72-B268-C46DF994E6B7}" dt="2024-01-25T03:17:27.242" v="48245" actId="20577"/>
          <ac:graphicFrameMkLst>
            <pc:docMk/>
            <pc:sldMk cId="2246639542" sldId="954"/>
            <ac:graphicFrameMk id="32" creationId="{662E3E91-EC1F-FAC9-6710-BA112B8C33B9}"/>
          </ac:graphicFrameMkLst>
        </pc:graphicFrameChg>
        <pc:extLst>
          <p:ext xmlns:p="http://schemas.openxmlformats.org/presentationml/2006/main" uri="{D6D511B9-2390-475A-947B-AFAB55BFBCF1}">
            <pc226:cmChg xmlns:pc226="http://schemas.microsoft.com/office/powerpoint/2022/06/main/command" chg="add">
              <pc226:chgData name="Palit, Tapti" userId="dec6fbcd-7598-406a-8cbf-504d4a3bac15" providerId="ADAL" clId="{ECD42228-5B96-4A72-B268-C46DF994E6B7}" dt="2024-01-25T06:03:25.494" v="53421"/>
              <pc2:cmMkLst xmlns:pc2="http://schemas.microsoft.com/office/powerpoint/2019/9/main/command">
                <pc:docMk/>
                <pc:sldMk cId="2246639542" sldId="954"/>
                <pc2:cmMk id="{D507A8DD-1726-4621-9012-4E1B7611B8BE}"/>
              </pc2:cmMkLst>
            </pc226:cmChg>
          </p:ext>
        </pc:extLst>
      </pc:sldChg>
      <pc:sldChg chg="del">
        <pc:chgData name="Palit, Tapti" userId="dec6fbcd-7598-406a-8cbf-504d4a3bac15" providerId="ADAL" clId="{ECD42228-5B96-4A72-B268-C46DF994E6B7}" dt="2024-01-28T03:44:01.241" v="67437" actId="47"/>
        <pc:sldMkLst>
          <pc:docMk/>
          <pc:sldMk cId="2921979171" sldId="954"/>
        </pc:sldMkLst>
      </pc:sldChg>
      <pc:sldChg chg="modSp add del mod">
        <pc:chgData name="Palit, Tapti" userId="dec6fbcd-7598-406a-8cbf-504d4a3bac15" providerId="ADAL" clId="{ECD42228-5B96-4A72-B268-C46DF994E6B7}" dt="2024-01-25T03:03:55.578" v="47650" actId="47"/>
        <pc:sldMkLst>
          <pc:docMk/>
          <pc:sldMk cId="2928650787" sldId="954"/>
        </pc:sldMkLst>
        <pc:graphicFrameChg chg="modGraphic">
          <ac:chgData name="Palit, Tapti" userId="dec6fbcd-7598-406a-8cbf-504d4a3bac15" providerId="ADAL" clId="{ECD42228-5B96-4A72-B268-C46DF994E6B7}" dt="2024-01-25T03:02:11.662" v="47607" actId="20577"/>
          <ac:graphicFrameMkLst>
            <pc:docMk/>
            <pc:sldMk cId="2928650787" sldId="954"/>
            <ac:graphicFrameMk id="32" creationId="{662E3E91-EC1F-FAC9-6710-BA112B8C33B9}"/>
          </ac:graphicFrameMkLst>
        </pc:graphicFrameChg>
      </pc:sldChg>
      <pc:sldChg chg="del">
        <pc:chgData name="Palit, Tapti" userId="dec6fbcd-7598-406a-8cbf-504d4a3bac15" providerId="ADAL" clId="{ECD42228-5B96-4A72-B268-C46DF994E6B7}" dt="2024-01-28T03:44:01.241" v="67437" actId="47"/>
        <pc:sldMkLst>
          <pc:docMk/>
          <pc:sldMk cId="1450890181" sldId="955"/>
        </pc:sldMkLst>
      </pc:sldChg>
      <pc:sldChg chg="modSp add mod modAnim modNotesTx">
        <pc:chgData name="Palit, Tapti" userId="dec6fbcd-7598-406a-8cbf-504d4a3bac15" providerId="ADAL" clId="{ECD42228-5B96-4A72-B268-C46DF994E6B7}" dt="2024-01-25T05:21:31.522" v="51690" actId="20577"/>
        <pc:sldMkLst>
          <pc:docMk/>
          <pc:sldMk cId="3614479962" sldId="955"/>
        </pc:sldMkLst>
        <pc:spChg chg="mod">
          <ac:chgData name="Palit, Tapti" userId="dec6fbcd-7598-406a-8cbf-504d4a3bac15" providerId="ADAL" clId="{ECD42228-5B96-4A72-B268-C46DF994E6B7}" dt="2024-01-25T03:08:04.361" v="47969" actId="20577"/>
          <ac:spMkLst>
            <pc:docMk/>
            <pc:sldMk cId="3614479962" sldId="955"/>
            <ac:spMk id="2" creationId="{D7EC638E-4A77-46B8-B32A-298B47F2DEB0}"/>
          </ac:spMkLst>
        </pc:spChg>
        <pc:spChg chg="mod">
          <ac:chgData name="Palit, Tapti" userId="dec6fbcd-7598-406a-8cbf-504d4a3bac15" providerId="ADAL" clId="{ECD42228-5B96-4A72-B268-C46DF994E6B7}" dt="2024-01-25T03:08:31.563" v="47988" actId="20577"/>
          <ac:spMkLst>
            <pc:docMk/>
            <pc:sldMk cId="3614479962" sldId="955"/>
            <ac:spMk id="3" creationId="{DBF81D88-EE7F-4956-ADB0-DA856615FD00}"/>
          </ac:spMkLst>
        </pc:spChg>
        <pc:spChg chg="mod">
          <ac:chgData name="Palit, Tapti" userId="dec6fbcd-7598-406a-8cbf-504d4a3bac15" providerId="ADAL" clId="{ECD42228-5B96-4A72-B268-C46DF994E6B7}" dt="2024-01-25T05:21:31.522" v="51690" actId="20577"/>
          <ac:spMkLst>
            <pc:docMk/>
            <pc:sldMk cId="3614479962" sldId="955"/>
            <ac:spMk id="5" creationId="{31DCD2A0-6CAE-119A-2D94-9777B39F7F53}"/>
          </ac:spMkLst>
        </pc:spChg>
        <pc:spChg chg="mod">
          <ac:chgData name="Palit, Tapti" userId="dec6fbcd-7598-406a-8cbf-504d4a3bac15" providerId="ADAL" clId="{ECD42228-5B96-4A72-B268-C46DF994E6B7}" dt="2024-01-25T03:17:15.970" v="48239" actId="20577"/>
          <ac:spMkLst>
            <pc:docMk/>
            <pc:sldMk cId="3614479962" sldId="955"/>
            <ac:spMk id="31" creationId="{A1AE6AAE-C7D3-E8E2-BBBE-C8BA0B0FDD7B}"/>
          </ac:spMkLst>
        </pc:spChg>
        <pc:graphicFrameChg chg="modGraphic">
          <ac:chgData name="Palit, Tapti" userId="dec6fbcd-7598-406a-8cbf-504d4a3bac15" providerId="ADAL" clId="{ECD42228-5B96-4A72-B268-C46DF994E6B7}" dt="2024-01-25T03:17:07.356" v="48235" actId="20577"/>
          <ac:graphicFrameMkLst>
            <pc:docMk/>
            <pc:sldMk cId="3614479962" sldId="955"/>
            <ac:graphicFrameMk id="32" creationId="{662E3E91-EC1F-FAC9-6710-BA112B8C33B9}"/>
          </ac:graphicFrameMkLst>
        </pc:graphicFrameChg>
      </pc:sldChg>
      <pc:sldChg chg="addSp delSp modSp new del mod modAnim modNotesTx">
        <pc:chgData name="Palit, Tapti" userId="dec6fbcd-7598-406a-8cbf-504d4a3bac15" providerId="ADAL" clId="{ECD42228-5B96-4A72-B268-C46DF994E6B7}" dt="2024-01-25T04:10:58.298" v="49832" actId="47"/>
        <pc:sldMkLst>
          <pc:docMk/>
          <pc:sldMk cId="2880679987" sldId="956"/>
        </pc:sldMkLst>
        <pc:spChg chg="mod">
          <ac:chgData name="Palit, Tapti" userId="dec6fbcd-7598-406a-8cbf-504d4a3bac15" providerId="ADAL" clId="{ECD42228-5B96-4A72-B268-C46DF994E6B7}" dt="2024-01-25T03:10:56.085" v="48076"/>
          <ac:spMkLst>
            <pc:docMk/>
            <pc:sldMk cId="2880679987" sldId="956"/>
            <ac:spMk id="2" creationId="{FDEC5673-4EB4-878B-B7DE-09F3AA1B9603}"/>
          </ac:spMkLst>
        </pc:spChg>
        <pc:spChg chg="mod">
          <ac:chgData name="Palit, Tapti" userId="dec6fbcd-7598-406a-8cbf-504d4a3bac15" providerId="ADAL" clId="{ECD42228-5B96-4A72-B268-C46DF994E6B7}" dt="2024-01-25T03:09:54.783" v="48056" actId="20577"/>
          <ac:spMkLst>
            <pc:docMk/>
            <pc:sldMk cId="2880679987" sldId="956"/>
            <ac:spMk id="3" creationId="{E98C1DCC-AEB9-D170-1935-C498C2E82A67}"/>
          </ac:spMkLst>
        </pc:spChg>
        <pc:spChg chg="add del mod">
          <ac:chgData name="Palit, Tapti" userId="dec6fbcd-7598-406a-8cbf-504d4a3bac15" providerId="ADAL" clId="{ECD42228-5B96-4A72-B268-C46DF994E6B7}" dt="2024-01-25T03:11:08.749" v="48078" actId="478"/>
          <ac:spMkLst>
            <pc:docMk/>
            <pc:sldMk cId="2880679987" sldId="956"/>
            <ac:spMk id="5" creationId="{8F5B2BCC-4310-9FF4-91B1-CAC207701F61}"/>
          </ac:spMkLst>
        </pc:spChg>
        <pc:spChg chg="add mod">
          <ac:chgData name="Palit, Tapti" userId="dec6fbcd-7598-406a-8cbf-504d4a3bac15" providerId="ADAL" clId="{ECD42228-5B96-4A72-B268-C46DF994E6B7}" dt="2024-01-25T03:16:55.697" v="48231" actId="20577"/>
          <ac:spMkLst>
            <pc:docMk/>
            <pc:sldMk cId="2880679987" sldId="956"/>
            <ac:spMk id="6" creationId="{9473A10A-1BCB-B986-E52B-2B97AF258AF6}"/>
          </ac:spMkLst>
        </pc:spChg>
        <pc:spChg chg="add mod">
          <ac:chgData name="Palit, Tapti" userId="dec6fbcd-7598-406a-8cbf-504d4a3bac15" providerId="ADAL" clId="{ECD42228-5B96-4A72-B268-C46DF994E6B7}" dt="2024-01-25T03:15:15.807" v="48199"/>
          <ac:spMkLst>
            <pc:docMk/>
            <pc:sldMk cId="2880679987" sldId="956"/>
            <ac:spMk id="8" creationId="{B38A861B-C690-D454-DE36-12C707BC05DC}"/>
          </ac:spMkLst>
        </pc:spChg>
        <pc:graphicFrameChg chg="add mod modGraphic">
          <ac:chgData name="Palit, Tapti" userId="dec6fbcd-7598-406a-8cbf-504d4a3bac15" providerId="ADAL" clId="{ECD42228-5B96-4A72-B268-C46DF994E6B7}" dt="2024-01-25T03:17:03.012" v="48233" actId="20577"/>
          <ac:graphicFrameMkLst>
            <pc:docMk/>
            <pc:sldMk cId="2880679987" sldId="956"/>
            <ac:graphicFrameMk id="7" creationId="{8C99F6E6-C2F8-55F1-0B52-50C0C2DF7462}"/>
          </ac:graphicFrameMkLst>
        </pc:graphicFrameChg>
      </pc:sldChg>
      <pc:sldChg chg="modSp add mod">
        <pc:chgData name="Palit, Tapti" userId="dec6fbcd-7598-406a-8cbf-504d4a3bac15" providerId="ADAL" clId="{ECD42228-5B96-4A72-B268-C46DF994E6B7}" dt="2024-01-25T05:21:15.573" v="51654" actId="20577"/>
        <pc:sldMkLst>
          <pc:docMk/>
          <pc:sldMk cId="1168999811" sldId="957"/>
        </pc:sldMkLst>
        <pc:spChg chg="mod">
          <ac:chgData name="Palit, Tapti" userId="dec6fbcd-7598-406a-8cbf-504d4a3bac15" providerId="ADAL" clId="{ECD42228-5B96-4A72-B268-C46DF994E6B7}" dt="2024-01-25T03:16:48" v="48227" actId="20577"/>
          <ac:spMkLst>
            <pc:docMk/>
            <pc:sldMk cId="1168999811" sldId="957"/>
            <ac:spMk id="6" creationId="{9473A10A-1BCB-B986-E52B-2B97AF258AF6}"/>
          </ac:spMkLst>
        </pc:spChg>
        <pc:spChg chg="mod">
          <ac:chgData name="Palit, Tapti" userId="dec6fbcd-7598-406a-8cbf-504d4a3bac15" providerId="ADAL" clId="{ECD42228-5B96-4A72-B268-C46DF994E6B7}" dt="2024-01-25T05:21:15.573" v="51654" actId="20577"/>
          <ac:spMkLst>
            <pc:docMk/>
            <pc:sldMk cId="1168999811" sldId="957"/>
            <ac:spMk id="8" creationId="{B38A861B-C690-D454-DE36-12C707BC05DC}"/>
          </ac:spMkLst>
        </pc:spChg>
        <pc:graphicFrameChg chg="modGraphic">
          <ac:chgData name="Palit, Tapti" userId="dec6fbcd-7598-406a-8cbf-504d4a3bac15" providerId="ADAL" clId="{ECD42228-5B96-4A72-B268-C46DF994E6B7}" dt="2024-01-25T03:16:42.038" v="48223" actId="20577"/>
          <ac:graphicFrameMkLst>
            <pc:docMk/>
            <pc:sldMk cId="1168999811" sldId="957"/>
            <ac:graphicFrameMk id="7" creationId="{8C99F6E6-C2F8-55F1-0B52-50C0C2DF7462}"/>
          </ac:graphicFrameMkLst>
        </pc:graphicFrameChg>
      </pc:sldChg>
      <pc:sldChg chg="del">
        <pc:chgData name="Palit, Tapti" userId="dec6fbcd-7598-406a-8cbf-504d4a3bac15" providerId="ADAL" clId="{ECD42228-5B96-4A72-B268-C46DF994E6B7}" dt="2024-01-28T03:44:01.241" v="67437" actId="47"/>
        <pc:sldMkLst>
          <pc:docMk/>
          <pc:sldMk cId="2971057994" sldId="957"/>
        </pc:sldMkLst>
      </pc:sldChg>
      <pc:sldChg chg="addSp modSp add del mod">
        <pc:chgData name="Palit, Tapti" userId="dec6fbcd-7598-406a-8cbf-504d4a3bac15" providerId="ADAL" clId="{ECD42228-5B96-4A72-B268-C46DF994E6B7}" dt="2024-01-25T03:58:06.597" v="49583" actId="47"/>
        <pc:sldMkLst>
          <pc:docMk/>
          <pc:sldMk cId="184464123" sldId="958"/>
        </pc:sldMkLst>
        <pc:spChg chg="mod">
          <ac:chgData name="Palit, Tapti" userId="dec6fbcd-7598-406a-8cbf-504d4a3bac15" providerId="ADAL" clId="{ECD42228-5B96-4A72-B268-C46DF994E6B7}" dt="2024-01-25T03:16:29.656" v="48217" actId="20577"/>
          <ac:spMkLst>
            <pc:docMk/>
            <pc:sldMk cId="184464123" sldId="958"/>
            <ac:spMk id="6" creationId="{9473A10A-1BCB-B986-E52B-2B97AF258AF6}"/>
          </ac:spMkLst>
        </pc:spChg>
        <pc:graphicFrameChg chg="add mod">
          <ac:chgData name="Palit, Tapti" userId="dec6fbcd-7598-406a-8cbf-504d4a3bac15" providerId="ADAL" clId="{ECD42228-5B96-4A72-B268-C46DF994E6B7}" dt="2024-01-25T03:47:52.660" v="49407"/>
          <ac:graphicFrameMkLst>
            <pc:docMk/>
            <pc:sldMk cId="184464123" sldId="958"/>
            <ac:graphicFrameMk id="5" creationId="{1BC6E36B-0311-C7E2-08BF-411C14AF3C07}"/>
          </ac:graphicFrameMkLst>
        </pc:graphicFrameChg>
        <pc:graphicFrameChg chg="modGraphic">
          <ac:chgData name="Palit, Tapti" userId="dec6fbcd-7598-406a-8cbf-504d4a3bac15" providerId="ADAL" clId="{ECD42228-5B96-4A72-B268-C46DF994E6B7}" dt="2024-01-25T03:16:33.649" v="48219" actId="20577"/>
          <ac:graphicFrameMkLst>
            <pc:docMk/>
            <pc:sldMk cId="184464123" sldId="958"/>
            <ac:graphicFrameMk id="7" creationId="{8C99F6E6-C2F8-55F1-0B52-50C0C2DF7462}"/>
          </ac:graphicFrameMkLst>
        </pc:graphicFrameChg>
      </pc:sldChg>
      <pc:sldChg chg="modSp add del mod">
        <pc:chgData name="Palit, Tapti" userId="dec6fbcd-7598-406a-8cbf-504d4a3bac15" providerId="ADAL" clId="{ECD42228-5B96-4A72-B268-C46DF994E6B7}" dt="2024-01-29T02:35:41.927" v="74597" actId="2696"/>
        <pc:sldMkLst>
          <pc:docMk/>
          <pc:sldMk cId="1073481776" sldId="959"/>
        </pc:sldMkLst>
        <pc:spChg chg="mod">
          <ac:chgData name="Palit, Tapti" userId="dec6fbcd-7598-406a-8cbf-504d4a3bac15" providerId="ADAL" clId="{ECD42228-5B96-4A72-B268-C46DF994E6B7}" dt="2024-01-25T03:18:53.909" v="48269"/>
          <ac:spMkLst>
            <pc:docMk/>
            <pc:sldMk cId="1073481776" sldId="959"/>
            <ac:spMk id="2" creationId="{FDEC5673-4EB4-878B-B7DE-09F3AA1B9603}"/>
          </ac:spMkLst>
        </pc:spChg>
        <pc:spChg chg="mod">
          <ac:chgData name="Palit, Tapti" userId="dec6fbcd-7598-406a-8cbf-504d4a3bac15" providerId="ADAL" clId="{ECD42228-5B96-4A72-B268-C46DF994E6B7}" dt="2024-01-25T05:21:21.847" v="51672" actId="20577"/>
          <ac:spMkLst>
            <pc:docMk/>
            <pc:sldMk cId="1073481776" sldId="959"/>
            <ac:spMk id="8" creationId="{B38A861B-C690-D454-DE36-12C707BC05DC}"/>
          </ac:spMkLst>
        </pc:spChg>
      </pc:sldChg>
      <pc:sldChg chg="add mod modShow">
        <pc:chgData name="Palit, Tapti" userId="dec6fbcd-7598-406a-8cbf-504d4a3bac15" providerId="ADAL" clId="{ECD42228-5B96-4A72-B268-C46DF994E6B7}" dt="2024-01-29T02:35:47.517" v="74599" actId="729"/>
        <pc:sldMkLst>
          <pc:docMk/>
          <pc:sldMk cId="1958952735" sldId="959"/>
        </pc:sldMkLst>
      </pc:sldChg>
      <pc:sldChg chg="addSp delSp modSp add del mod modClrScheme modAnim chgLayout modNotesTx">
        <pc:chgData name="Palit, Tapti" userId="dec6fbcd-7598-406a-8cbf-504d4a3bac15" providerId="ADAL" clId="{ECD42228-5B96-4A72-B268-C46DF994E6B7}" dt="2024-01-29T02:35:41.927" v="74597" actId="2696"/>
        <pc:sldMkLst>
          <pc:docMk/>
          <pc:sldMk cId="1116016759" sldId="960"/>
        </pc:sldMkLst>
        <pc:spChg chg="mod ord">
          <ac:chgData name="Palit, Tapti" userId="dec6fbcd-7598-406a-8cbf-504d4a3bac15" providerId="ADAL" clId="{ECD42228-5B96-4A72-B268-C46DF994E6B7}" dt="2024-01-25T04:11:14.476" v="49833" actId="700"/>
          <ac:spMkLst>
            <pc:docMk/>
            <pc:sldMk cId="1116016759" sldId="960"/>
            <ac:spMk id="2" creationId="{FDEC5673-4EB4-878B-B7DE-09F3AA1B9603}"/>
          </ac:spMkLst>
        </pc:spChg>
        <pc:spChg chg="mod ord">
          <ac:chgData name="Palit, Tapti" userId="dec6fbcd-7598-406a-8cbf-504d4a3bac15" providerId="ADAL" clId="{ECD42228-5B96-4A72-B268-C46DF994E6B7}" dt="2024-01-27T04:27:26.057" v="63232" actId="20577"/>
          <ac:spMkLst>
            <pc:docMk/>
            <pc:sldMk cId="1116016759" sldId="960"/>
            <ac:spMk id="3" creationId="{E98C1DCC-AEB9-D170-1935-C498C2E82A67}"/>
          </ac:spMkLst>
        </pc:spChg>
        <pc:spChg chg="mod ord">
          <ac:chgData name="Palit, Tapti" userId="dec6fbcd-7598-406a-8cbf-504d4a3bac15" providerId="ADAL" clId="{ECD42228-5B96-4A72-B268-C46DF994E6B7}" dt="2024-01-25T04:11:14.476" v="49833" actId="700"/>
          <ac:spMkLst>
            <pc:docMk/>
            <pc:sldMk cId="1116016759" sldId="960"/>
            <ac:spMk id="4" creationId="{0EC03588-43A0-90C4-7A92-CFA7503813AF}"/>
          </ac:spMkLst>
        </pc:spChg>
        <pc:spChg chg="add mod">
          <ac:chgData name="Palit, Tapti" userId="dec6fbcd-7598-406a-8cbf-504d4a3bac15" providerId="ADAL" clId="{ECD42228-5B96-4A72-B268-C46DF994E6B7}" dt="2024-01-25T03:20:31.205" v="48320" actId="1076"/>
          <ac:spMkLst>
            <pc:docMk/>
            <pc:sldMk cId="1116016759" sldId="960"/>
            <ac:spMk id="5" creationId="{A266FFDD-9389-FF06-5E53-210A8C116AFB}"/>
          </ac:spMkLst>
        </pc:spChg>
        <pc:spChg chg="mod">
          <ac:chgData name="Palit, Tapti" userId="dec6fbcd-7598-406a-8cbf-504d4a3bac15" providerId="ADAL" clId="{ECD42228-5B96-4A72-B268-C46DF994E6B7}" dt="2024-01-25T03:20:35.618" v="48321" actId="1076"/>
          <ac:spMkLst>
            <pc:docMk/>
            <pc:sldMk cId="1116016759" sldId="960"/>
            <ac:spMk id="6" creationId="{9473A10A-1BCB-B986-E52B-2B97AF258AF6}"/>
          </ac:spMkLst>
        </pc:spChg>
        <pc:spChg chg="del">
          <ac:chgData name="Palit, Tapti" userId="dec6fbcd-7598-406a-8cbf-504d4a3bac15" providerId="ADAL" clId="{ECD42228-5B96-4A72-B268-C46DF994E6B7}" dt="2024-01-25T03:19:05.716" v="48271" actId="478"/>
          <ac:spMkLst>
            <pc:docMk/>
            <pc:sldMk cId="1116016759" sldId="960"/>
            <ac:spMk id="8" creationId="{B38A861B-C690-D454-DE36-12C707BC05DC}"/>
          </ac:spMkLst>
        </pc:spChg>
        <pc:spChg chg="add del mod">
          <ac:chgData name="Palit, Tapti" userId="dec6fbcd-7598-406a-8cbf-504d4a3bac15" providerId="ADAL" clId="{ECD42228-5B96-4A72-B268-C46DF994E6B7}" dt="2024-01-25T03:20:12.097" v="48303" actId="478"/>
          <ac:spMkLst>
            <pc:docMk/>
            <pc:sldMk cId="1116016759" sldId="960"/>
            <ac:spMk id="9" creationId="{440082ED-CE08-449D-8527-39DC8115EE8D}"/>
          </ac:spMkLst>
        </pc:spChg>
        <pc:spChg chg="add mod">
          <ac:chgData name="Palit, Tapti" userId="dec6fbcd-7598-406a-8cbf-504d4a3bac15" providerId="ADAL" clId="{ECD42228-5B96-4A72-B268-C46DF994E6B7}" dt="2024-01-25T03:20:25.765" v="48319" actId="113"/>
          <ac:spMkLst>
            <pc:docMk/>
            <pc:sldMk cId="1116016759" sldId="960"/>
            <ac:spMk id="10" creationId="{504C62A2-D4EC-ACF9-336F-D8104E272BEA}"/>
          </ac:spMkLst>
        </pc:spChg>
        <pc:spChg chg="add mod">
          <ac:chgData name="Palit, Tapti" userId="dec6fbcd-7598-406a-8cbf-504d4a3bac15" providerId="ADAL" clId="{ECD42228-5B96-4A72-B268-C46DF994E6B7}" dt="2024-01-25T03:20:52.453" v="48345" actId="1076"/>
          <ac:spMkLst>
            <pc:docMk/>
            <pc:sldMk cId="1116016759" sldId="960"/>
            <ac:spMk id="11" creationId="{6F832F25-38F3-50CB-0BA6-398E44BAC174}"/>
          </ac:spMkLst>
        </pc:spChg>
        <pc:spChg chg="add mod ord">
          <ac:chgData name="Palit, Tapti" userId="dec6fbcd-7598-406a-8cbf-504d4a3bac15" providerId="ADAL" clId="{ECD42228-5B96-4A72-B268-C46DF994E6B7}" dt="2024-01-25T04:11:22.269" v="49867" actId="20577"/>
          <ac:spMkLst>
            <pc:docMk/>
            <pc:sldMk cId="1116016759" sldId="960"/>
            <ac:spMk id="12" creationId="{C674D4DE-F157-552E-3AB8-BA9D6198E1B0}"/>
          </ac:spMkLst>
        </pc:spChg>
        <pc:graphicFrameChg chg="del">
          <ac:chgData name="Palit, Tapti" userId="dec6fbcd-7598-406a-8cbf-504d4a3bac15" providerId="ADAL" clId="{ECD42228-5B96-4A72-B268-C46DF994E6B7}" dt="2024-01-25T03:19:05.716" v="48271" actId="478"/>
          <ac:graphicFrameMkLst>
            <pc:docMk/>
            <pc:sldMk cId="1116016759" sldId="960"/>
            <ac:graphicFrameMk id="7" creationId="{8C99F6E6-C2F8-55F1-0B52-50C0C2DF7462}"/>
          </ac:graphicFrameMkLst>
        </pc:graphicFrameChg>
      </pc:sldChg>
      <pc:sldChg chg="add mod modShow">
        <pc:chgData name="Palit, Tapti" userId="dec6fbcd-7598-406a-8cbf-504d4a3bac15" providerId="ADAL" clId="{ECD42228-5B96-4A72-B268-C46DF994E6B7}" dt="2024-01-29T02:35:47.517" v="74599" actId="729"/>
        <pc:sldMkLst>
          <pc:docMk/>
          <pc:sldMk cId="1312383181" sldId="960"/>
        </pc:sldMkLst>
      </pc:sldChg>
      <pc:sldChg chg="addSp delSp modSp add mod modNotesTx">
        <pc:chgData name="Palit, Tapti" userId="dec6fbcd-7598-406a-8cbf-504d4a3bac15" providerId="ADAL" clId="{ECD42228-5B96-4A72-B268-C46DF994E6B7}" dt="2024-01-25T13:50:35.980" v="59003" actId="20577"/>
        <pc:sldMkLst>
          <pc:docMk/>
          <pc:sldMk cId="19723323" sldId="961"/>
        </pc:sldMkLst>
        <pc:spChg chg="add mod">
          <ac:chgData name="Palit, Tapti" userId="dec6fbcd-7598-406a-8cbf-504d4a3bac15" providerId="ADAL" clId="{ECD42228-5B96-4A72-B268-C46DF994E6B7}" dt="2024-01-25T05:08:22.583" v="50994" actId="1076"/>
          <ac:spMkLst>
            <pc:docMk/>
            <pc:sldMk cId="19723323" sldId="961"/>
            <ac:spMk id="2" creationId="{73CD119E-45E4-D4D8-E56F-3DC82B055878}"/>
          </ac:spMkLst>
        </pc:spChg>
        <pc:spChg chg="mod">
          <ac:chgData name="Palit, Tapti" userId="dec6fbcd-7598-406a-8cbf-504d4a3bac15" providerId="ADAL" clId="{ECD42228-5B96-4A72-B268-C46DF994E6B7}" dt="2024-01-25T03:52:17.021" v="49450"/>
          <ac:spMkLst>
            <pc:docMk/>
            <pc:sldMk cId="19723323" sldId="961"/>
            <ac:spMk id="10" creationId="{EEA573DB-F656-4DB1-2FEF-7880B86E2669}"/>
          </ac:spMkLst>
        </pc:spChg>
        <pc:spChg chg="del">
          <ac:chgData name="Palit, Tapti" userId="dec6fbcd-7598-406a-8cbf-504d4a3bac15" providerId="ADAL" clId="{ECD42228-5B96-4A72-B268-C46DF994E6B7}" dt="2024-01-25T03:50:13.481" v="49418" actId="478"/>
          <ac:spMkLst>
            <pc:docMk/>
            <pc:sldMk cId="19723323" sldId="961"/>
            <ac:spMk id="11" creationId="{C1C2447D-700E-4656-1884-D56AD713BCD4}"/>
          </ac:spMkLst>
        </pc:spChg>
        <pc:graphicFrameChg chg="modGraphic">
          <ac:chgData name="Palit, Tapti" userId="dec6fbcd-7598-406a-8cbf-504d4a3bac15" providerId="ADAL" clId="{ECD42228-5B96-4A72-B268-C46DF994E6B7}" dt="2024-01-25T03:55:09.589" v="49565" actId="207"/>
          <ac:graphicFrameMkLst>
            <pc:docMk/>
            <pc:sldMk cId="19723323" sldId="961"/>
            <ac:graphicFrameMk id="12" creationId="{ACF69396-1115-0103-FBDD-196ABEA621B6}"/>
          </ac:graphicFrameMkLst>
        </pc:graphicFrameChg>
        <pc:cxnChg chg="del">
          <ac:chgData name="Palit, Tapti" userId="dec6fbcd-7598-406a-8cbf-504d4a3bac15" providerId="ADAL" clId="{ECD42228-5B96-4A72-B268-C46DF994E6B7}" dt="2024-01-25T03:50:15.753" v="49419" actId="478"/>
          <ac:cxnSpMkLst>
            <pc:docMk/>
            <pc:sldMk cId="19723323" sldId="961"/>
            <ac:cxnSpMk id="6" creationId="{88F42F2E-8831-6EB5-EE0D-4CB1D8DC1470}"/>
          </ac:cxnSpMkLst>
        </pc:cxnChg>
        <pc:cxnChg chg="del">
          <ac:chgData name="Palit, Tapti" userId="dec6fbcd-7598-406a-8cbf-504d4a3bac15" providerId="ADAL" clId="{ECD42228-5B96-4A72-B268-C46DF994E6B7}" dt="2024-01-25T03:50:18.613" v="49420" actId="478"/>
          <ac:cxnSpMkLst>
            <pc:docMk/>
            <pc:sldMk cId="19723323" sldId="961"/>
            <ac:cxnSpMk id="7" creationId="{188FC76F-D918-6DAE-9C87-BC62BB4C17B3}"/>
          </ac:cxnSpMkLst>
        </pc:cxnChg>
      </pc:sldChg>
      <pc:sldChg chg="del">
        <pc:chgData name="Palit, Tapti" userId="dec6fbcd-7598-406a-8cbf-504d4a3bac15" providerId="ADAL" clId="{ECD42228-5B96-4A72-B268-C46DF994E6B7}" dt="2024-01-28T03:44:01.241" v="67437" actId="47"/>
        <pc:sldMkLst>
          <pc:docMk/>
          <pc:sldMk cId="3503139477" sldId="961"/>
        </pc:sldMkLst>
      </pc:sldChg>
      <pc:sldChg chg="new del">
        <pc:chgData name="Palit, Tapti" userId="dec6fbcd-7598-406a-8cbf-504d4a3bac15" providerId="ADAL" clId="{ECD42228-5B96-4A72-B268-C46DF994E6B7}" dt="2024-01-25T04:15:01.643" v="49886" actId="680"/>
        <pc:sldMkLst>
          <pc:docMk/>
          <pc:sldMk cId="1422742715" sldId="962"/>
        </pc:sldMkLst>
      </pc:sldChg>
      <pc:sldChg chg="addSp delSp modSp add mod ord modAnim modNotesTx">
        <pc:chgData name="Palit, Tapti" userId="dec6fbcd-7598-406a-8cbf-504d4a3bac15" providerId="ADAL" clId="{ECD42228-5B96-4A72-B268-C46DF994E6B7}" dt="2024-02-12T20:03:03.867" v="113040" actId="14100"/>
        <pc:sldMkLst>
          <pc:docMk/>
          <pc:sldMk cId="3056711572" sldId="962"/>
        </pc:sldMkLst>
        <pc:spChg chg="mod">
          <ac:chgData name="Palit, Tapti" userId="dec6fbcd-7598-406a-8cbf-504d4a3bac15" providerId="ADAL" clId="{ECD42228-5B96-4A72-B268-C46DF994E6B7}" dt="2024-01-28T22:51:42.138" v="70238" actId="20577"/>
          <ac:spMkLst>
            <pc:docMk/>
            <pc:sldMk cId="3056711572" sldId="962"/>
            <ac:spMk id="3" creationId="{B0C5D98F-22D7-229A-A2DE-4FDFBA3D6361}"/>
          </ac:spMkLst>
        </pc:spChg>
        <pc:spChg chg="add mod">
          <ac:chgData name="Palit, Tapti" userId="dec6fbcd-7598-406a-8cbf-504d4a3bac15" providerId="ADAL" clId="{ECD42228-5B96-4A72-B268-C46DF994E6B7}" dt="2024-02-12T20:03:03.867" v="113040" actId="14100"/>
          <ac:spMkLst>
            <pc:docMk/>
            <pc:sldMk cId="3056711572" sldId="962"/>
            <ac:spMk id="4" creationId="{D6C2DF6B-C52D-0719-2B08-19E713780E54}"/>
          </ac:spMkLst>
        </pc:spChg>
        <pc:spChg chg="mod">
          <ac:chgData name="Palit, Tapti" userId="dec6fbcd-7598-406a-8cbf-504d4a3bac15" providerId="ADAL" clId="{ECD42228-5B96-4A72-B268-C46DF994E6B7}" dt="2024-01-25T04:42:10.423" v="50348" actId="1076"/>
          <ac:spMkLst>
            <pc:docMk/>
            <pc:sldMk cId="3056711572" sldId="962"/>
            <ac:spMk id="6" creationId="{C4738418-C166-5726-5B5E-FE948BAB3BB2}"/>
          </ac:spMkLst>
        </pc:spChg>
        <pc:spChg chg="mod">
          <ac:chgData name="Palit, Tapti" userId="dec6fbcd-7598-406a-8cbf-504d4a3bac15" providerId="ADAL" clId="{ECD42228-5B96-4A72-B268-C46DF994E6B7}" dt="2024-01-28T22:51:45.382" v="70246" actId="20577"/>
          <ac:spMkLst>
            <pc:docMk/>
            <pc:sldMk cId="3056711572" sldId="962"/>
            <ac:spMk id="15" creationId="{BD24C1F8-9CF9-C8AD-91A2-C65080B1EB3A}"/>
          </ac:spMkLst>
        </pc:spChg>
        <pc:spChg chg="del">
          <ac:chgData name="Palit, Tapti" userId="dec6fbcd-7598-406a-8cbf-504d4a3bac15" providerId="ADAL" clId="{ECD42228-5B96-4A72-B268-C46DF994E6B7}" dt="2024-01-25T04:25:15.547" v="50033" actId="478"/>
          <ac:spMkLst>
            <pc:docMk/>
            <pc:sldMk cId="3056711572" sldId="962"/>
            <ac:spMk id="16" creationId="{CD219824-AE1E-0C25-A481-8708E18C9EA0}"/>
          </ac:spMkLst>
        </pc:spChg>
        <pc:graphicFrameChg chg="mod">
          <ac:chgData name="Palit, Tapti" userId="dec6fbcd-7598-406a-8cbf-504d4a3bac15" providerId="ADAL" clId="{ECD42228-5B96-4A72-B268-C46DF994E6B7}" dt="2024-01-25T04:45:11.698" v="50537" actId="20577"/>
          <ac:graphicFrameMkLst>
            <pc:docMk/>
            <pc:sldMk cId="3056711572" sldId="962"/>
            <ac:graphicFrameMk id="5" creationId="{AFBBEBA8-D0FD-D7E3-F5DA-06B63BCC5AC4}"/>
          </ac:graphicFrameMkLst>
        </pc:graphicFrameChg>
      </pc:sldChg>
      <pc:sldChg chg="addSp delSp modSp add mod delAnim modAnim addCm modNotesTx">
        <pc:chgData name="Palit, Tapti" userId="dec6fbcd-7598-406a-8cbf-504d4a3bac15" providerId="ADAL" clId="{ECD42228-5B96-4A72-B268-C46DF994E6B7}" dt="2024-02-11T18:20:17.650" v="111953"/>
        <pc:sldMkLst>
          <pc:docMk/>
          <pc:sldMk cId="2709033885" sldId="963"/>
        </pc:sldMkLst>
        <pc:spChg chg="mod">
          <ac:chgData name="Palit, Tapti" userId="dec6fbcd-7598-406a-8cbf-504d4a3bac15" providerId="ADAL" clId="{ECD42228-5B96-4A72-B268-C46DF994E6B7}" dt="2024-01-29T16:28:09.748" v="80153" actId="20577"/>
          <ac:spMkLst>
            <pc:docMk/>
            <pc:sldMk cId="2709033885" sldId="963"/>
            <ac:spMk id="2" creationId="{76C2218A-F1A9-4EE7-8F23-4A77F2ACC91D}"/>
          </ac:spMkLst>
        </pc:spChg>
        <pc:spChg chg="del">
          <ac:chgData name="Palit, Tapti" userId="dec6fbcd-7598-406a-8cbf-504d4a3bac15" providerId="ADAL" clId="{ECD42228-5B96-4A72-B268-C46DF994E6B7}" dt="2024-01-25T04:17:47.585" v="49926" actId="478"/>
          <ac:spMkLst>
            <pc:docMk/>
            <pc:sldMk cId="2709033885" sldId="963"/>
            <ac:spMk id="3" creationId="{E72186F9-FE3D-CA26-20F7-94C0AD1DBE3D}"/>
          </ac:spMkLst>
        </pc:spChg>
        <pc:spChg chg="add mod">
          <ac:chgData name="Palit, Tapti" userId="dec6fbcd-7598-406a-8cbf-504d4a3bac15" providerId="ADAL" clId="{ECD42228-5B96-4A72-B268-C46DF994E6B7}" dt="2024-02-11T18:16:51.995" v="111794" actId="692"/>
          <ac:spMkLst>
            <pc:docMk/>
            <pc:sldMk cId="2709033885" sldId="963"/>
            <ac:spMk id="4" creationId="{84CC4367-D5FE-40EF-4D2F-757A977C4E0B}"/>
          </ac:spMkLst>
        </pc:spChg>
        <pc:spChg chg="del">
          <ac:chgData name="Palit, Tapti" userId="dec6fbcd-7598-406a-8cbf-504d4a3bac15" providerId="ADAL" clId="{ECD42228-5B96-4A72-B268-C46DF994E6B7}" dt="2024-01-25T04:17:45.682" v="49925" actId="478"/>
          <ac:spMkLst>
            <pc:docMk/>
            <pc:sldMk cId="2709033885" sldId="963"/>
            <ac:spMk id="6" creationId="{81AE66CA-DDB8-1505-13E0-5056202A9DC5}"/>
          </ac:spMkLst>
        </pc:spChg>
        <pc:spChg chg="add mod">
          <ac:chgData name="Palit, Tapti" userId="dec6fbcd-7598-406a-8cbf-504d4a3bac15" providerId="ADAL" clId="{ECD42228-5B96-4A72-B268-C46DF994E6B7}" dt="2024-02-11T18:17:35.289" v="111802" actId="14100"/>
          <ac:spMkLst>
            <pc:docMk/>
            <pc:sldMk cId="2709033885" sldId="963"/>
            <ac:spMk id="6" creationId="{96329130-7325-A39B-1079-F8EB18435639}"/>
          </ac:spMkLst>
        </pc:spChg>
        <pc:spChg chg="del">
          <ac:chgData name="Palit, Tapti" userId="dec6fbcd-7598-406a-8cbf-504d4a3bac15" providerId="ADAL" clId="{ECD42228-5B96-4A72-B268-C46DF994E6B7}" dt="2024-01-25T04:20:54.462" v="49949" actId="478"/>
          <ac:spMkLst>
            <pc:docMk/>
            <pc:sldMk cId="2709033885" sldId="963"/>
            <ac:spMk id="7" creationId="{901A50BF-C011-C66A-897E-F64DFC8CE91D}"/>
          </ac:spMkLst>
        </pc:spChg>
        <pc:spChg chg="add mod">
          <ac:chgData name="Palit, Tapti" userId="dec6fbcd-7598-406a-8cbf-504d4a3bac15" providerId="ADAL" clId="{ECD42228-5B96-4A72-B268-C46DF994E6B7}" dt="2024-01-29T16:28:13.645" v="80161" actId="20577"/>
          <ac:spMkLst>
            <pc:docMk/>
            <pc:sldMk cId="2709033885" sldId="963"/>
            <ac:spMk id="9" creationId="{F4EB9B6A-BE52-9253-2935-E74C4A62F710}"/>
          </ac:spMkLst>
        </pc:spChg>
        <pc:graphicFrameChg chg="mod">
          <ac:chgData name="Palit, Tapti" userId="dec6fbcd-7598-406a-8cbf-504d4a3bac15" providerId="ADAL" clId="{ECD42228-5B96-4A72-B268-C46DF994E6B7}" dt="2024-01-25T04:44:57.544" v="50530"/>
          <ac:graphicFrameMkLst>
            <pc:docMk/>
            <pc:sldMk cId="2709033885" sldId="963"/>
            <ac:graphicFrameMk id="5" creationId="{2D915EF0-C181-4958-87BE-EEB35EBC0714}"/>
          </ac:graphicFrameMkLst>
        </pc:graphicFrameChg>
        <pc:extLst>
          <p:ext xmlns:p="http://schemas.openxmlformats.org/presentationml/2006/main" uri="{D6D511B9-2390-475A-947B-AFAB55BFBCF1}">
            <pc226:cmChg xmlns:pc226="http://schemas.microsoft.com/office/powerpoint/2022/06/main/command" chg="add">
              <pc226:chgData name="Palit, Tapti" userId="dec6fbcd-7598-406a-8cbf-504d4a3bac15" providerId="ADAL" clId="{ECD42228-5B96-4A72-B268-C46DF994E6B7}" dt="2024-02-11T18:20:17.650" v="111953"/>
              <pc2:cmMkLst xmlns:pc2="http://schemas.microsoft.com/office/powerpoint/2019/9/main/command">
                <pc:docMk/>
                <pc:sldMk cId="2709033885" sldId="963"/>
                <pc2:cmMk id="{03F7B2BD-E552-403C-B6C0-F569BBF828B7}"/>
              </pc2:cmMkLst>
            </pc226:cmChg>
          </p:ext>
        </pc:extLst>
      </pc:sldChg>
      <pc:sldChg chg="modSp add del mod addCm modCm modNotesTx">
        <pc:chgData name="Palit, Tapti" userId="dec6fbcd-7598-406a-8cbf-504d4a3bac15" providerId="ADAL" clId="{ECD42228-5B96-4A72-B268-C46DF994E6B7}" dt="2024-01-28T00:40:27.263" v="67037" actId="2696"/>
        <pc:sldMkLst>
          <pc:docMk/>
          <pc:sldMk cId="1870069782" sldId="964"/>
        </pc:sldMkLst>
        <pc:spChg chg="mod">
          <ac:chgData name="Palit, Tapti" userId="dec6fbcd-7598-406a-8cbf-504d4a3bac15" providerId="ADAL" clId="{ECD42228-5B96-4A72-B268-C46DF994E6B7}" dt="2024-01-25T13:51:38.791" v="59041" actId="20577"/>
          <ac:spMkLst>
            <pc:docMk/>
            <pc:sldMk cId="1870069782" sldId="964"/>
            <ac:spMk id="2" creationId="{C3C46814-2A6F-41B6-904E-8EDDD855207C}"/>
          </ac:spMkLst>
        </pc:spChg>
        <pc:spChg chg="mod">
          <ac:chgData name="Palit, Tapti" userId="dec6fbcd-7598-406a-8cbf-504d4a3bac15" providerId="ADAL" clId="{ECD42228-5B96-4A72-B268-C46DF994E6B7}" dt="2024-01-28T00:08:03.287" v="66463" actId="20577"/>
          <ac:spMkLst>
            <pc:docMk/>
            <pc:sldMk cId="1870069782" sldId="964"/>
            <ac:spMk id="3" creationId="{A19E8EDF-6681-42C8-AB61-DCACB7B7EEB5}"/>
          </ac:spMkLst>
        </pc:spChg>
        <pc:spChg chg="mod">
          <ac:chgData name="Palit, Tapti" userId="dec6fbcd-7598-406a-8cbf-504d4a3bac15" providerId="ADAL" clId="{ECD42228-5B96-4A72-B268-C46DF994E6B7}" dt="2024-01-27T03:12:30.711" v="62670" actId="255"/>
          <ac:spMkLst>
            <pc:docMk/>
            <pc:sldMk cId="1870069782" sldId="964"/>
            <ac:spMk id="27" creationId="{85710342-0343-4CE7-A7D0-2B8A4E300AD1}"/>
          </ac:spMkLst>
        </pc:spChg>
        <pc:extLst>
          <p:ext xmlns:p="http://schemas.openxmlformats.org/presentationml/2006/main" uri="{D6D511B9-2390-475A-947B-AFAB55BFBCF1}">
            <pc226:cmChg xmlns:pc226="http://schemas.microsoft.com/office/powerpoint/2022/06/main/command" chg="add">
              <pc226:chgData name="Palit, Tapti" userId="dec6fbcd-7598-406a-8cbf-504d4a3bac15" providerId="ADAL" clId="{ECD42228-5B96-4A72-B268-C46DF994E6B7}" dt="2024-01-27T03:03:10.031" v="62536"/>
              <pc2:cmMkLst xmlns:pc2="http://schemas.microsoft.com/office/powerpoint/2019/9/main/command">
                <pc:docMk/>
                <pc:sldMk cId="1870069782" sldId="964"/>
                <pc2:cmMk id="{6ECE814A-EAF9-4198-A79D-3387B6995D65}"/>
              </pc2:cmMkLst>
              <pc226:cmRplyChg chg="add">
                <pc226:chgData name="Palit, Tapti" userId="dec6fbcd-7598-406a-8cbf-504d4a3bac15" providerId="ADAL" clId="{ECD42228-5B96-4A72-B268-C46DF994E6B7}" dt="2024-01-27T03:03:10.031" v="62536"/>
                <pc2:cmRplyMkLst xmlns:pc2="http://schemas.microsoft.com/office/powerpoint/2019/9/main/command">
                  <pc:docMk/>
                  <pc:sldMk cId="1870069782" sldId="964"/>
                  <pc2:cmMk id="{6ECE814A-EAF9-4198-A79D-3387B6995D65}"/>
                  <pc2:cmRplyMk id="{753C501B-7A95-46A7-A51A-19C7BB4850EA}"/>
                </pc2:cmRplyMkLst>
              </pc226:cmRplyChg>
              <pc226:cmRplyChg chg="add">
                <pc226:chgData name="Palit, Tapti" userId="dec6fbcd-7598-406a-8cbf-504d4a3bac15" providerId="ADAL" clId="{ECD42228-5B96-4A72-B268-C46DF994E6B7}" dt="2024-01-27T03:02:52.839" v="62535"/>
                <pc2:cmRplyMkLst xmlns:pc2="http://schemas.microsoft.com/office/powerpoint/2019/9/main/command">
                  <pc:docMk/>
                  <pc:sldMk cId="1870069782" sldId="964"/>
                  <pc2:cmMk id="{6ECE814A-EAF9-4198-A79D-3387B6995D65}"/>
                  <pc2:cmRplyMk id="{DE84E4B0-BBC5-429A-A7DE-59AFE8574F7E}"/>
                </pc2:cmRplyMkLst>
              </pc226:cmRplyChg>
            </pc226:cmChg>
            <pc226:cmChg xmlns:pc226="http://schemas.microsoft.com/office/powerpoint/2022/06/main/command" chg="add">
              <pc226:chgData name="Palit, Tapti" userId="dec6fbcd-7598-406a-8cbf-504d4a3bac15" providerId="ADAL" clId="{ECD42228-5B96-4A72-B268-C46DF994E6B7}" dt="2024-01-25T04:49:55.622" v="50556"/>
              <pc2:cmMkLst xmlns:pc2="http://schemas.microsoft.com/office/powerpoint/2019/9/main/command">
                <pc:docMk/>
                <pc:sldMk cId="1870069782" sldId="964"/>
                <pc2:cmMk id="{5E626882-2029-4E6A-BC85-62B82C2608B6}"/>
              </pc2:cmMkLst>
            </pc226:cmChg>
          </p:ext>
        </pc:extLst>
      </pc:sldChg>
      <pc:sldChg chg="new del">
        <pc:chgData name="Palit, Tapti" userId="dec6fbcd-7598-406a-8cbf-504d4a3bac15" providerId="ADAL" clId="{ECD42228-5B96-4A72-B268-C46DF994E6B7}" dt="2024-01-25T04:37:25.038" v="50322" actId="47"/>
        <pc:sldMkLst>
          <pc:docMk/>
          <pc:sldMk cId="2128924969" sldId="964"/>
        </pc:sldMkLst>
      </pc:sldChg>
      <pc:sldChg chg="add del mod modShow">
        <pc:chgData name="Palit, Tapti" userId="dec6fbcd-7598-406a-8cbf-504d4a3bac15" providerId="ADAL" clId="{ECD42228-5B96-4A72-B268-C46DF994E6B7}" dt="2024-01-28T03:44:01.241" v="67437" actId="47"/>
        <pc:sldMkLst>
          <pc:docMk/>
          <pc:sldMk cId="2550690897" sldId="964"/>
        </pc:sldMkLst>
      </pc:sldChg>
      <pc:sldChg chg="new del">
        <pc:chgData name="Palit, Tapti" userId="dec6fbcd-7598-406a-8cbf-504d4a3bac15" providerId="ADAL" clId="{ECD42228-5B96-4A72-B268-C46DF994E6B7}" dt="2024-01-25T04:37:19.698" v="50320" actId="47"/>
        <pc:sldMkLst>
          <pc:docMk/>
          <pc:sldMk cId="2766066267" sldId="964"/>
        </pc:sldMkLst>
      </pc:sldChg>
      <pc:sldChg chg="modSp new del mod">
        <pc:chgData name="Palit, Tapti" userId="dec6fbcd-7598-406a-8cbf-504d4a3bac15" providerId="ADAL" clId="{ECD42228-5B96-4A72-B268-C46DF994E6B7}" dt="2024-01-25T05:36:00.769" v="52370" actId="47"/>
        <pc:sldMkLst>
          <pc:docMk/>
          <pc:sldMk cId="161805452" sldId="965"/>
        </pc:sldMkLst>
        <pc:spChg chg="mod">
          <ac:chgData name="Palit, Tapti" userId="dec6fbcd-7598-406a-8cbf-504d4a3bac15" providerId="ADAL" clId="{ECD42228-5B96-4A72-B268-C46DF994E6B7}" dt="2024-01-25T05:19:12.501" v="51498" actId="20577"/>
          <ac:spMkLst>
            <pc:docMk/>
            <pc:sldMk cId="161805452" sldId="965"/>
            <ac:spMk id="3" creationId="{71BF05E0-CAA3-95F3-DE09-3B07F3519764}"/>
          </ac:spMkLst>
        </pc:spChg>
      </pc:sldChg>
      <pc:sldChg chg="new add del">
        <pc:chgData name="Palit, Tapti" userId="dec6fbcd-7598-406a-8cbf-504d4a3bac15" providerId="ADAL" clId="{ECD42228-5B96-4A72-B268-C46DF994E6B7}" dt="2024-01-25T04:57:27.946" v="50682" actId="47"/>
        <pc:sldMkLst>
          <pc:docMk/>
          <pc:sldMk cId="2217661861" sldId="965"/>
        </pc:sldMkLst>
      </pc:sldChg>
      <pc:sldChg chg="new del">
        <pc:chgData name="Palit, Tapti" userId="dec6fbcd-7598-406a-8cbf-504d4a3bac15" providerId="ADAL" clId="{ECD42228-5B96-4A72-B268-C46DF994E6B7}" dt="2024-01-25T04:53:09.940" v="50559" actId="680"/>
        <pc:sldMkLst>
          <pc:docMk/>
          <pc:sldMk cId="2618081754" sldId="965"/>
        </pc:sldMkLst>
      </pc:sldChg>
      <pc:sldChg chg="modSp new del mod">
        <pc:chgData name="Palit, Tapti" userId="dec6fbcd-7598-406a-8cbf-504d4a3bac15" providerId="ADAL" clId="{ECD42228-5B96-4A72-B268-C46DF994E6B7}" dt="2024-01-25T04:50:19.210" v="50557" actId="47"/>
        <pc:sldMkLst>
          <pc:docMk/>
          <pc:sldMk cId="3664105339" sldId="965"/>
        </pc:sldMkLst>
        <pc:spChg chg="mod">
          <ac:chgData name="Palit, Tapti" userId="dec6fbcd-7598-406a-8cbf-504d4a3bac15" providerId="ADAL" clId="{ECD42228-5B96-4A72-B268-C46DF994E6B7}" dt="2024-01-25T04:49:35.785" v="50555" actId="20577"/>
          <ac:spMkLst>
            <pc:docMk/>
            <pc:sldMk cId="3664105339" sldId="965"/>
            <ac:spMk id="3" creationId="{208393A2-7679-D0A5-21EC-19DBBDF5847F}"/>
          </ac:spMkLst>
        </pc:spChg>
      </pc:sldChg>
      <pc:sldChg chg="modSp new del mod">
        <pc:chgData name="Palit, Tapti" userId="dec6fbcd-7598-406a-8cbf-504d4a3bac15" providerId="ADAL" clId="{ECD42228-5B96-4A72-B268-C46DF994E6B7}" dt="2024-01-25T06:10:30.063" v="53621" actId="47"/>
        <pc:sldMkLst>
          <pc:docMk/>
          <pc:sldMk cId="235021442" sldId="966"/>
        </pc:sldMkLst>
        <pc:spChg chg="mod">
          <ac:chgData name="Palit, Tapti" userId="dec6fbcd-7598-406a-8cbf-504d4a3bac15" providerId="ADAL" clId="{ECD42228-5B96-4A72-B268-C46DF994E6B7}" dt="2024-01-25T06:09:48.591" v="53619" actId="20577"/>
          <ac:spMkLst>
            <pc:docMk/>
            <pc:sldMk cId="235021442" sldId="966"/>
            <ac:spMk id="3" creationId="{262AE9D3-BD78-2359-282D-C361A9FD2389}"/>
          </ac:spMkLst>
        </pc:spChg>
      </pc:sldChg>
      <pc:sldChg chg="new del">
        <pc:chgData name="Palit, Tapti" userId="dec6fbcd-7598-406a-8cbf-504d4a3bac15" providerId="ADAL" clId="{ECD42228-5B96-4A72-B268-C46DF994E6B7}" dt="2024-01-25T06:14:46.694" v="53706" actId="47"/>
        <pc:sldMkLst>
          <pc:docMk/>
          <pc:sldMk cId="2242124589" sldId="967"/>
        </pc:sldMkLst>
      </pc:sldChg>
      <pc:sldChg chg="addSp delSp modSp new mod ord modClrScheme modAnim chgLayout">
        <pc:chgData name="Palit, Tapti" userId="dec6fbcd-7598-406a-8cbf-504d4a3bac15" providerId="ADAL" clId="{ECD42228-5B96-4A72-B268-C46DF994E6B7}" dt="2024-01-25T05:45:14.980" v="52517" actId="20577"/>
        <pc:sldMkLst>
          <pc:docMk/>
          <pc:sldMk cId="1189298131" sldId="968"/>
        </pc:sldMkLst>
        <pc:spChg chg="del mod ord">
          <ac:chgData name="Palit, Tapti" userId="dec6fbcd-7598-406a-8cbf-504d4a3bac15" providerId="ADAL" clId="{ECD42228-5B96-4A72-B268-C46DF994E6B7}" dt="2024-01-25T05:09:47.412" v="50999" actId="700"/>
          <ac:spMkLst>
            <pc:docMk/>
            <pc:sldMk cId="1189298131" sldId="968"/>
            <ac:spMk id="2" creationId="{CFB236CC-4F82-85C0-3F07-FB8130733D94}"/>
          </ac:spMkLst>
        </pc:spChg>
        <pc:spChg chg="mod ord">
          <ac:chgData name="Palit, Tapti" userId="dec6fbcd-7598-406a-8cbf-504d4a3bac15" providerId="ADAL" clId="{ECD42228-5B96-4A72-B268-C46DF994E6B7}" dt="2024-01-25T05:09:47.412" v="50999" actId="700"/>
          <ac:spMkLst>
            <pc:docMk/>
            <pc:sldMk cId="1189298131" sldId="968"/>
            <ac:spMk id="3" creationId="{14C3D376-0C6D-C8A6-4207-7B977DD35B68}"/>
          </ac:spMkLst>
        </pc:spChg>
        <pc:spChg chg="add mod ord">
          <ac:chgData name="Palit, Tapti" userId="dec6fbcd-7598-406a-8cbf-504d4a3bac15" providerId="ADAL" clId="{ECD42228-5B96-4A72-B268-C46DF994E6B7}" dt="2024-01-25T05:45:11.152" v="52516" actId="20577"/>
          <ac:spMkLst>
            <pc:docMk/>
            <pc:sldMk cId="1189298131" sldId="968"/>
            <ac:spMk id="4" creationId="{847FF3AA-27AE-FD75-69EA-F5E28BF9A838}"/>
          </ac:spMkLst>
        </pc:spChg>
        <pc:spChg chg="add mod ord">
          <ac:chgData name="Palit, Tapti" userId="dec6fbcd-7598-406a-8cbf-504d4a3bac15" providerId="ADAL" clId="{ECD42228-5B96-4A72-B268-C46DF994E6B7}" dt="2024-01-25T05:45:14.980" v="52517" actId="20577"/>
          <ac:spMkLst>
            <pc:docMk/>
            <pc:sldMk cId="1189298131" sldId="968"/>
            <ac:spMk id="5" creationId="{97045E5E-6EDD-2F88-F2D4-D709E9192638}"/>
          </ac:spMkLst>
        </pc:spChg>
        <pc:spChg chg="add mod">
          <ac:chgData name="Palit, Tapti" userId="dec6fbcd-7598-406a-8cbf-504d4a3bac15" providerId="ADAL" clId="{ECD42228-5B96-4A72-B268-C46DF994E6B7}" dt="2024-01-25T05:13:18.211" v="51224" actId="1076"/>
          <ac:spMkLst>
            <pc:docMk/>
            <pc:sldMk cId="1189298131" sldId="968"/>
            <ac:spMk id="6" creationId="{1FAA6EA4-DCAB-E547-14B4-79E0A3C10722}"/>
          </ac:spMkLst>
        </pc:spChg>
        <pc:spChg chg="add mod">
          <ac:chgData name="Palit, Tapti" userId="dec6fbcd-7598-406a-8cbf-504d4a3bac15" providerId="ADAL" clId="{ECD42228-5B96-4A72-B268-C46DF994E6B7}" dt="2024-01-25T05:40:40.326" v="52404" actId="207"/>
          <ac:spMkLst>
            <pc:docMk/>
            <pc:sldMk cId="1189298131" sldId="968"/>
            <ac:spMk id="7" creationId="{E0B0038F-637D-8542-75CD-A96CBD5F75FC}"/>
          </ac:spMkLst>
        </pc:spChg>
        <pc:spChg chg="add mod">
          <ac:chgData name="Palit, Tapti" userId="dec6fbcd-7598-406a-8cbf-504d4a3bac15" providerId="ADAL" clId="{ECD42228-5B96-4A72-B268-C46DF994E6B7}" dt="2024-01-25T05:14:21.378" v="51284" actId="20577"/>
          <ac:spMkLst>
            <pc:docMk/>
            <pc:sldMk cId="1189298131" sldId="968"/>
            <ac:spMk id="10" creationId="{2FCDE65C-76B5-6A17-E56A-13CB415AE5B2}"/>
          </ac:spMkLst>
        </pc:spChg>
        <pc:spChg chg="add mod">
          <ac:chgData name="Palit, Tapti" userId="dec6fbcd-7598-406a-8cbf-504d4a3bac15" providerId="ADAL" clId="{ECD42228-5B96-4A72-B268-C46DF994E6B7}" dt="2024-01-25T05:40:59.928" v="52415" actId="692"/>
          <ac:spMkLst>
            <pc:docMk/>
            <pc:sldMk cId="1189298131" sldId="968"/>
            <ac:spMk id="11" creationId="{B7470CE5-0A39-4DDB-0B29-AC5022432637}"/>
          </ac:spMkLst>
        </pc:spChg>
        <pc:cxnChg chg="add mod">
          <ac:chgData name="Palit, Tapti" userId="dec6fbcd-7598-406a-8cbf-504d4a3bac15" providerId="ADAL" clId="{ECD42228-5B96-4A72-B268-C46DF994E6B7}" dt="2024-01-25T05:14:01.768" v="51279" actId="692"/>
          <ac:cxnSpMkLst>
            <pc:docMk/>
            <pc:sldMk cId="1189298131" sldId="968"/>
            <ac:cxnSpMk id="9" creationId="{B2D49B58-8F7C-63D8-6655-266D34AF0C12}"/>
          </ac:cxnSpMkLst>
        </pc:cxnChg>
      </pc:sldChg>
      <pc:sldChg chg="addSp delSp modSp new del mod ord modClrScheme chgLayout">
        <pc:chgData name="Palit, Tapti" userId="dec6fbcd-7598-406a-8cbf-504d4a3bac15" providerId="ADAL" clId="{ECD42228-5B96-4A72-B268-C46DF994E6B7}" dt="2024-01-25T05:09:29.282" v="50995" actId="47"/>
        <pc:sldMkLst>
          <pc:docMk/>
          <pc:sldMk cId="2653992074" sldId="968"/>
        </pc:sldMkLst>
        <pc:spChg chg="del mod ord">
          <ac:chgData name="Palit, Tapti" userId="dec6fbcd-7598-406a-8cbf-504d4a3bac15" providerId="ADAL" clId="{ECD42228-5B96-4A72-B268-C46DF994E6B7}" dt="2024-01-25T05:07:17.595" v="50992" actId="700"/>
          <ac:spMkLst>
            <pc:docMk/>
            <pc:sldMk cId="2653992074" sldId="968"/>
            <ac:spMk id="2" creationId="{C1C8B979-D6EC-3A3B-923B-1D6CFB048FC5}"/>
          </ac:spMkLst>
        </pc:spChg>
        <pc:spChg chg="mod ord">
          <ac:chgData name="Palit, Tapti" userId="dec6fbcd-7598-406a-8cbf-504d4a3bac15" providerId="ADAL" clId="{ECD42228-5B96-4A72-B268-C46DF994E6B7}" dt="2024-01-25T05:07:17.595" v="50992" actId="700"/>
          <ac:spMkLst>
            <pc:docMk/>
            <pc:sldMk cId="2653992074" sldId="968"/>
            <ac:spMk id="3" creationId="{773A5A42-EB8E-9F3A-16C3-DD188604871B}"/>
          </ac:spMkLst>
        </pc:spChg>
        <pc:spChg chg="add mod ord">
          <ac:chgData name="Palit, Tapti" userId="dec6fbcd-7598-406a-8cbf-504d4a3bac15" providerId="ADAL" clId="{ECD42228-5B96-4A72-B268-C46DF994E6B7}" dt="2024-01-25T05:07:17.595" v="50992" actId="700"/>
          <ac:spMkLst>
            <pc:docMk/>
            <pc:sldMk cId="2653992074" sldId="968"/>
            <ac:spMk id="4" creationId="{7B447104-46E7-4D65-EE25-D6A83B58CA5B}"/>
          </ac:spMkLst>
        </pc:spChg>
        <pc:spChg chg="add mod ord">
          <ac:chgData name="Palit, Tapti" userId="dec6fbcd-7598-406a-8cbf-504d4a3bac15" providerId="ADAL" clId="{ECD42228-5B96-4A72-B268-C46DF994E6B7}" dt="2024-01-25T05:07:17.595" v="50992" actId="700"/>
          <ac:spMkLst>
            <pc:docMk/>
            <pc:sldMk cId="2653992074" sldId="968"/>
            <ac:spMk id="5" creationId="{DA1EA27C-7F42-1C6A-BB57-606EC1307DF2}"/>
          </ac:spMkLst>
        </pc:spChg>
      </pc:sldChg>
      <pc:sldChg chg="del">
        <pc:chgData name="Palit, Tapti" userId="dec6fbcd-7598-406a-8cbf-504d4a3bac15" providerId="ADAL" clId="{ECD42228-5B96-4A72-B268-C46DF994E6B7}" dt="2024-01-28T03:44:01.241" v="67437" actId="47"/>
        <pc:sldMkLst>
          <pc:docMk/>
          <pc:sldMk cId="3514617199" sldId="968"/>
        </pc:sldMkLst>
      </pc:sldChg>
      <pc:sldChg chg="modSp mod modNotesTx">
        <pc:chgData name="Palit, Tapti" userId="dec6fbcd-7598-406a-8cbf-504d4a3bac15" providerId="ADAL" clId="{ECD42228-5B96-4A72-B268-C46DF994E6B7}" dt="2024-02-11T17:48:12.092" v="110371" actId="20577"/>
        <pc:sldMkLst>
          <pc:docMk/>
          <pc:sldMk cId="2692885466" sldId="969"/>
        </pc:sldMkLst>
        <pc:spChg chg="mod">
          <ac:chgData name="Palit, Tapti" userId="dec6fbcd-7598-406a-8cbf-504d4a3bac15" providerId="ADAL" clId="{ECD42228-5B96-4A72-B268-C46DF994E6B7}" dt="2024-02-09T00:18:37.946" v="101775" actId="20577"/>
          <ac:spMkLst>
            <pc:docMk/>
            <pc:sldMk cId="2692885466" sldId="969"/>
            <ac:spMk id="5" creationId="{B7DD055C-301F-08EF-EC13-CB3398AB2E5E}"/>
          </ac:spMkLst>
        </pc:spChg>
      </pc:sldChg>
      <pc:sldChg chg="addSp delSp modSp new mod modClrScheme chgLayout">
        <pc:chgData name="Palit, Tapti" userId="dec6fbcd-7598-406a-8cbf-504d4a3bac15" providerId="ADAL" clId="{ECD42228-5B96-4A72-B268-C46DF994E6B7}" dt="2024-01-25T05:19:40.206" v="51566" actId="20577"/>
        <pc:sldMkLst>
          <pc:docMk/>
          <pc:sldMk cId="2912354554" sldId="969"/>
        </pc:sldMkLst>
        <pc:spChg chg="del">
          <ac:chgData name="Palit, Tapti" userId="dec6fbcd-7598-406a-8cbf-504d4a3bac15" providerId="ADAL" clId="{ECD42228-5B96-4A72-B268-C46DF994E6B7}" dt="2024-01-25T05:19:24.294" v="51500" actId="700"/>
          <ac:spMkLst>
            <pc:docMk/>
            <pc:sldMk cId="2912354554" sldId="969"/>
            <ac:spMk id="2" creationId="{42470944-F164-B028-DA1E-D076D38788F8}"/>
          </ac:spMkLst>
        </pc:spChg>
        <pc:spChg chg="del mod ord">
          <ac:chgData name="Palit, Tapti" userId="dec6fbcd-7598-406a-8cbf-504d4a3bac15" providerId="ADAL" clId="{ECD42228-5B96-4A72-B268-C46DF994E6B7}" dt="2024-01-25T05:19:24.294" v="51500" actId="700"/>
          <ac:spMkLst>
            <pc:docMk/>
            <pc:sldMk cId="2912354554" sldId="969"/>
            <ac:spMk id="3" creationId="{2F996A6B-4131-4A82-8F84-36E6568AAD6E}"/>
          </ac:spMkLst>
        </pc:spChg>
        <pc:spChg chg="mod ord">
          <ac:chgData name="Palit, Tapti" userId="dec6fbcd-7598-406a-8cbf-504d4a3bac15" providerId="ADAL" clId="{ECD42228-5B96-4A72-B268-C46DF994E6B7}" dt="2024-01-25T05:19:24.294" v="51500" actId="700"/>
          <ac:spMkLst>
            <pc:docMk/>
            <pc:sldMk cId="2912354554" sldId="969"/>
            <ac:spMk id="4" creationId="{8C7AADB4-ADE3-3BE3-EEBB-338330284DD7}"/>
          </ac:spMkLst>
        </pc:spChg>
        <pc:spChg chg="add mod ord">
          <ac:chgData name="Palit, Tapti" userId="dec6fbcd-7598-406a-8cbf-504d4a3bac15" providerId="ADAL" clId="{ECD42228-5B96-4A72-B268-C46DF994E6B7}" dt="2024-01-25T05:19:40.206" v="51566" actId="20577"/>
          <ac:spMkLst>
            <pc:docMk/>
            <pc:sldMk cId="2912354554" sldId="969"/>
            <ac:spMk id="5" creationId="{B7DD055C-301F-08EF-EC13-CB3398AB2E5E}"/>
          </ac:spMkLst>
        </pc:spChg>
      </pc:sldChg>
      <pc:sldChg chg="del">
        <pc:chgData name="Palit, Tapti" userId="dec6fbcd-7598-406a-8cbf-504d4a3bac15" providerId="ADAL" clId="{ECD42228-5B96-4A72-B268-C46DF994E6B7}" dt="2024-01-28T03:44:01.241" v="67437" actId="47"/>
        <pc:sldMkLst>
          <pc:docMk/>
          <pc:sldMk cId="2490930105" sldId="970"/>
        </pc:sldMkLst>
      </pc:sldChg>
      <pc:sldChg chg="modSp add mod ord modNotesTx">
        <pc:chgData name="Palit, Tapti" userId="dec6fbcd-7598-406a-8cbf-504d4a3bac15" providerId="ADAL" clId="{ECD42228-5B96-4A72-B268-C46DF994E6B7}" dt="2024-01-25T05:26:55.266" v="51842" actId="20577"/>
        <pc:sldMkLst>
          <pc:docMk/>
          <pc:sldMk cId="3991709773" sldId="970"/>
        </pc:sldMkLst>
        <pc:spChg chg="mod">
          <ac:chgData name="Palit, Tapti" userId="dec6fbcd-7598-406a-8cbf-504d4a3bac15" providerId="ADAL" clId="{ECD42228-5B96-4A72-B268-C46DF994E6B7}" dt="2024-01-25T05:20:23.225" v="51615" actId="20577"/>
          <ac:spMkLst>
            <pc:docMk/>
            <pc:sldMk cId="3991709773" sldId="970"/>
            <ac:spMk id="2" creationId="{D7EC638E-4A77-46B8-B32A-298B47F2DEB0}"/>
          </ac:spMkLst>
        </pc:spChg>
        <pc:spChg chg="mod">
          <ac:chgData name="Palit, Tapti" userId="dec6fbcd-7598-406a-8cbf-504d4a3bac15" providerId="ADAL" clId="{ECD42228-5B96-4A72-B268-C46DF994E6B7}" dt="2024-01-25T05:20:52.470" v="51636" actId="20577"/>
          <ac:spMkLst>
            <pc:docMk/>
            <pc:sldMk cId="3991709773" sldId="970"/>
            <ac:spMk id="5" creationId="{31DCD2A0-6CAE-119A-2D94-9777B39F7F53}"/>
          </ac:spMkLst>
        </pc:spChg>
      </pc:sldChg>
      <pc:sldChg chg="addSp modSp new mod ord">
        <pc:chgData name="Palit, Tapti" userId="dec6fbcd-7598-406a-8cbf-504d4a3bac15" providerId="ADAL" clId="{ECD42228-5B96-4A72-B268-C46DF994E6B7}" dt="2024-01-25T13:57:24.705" v="59120" actId="20577"/>
        <pc:sldMkLst>
          <pc:docMk/>
          <pc:sldMk cId="45369823" sldId="971"/>
        </pc:sldMkLst>
        <pc:spChg chg="mod">
          <ac:chgData name="Palit, Tapti" userId="dec6fbcd-7598-406a-8cbf-504d4a3bac15" providerId="ADAL" clId="{ECD42228-5B96-4A72-B268-C46DF994E6B7}" dt="2024-01-25T05:51:46.090" v="53013" actId="5793"/>
          <ac:spMkLst>
            <pc:docMk/>
            <pc:sldMk cId="45369823" sldId="971"/>
            <ac:spMk id="2" creationId="{B0D8DC43-0EAB-77CF-C302-345764FC2497}"/>
          </ac:spMkLst>
        </pc:spChg>
        <pc:spChg chg="mod">
          <ac:chgData name="Palit, Tapti" userId="dec6fbcd-7598-406a-8cbf-504d4a3bac15" providerId="ADAL" clId="{ECD42228-5B96-4A72-B268-C46DF994E6B7}" dt="2024-01-25T13:57:24.705" v="59120" actId="20577"/>
          <ac:spMkLst>
            <pc:docMk/>
            <pc:sldMk cId="45369823" sldId="971"/>
            <ac:spMk id="3" creationId="{0F8FF57D-D875-4CA5-B98A-04F4C751036F}"/>
          </ac:spMkLst>
        </pc:spChg>
        <pc:spChg chg="add mod">
          <ac:chgData name="Palit, Tapti" userId="dec6fbcd-7598-406a-8cbf-504d4a3bac15" providerId="ADAL" clId="{ECD42228-5B96-4A72-B268-C46DF994E6B7}" dt="2024-01-25T06:15:20.344" v="53731" actId="20577"/>
          <ac:spMkLst>
            <pc:docMk/>
            <pc:sldMk cId="45369823" sldId="971"/>
            <ac:spMk id="5" creationId="{86FADD99-6071-9343-BD21-FF17E57C884E}"/>
          </ac:spMkLst>
        </pc:spChg>
        <pc:graphicFrameChg chg="add mod modGraphic">
          <ac:chgData name="Palit, Tapti" userId="dec6fbcd-7598-406a-8cbf-504d4a3bac15" providerId="ADAL" clId="{ECD42228-5B96-4A72-B268-C46DF994E6B7}" dt="2024-01-25T05:56:13.268" v="53146" actId="20577"/>
          <ac:graphicFrameMkLst>
            <pc:docMk/>
            <pc:sldMk cId="45369823" sldId="971"/>
            <ac:graphicFrameMk id="6" creationId="{82D73C16-A132-AF74-FA7D-FADD1D52DEC4}"/>
          </ac:graphicFrameMkLst>
        </pc:graphicFrameChg>
      </pc:sldChg>
      <pc:sldChg chg="add mod modShow">
        <pc:chgData name="Palit, Tapti" userId="dec6fbcd-7598-406a-8cbf-504d4a3bac15" providerId="ADAL" clId="{ECD42228-5B96-4A72-B268-C46DF994E6B7}" dt="2024-01-30T03:37:02.708" v="85538" actId="729"/>
        <pc:sldMkLst>
          <pc:docMk/>
          <pc:sldMk cId="1569021595" sldId="971"/>
        </pc:sldMkLst>
      </pc:sldChg>
      <pc:sldChg chg="del modNotesTx">
        <pc:chgData name="Palit, Tapti" userId="dec6fbcd-7598-406a-8cbf-504d4a3bac15" providerId="ADAL" clId="{ECD42228-5B96-4A72-B268-C46DF994E6B7}" dt="2024-01-30T03:36:56.032" v="85536" actId="2696"/>
        <pc:sldMkLst>
          <pc:docMk/>
          <pc:sldMk cId="2492629946" sldId="971"/>
        </pc:sldMkLst>
      </pc:sldChg>
      <pc:sldChg chg="addSp delSp modSp new mod modNotesTx">
        <pc:chgData name="Palit, Tapti" userId="dec6fbcd-7598-406a-8cbf-504d4a3bac15" providerId="ADAL" clId="{ECD42228-5B96-4A72-B268-C46DF994E6B7}" dt="2024-01-25T13:19:25.650" v="58321" actId="20577"/>
        <pc:sldMkLst>
          <pc:docMk/>
          <pc:sldMk cId="1565518979" sldId="972"/>
        </pc:sldMkLst>
        <pc:spChg chg="mod">
          <ac:chgData name="Palit, Tapti" userId="dec6fbcd-7598-406a-8cbf-504d4a3bac15" providerId="ADAL" clId="{ECD42228-5B96-4A72-B268-C46DF994E6B7}" dt="2024-01-25T13:19:25.650" v="58321" actId="20577"/>
          <ac:spMkLst>
            <pc:docMk/>
            <pc:sldMk cId="1565518979" sldId="972"/>
            <ac:spMk id="2" creationId="{55EF47B3-D999-3CCF-593A-910EC7126C41}"/>
          </ac:spMkLst>
        </pc:spChg>
        <pc:spChg chg="mod">
          <ac:chgData name="Palit, Tapti" userId="dec6fbcd-7598-406a-8cbf-504d4a3bac15" providerId="ADAL" clId="{ECD42228-5B96-4A72-B268-C46DF994E6B7}" dt="2024-01-25T05:30:29.544" v="52147" actId="20577"/>
          <ac:spMkLst>
            <pc:docMk/>
            <pc:sldMk cId="1565518979" sldId="972"/>
            <ac:spMk id="3" creationId="{EB233388-4D06-4CF4-CEA1-CF6C34786208}"/>
          </ac:spMkLst>
        </pc:spChg>
        <pc:picChg chg="add del mod">
          <ac:chgData name="Palit, Tapti" userId="dec6fbcd-7598-406a-8cbf-504d4a3bac15" providerId="ADAL" clId="{ECD42228-5B96-4A72-B268-C46DF994E6B7}" dt="2024-01-25T06:01:27.505" v="53324" actId="478"/>
          <ac:picMkLst>
            <pc:docMk/>
            <pc:sldMk cId="1565518979" sldId="972"/>
            <ac:picMk id="6" creationId="{0A1F66B4-CDB4-3E2E-BDAF-6BF5445DA20A}"/>
          </ac:picMkLst>
        </pc:picChg>
        <pc:picChg chg="add mod">
          <ac:chgData name="Palit, Tapti" userId="dec6fbcd-7598-406a-8cbf-504d4a3bac15" providerId="ADAL" clId="{ECD42228-5B96-4A72-B268-C46DF994E6B7}" dt="2024-01-25T05:25:44.991" v="51814" actId="1076"/>
          <ac:picMkLst>
            <pc:docMk/>
            <pc:sldMk cId="1565518979" sldId="972"/>
            <ac:picMk id="4098" creationId="{1C635E98-D7B6-96F4-A673-D30997710178}"/>
          </ac:picMkLst>
        </pc:picChg>
      </pc:sldChg>
      <pc:sldChg chg="addSp delSp modSp add del mod ord modClrScheme chgLayout modNotesTx">
        <pc:chgData name="Palit, Tapti" userId="dec6fbcd-7598-406a-8cbf-504d4a3bac15" providerId="ADAL" clId="{ECD42228-5B96-4A72-B268-C46DF994E6B7}" dt="2024-02-11T20:08:08.475" v="112334"/>
        <pc:sldMkLst>
          <pc:docMk/>
          <pc:sldMk cId="2630279957" sldId="972"/>
        </pc:sldMkLst>
        <pc:spChg chg="mod ord">
          <ac:chgData name="Palit, Tapti" userId="dec6fbcd-7598-406a-8cbf-504d4a3bac15" providerId="ADAL" clId="{ECD42228-5B96-4A72-B268-C46DF994E6B7}" dt="2024-01-29T14:32:27.371" v="78645" actId="5793"/>
          <ac:spMkLst>
            <pc:docMk/>
            <pc:sldMk cId="2630279957" sldId="972"/>
            <ac:spMk id="2" creationId="{55EF47B3-D999-3CCF-593A-910EC7126C41}"/>
          </ac:spMkLst>
        </pc:spChg>
        <pc:spChg chg="mod ord">
          <ac:chgData name="Palit, Tapti" userId="dec6fbcd-7598-406a-8cbf-504d4a3bac15" providerId="ADAL" clId="{ECD42228-5B96-4A72-B268-C46DF994E6B7}" dt="2024-01-27T23:36:30.163" v="65845" actId="700"/>
          <ac:spMkLst>
            <pc:docMk/>
            <pc:sldMk cId="2630279957" sldId="972"/>
            <ac:spMk id="3" creationId="{EB233388-4D06-4CF4-CEA1-CF6C34786208}"/>
          </ac:spMkLst>
        </pc:spChg>
        <pc:spChg chg="mod ord">
          <ac:chgData name="Palit, Tapti" userId="dec6fbcd-7598-406a-8cbf-504d4a3bac15" providerId="ADAL" clId="{ECD42228-5B96-4A72-B268-C46DF994E6B7}" dt="2024-01-27T23:36:30.163" v="65845" actId="700"/>
          <ac:spMkLst>
            <pc:docMk/>
            <pc:sldMk cId="2630279957" sldId="972"/>
            <ac:spMk id="4" creationId="{6CF770D4-8FC3-4752-452D-3403F0F5CD9A}"/>
          </ac:spMkLst>
        </pc:spChg>
        <pc:spChg chg="add mod">
          <ac:chgData name="Palit, Tapti" userId="dec6fbcd-7598-406a-8cbf-504d4a3bac15" providerId="ADAL" clId="{ECD42228-5B96-4A72-B268-C46DF994E6B7}" dt="2024-01-29T14:33:17.013" v="78676" actId="478"/>
          <ac:spMkLst>
            <pc:docMk/>
            <pc:sldMk cId="2630279957" sldId="972"/>
            <ac:spMk id="6" creationId="{C610557C-4A52-48C2-36D5-72A6998E85D2}"/>
          </ac:spMkLst>
        </pc:spChg>
        <pc:spChg chg="add del mod ord">
          <ac:chgData name="Palit, Tapti" userId="dec6fbcd-7598-406a-8cbf-504d4a3bac15" providerId="ADAL" clId="{ECD42228-5B96-4A72-B268-C46DF994E6B7}" dt="2024-01-29T14:33:17.013" v="78676" actId="478"/>
          <ac:spMkLst>
            <pc:docMk/>
            <pc:sldMk cId="2630279957" sldId="972"/>
            <ac:spMk id="7" creationId="{46D55653-ADD8-DAB0-F2D2-95E801690464}"/>
          </ac:spMkLst>
        </pc:spChg>
        <pc:graphicFrameChg chg="add">
          <ac:chgData name="Palit, Tapti" userId="dec6fbcd-7598-406a-8cbf-504d4a3bac15" providerId="ADAL" clId="{ECD42228-5B96-4A72-B268-C46DF994E6B7}" dt="2024-01-27T22:06:36.753" v="65561"/>
          <ac:graphicFrameMkLst>
            <pc:docMk/>
            <pc:sldMk cId="2630279957" sldId="972"/>
            <ac:graphicFrameMk id="5" creationId="{ECCA0BFE-4CAD-748D-1D6B-804D13876EE2}"/>
          </ac:graphicFrameMkLst>
        </pc:graphicFrameChg>
        <pc:graphicFrameChg chg="add del mod modGraphic">
          <ac:chgData name="Palit, Tapti" userId="dec6fbcd-7598-406a-8cbf-504d4a3bac15" providerId="ADAL" clId="{ECD42228-5B96-4A72-B268-C46DF994E6B7}" dt="2024-01-27T23:38:33.423" v="65925" actId="478"/>
          <ac:graphicFrameMkLst>
            <pc:docMk/>
            <pc:sldMk cId="2630279957" sldId="972"/>
            <ac:graphicFrameMk id="6" creationId="{E10D7AAA-B502-8DA3-002F-B8C0E7366111}"/>
          </ac:graphicFrameMkLst>
        </pc:graphicFrameChg>
        <pc:graphicFrameChg chg="add del mod">
          <ac:chgData name="Palit, Tapti" userId="dec6fbcd-7598-406a-8cbf-504d4a3bac15" providerId="ADAL" clId="{ECD42228-5B96-4A72-B268-C46DF994E6B7}" dt="2024-01-27T23:39:19.238" v="65937" actId="478"/>
          <ac:graphicFrameMkLst>
            <pc:docMk/>
            <pc:sldMk cId="2630279957" sldId="972"/>
            <ac:graphicFrameMk id="10" creationId="{023475FE-193B-A369-A413-2D8F26108178}"/>
          </ac:graphicFrameMkLst>
        </pc:graphicFrameChg>
        <pc:graphicFrameChg chg="add mod">
          <ac:chgData name="Palit, Tapti" userId="dec6fbcd-7598-406a-8cbf-504d4a3bac15" providerId="ADAL" clId="{ECD42228-5B96-4A72-B268-C46DF994E6B7}" dt="2024-02-11T20:08:08.475" v="112334"/>
          <ac:graphicFrameMkLst>
            <pc:docMk/>
            <pc:sldMk cId="2630279957" sldId="972"/>
            <ac:graphicFrameMk id="13" creationId="{8AD63073-F432-BE5C-FFCC-6F13270A901F}"/>
          </ac:graphicFrameMkLst>
        </pc:graphicFrameChg>
        <pc:picChg chg="mod">
          <ac:chgData name="Palit, Tapti" userId="dec6fbcd-7598-406a-8cbf-504d4a3bac15" providerId="ADAL" clId="{ECD42228-5B96-4A72-B268-C46DF994E6B7}" dt="2024-01-28T20:52:16.700" v="68610" actId="1076"/>
          <ac:picMkLst>
            <pc:docMk/>
            <pc:sldMk cId="2630279957" sldId="972"/>
            <ac:picMk id="4098" creationId="{1C635E98-D7B6-96F4-A673-D30997710178}"/>
          </ac:picMkLst>
        </pc:picChg>
      </pc:sldChg>
      <pc:sldChg chg="add del mod modShow">
        <pc:chgData name="Palit, Tapti" userId="dec6fbcd-7598-406a-8cbf-504d4a3bac15" providerId="ADAL" clId="{ECD42228-5B96-4A72-B268-C46DF994E6B7}" dt="2024-01-27T18:25:05.715" v="64368"/>
        <pc:sldMkLst>
          <pc:docMk/>
          <pc:sldMk cId="3375262507" sldId="972"/>
        </pc:sldMkLst>
      </pc:sldChg>
      <pc:sldChg chg="modSp add mod modNotesTx">
        <pc:chgData name="Palit, Tapti" userId="dec6fbcd-7598-406a-8cbf-504d4a3bac15" providerId="ADAL" clId="{ECD42228-5B96-4A72-B268-C46DF994E6B7}" dt="2024-01-25T05:49:23.145" v="52839" actId="20577"/>
        <pc:sldMkLst>
          <pc:docMk/>
          <pc:sldMk cId="1869962430" sldId="973"/>
        </pc:sldMkLst>
        <pc:spChg chg="mod">
          <ac:chgData name="Palit, Tapti" userId="dec6fbcd-7598-406a-8cbf-504d4a3bac15" providerId="ADAL" clId="{ECD42228-5B96-4A72-B268-C46DF994E6B7}" dt="2024-01-25T05:29:50.055" v="52030" actId="20577"/>
          <ac:spMkLst>
            <pc:docMk/>
            <pc:sldMk cId="1869962430" sldId="973"/>
            <ac:spMk id="3" creationId="{C2AC3463-E898-8385-593F-593DA4125E40}"/>
          </ac:spMkLst>
        </pc:spChg>
        <pc:spChg chg="mod">
          <ac:chgData name="Palit, Tapti" userId="dec6fbcd-7598-406a-8cbf-504d4a3bac15" providerId="ADAL" clId="{ECD42228-5B96-4A72-B268-C46DF994E6B7}" dt="2024-01-25T05:30:13.391" v="52125" actId="20577"/>
          <ac:spMkLst>
            <pc:docMk/>
            <pc:sldMk cId="1869962430" sldId="973"/>
            <ac:spMk id="14" creationId="{462D7690-4AF0-F4EE-E123-EE7F9CA22BD0}"/>
          </ac:spMkLst>
        </pc:spChg>
      </pc:sldChg>
      <pc:sldChg chg="addSp delSp modSp add mod delAnim modAnim modNotesTx">
        <pc:chgData name="Palit, Tapti" userId="dec6fbcd-7598-406a-8cbf-504d4a3bac15" providerId="ADAL" clId="{ECD42228-5B96-4A72-B268-C46DF994E6B7}" dt="2024-01-25T05:48:47.705" v="52838" actId="20577"/>
        <pc:sldMkLst>
          <pc:docMk/>
          <pc:sldMk cId="302348949" sldId="974"/>
        </pc:sldMkLst>
        <pc:spChg chg="mod">
          <ac:chgData name="Palit, Tapti" userId="dec6fbcd-7598-406a-8cbf-504d4a3bac15" providerId="ADAL" clId="{ECD42228-5B96-4A72-B268-C46DF994E6B7}" dt="2024-01-25T05:32:19.375" v="52211" actId="20577"/>
          <ac:spMkLst>
            <pc:docMk/>
            <pc:sldMk cId="302348949" sldId="974"/>
            <ac:spMk id="2" creationId="{40DFA5DC-A829-B052-17BC-8F0762F4FE5A}"/>
          </ac:spMkLst>
        </pc:spChg>
        <pc:spChg chg="add mod">
          <ac:chgData name="Palit, Tapti" userId="dec6fbcd-7598-406a-8cbf-504d4a3bac15" providerId="ADAL" clId="{ECD42228-5B96-4A72-B268-C46DF994E6B7}" dt="2024-01-25T05:32:30.287" v="52242" actId="20577"/>
          <ac:spMkLst>
            <pc:docMk/>
            <pc:sldMk cId="302348949" sldId="974"/>
            <ac:spMk id="5" creationId="{1B8C8A90-8005-319E-B0B6-9399CA218F2B}"/>
          </ac:spMkLst>
        </pc:spChg>
        <pc:spChg chg="del">
          <ac:chgData name="Palit, Tapti" userId="dec6fbcd-7598-406a-8cbf-504d4a3bac15" providerId="ADAL" clId="{ECD42228-5B96-4A72-B268-C46DF994E6B7}" dt="2024-01-25T05:32:09.365" v="52196" actId="478"/>
          <ac:spMkLst>
            <pc:docMk/>
            <pc:sldMk cId="302348949" sldId="974"/>
            <ac:spMk id="6" creationId="{735C9574-0EA7-E314-C35D-BFF3AF23E485}"/>
          </ac:spMkLst>
        </pc:spChg>
        <pc:picChg chg="del">
          <ac:chgData name="Palit, Tapti" userId="dec6fbcd-7598-406a-8cbf-504d4a3bac15" providerId="ADAL" clId="{ECD42228-5B96-4A72-B268-C46DF994E6B7}" dt="2024-01-25T05:32:02.682" v="52193" actId="478"/>
          <ac:picMkLst>
            <pc:docMk/>
            <pc:sldMk cId="302348949" sldId="974"/>
            <ac:picMk id="3" creationId="{8721059C-2FE0-C3F1-B108-094C2F7DB426}"/>
          </ac:picMkLst>
        </pc:picChg>
        <pc:picChg chg="mod">
          <ac:chgData name="Palit, Tapti" userId="dec6fbcd-7598-406a-8cbf-504d4a3bac15" providerId="ADAL" clId="{ECD42228-5B96-4A72-B268-C46DF994E6B7}" dt="2024-01-25T05:32:12.524" v="52197" actId="1076"/>
          <ac:picMkLst>
            <pc:docMk/>
            <pc:sldMk cId="302348949" sldId="974"/>
            <ac:picMk id="9" creationId="{423BC550-D685-85D9-ED2A-D7536C774E06}"/>
          </ac:picMkLst>
        </pc:picChg>
        <pc:picChg chg="mod">
          <ac:chgData name="Palit, Tapti" userId="dec6fbcd-7598-406a-8cbf-504d4a3bac15" providerId="ADAL" clId="{ECD42228-5B96-4A72-B268-C46DF994E6B7}" dt="2024-01-25T05:32:15.010" v="52198" actId="1076"/>
          <ac:picMkLst>
            <pc:docMk/>
            <pc:sldMk cId="302348949" sldId="974"/>
            <ac:picMk id="12290" creationId="{1EA27A63-C684-3E37-F662-0A23ACF930B4}"/>
          </ac:picMkLst>
        </pc:picChg>
      </pc:sldChg>
      <pc:sldChg chg="addSp modSp mod modAnim delCm modNotesTx">
        <pc:chgData name="Palit, Tapti" userId="dec6fbcd-7598-406a-8cbf-504d4a3bac15" providerId="ADAL" clId="{ECD42228-5B96-4A72-B268-C46DF994E6B7}" dt="2024-02-11T18:02:59.609" v="110972"/>
        <pc:sldMkLst>
          <pc:docMk/>
          <pc:sldMk cId="2119273101" sldId="974"/>
        </pc:sldMkLst>
        <pc:spChg chg="mod">
          <ac:chgData name="Palit, Tapti" userId="dec6fbcd-7598-406a-8cbf-504d4a3bac15" providerId="ADAL" clId="{ECD42228-5B96-4A72-B268-C46DF994E6B7}" dt="2024-02-09T00:18:24.392" v="101716" actId="20577"/>
          <ac:spMkLst>
            <pc:docMk/>
            <pc:sldMk cId="2119273101" sldId="974"/>
            <ac:spMk id="2" creationId="{40DFA5DC-A829-B052-17BC-8F0762F4FE5A}"/>
          </ac:spMkLst>
        </pc:spChg>
        <pc:spChg chg="mod">
          <ac:chgData name="Palit, Tapti" userId="dec6fbcd-7598-406a-8cbf-504d4a3bac15" providerId="ADAL" clId="{ECD42228-5B96-4A72-B268-C46DF994E6B7}" dt="2024-02-11T18:02:48.572" v="110969" actId="164"/>
          <ac:spMkLst>
            <pc:docMk/>
            <pc:sldMk cId="2119273101" sldId="974"/>
            <ac:spMk id="5" creationId="{1B8C8A90-8005-319E-B0B6-9399CA218F2B}"/>
          </ac:spMkLst>
        </pc:spChg>
        <pc:spChg chg="mod">
          <ac:chgData name="Palit, Tapti" userId="dec6fbcd-7598-406a-8cbf-504d4a3bac15" providerId="ADAL" clId="{ECD42228-5B96-4A72-B268-C46DF994E6B7}" dt="2024-01-26T15:58:57.358" v="61509" actId="5793"/>
          <ac:spMkLst>
            <pc:docMk/>
            <pc:sldMk cId="2119273101" sldId="974"/>
            <ac:spMk id="7" creationId="{BB113AE1-85FB-8DC6-BD35-D536DD77647B}"/>
          </ac:spMkLst>
        </pc:spChg>
        <pc:grpChg chg="add mod">
          <ac:chgData name="Palit, Tapti" userId="dec6fbcd-7598-406a-8cbf-504d4a3bac15" providerId="ADAL" clId="{ECD42228-5B96-4A72-B268-C46DF994E6B7}" dt="2024-02-11T18:02:48.572" v="110969" actId="164"/>
          <ac:grpSpMkLst>
            <pc:docMk/>
            <pc:sldMk cId="2119273101" sldId="974"/>
            <ac:grpSpMk id="4" creationId="{50B3DF3D-1384-5EBB-5D23-E84811B0122D}"/>
          </ac:grpSpMkLst>
        </pc:grpChg>
        <pc:picChg chg="mod">
          <ac:chgData name="Palit, Tapti" userId="dec6fbcd-7598-406a-8cbf-504d4a3bac15" providerId="ADAL" clId="{ECD42228-5B96-4A72-B268-C46DF994E6B7}" dt="2024-02-11T18:02:48.572" v="110969" actId="164"/>
          <ac:picMkLst>
            <pc:docMk/>
            <pc:sldMk cId="2119273101" sldId="974"/>
            <ac:picMk id="9" creationId="{423BC550-D685-85D9-ED2A-D7536C774E06}"/>
          </ac:picMkLst>
        </pc:picChg>
        <pc:picChg chg="mod">
          <ac:chgData name="Palit, Tapti" userId="dec6fbcd-7598-406a-8cbf-504d4a3bac15" providerId="ADAL" clId="{ECD42228-5B96-4A72-B268-C46DF994E6B7}" dt="2024-02-11T18:02:48.572" v="110969" actId="164"/>
          <ac:picMkLst>
            <pc:docMk/>
            <pc:sldMk cId="2119273101" sldId="974"/>
            <ac:picMk id="12290" creationId="{1EA27A63-C684-3E37-F662-0A23ACF930B4}"/>
          </ac:picMkLst>
        </pc:picChg>
        <pc:extLst>
          <p:ext xmlns:p="http://schemas.openxmlformats.org/presentationml/2006/main" uri="{D6D511B9-2390-475A-947B-AFAB55BFBCF1}">
            <pc226:cmChg xmlns:pc226="http://schemas.microsoft.com/office/powerpoint/2022/06/main/command" chg="del">
              <pc226:chgData name="Palit, Tapti" userId="dec6fbcd-7598-406a-8cbf-504d4a3bac15" providerId="ADAL" clId="{ECD42228-5B96-4A72-B268-C46DF994E6B7}" dt="2024-02-09T04:52:23.619" v="104534"/>
              <pc2:cmMkLst xmlns:pc2="http://schemas.microsoft.com/office/powerpoint/2019/9/main/command">
                <pc:docMk/>
                <pc:sldMk cId="2119273101" sldId="974"/>
                <pc2:cmMk id="{F62F8916-D0E2-4F89-83C8-52F06C57AD9D}"/>
              </pc2:cmMkLst>
            </pc226:cmChg>
          </p:ext>
        </pc:extLst>
      </pc:sldChg>
      <pc:sldChg chg="delSp modSp add del mod ord modNotesTx">
        <pc:chgData name="Palit, Tapti" userId="dec6fbcd-7598-406a-8cbf-504d4a3bac15" providerId="ADAL" clId="{ECD42228-5B96-4A72-B268-C46DF994E6B7}" dt="2024-01-26T21:24:07.210" v="61900" actId="2696"/>
        <pc:sldMkLst>
          <pc:docMk/>
          <pc:sldMk cId="1066699698" sldId="975"/>
        </pc:sldMkLst>
        <pc:spChg chg="del">
          <ac:chgData name="Palit, Tapti" userId="dec6fbcd-7598-406a-8cbf-504d4a3bac15" providerId="ADAL" clId="{ECD42228-5B96-4A72-B268-C46DF994E6B7}" dt="2024-01-25T05:34:17.522" v="52258" actId="478"/>
          <ac:spMkLst>
            <pc:docMk/>
            <pc:sldMk cId="1066699698" sldId="975"/>
            <ac:spMk id="14" creationId="{27AB9375-19B9-3335-1C81-AAE7C1AA2B1E}"/>
          </ac:spMkLst>
        </pc:spChg>
        <pc:graphicFrameChg chg="modGraphic">
          <ac:chgData name="Palit, Tapti" userId="dec6fbcd-7598-406a-8cbf-504d4a3bac15" providerId="ADAL" clId="{ECD42228-5B96-4A72-B268-C46DF994E6B7}" dt="2024-01-25T05:34:32.049" v="52262" actId="207"/>
          <ac:graphicFrameMkLst>
            <pc:docMk/>
            <pc:sldMk cId="1066699698" sldId="975"/>
            <ac:graphicFrameMk id="13" creationId="{85666DB5-D78E-C0E9-3649-93E41B7F7755}"/>
          </ac:graphicFrameMkLst>
        </pc:graphicFrameChg>
      </pc:sldChg>
      <pc:sldChg chg="add del mod modShow">
        <pc:chgData name="Palit, Tapti" userId="dec6fbcd-7598-406a-8cbf-504d4a3bac15" providerId="ADAL" clId="{ECD42228-5B96-4A72-B268-C46DF994E6B7}" dt="2024-01-28T03:44:01.241" v="67437" actId="47"/>
        <pc:sldMkLst>
          <pc:docMk/>
          <pc:sldMk cId="2603839381" sldId="975"/>
        </pc:sldMkLst>
      </pc:sldChg>
      <pc:sldChg chg="del">
        <pc:chgData name="Palit, Tapti" userId="dec6fbcd-7598-406a-8cbf-504d4a3bac15" providerId="ADAL" clId="{ECD42228-5B96-4A72-B268-C46DF994E6B7}" dt="2024-01-28T03:44:01.241" v="67437" actId="47"/>
        <pc:sldMkLst>
          <pc:docMk/>
          <pc:sldMk cId="510541664" sldId="976"/>
        </pc:sldMkLst>
      </pc:sldChg>
      <pc:sldChg chg="addSp modSp new mod modAnim modNotesTx">
        <pc:chgData name="Palit, Tapti" userId="dec6fbcd-7598-406a-8cbf-504d4a3bac15" providerId="ADAL" clId="{ECD42228-5B96-4A72-B268-C46DF994E6B7}" dt="2024-01-25T13:47:04.841" v="58975" actId="20577"/>
        <pc:sldMkLst>
          <pc:docMk/>
          <pc:sldMk cId="1956623969" sldId="976"/>
        </pc:sldMkLst>
        <pc:spChg chg="mod">
          <ac:chgData name="Palit, Tapti" userId="dec6fbcd-7598-406a-8cbf-504d4a3bac15" providerId="ADAL" clId="{ECD42228-5B96-4A72-B268-C46DF994E6B7}" dt="2024-01-25T05:46:58.550" v="52665" actId="20577"/>
          <ac:spMkLst>
            <pc:docMk/>
            <pc:sldMk cId="1956623969" sldId="976"/>
            <ac:spMk id="2" creationId="{E470CC57-6C32-7825-9CCD-F4A192D3119F}"/>
          </ac:spMkLst>
        </pc:spChg>
        <pc:spChg chg="mod">
          <ac:chgData name="Palit, Tapti" userId="dec6fbcd-7598-406a-8cbf-504d4a3bac15" providerId="ADAL" clId="{ECD42228-5B96-4A72-B268-C46DF994E6B7}" dt="2024-01-25T05:43:30.095" v="52462" actId="20577"/>
          <ac:spMkLst>
            <pc:docMk/>
            <pc:sldMk cId="1956623969" sldId="976"/>
            <ac:spMk id="3" creationId="{E4A3937F-3571-5A5D-0101-49651F5C7D3F}"/>
          </ac:spMkLst>
        </pc:spChg>
        <pc:spChg chg="add mod">
          <ac:chgData name="Palit, Tapti" userId="dec6fbcd-7598-406a-8cbf-504d4a3bac15" providerId="ADAL" clId="{ECD42228-5B96-4A72-B268-C46DF994E6B7}" dt="2024-01-25T05:47:14.800" v="52666"/>
          <ac:spMkLst>
            <pc:docMk/>
            <pc:sldMk cId="1956623969" sldId="976"/>
            <ac:spMk id="5" creationId="{F5F324E9-714C-1CBF-1CCD-9A6C2AA76298}"/>
          </ac:spMkLst>
        </pc:spChg>
        <pc:spChg chg="add mod">
          <ac:chgData name="Palit, Tapti" userId="dec6fbcd-7598-406a-8cbf-504d4a3bac15" providerId="ADAL" clId="{ECD42228-5B96-4A72-B268-C46DF994E6B7}" dt="2024-01-25T06:06:27.105" v="53482" actId="14100"/>
          <ac:spMkLst>
            <pc:docMk/>
            <pc:sldMk cId="1956623969" sldId="976"/>
            <ac:spMk id="6" creationId="{18132DDA-DB08-4137-C62D-F1B586D0284D}"/>
          </ac:spMkLst>
        </pc:spChg>
        <pc:spChg chg="add mod">
          <ac:chgData name="Palit, Tapti" userId="dec6fbcd-7598-406a-8cbf-504d4a3bac15" providerId="ADAL" clId="{ECD42228-5B96-4A72-B268-C46DF994E6B7}" dt="2024-01-25T05:47:14.800" v="52666"/>
          <ac:spMkLst>
            <pc:docMk/>
            <pc:sldMk cId="1956623969" sldId="976"/>
            <ac:spMk id="8" creationId="{CD142230-6606-3059-9159-E801862B6AB2}"/>
          </ac:spMkLst>
        </pc:spChg>
        <pc:spChg chg="add mod">
          <ac:chgData name="Palit, Tapti" userId="dec6fbcd-7598-406a-8cbf-504d4a3bac15" providerId="ADAL" clId="{ECD42228-5B96-4A72-B268-C46DF994E6B7}" dt="2024-01-25T05:48:00.503" v="52778" actId="14100"/>
          <ac:spMkLst>
            <pc:docMk/>
            <pc:sldMk cId="1956623969" sldId="976"/>
            <ac:spMk id="9" creationId="{A0FEF42B-E7F8-3BFC-B50B-0179F150BFEA}"/>
          </ac:spMkLst>
        </pc:spChg>
        <pc:picChg chg="add mod">
          <ac:chgData name="Palit, Tapti" userId="dec6fbcd-7598-406a-8cbf-504d4a3bac15" providerId="ADAL" clId="{ECD42228-5B96-4A72-B268-C46DF994E6B7}" dt="2024-01-25T06:05:44.209" v="53476" actId="1076"/>
          <ac:picMkLst>
            <pc:docMk/>
            <pc:sldMk cId="1956623969" sldId="976"/>
            <ac:picMk id="10" creationId="{613987A6-F187-E522-A11D-DFEAB29D1236}"/>
          </ac:picMkLst>
        </pc:picChg>
        <pc:cxnChg chg="add mod">
          <ac:chgData name="Palit, Tapti" userId="dec6fbcd-7598-406a-8cbf-504d4a3bac15" providerId="ADAL" clId="{ECD42228-5B96-4A72-B268-C46DF994E6B7}" dt="2024-01-25T06:06:24.680" v="53481" actId="14100"/>
          <ac:cxnSpMkLst>
            <pc:docMk/>
            <pc:sldMk cId="1956623969" sldId="976"/>
            <ac:cxnSpMk id="7" creationId="{BC8EB2D9-0A72-0953-FC3C-1ECB90465A56}"/>
          </ac:cxnSpMkLst>
        </pc:cxnChg>
      </pc:sldChg>
      <pc:sldChg chg="del">
        <pc:chgData name="Palit, Tapti" userId="dec6fbcd-7598-406a-8cbf-504d4a3bac15" providerId="ADAL" clId="{ECD42228-5B96-4A72-B268-C46DF994E6B7}" dt="2024-01-28T03:44:01.241" v="67437" actId="47"/>
        <pc:sldMkLst>
          <pc:docMk/>
          <pc:sldMk cId="733332210" sldId="977"/>
        </pc:sldMkLst>
      </pc:sldChg>
      <pc:sldChg chg="addSp modSp add mod modNotesTx">
        <pc:chgData name="Palit, Tapti" userId="dec6fbcd-7598-406a-8cbf-504d4a3bac15" providerId="ADAL" clId="{ECD42228-5B96-4A72-B268-C46DF994E6B7}" dt="2024-01-25T06:45:49.765" v="55195" actId="20577"/>
        <pc:sldMkLst>
          <pc:docMk/>
          <pc:sldMk cId="4084256559" sldId="977"/>
        </pc:sldMkLst>
        <pc:spChg chg="add mod">
          <ac:chgData name="Palit, Tapti" userId="dec6fbcd-7598-406a-8cbf-504d4a3bac15" providerId="ADAL" clId="{ECD42228-5B96-4A72-B268-C46DF994E6B7}" dt="2024-01-25T05:46:22.858" v="52575" actId="20577"/>
          <ac:spMkLst>
            <pc:docMk/>
            <pc:sldMk cId="4084256559" sldId="977"/>
            <ac:spMk id="2" creationId="{EE41A3F6-A059-08E1-507C-E5B0F383CFCE}"/>
          </ac:spMkLst>
        </pc:spChg>
        <pc:spChg chg="mod">
          <ac:chgData name="Palit, Tapti" userId="dec6fbcd-7598-406a-8cbf-504d4a3bac15" providerId="ADAL" clId="{ECD42228-5B96-4A72-B268-C46DF994E6B7}" dt="2024-01-25T06:45:49.765" v="55195" actId="20577"/>
          <ac:spMkLst>
            <pc:docMk/>
            <pc:sldMk cId="4084256559" sldId="977"/>
            <ac:spMk id="3" creationId="{5355D09F-07D4-C48B-61E0-110907923520}"/>
          </ac:spMkLst>
        </pc:spChg>
      </pc:sldChg>
      <pc:sldChg chg="del">
        <pc:chgData name="Palit, Tapti" userId="dec6fbcd-7598-406a-8cbf-504d4a3bac15" providerId="ADAL" clId="{ECD42228-5B96-4A72-B268-C46DF994E6B7}" dt="2024-01-28T03:44:01.241" v="67437" actId="47"/>
        <pc:sldMkLst>
          <pc:docMk/>
          <pc:sldMk cId="2574414512" sldId="978"/>
        </pc:sldMkLst>
      </pc:sldChg>
      <pc:sldChg chg="addSp delSp modSp new mod modClrScheme chgLayout modNotesTx">
        <pc:chgData name="Palit, Tapti" userId="dec6fbcd-7598-406a-8cbf-504d4a3bac15" providerId="ADAL" clId="{ECD42228-5B96-4A72-B268-C46DF994E6B7}" dt="2024-01-25T13:19:43.025" v="58332" actId="20577"/>
        <pc:sldMkLst>
          <pc:docMk/>
          <pc:sldMk cId="3270966025" sldId="978"/>
        </pc:sldMkLst>
        <pc:spChg chg="del">
          <ac:chgData name="Palit, Tapti" userId="dec6fbcd-7598-406a-8cbf-504d4a3bac15" providerId="ADAL" clId="{ECD42228-5B96-4A72-B268-C46DF994E6B7}" dt="2024-01-25T05:49:41.332" v="52841" actId="700"/>
          <ac:spMkLst>
            <pc:docMk/>
            <pc:sldMk cId="3270966025" sldId="978"/>
            <ac:spMk id="2" creationId="{46855B2B-CE59-F31D-D6EA-45D78CED99F6}"/>
          </ac:spMkLst>
        </pc:spChg>
        <pc:spChg chg="del mod ord">
          <ac:chgData name="Palit, Tapti" userId="dec6fbcd-7598-406a-8cbf-504d4a3bac15" providerId="ADAL" clId="{ECD42228-5B96-4A72-B268-C46DF994E6B7}" dt="2024-01-25T05:49:41.332" v="52841" actId="700"/>
          <ac:spMkLst>
            <pc:docMk/>
            <pc:sldMk cId="3270966025" sldId="978"/>
            <ac:spMk id="3" creationId="{BE3583C2-EB91-610B-6DD6-BAA704B62B90}"/>
          </ac:spMkLst>
        </pc:spChg>
        <pc:spChg chg="mod ord">
          <ac:chgData name="Palit, Tapti" userId="dec6fbcd-7598-406a-8cbf-504d4a3bac15" providerId="ADAL" clId="{ECD42228-5B96-4A72-B268-C46DF994E6B7}" dt="2024-01-25T05:49:41.332" v="52841" actId="700"/>
          <ac:spMkLst>
            <pc:docMk/>
            <pc:sldMk cId="3270966025" sldId="978"/>
            <ac:spMk id="4" creationId="{BD344589-E6B3-28AF-3028-8F8655B92597}"/>
          </ac:spMkLst>
        </pc:spChg>
        <pc:spChg chg="del">
          <ac:chgData name="Palit, Tapti" userId="dec6fbcd-7598-406a-8cbf-504d4a3bac15" providerId="ADAL" clId="{ECD42228-5B96-4A72-B268-C46DF994E6B7}" dt="2024-01-25T05:49:41.332" v="52841" actId="700"/>
          <ac:spMkLst>
            <pc:docMk/>
            <pc:sldMk cId="3270966025" sldId="978"/>
            <ac:spMk id="5" creationId="{56911EC5-6D6B-A60C-360F-A565466E0192}"/>
          </ac:spMkLst>
        </pc:spChg>
        <pc:spChg chg="add mod ord">
          <ac:chgData name="Palit, Tapti" userId="dec6fbcd-7598-406a-8cbf-504d4a3bac15" providerId="ADAL" clId="{ECD42228-5B96-4A72-B268-C46DF994E6B7}" dt="2024-01-25T13:19:43.025" v="58332" actId="20577"/>
          <ac:spMkLst>
            <pc:docMk/>
            <pc:sldMk cId="3270966025" sldId="978"/>
            <ac:spMk id="6" creationId="{A9BDB459-6E9A-B708-AD32-81C9E500B6C8}"/>
          </ac:spMkLst>
        </pc:spChg>
      </pc:sldChg>
      <pc:sldChg chg="modSp add mod">
        <pc:chgData name="Palit, Tapti" userId="dec6fbcd-7598-406a-8cbf-504d4a3bac15" providerId="ADAL" clId="{ECD42228-5B96-4A72-B268-C46DF994E6B7}" dt="2024-01-25T13:57:32.663" v="59122" actId="20577"/>
        <pc:sldMkLst>
          <pc:docMk/>
          <pc:sldMk cId="224267784" sldId="979"/>
        </pc:sldMkLst>
        <pc:spChg chg="mod">
          <ac:chgData name="Palit, Tapti" userId="dec6fbcd-7598-406a-8cbf-504d4a3bac15" providerId="ADAL" clId="{ECD42228-5B96-4A72-B268-C46DF994E6B7}" dt="2024-01-25T13:57:32.663" v="59122" actId="20577"/>
          <ac:spMkLst>
            <pc:docMk/>
            <pc:sldMk cId="224267784" sldId="979"/>
            <ac:spMk id="3" creationId="{0F8FF57D-D875-4CA5-B98A-04F4C751036F}"/>
          </ac:spMkLst>
        </pc:spChg>
        <pc:spChg chg="mod">
          <ac:chgData name="Palit, Tapti" userId="dec6fbcd-7598-406a-8cbf-504d4a3bac15" providerId="ADAL" clId="{ECD42228-5B96-4A72-B268-C46DF994E6B7}" dt="2024-01-25T06:15:25.020" v="53733" actId="20577"/>
          <ac:spMkLst>
            <pc:docMk/>
            <pc:sldMk cId="224267784" sldId="979"/>
            <ac:spMk id="5" creationId="{86FADD99-6071-9343-BD21-FF17E57C884E}"/>
          </ac:spMkLst>
        </pc:spChg>
        <pc:graphicFrameChg chg="modGraphic">
          <ac:chgData name="Palit, Tapti" userId="dec6fbcd-7598-406a-8cbf-504d4a3bac15" providerId="ADAL" clId="{ECD42228-5B96-4A72-B268-C46DF994E6B7}" dt="2024-01-25T05:58:31.019" v="53165" actId="207"/>
          <ac:graphicFrameMkLst>
            <pc:docMk/>
            <pc:sldMk cId="224267784" sldId="979"/>
            <ac:graphicFrameMk id="6" creationId="{82D73C16-A132-AF74-FA7D-FADD1D52DEC4}"/>
          </ac:graphicFrameMkLst>
        </pc:graphicFrameChg>
      </pc:sldChg>
      <pc:sldChg chg="addSp modSp del">
        <pc:chgData name="Palit, Tapti" userId="dec6fbcd-7598-406a-8cbf-504d4a3bac15" providerId="ADAL" clId="{ECD42228-5B96-4A72-B268-C46DF994E6B7}" dt="2024-01-30T03:36:56.032" v="85536" actId="2696"/>
        <pc:sldMkLst>
          <pc:docMk/>
          <pc:sldMk cId="971250150" sldId="979"/>
        </pc:sldMkLst>
        <pc:spChg chg="add mod">
          <ac:chgData name="Palit, Tapti" userId="dec6fbcd-7598-406a-8cbf-504d4a3bac15" providerId="ADAL" clId="{ECD42228-5B96-4A72-B268-C46DF994E6B7}" dt="2024-01-27T22:11:41.051" v="65630"/>
          <ac:spMkLst>
            <pc:docMk/>
            <pc:sldMk cId="971250150" sldId="979"/>
            <ac:spMk id="7" creationId="{B359689D-6642-3201-D192-710587634AEA}"/>
          </ac:spMkLst>
        </pc:spChg>
      </pc:sldChg>
      <pc:sldChg chg="add mod modShow">
        <pc:chgData name="Palit, Tapti" userId="dec6fbcd-7598-406a-8cbf-504d4a3bac15" providerId="ADAL" clId="{ECD42228-5B96-4A72-B268-C46DF994E6B7}" dt="2024-01-30T03:37:02.708" v="85538" actId="729"/>
        <pc:sldMkLst>
          <pc:docMk/>
          <pc:sldMk cId="2950618884" sldId="979"/>
        </pc:sldMkLst>
      </pc:sldChg>
      <pc:sldChg chg="add mod modShow">
        <pc:chgData name="Palit, Tapti" userId="dec6fbcd-7598-406a-8cbf-504d4a3bac15" providerId="ADAL" clId="{ECD42228-5B96-4A72-B268-C46DF994E6B7}" dt="2024-01-30T03:37:02.708" v="85538" actId="729"/>
        <pc:sldMkLst>
          <pc:docMk/>
          <pc:sldMk cId="258627336" sldId="980"/>
        </pc:sldMkLst>
      </pc:sldChg>
      <pc:sldChg chg="addSp delSp modSp add mod modNotesTx">
        <pc:chgData name="Palit, Tapti" userId="dec6fbcd-7598-406a-8cbf-504d4a3bac15" providerId="ADAL" clId="{ECD42228-5B96-4A72-B268-C46DF994E6B7}" dt="2024-01-25T13:57:38.208" v="59124" actId="20577"/>
        <pc:sldMkLst>
          <pc:docMk/>
          <pc:sldMk cId="2034994246" sldId="980"/>
        </pc:sldMkLst>
        <pc:spChg chg="mod">
          <ac:chgData name="Palit, Tapti" userId="dec6fbcd-7598-406a-8cbf-504d4a3bac15" providerId="ADAL" clId="{ECD42228-5B96-4A72-B268-C46DF994E6B7}" dt="2024-01-25T13:57:38.208" v="59124" actId="20577"/>
          <ac:spMkLst>
            <pc:docMk/>
            <pc:sldMk cId="2034994246" sldId="980"/>
            <ac:spMk id="3" creationId="{0F8FF57D-D875-4CA5-B98A-04F4C751036F}"/>
          </ac:spMkLst>
        </pc:spChg>
        <pc:spChg chg="mod">
          <ac:chgData name="Palit, Tapti" userId="dec6fbcd-7598-406a-8cbf-504d4a3bac15" providerId="ADAL" clId="{ECD42228-5B96-4A72-B268-C46DF994E6B7}" dt="2024-01-25T06:15:28.859" v="53735" actId="20577"/>
          <ac:spMkLst>
            <pc:docMk/>
            <pc:sldMk cId="2034994246" sldId="980"/>
            <ac:spMk id="5" creationId="{86FADD99-6071-9343-BD21-FF17E57C884E}"/>
          </ac:spMkLst>
        </pc:spChg>
        <pc:spChg chg="add del mod">
          <ac:chgData name="Palit, Tapti" userId="dec6fbcd-7598-406a-8cbf-504d4a3bac15" providerId="ADAL" clId="{ECD42228-5B96-4A72-B268-C46DF994E6B7}" dt="2024-01-25T06:13:44.921" v="53687" actId="478"/>
          <ac:spMkLst>
            <pc:docMk/>
            <pc:sldMk cId="2034994246" sldId="980"/>
            <ac:spMk id="7" creationId="{286F2121-3590-F102-13BD-3544B4188B20}"/>
          </ac:spMkLst>
        </pc:spChg>
        <pc:spChg chg="add mod">
          <ac:chgData name="Palit, Tapti" userId="dec6fbcd-7598-406a-8cbf-504d4a3bac15" providerId="ADAL" clId="{ECD42228-5B96-4A72-B268-C46DF994E6B7}" dt="2024-01-25T06:14:26.992" v="53703" actId="14100"/>
          <ac:spMkLst>
            <pc:docMk/>
            <pc:sldMk cId="2034994246" sldId="980"/>
            <ac:spMk id="8" creationId="{F3A2AE12-6D25-896E-FC81-48F05AEFCF6E}"/>
          </ac:spMkLst>
        </pc:spChg>
        <pc:graphicFrameChg chg="modGraphic">
          <ac:chgData name="Palit, Tapti" userId="dec6fbcd-7598-406a-8cbf-504d4a3bac15" providerId="ADAL" clId="{ECD42228-5B96-4A72-B268-C46DF994E6B7}" dt="2024-01-25T06:14:07.218" v="53697" actId="207"/>
          <ac:graphicFrameMkLst>
            <pc:docMk/>
            <pc:sldMk cId="2034994246" sldId="980"/>
            <ac:graphicFrameMk id="6" creationId="{82D73C16-A132-AF74-FA7D-FADD1D52DEC4}"/>
          </ac:graphicFrameMkLst>
        </pc:graphicFrameChg>
      </pc:sldChg>
      <pc:sldChg chg="addSp modSp del modNotesTx">
        <pc:chgData name="Palit, Tapti" userId="dec6fbcd-7598-406a-8cbf-504d4a3bac15" providerId="ADAL" clId="{ECD42228-5B96-4A72-B268-C46DF994E6B7}" dt="2024-01-30T03:36:56.032" v="85536" actId="2696"/>
        <pc:sldMkLst>
          <pc:docMk/>
          <pc:sldMk cId="3981404457" sldId="980"/>
        </pc:sldMkLst>
        <pc:spChg chg="add mod">
          <ac:chgData name="Palit, Tapti" userId="dec6fbcd-7598-406a-8cbf-504d4a3bac15" providerId="ADAL" clId="{ECD42228-5B96-4A72-B268-C46DF994E6B7}" dt="2024-01-27T22:11:42.744" v="65631"/>
          <ac:spMkLst>
            <pc:docMk/>
            <pc:sldMk cId="3981404457" sldId="980"/>
            <ac:spMk id="7" creationId="{CB9369D6-14B9-D447-5A74-B71C278600AC}"/>
          </ac:spMkLst>
        </pc:spChg>
      </pc:sldChg>
      <pc:sldChg chg="add mod modShow">
        <pc:chgData name="Palit, Tapti" userId="dec6fbcd-7598-406a-8cbf-504d4a3bac15" providerId="ADAL" clId="{ECD42228-5B96-4A72-B268-C46DF994E6B7}" dt="2024-01-30T03:37:02.708" v="85538" actId="729"/>
        <pc:sldMkLst>
          <pc:docMk/>
          <pc:sldMk cId="450628620" sldId="981"/>
        </pc:sldMkLst>
      </pc:sldChg>
      <pc:sldChg chg="new del">
        <pc:chgData name="Palit, Tapti" userId="dec6fbcd-7598-406a-8cbf-504d4a3bac15" providerId="ADAL" clId="{ECD42228-5B96-4A72-B268-C46DF994E6B7}" dt="2024-01-25T06:14:46.694" v="53706" actId="47"/>
        <pc:sldMkLst>
          <pc:docMk/>
          <pc:sldMk cId="1181139589" sldId="981"/>
        </pc:sldMkLst>
      </pc:sldChg>
      <pc:sldChg chg="modSp add del mod">
        <pc:chgData name="Palit, Tapti" userId="dec6fbcd-7598-406a-8cbf-504d4a3bac15" providerId="ADAL" clId="{ECD42228-5B96-4A72-B268-C46DF994E6B7}" dt="2024-01-25T06:14:41.732" v="53704" actId="47"/>
        <pc:sldMkLst>
          <pc:docMk/>
          <pc:sldMk cId="1270775866" sldId="981"/>
        </pc:sldMkLst>
        <pc:graphicFrameChg chg="modGraphic">
          <ac:chgData name="Palit, Tapti" userId="dec6fbcd-7598-406a-8cbf-504d4a3bac15" providerId="ADAL" clId="{ECD42228-5B96-4A72-B268-C46DF994E6B7}" dt="2024-01-25T06:02:37.146" v="53420" actId="207"/>
          <ac:graphicFrameMkLst>
            <pc:docMk/>
            <pc:sldMk cId="1270775866" sldId="981"/>
            <ac:graphicFrameMk id="6" creationId="{82D73C16-A132-AF74-FA7D-FADD1D52DEC4}"/>
          </ac:graphicFrameMkLst>
        </pc:graphicFrameChg>
      </pc:sldChg>
      <pc:sldChg chg="addSp modSp del modNotesTx">
        <pc:chgData name="Palit, Tapti" userId="dec6fbcd-7598-406a-8cbf-504d4a3bac15" providerId="ADAL" clId="{ECD42228-5B96-4A72-B268-C46DF994E6B7}" dt="2024-01-30T03:36:56.032" v="85536" actId="2696"/>
        <pc:sldMkLst>
          <pc:docMk/>
          <pc:sldMk cId="1391431205" sldId="981"/>
        </pc:sldMkLst>
        <pc:spChg chg="add mod">
          <ac:chgData name="Palit, Tapti" userId="dec6fbcd-7598-406a-8cbf-504d4a3bac15" providerId="ADAL" clId="{ECD42228-5B96-4A72-B268-C46DF994E6B7}" dt="2024-01-27T22:11:44.335" v="65632"/>
          <ac:spMkLst>
            <pc:docMk/>
            <pc:sldMk cId="1391431205" sldId="981"/>
            <ac:spMk id="7" creationId="{D4D8667D-D0AC-63D8-F653-07E6AD3D4D00}"/>
          </ac:spMkLst>
        </pc:spChg>
      </pc:sldChg>
      <pc:sldChg chg="modSp add mod modNotesTx">
        <pc:chgData name="Palit, Tapti" userId="dec6fbcd-7598-406a-8cbf-504d4a3bac15" providerId="ADAL" clId="{ECD42228-5B96-4A72-B268-C46DF994E6B7}" dt="2024-01-25T13:57:47.686" v="59126" actId="20577"/>
        <pc:sldMkLst>
          <pc:docMk/>
          <pc:sldMk cId="1548203207" sldId="981"/>
        </pc:sldMkLst>
        <pc:spChg chg="mod">
          <ac:chgData name="Palit, Tapti" userId="dec6fbcd-7598-406a-8cbf-504d4a3bac15" providerId="ADAL" clId="{ECD42228-5B96-4A72-B268-C46DF994E6B7}" dt="2024-01-25T13:57:47.686" v="59126" actId="20577"/>
          <ac:spMkLst>
            <pc:docMk/>
            <pc:sldMk cId="1548203207" sldId="981"/>
            <ac:spMk id="3" creationId="{0F8FF57D-D875-4CA5-B98A-04F4C751036F}"/>
          </ac:spMkLst>
        </pc:spChg>
        <pc:spChg chg="mod">
          <ac:chgData name="Palit, Tapti" userId="dec6fbcd-7598-406a-8cbf-504d4a3bac15" providerId="ADAL" clId="{ECD42228-5B96-4A72-B268-C46DF994E6B7}" dt="2024-01-25T06:15:15.577" v="53729" actId="20577"/>
          <ac:spMkLst>
            <pc:docMk/>
            <pc:sldMk cId="1548203207" sldId="981"/>
            <ac:spMk id="5" creationId="{86FADD99-6071-9343-BD21-FF17E57C884E}"/>
          </ac:spMkLst>
        </pc:spChg>
        <pc:graphicFrameChg chg="modGraphic">
          <ac:chgData name="Palit, Tapti" userId="dec6fbcd-7598-406a-8cbf-504d4a3bac15" providerId="ADAL" clId="{ECD42228-5B96-4A72-B268-C46DF994E6B7}" dt="2024-01-25T06:17:09.603" v="53874" actId="207"/>
          <ac:graphicFrameMkLst>
            <pc:docMk/>
            <pc:sldMk cId="1548203207" sldId="981"/>
            <ac:graphicFrameMk id="6" creationId="{82D73C16-A132-AF74-FA7D-FADD1D52DEC4}"/>
          </ac:graphicFrameMkLst>
        </pc:graphicFrameChg>
      </pc:sldChg>
      <pc:sldChg chg="delSp modSp add del mod">
        <pc:chgData name="Palit, Tapti" userId="dec6fbcd-7598-406a-8cbf-504d4a3bac15" providerId="ADAL" clId="{ECD42228-5B96-4A72-B268-C46DF994E6B7}" dt="2024-01-25T06:14:41.732" v="53704" actId="47"/>
        <pc:sldMkLst>
          <pc:docMk/>
          <pc:sldMk cId="339348264" sldId="982"/>
        </pc:sldMkLst>
        <pc:spChg chg="mod">
          <ac:chgData name="Palit, Tapti" userId="dec6fbcd-7598-406a-8cbf-504d4a3bac15" providerId="ADAL" clId="{ECD42228-5B96-4A72-B268-C46DF994E6B7}" dt="2024-01-25T06:12:07.421" v="53685" actId="20577"/>
          <ac:spMkLst>
            <pc:docMk/>
            <pc:sldMk cId="339348264" sldId="982"/>
            <ac:spMk id="3" creationId="{0F8FF57D-D875-4CA5-B98A-04F4C751036F}"/>
          </ac:spMkLst>
        </pc:spChg>
        <pc:spChg chg="del">
          <ac:chgData name="Palit, Tapti" userId="dec6fbcd-7598-406a-8cbf-504d4a3bac15" providerId="ADAL" clId="{ECD42228-5B96-4A72-B268-C46DF994E6B7}" dt="2024-01-25T06:12:47.131" v="53686" actId="478"/>
          <ac:spMkLst>
            <pc:docMk/>
            <pc:sldMk cId="339348264" sldId="982"/>
            <ac:spMk id="7" creationId="{286F2121-3590-F102-13BD-3544B4188B20}"/>
          </ac:spMkLst>
        </pc:spChg>
      </pc:sldChg>
      <pc:sldChg chg="add mod modShow">
        <pc:chgData name="Palit, Tapti" userId="dec6fbcd-7598-406a-8cbf-504d4a3bac15" providerId="ADAL" clId="{ECD42228-5B96-4A72-B268-C46DF994E6B7}" dt="2024-01-30T03:37:02.708" v="85538" actId="729"/>
        <pc:sldMkLst>
          <pc:docMk/>
          <pc:sldMk cId="2680983213" sldId="982"/>
        </pc:sldMkLst>
      </pc:sldChg>
      <pc:sldChg chg="addSp delSp modSp del mod modClrScheme chgLayout modNotesTx">
        <pc:chgData name="Palit, Tapti" userId="dec6fbcd-7598-406a-8cbf-504d4a3bac15" providerId="ADAL" clId="{ECD42228-5B96-4A72-B268-C46DF994E6B7}" dt="2024-01-30T03:36:56.032" v="85536" actId="2696"/>
        <pc:sldMkLst>
          <pc:docMk/>
          <pc:sldMk cId="2963118441" sldId="982"/>
        </pc:sldMkLst>
        <pc:spChg chg="del mod ord">
          <ac:chgData name="Palit, Tapti" userId="dec6fbcd-7598-406a-8cbf-504d4a3bac15" providerId="ADAL" clId="{ECD42228-5B96-4A72-B268-C46DF994E6B7}" dt="2024-01-29T16:01:46.220" v="79718" actId="700"/>
          <ac:spMkLst>
            <pc:docMk/>
            <pc:sldMk cId="2963118441" sldId="982"/>
            <ac:spMk id="2" creationId="{B0D8DC43-0EAB-77CF-C302-345764FC2497}"/>
          </ac:spMkLst>
        </pc:spChg>
        <pc:spChg chg="mod ord">
          <ac:chgData name="Palit, Tapti" userId="dec6fbcd-7598-406a-8cbf-504d4a3bac15" providerId="ADAL" clId="{ECD42228-5B96-4A72-B268-C46DF994E6B7}" dt="2024-01-29T16:01:46.220" v="79718" actId="700"/>
          <ac:spMkLst>
            <pc:docMk/>
            <pc:sldMk cId="2963118441" sldId="982"/>
            <ac:spMk id="3" creationId="{0F8FF57D-D875-4CA5-B98A-04F4C751036F}"/>
          </ac:spMkLst>
        </pc:spChg>
        <pc:spChg chg="mod ord">
          <ac:chgData name="Palit, Tapti" userId="dec6fbcd-7598-406a-8cbf-504d4a3bac15" providerId="ADAL" clId="{ECD42228-5B96-4A72-B268-C46DF994E6B7}" dt="2024-01-29T16:01:46.220" v="79718" actId="700"/>
          <ac:spMkLst>
            <pc:docMk/>
            <pc:sldMk cId="2963118441" sldId="982"/>
            <ac:spMk id="4" creationId="{2DEA5A56-8434-DA40-4D8A-E89B5235768A}"/>
          </ac:spMkLst>
        </pc:spChg>
        <pc:spChg chg="add mod">
          <ac:chgData name="Palit, Tapti" userId="dec6fbcd-7598-406a-8cbf-504d4a3bac15" providerId="ADAL" clId="{ECD42228-5B96-4A72-B268-C46DF994E6B7}" dt="2024-01-27T22:11:46.131" v="65633"/>
          <ac:spMkLst>
            <pc:docMk/>
            <pc:sldMk cId="2963118441" sldId="982"/>
            <ac:spMk id="7" creationId="{1E48C82D-4BE3-6F6D-0D1E-C2AD940639B4}"/>
          </ac:spMkLst>
        </pc:spChg>
        <pc:spChg chg="add mod ord">
          <ac:chgData name="Palit, Tapti" userId="dec6fbcd-7598-406a-8cbf-504d4a3bac15" providerId="ADAL" clId="{ECD42228-5B96-4A72-B268-C46DF994E6B7}" dt="2024-01-29T16:01:46.220" v="79718" actId="700"/>
          <ac:spMkLst>
            <pc:docMk/>
            <pc:sldMk cId="2963118441" sldId="982"/>
            <ac:spMk id="8" creationId="{1AF591E0-9489-B817-E377-AC8C077F726E}"/>
          </ac:spMkLst>
        </pc:spChg>
        <pc:spChg chg="add mod ord">
          <ac:chgData name="Palit, Tapti" userId="dec6fbcd-7598-406a-8cbf-504d4a3bac15" providerId="ADAL" clId="{ECD42228-5B96-4A72-B268-C46DF994E6B7}" dt="2024-01-29T16:02:02.678" v="79807" actId="20577"/>
          <ac:spMkLst>
            <pc:docMk/>
            <pc:sldMk cId="2963118441" sldId="982"/>
            <ac:spMk id="9" creationId="{AB731D8C-17FD-97BD-E945-79CDFBCD18CA}"/>
          </ac:spMkLst>
        </pc:spChg>
        <pc:spChg chg="mod">
          <ac:chgData name="Palit, Tapti" userId="dec6fbcd-7598-406a-8cbf-504d4a3bac15" providerId="ADAL" clId="{ECD42228-5B96-4A72-B268-C46DF994E6B7}" dt="2024-01-28T22:02:34.789" v="69552" actId="1076"/>
          <ac:spMkLst>
            <pc:docMk/>
            <pc:sldMk cId="2963118441" sldId="982"/>
            <ac:spMk id="15" creationId="{32FA6CCA-EBC6-7744-3ABC-AE4D9F7F6C44}"/>
          </ac:spMkLst>
        </pc:spChg>
      </pc:sldChg>
      <pc:sldChg chg="addSp delSp modSp add mod modNotesTx">
        <pc:chgData name="Palit, Tapti" userId="dec6fbcd-7598-406a-8cbf-504d4a3bac15" providerId="ADAL" clId="{ECD42228-5B96-4A72-B268-C46DF994E6B7}" dt="2024-01-25T06:34:34.206" v="54479" actId="20577"/>
        <pc:sldMkLst>
          <pc:docMk/>
          <pc:sldMk cId="4105496273" sldId="982"/>
        </pc:sldMkLst>
        <pc:spChg chg="mod">
          <ac:chgData name="Palit, Tapti" userId="dec6fbcd-7598-406a-8cbf-504d4a3bac15" providerId="ADAL" clId="{ECD42228-5B96-4A72-B268-C46DF994E6B7}" dt="2024-01-25T06:22:51.359" v="54089"/>
          <ac:spMkLst>
            <pc:docMk/>
            <pc:sldMk cId="4105496273" sldId="982"/>
            <ac:spMk id="3" creationId="{0F8FF57D-D875-4CA5-B98A-04F4C751036F}"/>
          </ac:spMkLst>
        </pc:spChg>
        <pc:spChg chg="add del mod">
          <ac:chgData name="Palit, Tapti" userId="dec6fbcd-7598-406a-8cbf-504d4a3bac15" providerId="ADAL" clId="{ECD42228-5B96-4A72-B268-C46DF994E6B7}" dt="2024-01-25T06:18:50.983" v="54028" actId="478"/>
          <ac:spMkLst>
            <pc:docMk/>
            <pc:sldMk cId="4105496273" sldId="982"/>
            <ac:spMk id="7" creationId="{B488B9EF-BA32-D544-BE6E-85D8F99BF97D}"/>
          </ac:spMkLst>
        </pc:spChg>
        <pc:spChg chg="del">
          <ac:chgData name="Palit, Tapti" userId="dec6fbcd-7598-406a-8cbf-504d4a3bac15" providerId="ADAL" clId="{ECD42228-5B96-4A72-B268-C46DF994E6B7}" dt="2024-01-25T06:18:04.592" v="54019" actId="478"/>
          <ac:spMkLst>
            <pc:docMk/>
            <pc:sldMk cId="4105496273" sldId="982"/>
            <ac:spMk id="8" creationId="{F3A2AE12-6D25-896E-FC81-48F05AEFCF6E}"/>
          </ac:spMkLst>
        </pc:spChg>
        <pc:spChg chg="add del mod">
          <ac:chgData name="Palit, Tapti" userId="dec6fbcd-7598-406a-8cbf-504d4a3bac15" providerId="ADAL" clId="{ECD42228-5B96-4A72-B268-C46DF994E6B7}" dt="2024-01-25T06:18:48.166" v="54027" actId="478"/>
          <ac:spMkLst>
            <pc:docMk/>
            <pc:sldMk cId="4105496273" sldId="982"/>
            <ac:spMk id="9" creationId="{A7D39BDA-2BF0-D338-DE71-00E5DA6CB47E}"/>
          </ac:spMkLst>
        </pc:spChg>
        <pc:spChg chg="add mod">
          <ac:chgData name="Palit, Tapti" userId="dec6fbcd-7598-406a-8cbf-504d4a3bac15" providerId="ADAL" clId="{ECD42228-5B96-4A72-B268-C46DF994E6B7}" dt="2024-01-25T06:19:10.343" v="54047"/>
          <ac:spMkLst>
            <pc:docMk/>
            <pc:sldMk cId="4105496273" sldId="982"/>
            <ac:spMk id="12" creationId="{78C0FFFA-8E71-4DFE-CF39-E1F27D2DCF75}"/>
          </ac:spMkLst>
        </pc:spChg>
        <pc:spChg chg="add mod">
          <ac:chgData name="Palit, Tapti" userId="dec6fbcd-7598-406a-8cbf-504d4a3bac15" providerId="ADAL" clId="{ECD42228-5B96-4A72-B268-C46DF994E6B7}" dt="2024-01-25T06:27:00.800" v="54255" actId="1076"/>
          <ac:spMkLst>
            <pc:docMk/>
            <pc:sldMk cId="4105496273" sldId="982"/>
            <ac:spMk id="15" creationId="{32FA6CCA-EBC6-7744-3ABC-AE4D9F7F6C44}"/>
          </ac:spMkLst>
        </pc:spChg>
        <pc:spChg chg="add mod">
          <ac:chgData name="Palit, Tapti" userId="dec6fbcd-7598-406a-8cbf-504d4a3bac15" providerId="ADAL" clId="{ECD42228-5B96-4A72-B268-C46DF994E6B7}" dt="2024-01-25T06:29:18.384" v="54352" actId="20577"/>
          <ac:spMkLst>
            <pc:docMk/>
            <pc:sldMk cId="4105496273" sldId="982"/>
            <ac:spMk id="16" creationId="{51BF74E4-3201-6DEA-874E-2FDB05660161}"/>
          </ac:spMkLst>
        </pc:spChg>
        <pc:cxnChg chg="add mod">
          <ac:chgData name="Palit, Tapti" userId="dec6fbcd-7598-406a-8cbf-504d4a3bac15" providerId="ADAL" clId="{ECD42228-5B96-4A72-B268-C46DF994E6B7}" dt="2024-01-25T06:19:17.167" v="54049" actId="14100"/>
          <ac:cxnSpMkLst>
            <pc:docMk/>
            <pc:sldMk cId="4105496273" sldId="982"/>
            <ac:cxnSpMk id="11" creationId="{0F9989DF-883D-06E6-5381-B1AC1A9C7FA6}"/>
          </ac:cxnSpMkLst>
        </pc:cxnChg>
        <pc:cxnChg chg="add del mod">
          <ac:chgData name="Palit, Tapti" userId="dec6fbcd-7598-406a-8cbf-504d4a3bac15" providerId="ADAL" clId="{ECD42228-5B96-4A72-B268-C46DF994E6B7}" dt="2024-01-25T06:28:24.353" v="54324" actId="478"/>
          <ac:cxnSpMkLst>
            <pc:docMk/>
            <pc:sldMk cId="4105496273" sldId="982"/>
            <ac:cxnSpMk id="18" creationId="{AFE3F0C0-1972-BC7E-29A3-E5BCDF49BC6B}"/>
          </ac:cxnSpMkLst>
        </pc:cxnChg>
      </pc:sldChg>
      <pc:sldChg chg="addSp delSp modSp add del mod modClrScheme chgLayout">
        <pc:chgData name="Palit, Tapti" userId="dec6fbcd-7598-406a-8cbf-504d4a3bac15" providerId="ADAL" clId="{ECD42228-5B96-4A72-B268-C46DF994E6B7}" dt="2024-01-25T06:33:27.129" v="54419" actId="20577"/>
        <pc:sldMkLst>
          <pc:docMk/>
          <pc:sldMk cId="149348221" sldId="983"/>
        </pc:sldMkLst>
        <pc:spChg chg="del">
          <ac:chgData name="Palit, Tapti" userId="dec6fbcd-7598-406a-8cbf-504d4a3bac15" providerId="ADAL" clId="{ECD42228-5B96-4A72-B268-C46DF994E6B7}" dt="2024-01-25T06:32:47.007" v="54383" actId="700"/>
          <ac:spMkLst>
            <pc:docMk/>
            <pc:sldMk cId="149348221" sldId="983"/>
            <ac:spMk id="2" creationId="{B0D8DC43-0EAB-77CF-C302-345764FC2497}"/>
          </ac:spMkLst>
        </pc:spChg>
        <pc:spChg chg="mod ord">
          <ac:chgData name="Palit, Tapti" userId="dec6fbcd-7598-406a-8cbf-504d4a3bac15" providerId="ADAL" clId="{ECD42228-5B96-4A72-B268-C46DF994E6B7}" dt="2024-01-25T06:33:18.737" v="54384" actId="700"/>
          <ac:spMkLst>
            <pc:docMk/>
            <pc:sldMk cId="149348221" sldId="983"/>
            <ac:spMk id="3" creationId="{0F8FF57D-D875-4CA5-B98A-04F4C751036F}"/>
          </ac:spMkLst>
        </pc:spChg>
        <pc:spChg chg="mod ord">
          <ac:chgData name="Palit, Tapti" userId="dec6fbcd-7598-406a-8cbf-504d4a3bac15" providerId="ADAL" clId="{ECD42228-5B96-4A72-B268-C46DF994E6B7}" dt="2024-01-25T06:33:18.737" v="54384" actId="700"/>
          <ac:spMkLst>
            <pc:docMk/>
            <pc:sldMk cId="149348221" sldId="983"/>
            <ac:spMk id="4" creationId="{2DEA5A56-8434-DA40-4D8A-E89B5235768A}"/>
          </ac:spMkLst>
        </pc:spChg>
        <pc:spChg chg="add del mod ord">
          <ac:chgData name="Palit, Tapti" userId="dec6fbcd-7598-406a-8cbf-504d4a3bac15" providerId="ADAL" clId="{ECD42228-5B96-4A72-B268-C46DF994E6B7}" dt="2024-01-25T06:33:18.737" v="54384" actId="700"/>
          <ac:spMkLst>
            <pc:docMk/>
            <pc:sldMk cId="149348221" sldId="983"/>
            <ac:spMk id="10" creationId="{68C99D86-31F3-5F81-2AE7-294E11536404}"/>
          </ac:spMkLst>
        </pc:spChg>
        <pc:spChg chg="add mod ord">
          <ac:chgData name="Palit, Tapti" userId="dec6fbcd-7598-406a-8cbf-504d4a3bac15" providerId="ADAL" clId="{ECD42228-5B96-4A72-B268-C46DF994E6B7}" dt="2024-01-25T06:33:18.737" v="54384" actId="700"/>
          <ac:spMkLst>
            <pc:docMk/>
            <pc:sldMk cId="149348221" sldId="983"/>
            <ac:spMk id="13" creationId="{D8AC5C80-1A4C-5439-BC20-172B52AB7885}"/>
          </ac:spMkLst>
        </pc:spChg>
        <pc:spChg chg="add mod ord">
          <ac:chgData name="Palit, Tapti" userId="dec6fbcd-7598-406a-8cbf-504d4a3bac15" providerId="ADAL" clId="{ECD42228-5B96-4A72-B268-C46DF994E6B7}" dt="2024-01-25T06:33:27.129" v="54419" actId="20577"/>
          <ac:spMkLst>
            <pc:docMk/>
            <pc:sldMk cId="149348221" sldId="983"/>
            <ac:spMk id="14" creationId="{4F71EE6E-0F02-F1B5-3B5D-3E0279A69E7E}"/>
          </ac:spMkLst>
        </pc:spChg>
        <pc:cxnChg chg="add del mod">
          <ac:chgData name="Palit, Tapti" userId="dec6fbcd-7598-406a-8cbf-504d4a3bac15" providerId="ADAL" clId="{ECD42228-5B96-4A72-B268-C46DF994E6B7}" dt="2024-01-25T06:30:00.512" v="54363" actId="14100"/>
          <ac:cxnSpMkLst>
            <pc:docMk/>
            <pc:sldMk cId="149348221" sldId="983"/>
            <ac:cxnSpMk id="7" creationId="{0843CB4B-974A-88FA-D20B-C04E84F4669A}"/>
          </ac:cxnSpMkLst>
        </pc:cxnChg>
        <pc:cxnChg chg="add mod">
          <ac:chgData name="Palit, Tapti" userId="dec6fbcd-7598-406a-8cbf-504d4a3bac15" providerId="ADAL" clId="{ECD42228-5B96-4A72-B268-C46DF994E6B7}" dt="2024-01-25T06:31:18.610" v="54375" actId="1076"/>
          <ac:cxnSpMkLst>
            <pc:docMk/>
            <pc:sldMk cId="149348221" sldId="983"/>
            <ac:cxnSpMk id="8" creationId="{C482F826-9A7D-5C79-CB87-3E6F07971C80}"/>
          </ac:cxnSpMkLst>
        </pc:cxnChg>
        <pc:cxnChg chg="add mod">
          <ac:chgData name="Palit, Tapti" userId="dec6fbcd-7598-406a-8cbf-504d4a3bac15" providerId="ADAL" clId="{ECD42228-5B96-4A72-B268-C46DF994E6B7}" dt="2024-01-25T06:31:22.170" v="54377" actId="1076"/>
          <ac:cxnSpMkLst>
            <pc:docMk/>
            <pc:sldMk cId="149348221" sldId="983"/>
            <ac:cxnSpMk id="9" creationId="{C4C932B5-D5F7-7A0B-218A-5D796E4AE5D0}"/>
          </ac:cxnSpMkLst>
        </pc:cxnChg>
        <pc:cxnChg chg="add mod">
          <ac:chgData name="Palit, Tapti" userId="dec6fbcd-7598-406a-8cbf-504d4a3bac15" providerId="ADAL" clId="{ECD42228-5B96-4A72-B268-C46DF994E6B7}" dt="2024-01-25T06:30:06.194" v="54365" actId="1076"/>
          <ac:cxnSpMkLst>
            <pc:docMk/>
            <pc:sldMk cId="149348221" sldId="983"/>
            <ac:cxnSpMk id="15" creationId="{D7F795DB-2F26-3358-A886-88C0A63349DD}"/>
          </ac:cxnSpMkLst>
        </pc:cxnChg>
        <pc:cxnChg chg="add mod">
          <ac:chgData name="Palit, Tapti" userId="dec6fbcd-7598-406a-8cbf-504d4a3bac15" providerId="ADAL" clId="{ECD42228-5B96-4A72-B268-C46DF994E6B7}" dt="2024-01-25T06:30:12.648" v="54368" actId="14100"/>
          <ac:cxnSpMkLst>
            <pc:docMk/>
            <pc:sldMk cId="149348221" sldId="983"/>
            <ac:cxnSpMk id="16" creationId="{842A3267-CB1D-E2D4-6AB2-181DD993A4C7}"/>
          </ac:cxnSpMkLst>
        </pc:cxnChg>
        <pc:cxnChg chg="add mod">
          <ac:chgData name="Palit, Tapti" userId="dec6fbcd-7598-406a-8cbf-504d4a3bac15" providerId="ADAL" clId="{ECD42228-5B96-4A72-B268-C46DF994E6B7}" dt="2024-01-25T06:30:23.199" v="54371" actId="14100"/>
          <ac:cxnSpMkLst>
            <pc:docMk/>
            <pc:sldMk cId="149348221" sldId="983"/>
            <ac:cxnSpMk id="18" creationId="{BC16FB2A-3618-3411-5EAA-05574D8DD619}"/>
          </ac:cxnSpMkLst>
        </pc:cxnChg>
      </pc:sldChg>
      <pc:sldChg chg="add mod modShow">
        <pc:chgData name="Palit, Tapti" userId="dec6fbcd-7598-406a-8cbf-504d4a3bac15" providerId="ADAL" clId="{ECD42228-5B96-4A72-B268-C46DF994E6B7}" dt="2024-01-30T03:37:02.708" v="85538" actId="729"/>
        <pc:sldMkLst>
          <pc:docMk/>
          <pc:sldMk cId="1391690944" sldId="983"/>
        </pc:sldMkLst>
      </pc:sldChg>
      <pc:sldChg chg="addSp modSp del mod modNotesTx">
        <pc:chgData name="Palit, Tapti" userId="dec6fbcd-7598-406a-8cbf-504d4a3bac15" providerId="ADAL" clId="{ECD42228-5B96-4A72-B268-C46DF994E6B7}" dt="2024-01-30T03:36:56.032" v="85536" actId="2696"/>
        <pc:sldMkLst>
          <pc:docMk/>
          <pc:sldMk cId="3035317317" sldId="983"/>
        </pc:sldMkLst>
        <pc:spChg chg="add mod">
          <ac:chgData name="Palit, Tapti" userId="dec6fbcd-7598-406a-8cbf-504d4a3bac15" providerId="ADAL" clId="{ECD42228-5B96-4A72-B268-C46DF994E6B7}" dt="2024-01-27T22:11:47.987" v="65634"/>
          <ac:spMkLst>
            <pc:docMk/>
            <pc:sldMk cId="3035317317" sldId="983"/>
            <ac:spMk id="2" creationId="{BD428CB6-547A-C8D4-E331-33D9E2E27CD0}"/>
          </ac:spMkLst>
        </pc:spChg>
        <pc:spChg chg="mod">
          <ac:chgData name="Palit, Tapti" userId="dec6fbcd-7598-406a-8cbf-504d4a3bac15" providerId="ADAL" clId="{ECD42228-5B96-4A72-B268-C46DF994E6B7}" dt="2024-01-28T22:02:15.470" v="69551" actId="20577"/>
          <ac:spMkLst>
            <pc:docMk/>
            <pc:sldMk cId="3035317317" sldId="983"/>
            <ac:spMk id="3" creationId="{0F8FF57D-D875-4CA5-B98A-04F4C751036F}"/>
          </ac:spMkLst>
        </pc:spChg>
        <pc:spChg chg="add mod">
          <ac:chgData name="Palit, Tapti" userId="dec6fbcd-7598-406a-8cbf-504d4a3bac15" providerId="ADAL" clId="{ECD42228-5B96-4A72-B268-C46DF994E6B7}" dt="2024-01-29T15:10:55.509" v="79052"/>
          <ac:spMkLst>
            <pc:docMk/>
            <pc:sldMk cId="3035317317" sldId="983"/>
            <ac:spMk id="10" creationId="{E1B657C8-6065-80EC-3A72-D9535F452D86}"/>
          </ac:spMkLst>
        </pc:spChg>
        <pc:spChg chg="mod">
          <ac:chgData name="Palit, Tapti" userId="dec6fbcd-7598-406a-8cbf-504d4a3bac15" providerId="ADAL" clId="{ECD42228-5B96-4A72-B268-C46DF994E6B7}" dt="2024-01-29T15:11:15.262" v="79081" actId="20577"/>
          <ac:spMkLst>
            <pc:docMk/>
            <pc:sldMk cId="3035317317" sldId="983"/>
            <ac:spMk id="14" creationId="{4F71EE6E-0F02-F1B5-3B5D-3E0279A69E7E}"/>
          </ac:spMkLst>
        </pc:spChg>
        <pc:graphicFrameChg chg="mod modGraphic">
          <ac:chgData name="Palit, Tapti" userId="dec6fbcd-7598-406a-8cbf-504d4a3bac15" providerId="ADAL" clId="{ECD42228-5B96-4A72-B268-C46DF994E6B7}" dt="2024-01-26T15:36:32.054" v="61308" actId="207"/>
          <ac:graphicFrameMkLst>
            <pc:docMk/>
            <pc:sldMk cId="3035317317" sldId="983"/>
            <ac:graphicFrameMk id="6" creationId="{82D73C16-A132-AF74-FA7D-FADD1D52DEC4}"/>
          </ac:graphicFrameMkLst>
        </pc:graphicFrameChg>
      </pc:sldChg>
      <pc:sldChg chg="addSp delSp modSp mod chgLayout modNotesTx">
        <pc:chgData name="Palit, Tapti" userId="dec6fbcd-7598-406a-8cbf-504d4a3bac15" providerId="ADAL" clId="{ECD42228-5B96-4A72-B268-C46DF994E6B7}" dt="2024-02-13T04:38:20.337" v="115780" actId="20577"/>
        <pc:sldMkLst>
          <pc:docMk/>
          <pc:sldMk cId="919054176" sldId="984"/>
        </pc:sldMkLst>
        <pc:spChg chg="mod ord">
          <ac:chgData name="Palit, Tapti" userId="dec6fbcd-7598-406a-8cbf-504d4a3bac15" providerId="ADAL" clId="{ECD42228-5B96-4A72-B268-C46DF994E6B7}" dt="2024-02-11T18:07:41.955" v="111094" actId="20577"/>
          <ac:spMkLst>
            <pc:docMk/>
            <pc:sldMk cId="919054176" sldId="984"/>
            <ac:spMk id="2" creationId="{2321D292-DDD1-74D7-EE3F-8322A1E8C393}"/>
          </ac:spMkLst>
        </pc:spChg>
        <pc:spChg chg="mod ord">
          <ac:chgData name="Palit, Tapti" userId="dec6fbcd-7598-406a-8cbf-504d4a3bac15" providerId="ADAL" clId="{ECD42228-5B96-4A72-B268-C46DF994E6B7}" dt="2024-01-30T03:38:23.295" v="85570" actId="20577"/>
          <ac:spMkLst>
            <pc:docMk/>
            <pc:sldMk cId="919054176" sldId="984"/>
            <ac:spMk id="3" creationId="{326A18D5-E2BA-5089-CCB7-1DE3CA045DE2}"/>
          </ac:spMkLst>
        </pc:spChg>
        <pc:spChg chg="mod ord">
          <ac:chgData name="Palit, Tapti" userId="dec6fbcd-7598-406a-8cbf-504d4a3bac15" providerId="ADAL" clId="{ECD42228-5B96-4A72-B268-C46DF994E6B7}" dt="2024-01-28T04:40:17.060" v="68259" actId="6264"/>
          <ac:spMkLst>
            <pc:docMk/>
            <pc:sldMk cId="919054176" sldId="984"/>
            <ac:spMk id="4" creationId="{0537DD3B-EAAC-C713-7F3D-849BDD34C710}"/>
          </ac:spMkLst>
        </pc:spChg>
        <pc:spChg chg="mod">
          <ac:chgData name="Palit, Tapti" userId="dec6fbcd-7598-406a-8cbf-504d4a3bac15" providerId="ADAL" clId="{ECD42228-5B96-4A72-B268-C46DF994E6B7}" dt="2024-01-28T04:40:22.659" v="68260" actId="1076"/>
          <ac:spMkLst>
            <pc:docMk/>
            <pc:sldMk cId="919054176" sldId="984"/>
            <ac:spMk id="7" creationId="{86F3969A-D44D-647E-7637-7E712AD65753}"/>
          </ac:spMkLst>
        </pc:spChg>
        <pc:spChg chg="add del mod">
          <ac:chgData name="Palit, Tapti" userId="dec6fbcd-7598-406a-8cbf-504d4a3bac15" providerId="ADAL" clId="{ECD42228-5B96-4A72-B268-C46DF994E6B7}" dt="2024-01-28T04:40:17.060" v="68259" actId="6264"/>
          <ac:spMkLst>
            <pc:docMk/>
            <pc:sldMk cId="919054176" sldId="984"/>
            <ac:spMk id="8" creationId="{517B7CF9-F5B6-0CFD-3993-A306B5358872}"/>
          </ac:spMkLst>
        </pc:spChg>
        <pc:spChg chg="add del mod">
          <ac:chgData name="Palit, Tapti" userId="dec6fbcd-7598-406a-8cbf-504d4a3bac15" providerId="ADAL" clId="{ECD42228-5B96-4A72-B268-C46DF994E6B7}" dt="2024-01-26T16:09:09.451" v="61550" actId="6264"/>
          <ac:spMkLst>
            <pc:docMk/>
            <pc:sldMk cId="919054176" sldId="984"/>
            <ac:spMk id="8" creationId="{5E60B1FE-BF94-07A3-49C0-CE937C9CE12E}"/>
          </ac:spMkLst>
        </pc:spChg>
        <pc:spChg chg="add del mod">
          <ac:chgData name="Palit, Tapti" userId="dec6fbcd-7598-406a-8cbf-504d4a3bac15" providerId="ADAL" clId="{ECD42228-5B96-4A72-B268-C46DF994E6B7}" dt="2024-01-28T04:40:17.060" v="68259" actId="6264"/>
          <ac:spMkLst>
            <pc:docMk/>
            <pc:sldMk cId="919054176" sldId="984"/>
            <ac:spMk id="9" creationId="{723B6088-EC2F-D5AC-F665-CFB9040AC5EF}"/>
          </ac:spMkLst>
        </pc:spChg>
        <pc:spChg chg="add del mod">
          <ac:chgData name="Palit, Tapti" userId="dec6fbcd-7598-406a-8cbf-504d4a3bac15" providerId="ADAL" clId="{ECD42228-5B96-4A72-B268-C46DF994E6B7}" dt="2024-01-26T16:09:09.451" v="61550" actId="6264"/>
          <ac:spMkLst>
            <pc:docMk/>
            <pc:sldMk cId="919054176" sldId="984"/>
            <ac:spMk id="9" creationId="{9EA3B7FC-427D-B223-0FC2-4AA738D3C705}"/>
          </ac:spMkLst>
        </pc:spChg>
        <pc:spChg chg="add del mod">
          <ac:chgData name="Palit, Tapti" userId="dec6fbcd-7598-406a-8cbf-504d4a3bac15" providerId="ADAL" clId="{ECD42228-5B96-4A72-B268-C46DF994E6B7}" dt="2024-01-26T16:09:09.451" v="61550" actId="6264"/>
          <ac:spMkLst>
            <pc:docMk/>
            <pc:sldMk cId="919054176" sldId="984"/>
            <ac:spMk id="10" creationId="{AF2017D3-8D65-D4C8-F634-682806E84518}"/>
          </ac:spMkLst>
        </pc:spChg>
        <pc:spChg chg="add del mod">
          <ac:chgData name="Palit, Tapti" userId="dec6fbcd-7598-406a-8cbf-504d4a3bac15" providerId="ADAL" clId="{ECD42228-5B96-4A72-B268-C46DF994E6B7}" dt="2024-01-28T04:40:17.060" v="68259" actId="6264"/>
          <ac:spMkLst>
            <pc:docMk/>
            <pc:sldMk cId="919054176" sldId="984"/>
            <ac:spMk id="10" creationId="{CBF137EE-0277-5790-B335-64AB4BFBE932}"/>
          </ac:spMkLst>
        </pc:spChg>
        <pc:picChg chg="mod">
          <ac:chgData name="Palit, Tapti" userId="dec6fbcd-7598-406a-8cbf-504d4a3bac15" providerId="ADAL" clId="{ECD42228-5B96-4A72-B268-C46DF994E6B7}" dt="2024-01-28T04:40:22.659" v="68260" actId="1076"/>
          <ac:picMkLst>
            <pc:docMk/>
            <pc:sldMk cId="919054176" sldId="984"/>
            <ac:picMk id="5" creationId="{862FF44B-A13A-2132-2CBD-A47168AC3745}"/>
          </ac:picMkLst>
        </pc:picChg>
        <pc:picChg chg="mod">
          <ac:chgData name="Palit, Tapti" userId="dec6fbcd-7598-406a-8cbf-504d4a3bac15" providerId="ADAL" clId="{ECD42228-5B96-4A72-B268-C46DF994E6B7}" dt="2024-01-28T04:40:22.659" v="68260" actId="1076"/>
          <ac:picMkLst>
            <pc:docMk/>
            <pc:sldMk cId="919054176" sldId="984"/>
            <ac:picMk id="6" creationId="{234AF0AC-9DF9-D6C5-6556-F0DE313297EE}"/>
          </ac:picMkLst>
        </pc:picChg>
      </pc:sldChg>
      <pc:sldChg chg="addSp modSp new mod modAnim">
        <pc:chgData name="Palit, Tapti" userId="dec6fbcd-7598-406a-8cbf-504d4a3bac15" providerId="ADAL" clId="{ECD42228-5B96-4A72-B268-C46DF994E6B7}" dt="2024-01-25T06:34:53.393" v="54481" actId="1076"/>
        <pc:sldMkLst>
          <pc:docMk/>
          <pc:sldMk cId="1018761409" sldId="984"/>
        </pc:sldMkLst>
        <pc:spChg chg="mod">
          <ac:chgData name="Palit, Tapti" userId="dec6fbcd-7598-406a-8cbf-504d4a3bac15" providerId="ADAL" clId="{ECD42228-5B96-4A72-B268-C46DF994E6B7}" dt="2024-01-25T06:33:39.434" v="54449" actId="20577"/>
          <ac:spMkLst>
            <pc:docMk/>
            <pc:sldMk cId="1018761409" sldId="984"/>
            <ac:spMk id="3" creationId="{326A18D5-E2BA-5089-CCB7-1DE3CA045DE2}"/>
          </ac:spMkLst>
        </pc:spChg>
        <pc:spChg chg="add mod">
          <ac:chgData name="Palit, Tapti" userId="dec6fbcd-7598-406a-8cbf-504d4a3bac15" providerId="ADAL" clId="{ECD42228-5B96-4A72-B268-C46DF994E6B7}" dt="2024-01-25T06:34:53.393" v="54481" actId="1076"/>
          <ac:spMkLst>
            <pc:docMk/>
            <pc:sldMk cId="1018761409" sldId="984"/>
            <ac:spMk id="7" creationId="{86F3969A-D44D-647E-7637-7E712AD65753}"/>
          </ac:spMkLst>
        </pc:spChg>
        <pc:picChg chg="add mod">
          <ac:chgData name="Palit, Tapti" userId="dec6fbcd-7598-406a-8cbf-504d4a3bac15" providerId="ADAL" clId="{ECD42228-5B96-4A72-B268-C46DF994E6B7}" dt="2024-01-25T06:34:53.393" v="54481" actId="1076"/>
          <ac:picMkLst>
            <pc:docMk/>
            <pc:sldMk cId="1018761409" sldId="984"/>
            <ac:picMk id="5" creationId="{862FF44B-A13A-2132-2CBD-A47168AC3745}"/>
          </ac:picMkLst>
        </pc:picChg>
        <pc:picChg chg="add mod">
          <ac:chgData name="Palit, Tapti" userId="dec6fbcd-7598-406a-8cbf-504d4a3bac15" providerId="ADAL" clId="{ECD42228-5B96-4A72-B268-C46DF994E6B7}" dt="2024-01-25T06:34:53.393" v="54481" actId="1076"/>
          <ac:picMkLst>
            <pc:docMk/>
            <pc:sldMk cId="1018761409" sldId="984"/>
            <ac:picMk id="6" creationId="{234AF0AC-9DF9-D6C5-6556-F0DE313297EE}"/>
          </ac:picMkLst>
        </pc:picChg>
      </pc:sldChg>
      <pc:sldChg chg="del">
        <pc:chgData name="Palit, Tapti" userId="dec6fbcd-7598-406a-8cbf-504d4a3bac15" providerId="ADAL" clId="{ECD42228-5B96-4A72-B268-C46DF994E6B7}" dt="2024-01-26T15:38:22.571" v="61371" actId="2696"/>
        <pc:sldMkLst>
          <pc:docMk/>
          <pc:sldMk cId="1217430676" sldId="985"/>
        </pc:sldMkLst>
      </pc:sldChg>
      <pc:sldChg chg="add del">
        <pc:chgData name="Palit, Tapti" userId="dec6fbcd-7598-406a-8cbf-504d4a3bac15" providerId="ADAL" clId="{ECD42228-5B96-4A72-B268-C46DF994E6B7}" dt="2024-01-25T06:32:13.962" v="54381" actId="2890"/>
        <pc:sldMkLst>
          <pc:docMk/>
          <pc:sldMk cId="1876900563" sldId="985"/>
        </pc:sldMkLst>
      </pc:sldChg>
      <pc:sldChg chg="addSp delSp modSp add mod modAnim addCm">
        <pc:chgData name="Palit, Tapti" userId="dec6fbcd-7598-406a-8cbf-504d4a3bac15" providerId="ADAL" clId="{ECD42228-5B96-4A72-B268-C46DF994E6B7}" dt="2024-01-25T14:11:46.506" v="59474" actId="1076"/>
        <pc:sldMkLst>
          <pc:docMk/>
          <pc:sldMk cId="2031134751" sldId="985"/>
        </pc:sldMkLst>
        <pc:spChg chg="mod">
          <ac:chgData name="Palit, Tapti" userId="dec6fbcd-7598-406a-8cbf-504d4a3bac15" providerId="ADAL" clId="{ECD42228-5B96-4A72-B268-C46DF994E6B7}" dt="2024-01-25T14:11:08.452" v="59465" actId="5793"/>
          <ac:spMkLst>
            <pc:docMk/>
            <pc:sldMk cId="2031134751" sldId="985"/>
            <ac:spMk id="2" creationId="{2321D292-DDD1-74D7-EE3F-8322A1E8C393}"/>
          </ac:spMkLst>
        </pc:spChg>
        <pc:spChg chg="mod">
          <ac:chgData name="Palit, Tapti" userId="dec6fbcd-7598-406a-8cbf-504d4a3bac15" providerId="ADAL" clId="{ECD42228-5B96-4A72-B268-C46DF994E6B7}" dt="2024-01-25T06:36:20.854" v="54690" actId="20577"/>
          <ac:spMkLst>
            <pc:docMk/>
            <pc:sldMk cId="2031134751" sldId="985"/>
            <ac:spMk id="3" creationId="{326A18D5-E2BA-5089-CCB7-1DE3CA045DE2}"/>
          </ac:spMkLst>
        </pc:spChg>
        <pc:spChg chg="del">
          <ac:chgData name="Palit, Tapti" userId="dec6fbcd-7598-406a-8cbf-504d4a3bac15" providerId="ADAL" clId="{ECD42228-5B96-4A72-B268-C46DF994E6B7}" dt="2024-01-25T06:35:44.375" v="54567" actId="478"/>
          <ac:spMkLst>
            <pc:docMk/>
            <pc:sldMk cId="2031134751" sldId="985"/>
            <ac:spMk id="7" creationId="{86F3969A-D44D-647E-7637-7E712AD65753}"/>
          </ac:spMkLst>
        </pc:spChg>
        <pc:graphicFrameChg chg="add mod modGraphic">
          <ac:chgData name="Palit, Tapti" userId="dec6fbcd-7598-406a-8cbf-504d4a3bac15" providerId="ADAL" clId="{ECD42228-5B96-4A72-B268-C46DF994E6B7}" dt="2024-01-25T14:11:46.506" v="59474" actId="1076"/>
          <ac:graphicFrameMkLst>
            <pc:docMk/>
            <pc:sldMk cId="2031134751" sldId="985"/>
            <ac:graphicFrameMk id="8" creationId="{D702C7FF-1748-539A-3B9D-7F70987C4C57}"/>
          </ac:graphicFrameMkLst>
        </pc:graphicFrameChg>
        <pc:picChg chg="del">
          <ac:chgData name="Palit, Tapti" userId="dec6fbcd-7598-406a-8cbf-504d4a3bac15" providerId="ADAL" clId="{ECD42228-5B96-4A72-B268-C46DF994E6B7}" dt="2024-01-25T06:35:44.375" v="54567" actId="478"/>
          <ac:picMkLst>
            <pc:docMk/>
            <pc:sldMk cId="2031134751" sldId="985"/>
            <ac:picMk id="5" creationId="{862FF44B-A13A-2132-2CBD-A47168AC3745}"/>
          </ac:picMkLst>
        </pc:picChg>
        <pc:picChg chg="del">
          <ac:chgData name="Palit, Tapti" userId="dec6fbcd-7598-406a-8cbf-504d4a3bac15" providerId="ADAL" clId="{ECD42228-5B96-4A72-B268-C46DF994E6B7}" dt="2024-01-25T06:35:44.375" v="54567" actId="478"/>
          <ac:picMkLst>
            <pc:docMk/>
            <pc:sldMk cId="2031134751" sldId="985"/>
            <ac:picMk id="6" creationId="{234AF0AC-9DF9-D6C5-6556-F0DE313297EE}"/>
          </ac:picMkLst>
        </pc:picChg>
        <pc:extLst>
          <p:ext xmlns:p="http://schemas.openxmlformats.org/presentationml/2006/main" uri="{D6D511B9-2390-475A-947B-AFAB55BFBCF1}">
            <pc226:cmChg xmlns:pc226="http://schemas.microsoft.com/office/powerpoint/2022/06/main/command" chg="add">
              <pc226:chgData name="Palit, Tapti" userId="dec6fbcd-7598-406a-8cbf-504d4a3bac15" providerId="ADAL" clId="{ECD42228-5B96-4A72-B268-C46DF994E6B7}" dt="2024-01-25T13:59:31.259" v="59198"/>
              <pc2:cmMkLst xmlns:pc2="http://schemas.microsoft.com/office/powerpoint/2019/9/main/command">
                <pc:docMk/>
                <pc:sldMk cId="2031134751" sldId="985"/>
                <pc2:cmMk id="{622E6C27-AEF1-47AF-8840-E091EA1987D2}"/>
              </pc2:cmMkLst>
            </pc226:cmChg>
          </p:ext>
        </pc:extLst>
      </pc:sldChg>
      <pc:sldChg chg="add del mod modShow">
        <pc:chgData name="Palit, Tapti" userId="dec6fbcd-7598-406a-8cbf-504d4a3bac15" providerId="ADAL" clId="{ECD42228-5B96-4A72-B268-C46DF994E6B7}" dt="2024-01-28T03:44:01.241" v="67437" actId="47"/>
        <pc:sldMkLst>
          <pc:docMk/>
          <pc:sldMk cId="3947750723" sldId="985"/>
        </pc:sldMkLst>
      </pc:sldChg>
      <pc:sldChg chg="modSp new del mod modNotesTx">
        <pc:chgData name="Palit, Tapti" userId="dec6fbcd-7598-406a-8cbf-504d4a3bac15" providerId="ADAL" clId="{ECD42228-5B96-4A72-B268-C46DF994E6B7}" dt="2024-01-25T06:55:13.854" v="55426" actId="47"/>
        <pc:sldMkLst>
          <pc:docMk/>
          <pc:sldMk cId="288057125" sldId="986"/>
        </pc:sldMkLst>
        <pc:spChg chg="mod">
          <ac:chgData name="Palit, Tapti" userId="dec6fbcd-7598-406a-8cbf-504d4a3bac15" providerId="ADAL" clId="{ECD42228-5B96-4A72-B268-C46DF994E6B7}" dt="2024-01-25T06:55:11.569" v="55425" actId="21"/>
          <ac:spMkLst>
            <pc:docMk/>
            <pc:sldMk cId="288057125" sldId="986"/>
            <ac:spMk id="3" creationId="{0BCD13D9-2DB3-E289-759F-A85B28B84ADA}"/>
          </ac:spMkLst>
        </pc:spChg>
      </pc:sldChg>
      <pc:sldChg chg="modSp del mod modNotesTx">
        <pc:chgData name="Palit, Tapti" userId="dec6fbcd-7598-406a-8cbf-504d4a3bac15" providerId="ADAL" clId="{ECD42228-5B96-4A72-B268-C46DF994E6B7}" dt="2024-01-30T03:49:32.249" v="85698" actId="2696"/>
        <pc:sldMkLst>
          <pc:docMk/>
          <pc:sldMk cId="426118227" sldId="987"/>
        </pc:sldMkLst>
        <pc:spChg chg="mod">
          <ac:chgData name="Palit, Tapti" userId="dec6fbcd-7598-406a-8cbf-504d4a3bac15" providerId="ADAL" clId="{ECD42228-5B96-4A72-B268-C46DF994E6B7}" dt="2024-01-26T16:24:49.933" v="61846" actId="14100"/>
          <ac:spMkLst>
            <pc:docMk/>
            <pc:sldMk cId="426118227" sldId="987"/>
            <ac:spMk id="10" creationId="{A2EC4C5D-A7F6-FF49-180E-C3A6913C0AA9}"/>
          </ac:spMkLst>
        </pc:spChg>
      </pc:sldChg>
      <pc:sldChg chg="add mod modShow">
        <pc:chgData name="Palit, Tapti" userId="dec6fbcd-7598-406a-8cbf-504d4a3bac15" providerId="ADAL" clId="{ECD42228-5B96-4A72-B268-C46DF994E6B7}" dt="2024-01-30T03:49:37.289" v="85700" actId="729"/>
        <pc:sldMkLst>
          <pc:docMk/>
          <pc:sldMk cId="1576313020" sldId="987"/>
        </pc:sldMkLst>
      </pc:sldChg>
      <pc:sldChg chg="addSp delSp modSp add mod ord modNotesTx">
        <pc:chgData name="Palit, Tapti" userId="dec6fbcd-7598-406a-8cbf-504d4a3bac15" providerId="ADAL" clId="{ECD42228-5B96-4A72-B268-C46DF994E6B7}" dt="2024-01-25T13:59:16.061" v="59197" actId="20577"/>
        <pc:sldMkLst>
          <pc:docMk/>
          <pc:sldMk cId="2228293722" sldId="987"/>
        </pc:sldMkLst>
        <pc:spChg chg="add mod">
          <ac:chgData name="Palit, Tapti" userId="dec6fbcd-7598-406a-8cbf-504d4a3bac15" providerId="ADAL" clId="{ECD42228-5B96-4A72-B268-C46DF994E6B7}" dt="2024-01-25T06:57:10.535" v="55587" actId="20577"/>
          <ac:spMkLst>
            <pc:docMk/>
            <pc:sldMk cId="2228293722" sldId="987"/>
            <ac:spMk id="2" creationId="{CF8375B6-5DA9-7D43-A1F4-AFE194A52CEA}"/>
          </ac:spMkLst>
        </pc:spChg>
        <pc:spChg chg="mod">
          <ac:chgData name="Palit, Tapti" userId="dec6fbcd-7598-406a-8cbf-504d4a3bac15" providerId="ADAL" clId="{ECD42228-5B96-4A72-B268-C46DF994E6B7}" dt="2024-01-25T06:55:16.827" v="55427"/>
          <ac:spMkLst>
            <pc:docMk/>
            <pc:sldMk cId="2228293722" sldId="987"/>
            <ac:spMk id="3" creationId="{0F8FF57D-D875-4CA5-B98A-04F4C751036F}"/>
          </ac:spMkLst>
        </pc:spChg>
        <pc:spChg chg="del">
          <ac:chgData name="Palit, Tapti" userId="dec6fbcd-7598-406a-8cbf-504d4a3bac15" providerId="ADAL" clId="{ECD42228-5B96-4A72-B268-C46DF994E6B7}" dt="2024-01-25T06:57:24.574" v="55589" actId="478"/>
          <ac:spMkLst>
            <pc:docMk/>
            <pc:sldMk cId="2228293722" sldId="987"/>
            <ac:spMk id="14" creationId="{4F71EE6E-0F02-F1B5-3B5D-3E0279A69E7E}"/>
          </ac:spMkLst>
        </pc:spChg>
        <pc:spChg chg="add mod">
          <ac:chgData name="Palit, Tapti" userId="dec6fbcd-7598-406a-8cbf-504d4a3bac15" providerId="ADAL" clId="{ECD42228-5B96-4A72-B268-C46DF994E6B7}" dt="2024-01-25T06:57:24.574" v="55589" actId="478"/>
          <ac:spMkLst>
            <pc:docMk/>
            <pc:sldMk cId="2228293722" sldId="987"/>
            <ac:spMk id="17" creationId="{8B1ED62E-D8FF-B096-8748-9AD1370866A0}"/>
          </ac:spMkLst>
        </pc:spChg>
      </pc:sldChg>
      <pc:sldChg chg="modSp add del mod">
        <pc:chgData name="Palit, Tapti" userId="dec6fbcd-7598-406a-8cbf-504d4a3bac15" providerId="ADAL" clId="{ECD42228-5B96-4A72-B268-C46DF994E6B7}" dt="2024-01-27T21:22:08.800" v="65063" actId="2696"/>
        <pc:sldMkLst>
          <pc:docMk/>
          <pc:sldMk cId="2095833198" sldId="988"/>
        </pc:sldMkLst>
        <pc:graphicFrameChg chg="modGraphic">
          <ac:chgData name="Palit, Tapti" userId="dec6fbcd-7598-406a-8cbf-504d4a3bac15" providerId="ADAL" clId="{ECD42228-5B96-4A72-B268-C46DF994E6B7}" dt="2024-01-27T20:45:06.204" v="64382" actId="207"/>
          <ac:graphicFrameMkLst>
            <pc:docMk/>
            <pc:sldMk cId="2095833198" sldId="988"/>
            <ac:graphicFrameMk id="6" creationId="{82D73C16-A132-AF74-FA7D-FADD1D52DEC4}"/>
          </ac:graphicFrameMkLst>
        </pc:graphicFrameChg>
      </pc:sldChg>
      <pc:sldChg chg="add del mod modShow">
        <pc:chgData name="Palit, Tapti" userId="dec6fbcd-7598-406a-8cbf-504d4a3bac15" providerId="ADAL" clId="{ECD42228-5B96-4A72-B268-C46DF994E6B7}" dt="2024-01-28T03:44:01.241" v="67437" actId="47"/>
        <pc:sldMkLst>
          <pc:docMk/>
          <pc:sldMk cId="2648247805" sldId="988"/>
        </pc:sldMkLst>
      </pc:sldChg>
      <pc:sldChg chg="addSp delSp modSp add mod modNotesTx">
        <pc:chgData name="Palit, Tapti" userId="dec6fbcd-7598-406a-8cbf-504d4a3bac15" providerId="ADAL" clId="{ECD42228-5B96-4A72-B268-C46DF994E6B7}" dt="2024-01-25T14:14:01.898" v="59630" actId="20577"/>
        <pc:sldMkLst>
          <pc:docMk/>
          <pc:sldMk cId="4012976009" sldId="988"/>
        </pc:sldMkLst>
        <pc:spChg chg="add mod">
          <ac:chgData name="Palit, Tapti" userId="dec6fbcd-7598-406a-8cbf-504d4a3bac15" providerId="ADAL" clId="{ECD42228-5B96-4A72-B268-C46DF994E6B7}" dt="2024-01-25T06:57:14.665" v="55588"/>
          <ac:spMkLst>
            <pc:docMk/>
            <pc:sldMk cId="4012976009" sldId="988"/>
            <ac:spMk id="2" creationId="{EFA01518-7224-8C11-63F9-B8BA344C6796}"/>
          </ac:spMkLst>
        </pc:spChg>
        <pc:spChg chg="del">
          <ac:chgData name="Palit, Tapti" userId="dec6fbcd-7598-406a-8cbf-504d4a3bac15" providerId="ADAL" clId="{ECD42228-5B96-4A72-B268-C46DF994E6B7}" dt="2024-01-25T06:56:32.880" v="55549" actId="478"/>
          <ac:spMkLst>
            <pc:docMk/>
            <pc:sldMk cId="4012976009" sldId="988"/>
            <ac:spMk id="12" creationId="{78C0FFFA-8E71-4DFE-CF39-E1F27D2DCF75}"/>
          </ac:spMkLst>
        </pc:spChg>
        <pc:spChg chg="del">
          <ac:chgData name="Palit, Tapti" userId="dec6fbcd-7598-406a-8cbf-504d4a3bac15" providerId="ADAL" clId="{ECD42228-5B96-4A72-B268-C46DF994E6B7}" dt="2024-01-25T06:57:28.199" v="55590" actId="478"/>
          <ac:spMkLst>
            <pc:docMk/>
            <pc:sldMk cId="4012976009" sldId="988"/>
            <ac:spMk id="14" creationId="{4F71EE6E-0F02-F1B5-3B5D-3E0279A69E7E}"/>
          </ac:spMkLst>
        </pc:spChg>
        <pc:spChg chg="add mod">
          <ac:chgData name="Palit, Tapti" userId="dec6fbcd-7598-406a-8cbf-504d4a3bac15" providerId="ADAL" clId="{ECD42228-5B96-4A72-B268-C46DF994E6B7}" dt="2024-01-25T14:14:01.898" v="59630" actId="20577"/>
          <ac:spMkLst>
            <pc:docMk/>
            <pc:sldMk cId="4012976009" sldId="988"/>
            <ac:spMk id="17" creationId="{AA255046-FF24-9EC2-C47E-CB25A94CAE31}"/>
          </ac:spMkLst>
        </pc:spChg>
        <pc:cxnChg chg="del">
          <ac:chgData name="Palit, Tapti" userId="dec6fbcd-7598-406a-8cbf-504d4a3bac15" providerId="ADAL" clId="{ECD42228-5B96-4A72-B268-C46DF994E6B7}" dt="2024-01-25T06:56:27.065" v="55547" actId="478"/>
          <ac:cxnSpMkLst>
            <pc:docMk/>
            <pc:sldMk cId="4012976009" sldId="988"/>
            <ac:cxnSpMk id="7" creationId="{0843CB4B-974A-88FA-D20B-C04E84F4669A}"/>
          </ac:cxnSpMkLst>
        </pc:cxnChg>
        <pc:cxnChg chg="del">
          <ac:chgData name="Palit, Tapti" userId="dec6fbcd-7598-406a-8cbf-504d4a3bac15" providerId="ADAL" clId="{ECD42228-5B96-4A72-B268-C46DF994E6B7}" dt="2024-01-25T06:56:39.220" v="55552" actId="478"/>
          <ac:cxnSpMkLst>
            <pc:docMk/>
            <pc:sldMk cId="4012976009" sldId="988"/>
            <ac:cxnSpMk id="8" creationId="{C482F826-9A7D-5C79-CB87-3E6F07971C80}"/>
          </ac:cxnSpMkLst>
        </pc:cxnChg>
        <pc:cxnChg chg="del">
          <ac:chgData name="Palit, Tapti" userId="dec6fbcd-7598-406a-8cbf-504d4a3bac15" providerId="ADAL" clId="{ECD42228-5B96-4A72-B268-C46DF994E6B7}" dt="2024-01-25T06:56:41.229" v="55553" actId="478"/>
          <ac:cxnSpMkLst>
            <pc:docMk/>
            <pc:sldMk cId="4012976009" sldId="988"/>
            <ac:cxnSpMk id="9" creationId="{C4C932B5-D5F7-7A0B-218A-5D796E4AE5D0}"/>
          </ac:cxnSpMkLst>
        </pc:cxnChg>
        <pc:cxnChg chg="del">
          <ac:chgData name="Palit, Tapti" userId="dec6fbcd-7598-406a-8cbf-504d4a3bac15" providerId="ADAL" clId="{ECD42228-5B96-4A72-B268-C46DF994E6B7}" dt="2024-01-25T06:56:29.607" v="55548" actId="478"/>
          <ac:cxnSpMkLst>
            <pc:docMk/>
            <pc:sldMk cId="4012976009" sldId="988"/>
            <ac:cxnSpMk id="11" creationId="{0F9989DF-883D-06E6-5381-B1AC1A9C7FA6}"/>
          </ac:cxnSpMkLst>
        </pc:cxnChg>
        <pc:cxnChg chg="del">
          <ac:chgData name="Palit, Tapti" userId="dec6fbcd-7598-406a-8cbf-504d4a3bac15" providerId="ADAL" clId="{ECD42228-5B96-4A72-B268-C46DF994E6B7}" dt="2024-01-25T06:56:24.758" v="55546" actId="478"/>
          <ac:cxnSpMkLst>
            <pc:docMk/>
            <pc:sldMk cId="4012976009" sldId="988"/>
            <ac:cxnSpMk id="15" creationId="{D7F795DB-2F26-3358-A886-88C0A63349DD}"/>
          </ac:cxnSpMkLst>
        </pc:cxnChg>
        <pc:cxnChg chg="del">
          <ac:chgData name="Palit, Tapti" userId="dec6fbcd-7598-406a-8cbf-504d4a3bac15" providerId="ADAL" clId="{ECD42228-5B96-4A72-B268-C46DF994E6B7}" dt="2024-01-25T06:56:34.980" v="55550" actId="478"/>
          <ac:cxnSpMkLst>
            <pc:docMk/>
            <pc:sldMk cId="4012976009" sldId="988"/>
            <ac:cxnSpMk id="16" creationId="{842A3267-CB1D-E2D4-6AB2-181DD993A4C7}"/>
          </ac:cxnSpMkLst>
        </pc:cxnChg>
        <pc:cxnChg chg="del">
          <ac:chgData name="Palit, Tapti" userId="dec6fbcd-7598-406a-8cbf-504d4a3bac15" providerId="ADAL" clId="{ECD42228-5B96-4A72-B268-C46DF994E6B7}" dt="2024-01-25T06:56:37.351" v="55551" actId="478"/>
          <ac:cxnSpMkLst>
            <pc:docMk/>
            <pc:sldMk cId="4012976009" sldId="988"/>
            <ac:cxnSpMk id="18" creationId="{BC16FB2A-3618-3411-5EAA-05574D8DD619}"/>
          </ac:cxnSpMkLst>
        </pc:cxnChg>
      </pc:sldChg>
      <pc:sldChg chg="addSp delSp modSp new mod modAnim">
        <pc:chgData name="Palit, Tapti" userId="dec6fbcd-7598-406a-8cbf-504d4a3bac15" providerId="ADAL" clId="{ECD42228-5B96-4A72-B268-C46DF994E6B7}" dt="2024-01-25T07:12:50.833" v="56112"/>
        <pc:sldMkLst>
          <pc:docMk/>
          <pc:sldMk cId="3171677885" sldId="989"/>
        </pc:sldMkLst>
        <pc:spChg chg="del">
          <ac:chgData name="Palit, Tapti" userId="dec6fbcd-7598-406a-8cbf-504d4a3bac15" providerId="ADAL" clId="{ECD42228-5B96-4A72-B268-C46DF994E6B7}" dt="2024-01-25T07:04:26.628" v="55964" actId="478"/>
          <ac:spMkLst>
            <pc:docMk/>
            <pc:sldMk cId="3171677885" sldId="989"/>
            <ac:spMk id="2" creationId="{B788F61C-C3A3-8526-7B1D-CE3855DE3FCE}"/>
          </ac:spMkLst>
        </pc:spChg>
        <pc:spChg chg="mod">
          <ac:chgData name="Palit, Tapti" userId="dec6fbcd-7598-406a-8cbf-504d4a3bac15" providerId="ADAL" clId="{ECD42228-5B96-4A72-B268-C46DF994E6B7}" dt="2024-01-25T06:59:44.271" v="55687" actId="20577"/>
          <ac:spMkLst>
            <pc:docMk/>
            <pc:sldMk cId="3171677885" sldId="989"/>
            <ac:spMk id="3" creationId="{718731F3-A54E-5387-C447-464520FADB53}"/>
          </ac:spMkLst>
        </pc:spChg>
        <pc:spChg chg="add mod">
          <ac:chgData name="Palit, Tapti" userId="dec6fbcd-7598-406a-8cbf-504d4a3bac15" providerId="ADAL" clId="{ECD42228-5B96-4A72-B268-C46DF994E6B7}" dt="2024-01-25T07:02:24.571" v="55953" actId="1076"/>
          <ac:spMkLst>
            <pc:docMk/>
            <pc:sldMk cId="3171677885" sldId="989"/>
            <ac:spMk id="6" creationId="{CDF54C75-8E57-C212-0645-30E19DBAEFC3}"/>
          </ac:spMkLst>
        </pc:spChg>
        <pc:spChg chg="add mod">
          <ac:chgData name="Palit, Tapti" userId="dec6fbcd-7598-406a-8cbf-504d4a3bac15" providerId="ADAL" clId="{ECD42228-5B96-4A72-B268-C46DF994E6B7}" dt="2024-01-25T07:03:43.273" v="55958" actId="1076"/>
          <ac:spMkLst>
            <pc:docMk/>
            <pc:sldMk cId="3171677885" sldId="989"/>
            <ac:spMk id="7" creationId="{DA640AE7-B549-29A9-7F0B-AA1971BB6B1F}"/>
          </ac:spMkLst>
        </pc:spChg>
        <pc:spChg chg="add mod">
          <ac:chgData name="Palit, Tapti" userId="dec6fbcd-7598-406a-8cbf-504d4a3bac15" providerId="ADAL" clId="{ECD42228-5B96-4A72-B268-C46DF994E6B7}" dt="2024-01-25T07:03:46.239" v="55959" actId="1076"/>
          <ac:spMkLst>
            <pc:docMk/>
            <pc:sldMk cId="3171677885" sldId="989"/>
            <ac:spMk id="8" creationId="{48252E3F-6361-841E-EF3B-0B03A5C8A99B}"/>
          </ac:spMkLst>
        </pc:spChg>
        <pc:spChg chg="add mod">
          <ac:chgData name="Palit, Tapti" userId="dec6fbcd-7598-406a-8cbf-504d4a3bac15" providerId="ADAL" clId="{ECD42228-5B96-4A72-B268-C46DF994E6B7}" dt="2024-01-25T07:04:50.318" v="55992" actId="14100"/>
          <ac:spMkLst>
            <pc:docMk/>
            <pc:sldMk cId="3171677885" sldId="989"/>
            <ac:spMk id="13" creationId="{DC9952A5-D4AA-48DB-2BE7-931A7943F3FA}"/>
          </ac:spMkLst>
        </pc:spChg>
        <pc:spChg chg="add mod">
          <ac:chgData name="Palit, Tapti" userId="dec6fbcd-7598-406a-8cbf-504d4a3bac15" providerId="ADAL" clId="{ECD42228-5B96-4A72-B268-C46DF994E6B7}" dt="2024-01-25T07:04:59.882" v="55998" actId="1076"/>
          <ac:spMkLst>
            <pc:docMk/>
            <pc:sldMk cId="3171677885" sldId="989"/>
            <ac:spMk id="14" creationId="{41691B7A-4D79-9769-AABF-974AD25932B3}"/>
          </ac:spMkLst>
        </pc:spChg>
        <pc:spChg chg="add del mod">
          <ac:chgData name="Palit, Tapti" userId="dec6fbcd-7598-406a-8cbf-504d4a3bac15" providerId="ADAL" clId="{ECD42228-5B96-4A72-B268-C46DF994E6B7}" dt="2024-01-25T07:07:09.191" v="56009" actId="478"/>
          <ac:spMkLst>
            <pc:docMk/>
            <pc:sldMk cId="3171677885" sldId="989"/>
            <ac:spMk id="19" creationId="{0397B7B3-4027-7397-C755-9B46BCEB778F}"/>
          </ac:spMkLst>
        </pc:spChg>
        <pc:spChg chg="add del mod">
          <ac:chgData name="Palit, Tapti" userId="dec6fbcd-7598-406a-8cbf-504d4a3bac15" providerId="ADAL" clId="{ECD42228-5B96-4A72-B268-C46DF994E6B7}" dt="2024-01-25T07:07:42.572" v="56023" actId="478"/>
          <ac:spMkLst>
            <pc:docMk/>
            <pc:sldMk cId="3171677885" sldId="989"/>
            <ac:spMk id="20" creationId="{9E7E184E-A2B1-004A-E691-1B6BE6F37DB6}"/>
          </ac:spMkLst>
        </pc:spChg>
        <pc:spChg chg="add mod">
          <ac:chgData name="Palit, Tapti" userId="dec6fbcd-7598-406a-8cbf-504d4a3bac15" providerId="ADAL" clId="{ECD42228-5B96-4A72-B268-C46DF994E6B7}" dt="2024-01-25T07:07:55.127" v="56027" actId="1076"/>
          <ac:spMkLst>
            <pc:docMk/>
            <pc:sldMk cId="3171677885" sldId="989"/>
            <ac:spMk id="21" creationId="{4A804535-7533-725E-0936-FBE2EEF5C075}"/>
          </ac:spMkLst>
        </pc:spChg>
        <pc:spChg chg="add mod">
          <ac:chgData name="Palit, Tapti" userId="dec6fbcd-7598-406a-8cbf-504d4a3bac15" providerId="ADAL" clId="{ECD42228-5B96-4A72-B268-C46DF994E6B7}" dt="2024-01-25T07:10:26.777" v="56054" actId="1076"/>
          <ac:spMkLst>
            <pc:docMk/>
            <pc:sldMk cId="3171677885" sldId="989"/>
            <ac:spMk id="22" creationId="{CEA628D5-F9A4-0571-8F68-B20C4971A648}"/>
          </ac:spMkLst>
        </pc:spChg>
        <pc:spChg chg="add mod">
          <ac:chgData name="Palit, Tapti" userId="dec6fbcd-7598-406a-8cbf-504d4a3bac15" providerId="ADAL" clId="{ECD42228-5B96-4A72-B268-C46DF994E6B7}" dt="2024-01-25T07:11:18.778" v="56090" actId="1076"/>
          <ac:spMkLst>
            <pc:docMk/>
            <pc:sldMk cId="3171677885" sldId="989"/>
            <ac:spMk id="26" creationId="{258C86E8-8F62-EB2C-6B52-95955C75AF4F}"/>
          </ac:spMkLst>
        </pc:spChg>
        <pc:spChg chg="add del mod">
          <ac:chgData name="Palit, Tapti" userId="dec6fbcd-7598-406a-8cbf-504d4a3bac15" providerId="ADAL" clId="{ECD42228-5B96-4A72-B268-C46DF994E6B7}" dt="2024-01-25T07:12:38.249" v="56109" actId="1076"/>
          <ac:spMkLst>
            <pc:docMk/>
            <pc:sldMk cId="3171677885" sldId="989"/>
            <ac:spMk id="27" creationId="{ED46B6B2-6ACB-B836-8F9F-37284BACC293}"/>
          </ac:spMkLst>
        </pc:spChg>
        <pc:picChg chg="add mod">
          <ac:chgData name="Palit, Tapti" userId="dec6fbcd-7598-406a-8cbf-504d4a3bac15" providerId="ADAL" clId="{ECD42228-5B96-4A72-B268-C46DF994E6B7}" dt="2024-01-25T07:10:08.745" v="56042" actId="1076"/>
          <ac:picMkLst>
            <pc:docMk/>
            <pc:sldMk cId="3171677885" sldId="989"/>
            <ac:picMk id="1026" creationId="{92CA06B0-E93C-15F7-5404-D4A03AC9391A}"/>
          </ac:picMkLst>
        </pc:picChg>
        <pc:cxnChg chg="add mod">
          <ac:chgData name="Palit, Tapti" userId="dec6fbcd-7598-406a-8cbf-504d4a3bac15" providerId="ADAL" clId="{ECD42228-5B96-4A72-B268-C46DF994E6B7}" dt="2024-01-25T07:04:04.808" v="55961" actId="13822"/>
          <ac:cxnSpMkLst>
            <pc:docMk/>
            <pc:sldMk cId="3171677885" sldId="989"/>
            <ac:cxnSpMk id="10" creationId="{9E94C896-B232-9692-30F5-7EADDBA316F1}"/>
          </ac:cxnSpMkLst>
        </pc:cxnChg>
        <pc:cxnChg chg="add mod">
          <ac:chgData name="Palit, Tapti" userId="dec6fbcd-7598-406a-8cbf-504d4a3bac15" providerId="ADAL" clId="{ECD42228-5B96-4A72-B268-C46DF994E6B7}" dt="2024-01-25T07:04:20.917" v="55963" actId="13822"/>
          <ac:cxnSpMkLst>
            <pc:docMk/>
            <pc:sldMk cId="3171677885" sldId="989"/>
            <ac:cxnSpMk id="12" creationId="{B7D84180-1A4B-8131-B469-70328178D2E9}"/>
          </ac:cxnSpMkLst>
        </pc:cxnChg>
        <pc:cxnChg chg="add mod">
          <ac:chgData name="Palit, Tapti" userId="dec6fbcd-7598-406a-8cbf-504d4a3bac15" providerId="ADAL" clId="{ECD42228-5B96-4A72-B268-C46DF994E6B7}" dt="2024-01-25T07:06:34.832" v="56006" actId="208"/>
          <ac:cxnSpMkLst>
            <pc:docMk/>
            <pc:sldMk cId="3171677885" sldId="989"/>
            <ac:cxnSpMk id="16" creationId="{EA0C61CC-8CC1-F1D7-06DD-36E27E4B27DA}"/>
          </ac:cxnSpMkLst>
        </pc:cxnChg>
        <pc:cxnChg chg="add mod">
          <ac:chgData name="Palit, Tapti" userId="dec6fbcd-7598-406a-8cbf-504d4a3bac15" providerId="ADAL" clId="{ECD42228-5B96-4A72-B268-C46DF994E6B7}" dt="2024-01-25T07:12:38.249" v="56109" actId="1076"/>
          <ac:cxnSpMkLst>
            <pc:docMk/>
            <pc:sldMk cId="3171677885" sldId="989"/>
            <ac:cxnSpMk id="24" creationId="{054AA8E2-7C35-513F-A322-C4357ADEBE52}"/>
          </ac:cxnSpMkLst>
        </pc:cxnChg>
        <pc:cxnChg chg="add mod">
          <ac:chgData name="Palit, Tapti" userId="dec6fbcd-7598-406a-8cbf-504d4a3bac15" providerId="ADAL" clId="{ECD42228-5B96-4A72-B268-C46DF994E6B7}" dt="2024-01-25T07:12:38.249" v="56109" actId="1076"/>
          <ac:cxnSpMkLst>
            <pc:docMk/>
            <pc:sldMk cId="3171677885" sldId="989"/>
            <ac:cxnSpMk id="28" creationId="{185F974F-3034-714F-C899-34DB07A20BAC}"/>
          </ac:cxnSpMkLst>
        </pc:cxnChg>
      </pc:sldChg>
      <pc:sldChg chg="addSp delSp modSp del mod delAnim modAnim">
        <pc:chgData name="Palit, Tapti" userId="dec6fbcd-7598-406a-8cbf-504d4a3bac15" providerId="ADAL" clId="{ECD42228-5B96-4A72-B268-C46DF994E6B7}" dt="2024-01-30T04:27:13.639" v="86310" actId="47"/>
        <pc:sldMkLst>
          <pc:docMk/>
          <pc:sldMk cId="3796243577" sldId="989"/>
        </pc:sldMkLst>
        <pc:spChg chg="mod">
          <ac:chgData name="Palit, Tapti" userId="dec6fbcd-7598-406a-8cbf-504d4a3bac15" providerId="ADAL" clId="{ECD42228-5B96-4A72-B268-C46DF994E6B7}" dt="2024-01-28T04:41:25.485" v="68355"/>
          <ac:spMkLst>
            <pc:docMk/>
            <pc:sldMk cId="3796243577" sldId="989"/>
            <ac:spMk id="3" creationId="{718731F3-A54E-5387-C447-464520FADB53}"/>
          </ac:spMkLst>
        </pc:spChg>
        <pc:spChg chg="mod">
          <ac:chgData name="Palit, Tapti" userId="dec6fbcd-7598-406a-8cbf-504d4a3bac15" providerId="ADAL" clId="{ECD42228-5B96-4A72-B268-C46DF994E6B7}" dt="2024-01-30T04:12:29.671" v="86120" actId="20577"/>
          <ac:spMkLst>
            <pc:docMk/>
            <pc:sldMk cId="3796243577" sldId="989"/>
            <ac:spMk id="6" creationId="{CDF54C75-8E57-C212-0645-30E19DBAEFC3}"/>
          </ac:spMkLst>
        </pc:spChg>
        <pc:spChg chg="add mod">
          <ac:chgData name="Palit, Tapti" userId="dec6fbcd-7598-406a-8cbf-504d4a3bac15" providerId="ADAL" clId="{ECD42228-5B96-4A72-B268-C46DF994E6B7}" dt="2024-01-30T04:12:34.537" v="86121" actId="1076"/>
          <ac:spMkLst>
            <pc:docMk/>
            <pc:sldMk cId="3796243577" sldId="989"/>
            <ac:spMk id="7" creationId="{4F0DD4F9-D13F-33FC-B35C-8BAD7548E011}"/>
          </ac:spMkLst>
        </pc:spChg>
        <pc:spChg chg="del mod">
          <ac:chgData name="Palit, Tapti" userId="dec6fbcd-7598-406a-8cbf-504d4a3bac15" providerId="ADAL" clId="{ECD42228-5B96-4A72-B268-C46DF994E6B7}" dt="2024-01-27T20:45:33.214" v="64388" actId="478"/>
          <ac:spMkLst>
            <pc:docMk/>
            <pc:sldMk cId="3796243577" sldId="989"/>
            <ac:spMk id="7" creationId="{DA640AE7-B549-29A9-7F0B-AA1971BB6B1F}"/>
          </ac:spMkLst>
        </pc:spChg>
        <pc:spChg chg="add mod">
          <ac:chgData name="Palit, Tapti" userId="dec6fbcd-7598-406a-8cbf-504d4a3bac15" providerId="ADAL" clId="{ECD42228-5B96-4A72-B268-C46DF994E6B7}" dt="2024-01-30T04:22:17.573" v="86208"/>
          <ac:spMkLst>
            <pc:docMk/>
            <pc:sldMk cId="3796243577" sldId="989"/>
            <ac:spMk id="8" creationId="{3F28B2FE-46FB-42E6-2BB8-53DCBBE1A1ED}"/>
          </ac:spMkLst>
        </pc:spChg>
        <pc:spChg chg="del mod">
          <ac:chgData name="Palit, Tapti" userId="dec6fbcd-7598-406a-8cbf-504d4a3bac15" providerId="ADAL" clId="{ECD42228-5B96-4A72-B268-C46DF994E6B7}" dt="2024-01-27T20:45:37.426" v="64390" actId="478"/>
          <ac:spMkLst>
            <pc:docMk/>
            <pc:sldMk cId="3796243577" sldId="989"/>
            <ac:spMk id="8" creationId="{48252E3F-6361-841E-EF3B-0B03A5C8A99B}"/>
          </ac:spMkLst>
        </pc:spChg>
        <pc:spChg chg="del mod">
          <ac:chgData name="Palit, Tapti" userId="dec6fbcd-7598-406a-8cbf-504d4a3bac15" providerId="ADAL" clId="{ECD42228-5B96-4A72-B268-C46DF994E6B7}" dt="2024-01-27T21:02:35.961" v="64686" actId="478"/>
          <ac:spMkLst>
            <pc:docMk/>
            <pc:sldMk cId="3796243577" sldId="989"/>
            <ac:spMk id="13" creationId="{DC9952A5-D4AA-48DB-2BE7-931A7943F3FA}"/>
          </ac:spMkLst>
        </pc:spChg>
        <pc:spChg chg="del mod">
          <ac:chgData name="Palit, Tapti" userId="dec6fbcd-7598-406a-8cbf-504d4a3bac15" providerId="ADAL" clId="{ECD42228-5B96-4A72-B268-C46DF994E6B7}" dt="2024-01-27T21:02:39.756" v="64687" actId="478"/>
          <ac:spMkLst>
            <pc:docMk/>
            <pc:sldMk cId="3796243577" sldId="989"/>
            <ac:spMk id="14" creationId="{41691B7A-4D79-9769-AABF-974AD25932B3}"/>
          </ac:spMkLst>
        </pc:spChg>
        <pc:spChg chg="del">
          <ac:chgData name="Palit, Tapti" userId="dec6fbcd-7598-406a-8cbf-504d4a3bac15" providerId="ADAL" clId="{ECD42228-5B96-4A72-B268-C46DF994E6B7}" dt="2024-01-27T20:45:35.057" v="64389" actId="478"/>
          <ac:spMkLst>
            <pc:docMk/>
            <pc:sldMk cId="3796243577" sldId="989"/>
            <ac:spMk id="20" creationId="{9E7E184E-A2B1-004A-E691-1B6BE6F37DB6}"/>
          </ac:spMkLst>
        </pc:spChg>
        <pc:spChg chg="del">
          <ac:chgData name="Palit, Tapti" userId="dec6fbcd-7598-406a-8cbf-504d4a3bac15" providerId="ADAL" clId="{ECD42228-5B96-4A72-B268-C46DF994E6B7}" dt="2024-01-27T20:45:39.141" v="64391" actId="478"/>
          <ac:spMkLst>
            <pc:docMk/>
            <pc:sldMk cId="3796243577" sldId="989"/>
            <ac:spMk id="21" creationId="{4A804535-7533-725E-0936-FBE2EEF5C075}"/>
          </ac:spMkLst>
        </pc:spChg>
        <pc:spChg chg="add mod">
          <ac:chgData name="Palit, Tapti" userId="dec6fbcd-7598-406a-8cbf-504d4a3bac15" providerId="ADAL" clId="{ECD42228-5B96-4A72-B268-C46DF994E6B7}" dt="2024-01-27T21:06:49.341" v="64694" actId="1076"/>
          <ac:spMkLst>
            <pc:docMk/>
            <pc:sldMk cId="3796243577" sldId="989"/>
            <ac:spMk id="30" creationId="{11D4ADC7-21B9-08B4-25A4-8EEFFD3ACAF2}"/>
          </ac:spMkLst>
        </pc:spChg>
        <pc:spChg chg="add mod">
          <ac:chgData name="Palit, Tapti" userId="dec6fbcd-7598-406a-8cbf-504d4a3bac15" providerId="ADAL" clId="{ECD42228-5B96-4A72-B268-C46DF994E6B7}" dt="2024-01-27T21:06:43.554" v="64693" actId="1076"/>
          <ac:spMkLst>
            <pc:docMk/>
            <pc:sldMk cId="3796243577" sldId="989"/>
            <ac:spMk id="33" creationId="{6F8DDCDB-2BC0-4664-5DDC-E0969FF063B5}"/>
          </ac:spMkLst>
        </pc:spChg>
        <pc:spChg chg="add del mod">
          <ac:chgData name="Palit, Tapti" userId="dec6fbcd-7598-406a-8cbf-504d4a3bac15" providerId="ADAL" clId="{ECD42228-5B96-4A72-B268-C46DF994E6B7}" dt="2024-01-27T21:00:45.157" v="64671" actId="478"/>
          <ac:spMkLst>
            <pc:docMk/>
            <pc:sldMk cId="3796243577" sldId="989"/>
            <ac:spMk id="34" creationId="{94B94D7E-1E4F-4643-9AA3-3F3E61E6203F}"/>
          </ac:spMkLst>
        </pc:spChg>
        <pc:spChg chg="add mod">
          <ac:chgData name="Palit, Tapti" userId="dec6fbcd-7598-406a-8cbf-504d4a3bac15" providerId="ADAL" clId="{ECD42228-5B96-4A72-B268-C46DF994E6B7}" dt="2024-01-27T21:24:12.719" v="65073" actId="113"/>
          <ac:spMkLst>
            <pc:docMk/>
            <pc:sldMk cId="3796243577" sldId="989"/>
            <ac:spMk id="45" creationId="{182D6F96-B93F-75AB-32DF-9492EF38914C}"/>
          </ac:spMkLst>
        </pc:spChg>
        <pc:spChg chg="add mod">
          <ac:chgData name="Palit, Tapti" userId="dec6fbcd-7598-406a-8cbf-504d4a3bac15" providerId="ADAL" clId="{ECD42228-5B96-4A72-B268-C46DF994E6B7}" dt="2024-01-27T21:24:12.239" v="65072" actId="113"/>
          <ac:spMkLst>
            <pc:docMk/>
            <pc:sldMk cId="3796243577" sldId="989"/>
            <ac:spMk id="46" creationId="{9715DB38-9550-104E-AAEA-4D661B3F9D39}"/>
          </ac:spMkLst>
        </pc:spChg>
        <pc:graphicFrameChg chg="add mod modGraphic">
          <ac:chgData name="Palit, Tapti" userId="dec6fbcd-7598-406a-8cbf-504d4a3bac15" providerId="ADAL" clId="{ECD42228-5B96-4A72-B268-C46DF994E6B7}" dt="2024-01-28T04:32:35.999" v="68014" actId="6549"/>
          <ac:graphicFrameMkLst>
            <pc:docMk/>
            <pc:sldMk cId="3796243577" sldId="989"/>
            <ac:graphicFrameMk id="2" creationId="{4498D35B-E7A5-4947-5802-D6A575F62626}"/>
          </ac:graphicFrameMkLst>
        </pc:graphicFrameChg>
        <pc:graphicFrameChg chg="add mod modGraphic">
          <ac:chgData name="Palit, Tapti" userId="dec6fbcd-7598-406a-8cbf-504d4a3bac15" providerId="ADAL" clId="{ECD42228-5B96-4A72-B268-C46DF994E6B7}" dt="2024-01-28T04:32:39.517" v="68015" actId="6549"/>
          <ac:graphicFrameMkLst>
            <pc:docMk/>
            <pc:sldMk cId="3796243577" sldId="989"/>
            <ac:graphicFrameMk id="28" creationId="{7A06F78A-A30D-EA99-2E4E-624D76067CB7}"/>
          </ac:graphicFrameMkLst>
        </pc:graphicFrameChg>
        <pc:cxnChg chg="mod">
          <ac:chgData name="Palit, Tapti" userId="dec6fbcd-7598-406a-8cbf-504d4a3bac15" providerId="ADAL" clId="{ECD42228-5B96-4A72-B268-C46DF994E6B7}" dt="2024-01-27T23:51:35.962" v="66151" actId="692"/>
          <ac:cxnSpMkLst>
            <pc:docMk/>
            <pc:sldMk cId="3796243577" sldId="989"/>
            <ac:cxnSpMk id="10" creationId="{9E94C896-B232-9692-30F5-7EADDBA316F1}"/>
          </ac:cxnSpMkLst>
        </pc:cxnChg>
        <pc:cxnChg chg="mod">
          <ac:chgData name="Palit, Tapti" userId="dec6fbcd-7598-406a-8cbf-504d4a3bac15" providerId="ADAL" clId="{ECD42228-5B96-4A72-B268-C46DF994E6B7}" dt="2024-01-27T23:51:35.962" v="66151" actId="692"/>
          <ac:cxnSpMkLst>
            <pc:docMk/>
            <pc:sldMk cId="3796243577" sldId="989"/>
            <ac:cxnSpMk id="12" creationId="{B7D84180-1A4B-8131-B469-70328178D2E9}"/>
          </ac:cxnSpMkLst>
        </pc:cxnChg>
      </pc:sldChg>
      <pc:sldChg chg="add del mod modShow">
        <pc:chgData name="Palit, Tapti" userId="dec6fbcd-7598-406a-8cbf-504d4a3bac15" providerId="ADAL" clId="{ECD42228-5B96-4A72-B268-C46DF994E6B7}" dt="2024-01-28T03:44:01.241" v="67437" actId="47"/>
        <pc:sldMkLst>
          <pc:docMk/>
          <pc:sldMk cId="2191707010" sldId="990"/>
        </pc:sldMkLst>
      </pc:sldChg>
      <pc:sldChg chg="addSp delSp modSp new del mod ord">
        <pc:chgData name="Palit, Tapti" userId="dec6fbcd-7598-406a-8cbf-504d4a3bac15" providerId="ADAL" clId="{ECD42228-5B96-4A72-B268-C46DF994E6B7}" dt="2024-01-27T04:01:24.554" v="63070" actId="2696"/>
        <pc:sldMkLst>
          <pc:docMk/>
          <pc:sldMk cId="2621348231" sldId="990"/>
        </pc:sldMkLst>
        <pc:spChg chg="mod">
          <ac:chgData name="Palit, Tapti" userId="dec6fbcd-7598-406a-8cbf-504d4a3bac15" providerId="ADAL" clId="{ECD42228-5B96-4A72-B268-C46DF994E6B7}" dt="2024-01-25T07:42:32.933" v="56922" actId="20577"/>
          <ac:spMkLst>
            <pc:docMk/>
            <pc:sldMk cId="2621348231" sldId="990"/>
            <ac:spMk id="2" creationId="{3A942EE7-2AD1-FF79-52BD-F7F4FC34B81C}"/>
          </ac:spMkLst>
        </pc:spChg>
        <pc:spChg chg="mod">
          <ac:chgData name="Palit, Tapti" userId="dec6fbcd-7598-406a-8cbf-504d4a3bac15" providerId="ADAL" clId="{ECD42228-5B96-4A72-B268-C46DF994E6B7}" dt="2024-01-25T07:42:22.051" v="56911" actId="20577"/>
          <ac:spMkLst>
            <pc:docMk/>
            <pc:sldMk cId="2621348231" sldId="990"/>
            <ac:spMk id="3" creationId="{6B74D93D-D8A0-4496-6383-DC23E0EEE123}"/>
          </ac:spMkLst>
        </pc:spChg>
        <pc:spChg chg="add del mod">
          <ac:chgData name="Palit, Tapti" userId="dec6fbcd-7598-406a-8cbf-504d4a3bac15" providerId="ADAL" clId="{ECD42228-5B96-4A72-B268-C46DF994E6B7}" dt="2024-01-25T07:42:59.323" v="56934" actId="478"/>
          <ac:spMkLst>
            <pc:docMk/>
            <pc:sldMk cId="2621348231" sldId="990"/>
            <ac:spMk id="8" creationId="{A964B964-0805-06DB-C6D0-4A61846A6A8E}"/>
          </ac:spMkLst>
        </pc:spChg>
        <pc:picChg chg="add mod">
          <ac:chgData name="Palit, Tapti" userId="dec6fbcd-7598-406a-8cbf-504d4a3bac15" providerId="ADAL" clId="{ECD42228-5B96-4A72-B268-C46DF994E6B7}" dt="2024-01-25T07:42:42.746" v="56923" actId="1076"/>
          <ac:picMkLst>
            <pc:docMk/>
            <pc:sldMk cId="2621348231" sldId="990"/>
            <ac:picMk id="6" creationId="{02141A3E-BFD5-166A-6E60-AFE047195AE0}"/>
          </ac:picMkLst>
        </pc:picChg>
        <pc:picChg chg="add mod">
          <ac:chgData name="Palit, Tapti" userId="dec6fbcd-7598-406a-8cbf-504d4a3bac15" providerId="ADAL" clId="{ECD42228-5B96-4A72-B268-C46DF994E6B7}" dt="2024-01-25T07:42:42.746" v="56923" actId="1076"/>
          <ac:picMkLst>
            <pc:docMk/>
            <pc:sldMk cId="2621348231" sldId="990"/>
            <ac:picMk id="7" creationId="{595A8DE6-69FB-211A-514A-51747E504F5B}"/>
          </ac:picMkLst>
        </pc:picChg>
        <pc:picChg chg="add del mod">
          <ac:chgData name="Palit, Tapti" userId="dec6fbcd-7598-406a-8cbf-504d4a3bac15" providerId="ADAL" clId="{ECD42228-5B96-4A72-B268-C46DF994E6B7}" dt="2024-01-25T07:40:25.902" v="56809" actId="478"/>
          <ac:picMkLst>
            <pc:docMk/>
            <pc:sldMk cId="2621348231" sldId="990"/>
            <ac:picMk id="2050" creationId="{F6E52A12-F634-E9F3-3FC6-AE82674C96F6}"/>
          </ac:picMkLst>
        </pc:picChg>
      </pc:sldChg>
      <pc:sldChg chg="addSp delSp modSp add mod">
        <pc:chgData name="Palit, Tapti" userId="dec6fbcd-7598-406a-8cbf-504d4a3bac15" providerId="ADAL" clId="{ECD42228-5B96-4A72-B268-C46DF994E6B7}" dt="2024-01-25T07:34:28.343" v="56414"/>
        <pc:sldMkLst>
          <pc:docMk/>
          <pc:sldMk cId="1082812199" sldId="991"/>
        </pc:sldMkLst>
        <pc:spChg chg="add del mod">
          <ac:chgData name="Palit, Tapti" userId="dec6fbcd-7598-406a-8cbf-504d4a3bac15" providerId="ADAL" clId="{ECD42228-5B96-4A72-B268-C46DF994E6B7}" dt="2024-01-25T07:26:40.566" v="56230" actId="478"/>
          <ac:spMkLst>
            <pc:docMk/>
            <pc:sldMk cId="1082812199" sldId="991"/>
            <ac:spMk id="2" creationId="{9F395DF8-D06C-0432-77C4-D14972B27E03}"/>
          </ac:spMkLst>
        </pc:spChg>
        <pc:spChg chg="mod">
          <ac:chgData name="Palit, Tapti" userId="dec6fbcd-7598-406a-8cbf-504d4a3bac15" providerId="ADAL" clId="{ECD42228-5B96-4A72-B268-C46DF994E6B7}" dt="2024-01-25T07:34:20.960" v="56413"/>
          <ac:spMkLst>
            <pc:docMk/>
            <pc:sldMk cId="1082812199" sldId="991"/>
            <ac:spMk id="3" creationId="{1A4EE72C-E366-5492-87E3-08AB9883664A}"/>
          </ac:spMkLst>
        </pc:spChg>
        <pc:spChg chg="del">
          <ac:chgData name="Palit, Tapti" userId="dec6fbcd-7598-406a-8cbf-504d4a3bac15" providerId="ADAL" clId="{ECD42228-5B96-4A72-B268-C46DF994E6B7}" dt="2024-01-25T07:26:23.791" v="56228" actId="478"/>
          <ac:spMkLst>
            <pc:docMk/>
            <pc:sldMk cId="1082812199" sldId="991"/>
            <ac:spMk id="5" creationId="{D70AD0AC-6796-42FB-01B4-AC6753FBDA98}"/>
          </ac:spMkLst>
        </pc:spChg>
        <pc:spChg chg="add mod">
          <ac:chgData name="Palit, Tapti" userId="dec6fbcd-7598-406a-8cbf-504d4a3bac15" providerId="ADAL" clId="{ECD42228-5B96-4A72-B268-C46DF994E6B7}" dt="2024-01-25T07:26:43.750" v="56232" actId="20577"/>
          <ac:spMkLst>
            <pc:docMk/>
            <pc:sldMk cId="1082812199" sldId="991"/>
            <ac:spMk id="8" creationId="{D3712ACC-1499-B07D-686A-61041218F868}"/>
          </ac:spMkLst>
        </pc:spChg>
        <pc:spChg chg="add mod">
          <ac:chgData name="Palit, Tapti" userId="dec6fbcd-7598-406a-8cbf-504d4a3bac15" providerId="ADAL" clId="{ECD42228-5B96-4A72-B268-C46DF994E6B7}" dt="2024-01-25T07:34:28.343" v="56414"/>
          <ac:spMkLst>
            <pc:docMk/>
            <pc:sldMk cId="1082812199" sldId="991"/>
            <ac:spMk id="10" creationId="{F0882C6C-305C-A177-D27E-28BEB942A903}"/>
          </ac:spMkLst>
        </pc:spChg>
        <pc:graphicFrameChg chg="mod">
          <ac:chgData name="Palit, Tapti" userId="dec6fbcd-7598-406a-8cbf-504d4a3bac15" providerId="ADAL" clId="{ECD42228-5B96-4A72-B268-C46DF994E6B7}" dt="2024-01-25T07:30:57.197" v="56330"/>
          <ac:graphicFrameMkLst>
            <pc:docMk/>
            <pc:sldMk cId="1082812199" sldId="991"/>
            <ac:graphicFrameMk id="6" creationId="{29DDF177-FB8C-28F0-7429-A32CAB798CE6}"/>
          </ac:graphicFrameMkLst>
        </pc:graphicFrameChg>
        <pc:cxnChg chg="add mod">
          <ac:chgData name="Palit, Tapti" userId="dec6fbcd-7598-406a-8cbf-504d4a3bac15" providerId="ADAL" clId="{ECD42228-5B96-4A72-B268-C46DF994E6B7}" dt="2024-01-25T07:34:28.343" v="56414"/>
          <ac:cxnSpMkLst>
            <pc:docMk/>
            <pc:sldMk cId="1082812199" sldId="991"/>
            <ac:cxnSpMk id="9" creationId="{6C423EEF-F7DC-E214-5F91-10E8914E94DE}"/>
          </ac:cxnSpMkLst>
        </pc:cxnChg>
      </pc:sldChg>
      <pc:sldChg chg="modSp mod modNotesTx">
        <pc:chgData name="Palit, Tapti" userId="dec6fbcd-7598-406a-8cbf-504d4a3bac15" providerId="ADAL" clId="{ECD42228-5B96-4A72-B268-C46DF994E6B7}" dt="2024-02-12T19:35:17.703" v="112790" actId="20577"/>
        <pc:sldMkLst>
          <pc:docMk/>
          <pc:sldMk cId="2992224601" sldId="991"/>
        </pc:sldMkLst>
        <pc:spChg chg="mod">
          <ac:chgData name="Palit, Tapti" userId="dec6fbcd-7598-406a-8cbf-504d4a3bac15" providerId="ADAL" clId="{ECD42228-5B96-4A72-B268-C46DF994E6B7}" dt="2024-02-12T19:34:56.138" v="112708" actId="20577"/>
          <ac:spMkLst>
            <pc:docMk/>
            <pc:sldMk cId="2992224601" sldId="991"/>
            <ac:spMk id="8" creationId="{D3712ACC-1499-B07D-686A-61041218F868}"/>
          </ac:spMkLst>
        </pc:spChg>
      </pc:sldChg>
      <pc:sldChg chg="add del mod modShow">
        <pc:chgData name="Palit, Tapti" userId="dec6fbcd-7598-406a-8cbf-504d4a3bac15" providerId="ADAL" clId="{ECD42228-5B96-4A72-B268-C46DF994E6B7}" dt="2024-01-28T03:44:01.241" v="67437" actId="47"/>
        <pc:sldMkLst>
          <pc:docMk/>
          <pc:sldMk cId="1299755347" sldId="992"/>
        </pc:sldMkLst>
      </pc:sldChg>
      <pc:sldChg chg="addSp modSp new del mod modNotesTx">
        <pc:chgData name="Palit, Tapti" userId="dec6fbcd-7598-406a-8cbf-504d4a3bac15" providerId="ADAL" clId="{ECD42228-5B96-4A72-B268-C46DF994E6B7}" dt="2024-01-27T04:01:24.554" v="63070" actId="2696"/>
        <pc:sldMkLst>
          <pc:docMk/>
          <pc:sldMk cId="1882918257" sldId="992"/>
        </pc:sldMkLst>
        <pc:spChg chg="mod">
          <ac:chgData name="Palit, Tapti" userId="dec6fbcd-7598-406a-8cbf-504d4a3bac15" providerId="ADAL" clId="{ECD42228-5B96-4A72-B268-C46DF994E6B7}" dt="2024-01-25T07:46:46.211" v="57139" actId="20577"/>
          <ac:spMkLst>
            <pc:docMk/>
            <pc:sldMk cId="1882918257" sldId="992"/>
            <ac:spMk id="2" creationId="{EDFBA430-39C8-978A-F1B1-FE63044D5F7D}"/>
          </ac:spMkLst>
        </pc:spChg>
        <pc:spChg chg="mod">
          <ac:chgData name="Palit, Tapti" userId="dec6fbcd-7598-406a-8cbf-504d4a3bac15" providerId="ADAL" clId="{ECD42228-5B96-4A72-B268-C46DF994E6B7}" dt="2024-01-25T07:43:13.959" v="56972" actId="20577"/>
          <ac:spMkLst>
            <pc:docMk/>
            <pc:sldMk cId="1882918257" sldId="992"/>
            <ac:spMk id="3" creationId="{975C1F79-2071-0C81-7BB0-B7E79BB3039C}"/>
          </ac:spMkLst>
        </pc:spChg>
        <pc:picChg chg="add mod">
          <ac:chgData name="Palit, Tapti" userId="dec6fbcd-7598-406a-8cbf-504d4a3bac15" providerId="ADAL" clId="{ECD42228-5B96-4A72-B268-C46DF994E6B7}" dt="2024-01-25T07:47:19.161" v="57144" actId="1076"/>
          <ac:picMkLst>
            <pc:docMk/>
            <pc:sldMk cId="1882918257" sldId="992"/>
            <ac:picMk id="3074" creationId="{EA9458F7-EC5E-F8AC-2CED-819AE782517E}"/>
          </ac:picMkLst>
        </pc:picChg>
        <pc:picChg chg="add mod">
          <ac:chgData name="Palit, Tapti" userId="dec6fbcd-7598-406a-8cbf-504d4a3bac15" providerId="ADAL" clId="{ECD42228-5B96-4A72-B268-C46DF994E6B7}" dt="2024-01-25T07:47:22.241" v="57145" actId="1076"/>
          <ac:picMkLst>
            <pc:docMk/>
            <pc:sldMk cId="1882918257" sldId="992"/>
            <ac:picMk id="3076" creationId="{ED5EF34E-C951-473C-AB53-0B4F03A644C2}"/>
          </ac:picMkLst>
        </pc:picChg>
      </pc:sldChg>
      <pc:sldChg chg="addSp delSp modSp new del mod chgLayout">
        <pc:chgData name="Palit, Tapti" userId="dec6fbcd-7598-406a-8cbf-504d4a3bac15" providerId="ADAL" clId="{ECD42228-5B96-4A72-B268-C46DF994E6B7}" dt="2024-01-27T03:39:48.394" v="63002" actId="2696"/>
        <pc:sldMkLst>
          <pc:docMk/>
          <pc:sldMk cId="576898569" sldId="993"/>
        </pc:sldMkLst>
        <pc:spChg chg="add del mod">
          <ac:chgData name="Palit, Tapti" userId="dec6fbcd-7598-406a-8cbf-504d4a3bac15" providerId="ADAL" clId="{ECD42228-5B96-4A72-B268-C46DF994E6B7}" dt="2024-01-25T13:45:15.347" v="58852" actId="20577"/>
          <ac:spMkLst>
            <pc:docMk/>
            <pc:sldMk cId="576898569" sldId="993"/>
            <ac:spMk id="2" creationId="{11AA48FA-C55C-8F5D-CBC4-27DAA1CF215B}"/>
          </ac:spMkLst>
        </pc:spChg>
        <pc:spChg chg="mod ord">
          <ac:chgData name="Palit, Tapti" userId="dec6fbcd-7598-406a-8cbf-504d4a3bac15" providerId="ADAL" clId="{ECD42228-5B96-4A72-B268-C46DF994E6B7}" dt="2024-01-25T13:44:58.514" v="58846" actId="20577"/>
          <ac:spMkLst>
            <pc:docMk/>
            <pc:sldMk cId="576898569" sldId="993"/>
            <ac:spMk id="3" creationId="{CB5D4A5A-B1DD-9DC7-46F2-C38AEF076258}"/>
          </ac:spMkLst>
        </pc:spChg>
        <pc:spChg chg="mod ord">
          <ac:chgData name="Palit, Tapti" userId="dec6fbcd-7598-406a-8cbf-504d4a3bac15" providerId="ADAL" clId="{ECD42228-5B96-4A72-B268-C46DF994E6B7}" dt="2024-01-25T07:49:44.733" v="57290" actId="6264"/>
          <ac:spMkLst>
            <pc:docMk/>
            <pc:sldMk cId="576898569" sldId="993"/>
            <ac:spMk id="4" creationId="{6EE6A7F8-548C-FA6A-75A6-147B287BC7EE}"/>
          </ac:spMkLst>
        </pc:spChg>
        <pc:spChg chg="add del mod">
          <ac:chgData name="Palit, Tapti" userId="dec6fbcd-7598-406a-8cbf-504d4a3bac15" providerId="ADAL" clId="{ECD42228-5B96-4A72-B268-C46DF994E6B7}" dt="2024-01-25T07:49:44.733" v="57290" actId="6264"/>
          <ac:spMkLst>
            <pc:docMk/>
            <pc:sldMk cId="576898569" sldId="993"/>
            <ac:spMk id="5" creationId="{71C18723-B52F-C06F-98DD-0ED45C19D1E4}"/>
          </ac:spMkLst>
        </pc:spChg>
        <pc:spChg chg="add del mod">
          <ac:chgData name="Palit, Tapti" userId="dec6fbcd-7598-406a-8cbf-504d4a3bac15" providerId="ADAL" clId="{ECD42228-5B96-4A72-B268-C46DF994E6B7}" dt="2024-01-25T07:49:44.733" v="57290" actId="6264"/>
          <ac:spMkLst>
            <pc:docMk/>
            <pc:sldMk cId="576898569" sldId="993"/>
            <ac:spMk id="6" creationId="{C8F198D3-D7E8-AD67-D7D8-0B77F1D80C3D}"/>
          </ac:spMkLst>
        </pc:spChg>
        <pc:spChg chg="add del mod">
          <ac:chgData name="Palit, Tapti" userId="dec6fbcd-7598-406a-8cbf-504d4a3bac15" providerId="ADAL" clId="{ECD42228-5B96-4A72-B268-C46DF994E6B7}" dt="2024-01-25T07:49:44.733" v="57290" actId="6264"/>
          <ac:spMkLst>
            <pc:docMk/>
            <pc:sldMk cId="576898569" sldId="993"/>
            <ac:spMk id="7" creationId="{D722A67F-016C-13E4-4335-0EED597BCACB}"/>
          </ac:spMkLst>
        </pc:spChg>
        <pc:spChg chg="add del mod">
          <ac:chgData name="Palit, Tapti" userId="dec6fbcd-7598-406a-8cbf-504d4a3bac15" providerId="ADAL" clId="{ECD42228-5B96-4A72-B268-C46DF994E6B7}" dt="2024-01-25T07:49:43.335" v="57289" actId="6264"/>
          <ac:spMkLst>
            <pc:docMk/>
            <pc:sldMk cId="576898569" sldId="993"/>
            <ac:spMk id="8" creationId="{8315C11F-0236-677F-183C-8039861EA447}"/>
          </ac:spMkLst>
        </pc:spChg>
        <pc:spChg chg="add del mod">
          <ac:chgData name="Palit, Tapti" userId="dec6fbcd-7598-406a-8cbf-504d4a3bac15" providerId="ADAL" clId="{ECD42228-5B96-4A72-B268-C46DF994E6B7}" dt="2024-01-25T07:49:43.335" v="57289" actId="6264"/>
          <ac:spMkLst>
            <pc:docMk/>
            <pc:sldMk cId="576898569" sldId="993"/>
            <ac:spMk id="9" creationId="{0C2B3332-FD42-1F03-32D7-527E292E3449}"/>
          </ac:spMkLst>
        </pc:spChg>
        <pc:spChg chg="add del mod">
          <ac:chgData name="Palit, Tapti" userId="dec6fbcd-7598-406a-8cbf-504d4a3bac15" providerId="ADAL" clId="{ECD42228-5B96-4A72-B268-C46DF994E6B7}" dt="2024-01-25T07:49:43.335" v="57289" actId="6264"/>
          <ac:spMkLst>
            <pc:docMk/>
            <pc:sldMk cId="576898569" sldId="993"/>
            <ac:spMk id="10" creationId="{8EFF1142-CCB6-26F1-240A-DBEC0B90B44F}"/>
          </ac:spMkLst>
        </pc:spChg>
        <pc:picChg chg="add mod ord">
          <ac:chgData name="Palit, Tapti" userId="dec6fbcd-7598-406a-8cbf-504d4a3bac15" providerId="ADAL" clId="{ECD42228-5B96-4A72-B268-C46DF994E6B7}" dt="2024-01-25T07:49:45.465" v="57292"/>
          <ac:picMkLst>
            <pc:docMk/>
            <pc:sldMk cId="576898569" sldId="993"/>
            <ac:picMk id="4098" creationId="{A906CB56-4075-7E56-57D5-2AF4494DEBD4}"/>
          </ac:picMkLst>
        </pc:picChg>
        <pc:picChg chg="add mod">
          <ac:chgData name="Palit, Tapti" userId="dec6fbcd-7598-406a-8cbf-504d4a3bac15" providerId="ADAL" clId="{ECD42228-5B96-4A72-B268-C46DF994E6B7}" dt="2024-01-25T07:51:45.898" v="57572" actId="1076"/>
          <ac:picMkLst>
            <pc:docMk/>
            <pc:sldMk cId="576898569" sldId="993"/>
            <ac:picMk id="4100" creationId="{307D7E76-2D2A-56AB-AB60-1B7E04C832A0}"/>
          </ac:picMkLst>
        </pc:picChg>
      </pc:sldChg>
      <pc:sldChg chg="add del mod modShow">
        <pc:chgData name="Palit, Tapti" userId="dec6fbcd-7598-406a-8cbf-504d4a3bac15" providerId="ADAL" clId="{ECD42228-5B96-4A72-B268-C46DF994E6B7}" dt="2024-01-28T03:44:01.241" v="67437" actId="47"/>
        <pc:sldMkLst>
          <pc:docMk/>
          <pc:sldMk cId="2200577061" sldId="993"/>
        </pc:sldMkLst>
      </pc:sldChg>
      <pc:sldChg chg="addSp delSp modSp new mod ord modNotesTx">
        <pc:chgData name="Palit, Tapti" userId="dec6fbcd-7598-406a-8cbf-504d4a3bac15" providerId="ADAL" clId="{ECD42228-5B96-4A72-B268-C46DF994E6B7}" dt="2024-02-13T03:04:54.188" v="115342" actId="20577"/>
        <pc:sldMkLst>
          <pc:docMk/>
          <pc:sldMk cId="815522545" sldId="994"/>
        </pc:sldMkLst>
        <pc:spChg chg="add del mod">
          <ac:chgData name="Palit, Tapti" userId="dec6fbcd-7598-406a-8cbf-504d4a3bac15" providerId="ADAL" clId="{ECD42228-5B96-4A72-B268-C46DF994E6B7}" dt="2024-01-31T01:32:47.827" v="94888" actId="478"/>
          <ac:spMkLst>
            <pc:docMk/>
            <pc:sldMk cId="815522545" sldId="994"/>
            <ac:spMk id="2" creationId="{B0DF2977-6775-429C-D500-B91287C852C7}"/>
          </ac:spMkLst>
        </pc:spChg>
        <pc:spChg chg="mod">
          <ac:chgData name="Palit, Tapti" userId="dec6fbcd-7598-406a-8cbf-504d4a3bac15" providerId="ADAL" clId="{ECD42228-5B96-4A72-B268-C46DF994E6B7}" dt="2024-01-25T07:57:20.669" v="58073" actId="20577"/>
          <ac:spMkLst>
            <pc:docMk/>
            <pc:sldMk cId="815522545" sldId="994"/>
            <ac:spMk id="3" creationId="{37780BC6-97C6-2E09-DBDA-56DA9F335959}"/>
          </ac:spMkLst>
        </pc:spChg>
        <pc:spChg chg="add del mod">
          <ac:chgData name="Palit, Tapti" userId="dec6fbcd-7598-406a-8cbf-504d4a3bac15" providerId="ADAL" clId="{ECD42228-5B96-4A72-B268-C46DF994E6B7}" dt="2024-01-31T01:32:21.838" v="94884" actId="478"/>
          <ac:spMkLst>
            <pc:docMk/>
            <pc:sldMk cId="815522545" sldId="994"/>
            <ac:spMk id="6" creationId="{E69E333D-353A-D899-4E72-5D0EF390BC75}"/>
          </ac:spMkLst>
        </pc:spChg>
        <pc:spChg chg="add del mod">
          <ac:chgData name="Palit, Tapti" userId="dec6fbcd-7598-406a-8cbf-504d4a3bac15" providerId="ADAL" clId="{ECD42228-5B96-4A72-B268-C46DF994E6B7}" dt="2024-01-31T01:32:49.335" v="94889" actId="478"/>
          <ac:spMkLst>
            <pc:docMk/>
            <pc:sldMk cId="815522545" sldId="994"/>
            <ac:spMk id="8" creationId="{9FA7AF06-0D38-3AA7-5B53-A96A2E8396FC}"/>
          </ac:spMkLst>
        </pc:spChg>
        <pc:spChg chg="add mod">
          <ac:chgData name="Palit, Tapti" userId="dec6fbcd-7598-406a-8cbf-504d4a3bac15" providerId="ADAL" clId="{ECD42228-5B96-4A72-B268-C46DF994E6B7}" dt="2024-02-09T03:03:28.579" v="102901" actId="1076"/>
          <ac:spMkLst>
            <pc:docMk/>
            <pc:sldMk cId="815522545" sldId="994"/>
            <ac:spMk id="9" creationId="{B74CAB01-3AF1-92B7-01BD-557AEED73695}"/>
          </ac:spMkLst>
        </pc:spChg>
        <pc:spChg chg="add mod">
          <ac:chgData name="Palit, Tapti" userId="dec6fbcd-7598-406a-8cbf-504d4a3bac15" providerId="ADAL" clId="{ECD42228-5B96-4A72-B268-C46DF994E6B7}" dt="2024-02-09T01:13:48.912" v="102240" actId="1076"/>
          <ac:spMkLst>
            <pc:docMk/>
            <pc:sldMk cId="815522545" sldId="994"/>
            <ac:spMk id="11" creationId="{85C0A972-3DD0-E726-93E4-D9F364120992}"/>
          </ac:spMkLst>
        </pc:spChg>
        <pc:spChg chg="add mod">
          <ac:chgData name="Palit, Tapti" userId="dec6fbcd-7598-406a-8cbf-504d4a3bac15" providerId="ADAL" clId="{ECD42228-5B96-4A72-B268-C46DF994E6B7}" dt="2024-02-09T01:13:57.897" v="102241" actId="1076"/>
          <ac:spMkLst>
            <pc:docMk/>
            <pc:sldMk cId="815522545" sldId="994"/>
            <ac:spMk id="12" creationId="{2839FB65-6BCF-8DF4-EEED-AC32F93EEC45}"/>
          </ac:spMkLst>
        </pc:spChg>
        <pc:spChg chg="add mod">
          <ac:chgData name="Palit, Tapti" userId="dec6fbcd-7598-406a-8cbf-504d4a3bac15" providerId="ADAL" clId="{ECD42228-5B96-4A72-B268-C46DF994E6B7}" dt="2024-02-09T01:09:19.479" v="102186" actId="1076"/>
          <ac:spMkLst>
            <pc:docMk/>
            <pc:sldMk cId="815522545" sldId="994"/>
            <ac:spMk id="14" creationId="{37C0D343-8D25-24A0-4F92-25220D888E38}"/>
          </ac:spMkLst>
        </pc:spChg>
        <pc:spChg chg="add mod">
          <ac:chgData name="Palit, Tapti" userId="dec6fbcd-7598-406a-8cbf-504d4a3bac15" providerId="ADAL" clId="{ECD42228-5B96-4A72-B268-C46DF994E6B7}" dt="2024-02-09T01:53:57.367" v="102492" actId="1076"/>
          <ac:spMkLst>
            <pc:docMk/>
            <pc:sldMk cId="815522545" sldId="994"/>
            <ac:spMk id="17" creationId="{A5BAC0BD-7FEC-2BD1-AB1B-269716294904}"/>
          </ac:spMkLst>
        </pc:spChg>
        <pc:spChg chg="add mod">
          <ac:chgData name="Palit, Tapti" userId="dec6fbcd-7598-406a-8cbf-504d4a3bac15" providerId="ADAL" clId="{ECD42228-5B96-4A72-B268-C46DF994E6B7}" dt="2024-02-09T01:54:11.049" v="102494" actId="1076"/>
          <ac:spMkLst>
            <pc:docMk/>
            <pc:sldMk cId="815522545" sldId="994"/>
            <ac:spMk id="18" creationId="{0062226C-7280-B957-2386-C5A3CAE73283}"/>
          </ac:spMkLst>
        </pc:spChg>
        <pc:spChg chg="add mod">
          <ac:chgData name="Palit, Tapti" userId="dec6fbcd-7598-406a-8cbf-504d4a3bac15" providerId="ADAL" clId="{ECD42228-5B96-4A72-B268-C46DF994E6B7}" dt="2024-02-09T03:03:21.067" v="102900" actId="1076"/>
          <ac:spMkLst>
            <pc:docMk/>
            <pc:sldMk cId="815522545" sldId="994"/>
            <ac:spMk id="19" creationId="{53BAFD66-EBBB-5646-E388-27789C60E7E6}"/>
          </ac:spMkLst>
        </pc:spChg>
        <pc:spChg chg="add mod">
          <ac:chgData name="Palit, Tapti" userId="dec6fbcd-7598-406a-8cbf-504d4a3bac15" providerId="ADAL" clId="{ECD42228-5B96-4A72-B268-C46DF994E6B7}" dt="2024-01-31T01:58:46.502" v="95303"/>
          <ac:spMkLst>
            <pc:docMk/>
            <pc:sldMk cId="815522545" sldId="994"/>
            <ac:spMk id="21" creationId="{66BA5820-4EFC-0B2E-FD14-ACF3459A7361}"/>
          </ac:spMkLst>
        </pc:spChg>
        <pc:spChg chg="add mod">
          <ac:chgData name="Palit, Tapti" userId="dec6fbcd-7598-406a-8cbf-504d4a3bac15" providerId="ADAL" clId="{ECD42228-5B96-4A72-B268-C46DF994E6B7}" dt="2024-02-09T03:02:49.899" v="102898" actId="1076"/>
          <ac:spMkLst>
            <pc:docMk/>
            <pc:sldMk cId="815522545" sldId="994"/>
            <ac:spMk id="27" creationId="{5ED678D5-470D-0EF1-D7BA-A6D7B43EF03D}"/>
          </ac:spMkLst>
        </pc:spChg>
        <pc:spChg chg="add mod">
          <ac:chgData name="Palit, Tapti" userId="dec6fbcd-7598-406a-8cbf-504d4a3bac15" providerId="ADAL" clId="{ECD42228-5B96-4A72-B268-C46DF994E6B7}" dt="2024-02-09T03:02:33.236" v="102896" actId="1076"/>
          <ac:spMkLst>
            <pc:docMk/>
            <pc:sldMk cId="815522545" sldId="994"/>
            <ac:spMk id="29" creationId="{4F90D076-60D0-D047-AE0B-6EE499BB2671}"/>
          </ac:spMkLst>
        </pc:spChg>
        <pc:spChg chg="add mod">
          <ac:chgData name="Palit, Tapti" userId="dec6fbcd-7598-406a-8cbf-504d4a3bac15" providerId="ADAL" clId="{ECD42228-5B96-4A72-B268-C46DF994E6B7}" dt="2024-01-31T02:00:13.027" v="95373"/>
          <ac:spMkLst>
            <pc:docMk/>
            <pc:sldMk cId="815522545" sldId="994"/>
            <ac:spMk id="30" creationId="{156BA9EA-5895-F033-9784-E82CD2A7F34F}"/>
          </ac:spMkLst>
        </pc:spChg>
        <pc:spChg chg="add mod">
          <ac:chgData name="Palit, Tapti" userId="dec6fbcd-7598-406a-8cbf-504d4a3bac15" providerId="ADAL" clId="{ECD42228-5B96-4A72-B268-C46DF994E6B7}" dt="2024-02-09T01:14:08.791" v="102242" actId="1076"/>
          <ac:spMkLst>
            <pc:docMk/>
            <pc:sldMk cId="815522545" sldId="994"/>
            <ac:spMk id="31" creationId="{9A1BB8D5-623A-C7D9-3FEF-A928A96E6D38}"/>
          </ac:spMkLst>
        </pc:spChg>
        <pc:spChg chg="add mod">
          <ac:chgData name="Palit, Tapti" userId="dec6fbcd-7598-406a-8cbf-504d4a3bac15" providerId="ADAL" clId="{ECD42228-5B96-4A72-B268-C46DF994E6B7}" dt="2024-01-31T02:01:24.120" v="95394"/>
          <ac:spMkLst>
            <pc:docMk/>
            <pc:sldMk cId="815522545" sldId="994"/>
            <ac:spMk id="32" creationId="{F74BA3BF-4467-F34F-0D90-F6BA38169FA5}"/>
          </ac:spMkLst>
        </pc:spChg>
        <pc:spChg chg="add mod">
          <ac:chgData name="Palit, Tapti" userId="dec6fbcd-7598-406a-8cbf-504d4a3bac15" providerId="ADAL" clId="{ECD42228-5B96-4A72-B268-C46DF994E6B7}" dt="2024-02-09T01:13:48.912" v="102240" actId="1076"/>
          <ac:spMkLst>
            <pc:docMk/>
            <pc:sldMk cId="815522545" sldId="994"/>
            <ac:spMk id="33" creationId="{1615F251-456E-8F02-95D2-AB73C727D9EA}"/>
          </ac:spMkLst>
        </pc:spChg>
        <pc:spChg chg="add del">
          <ac:chgData name="Palit, Tapti" userId="dec6fbcd-7598-406a-8cbf-504d4a3bac15" providerId="ADAL" clId="{ECD42228-5B96-4A72-B268-C46DF994E6B7}" dt="2024-01-31T02:03:03.485" v="95425" actId="22"/>
          <ac:spMkLst>
            <pc:docMk/>
            <pc:sldMk cId="815522545" sldId="994"/>
            <ac:spMk id="35" creationId="{268E9A09-7DEE-FC87-F46A-BF5BB05C1DA3}"/>
          </ac:spMkLst>
        </pc:spChg>
        <pc:spChg chg="add mod">
          <ac:chgData name="Palit, Tapti" userId="dec6fbcd-7598-406a-8cbf-504d4a3bac15" providerId="ADAL" clId="{ECD42228-5B96-4A72-B268-C46DF994E6B7}" dt="2024-02-09T03:02:39.139" v="102897" actId="1076"/>
          <ac:spMkLst>
            <pc:docMk/>
            <pc:sldMk cId="815522545" sldId="994"/>
            <ac:spMk id="36" creationId="{AE59E02C-7CC9-320E-0360-032CF47B53F9}"/>
          </ac:spMkLst>
        </pc:spChg>
        <pc:spChg chg="add mod">
          <ac:chgData name="Palit, Tapti" userId="dec6fbcd-7598-406a-8cbf-504d4a3bac15" providerId="ADAL" clId="{ECD42228-5B96-4A72-B268-C46DF994E6B7}" dt="2024-02-09T01:54:06.113" v="102493" actId="1076"/>
          <ac:spMkLst>
            <pc:docMk/>
            <pc:sldMk cId="815522545" sldId="994"/>
            <ac:spMk id="37" creationId="{20D41440-722A-E129-B30D-123D46239361}"/>
          </ac:spMkLst>
        </pc:spChg>
        <pc:spChg chg="add mod">
          <ac:chgData name="Palit, Tapti" userId="dec6fbcd-7598-406a-8cbf-504d4a3bac15" providerId="ADAL" clId="{ECD42228-5B96-4A72-B268-C46DF994E6B7}" dt="2024-02-09T01:13:48.912" v="102240" actId="1076"/>
          <ac:spMkLst>
            <pc:docMk/>
            <pc:sldMk cId="815522545" sldId="994"/>
            <ac:spMk id="38" creationId="{5D9B88D9-A3F6-A2A1-627B-DE8EBEE1E4CE}"/>
          </ac:spMkLst>
        </pc:spChg>
        <pc:spChg chg="add mod">
          <ac:chgData name="Palit, Tapti" userId="dec6fbcd-7598-406a-8cbf-504d4a3bac15" providerId="ADAL" clId="{ECD42228-5B96-4A72-B268-C46DF994E6B7}" dt="2024-02-09T01:54:15.319" v="102495" actId="1076"/>
          <ac:spMkLst>
            <pc:docMk/>
            <pc:sldMk cId="815522545" sldId="994"/>
            <ac:spMk id="39" creationId="{69404CFC-6CF2-BF0D-2FF3-77D729F28282}"/>
          </ac:spMkLst>
        </pc:spChg>
        <pc:spChg chg="add mod">
          <ac:chgData name="Palit, Tapti" userId="dec6fbcd-7598-406a-8cbf-504d4a3bac15" providerId="ADAL" clId="{ECD42228-5B96-4A72-B268-C46DF994E6B7}" dt="2024-01-31T02:08:15.644" v="95530"/>
          <ac:spMkLst>
            <pc:docMk/>
            <pc:sldMk cId="815522545" sldId="994"/>
            <ac:spMk id="40" creationId="{0F5A0426-9B64-7DFB-F611-087438A01AF8}"/>
          </ac:spMkLst>
        </pc:spChg>
        <pc:spChg chg="add mod">
          <ac:chgData name="Palit, Tapti" userId="dec6fbcd-7598-406a-8cbf-504d4a3bac15" providerId="ADAL" clId="{ECD42228-5B96-4A72-B268-C46DF994E6B7}" dt="2024-02-09T01:54:19.399" v="102496" actId="1076"/>
          <ac:spMkLst>
            <pc:docMk/>
            <pc:sldMk cId="815522545" sldId="994"/>
            <ac:spMk id="41" creationId="{678E3D73-5B87-AB9E-5BF2-A37953140C8C}"/>
          </ac:spMkLst>
        </pc:spChg>
        <pc:spChg chg="add mod">
          <ac:chgData name="Palit, Tapti" userId="dec6fbcd-7598-406a-8cbf-504d4a3bac15" providerId="ADAL" clId="{ECD42228-5B96-4A72-B268-C46DF994E6B7}" dt="2024-01-31T02:09:30.341" v="95544"/>
          <ac:spMkLst>
            <pc:docMk/>
            <pc:sldMk cId="815522545" sldId="994"/>
            <ac:spMk id="42" creationId="{F2E4AD64-3BCD-2D78-B131-EB1F1C8E9CE0}"/>
          </ac:spMkLst>
        </pc:spChg>
        <pc:spChg chg="add mod">
          <ac:chgData name="Palit, Tapti" userId="dec6fbcd-7598-406a-8cbf-504d4a3bac15" providerId="ADAL" clId="{ECD42228-5B96-4A72-B268-C46DF994E6B7}" dt="2024-02-09T01:13:16.752" v="102238" actId="1076"/>
          <ac:spMkLst>
            <pc:docMk/>
            <pc:sldMk cId="815522545" sldId="994"/>
            <ac:spMk id="47" creationId="{8BD161F8-F8A2-245D-0517-393A0E77F196}"/>
          </ac:spMkLst>
        </pc:spChg>
        <pc:spChg chg="add mod">
          <ac:chgData name="Palit, Tapti" userId="dec6fbcd-7598-406a-8cbf-504d4a3bac15" providerId="ADAL" clId="{ECD42228-5B96-4A72-B268-C46DF994E6B7}" dt="2024-02-09T01:54:25.408" v="102497" actId="1076"/>
          <ac:spMkLst>
            <pc:docMk/>
            <pc:sldMk cId="815522545" sldId="994"/>
            <ac:spMk id="48" creationId="{8BDAB4B8-E324-28E2-EAAA-CA1F284238E9}"/>
          </ac:spMkLst>
        </pc:spChg>
        <pc:grpChg chg="add mod">
          <ac:chgData name="Palit, Tapti" userId="dec6fbcd-7598-406a-8cbf-504d4a3bac15" providerId="ADAL" clId="{ECD42228-5B96-4A72-B268-C46DF994E6B7}" dt="2024-02-09T01:13:29.152" v="102239" actId="1076"/>
          <ac:grpSpMkLst>
            <pc:docMk/>
            <pc:sldMk cId="815522545" sldId="994"/>
            <ac:grpSpMk id="2" creationId="{97D16FAE-D98D-6F57-B61E-5DBB6EF4397C}"/>
          </ac:grpSpMkLst>
        </pc:grpChg>
        <pc:grpChg chg="add mod">
          <ac:chgData name="Palit, Tapti" userId="dec6fbcd-7598-406a-8cbf-504d4a3bac15" providerId="ADAL" clId="{ECD42228-5B96-4A72-B268-C46DF994E6B7}" dt="2024-02-09T01:13:16.752" v="102238" actId="1076"/>
          <ac:grpSpMkLst>
            <pc:docMk/>
            <pc:sldMk cId="815522545" sldId="994"/>
            <ac:grpSpMk id="4" creationId="{E217641E-A3C3-FBB7-401E-EC2803FC9827}"/>
          </ac:grpSpMkLst>
        </pc:grpChg>
        <pc:grpChg chg="add mod">
          <ac:chgData name="Palit, Tapti" userId="dec6fbcd-7598-406a-8cbf-504d4a3bac15" providerId="ADAL" clId="{ECD42228-5B96-4A72-B268-C46DF994E6B7}" dt="2024-02-09T01:13:48.912" v="102240" actId="1076"/>
          <ac:grpSpMkLst>
            <pc:docMk/>
            <pc:sldMk cId="815522545" sldId="994"/>
            <ac:grpSpMk id="5" creationId="{B064FD61-DE3C-E615-AA0D-38784D9DAC96}"/>
          </ac:grpSpMkLst>
        </pc:grpChg>
        <pc:grpChg chg="add mod">
          <ac:chgData name="Palit, Tapti" userId="dec6fbcd-7598-406a-8cbf-504d4a3bac15" providerId="ADAL" clId="{ECD42228-5B96-4A72-B268-C46DF994E6B7}" dt="2024-02-09T01:14:08.791" v="102242" actId="1076"/>
          <ac:grpSpMkLst>
            <pc:docMk/>
            <pc:sldMk cId="815522545" sldId="994"/>
            <ac:grpSpMk id="6" creationId="{B2395D9A-9910-CDC7-B916-155C31A2AE31}"/>
          </ac:grpSpMkLst>
        </pc:grpChg>
        <pc:grpChg chg="add mod">
          <ac:chgData name="Palit, Tapti" userId="dec6fbcd-7598-406a-8cbf-504d4a3bac15" providerId="ADAL" clId="{ECD42228-5B96-4A72-B268-C46DF994E6B7}" dt="2024-02-09T01:53:48.511" v="102491" actId="1076"/>
          <ac:grpSpMkLst>
            <pc:docMk/>
            <pc:sldMk cId="815522545" sldId="994"/>
            <ac:grpSpMk id="10" creationId="{06594CAC-27B4-E77F-82F5-F5CB7879FDAF}"/>
          </ac:grpSpMkLst>
        </pc:grpChg>
        <pc:grpChg chg="add mod">
          <ac:chgData name="Palit, Tapti" userId="dec6fbcd-7598-406a-8cbf-504d4a3bac15" providerId="ADAL" clId="{ECD42228-5B96-4A72-B268-C46DF994E6B7}" dt="2024-02-09T01:13:57.897" v="102241" actId="1076"/>
          <ac:grpSpMkLst>
            <pc:docMk/>
            <pc:sldMk cId="815522545" sldId="994"/>
            <ac:grpSpMk id="13" creationId="{7C882C16-74FC-67A1-0E43-DA3A27279BCF}"/>
          </ac:grpSpMkLst>
        </pc:grpChg>
        <pc:grpChg chg="add mod">
          <ac:chgData name="Palit, Tapti" userId="dec6fbcd-7598-406a-8cbf-504d4a3bac15" providerId="ADAL" clId="{ECD42228-5B96-4A72-B268-C46DF994E6B7}" dt="2024-02-09T01:13:48.912" v="102240" actId="1076"/>
          <ac:grpSpMkLst>
            <pc:docMk/>
            <pc:sldMk cId="815522545" sldId="994"/>
            <ac:grpSpMk id="22" creationId="{7C95A0C1-E5C4-BE1D-6B4E-4C4860B413EE}"/>
          </ac:grpSpMkLst>
        </pc:grpChg>
        <pc:grpChg chg="add mod">
          <ac:chgData name="Palit, Tapti" userId="dec6fbcd-7598-406a-8cbf-504d4a3bac15" providerId="ADAL" clId="{ECD42228-5B96-4A72-B268-C46DF994E6B7}" dt="2024-02-09T01:09:19.479" v="102186" actId="1076"/>
          <ac:grpSpMkLst>
            <pc:docMk/>
            <pc:sldMk cId="815522545" sldId="994"/>
            <ac:grpSpMk id="23" creationId="{C229135D-8FCD-07EB-3211-33E955F19409}"/>
          </ac:grpSpMkLst>
        </pc:grpChg>
        <pc:grpChg chg="add mod">
          <ac:chgData name="Palit, Tapti" userId="dec6fbcd-7598-406a-8cbf-504d4a3bac15" providerId="ADAL" clId="{ECD42228-5B96-4A72-B268-C46DF994E6B7}" dt="2024-02-09T01:53:57.367" v="102492" actId="1076"/>
          <ac:grpSpMkLst>
            <pc:docMk/>
            <pc:sldMk cId="815522545" sldId="994"/>
            <ac:grpSpMk id="24" creationId="{28FCA93D-6CD0-A8DD-EFA0-A9FB4D0C9FCD}"/>
          </ac:grpSpMkLst>
        </pc:grpChg>
        <pc:grpChg chg="add mod">
          <ac:chgData name="Palit, Tapti" userId="dec6fbcd-7598-406a-8cbf-504d4a3bac15" providerId="ADAL" clId="{ECD42228-5B96-4A72-B268-C46DF994E6B7}" dt="2024-02-09T01:54:11.049" v="102494" actId="1076"/>
          <ac:grpSpMkLst>
            <pc:docMk/>
            <pc:sldMk cId="815522545" sldId="994"/>
            <ac:grpSpMk id="25" creationId="{F4266F29-2A36-0010-F882-91E9864D1F1F}"/>
          </ac:grpSpMkLst>
        </pc:grpChg>
        <pc:grpChg chg="add mod">
          <ac:chgData name="Palit, Tapti" userId="dec6fbcd-7598-406a-8cbf-504d4a3bac15" providerId="ADAL" clId="{ECD42228-5B96-4A72-B268-C46DF994E6B7}" dt="2024-02-09T01:13:02.865" v="102237" actId="1076"/>
          <ac:grpSpMkLst>
            <pc:docMk/>
            <pc:sldMk cId="815522545" sldId="994"/>
            <ac:grpSpMk id="26" creationId="{FC1A4946-FF47-0638-4EC4-BE2888555B02}"/>
          </ac:grpSpMkLst>
        </pc:grpChg>
        <pc:grpChg chg="add mod">
          <ac:chgData name="Palit, Tapti" userId="dec6fbcd-7598-406a-8cbf-504d4a3bac15" providerId="ADAL" clId="{ECD42228-5B96-4A72-B268-C46DF994E6B7}" dt="2024-02-09T01:13:02.865" v="102237" actId="1076"/>
          <ac:grpSpMkLst>
            <pc:docMk/>
            <pc:sldMk cId="815522545" sldId="994"/>
            <ac:grpSpMk id="28" creationId="{F0C78CA5-552D-125F-210F-D9E1F751EEB3}"/>
          </ac:grpSpMkLst>
        </pc:grpChg>
        <pc:grpChg chg="add mod">
          <ac:chgData name="Palit, Tapti" userId="dec6fbcd-7598-406a-8cbf-504d4a3bac15" providerId="ADAL" clId="{ECD42228-5B96-4A72-B268-C46DF994E6B7}" dt="2024-02-09T01:54:19.399" v="102496" actId="1076"/>
          <ac:grpSpMkLst>
            <pc:docMk/>
            <pc:sldMk cId="815522545" sldId="994"/>
            <ac:grpSpMk id="43" creationId="{6DE5F1B4-A535-288A-658B-4F15A0E1BB38}"/>
          </ac:grpSpMkLst>
        </pc:grpChg>
        <pc:grpChg chg="add mod">
          <ac:chgData name="Palit, Tapti" userId="dec6fbcd-7598-406a-8cbf-504d4a3bac15" providerId="ADAL" clId="{ECD42228-5B96-4A72-B268-C46DF994E6B7}" dt="2024-02-09T01:54:15.319" v="102495" actId="1076"/>
          <ac:grpSpMkLst>
            <pc:docMk/>
            <pc:sldMk cId="815522545" sldId="994"/>
            <ac:grpSpMk id="44" creationId="{F4A89916-D0C1-D77A-DFE3-B8D052F0CABB}"/>
          </ac:grpSpMkLst>
        </pc:grpChg>
        <pc:grpChg chg="add mod">
          <ac:chgData name="Palit, Tapti" userId="dec6fbcd-7598-406a-8cbf-504d4a3bac15" providerId="ADAL" clId="{ECD42228-5B96-4A72-B268-C46DF994E6B7}" dt="2024-02-09T01:13:48.912" v="102240" actId="1076"/>
          <ac:grpSpMkLst>
            <pc:docMk/>
            <pc:sldMk cId="815522545" sldId="994"/>
            <ac:grpSpMk id="45" creationId="{F9EEB258-5E95-F994-C2B3-E004929A2264}"/>
          </ac:grpSpMkLst>
        </pc:grpChg>
        <pc:grpChg chg="add mod">
          <ac:chgData name="Palit, Tapti" userId="dec6fbcd-7598-406a-8cbf-504d4a3bac15" providerId="ADAL" clId="{ECD42228-5B96-4A72-B268-C46DF994E6B7}" dt="2024-02-09T01:54:06.113" v="102493" actId="1076"/>
          <ac:grpSpMkLst>
            <pc:docMk/>
            <pc:sldMk cId="815522545" sldId="994"/>
            <ac:grpSpMk id="46" creationId="{BF3FC291-6E27-8E2F-8BFC-5607DEEDB54A}"/>
          </ac:grpSpMkLst>
        </pc:grpChg>
        <pc:grpChg chg="add mod">
          <ac:chgData name="Palit, Tapti" userId="dec6fbcd-7598-406a-8cbf-504d4a3bac15" providerId="ADAL" clId="{ECD42228-5B96-4A72-B268-C46DF994E6B7}" dt="2024-02-09T01:54:25.408" v="102497" actId="1076"/>
          <ac:grpSpMkLst>
            <pc:docMk/>
            <pc:sldMk cId="815522545" sldId="994"/>
            <ac:grpSpMk id="49" creationId="{1DBD8AFC-5155-165B-5F5B-1A7CE7AAF76A}"/>
          </ac:grpSpMkLst>
        </pc:grpChg>
        <pc:grpChg chg="add mod">
          <ac:chgData name="Palit, Tapti" userId="dec6fbcd-7598-406a-8cbf-504d4a3bac15" providerId="ADAL" clId="{ECD42228-5B96-4A72-B268-C46DF994E6B7}" dt="2024-02-09T01:13:16.752" v="102238" actId="1076"/>
          <ac:grpSpMkLst>
            <pc:docMk/>
            <pc:sldMk cId="815522545" sldId="994"/>
            <ac:grpSpMk id="50" creationId="{5123F1AB-4EA9-299E-3FB9-5729D52C4105}"/>
          </ac:grpSpMkLst>
        </pc:grpChg>
        <pc:picChg chg="add del mod">
          <ac:chgData name="Palit, Tapti" userId="dec6fbcd-7598-406a-8cbf-504d4a3bac15" providerId="ADAL" clId="{ECD42228-5B96-4A72-B268-C46DF994E6B7}" dt="2024-01-31T01:53:31.338" v="95194" actId="478"/>
          <ac:picMkLst>
            <pc:docMk/>
            <pc:sldMk cId="815522545" sldId="994"/>
            <ac:picMk id="15" creationId="{9D3444BC-6E5D-9309-9047-2216635A09C5}"/>
          </ac:picMkLst>
        </pc:picChg>
        <pc:picChg chg="add mod">
          <ac:chgData name="Palit, Tapti" userId="dec6fbcd-7598-406a-8cbf-504d4a3bac15" providerId="ADAL" clId="{ECD42228-5B96-4A72-B268-C46DF994E6B7}" dt="2024-01-31T01:53:48.997" v="95195"/>
          <ac:picMkLst>
            <pc:docMk/>
            <pc:sldMk cId="815522545" sldId="994"/>
            <ac:picMk id="16" creationId="{C165D540-03DE-6124-61B4-DC77277F0A91}"/>
          </ac:picMkLst>
        </pc:picChg>
        <pc:picChg chg="add mod">
          <ac:chgData name="Palit, Tapti" userId="dec6fbcd-7598-406a-8cbf-504d4a3bac15" providerId="ADAL" clId="{ECD42228-5B96-4A72-B268-C46DF994E6B7}" dt="2024-01-31T01:58:46.502" v="95303"/>
          <ac:picMkLst>
            <pc:docMk/>
            <pc:sldMk cId="815522545" sldId="994"/>
            <ac:picMk id="20" creationId="{1A941CA2-0709-B648-413A-FE56575A3AE5}"/>
          </ac:picMkLst>
        </pc:picChg>
        <pc:picChg chg="add mod">
          <ac:chgData name="Palit, Tapti" userId="dec6fbcd-7598-406a-8cbf-504d4a3bac15" providerId="ADAL" clId="{ECD42228-5B96-4A72-B268-C46DF994E6B7}" dt="2024-02-09T01:53:48.511" v="102491" actId="1076"/>
          <ac:picMkLst>
            <pc:docMk/>
            <pc:sldMk cId="815522545" sldId="994"/>
            <ac:picMk id="1026" creationId="{689F26A4-090C-D78E-1A79-A7BE19E1CEC8}"/>
          </ac:picMkLst>
        </pc:picChg>
        <pc:picChg chg="add mod">
          <ac:chgData name="Palit, Tapti" userId="dec6fbcd-7598-406a-8cbf-504d4a3bac15" providerId="ADAL" clId="{ECD42228-5B96-4A72-B268-C46DF994E6B7}" dt="2024-02-09T01:13:48.912" v="102240" actId="1076"/>
          <ac:picMkLst>
            <pc:docMk/>
            <pc:sldMk cId="815522545" sldId="994"/>
            <ac:picMk id="1028" creationId="{F883F830-4B5F-C2C2-DF1E-A0C57BF15097}"/>
          </ac:picMkLst>
        </pc:picChg>
        <pc:picChg chg="add mod">
          <ac:chgData name="Palit, Tapti" userId="dec6fbcd-7598-406a-8cbf-504d4a3bac15" providerId="ADAL" clId="{ECD42228-5B96-4A72-B268-C46DF994E6B7}" dt="2024-02-09T01:13:57.897" v="102241" actId="1076"/>
          <ac:picMkLst>
            <pc:docMk/>
            <pc:sldMk cId="815522545" sldId="994"/>
            <ac:picMk id="1030" creationId="{7D874B23-73F2-8C59-AE19-D828FBB98809}"/>
          </ac:picMkLst>
        </pc:picChg>
        <pc:picChg chg="add mod">
          <ac:chgData name="Palit, Tapti" userId="dec6fbcd-7598-406a-8cbf-504d4a3bac15" providerId="ADAL" clId="{ECD42228-5B96-4A72-B268-C46DF994E6B7}" dt="2024-02-09T01:09:19.479" v="102186" actId="1076"/>
          <ac:picMkLst>
            <pc:docMk/>
            <pc:sldMk cId="815522545" sldId="994"/>
            <ac:picMk id="1032" creationId="{DD6C08A6-09B9-C8EF-D874-9BDCE89F528F}"/>
          </ac:picMkLst>
        </pc:picChg>
        <pc:picChg chg="add mod">
          <ac:chgData name="Palit, Tapti" userId="dec6fbcd-7598-406a-8cbf-504d4a3bac15" providerId="ADAL" clId="{ECD42228-5B96-4A72-B268-C46DF994E6B7}" dt="2024-02-09T01:53:57.367" v="102492" actId="1076"/>
          <ac:picMkLst>
            <pc:docMk/>
            <pc:sldMk cId="815522545" sldId="994"/>
            <ac:picMk id="1034" creationId="{2692A18E-1509-188C-B159-A82B835CCBD6}"/>
          </ac:picMkLst>
        </pc:picChg>
        <pc:picChg chg="add mod">
          <ac:chgData name="Palit, Tapti" userId="dec6fbcd-7598-406a-8cbf-504d4a3bac15" providerId="ADAL" clId="{ECD42228-5B96-4A72-B268-C46DF994E6B7}" dt="2024-02-09T01:54:11.049" v="102494" actId="1076"/>
          <ac:picMkLst>
            <pc:docMk/>
            <pc:sldMk cId="815522545" sldId="994"/>
            <ac:picMk id="1036" creationId="{1889D5A7-7F19-C62F-4091-F985B33E7869}"/>
          </ac:picMkLst>
        </pc:picChg>
        <pc:picChg chg="add mod">
          <ac:chgData name="Palit, Tapti" userId="dec6fbcd-7598-406a-8cbf-504d4a3bac15" providerId="ADAL" clId="{ECD42228-5B96-4A72-B268-C46DF994E6B7}" dt="2024-02-09T01:13:02.865" v="102237" actId="1076"/>
          <ac:picMkLst>
            <pc:docMk/>
            <pc:sldMk cId="815522545" sldId="994"/>
            <ac:picMk id="1038" creationId="{611706EA-4410-FAE3-AD4E-51109B3FF7ED}"/>
          </ac:picMkLst>
        </pc:picChg>
        <pc:picChg chg="add mod">
          <ac:chgData name="Palit, Tapti" userId="dec6fbcd-7598-406a-8cbf-504d4a3bac15" providerId="ADAL" clId="{ECD42228-5B96-4A72-B268-C46DF994E6B7}" dt="2024-02-09T01:13:02.865" v="102237" actId="1076"/>
          <ac:picMkLst>
            <pc:docMk/>
            <pc:sldMk cId="815522545" sldId="994"/>
            <ac:picMk id="1040" creationId="{2094C614-6A8B-D8CB-132B-38DCF239D911}"/>
          </ac:picMkLst>
        </pc:picChg>
        <pc:picChg chg="add mod">
          <ac:chgData name="Palit, Tapti" userId="dec6fbcd-7598-406a-8cbf-504d4a3bac15" providerId="ADAL" clId="{ECD42228-5B96-4A72-B268-C46DF994E6B7}" dt="2024-02-09T01:13:29.152" v="102239" actId="1076"/>
          <ac:picMkLst>
            <pc:docMk/>
            <pc:sldMk cId="815522545" sldId="994"/>
            <ac:picMk id="1042" creationId="{6B0E451F-D997-24BA-3694-21376BBF96F3}"/>
          </ac:picMkLst>
        </pc:picChg>
        <pc:picChg chg="add mod">
          <ac:chgData name="Palit, Tapti" userId="dec6fbcd-7598-406a-8cbf-504d4a3bac15" providerId="ADAL" clId="{ECD42228-5B96-4A72-B268-C46DF994E6B7}" dt="2024-02-09T01:14:08.791" v="102242" actId="1076"/>
          <ac:picMkLst>
            <pc:docMk/>
            <pc:sldMk cId="815522545" sldId="994"/>
            <ac:picMk id="1044" creationId="{53967739-E060-4788-872A-3A55959B036B}"/>
          </ac:picMkLst>
        </pc:picChg>
        <pc:picChg chg="add mod">
          <ac:chgData name="Palit, Tapti" userId="dec6fbcd-7598-406a-8cbf-504d4a3bac15" providerId="ADAL" clId="{ECD42228-5B96-4A72-B268-C46DF994E6B7}" dt="2024-02-09T01:13:48.912" v="102240" actId="1076"/>
          <ac:picMkLst>
            <pc:docMk/>
            <pc:sldMk cId="815522545" sldId="994"/>
            <ac:picMk id="1046" creationId="{92E48351-FD7C-AC67-FCCE-A2608B834628}"/>
          </ac:picMkLst>
        </pc:picChg>
        <pc:picChg chg="add mod">
          <ac:chgData name="Palit, Tapti" userId="dec6fbcd-7598-406a-8cbf-504d4a3bac15" providerId="ADAL" clId="{ECD42228-5B96-4A72-B268-C46DF994E6B7}" dt="2024-02-09T01:13:16.752" v="102238" actId="1076"/>
          <ac:picMkLst>
            <pc:docMk/>
            <pc:sldMk cId="815522545" sldId="994"/>
            <ac:picMk id="1048" creationId="{69A7F121-D8D9-5BE7-E171-D34ECF59A07A}"/>
          </ac:picMkLst>
        </pc:picChg>
        <pc:picChg chg="add mod">
          <ac:chgData name="Palit, Tapti" userId="dec6fbcd-7598-406a-8cbf-504d4a3bac15" providerId="ADAL" clId="{ECD42228-5B96-4A72-B268-C46DF994E6B7}" dt="2024-02-09T01:54:06.113" v="102493" actId="1076"/>
          <ac:picMkLst>
            <pc:docMk/>
            <pc:sldMk cId="815522545" sldId="994"/>
            <ac:picMk id="1050" creationId="{6A6CA5DB-6092-CA68-D136-B7895A19300B}"/>
          </ac:picMkLst>
        </pc:picChg>
        <pc:picChg chg="add mod">
          <ac:chgData name="Palit, Tapti" userId="dec6fbcd-7598-406a-8cbf-504d4a3bac15" providerId="ADAL" clId="{ECD42228-5B96-4A72-B268-C46DF994E6B7}" dt="2024-02-09T01:13:48.912" v="102240" actId="1076"/>
          <ac:picMkLst>
            <pc:docMk/>
            <pc:sldMk cId="815522545" sldId="994"/>
            <ac:picMk id="1052" creationId="{61A0634A-3BAE-B537-88C4-80F4FD04C0A9}"/>
          </ac:picMkLst>
        </pc:picChg>
        <pc:picChg chg="add mod">
          <ac:chgData name="Palit, Tapti" userId="dec6fbcd-7598-406a-8cbf-504d4a3bac15" providerId="ADAL" clId="{ECD42228-5B96-4A72-B268-C46DF994E6B7}" dt="2024-02-09T01:54:15.319" v="102495" actId="1076"/>
          <ac:picMkLst>
            <pc:docMk/>
            <pc:sldMk cId="815522545" sldId="994"/>
            <ac:picMk id="1054" creationId="{C3BAA8D6-5A36-6C41-6B1A-D51BDADBC4F0}"/>
          </ac:picMkLst>
        </pc:picChg>
        <pc:picChg chg="add mod">
          <ac:chgData name="Palit, Tapti" userId="dec6fbcd-7598-406a-8cbf-504d4a3bac15" providerId="ADAL" clId="{ECD42228-5B96-4A72-B268-C46DF994E6B7}" dt="2024-02-09T01:54:19.399" v="102496" actId="1076"/>
          <ac:picMkLst>
            <pc:docMk/>
            <pc:sldMk cId="815522545" sldId="994"/>
            <ac:picMk id="1056" creationId="{58AC6EFF-10A0-D097-1944-FF3A5C444EC5}"/>
          </ac:picMkLst>
        </pc:picChg>
        <pc:picChg chg="add mod">
          <ac:chgData name="Palit, Tapti" userId="dec6fbcd-7598-406a-8cbf-504d4a3bac15" providerId="ADAL" clId="{ECD42228-5B96-4A72-B268-C46DF994E6B7}" dt="2024-02-09T01:13:16.752" v="102238" actId="1076"/>
          <ac:picMkLst>
            <pc:docMk/>
            <pc:sldMk cId="815522545" sldId="994"/>
            <ac:picMk id="1058" creationId="{DF86EBBC-6F15-09F7-3D09-258E9B02C81E}"/>
          </ac:picMkLst>
        </pc:picChg>
        <pc:picChg chg="add del mod">
          <ac:chgData name="Palit, Tapti" userId="dec6fbcd-7598-406a-8cbf-504d4a3bac15" providerId="ADAL" clId="{ECD42228-5B96-4A72-B268-C46DF994E6B7}" dt="2024-01-31T02:11:50.326" v="95591" actId="478"/>
          <ac:picMkLst>
            <pc:docMk/>
            <pc:sldMk cId="815522545" sldId="994"/>
            <ac:picMk id="1060" creationId="{3013A146-F566-105E-9521-0306E6890EC3}"/>
          </ac:picMkLst>
        </pc:picChg>
        <pc:picChg chg="add mod">
          <ac:chgData name="Palit, Tapti" userId="dec6fbcd-7598-406a-8cbf-504d4a3bac15" providerId="ADAL" clId="{ECD42228-5B96-4A72-B268-C46DF994E6B7}" dt="2024-02-09T01:54:25.408" v="102497" actId="1076"/>
          <ac:picMkLst>
            <pc:docMk/>
            <pc:sldMk cId="815522545" sldId="994"/>
            <ac:picMk id="1062" creationId="{7177C85A-7D1F-F3BD-3409-B07878F3CFC7}"/>
          </ac:picMkLst>
        </pc:picChg>
      </pc:sldChg>
      <pc:sldChg chg="addSp delSp modSp new mod modClrScheme chgLayout modNotesTx">
        <pc:chgData name="Palit, Tapti" userId="dec6fbcd-7598-406a-8cbf-504d4a3bac15" providerId="ADAL" clId="{ECD42228-5B96-4A72-B268-C46DF994E6B7}" dt="2024-01-25T13:38:30.316" v="58649" actId="6549"/>
        <pc:sldMkLst>
          <pc:docMk/>
          <pc:sldMk cId="3223630377" sldId="995"/>
        </pc:sldMkLst>
        <pc:spChg chg="del">
          <ac:chgData name="Palit, Tapti" userId="dec6fbcd-7598-406a-8cbf-504d4a3bac15" providerId="ADAL" clId="{ECD42228-5B96-4A72-B268-C46DF994E6B7}" dt="2024-01-25T13:36:37.166" v="58449" actId="700"/>
          <ac:spMkLst>
            <pc:docMk/>
            <pc:sldMk cId="3223630377" sldId="995"/>
            <ac:spMk id="2" creationId="{6FBE99AB-D37C-1661-4B40-EA604E9CDEDF}"/>
          </ac:spMkLst>
        </pc:spChg>
        <pc:spChg chg="del mod ord">
          <ac:chgData name="Palit, Tapti" userId="dec6fbcd-7598-406a-8cbf-504d4a3bac15" providerId="ADAL" clId="{ECD42228-5B96-4A72-B268-C46DF994E6B7}" dt="2024-01-25T13:36:37.166" v="58449" actId="700"/>
          <ac:spMkLst>
            <pc:docMk/>
            <pc:sldMk cId="3223630377" sldId="995"/>
            <ac:spMk id="3" creationId="{6FFF4BB6-609F-6932-68C9-32753CB1BC71}"/>
          </ac:spMkLst>
        </pc:spChg>
        <pc:spChg chg="mod ord">
          <ac:chgData name="Palit, Tapti" userId="dec6fbcd-7598-406a-8cbf-504d4a3bac15" providerId="ADAL" clId="{ECD42228-5B96-4A72-B268-C46DF994E6B7}" dt="2024-01-25T13:36:37.166" v="58449" actId="700"/>
          <ac:spMkLst>
            <pc:docMk/>
            <pc:sldMk cId="3223630377" sldId="995"/>
            <ac:spMk id="4" creationId="{481C4930-2EEB-A725-E5BA-2C501A952F53}"/>
          </ac:spMkLst>
        </pc:spChg>
        <pc:spChg chg="del">
          <ac:chgData name="Palit, Tapti" userId="dec6fbcd-7598-406a-8cbf-504d4a3bac15" providerId="ADAL" clId="{ECD42228-5B96-4A72-B268-C46DF994E6B7}" dt="2024-01-25T13:36:37.166" v="58449" actId="700"/>
          <ac:spMkLst>
            <pc:docMk/>
            <pc:sldMk cId="3223630377" sldId="995"/>
            <ac:spMk id="5" creationId="{80BCD1BB-2C53-9F20-EA0C-46127B0D0872}"/>
          </ac:spMkLst>
        </pc:spChg>
        <pc:spChg chg="add mod ord">
          <ac:chgData name="Palit, Tapti" userId="dec6fbcd-7598-406a-8cbf-504d4a3bac15" providerId="ADAL" clId="{ECD42228-5B96-4A72-B268-C46DF994E6B7}" dt="2024-01-25T13:37:00.611" v="58546" actId="20577"/>
          <ac:spMkLst>
            <pc:docMk/>
            <pc:sldMk cId="3223630377" sldId="995"/>
            <ac:spMk id="6" creationId="{E098A612-8C10-55C1-C8C4-FE3EF5D943FE}"/>
          </ac:spMkLst>
        </pc:spChg>
      </pc:sldChg>
      <pc:sldChg chg="addSp delSp modSp new del mod ord modAnim">
        <pc:chgData name="Palit, Tapti" userId="dec6fbcd-7598-406a-8cbf-504d4a3bac15" providerId="ADAL" clId="{ECD42228-5B96-4A72-B268-C46DF994E6B7}" dt="2024-01-28T00:54:20.813" v="67145" actId="2696"/>
        <pc:sldMkLst>
          <pc:docMk/>
          <pc:sldMk cId="1326372760" sldId="996"/>
        </pc:sldMkLst>
        <pc:spChg chg="del">
          <ac:chgData name="Palit, Tapti" userId="dec6fbcd-7598-406a-8cbf-504d4a3bac15" providerId="ADAL" clId="{ECD42228-5B96-4A72-B268-C46DF994E6B7}" dt="2024-01-25T13:42:04.861" v="58727" actId="478"/>
          <ac:spMkLst>
            <pc:docMk/>
            <pc:sldMk cId="1326372760" sldId="996"/>
            <ac:spMk id="2" creationId="{9666A018-5D7F-3B0E-A0AE-F29E4CE00D32}"/>
          </ac:spMkLst>
        </pc:spChg>
        <pc:spChg chg="mod">
          <ac:chgData name="Palit, Tapti" userId="dec6fbcd-7598-406a-8cbf-504d4a3bac15" providerId="ADAL" clId="{ECD42228-5B96-4A72-B268-C46DF994E6B7}" dt="2024-01-25T13:40:56.632" v="58687" actId="20577"/>
          <ac:spMkLst>
            <pc:docMk/>
            <pc:sldMk cId="1326372760" sldId="996"/>
            <ac:spMk id="3" creationId="{BAEBEC56-74E8-3349-381B-894D1F024612}"/>
          </ac:spMkLst>
        </pc:spChg>
        <pc:spChg chg="add mod">
          <ac:chgData name="Palit, Tapti" userId="dec6fbcd-7598-406a-8cbf-504d4a3bac15" providerId="ADAL" clId="{ECD42228-5B96-4A72-B268-C46DF994E6B7}" dt="2024-01-25T13:47:19.690" v="58977" actId="1076"/>
          <ac:spMkLst>
            <pc:docMk/>
            <pc:sldMk cId="1326372760" sldId="996"/>
            <ac:spMk id="8" creationId="{7CB2063C-77F1-17B0-1FF6-C4B4AFF876A9}"/>
          </ac:spMkLst>
        </pc:spChg>
        <pc:spChg chg="add mod">
          <ac:chgData name="Palit, Tapti" userId="dec6fbcd-7598-406a-8cbf-504d4a3bac15" providerId="ADAL" clId="{ECD42228-5B96-4A72-B268-C46DF994E6B7}" dt="2024-01-28T00:06:19.934" v="66441" actId="1076"/>
          <ac:spMkLst>
            <pc:docMk/>
            <pc:sldMk cId="1326372760" sldId="996"/>
            <ac:spMk id="9" creationId="{A475E13B-EAC8-2B67-99F6-E53EEB0E3D5A}"/>
          </ac:spMkLst>
        </pc:spChg>
        <pc:spChg chg="add mod">
          <ac:chgData name="Palit, Tapti" userId="dec6fbcd-7598-406a-8cbf-504d4a3bac15" providerId="ADAL" clId="{ECD42228-5B96-4A72-B268-C46DF994E6B7}" dt="2024-01-28T00:39:21.555" v="67006" actId="14100"/>
          <ac:spMkLst>
            <pc:docMk/>
            <pc:sldMk cId="1326372760" sldId="996"/>
            <ac:spMk id="11" creationId="{DEBD14BF-74C6-C0DF-1671-3976902409C5}"/>
          </ac:spMkLst>
        </pc:spChg>
        <pc:spChg chg="add mod">
          <ac:chgData name="Palit, Tapti" userId="dec6fbcd-7598-406a-8cbf-504d4a3bac15" providerId="ADAL" clId="{ECD42228-5B96-4A72-B268-C46DF994E6B7}" dt="2024-01-28T00:39:24.056" v="67007" actId="14100"/>
          <ac:spMkLst>
            <pc:docMk/>
            <pc:sldMk cId="1326372760" sldId="996"/>
            <ac:spMk id="12" creationId="{DE0DBEB0-E45F-880D-9747-740DCB06841F}"/>
          </ac:spMkLst>
        </pc:spChg>
        <pc:grpChg chg="add mod">
          <ac:chgData name="Palit, Tapti" userId="dec6fbcd-7598-406a-8cbf-504d4a3bac15" providerId="ADAL" clId="{ECD42228-5B96-4A72-B268-C46DF994E6B7}" dt="2024-01-25T13:48:00.356" v="58997" actId="164"/>
          <ac:grpSpMkLst>
            <pc:docMk/>
            <pc:sldMk cId="1326372760" sldId="996"/>
            <ac:grpSpMk id="13" creationId="{68D9509E-97FC-71E4-7A39-2409631F5EEF}"/>
          </ac:grpSpMkLst>
        </pc:grpChg>
        <pc:graphicFrameChg chg="add mod modGraphic">
          <ac:chgData name="Palit, Tapti" userId="dec6fbcd-7598-406a-8cbf-504d4a3bac15" providerId="ADAL" clId="{ECD42228-5B96-4A72-B268-C46DF994E6B7}" dt="2024-01-28T00:39:14.554" v="67005" actId="14734"/>
          <ac:graphicFrameMkLst>
            <pc:docMk/>
            <pc:sldMk cId="1326372760" sldId="996"/>
            <ac:graphicFrameMk id="6" creationId="{13755762-57BB-9D2C-3035-C87853F47E74}"/>
          </ac:graphicFrameMkLst>
        </pc:graphicFrameChg>
        <pc:picChg chg="add mod">
          <ac:chgData name="Palit, Tapti" userId="dec6fbcd-7598-406a-8cbf-504d4a3bac15" providerId="ADAL" clId="{ECD42228-5B96-4A72-B268-C46DF994E6B7}" dt="2024-01-28T00:06:20.386" v="66442" actId="1076"/>
          <ac:picMkLst>
            <pc:docMk/>
            <pc:sldMk cId="1326372760" sldId="996"/>
            <ac:picMk id="7" creationId="{C63D71C2-271B-F165-5216-70556193CB45}"/>
          </ac:picMkLst>
        </pc:picChg>
        <pc:picChg chg="add mod">
          <ac:chgData name="Palit, Tapti" userId="dec6fbcd-7598-406a-8cbf-504d4a3bac15" providerId="ADAL" clId="{ECD42228-5B96-4A72-B268-C46DF994E6B7}" dt="2024-01-25T13:47:30.967" v="58981" actId="1076"/>
          <ac:picMkLst>
            <pc:docMk/>
            <pc:sldMk cId="1326372760" sldId="996"/>
            <ac:picMk id="10" creationId="{09B94519-4572-7C5D-622C-02BADFDE9CA3}"/>
          </ac:picMkLst>
        </pc:picChg>
      </pc:sldChg>
      <pc:sldChg chg="add del mod modShow">
        <pc:chgData name="Palit, Tapti" userId="dec6fbcd-7598-406a-8cbf-504d4a3bac15" providerId="ADAL" clId="{ECD42228-5B96-4A72-B268-C46DF994E6B7}" dt="2024-01-28T03:44:01.241" v="67437" actId="47"/>
        <pc:sldMkLst>
          <pc:docMk/>
          <pc:sldMk cId="4243733186" sldId="996"/>
        </pc:sldMkLst>
      </pc:sldChg>
      <pc:sldChg chg="addSp modSp add mod modAnim">
        <pc:chgData name="Palit, Tapti" userId="dec6fbcd-7598-406a-8cbf-504d4a3bac15" providerId="ADAL" clId="{ECD42228-5B96-4A72-B268-C46DF994E6B7}" dt="2024-01-25T13:46:05.568" v="58858"/>
        <pc:sldMkLst>
          <pc:docMk/>
          <pc:sldMk cId="1357529570" sldId="997"/>
        </pc:sldMkLst>
        <pc:spChg chg="mod">
          <ac:chgData name="Palit, Tapti" userId="dec6fbcd-7598-406a-8cbf-504d4a3bac15" providerId="ADAL" clId="{ECD42228-5B96-4A72-B268-C46DF994E6B7}" dt="2024-01-25T13:44:13.074" v="58816" actId="20577"/>
          <ac:spMkLst>
            <pc:docMk/>
            <pc:sldMk cId="1357529570" sldId="997"/>
            <ac:spMk id="2" creationId="{EE41A3F6-A059-08E1-507C-E5B0F383CFCE}"/>
          </ac:spMkLst>
        </pc:spChg>
        <pc:spChg chg="mod">
          <ac:chgData name="Palit, Tapti" userId="dec6fbcd-7598-406a-8cbf-504d4a3bac15" providerId="ADAL" clId="{ECD42228-5B96-4A72-B268-C46DF994E6B7}" dt="2024-01-25T13:43:50.652" v="58764" actId="20577"/>
          <ac:spMkLst>
            <pc:docMk/>
            <pc:sldMk cId="1357529570" sldId="997"/>
            <ac:spMk id="3" creationId="{5355D09F-07D4-C48B-61E0-110907923520}"/>
          </ac:spMkLst>
        </pc:spChg>
        <pc:spChg chg="add mod">
          <ac:chgData name="Palit, Tapti" userId="dec6fbcd-7598-406a-8cbf-504d4a3bac15" providerId="ADAL" clId="{ECD42228-5B96-4A72-B268-C46DF994E6B7}" dt="2024-01-25T13:45:44.634" v="58854" actId="1076"/>
          <ac:spMkLst>
            <pc:docMk/>
            <pc:sldMk cId="1357529570" sldId="997"/>
            <ac:spMk id="9" creationId="{A9C8CBD5-A08D-E6EE-AADF-780B8CE3EA5D}"/>
          </ac:spMkLst>
        </pc:spChg>
      </pc:sldChg>
      <pc:sldChg chg="delSp modSp add del mod ord delAnim">
        <pc:chgData name="Palit, Tapti" userId="dec6fbcd-7598-406a-8cbf-504d4a3bac15" providerId="ADAL" clId="{ECD42228-5B96-4A72-B268-C46DF994E6B7}" dt="2024-01-25T13:43:35.980" v="58737" actId="47"/>
        <pc:sldMkLst>
          <pc:docMk/>
          <pc:sldMk cId="1439069292" sldId="997"/>
        </pc:sldMkLst>
        <pc:spChg chg="mod">
          <ac:chgData name="Palit, Tapti" userId="dec6fbcd-7598-406a-8cbf-504d4a3bac15" providerId="ADAL" clId="{ECD42228-5B96-4A72-B268-C46DF994E6B7}" dt="2024-01-25T13:43:16.432" v="58732" actId="20577"/>
          <ac:spMkLst>
            <pc:docMk/>
            <pc:sldMk cId="1439069292" sldId="997"/>
            <ac:spMk id="5" creationId="{97045E5E-6EDD-2F88-F2D4-D709E9192638}"/>
          </ac:spMkLst>
        </pc:spChg>
        <pc:spChg chg="del">
          <ac:chgData name="Palit, Tapti" userId="dec6fbcd-7598-406a-8cbf-504d4a3bac15" providerId="ADAL" clId="{ECD42228-5B96-4A72-B268-C46DF994E6B7}" dt="2024-01-25T13:43:21.578" v="58733" actId="478"/>
          <ac:spMkLst>
            <pc:docMk/>
            <pc:sldMk cId="1439069292" sldId="997"/>
            <ac:spMk id="6" creationId="{1FAA6EA4-DCAB-E547-14B4-79E0A3C10722}"/>
          </ac:spMkLst>
        </pc:spChg>
        <pc:spChg chg="del">
          <ac:chgData name="Palit, Tapti" userId="dec6fbcd-7598-406a-8cbf-504d4a3bac15" providerId="ADAL" clId="{ECD42228-5B96-4A72-B268-C46DF994E6B7}" dt="2024-01-25T13:43:21.578" v="58733" actId="478"/>
          <ac:spMkLst>
            <pc:docMk/>
            <pc:sldMk cId="1439069292" sldId="997"/>
            <ac:spMk id="7" creationId="{E0B0038F-637D-8542-75CD-A96CBD5F75FC}"/>
          </ac:spMkLst>
        </pc:spChg>
        <pc:spChg chg="del">
          <ac:chgData name="Palit, Tapti" userId="dec6fbcd-7598-406a-8cbf-504d4a3bac15" providerId="ADAL" clId="{ECD42228-5B96-4A72-B268-C46DF994E6B7}" dt="2024-01-25T13:43:21.578" v="58733" actId="478"/>
          <ac:spMkLst>
            <pc:docMk/>
            <pc:sldMk cId="1439069292" sldId="997"/>
            <ac:spMk id="10" creationId="{2FCDE65C-76B5-6A17-E56A-13CB415AE5B2}"/>
          </ac:spMkLst>
        </pc:spChg>
        <pc:spChg chg="del">
          <ac:chgData name="Palit, Tapti" userId="dec6fbcd-7598-406a-8cbf-504d4a3bac15" providerId="ADAL" clId="{ECD42228-5B96-4A72-B268-C46DF994E6B7}" dt="2024-01-25T13:43:24.048" v="58734" actId="478"/>
          <ac:spMkLst>
            <pc:docMk/>
            <pc:sldMk cId="1439069292" sldId="997"/>
            <ac:spMk id="11" creationId="{B7470CE5-0A39-4DDB-0B29-AC5022432637}"/>
          </ac:spMkLst>
        </pc:spChg>
        <pc:cxnChg chg="del mod">
          <ac:chgData name="Palit, Tapti" userId="dec6fbcd-7598-406a-8cbf-504d4a3bac15" providerId="ADAL" clId="{ECD42228-5B96-4A72-B268-C46DF994E6B7}" dt="2024-01-25T13:43:21.578" v="58733" actId="478"/>
          <ac:cxnSpMkLst>
            <pc:docMk/>
            <pc:sldMk cId="1439069292" sldId="997"/>
            <ac:cxnSpMk id="9" creationId="{B2D49B58-8F7C-63D8-6655-266D34AF0C12}"/>
          </ac:cxnSpMkLst>
        </pc:cxnChg>
      </pc:sldChg>
      <pc:sldChg chg="del">
        <pc:chgData name="Palit, Tapti" userId="dec6fbcd-7598-406a-8cbf-504d4a3bac15" providerId="ADAL" clId="{ECD42228-5B96-4A72-B268-C46DF994E6B7}" dt="2024-01-28T03:44:01.241" v="67437" actId="47"/>
        <pc:sldMkLst>
          <pc:docMk/>
          <pc:sldMk cId="2734263227" sldId="997"/>
        </pc:sldMkLst>
      </pc:sldChg>
      <pc:sldChg chg="add">
        <pc:chgData name="Palit, Tapti" userId="dec6fbcd-7598-406a-8cbf-504d4a3bac15" providerId="ADAL" clId="{ECD42228-5B96-4A72-B268-C46DF994E6B7}" dt="2024-01-25T14:00:30.678" v="59199" actId="2890"/>
        <pc:sldMkLst>
          <pc:docMk/>
          <pc:sldMk cId="539669210" sldId="998"/>
        </pc:sldMkLst>
      </pc:sldChg>
      <pc:sldChg chg="add mod modShow">
        <pc:chgData name="Palit, Tapti" userId="dec6fbcd-7598-406a-8cbf-504d4a3bac15" providerId="ADAL" clId="{ECD42228-5B96-4A72-B268-C46DF994E6B7}" dt="2024-01-30T03:49:37.289" v="85700" actId="729"/>
        <pc:sldMkLst>
          <pc:docMk/>
          <pc:sldMk cId="2379805115" sldId="998"/>
        </pc:sldMkLst>
      </pc:sldChg>
      <pc:sldChg chg="addSp delSp modSp add del mod modNotesTx">
        <pc:chgData name="Palit, Tapti" userId="dec6fbcd-7598-406a-8cbf-504d4a3bac15" providerId="ADAL" clId="{ECD42228-5B96-4A72-B268-C46DF994E6B7}" dt="2024-01-30T03:49:32.249" v="85698" actId="2696"/>
        <pc:sldMkLst>
          <pc:docMk/>
          <pc:sldMk cId="2470901385" sldId="998"/>
        </pc:sldMkLst>
        <pc:spChg chg="del">
          <ac:chgData name="Palit, Tapti" userId="dec6fbcd-7598-406a-8cbf-504d4a3bac15" providerId="ADAL" clId="{ECD42228-5B96-4A72-B268-C46DF994E6B7}" dt="2024-01-26T16:24:55.591" v="61847" actId="478"/>
          <ac:spMkLst>
            <pc:docMk/>
            <pc:sldMk cId="2470901385" sldId="998"/>
            <ac:spMk id="10" creationId="{EA1AAFB1-11B0-63CC-BB7D-F0AECE8386CA}"/>
          </ac:spMkLst>
        </pc:spChg>
        <pc:spChg chg="del">
          <ac:chgData name="Palit, Tapti" userId="dec6fbcd-7598-406a-8cbf-504d4a3bac15" providerId="ADAL" clId="{ECD42228-5B96-4A72-B268-C46DF994E6B7}" dt="2024-01-27T23:47:40.072" v="66085" actId="478"/>
          <ac:spMkLst>
            <pc:docMk/>
            <pc:sldMk cId="2470901385" sldId="998"/>
            <ac:spMk id="12" creationId="{78C0FFFA-8E71-4DFE-CF39-E1F27D2DCF75}"/>
          </ac:spMkLst>
        </pc:spChg>
        <pc:spChg chg="add mod">
          <ac:chgData name="Palit, Tapti" userId="dec6fbcd-7598-406a-8cbf-504d4a3bac15" providerId="ADAL" clId="{ECD42228-5B96-4A72-B268-C46DF994E6B7}" dt="2024-01-26T16:24:55.951" v="61848"/>
          <ac:spMkLst>
            <pc:docMk/>
            <pc:sldMk cId="2470901385" sldId="998"/>
            <ac:spMk id="14" creationId="{3AEEAB94-90C0-4651-6D47-F38172E18C59}"/>
          </ac:spMkLst>
        </pc:spChg>
        <pc:spChg chg="mod">
          <ac:chgData name="Palit, Tapti" userId="dec6fbcd-7598-406a-8cbf-504d4a3bac15" providerId="ADAL" clId="{ECD42228-5B96-4A72-B268-C46DF994E6B7}" dt="2024-01-27T21:26:41.481" v="65247" actId="20577"/>
          <ac:spMkLst>
            <pc:docMk/>
            <pc:sldMk cId="2470901385" sldId="998"/>
            <ac:spMk id="17" creationId="{8B1ED62E-D8FF-B096-8748-9AD1370866A0}"/>
          </ac:spMkLst>
        </pc:spChg>
        <pc:graphicFrameChg chg="modGraphic">
          <ac:chgData name="Palit, Tapti" userId="dec6fbcd-7598-406a-8cbf-504d4a3bac15" providerId="ADAL" clId="{ECD42228-5B96-4A72-B268-C46DF994E6B7}" dt="2024-01-27T23:48:22.814" v="66098" actId="207"/>
          <ac:graphicFrameMkLst>
            <pc:docMk/>
            <pc:sldMk cId="2470901385" sldId="998"/>
            <ac:graphicFrameMk id="6" creationId="{82D73C16-A132-AF74-FA7D-FADD1D52DEC4}"/>
          </ac:graphicFrameMkLst>
        </pc:graphicFrameChg>
        <pc:cxnChg chg="del">
          <ac:chgData name="Palit, Tapti" userId="dec6fbcd-7598-406a-8cbf-504d4a3bac15" providerId="ADAL" clId="{ECD42228-5B96-4A72-B268-C46DF994E6B7}" dt="2024-01-27T23:47:35.047" v="66083" actId="478"/>
          <ac:cxnSpMkLst>
            <pc:docMk/>
            <pc:sldMk cId="2470901385" sldId="998"/>
            <ac:cxnSpMk id="7" creationId="{0843CB4B-974A-88FA-D20B-C04E84F4669A}"/>
          </ac:cxnSpMkLst>
        </pc:cxnChg>
        <pc:cxnChg chg="del">
          <ac:chgData name="Palit, Tapti" userId="dec6fbcd-7598-406a-8cbf-504d4a3bac15" providerId="ADAL" clId="{ECD42228-5B96-4A72-B268-C46DF994E6B7}" dt="2024-01-27T23:47:45.129" v="66086" actId="478"/>
          <ac:cxnSpMkLst>
            <pc:docMk/>
            <pc:sldMk cId="2470901385" sldId="998"/>
            <ac:cxnSpMk id="8" creationId="{C482F826-9A7D-5C79-CB87-3E6F07971C80}"/>
          </ac:cxnSpMkLst>
        </pc:cxnChg>
        <pc:cxnChg chg="del">
          <ac:chgData name="Palit, Tapti" userId="dec6fbcd-7598-406a-8cbf-504d4a3bac15" providerId="ADAL" clId="{ECD42228-5B96-4A72-B268-C46DF994E6B7}" dt="2024-01-27T23:47:45.129" v="66086" actId="478"/>
          <ac:cxnSpMkLst>
            <pc:docMk/>
            <pc:sldMk cId="2470901385" sldId="998"/>
            <ac:cxnSpMk id="9" creationId="{C4C932B5-D5F7-7A0B-218A-5D796E4AE5D0}"/>
          </ac:cxnSpMkLst>
        </pc:cxnChg>
        <pc:cxnChg chg="del">
          <ac:chgData name="Palit, Tapti" userId="dec6fbcd-7598-406a-8cbf-504d4a3bac15" providerId="ADAL" clId="{ECD42228-5B96-4A72-B268-C46DF994E6B7}" dt="2024-01-27T23:47:37.074" v="66084" actId="478"/>
          <ac:cxnSpMkLst>
            <pc:docMk/>
            <pc:sldMk cId="2470901385" sldId="998"/>
            <ac:cxnSpMk id="11" creationId="{0F9989DF-883D-06E6-5381-B1AC1A9C7FA6}"/>
          </ac:cxnSpMkLst>
        </pc:cxnChg>
        <pc:cxnChg chg="del">
          <ac:chgData name="Palit, Tapti" userId="dec6fbcd-7598-406a-8cbf-504d4a3bac15" providerId="ADAL" clId="{ECD42228-5B96-4A72-B268-C46DF994E6B7}" dt="2024-01-27T23:47:32.112" v="66082" actId="478"/>
          <ac:cxnSpMkLst>
            <pc:docMk/>
            <pc:sldMk cId="2470901385" sldId="998"/>
            <ac:cxnSpMk id="15" creationId="{D7F795DB-2F26-3358-A886-88C0A63349DD}"/>
          </ac:cxnSpMkLst>
        </pc:cxnChg>
        <pc:cxnChg chg="del">
          <ac:chgData name="Palit, Tapti" userId="dec6fbcd-7598-406a-8cbf-504d4a3bac15" providerId="ADAL" clId="{ECD42228-5B96-4A72-B268-C46DF994E6B7}" dt="2024-01-27T23:47:45.129" v="66086" actId="478"/>
          <ac:cxnSpMkLst>
            <pc:docMk/>
            <pc:sldMk cId="2470901385" sldId="998"/>
            <ac:cxnSpMk id="16" creationId="{842A3267-CB1D-E2D4-6AB2-181DD993A4C7}"/>
          </ac:cxnSpMkLst>
        </pc:cxnChg>
        <pc:cxnChg chg="del">
          <ac:chgData name="Palit, Tapti" userId="dec6fbcd-7598-406a-8cbf-504d4a3bac15" providerId="ADAL" clId="{ECD42228-5B96-4A72-B268-C46DF994E6B7}" dt="2024-01-27T23:47:45.129" v="66086" actId="478"/>
          <ac:cxnSpMkLst>
            <pc:docMk/>
            <pc:sldMk cId="2470901385" sldId="998"/>
            <ac:cxnSpMk id="18" creationId="{BC16FB2A-3618-3411-5EAA-05574D8DD619}"/>
          </ac:cxnSpMkLst>
        </pc:cxnChg>
      </pc:sldChg>
      <pc:sldChg chg="addSp delSp modSp new mod modClrScheme chgLayout">
        <pc:chgData name="Palit, Tapti" userId="dec6fbcd-7598-406a-8cbf-504d4a3bac15" providerId="ADAL" clId="{ECD42228-5B96-4A72-B268-C46DF994E6B7}" dt="2024-01-25T14:03:51.247" v="59257" actId="20577"/>
        <pc:sldMkLst>
          <pc:docMk/>
          <pc:sldMk cId="207307264" sldId="999"/>
        </pc:sldMkLst>
        <pc:spChg chg="del">
          <ac:chgData name="Palit, Tapti" userId="dec6fbcd-7598-406a-8cbf-504d4a3bac15" providerId="ADAL" clId="{ECD42228-5B96-4A72-B268-C46DF994E6B7}" dt="2024-01-25T14:03:35.409" v="59204" actId="700"/>
          <ac:spMkLst>
            <pc:docMk/>
            <pc:sldMk cId="207307264" sldId="999"/>
            <ac:spMk id="2" creationId="{9DB1A03C-B1FF-1BA4-EFA4-917BBCAA97F8}"/>
          </ac:spMkLst>
        </pc:spChg>
        <pc:spChg chg="del mod ord">
          <ac:chgData name="Palit, Tapti" userId="dec6fbcd-7598-406a-8cbf-504d4a3bac15" providerId="ADAL" clId="{ECD42228-5B96-4A72-B268-C46DF994E6B7}" dt="2024-01-25T14:03:35.409" v="59204" actId="700"/>
          <ac:spMkLst>
            <pc:docMk/>
            <pc:sldMk cId="207307264" sldId="999"/>
            <ac:spMk id="3" creationId="{432160D7-037D-ACEB-0EB4-C8A0EFA21C58}"/>
          </ac:spMkLst>
        </pc:spChg>
        <pc:spChg chg="mod ord">
          <ac:chgData name="Palit, Tapti" userId="dec6fbcd-7598-406a-8cbf-504d4a3bac15" providerId="ADAL" clId="{ECD42228-5B96-4A72-B268-C46DF994E6B7}" dt="2024-01-25T14:03:35.409" v="59204" actId="700"/>
          <ac:spMkLst>
            <pc:docMk/>
            <pc:sldMk cId="207307264" sldId="999"/>
            <ac:spMk id="4" creationId="{65B056C8-A8FD-DF5B-ABB7-78A058327F5C}"/>
          </ac:spMkLst>
        </pc:spChg>
        <pc:spChg chg="add mod ord">
          <ac:chgData name="Palit, Tapti" userId="dec6fbcd-7598-406a-8cbf-504d4a3bac15" providerId="ADAL" clId="{ECD42228-5B96-4A72-B268-C46DF994E6B7}" dt="2024-01-25T14:03:51.247" v="59257" actId="20577"/>
          <ac:spMkLst>
            <pc:docMk/>
            <pc:sldMk cId="207307264" sldId="999"/>
            <ac:spMk id="5" creationId="{BE40FAEE-22D1-457C-89CD-8237B852EE22}"/>
          </ac:spMkLst>
        </pc:spChg>
      </pc:sldChg>
      <pc:sldChg chg="add del mod modShow">
        <pc:chgData name="Palit, Tapti" userId="dec6fbcd-7598-406a-8cbf-504d4a3bac15" providerId="ADAL" clId="{ECD42228-5B96-4A72-B268-C46DF994E6B7}" dt="2024-01-28T03:44:01.241" v="67437" actId="47"/>
        <pc:sldMkLst>
          <pc:docMk/>
          <pc:sldMk cId="3053103152" sldId="1000"/>
        </pc:sldMkLst>
      </pc:sldChg>
      <pc:sldChg chg="addSp modSp add mod modNotesTx">
        <pc:chgData name="Palit, Tapti" userId="dec6fbcd-7598-406a-8cbf-504d4a3bac15" providerId="ADAL" clId="{ECD42228-5B96-4A72-B268-C46DF994E6B7}" dt="2024-01-25T14:27:07.002" v="60315" actId="1076"/>
        <pc:sldMkLst>
          <pc:docMk/>
          <pc:sldMk cId="3670038943" sldId="1000"/>
        </pc:sldMkLst>
        <pc:spChg chg="add mod">
          <ac:chgData name="Palit, Tapti" userId="dec6fbcd-7598-406a-8cbf-504d4a3bac15" providerId="ADAL" clId="{ECD42228-5B96-4A72-B268-C46DF994E6B7}" dt="2024-01-25T14:12:07.308" v="59485" actId="692"/>
          <ac:spMkLst>
            <pc:docMk/>
            <pc:sldMk cId="3670038943" sldId="1000"/>
            <ac:spMk id="5" creationId="{A4CC3107-377D-23BA-41B9-C0E023EC0ADD}"/>
          </ac:spMkLst>
        </pc:spChg>
        <pc:spChg chg="add mod">
          <ac:chgData name="Palit, Tapti" userId="dec6fbcd-7598-406a-8cbf-504d4a3bac15" providerId="ADAL" clId="{ECD42228-5B96-4A72-B268-C46DF994E6B7}" dt="2024-01-25T14:26:08.095" v="60232" actId="20577"/>
          <ac:spMkLst>
            <pc:docMk/>
            <pc:sldMk cId="3670038943" sldId="1000"/>
            <ac:spMk id="6" creationId="{C9AA0190-5024-38C8-26BA-F3B2D6943AA2}"/>
          </ac:spMkLst>
        </pc:spChg>
        <pc:spChg chg="add mod">
          <ac:chgData name="Palit, Tapti" userId="dec6fbcd-7598-406a-8cbf-504d4a3bac15" providerId="ADAL" clId="{ECD42228-5B96-4A72-B268-C46DF994E6B7}" dt="2024-01-25T14:27:07.002" v="60315" actId="1076"/>
          <ac:spMkLst>
            <pc:docMk/>
            <pc:sldMk cId="3670038943" sldId="1000"/>
            <ac:spMk id="7" creationId="{40837952-FAD3-C589-E5E7-2F85F7FE9347}"/>
          </ac:spMkLst>
        </pc:spChg>
      </pc:sldChg>
      <pc:sldChg chg="del">
        <pc:chgData name="Palit, Tapti" userId="dec6fbcd-7598-406a-8cbf-504d4a3bac15" providerId="ADAL" clId="{ECD42228-5B96-4A72-B268-C46DF994E6B7}" dt="2024-01-26T15:38:22.571" v="61371" actId="2696"/>
        <pc:sldMkLst>
          <pc:docMk/>
          <pc:sldMk cId="4122241441" sldId="1000"/>
        </pc:sldMkLst>
      </pc:sldChg>
      <pc:sldChg chg="del">
        <pc:chgData name="Palit, Tapti" userId="dec6fbcd-7598-406a-8cbf-504d4a3bac15" providerId="ADAL" clId="{ECD42228-5B96-4A72-B268-C46DF994E6B7}" dt="2024-01-26T15:38:22.571" v="61371" actId="2696"/>
        <pc:sldMkLst>
          <pc:docMk/>
          <pc:sldMk cId="1336934851" sldId="1001"/>
        </pc:sldMkLst>
      </pc:sldChg>
      <pc:sldChg chg="add del mod modShow">
        <pc:chgData name="Palit, Tapti" userId="dec6fbcd-7598-406a-8cbf-504d4a3bac15" providerId="ADAL" clId="{ECD42228-5B96-4A72-B268-C46DF994E6B7}" dt="2024-01-28T03:44:01.241" v="67437" actId="47"/>
        <pc:sldMkLst>
          <pc:docMk/>
          <pc:sldMk cId="1591941092" sldId="1001"/>
        </pc:sldMkLst>
      </pc:sldChg>
      <pc:sldChg chg="addSp delSp modSp add mod modNotesTx">
        <pc:chgData name="Palit, Tapti" userId="dec6fbcd-7598-406a-8cbf-504d4a3bac15" providerId="ADAL" clId="{ECD42228-5B96-4A72-B268-C46DF994E6B7}" dt="2024-01-25T14:29:21.132" v="60362" actId="20577"/>
        <pc:sldMkLst>
          <pc:docMk/>
          <pc:sldMk cId="2643337393" sldId="1001"/>
        </pc:sldMkLst>
        <pc:spChg chg="del">
          <ac:chgData name="Palit, Tapti" userId="dec6fbcd-7598-406a-8cbf-504d4a3bac15" providerId="ADAL" clId="{ECD42228-5B96-4A72-B268-C46DF994E6B7}" dt="2024-01-25T14:16:22.736" v="59899" actId="21"/>
          <ac:spMkLst>
            <pc:docMk/>
            <pc:sldMk cId="2643337393" sldId="1001"/>
            <ac:spMk id="5" creationId="{A4CC3107-377D-23BA-41B9-C0E023EC0ADD}"/>
          </ac:spMkLst>
        </pc:spChg>
        <pc:spChg chg="mod">
          <ac:chgData name="Palit, Tapti" userId="dec6fbcd-7598-406a-8cbf-504d4a3bac15" providerId="ADAL" clId="{ECD42228-5B96-4A72-B268-C46DF994E6B7}" dt="2024-01-25T14:17:59.577" v="60015" actId="1076"/>
          <ac:spMkLst>
            <pc:docMk/>
            <pc:sldMk cId="2643337393" sldId="1001"/>
            <ac:spMk id="6" creationId="{C9AA0190-5024-38C8-26BA-F3B2D6943AA2}"/>
          </ac:spMkLst>
        </pc:spChg>
        <pc:spChg chg="add mod">
          <ac:chgData name="Palit, Tapti" userId="dec6fbcd-7598-406a-8cbf-504d4a3bac15" providerId="ADAL" clId="{ECD42228-5B96-4A72-B268-C46DF994E6B7}" dt="2024-01-25T14:16:27.933" v="59902" actId="14100"/>
          <ac:spMkLst>
            <pc:docMk/>
            <pc:sldMk cId="2643337393" sldId="1001"/>
            <ac:spMk id="7" creationId="{A4CC3107-377D-23BA-41B9-C0E023EC0ADD}"/>
          </ac:spMkLst>
        </pc:spChg>
        <pc:spChg chg="add del mod">
          <ac:chgData name="Palit, Tapti" userId="dec6fbcd-7598-406a-8cbf-504d4a3bac15" providerId="ADAL" clId="{ECD42228-5B96-4A72-B268-C46DF994E6B7}" dt="2024-01-25T14:18:53.739" v="60043" actId="21"/>
          <ac:spMkLst>
            <pc:docMk/>
            <pc:sldMk cId="2643337393" sldId="1001"/>
            <ac:spMk id="9" creationId="{1B33F3FE-A898-ED59-8533-8D66D1F5198B}"/>
          </ac:spMkLst>
        </pc:spChg>
      </pc:sldChg>
      <pc:sldChg chg="add del">
        <pc:chgData name="Palit, Tapti" userId="dec6fbcd-7598-406a-8cbf-504d4a3bac15" providerId="ADAL" clId="{ECD42228-5B96-4A72-B268-C46DF994E6B7}" dt="2024-01-25T14:18:51.704" v="60041" actId="2890"/>
        <pc:sldMkLst>
          <pc:docMk/>
          <pc:sldMk cId="1184463707" sldId="1002"/>
        </pc:sldMkLst>
      </pc:sldChg>
      <pc:sldChg chg="addSp modSp add mod modNotesTx">
        <pc:chgData name="Palit, Tapti" userId="dec6fbcd-7598-406a-8cbf-504d4a3bac15" providerId="ADAL" clId="{ECD42228-5B96-4A72-B268-C46DF994E6B7}" dt="2024-01-25T14:29:25.117" v="60363" actId="20577"/>
        <pc:sldMkLst>
          <pc:docMk/>
          <pc:sldMk cId="1444844326" sldId="1002"/>
        </pc:sldMkLst>
        <pc:spChg chg="add mod">
          <ac:chgData name="Palit, Tapti" userId="dec6fbcd-7598-406a-8cbf-504d4a3bac15" providerId="ADAL" clId="{ECD42228-5B96-4A72-B268-C46DF994E6B7}" dt="2024-01-25T14:24:47.957" v="60180" actId="1076"/>
          <ac:spMkLst>
            <pc:docMk/>
            <pc:sldMk cId="1444844326" sldId="1002"/>
            <ac:spMk id="5" creationId="{6B67C0A5-DDF5-6275-4D48-467EC0E9E136}"/>
          </ac:spMkLst>
        </pc:spChg>
        <pc:spChg chg="add mod">
          <ac:chgData name="Palit, Tapti" userId="dec6fbcd-7598-406a-8cbf-504d4a3bac15" providerId="ADAL" clId="{ECD42228-5B96-4A72-B268-C46DF994E6B7}" dt="2024-01-25T14:18:57.364" v="60045"/>
          <ac:spMkLst>
            <pc:docMk/>
            <pc:sldMk cId="1444844326" sldId="1002"/>
            <ac:spMk id="9" creationId="{1B33F3FE-A898-ED59-8533-8D66D1F5198B}"/>
          </ac:spMkLst>
        </pc:spChg>
        <pc:spChg chg="add mod">
          <ac:chgData name="Palit, Tapti" userId="dec6fbcd-7598-406a-8cbf-504d4a3bac15" providerId="ADAL" clId="{ECD42228-5B96-4A72-B268-C46DF994E6B7}" dt="2024-01-25T14:24:52.321" v="60182" actId="20577"/>
          <ac:spMkLst>
            <pc:docMk/>
            <pc:sldMk cId="1444844326" sldId="1002"/>
            <ac:spMk id="10" creationId="{0131A221-BAB0-4E26-B146-655841D6CF05}"/>
          </ac:spMkLst>
        </pc:spChg>
        <pc:cxnChg chg="add mod">
          <ac:chgData name="Palit, Tapti" userId="dec6fbcd-7598-406a-8cbf-504d4a3bac15" providerId="ADAL" clId="{ECD42228-5B96-4A72-B268-C46DF994E6B7}" dt="2024-01-25T14:25:11.818" v="60184" actId="13822"/>
          <ac:cxnSpMkLst>
            <pc:docMk/>
            <pc:sldMk cId="1444844326" sldId="1002"/>
            <ac:cxnSpMk id="12" creationId="{0411A978-B230-72DE-3843-ECD6D68D6C62}"/>
          </ac:cxnSpMkLst>
        </pc:cxnChg>
        <pc:cxnChg chg="add mod">
          <ac:chgData name="Palit, Tapti" userId="dec6fbcd-7598-406a-8cbf-504d4a3bac15" providerId="ADAL" clId="{ECD42228-5B96-4A72-B268-C46DF994E6B7}" dt="2024-01-25T14:25:26.263" v="60187" actId="14100"/>
          <ac:cxnSpMkLst>
            <pc:docMk/>
            <pc:sldMk cId="1444844326" sldId="1002"/>
            <ac:cxnSpMk id="13" creationId="{CEA95E9A-0D2B-3204-15D6-1A128C3699C3}"/>
          </ac:cxnSpMkLst>
        </pc:cxnChg>
        <pc:cxnChg chg="add mod">
          <ac:chgData name="Palit, Tapti" userId="dec6fbcd-7598-406a-8cbf-504d4a3bac15" providerId="ADAL" clId="{ECD42228-5B96-4A72-B268-C46DF994E6B7}" dt="2024-01-25T14:25:33.218" v="60190" actId="14100"/>
          <ac:cxnSpMkLst>
            <pc:docMk/>
            <pc:sldMk cId="1444844326" sldId="1002"/>
            <ac:cxnSpMk id="16" creationId="{26993E08-C2C0-CE9A-D2D3-AAFC0356EFAC}"/>
          </ac:cxnSpMkLst>
        </pc:cxnChg>
      </pc:sldChg>
      <pc:sldChg chg="del">
        <pc:chgData name="Palit, Tapti" userId="dec6fbcd-7598-406a-8cbf-504d4a3bac15" providerId="ADAL" clId="{ECD42228-5B96-4A72-B268-C46DF994E6B7}" dt="2024-01-26T15:38:22.571" v="61371" actId="2696"/>
        <pc:sldMkLst>
          <pc:docMk/>
          <pc:sldMk cId="2333549731" sldId="1002"/>
        </pc:sldMkLst>
      </pc:sldChg>
      <pc:sldChg chg="add del mod modShow">
        <pc:chgData name="Palit, Tapti" userId="dec6fbcd-7598-406a-8cbf-504d4a3bac15" providerId="ADAL" clId="{ECD42228-5B96-4A72-B268-C46DF994E6B7}" dt="2024-01-28T03:44:01.241" v="67437" actId="47"/>
        <pc:sldMkLst>
          <pc:docMk/>
          <pc:sldMk cId="4239280016" sldId="1002"/>
        </pc:sldMkLst>
      </pc:sldChg>
      <pc:sldChg chg="del">
        <pc:chgData name="Palit, Tapti" userId="dec6fbcd-7598-406a-8cbf-504d4a3bac15" providerId="ADAL" clId="{ECD42228-5B96-4A72-B268-C46DF994E6B7}" dt="2024-01-26T15:38:22.571" v="61371" actId="2696"/>
        <pc:sldMkLst>
          <pc:docMk/>
          <pc:sldMk cId="2592298317" sldId="1003"/>
        </pc:sldMkLst>
      </pc:sldChg>
      <pc:sldChg chg="add del mod modShow">
        <pc:chgData name="Palit, Tapti" userId="dec6fbcd-7598-406a-8cbf-504d4a3bac15" providerId="ADAL" clId="{ECD42228-5B96-4A72-B268-C46DF994E6B7}" dt="2024-01-28T03:44:01.241" v="67437" actId="47"/>
        <pc:sldMkLst>
          <pc:docMk/>
          <pc:sldMk cId="2868074297" sldId="1003"/>
        </pc:sldMkLst>
      </pc:sldChg>
      <pc:sldChg chg="addSp delSp modSp add mod modNotesTx">
        <pc:chgData name="Palit, Tapti" userId="dec6fbcd-7598-406a-8cbf-504d4a3bac15" providerId="ADAL" clId="{ECD42228-5B96-4A72-B268-C46DF994E6B7}" dt="2024-01-25T14:29:29.093" v="60364" actId="20577"/>
        <pc:sldMkLst>
          <pc:docMk/>
          <pc:sldMk cId="3439878872" sldId="1003"/>
        </pc:sldMkLst>
        <pc:spChg chg="add mod">
          <ac:chgData name="Palit, Tapti" userId="dec6fbcd-7598-406a-8cbf-504d4a3bac15" providerId="ADAL" clId="{ECD42228-5B96-4A72-B268-C46DF994E6B7}" dt="2024-01-25T14:27:56.468" v="60323" actId="14100"/>
          <ac:spMkLst>
            <pc:docMk/>
            <pc:sldMk cId="3439878872" sldId="1003"/>
            <ac:spMk id="18" creationId="{AA9C3FEB-9A5B-C666-AC65-B48A00FC7499}"/>
          </ac:spMkLst>
        </pc:spChg>
        <pc:spChg chg="add mod">
          <ac:chgData name="Palit, Tapti" userId="dec6fbcd-7598-406a-8cbf-504d4a3bac15" providerId="ADAL" clId="{ECD42228-5B96-4A72-B268-C46DF994E6B7}" dt="2024-01-25T14:29:15.552" v="60361" actId="14100"/>
          <ac:spMkLst>
            <pc:docMk/>
            <pc:sldMk cId="3439878872" sldId="1003"/>
            <ac:spMk id="31" creationId="{8230695D-B37D-5FE0-65A3-B7EBB05534C9}"/>
          </ac:spMkLst>
        </pc:spChg>
        <pc:cxnChg chg="add mod">
          <ac:chgData name="Palit, Tapti" userId="dec6fbcd-7598-406a-8cbf-504d4a3bac15" providerId="ADAL" clId="{ECD42228-5B96-4A72-B268-C46DF994E6B7}" dt="2024-01-25T14:28:00.055" v="60325" actId="14100"/>
          <ac:cxnSpMkLst>
            <pc:docMk/>
            <pc:sldMk cId="3439878872" sldId="1003"/>
            <ac:cxnSpMk id="11" creationId="{793AE2F1-0A87-E938-3583-5CFE42D0A1B5}"/>
          </ac:cxnSpMkLst>
        </pc:cxnChg>
        <pc:cxnChg chg="add mod">
          <ac:chgData name="Palit, Tapti" userId="dec6fbcd-7598-406a-8cbf-504d4a3bac15" providerId="ADAL" clId="{ECD42228-5B96-4A72-B268-C46DF994E6B7}" dt="2024-01-25T14:28:32.306" v="60334" actId="14100"/>
          <ac:cxnSpMkLst>
            <pc:docMk/>
            <pc:sldMk cId="3439878872" sldId="1003"/>
            <ac:cxnSpMk id="20" creationId="{9CAD641F-E34C-D2C6-7471-6B5DFD75074B}"/>
          </ac:cxnSpMkLst>
        </pc:cxnChg>
        <pc:cxnChg chg="add del mod">
          <ac:chgData name="Palit, Tapti" userId="dec6fbcd-7598-406a-8cbf-504d4a3bac15" providerId="ADAL" clId="{ECD42228-5B96-4A72-B268-C46DF994E6B7}" dt="2024-01-25T14:28:20.392" v="60331" actId="478"/>
          <ac:cxnSpMkLst>
            <pc:docMk/>
            <pc:sldMk cId="3439878872" sldId="1003"/>
            <ac:cxnSpMk id="23" creationId="{0DEE619F-AD82-2820-5739-2C754944642D}"/>
          </ac:cxnSpMkLst>
        </pc:cxnChg>
        <pc:cxnChg chg="add mod">
          <ac:chgData name="Palit, Tapti" userId="dec6fbcd-7598-406a-8cbf-504d4a3bac15" providerId="ADAL" clId="{ECD42228-5B96-4A72-B268-C46DF994E6B7}" dt="2024-01-25T14:28:42.257" v="60337" actId="14100"/>
          <ac:cxnSpMkLst>
            <pc:docMk/>
            <pc:sldMk cId="3439878872" sldId="1003"/>
            <ac:cxnSpMk id="28" creationId="{3A3930BB-3A6C-7898-0FC1-CAF433825808}"/>
          </ac:cxnSpMkLst>
        </pc:cxnChg>
      </pc:sldChg>
      <pc:sldChg chg="del">
        <pc:chgData name="Palit, Tapti" userId="dec6fbcd-7598-406a-8cbf-504d4a3bac15" providerId="ADAL" clId="{ECD42228-5B96-4A72-B268-C46DF994E6B7}" dt="2024-01-28T03:44:01.241" v="67437" actId="47"/>
        <pc:sldMkLst>
          <pc:docMk/>
          <pc:sldMk cId="1615624501" sldId="1004"/>
        </pc:sldMkLst>
      </pc:sldChg>
      <pc:sldChg chg="del">
        <pc:chgData name="Palit, Tapti" userId="dec6fbcd-7598-406a-8cbf-504d4a3bac15" providerId="ADAL" clId="{ECD42228-5B96-4A72-B268-C46DF994E6B7}" dt="2024-01-28T03:44:01.241" v="67437" actId="47"/>
        <pc:sldMkLst>
          <pc:docMk/>
          <pc:sldMk cId="3640892940" sldId="1005"/>
        </pc:sldMkLst>
      </pc:sldChg>
      <pc:sldChg chg="addSp delSp modSp del mod chgLayout modNotesTx">
        <pc:chgData name="Palit, Tapti" userId="dec6fbcd-7598-406a-8cbf-504d4a3bac15" providerId="ADAL" clId="{ECD42228-5B96-4A72-B268-C46DF994E6B7}" dt="2024-01-30T15:55:47.350" v="92166" actId="47"/>
        <pc:sldMkLst>
          <pc:docMk/>
          <pc:sldMk cId="1443657903" sldId="1006"/>
        </pc:sldMkLst>
        <pc:spChg chg="add mod">
          <ac:chgData name="Palit, Tapti" userId="dec6fbcd-7598-406a-8cbf-504d4a3bac15" providerId="ADAL" clId="{ECD42228-5B96-4A72-B268-C46DF994E6B7}" dt="2024-01-30T04:45:09.603" v="86724" actId="1076"/>
          <ac:spMkLst>
            <pc:docMk/>
            <pc:sldMk cId="1443657903" sldId="1006"/>
            <ac:spMk id="2" creationId="{42C7EA38-D775-DD8F-6F3A-D93D29EF1FEB}"/>
          </ac:spMkLst>
        </pc:spChg>
        <pc:spChg chg="add mod">
          <ac:chgData name="Palit, Tapti" userId="dec6fbcd-7598-406a-8cbf-504d4a3bac15" providerId="ADAL" clId="{ECD42228-5B96-4A72-B268-C46DF994E6B7}" dt="2024-01-30T04:38:12.239" v="86478" actId="1076"/>
          <ac:spMkLst>
            <pc:docMk/>
            <pc:sldMk cId="1443657903" sldId="1006"/>
            <ac:spMk id="2" creationId="{68BC85B3-136B-10F4-C08B-B77EFC58DC7C}"/>
          </ac:spMkLst>
        </pc:spChg>
        <pc:spChg chg="add del mod">
          <ac:chgData name="Palit, Tapti" userId="dec6fbcd-7598-406a-8cbf-504d4a3bac15" providerId="ADAL" clId="{ECD42228-5B96-4A72-B268-C46DF994E6B7}" dt="2024-01-29T23:49:22.004" v="83060" actId="478"/>
          <ac:spMkLst>
            <pc:docMk/>
            <pc:sldMk cId="1443657903" sldId="1006"/>
            <ac:spMk id="2" creationId="{DB530074-8830-4E87-3B45-44A447B6D634}"/>
          </ac:spMkLst>
        </pc:spChg>
        <pc:spChg chg="mod ord">
          <ac:chgData name="Palit, Tapti" userId="dec6fbcd-7598-406a-8cbf-504d4a3bac15" providerId="ADAL" clId="{ECD42228-5B96-4A72-B268-C46DF994E6B7}" dt="2024-01-30T04:41:25.645" v="86566" actId="6264"/>
          <ac:spMkLst>
            <pc:docMk/>
            <pc:sldMk cId="1443657903" sldId="1006"/>
            <ac:spMk id="3" creationId="{F41F5800-0C87-D92F-5B6B-52E096B070E2}"/>
          </ac:spMkLst>
        </pc:spChg>
        <pc:spChg chg="mod ord">
          <ac:chgData name="Palit, Tapti" userId="dec6fbcd-7598-406a-8cbf-504d4a3bac15" providerId="ADAL" clId="{ECD42228-5B96-4A72-B268-C46DF994E6B7}" dt="2024-01-30T04:41:25.645" v="86566" actId="6264"/>
          <ac:spMkLst>
            <pc:docMk/>
            <pc:sldMk cId="1443657903" sldId="1006"/>
            <ac:spMk id="4" creationId="{72B504F4-99B0-8DB2-F091-585A12AE0CD7}"/>
          </ac:spMkLst>
        </pc:spChg>
        <pc:spChg chg="add del mod">
          <ac:chgData name="Palit, Tapti" userId="dec6fbcd-7598-406a-8cbf-504d4a3bac15" providerId="ADAL" clId="{ECD42228-5B96-4A72-B268-C46DF994E6B7}" dt="2024-01-30T01:16:02.533" v="83684" actId="478"/>
          <ac:spMkLst>
            <pc:docMk/>
            <pc:sldMk cId="1443657903" sldId="1006"/>
            <ac:spMk id="5" creationId="{183ECB8E-03C0-B0D3-470A-5FC92381CE4D}"/>
          </ac:spMkLst>
        </pc:spChg>
        <pc:spChg chg="add mod">
          <ac:chgData name="Palit, Tapti" userId="dec6fbcd-7598-406a-8cbf-504d4a3bac15" providerId="ADAL" clId="{ECD42228-5B96-4A72-B268-C46DF994E6B7}" dt="2024-01-30T04:45:09.603" v="86724" actId="1076"/>
          <ac:spMkLst>
            <pc:docMk/>
            <pc:sldMk cId="1443657903" sldId="1006"/>
            <ac:spMk id="5" creationId="{D0020646-FB66-8852-F210-D58832B911A6}"/>
          </ac:spMkLst>
        </pc:spChg>
        <pc:spChg chg="add mod">
          <ac:chgData name="Palit, Tapti" userId="dec6fbcd-7598-406a-8cbf-504d4a3bac15" providerId="ADAL" clId="{ECD42228-5B96-4A72-B268-C46DF994E6B7}" dt="2024-01-30T04:38:10.997" v="86476" actId="1076"/>
          <ac:spMkLst>
            <pc:docMk/>
            <pc:sldMk cId="1443657903" sldId="1006"/>
            <ac:spMk id="5" creationId="{E7A9BF2B-BD6E-3EF3-1712-BA1B17788E4B}"/>
          </ac:spMkLst>
        </pc:spChg>
        <pc:spChg chg="add mod">
          <ac:chgData name="Palit, Tapti" userId="dec6fbcd-7598-406a-8cbf-504d4a3bac15" providerId="ADAL" clId="{ECD42228-5B96-4A72-B268-C46DF994E6B7}" dt="2024-01-30T05:11:25.245" v="86994" actId="20577"/>
          <ac:spMkLst>
            <pc:docMk/>
            <pc:sldMk cId="1443657903" sldId="1006"/>
            <ac:spMk id="6" creationId="{F62142A9-E3B1-C4B7-D8DB-1883CE405314}"/>
          </ac:spMkLst>
        </pc:spChg>
        <pc:spChg chg="add mod">
          <ac:chgData name="Palit, Tapti" userId="dec6fbcd-7598-406a-8cbf-504d4a3bac15" providerId="ADAL" clId="{ECD42228-5B96-4A72-B268-C46DF994E6B7}" dt="2024-01-30T04:45:09.603" v="86724" actId="1076"/>
          <ac:spMkLst>
            <pc:docMk/>
            <pc:sldMk cId="1443657903" sldId="1006"/>
            <ac:spMk id="7" creationId="{4EFD8585-0F9C-03A9-4803-B753DF786B32}"/>
          </ac:spMkLst>
        </pc:spChg>
        <pc:spChg chg="add mod">
          <ac:chgData name="Palit, Tapti" userId="dec6fbcd-7598-406a-8cbf-504d4a3bac15" providerId="ADAL" clId="{ECD42228-5B96-4A72-B268-C46DF994E6B7}" dt="2024-01-30T04:45:09.603" v="86724" actId="1076"/>
          <ac:spMkLst>
            <pc:docMk/>
            <pc:sldMk cId="1443657903" sldId="1006"/>
            <ac:spMk id="8" creationId="{205A3CA1-08DC-09A1-8308-1DACFFAF7AAB}"/>
          </ac:spMkLst>
        </pc:spChg>
        <pc:spChg chg="add del mod">
          <ac:chgData name="Palit, Tapti" userId="dec6fbcd-7598-406a-8cbf-504d4a3bac15" providerId="ADAL" clId="{ECD42228-5B96-4A72-B268-C46DF994E6B7}" dt="2024-01-30T00:42:29.638" v="83111" actId="478"/>
          <ac:spMkLst>
            <pc:docMk/>
            <pc:sldMk cId="1443657903" sldId="1006"/>
            <ac:spMk id="8" creationId="{C703D9F5-4792-20F4-A977-28A9573E14A4}"/>
          </ac:spMkLst>
        </pc:spChg>
        <pc:spChg chg="add mod">
          <ac:chgData name="Palit, Tapti" userId="dec6fbcd-7598-406a-8cbf-504d4a3bac15" providerId="ADAL" clId="{ECD42228-5B96-4A72-B268-C46DF994E6B7}" dt="2024-01-30T04:45:09.603" v="86724" actId="1076"/>
          <ac:spMkLst>
            <pc:docMk/>
            <pc:sldMk cId="1443657903" sldId="1006"/>
            <ac:spMk id="9" creationId="{FEE50486-ED62-0211-8495-141514841F17}"/>
          </ac:spMkLst>
        </pc:spChg>
        <pc:spChg chg="add del mod">
          <ac:chgData name="Palit, Tapti" userId="dec6fbcd-7598-406a-8cbf-504d4a3bac15" providerId="ADAL" clId="{ECD42228-5B96-4A72-B268-C46DF994E6B7}" dt="2024-01-30T01:15:57.368" v="83683" actId="478"/>
          <ac:spMkLst>
            <pc:docMk/>
            <pc:sldMk cId="1443657903" sldId="1006"/>
            <ac:spMk id="10" creationId="{10D98153-4479-02BF-2FCF-023EAF8C4F94}"/>
          </ac:spMkLst>
        </pc:spChg>
        <pc:spChg chg="add del mod">
          <ac:chgData name="Palit, Tapti" userId="dec6fbcd-7598-406a-8cbf-504d4a3bac15" providerId="ADAL" clId="{ECD42228-5B96-4A72-B268-C46DF994E6B7}" dt="2024-01-30T04:41:25.645" v="86566" actId="6264"/>
          <ac:spMkLst>
            <pc:docMk/>
            <pc:sldMk cId="1443657903" sldId="1006"/>
            <ac:spMk id="10" creationId="{AF66E0FE-97CA-7BFC-9720-96CD23283B4C}"/>
          </ac:spMkLst>
        </pc:spChg>
        <pc:spChg chg="add mod">
          <ac:chgData name="Palit, Tapti" userId="dec6fbcd-7598-406a-8cbf-504d4a3bac15" providerId="ADAL" clId="{ECD42228-5B96-4A72-B268-C46DF994E6B7}" dt="2024-01-30T05:06:21.916" v="86968" actId="692"/>
          <ac:spMkLst>
            <pc:docMk/>
            <pc:sldMk cId="1443657903" sldId="1006"/>
            <ac:spMk id="11" creationId="{5CD12B5E-EED1-D7C2-F857-A3873CADFBBF}"/>
          </ac:spMkLst>
        </pc:spChg>
        <pc:spChg chg="add mod">
          <ac:chgData name="Palit, Tapti" userId="dec6fbcd-7598-406a-8cbf-504d4a3bac15" providerId="ADAL" clId="{ECD42228-5B96-4A72-B268-C46DF994E6B7}" dt="2024-01-30T04:45:09.603" v="86724" actId="1076"/>
          <ac:spMkLst>
            <pc:docMk/>
            <pc:sldMk cId="1443657903" sldId="1006"/>
            <ac:spMk id="12" creationId="{333BB1BA-428F-94F5-CD81-06FB5528E221}"/>
          </ac:spMkLst>
        </pc:spChg>
        <pc:spChg chg="add del mod">
          <ac:chgData name="Palit, Tapti" userId="dec6fbcd-7598-406a-8cbf-504d4a3bac15" providerId="ADAL" clId="{ECD42228-5B96-4A72-B268-C46DF994E6B7}" dt="2024-01-30T04:41:25.645" v="86566" actId="6264"/>
          <ac:spMkLst>
            <pc:docMk/>
            <pc:sldMk cId="1443657903" sldId="1006"/>
            <ac:spMk id="13" creationId="{19F6B125-85E5-8691-84C7-C8363D7F2619}"/>
          </ac:spMkLst>
        </pc:spChg>
        <pc:spChg chg="add del mod">
          <ac:chgData name="Palit, Tapti" userId="dec6fbcd-7598-406a-8cbf-504d4a3bac15" providerId="ADAL" clId="{ECD42228-5B96-4A72-B268-C46DF994E6B7}" dt="2024-01-30T01:16:02.533" v="83684" actId="478"/>
          <ac:spMkLst>
            <pc:docMk/>
            <pc:sldMk cId="1443657903" sldId="1006"/>
            <ac:spMk id="13" creationId="{B7304097-DFBF-D910-D073-D97AFE7F2778}"/>
          </ac:spMkLst>
        </pc:spChg>
        <pc:spChg chg="add del mod">
          <ac:chgData name="Palit, Tapti" userId="dec6fbcd-7598-406a-8cbf-504d4a3bac15" providerId="ADAL" clId="{ECD42228-5B96-4A72-B268-C46DF994E6B7}" dt="2024-01-30T01:16:02.533" v="83684" actId="478"/>
          <ac:spMkLst>
            <pc:docMk/>
            <pc:sldMk cId="1443657903" sldId="1006"/>
            <ac:spMk id="14" creationId="{E7E615E4-1209-91C9-5D49-B54071413CD2}"/>
          </ac:spMkLst>
        </pc:spChg>
        <pc:spChg chg="add mod ord">
          <ac:chgData name="Palit, Tapti" userId="dec6fbcd-7598-406a-8cbf-504d4a3bac15" providerId="ADAL" clId="{ECD42228-5B96-4A72-B268-C46DF994E6B7}" dt="2024-01-30T04:50:40.971" v="86811" actId="20577"/>
          <ac:spMkLst>
            <pc:docMk/>
            <pc:sldMk cId="1443657903" sldId="1006"/>
            <ac:spMk id="14" creationId="{F55D1DCD-63AE-1B38-F985-84D9BB2AE721}"/>
          </ac:spMkLst>
        </pc:spChg>
        <pc:spChg chg="mod">
          <ac:chgData name="Palit, Tapti" userId="dec6fbcd-7598-406a-8cbf-504d4a3bac15" providerId="ADAL" clId="{ECD42228-5B96-4A72-B268-C46DF994E6B7}" dt="2024-01-30T13:11:17.877" v="91367" actId="20577"/>
          <ac:spMkLst>
            <pc:docMk/>
            <pc:sldMk cId="1443657903" sldId="1006"/>
            <ac:spMk id="15" creationId="{632CDA17-2240-B34F-44F8-5573404E1E94}"/>
          </ac:spMkLst>
        </pc:spChg>
        <pc:spChg chg="add del mod">
          <ac:chgData name="Palit, Tapti" userId="dec6fbcd-7598-406a-8cbf-504d4a3bac15" providerId="ADAL" clId="{ECD42228-5B96-4A72-B268-C46DF994E6B7}" dt="2024-01-30T01:16:02.533" v="83684" actId="478"/>
          <ac:spMkLst>
            <pc:docMk/>
            <pc:sldMk cId="1443657903" sldId="1006"/>
            <ac:spMk id="16" creationId="{4645C22E-44FF-BF81-7755-C7FCA524B6E1}"/>
          </ac:spMkLst>
        </pc:spChg>
        <pc:spChg chg="add mod">
          <ac:chgData name="Palit, Tapti" userId="dec6fbcd-7598-406a-8cbf-504d4a3bac15" providerId="ADAL" clId="{ECD42228-5B96-4A72-B268-C46DF994E6B7}" dt="2024-01-30T04:49:56.162" v="86787" actId="14100"/>
          <ac:spMkLst>
            <pc:docMk/>
            <pc:sldMk cId="1443657903" sldId="1006"/>
            <ac:spMk id="16" creationId="{5053E8DD-9E78-06B9-EEC8-4832A67849CA}"/>
          </ac:spMkLst>
        </pc:spChg>
        <pc:spChg chg="add del mod">
          <ac:chgData name="Palit, Tapti" userId="dec6fbcd-7598-406a-8cbf-504d4a3bac15" providerId="ADAL" clId="{ECD42228-5B96-4A72-B268-C46DF994E6B7}" dt="2024-01-30T01:16:02.533" v="83684" actId="478"/>
          <ac:spMkLst>
            <pc:docMk/>
            <pc:sldMk cId="1443657903" sldId="1006"/>
            <ac:spMk id="17" creationId="{5ECEFDC6-8E69-121D-C0F4-8405CA0DE315}"/>
          </ac:spMkLst>
        </pc:spChg>
        <pc:spChg chg="add mod">
          <ac:chgData name="Palit, Tapti" userId="dec6fbcd-7598-406a-8cbf-504d4a3bac15" providerId="ADAL" clId="{ECD42228-5B96-4A72-B268-C46DF994E6B7}" dt="2024-01-30T15:33:11.625" v="91463" actId="313"/>
          <ac:spMkLst>
            <pc:docMk/>
            <pc:sldMk cId="1443657903" sldId="1006"/>
            <ac:spMk id="20" creationId="{E6DAEF0D-E7B1-033C-5253-509FAE79E815}"/>
          </ac:spMkLst>
        </pc:spChg>
        <pc:spChg chg="add del mod">
          <ac:chgData name="Palit, Tapti" userId="dec6fbcd-7598-406a-8cbf-504d4a3bac15" providerId="ADAL" clId="{ECD42228-5B96-4A72-B268-C46DF994E6B7}" dt="2024-01-30T04:37:37.745" v="86459" actId="478"/>
          <ac:spMkLst>
            <pc:docMk/>
            <pc:sldMk cId="1443657903" sldId="1006"/>
            <ac:spMk id="21" creationId="{F9696A0A-8EF5-F1D4-EFC5-7AB3A18FF306}"/>
          </ac:spMkLst>
        </pc:spChg>
        <pc:spChg chg="add mod">
          <ac:chgData name="Palit, Tapti" userId="dec6fbcd-7598-406a-8cbf-504d4a3bac15" providerId="ADAL" clId="{ECD42228-5B96-4A72-B268-C46DF994E6B7}" dt="2024-01-30T05:06:21.916" v="86968" actId="692"/>
          <ac:spMkLst>
            <pc:docMk/>
            <pc:sldMk cId="1443657903" sldId="1006"/>
            <ac:spMk id="22" creationId="{B780F3A2-3E38-776A-B40B-BCCD258986B4}"/>
          </ac:spMkLst>
        </pc:spChg>
        <pc:spChg chg="add mod">
          <ac:chgData name="Palit, Tapti" userId="dec6fbcd-7598-406a-8cbf-504d4a3bac15" providerId="ADAL" clId="{ECD42228-5B96-4A72-B268-C46DF994E6B7}" dt="2024-01-30T15:33:08.917" v="91459" actId="313"/>
          <ac:spMkLst>
            <pc:docMk/>
            <pc:sldMk cId="1443657903" sldId="1006"/>
            <ac:spMk id="24" creationId="{E1161DEA-E409-E4AE-8CD4-21309B090A89}"/>
          </ac:spMkLst>
        </pc:spChg>
        <pc:spChg chg="add mod">
          <ac:chgData name="Palit, Tapti" userId="dec6fbcd-7598-406a-8cbf-504d4a3bac15" providerId="ADAL" clId="{ECD42228-5B96-4A72-B268-C46DF994E6B7}" dt="2024-01-30T15:33:13.833" v="91467" actId="313"/>
          <ac:spMkLst>
            <pc:docMk/>
            <pc:sldMk cId="1443657903" sldId="1006"/>
            <ac:spMk id="25" creationId="{363C4DD7-B853-9634-4200-0775FB68C8B7}"/>
          </ac:spMkLst>
        </pc:spChg>
        <pc:spChg chg="add mod">
          <ac:chgData name="Palit, Tapti" userId="dec6fbcd-7598-406a-8cbf-504d4a3bac15" providerId="ADAL" clId="{ECD42228-5B96-4A72-B268-C46DF994E6B7}" dt="2024-01-30T15:33:15.863" v="91471" actId="313"/>
          <ac:spMkLst>
            <pc:docMk/>
            <pc:sldMk cId="1443657903" sldId="1006"/>
            <ac:spMk id="26" creationId="{8A85FE1B-0536-7F03-7274-D71C669F9823}"/>
          </ac:spMkLst>
        </pc:spChg>
        <pc:spChg chg="del mod">
          <ac:chgData name="Palit, Tapti" userId="dec6fbcd-7598-406a-8cbf-504d4a3bac15" providerId="ADAL" clId="{ECD42228-5B96-4A72-B268-C46DF994E6B7}" dt="2024-01-29T23:49:31.249" v="83061" actId="478"/>
          <ac:spMkLst>
            <pc:docMk/>
            <pc:sldMk cId="1443657903" sldId="1006"/>
            <ac:spMk id="27" creationId="{A514031C-BE6B-B376-1F8D-A6CBB52D164E}"/>
          </ac:spMkLst>
        </pc:spChg>
        <pc:spChg chg="add mod">
          <ac:chgData name="Palit, Tapti" userId="dec6fbcd-7598-406a-8cbf-504d4a3bac15" providerId="ADAL" clId="{ECD42228-5B96-4A72-B268-C46DF994E6B7}" dt="2024-01-30T15:33:17.878" v="91475" actId="313"/>
          <ac:spMkLst>
            <pc:docMk/>
            <pc:sldMk cId="1443657903" sldId="1006"/>
            <ac:spMk id="28" creationId="{BDADD76B-8B24-ED1F-D3E3-C00BFBCEDCD4}"/>
          </ac:spMkLst>
        </pc:spChg>
        <pc:spChg chg="del mod">
          <ac:chgData name="Palit, Tapti" userId="dec6fbcd-7598-406a-8cbf-504d4a3bac15" providerId="ADAL" clId="{ECD42228-5B96-4A72-B268-C46DF994E6B7}" dt="2024-01-30T01:16:02.533" v="83684" actId="478"/>
          <ac:spMkLst>
            <pc:docMk/>
            <pc:sldMk cId="1443657903" sldId="1006"/>
            <ac:spMk id="29" creationId="{B51B138B-CA6E-D442-540A-519FABFF1C4E}"/>
          </ac:spMkLst>
        </pc:spChg>
        <pc:picChg chg="add mod">
          <ac:chgData name="Palit, Tapti" userId="dec6fbcd-7598-406a-8cbf-504d4a3bac15" providerId="ADAL" clId="{ECD42228-5B96-4A72-B268-C46DF994E6B7}" dt="2024-01-30T04:45:09.603" v="86724" actId="1076"/>
          <ac:picMkLst>
            <pc:docMk/>
            <pc:sldMk cId="1443657903" sldId="1006"/>
            <ac:picMk id="23" creationId="{4788B9D1-7CBD-2393-78F4-0915BE43944C}"/>
          </ac:picMkLst>
        </pc:picChg>
        <pc:picChg chg="add del mod">
          <ac:chgData name="Palit, Tapti" userId="dec6fbcd-7598-406a-8cbf-504d4a3bac15" providerId="ADAL" clId="{ECD42228-5B96-4A72-B268-C46DF994E6B7}" dt="2024-01-30T01:15:57.368" v="83683" actId="478"/>
          <ac:picMkLst>
            <pc:docMk/>
            <pc:sldMk cId="1443657903" sldId="1006"/>
            <ac:picMk id="1026" creationId="{FA72C589-D3CD-285E-5D5F-E6CB0EC94BDE}"/>
          </ac:picMkLst>
        </pc:picChg>
        <pc:picChg chg="add del mod">
          <ac:chgData name="Palit, Tapti" userId="dec6fbcd-7598-406a-8cbf-504d4a3bac15" providerId="ADAL" clId="{ECD42228-5B96-4A72-B268-C46DF994E6B7}" dt="2024-01-30T00:50:26.356" v="83311" actId="478"/>
          <ac:picMkLst>
            <pc:docMk/>
            <pc:sldMk cId="1443657903" sldId="1006"/>
            <ac:picMk id="1028" creationId="{284BC05A-F549-2124-7ED9-6297FDB6E4D1}"/>
          </ac:picMkLst>
        </pc:picChg>
        <pc:picChg chg="add mod">
          <ac:chgData name="Palit, Tapti" userId="dec6fbcd-7598-406a-8cbf-504d4a3bac15" providerId="ADAL" clId="{ECD42228-5B96-4A72-B268-C46DF994E6B7}" dt="2024-01-30T04:45:09.603" v="86724" actId="1076"/>
          <ac:picMkLst>
            <pc:docMk/>
            <pc:sldMk cId="1443657903" sldId="1006"/>
            <ac:picMk id="1030" creationId="{DB6227DC-641D-AF79-C7C8-B6FB1065B601}"/>
          </ac:picMkLst>
        </pc:picChg>
        <pc:cxnChg chg="del mod">
          <ac:chgData name="Palit, Tapti" userId="dec6fbcd-7598-406a-8cbf-504d4a3bac15" providerId="ADAL" clId="{ECD42228-5B96-4A72-B268-C46DF994E6B7}" dt="2024-01-30T01:16:02.533" v="83684" actId="478"/>
          <ac:cxnSpMkLst>
            <pc:docMk/>
            <pc:sldMk cId="1443657903" sldId="1006"/>
            <ac:cxnSpMk id="6" creationId="{9A228DE5-2A47-7DC0-AB7D-AA240CDBFA38}"/>
          </ac:cxnSpMkLst>
        </pc:cxnChg>
        <pc:cxnChg chg="del mod">
          <ac:chgData name="Palit, Tapti" userId="dec6fbcd-7598-406a-8cbf-504d4a3bac15" providerId="ADAL" clId="{ECD42228-5B96-4A72-B268-C46DF994E6B7}" dt="2024-01-30T01:16:02.533" v="83684" actId="478"/>
          <ac:cxnSpMkLst>
            <pc:docMk/>
            <pc:sldMk cId="1443657903" sldId="1006"/>
            <ac:cxnSpMk id="7" creationId="{61D65FAB-D08A-1F97-5A56-A0AFDCACE3EE}"/>
          </ac:cxnSpMkLst>
        </pc:cxnChg>
        <pc:cxnChg chg="add mod">
          <ac:chgData name="Palit, Tapti" userId="dec6fbcd-7598-406a-8cbf-504d4a3bac15" providerId="ADAL" clId="{ECD42228-5B96-4A72-B268-C46DF994E6B7}" dt="2024-01-30T04:45:09.603" v="86724" actId="1076"/>
          <ac:cxnSpMkLst>
            <pc:docMk/>
            <pc:sldMk cId="1443657903" sldId="1006"/>
            <ac:cxnSpMk id="18" creationId="{CD3C22E4-CD29-B36D-D37E-6B0049B13E32}"/>
          </ac:cxnSpMkLst>
        </pc:cxnChg>
        <pc:cxnChg chg="add mod">
          <ac:chgData name="Palit, Tapti" userId="dec6fbcd-7598-406a-8cbf-504d4a3bac15" providerId="ADAL" clId="{ECD42228-5B96-4A72-B268-C46DF994E6B7}" dt="2024-01-30T04:45:09.603" v="86724" actId="1076"/>
          <ac:cxnSpMkLst>
            <pc:docMk/>
            <pc:sldMk cId="1443657903" sldId="1006"/>
            <ac:cxnSpMk id="19" creationId="{BB579C67-E58B-2860-D4EE-F8F94059AA6B}"/>
          </ac:cxnSpMkLst>
        </pc:cxnChg>
        <pc:cxnChg chg="del">
          <ac:chgData name="Palit, Tapti" userId="dec6fbcd-7598-406a-8cbf-504d4a3bac15" providerId="ADAL" clId="{ECD42228-5B96-4A72-B268-C46DF994E6B7}" dt="2024-01-28T21:27:14.408" v="69081" actId="478"/>
          <ac:cxnSpMkLst>
            <pc:docMk/>
            <pc:sldMk cId="1443657903" sldId="1006"/>
            <ac:cxnSpMk id="23" creationId="{D16509D8-28D2-A44B-77B1-1128B454B009}"/>
          </ac:cxnSpMkLst>
        </pc:cxnChg>
        <pc:cxnChg chg="del">
          <ac:chgData name="Palit, Tapti" userId="dec6fbcd-7598-406a-8cbf-504d4a3bac15" providerId="ADAL" clId="{ECD42228-5B96-4A72-B268-C46DF994E6B7}" dt="2024-01-28T21:27:14.408" v="69081" actId="478"/>
          <ac:cxnSpMkLst>
            <pc:docMk/>
            <pc:sldMk cId="1443657903" sldId="1006"/>
            <ac:cxnSpMk id="26" creationId="{CC017F9E-EDAB-28CE-0FC4-6DC0F6308385}"/>
          </ac:cxnSpMkLst>
        </pc:cxnChg>
      </pc:sldChg>
      <pc:sldChg chg="modSp del mod">
        <pc:chgData name="Palit, Tapti" userId="dec6fbcd-7598-406a-8cbf-504d4a3bac15" providerId="ADAL" clId="{ECD42228-5B96-4A72-B268-C46DF994E6B7}" dt="2024-01-27T03:40:37.712" v="63005" actId="47"/>
        <pc:sldMkLst>
          <pc:docMk/>
          <pc:sldMk cId="2813534475" sldId="1008"/>
        </pc:sldMkLst>
        <pc:spChg chg="mod">
          <ac:chgData name="Palit, Tapti" userId="dec6fbcd-7598-406a-8cbf-504d4a3bac15" providerId="ADAL" clId="{ECD42228-5B96-4A72-B268-C46DF994E6B7}" dt="2024-01-26T14:58:07.696" v="60672" actId="20577"/>
          <ac:spMkLst>
            <pc:docMk/>
            <pc:sldMk cId="2813534475" sldId="1008"/>
            <ac:spMk id="27" creationId="{A514031C-BE6B-B376-1F8D-A6CBB52D164E}"/>
          </ac:spMkLst>
        </pc:spChg>
      </pc:sldChg>
      <pc:sldChg chg="addSp delSp modSp del mod">
        <pc:chgData name="Palit, Tapti" userId="dec6fbcd-7598-406a-8cbf-504d4a3bac15" providerId="ADAL" clId="{ECD42228-5B96-4A72-B268-C46DF994E6B7}" dt="2024-01-30T00:54:07.683" v="83369" actId="47"/>
        <pc:sldMkLst>
          <pc:docMk/>
          <pc:sldMk cId="2449023462" sldId="1009"/>
        </pc:sldMkLst>
        <pc:spChg chg="mod">
          <ac:chgData name="Palit, Tapti" userId="dec6fbcd-7598-406a-8cbf-504d4a3bac15" providerId="ADAL" clId="{ECD42228-5B96-4A72-B268-C46DF994E6B7}" dt="2024-01-29T23:50:07.326" v="83067" actId="1076"/>
          <ac:spMkLst>
            <pc:docMk/>
            <pc:sldMk cId="2449023462" sldId="1009"/>
            <ac:spMk id="2" creationId="{D3873BFE-ACFE-BB00-E09A-7B1A04485A82}"/>
          </ac:spMkLst>
        </pc:spChg>
        <pc:spChg chg="add mod">
          <ac:chgData name="Palit, Tapti" userId="dec6fbcd-7598-406a-8cbf-504d4a3bac15" providerId="ADAL" clId="{ECD42228-5B96-4A72-B268-C46DF994E6B7}" dt="2024-01-29T23:49:41.652" v="83064"/>
          <ac:spMkLst>
            <pc:docMk/>
            <pc:sldMk cId="2449023462" sldId="1009"/>
            <ac:spMk id="7" creationId="{1366D98E-A55F-01BF-E8CA-CE00CC00A1D0}"/>
          </ac:spMkLst>
        </pc:spChg>
        <pc:spChg chg="mod">
          <ac:chgData name="Palit, Tapti" userId="dec6fbcd-7598-406a-8cbf-504d4a3bac15" providerId="ADAL" clId="{ECD42228-5B96-4A72-B268-C46DF994E6B7}" dt="2024-01-29T23:50:07.326" v="83067" actId="1076"/>
          <ac:spMkLst>
            <pc:docMk/>
            <pc:sldMk cId="2449023462" sldId="1009"/>
            <ac:spMk id="8" creationId="{8D515AF9-6145-BAE6-B22C-D54DE2A65E6C}"/>
          </ac:spMkLst>
        </pc:spChg>
        <pc:spChg chg="del">
          <ac:chgData name="Palit, Tapti" userId="dec6fbcd-7598-406a-8cbf-504d4a3bac15" providerId="ADAL" clId="{ECD42228-5B96-4A72-B268-C46DF994E6B7}" dt="2024-01-26T14:29:44.710" v="60647" actId="478"/>
          <ac:spMkLst>
            <pc:docMk/>
            <pc:sldMk cId="2449023462" sldId="1009"/>
            <ac:spMk id="9" creationId="{CD63AD5F-C32F-D92B-6020-BAC303AA6DD1}"/>
          </ac:spMkLst>
        </pc:spChg>
        <pc:spChg chg="mod">
          <ac:chgData name="Palit, Tapti" userId="dec6fbcd-7598-406a-8cbf-504d4a3bac15" providerId="ADAL" clId="{ECD42228-5B96-4A72-B268-C46DF994E6B7}" dt="2024-01-29T23:50:07.326" v="83067" actId="1076"/>
          <ac:spMkLst>
            <pc:docMk/>
            <pc:sldMk cId="2449023462" sldId="1009"/>
            <ac:spMk id="10" creationId="{06447FF6-3561-1B45-5EE8-A5F58A28E6A8}"/>
          </ac:spMkLst>
        </pc:spChg>
        <pc:spChg chg="mod">
          <ac:chgData name="Palit, Tapti" userId="dec6fbcd-7598-406a-8cbf-504d4a3bac15" providerId="ADAL" clId="{ECD42228-5B96-4A72-B268-C46DF994E6B7}" dt="2024-01-29T23:50:11.108" v="83068" actId="1076"/>
          <ac:spMkLst>
            <pc:docMk/>
            <pc:sldMk cId="2449023462" sldId="1009"/>
            <ac:spMk id="11" creationId="{2BC49AFA-6CD9-D009-C0AF-D94B4C2435AB}"/>
          </ac:spMkLst>
        </pc:spChg>
        <pc:spChg chg="mod">
          <ac:chgData name="Palit, Tapti" userId="dec6fbcd-7598-406a-8cbf-504d4a3bac15" providerId="ADAL" clId="{ECD42228-5B96-4A72-B268-C46DF994E6B7}" dt="2024-01-30T00:42:05.726" v="83108" actId="1076"/>
          <ac:spMkLst>
            <pc:docMk/>
            <pc:sldMk cId="2449023462" sldId="1009"/>
            <ac:spMk id="12" creationId="{F5BB6969-D60C-29B4-57B4-DC799C0A5BB1}"/>
          </ac:spMkLst>
        </pc:spChg>
        <pc:spChg chg="add mod">
          <ac:chgData name="Palit, Tapti" userId="dec6fbcd-7598-406a-8cbf-504d4a3bac15" providerId="ADAL" clId="{ECD42228-5B96-4A72-B268-C46DF994E6B7}" dt="2024-01-29T23:50:07.326" v="83067" actId="1076"/>
          <ac:spMkLst>
            <pc:docMk/>
            <pc:sldMk cId="2449023462" sldId="1009"/>
            <ac:spMk id="13" creationId="{1637AB1B-B120-6924-D262-E5D73690FB39}"/>
          </ac:spMkLst>
        </pc:spChg>
        <pc:spChg chg="mod">
          <ac:chgData name="Palit, Tapti" userId="dec6fbcd-7598-406a-8cbf-504d4a3bac15" providerId="ADAL" clId="{ECD42228-5B96-4A72-B268-C46DF994E6B7}" dt="2024-01-30T00:41:59.709" v="83107" actId="1076"/>
          <ac:spMkLst>
            <pc:docMk/>
            <pc:sldMk cId="2449023462" sldId="1009"/>
            <ac:spMk id="15" creationId="{632CDA17-2240-B34F-44F8-5573404E1E94}"/>
          </ac:spMkLst>
        </pc:spChg>
        <pc:spChg chg="mod">
          <ac:chgData name="Palit, Tapti" userId="dec6fbcd-7598-406a-8cbf-504d4a3bac15" providerId="ADAL" clId="{ECD42228-5B96-4A72-B268-C46DF994E6B7}" dt="2024-01-30T00:42:25.958" v="83110" actId="1076"/>
          <ac:spMkLst>
            <pc:docMk/>
            <pc:sldMk cId="2449023462" sldId="1009"/>
            <ac:spMk id="27" creationId="{A514031C-BE6B-B376-1F8D-A6CBB52D164E}"/>
          </ac:spMkLst>
        </pc:spChg>
        <pc:spChg chg="mod">
          <ac:chgData name="Palit, Tapti" userId="dec6fbcd-7598-406a-8cbf-504d4a3bac15" providerId="ADAL" clId="{ECD42228-5B96-4A72-B268-C46DF994E6B7}" dt="2024-01-29T23:49:45.354" v="83066" actId="20577"/>
          <ac:spMkLst>
            <pc:docMk/>
            <pc:sldMk cId="2449023462" sldId="1009"/>
            <ac:spMk id="29" creationId="{B51B138B-CA6E-D442-540A-519FABFF1C4E}"/>
          </ac:spMkLst>
        </pc:spChg>
        <pc:cxnChg chg="mod">
          <ac:chgData name="Palit, Tapti" userId="dec6fbcd-7598-406a-8cbf-504d4a3bac15" providerId="ADAL" clId="{ECD42228-5B96-4A72-B268-C46DF994E6B7}" dt="2024-01-29T23:50:07.326" v="83067" actId="1076"/>
          <ac:cxnSpMkLst>
            <pc:docMk/>
            <pc:sldMk cId="2449023462" sldId="1009"/>
            <ac:cxnSpMk id="5" creationId="{925E64D1-9B5D-F27A-9F48-F69D09A7E1FC}"/>
          </ac:cxnSpMkLst>
        </pc:cxnChg>
        <pc:cxnChg chg="del">
          <ac:chgData name="Palit, Tapti" userId="dec6fbcd-7598-406a-8cbf-504d4a3bac15" providerId="ADAL" clId="{ECD42228-5B96-4A72-B268-C46DF994E6B7}" dt="2024-01-28T21:18:47.413" v="68920" actId="478"/>
          <ac:cxnSpMkLst>
            <pc:docMk/>
            <pc:sldMk cId="2449023462" sldId="1009"/>
            <ac:cxnSpMk id="7" creationId="{61D65FAB-D08A-1F97-5A56-A0AFDCACE3EE}"/>
          </ac:cxnSpMkLst>
        </pc:cxnChg>
        <pc:cxnChg chg="add mod">
          <ac:chgData name="Palit, Tapti" userId="dec6fbcd-7598-406a-8cbf-504d4a3bac15" providerId="ADAL" clId="{ECD42228-5B96-4A72-B268-C46DF994E6B7}" dt="2024-01-28T21:18:45.228" v="68919"/>
          <ac:cxnSpMkLst>
            <pc:docMk/>
            <pc:sldMk cId="2449023462" sldId="1009"/>
            <ac:cxnSpMk id="9" creationId="{BBCFC5AF-8B99-5AAC-85C1-3EFE21185E22}"/>
          </ac:cxnSpMkLst>
        </pc:cxnChg>
        <pc:cxnChg chg="del">
          <ac:chgData name="Palit, Tapti" userId="dec6fbcd-7598-406a-8cbf-504d4a3bac15" providerId="ADAL" clId="{ECD42228-5B96-4A72-B268-C46DF994E6B7}" dt="2024-01-28T21:26:48.781" v="69066" actId="478"/>
          <ac:cxnSpMkLst>
            <pc:docMk/>
            <pc:sldMk cId="2449023462" sldId="1009"/>
            <ac:cxnSpMk id="23" creationId="{D16509D8-28D2-A44B-77B1-1128B454B009}"/>
          </ac:cxnSpMkLst>
        </pc:cxnChg>
        <pc:cxnChg chg="del">
          <ac:chgData name="Palit, Tapti" userId="dec6fbcd-7598-406a-8cbf-504d4a3bac15" providerId="ADAL" clId="{ECD42228-5B96-4A72-B268-C46DF994E6B7}" dt="2024-01-28T21:26:48.781" v="69066" actId="478"/>
          <ac:cxnSpMkLst>
            <pc:docMk/>
            <pc:sldMk cId="2449023462" sldId="1009"/>
            <ac:cxnSpMk id="26" creationId="{CC017F9E-EDAB-28CE-0FC4-6DC0F6308385}"/>
          </ac:cxnSpMkLst>
        </pc:cxnChg>
      </pc:sldChg>
      <pc:sldChg chg="addSp delSp modSp del mod">
        <pc:chgData name="Palit, Tapti" userId="dec6fbcd-7598-406a-8cbf-504d4a3bac15" providerId="ADAL" clId="{ECD42228-5B96-4A72-B268-C46DF994E6B7}" dt="2024-01-30T01:07:43.965" v="83631" actId="47"/>
        <pc:sldMkLst>
          <pc:docMk/>
          <pc:sldMk cId="2829052815" sldId="1010"/>
        </pc:sldMkLst>
        <pc:spChg chg="add mod">
          <ac:chgData name="Palit, Tapti" userId="dec6fbcd-7598-406a-8cbf-504d4a3bac15" providerId="ADAL" clId="{ECD42228-5B96-4A72-B268-C46DF994E6B7}" dt="2024-01-28T21:19:41.597" v="68966"/>
          <ac:spMkLst>
            <pc:docMk/>
            <pc:sldMk cId="2829052815" sldId="1010"/>
            <ac:spMk id="2" creationId="{5B6E0F20-EB29-3005-2761-F1F57374ADA7}"/>
          </ac:spMkLst>
        </pc:spChg>
        <pc:spChg chg="mod">
          <ac:chgData name="Palit, Tapti" userId="dec6fbcd-7598-406a-8cbf-504d4a3bac15" providerId="ADAL" clId="{ECD42228-5B96-4A72-B268-C46DF994E6B7}" dt="2024-01-30T00:45:17.685" v="83144" actId="20577"/>
          <ac:spMkLst>
            <pc:docMk/>
            <pc:sldMk cId="2829052815" sldId="1010"/>
            <ac:spMk id="3" creationId="{F41F5800-0C87-D92F-5B6B-52E096B070E2}"/>
          </ac:spMkLst>
        </pc:spChg>
        <pc:spChg chg="add mod">
          <ac:chgData name="Palit, Tapti" userId="dec6fbcd-7598-406a-8cbf-504d4a3bac15" providerId="ADAL" clId="{ECD42228-5B96-4A72-B268-C46DF994E6B7}" dt="2024-01-30T00:44:51.921" v="83137"/>
          <ac:spMkLst>
            <pc:docMk/>
            <pc:sldMk cId="2829052815" sldId="1010"/>
            <ac:spMk id="7" creationId="{7A728FC0-04EA-40D4-44A8-29785FB64130}"/>
          </ac:spMkLst>
        </pc:spChg>
        <pc:spChg chg="mod">
          <ac:chgData name="Palit, Tapti" userId="dec6fbcd-7598-406a-8cbf-504d4a3bac15" providerId="ADAL" clId="{ECD42228-5B96-4A72-B268-C46DF994E6B7}" dt="2024-01-30T00:43:29.216" v="83117" actId="1076"/>
          <ac:spMkLst>
            <pc:docMk/>
            <pc:sldMk cId="2829052815" sldId="1010"/>
            <ac:spMk id="15" creationId="{632CDA17-2240-B34F-44F8-5573404E1E94}"/>
          </ac:spMkLst>
        </pc:spChg>
        <pc:spChg chg="add del mod">
          <ac:chgData name="Palit, Tapti" userId="dec6fbcd-7598-406a-8cbf-504d4a3bac15" providerId="ADAL" clId="{ECD42228-5B96-4A72-B268-C46DF994E6B7}" dt="2024-01-30T00:41:32.371" v="83095" actId="478"/>
          <ac:spMkLst>
            <pc:docMk/>
            <pc:sldMk cId="2829052815" sldId="1010"/>
            <ac:spMk id="19" creationId="{62A0C4CA-2A0C-7E20-4EEB-512723DBF9F9}"/>
          </ac:spMkLst>
        </pc:spChg>
        <pc:spChg chg="del">
          <ac:chgData name="Palit, Tapti" userId="dec6fbcd-7598-406a-8cbf-504d4a3bac15" providerId="ADAL" clId="{ECD42228-5B96-4A72-B268-C46DF994E6B7}" dt="2024-01-28T21:19:41.316" v="68965" actId="478"/>
          <ac:spMkLst>
            <pc:docMk/>
            <pc:sldMk cId="2829052815" sldId="1010"/>
            <ac:spMk id="21" creationId="{D7179A03-A83C-A828-EB03-DB0E95ED3A9F}"/>
          </ac:spMkLst>
        </pc:spChg>
        <pc:spChg chg="mod">
          <ac:chgData name="Palit, Tapti" userId="dec6fbcd-7598-406a-8cbf-504d4a3bac15" providerId="ADAL" clId="{ECD42228-5B96-4A72-B268-C46DF994E6B7}" dt="2024-01-30T00:45:13.513" v="83138" actId="20577"/>
          <ac:spMkLst>
            <pc:docMk/>
            <pc:sldMk cId="2829052815" sldId="1010"/>
            <ac:spMk id="24" creationId="{61E1D992-FB9B-AF0E-0524-B1AE2D228029}"/>
          </ac:spMkLst>
        </pc:spChg>
        <pc:spChg chg="del mod">
          <ac:chgData name="Palit, Tapti" userId="dec6fbcd-7598-406a-8cbf-504d4a3bac15" providerId="ADAL" clId="{ECD42228-5B96-4A72-B268-C46DF994E6B7}" dt="2024-01-30T00:44:51.412" v="83136" actId="478"/>
          <ac:spMkLst>
            <pc:docMk/>
            <pc:sldMk cId="2829052815" sldId="1010"/>
            <ac:spMk id="27" creationId="{A514031C-BE6B-B376-1F8D-A6CBB52D164E}"/>
          </ac:spMkLst>
        </pc:spChg>
        <pc:spChg chg="mod">
          <ac:chgData name="Palit, Tapti" userId="dec6fbcd-7598-406a-8cbf-504d4a3bac15" providerId="ADAL" clId="{ECD42228-5B96-4A72-B268-C46DF994E6B7}" dt="2024-01-28T21:30:14.063" v="69101"/>
          <ac:spMkLst>
            <pc:docMk/>
            <pc:sldMk cId="2829052815" sldId="1010"/>
            <ac:spMk id="29" creationId="{B51B138B-CA6E-D442-540A-519FABFF1C4E}"/>
          </ac:spMkLst>
        </pc:spChg>
        <pc:spChg chg="mod">
          <ac:chgData name="Palit, Tapti" userId="dec6fbcd-7598-406a-8cbf-504d4a3bac15" providerId="ADAL" clId="{ECD42228-5B96-4A72-B268-C46DF994E6B7}" dt="2024-01-30T00:45:27.072" v="83192" actId="20577"/>
          <ac:spMkLst>
            <pc:docMk/>
            <pc:sldMk cId="2829052815" sldId="1010"/>
            <ac:spMk id="31" creationId="{8066DF09-0DDE-0E4A-743E-1BD29398BBC7}"/>
          </ac:spMkLst>
        </pc:spChg>
        <pc:cxnChg chg="add mod">
          <ac:chgData name="Palit, Tapti" userId="dec6fbcd-7598-406a-8cbf-504d4a3bac15" providerId="ADAL" clId="{ECD42228-5B96-4A72-B268-C46DF994E6B7}" dt="2024-01-28T21:24:01.781" v="69041"/>
          <ac:cxnSpMkLst>
            <pc:docMk/>
            <pc:sldMk cId="2829052815" sldId="1010"/>
            <ac:cxnSpMk id="5" creationId="{8A7423F8-9EBF-AF45-08C7-66D51A00DF36}"/>
          </ac:cxnSpMkLst>
        </pc:cxnChg>
        <pc:cxnChg chg="del">
          <ac:chgData name="Palit, Tapti" userId="dec6fbcd-7598-406a-8cbf-504d4a3bac15" providerId="ADAL" clId="{ECD42228-5B96-4A72-B268-C46DF994E6B7}" dt="2024-01-28T21:24:03.688" v="69042" actId="478"/>
          <ac:cxnSpMkLst>
            <pc:docMk/>
            <pc:sldMk cId="2829052815" sldId="1010"/>
            <ac:cxnSpMk id="7" creationId="{61D65FAB-D08A-1F97-5A56-A0AFDCACE3EE}"/>
          </ac:cxnSpMkLst>
        </pc:cxnChg>
        <pc:cxnChg chg="del">
          <ac:chgData name="Palit, Tapti" userId="dec6fbcd-7598-406a-8cbf-504d4a3bac15" providerId="ADAL" clId="{ECD42228-5B96-4A72-B268-C46DF994E6B7}" dt="2024-01-28T21:24:44.933" v="69049" actId="478"/>
          <ac:cxnSpMkLst>
            <pc:docMk/>
            <pc:sldMk cId="2829052815" sldId="1010"/>
            <ac:cxnSpMk id="23" creationId="{D16509D8-28D2-A44B-77B1-1128B454B009}"/>
          </ac:cxnSpMkLst>
        </pc:cxnChg>
        <pc:cxnChg chg="del">
          <ac:chgData name="Palit, Tapti" userId="dec6fbcd-7598-406a-8cbf-504d4a3bac15" providerId="ADAL" clId="{ECD42228-5B96-4A72-B268-C46DF994E6B7}" dt="2024-01-28T21:24:47.170" v="69050" actId="478"/>
          <ac:cxnSpMkLst>
            <pc:docMk/>
            <pc:sldMk cId="2829052815" sldId="1010"/>
            <ac:cxnSpMk id="26" creationId="{CC017F9E-EDAB-28CE-0FC4-6DC0F6308385}"/>
          </ac:cxnSpMkLst>
        </pc:cxnChg>
      </pc:sldChg>
      <pc:sldChg chg="addSp delSp modSp del mod">
        <pc:chgData name="Palit, Tapti" userId="dec6fbcd-7598-406a-8cbf-504d4a3bac15" providerId="ADAL" clId="{ECD42228-5B96-4A72-B268-C46DF994E6B7}" dt="2024-01-30T00:55:05.595" v="83385" actId="47"/>
        <pc:sldMkLst>
          <pc:docMk/>
          <pc:sldMk cId="2580900859" sldId="1011"/>
        </pc:sldMkLst>
        <pc:spChg chg="add mod">
          <ac:chgData name="Palit, Tapti" userId="dec6fbcd-7598-406a-8cbf-504d4a3bac15" providerId="ADAL" clId="{ECD42228-5B96-4A72-B268-C46DF994E6B7}" dt="2024-01-28T21:19:28.210" v="68960"/>
          <ac:spMkLst>
            <pc:docMk/>
            <pc:sldMk cId="2580900859" sldId="1011"/>
            <ac:spMk id="5" creationId="{03527347-AF5A-D03C-77A4-BE5A0BD2FB39}"/>
          </ac:spMkLst>
        </pc:spChg>
        <pc:spChg chg="add mod">
          <ac:chgData name="Palit, Tapti" userId="dec6fbcd-7598-406a-8cbf-504d4a3bac15" providerId="ADAL" clId="{ECD42228-5B96-4A72-B268-C46DF994E6B7}" dt="2024-01-29T23:50:24.320" v="83070"/>
          <ac:spMkLst>
            <pc:docMk/>
            <pc:sldMk cId="2580900859" sldId="1011"/>
            <ac:spMk id="5" creationId="{4222C0D6-4E9D-BF1D-4761-2D5CBBF7520C}"/>
          </ac:spMkLst>
        </pc:spChg>
        <pc:spChg chg="add del mod">
          <ac:chgData name="Palit, Tapti" userId="dec6fbcd-7598-406a-8cbf-504d4a3bac15" providerId="ADAL" clId="{ECD42228-5B96-4A72-B268-C46DF994E6B7}" dt="2024-01-29T23:50:23.760" v="83069" actId="478"/>
          <ac:spMkLst>
            <pc:docMk/>
            <pc:sldMk cId="2580900859" sldId="1011"/>
            <ac:spMk id="8" creationId="{76AC31DF-4FFD-86A2-130F-5D75796AD6CA}"/>
          </ac:spMkLst>
        </pc:spChg>
        <pc:spChg chg="add mod">
          <ac:chgData name="Palit, Tapti" userId="dec6fbcd-7598-406a-8cbf-504d4a3bac15" providerId="ADAL" clId="{ECD42228-5B96-4A72-B268-C46DF994E6B7}" dt="2024-01-29T23:50:24.320" v="83070"/>
          <ac:spMkLst>
            <pc:docMk/>
            <pc:sldMk cId="2580900859" sldId="1011"/>
            <ac:spMk id="10" creationId="{4F6DD61D-AC20-5570-15EC-835B7CF593B8}"/>
          </ac:spMkLst>
        </pc:spChg>
        <pc:spChg chg="add mod">
          <ac:chgData name="Palit, Tapti" userId="dec6fbcd-7598-406a-8cbf-504d4a3bac15" providerId="ADAL" clId="{ECD42228-5B96-4A72-B268-C46DF994E6B7}" dt="2024-01-29T23:50:24.320" v="83070"/>
          <ac:spMkLst>
            <pc:docMk/>
            <pc:sldMk cId="2580900859" sldId="1011"/>
            <ac:spMk id="12" creationId="{0CC6220E-2662-15BA-CA4A-BF32735FD872}"/>
          </ac:spMkLst>
        </pc:spChg>
        <pc:spChg chg="add mod">
          <ac:chgData name="Palit, Tapti" userId="dec6fbcd-7598-406a-8cbf-504d4a3bac15" providerId="ADAL" clId="{ECD42228-5B96-4A72-B268-C46DF994E6B7}" dt="2024-01-29T23:50:24.320" v="83070"/>
          <ac:spMkLst>
            <pc:docMk/>
            <pc:sldMk cId="2580900859" sldId="1011"/>
            <ac:spMk id="13" creationId="{EAEE7A51-8B64-1A99-7731-56C7545448D0}"/>
          </ac:spMkLst>
        </pc:spChg>
        <pc:spChg chg="mod">
          <ac:chgData name="Palit, Tapti" userId="dec6fbcd-7598-406a-8cbf-504d4a3bac15" providerId="ADAL" clId="{ECD42228-5B96-4A72-B268-C46DF994E6B7}" dt="2024-01-30T00:42:14.403" v="83109" actId="1076"/>
          <ac:spMkLst>
            <pc:docMk/>
            <pc:sldMk cId="2580900859" sldId="1011"/>
            <ac:spMk id="15" creationId="{632CDA17-2240-B34F-44F8-5573404E1E94}"/>
          </ac:spMkLst>
        </pc:spChg>
        <pc:spChg chg="add mod">
          <ac:chgData name="Palit, Tapti" userId="dec6fbcd-7598-406a-8cbf-504d4a3bac15" providerId="ADAL" clId="{ECD42228-5B96-4A72-B268-C46DF994E6B7}" dt="2024-01-29T23:50:24.320" v="83070"/>
          <ac:spMkLst>
            <pc:docMk/>
            <pc:sldMk cId="2580900859" sldId="1011"/>
            <ac:spMk id="16" creationId="{1F22ADAC-F6CE-A377-B4A8-40E3E253C509}"/>
          </ac:spMkLst>
        </pc:spChg>
        <pc:spChg chg="add mod">
          <ac:chgData name="Palit, Tapti" userId="dec6fbcd-7598-406a-8cbf-504d4a3bac15" providerId="ADAL" clId="{ECD42228-5B96-4A72-B268-C46DF994E6B7}" dt="2024-01-29T23:50:41.309" v="83072"/>
          <ac:spMkLst>
            <pc:docMk/>
            <pc:sldMk cId="2580900859" sldId="1011"/>
            <ac:spMk id="17" creationId="{CDCA4CF0-89A7-E1DA-5E0E-AAB3CB470A49}"/>
          </ac:spMkLst>
        </pc:spChg>
        <pc:spChg chg="del">
          <ac:chgData name="Palit, Tapti" userId="dec6fbcd-7598-406a-8cbf-504d4a3bac15" providerId="ADAL" clId="{ECD42228-5B96-4A72-B268-C46DF994E6B7}" dt="2024-01-29T23:50:23.760" v="83069" actId="478"/>
          <ac:spMkLst>
            <pc:docMk/>
            <pc:sldMk cId="2580900859" sldId="1011"/>
            <ac:spMk id="18" creationId="{0BCA0547-F6B6-70BB-5E1F-CC3907292E09}"/>
          </ac:spMkLst>
        </pc:spChg>
        <pc:spChg chg="del">
          <ac:chgData name="Palit, Tapti" userId="dec6fbcd-7598-406a-8cbf-504d4a3bac15" providerId="ADAL" clId="{ECD42228-5B96-4A72-B268-C46DF994E6B7}" dt="2024-01-29T23:50:23.760" v="83069" actId="478"/>
          <ac:spMkLst>
            <pc:docMk/>
            <pc:sldMk cId="2580900859" sldId="1011"/>
            <ac:spMk id="24" creationId="{F5EB6ECF-2B21-E13E-B882-300FC3E908D5}"/>
          </ac:spMkLst>
        </pc:spChg>
        <pc:spChg chg="del">
          <ac:chgData name="Palit, Tapti" userId="dec6fbcd-7598-406a-8cbf-504d4a3bac15" providerId="ADAL" clId="{ECD42228-5B96-4A72-B268-C46DF994E6B7}" dt="2024-01-28T21:19:32.672" v="68961" actId="478"/>
          <ac:spMkLst>
            <pc:docMk/>
            <pc:sldMk cId="2580900859" sldId="1011"/>
            <ac:spMk id="25" creationId="{C08589F2-1AB1-D63A-BC4D-22C85B6593C2}"/>
          </ac:spMkLst>
        </pc:spChg>
        <pc:spChg chg="add mod">
          <ac:chgData name="Palit, Tapti" userId="dec6fbcd-7598-406a-8cbf-504d4a3bac15" providerId="ADAL" clId="{ECD42228-5B96-4A72-B268-C46DF994E6B7}" dt="2024-01-29T23:51:58.798" v="83083" actId="1076"/>
          <ac:spMkLst>
            <pc:docMk/>
            <pc:sldMk cId="2580900859" sldId="1011"/>
            <ac:spMk id="25" creationId="{D2F0CAF5-3413-D226-EA05-554168569B99}"/>
          </ac:spMkLst>
        </pc:spChg>
        <pc:spChg chg="del mod">
          <ac:chgData name="Palit, Tapti" userId="dec6fbcd-7598-406a-8cbf-504d4a3bac15" providerId="ADAL" clId="{ECD42228-5B96-4A72-B268-C46DF994E6B7}" dt="2024-01-30T00:42:33.033" v="83113" actId="478"/>
          <ac:spMkLst>
            <pc:docMk/>
            <pc:sldMk cId="2580900859" sldId="1011"/>
            <ac:spMk id="27" creationId="{A514031C-BE6B-B376-1F8D-A6CBB52D164E}"/>
          </ac:spMkLst>
        </pc:spChg>
        <pc:spChg chg="del">
          <ac:chgData name="Palit, Tapti" userId="dec6fbcd-7598-406a-8cbf-504d4a3bac15" providerId="ADAL" clId="{ECD42228-5B96-4A72-B268-C46DF994E6B7}" dt="2024-01-29T23:50:23.760" v="83069" actId="478"/>
          <ac:spMkLst>
            <pc:docMk/>
            <pc:sldMk cId="2580900859" sldId="1011"/>
            <ac:spMk id="28" creationId="{7E896B00-018F-CCAE-D730-D6F09C757594}"/>
          </ac:spMkLst>
        </pc:spChg>
        <pc:spChg chg="mod">
          <ac:chgData name="Palit, Tapti" userId="dec6fbcd-7598-406a-8cbf-504d4a3bac15" providerId="ADAL" clId="{ECD42228-5B96-4A72-B268-C46DF994E6B7}" dt="2024-01-29T23:50:36.598" v="83071" actId="6549"/>
          <ac:spMkLst>
            <pc:docMk/>
            <pc:sldMk cId="2580900859" sldId="1011"/>
            <ac:spMk id="29" creationId="{B51B138B-CA6E-D442-540A-519FABFF1C4E}"/>
          </ac:spMkLst>
        </pc:spChg>
        <pc:spChg chg="del">
          <ac:chgData name="Palit, Tapti" userId="dec6fbcd-7598-406a-8cbf-504d4a3bac15" providerId="ADAL" clId="{ECD42228-5B96-4A72-B268-C46DF994E6B7}" dt="2024-01-29T23:50:23.760" v="83069" actId="478"/>
          <ac:spMkLst>
            <pc:docMk/>
            <pc:sldMk cId="2580900859" sldId="1011"/>
            <ac:spMk id="30" creationId="{8690D08E-2392-0B78-CD59-63902FDD1BE1}"/>
          </ac:spMkLst>
        </pc:spChg>
        <pc:spChg chg="add mod">
          <ac:chgData name="Palit, Tapti" userId="dec6fbcd-7598-406a-8cbf-504d4a3bac15" providerId="ADAL" clId="{ECD42228-5B96-4A72-B268-C46DF994E6B7}" dt="2024-01-30T00:42:33.572" v="83114"/>
          <ac:spMkLst>
            <pc:docMk/>
            <pc:sldMk cId="2580900859" sldId="1011"/>
            <ac:spMk id="33" creationId="{947D29D2-8F9A-49AA-E1AE-A2B680664442}"/>
          </ac:spMkLst>
        </pc:spChg>
        <pc:cxnChg chg="del">
          <ac:chgData name="Palit, Tapti" userId="dec6fbcd-7598-406a-8cbf-504d4a3bac15" providerId="ADAL" clId="{ECD42228-5B96-4A72-B268-C46DF994E6B7}" dt="2024-01-28T21:20:55.528" v="68988" actId="478"/>
          <ac:cxnSpMkLst>
            <pc:docMk/>
            <pc:sldMk cId="2580900859" sldId="1011"/>
            <ac:cxnSpMk id="7" creationId="{61D65FAB-D08A-1F97-5A56-A0AFDCACE3EE}"/>
          </ac:cxnSpMkLst>
        </pc:cxnChg>
        <pc:cxnChg chg="add mod">
          <ac:chgData name="Palit, Tapti" userId="dec6fbcd-7598-406a-8cbf-504d4a3bac15" providerId="ADAL" clId="{ECD42228-5B96-4A72-B268-C46DF994E6B7}" dt="2024-01-29T23:50:24.320" v="83070"/>
          <ac:cxnSpMkLst>
            <pc:docMk/>
            <pc:sldMk cId="2580900859" sldId="1011"/>
            <ac:cxnSpMk id="7" creationId="{75F51ADE-9BCC-FA0E-E8AE-92108B6F0334}"/>
          </ac:cxnSpMkLst>
        </pc:cxnChg>
        <pc:cxnChg chg="add mod">
          <ac:chgData name="Palit, Tapti" userId="dec6fbcd-7598-406a-8cbf-504d4a3bac15" providerId="ADAL" clId="{ECD42228-5B96-4A72-B268-C46DF994E6B7}" dt="2024-01-28T21:20:53.474" v="68987"/>
          <ac:cxnSpMkLst>
            <pc:docMk/>
            <pc:sldMk cId="2580900859" sldId="1011"/>
            <ac:cxnSpMk id="9" creationId="{EE52514C-AEBA-D309-039F-076E18C0694D}"/>
          </ac:cxnSpMkLst>
        </pc:cxnChg>
        <pc:cxnChg chg="del mod">
          <ac:chgData name="Palit, Tapti" userId="dec6fbcd-7598-406a-8cbf-504d4a3bac15" providerId="ADAL" clId="{ECD42228-5B96-4A72-B268-C46DF994E6B7}" dt="2024-01-29T23:51:15.746" v="83077" actId="478"/>
          <ac:cxnSpMkLst>
            <pc:docMk/>
            <pc:sldMk cId="2580900859" sldId="1011"/>
            <ac:cxnSpMk id="14" creationId="{E3057DF5-1ED5-9116-B096-D42DE1A11886}"/>
          </ac:cxnSpMkLst>
        </pc:cxnChg>
        <pc:cxnChg chg="del mod">
          <ac:chgData name="Palit, Tapti" userId="dec6fbcd-7598-406a-8cbf-504d4a3bac15" providerId="ADAL" clId="{ECD42228-5B96-4A72-B268-C46DF994E6B7}" dt="2024-01-29T23:50:23.760" v="83069" actId="478"/>
          <ac:cxnSpMkLst>
            <pc:docMk/>
            <pc:sldMk cId="2580900859" sldId="1011"/>
            <ac:cxnSpMk id="19" creationId="{8D92BDAF-8408-5E98-485C-93BA575839DD}"/>
          </ac:cxnSpMkLst>
        </pc:cxnChg>
        <pc:cxnChg chg="add mod">
          <ac:chgData name="Palit, Tapti" userId="dec6fbcd-7598-406a-8cbf-504d4a3bac15" providerId="ADAL" clId="{ECD42228-5B96-4A72-B268-C46DF994E6B7}" dt="2024-01-29T23:51:58.798" v="83083" actId="1076"/>
          <ac:cxnSpMkLst>
            <pc:docMk/>
            <pc:sldMk cId="2580900859" sldId="1011"/>
            <ac:cxnSpMk id="23" creationId="{1031B1DE-F250-DE79-81C2-5C1ECEFBFEEA}"/>
          </ac:cxnSpMkLst>
        </pc:cxnChg>
        <pc:cxnChg chg="del">
          <ac:chgData name="Palit, Tapti" userId="dec6fbcd-7598-406a-8cbf-504d4a3bac15" providerId="ADAL" clId="{ECD42228-5B96-4A72-B268-C46DF994E6B7}" dt="2024-01-28T21:26:19.641" v="69060" actId="478"/>
          <ac:cxnSpMkLst>
            <pc:docMk/>
            <pc:sldMk cId="2580900859" sldId="1011"/>
            <ac:cxnSpMk id="23" creationId="{D16509D8-28D2-A44B-77B1-1128B454B009}"/>
          </ac:cxnSpMkLst>
        </pc:cxnChg>
        <pc:cxnChg chg="del">
          <ac:chgData name="Palit, Tapti" userId="dec6fbcd-7598-406a-8cbf-504d4a3bac15" providerId="ADAL" clId="{ECD42228-5B96-4A72-B268-C46DF994E6B7}" dt="2024-01-28T21:26:19.641" v="69060" actId="478"/>
          <ac:cxnSpMkLst>
            <pc:docMk/>
            <pc:sldMk cId="2580900859" sldId="1011"/>
            <ac:cxnSpMk id="26" creationId="{CC017F9E-EDAB-28CE-0FC4-6DC0F6308385}"/>
          </ac:cxnSpMkLst>
        </pc:cxnChg>
      </pc:sldChg>
      <pc:sldChg chg="addSp delSp modSp del mod">
        <pc:chgData name="Palit, Tapti" userId="dec6fbcd-7598-406a-8cbf-504d4a3bac15" providerId="ADAL" clId="{ECD42228-5B96-4A72-B268-C46DF994E6B7}" dt="2024-01-29T23:53:07.511" v="83092" actId="47"/>
        <pc:sldMkLst>
          <pc:docMk/>
          <pc:sldMk cId="1902476853" sldId="1013"/>
        </pc:sldMkLst>
        <pc:spChg chg="add mod">
          <ac:chgData name="Palit, Tapti" userId="dec6fbcd-7598-406a-8cbf-504d4a3bac15" providerId="ADAL" clId="{ECD42228-5B96-4A72-B268-C46DF994E6B7}" dt="2024-01-28T21:19:37.671" v="68964"/>
          <ac:spMkLst>
            <pc:docMk/>
            <pc:sldMk cId="1902476853" sldId="1013"/>
            <ac:spMk id="11" creationId="{934BC510-7EEC-DFDA-B9FD-E51DC7C57D3B}"/>
          </ac:spMkLst>
        </pc:spChg>
        <pc:spChg chg="mod">
          <ac:chgData name="Palit, Tapti" userId="dec6fbcd-7598-406a-8cbf-504d4a3bac15" providerId="ADAL" clId="{ECD42228-5B96-4A72-B268-C46DF994E6B7}" dt="2024-01-28T21:21:42.753" v="68999"/>
          <ac:spMkLst>
            <pc:docMk/>
            <pc:sldMk cId="1902476853" sldId="1013"/>
            <ac:spMk id="15" creationId="{632CDA17-2240-B34F-44F8-5573404E1E94}"/>
          </ac:spMkLst>
        </pc:spChg>
        <pc:spChg chg="mod">
          <ac:chgData name="Palit, Tapti" userId="dec6fbcd-7598-406a-8cbf-504d4a3bac15" providerId="ADAL" clId="{ECD42228-5B96-4A72-B268-C46DF994E6B7}" dt="2024-01-28T21:21:32.244" v="68997" actId="1038"/>
          <ac:spMkLst>
            <pc:docMk/>
            <pc:sldMk cId="1902476853" sldId="1013"/>
            <ac:spMk id="19" creationId="{62A0C4CA-2A0C-7E20-4EEB-512723DBF9F9}"/>
          </ac:spMkLst>
        </pc:spChg>
        <pc:spChg chg="del">
          <ac:chgData name="Palit, Tapti" userId="dec6fbcd-7598-406a-8cbf-504d4a3bac15" providerId="ADAL" clId="{ECD42228-5B96-4A72-B268-C46DF994E6B7}" dt="2024-01-28T21:19:37.301" v="68963" actId="478"/>
          <ac:spMkLst>
            <pc:docMk/>
            <pc:sldMk cId="1902476853" sldId="1013"/>
            <ac:spMk id="21" creationId="{D7179A03-A83C-A828-EB03-DB0E95ED3A9F}"/>
          </ac:spMkLst>
        </pc:spChg>
        <pc:spChg chg="del">
          <ac:chgData name="Palit, Tapti" userId="dec6fbcd-7598-406a-8cbf-504d4a3bac15" providerId="ADAL" clId="{ECD42228-5B96-4A72-B268-C46DF994E6B7}" dt="2024-01-26T14:30:38.737" v="60649" actId="478"/>
          <ac:spMkLst>
            <pc:docMk/>
            <pc:sldMk cId="1902476853" sldId="1013"/>
            <ac:spMk id="24" creationId="{61E1D992-FB9B-AF0E-0524-B1AE2D228029}"/>
          </ac:spMkLst>
        </pc:spChg>
        <pc:spChg chg="mod">
          <ac:chgData name="Palit, Tapti" userId="dec6fbcd-7598-406a-8cbf-504d4a3bac15" providerId="ADAL" clId="{ECD42228-5B96-4A72-B268-C46DF994E6B7}" dt="2024-01-26T14:58:16.257" v="60684" actId="20577"/>
          <ac:spMkLst>
            <pc:docMk/>
            <pc:sldMk cId="1902476853" sldId="1013"/>
            <ac:spMk id="27" creationId="{A514031C-BE6B-B376-1F8D-A6CBB52D164E}"/>
          </ac:spMkLst>
        </pc:spChg>
        <pc:spChg chg="mod">
          <ac:chgData name="Palit, Tapti" userId="dec6fbcd-7598-406a-8cbf-504d4a3bac15" providerId="ADAL" clId="{ECD42228-5B96-4A72-B268-C46DF994E6B7}" dt="2024-01-28T21:26:01.144" v="69057" actId="692"/>
          <ac:spMkLst>
            <pc:docMk/>
            <pc:sldMk cId="1902476853" sldId="1013"/>
            <ac:spMk id="29" creationId="{B51B138B-CA6E-D442-540A-519FABFF1C4E}"/>
          </ac:spMkLst>
        </pc:spChg>
        <pc:cxnChg chg="del">
          <ac:chgData name="Palit, Tapti" userId="dec6fbcd-7598-406a-8cbf-504d4a3bac15" providerId="ADAL" clId="{ECD42228-5B96-4A72-B268-C46DF994E6B7}" dt="2024-01-28T21:21:59.110" v="69001" actId="478"/>
          <ac:cxnSpMkLst>
            <pc:docMk/>
            <pc:sldMk cId="1902476853" sldId="1013"/>
            <ac:cxnSpMk id="7" creationId="{61D65FAB-D08A-1F97-5A56-A0AFDCACE3EE}"/>
          </ac:cxnSpMkLst>
        </pc:cxnChg>
        <pc:cxnChg chg="add mod">
          <ac:chgData name="Palit, Tapti" userId="dec6fbcd-7598-406a-8cbf-504d4a3bac15" providerId="ADAL" clId="{ECD42228-5B96-4A72-B268-C46DF994E6B7}" dt="2024-01-28T21:21:59.527" v="69002"/>
          <ac:cxnSpMkLst>
            <pc:docMk/>
            <pc:sldMk cId="1902476853" sldId="1013"/>
            <ac:cxnSpMk id="13" creationId="{10574F4B-AF2F-1CA2-04FC-138012FD756E}"/>
          </ac:cxnSpMkLst>
        </pc:cxnChg>
        <pc:cxnChg chg="mod">
          <ac:chgData name="Palit, Tapti" userId="dec6fbcd-7598-406a-8cbf-504d4a3bac15" providerId="ADAL" clId="{ECD42228-5B96-4A72-B268-C46DF994E6B7}" dt="2024-01-28T21:25:57.464" v="69055" actId="1076"/>
          <ac:cxnSpMkLst>
            <pc:docMk/>
            <pc:sldMk cId="1902476853" sldId="1013"/>
            <ac:cxnSpMk id="14" creationId="{E3057DF5-1ED5-9116-B096-D42DE1A11886}"/>
          </ac:cxnSpMkLst>
        </pc:cxnChg>
        <pc:cxnChg chg="del">
          <ac:chgData name="Palit, Tapti" userId="dec6fbcd-7598-406a-8cbf-504d4a3bac15" providerId="ADAL" clId="{ECD42228-5B96-4A72-B268-C46DF994E6B7}" dt="2024-01-28T21:25:50.619" v="69054" actId="478"/>
          <ac:cxnSpMkLst>
            <pc:docMk/>
            <pc:sldMk cId="1902476853" sldId="1013"/>
            <ac:cxnSpMk id="23" creationId="{D16509D8-28D2-A44B-77B1-1128B454B009}"/>
          </ac:cxnSpMkLst>
        </pc:cxnChg>
        <pc:cxnChg chg="del">
          <ac:chgData name="Palit, Tapti" userId="dec6fbcd-7598-406a-8cbf-504d4a3bac15" providerId="ADAL" clId="{ECD42228-5B96-4A72-B268-C46DF994E6B7}" dt="2024-01-28T21:25:50.619" v="69054" actId="478"/>
          <ac:cxnSpMkLst>
            <pc:docMk/>
            <pc:sldMk cId="1902476853" sldId="1013"/>
            <ac:cxnSpMk id="26" creationId="{CC017F9E-EDAB-28CE-0FC4-6DC0F6308385}"/>
          </ac:cxnSpMkLst>
        </pc:cxnChg>
      </pc:sldChg>
      <pc:sldChg chg="addSp delSp modSp del mod">
        <pc:chgData name="Palit, Tapti" userId="dec6fbcd-7598-406a-8cbf-504d4a3bac15" providerId="ADAL" clId="{ECD42228-5B96-4A72-B268-C46DF994E6B7}" dt="2024-01-30T02:12:28.699" v="83740" actId="47"/>
        <pc:sldMkLst>
          <pc:docMk/>
          <pc:sldMk cId="339716786" sldId="1014"/>
        </pc:sldMkLst>
        <pc:spChg chg="add mod">
          <ac:chgData name="Palit, Tapti" userId="dec6fbcd-7598-406a-8cbf-504d4a3bac15" providerId="ADAL" clId="{ECD42228-5B96-4A72-B268-C46DF994E6B7}" dt="2024-01-30T00:45:34.184" v="83193"/>
          <ac:spMkLst>
            <pc:docMk/>
            <pc:sldMk cId="339716786" sldId="1014"/>
            <ac:spMk id="7" creationId="{DB0B2318-0A33-91A9-545F-CEA8A5110467}"/>
          </ac:spMkLst>
        </pc:spChg>
        <pc:spChg chg="add mod">
          <ac:chgData name="Palit, Tapti" userId="dec6fbcd-7598-406a-8cbf-504d4a3bac15" providerId="ADAL" clId="{ECD42228-5B96-4A72-B268-C46DF994E6B7}" dt="2024-01-28T21:19:45.233" v="68968"/>
          <ac:spMkLst>
            <pc:docMk/>
            <pc:sldMk cId="339716786" sldId="1014"/>
            <ac:spMk id="13" creationId="{24A7F9D6-B685-B3F2-3C86-D8C5FCD120B2}"/>
          </ac:spMkLst>
        </pc:spChg>
        <pc:spChg chg="mod">
          <ac:chgData name="Palit, Tapti" userId="dec6fbcd-7598-406a-8cbf-504d4a3bac15" providerId="ADAL" clId="{ECD42228-5B96-4A72-B268-C46DF994E6B7}" dt="2024-01-30T00:43:39.730" v="83118" actId="1076"/>
          <ac:spMkLst>
            <pc:docMk/>
            <pc:sldMk cId="339716786" sldId="1014"/>
            <ac:spMk id="15" creationId="{632CDA17-2240-B34F-44F8-5573404E1E94}"/>
          </ac:spMkLst>
        </pc:spChg>
        <pc:spChg chg="del mod">
          <ac:chgData name="Palit, Tapti" userId="dec6fbcd-7598-406a-8cbf-504d4a3bac15" providerId="ADAL" clId="{ECD42228-5B96-4A72-B268-C46DF994E6B7}" dt="2024-01-28T21:29:48.142" v="69099" actId="478"/>
          <ac:spMkLst>
            <pc:docMk/>
            <pc:sldMk cId="339716786" sldId="1014"/>
            <ac:spMk id="19" creationId="{62A0C4CA-2A0C-7E20-4EEB-512723DBF9F9}"/>
          </ac:spMkLst>
        </pc:spChg>
        <pc:spChg chg="del">
          <ac:chgData name="Palit, Tapti" userId="dec6fbcd-7598-406a-8cbf-504d4a3bac15" providerId="ADAL" clId="{ECD42228-5B96-4A72-B268-C46DF994E6B7}" dt="2024-01-28T21:19:44.937" v="68967" actId="478"/>
          <ac:spMkLst>
            <pc:docMk/>
            <pc:sldMk cId="339716786" sldId="1014"/>
            <ac:spMk id="21" creationId="{D7179A03-A83C-A828-EB03-DB0E95ED3A9F}"/>
          </ac:spMkLst>
        </pc:spChg>
        <pc:spChg chg="mod">
          <ac:chgData name="Palit, Tapti" userId="dec6fbcd-7598-406a-8cbf-504d4a3bac15" providerId="ADAL" clId="{ECD42228-5B96-4A72-B268-C46DF994E6B7}" dt="2024-01-26T14:00:18.940" v="60646" actId="5793"/>
          <ac:spMkLst>
            <pc:docMk/>
            <pc:sldMk cId="339716786" sldId="1014"/>
            <ac:spMk id="24" creationId="{61E1D992-FB9B-AF0E-0524-B1AE2D228029}"/>
          </ac:spMkLst>
        </pc:spChg>
        <pc:spChg chg="add mod">
          <ac:chgData name="Palit, Tapti" userId="dec6fbcd-7598-406a-8cbf-504d4a3bac15" providerId="ADAL" clId="{ECD42228-5B96-4A72-B268-C46DF994E6B7}" dt="2024-01-30T00:43:45.510" v="83119" actId="1076"/>
          <ac:spMkLst>
            <pc:docMk/>
            <pc:sldMk cId="339716786" sldId="1014"/>
            <ac:spMk id="25" creationId="{2546B71F-EBBF-68C8-EF81-E22594154AF7}"/>
          </ac:spMkLst>
        </pc:spChg>
        <pc:spChg chg="del">
          <ac:chgData name="Palit, Tapti" userId="dec6fbcd-7598-406a-8cbf-504d4a3bac15" providerId="ADAL" clId="{ECD42228-5B96-4A72-B268-C46DF994E6B7}" dt="2024-01-30T00:45:36.530" v="83194" actId="478"/>
          <ac:spMkLst>
            <pc:docMk/>
            <pc:sldMk cId="339716786" sldId="1014"/>
            <ac:spMk id="27" creationId="{A514031C-BE6B-B376-1F8D-A6CBB52D164E}"/>
          </ac:spMkLst>
        </pc:spChg>
        <pc:spChg chg="mod">
          <ac:chgData name="Palit, Tapti" userId="dec6fbcd-7598-406a-8cbf-504d4a3bac15" providerId="ADAL" clId="{ECD42228-5B96-4A72-B268-C46DF994E6B7}" dt="2024-01-29T03:56:20.417" v="75286" actId="20577"/>
          <ac:spMkLst>
            <pc:docMk/>
            <pc:sldMk cId="339716786" sldId="1014"/>
            <ac:spMk id="29" creationId="{B51B138B-CA6E-D442-540A-519FABFF1C4E}"/>
          </ac:spMkLst>
        </pc:spChg>
        <pc:cxnChg chg="del">
          <ac:chgData name="Palit, Tapti" userId="dec6fbcd-7598-406a-8cbf-504d4a3bac15" providerId="ADAL" clId="{ECD42228-5B96-4A72-B268-C46DF994E6B7}" dt="2024-01-28T21:30:28.990" v="69102" actId="478"/>
          <ac:cxnSpMkLst>
            <pc:docMk/>
            <pc:sldMk cId="339716786" sldId="1014"/>
            <ac:cxnSpMk id="7" creationId="{61D65FAB-D08A-1F97-5A56-A0AFDCACE3EE}"/>
          </ac:cxnSpMkLst>
        </pc:cxnChg>
        <pc:cxnChg chg="mod">
          <ac:chgData name="Palit, Tapti" userId="dec6fbcd-7598-406a-8cbf-504d4a3bac15" providerId="ADAL" clId="{ECD42228-5B96-4A72-B268-C46DF994E6B7}" dt="2024-01-28T21:31:12.447" v="69113" actId="14100"/>
          <ac:cxnSpMkLst>
            <pc:docMk/>
            <pc:sldMk cId="339716786" sldId="1014"/>
            <ac:cxnSpMk id="14" creationId="{E3057DF5-1ED5-9116-B096-D42DE1A11886}"/>
          </ac:cxnSpMkLst>
        </pc:cxnChg>
        <pc:cxnChg chg="del">
          <ac:chgData name="Palit, Tapti" userId="dec6fbcd-7598-406a-8cbf-504d4a3bac15" providerId="ADAL" clId="{ECD42228-5B96-4A72-B268-C46DF994E6B7}" dt="2024-01-28T21:30:35.429" v="69105" actId="478"/>
          <ac:cxnSpMkLst>
            <pc:docMk/>
            <pc:sldMk cId="339716786" sldId="1014"/>
            <ac:cxnSpMk id="23" creationId="{D16509D8-28D2-A44B-77B1-1128B454B009}"/>
          </ac:cxnSpMkLst>
        </pc:cxnChg>
        <pc:cxnChg chg="del">
          <ac:chgData name="Palit, Tapti" userId="dec6fbcd-7598-406a-8cbf-504d4a3bac15" providerId="ADAL" clId="{ECD42228-5B96-4A72-B268-C46DF994E6B7}" dt="2024-01-28T21:30:37.886" v="69106" actId="478"/>
          <ac:cxnSpMkLst>
            <pc:docMk/>
            <pc:sldMk cId="339716786" sldId="1014"/>
            <ac:cxnSpMk id="26" creationId="{CC017F9E-EDAB-28CE-0FC4-6DC0F6308385}"/>
          </ac:cxnSpMkLst>
        </pc:cxnChg>
        <pc:cxnChg chg="add mod">
          <ac:chgData name="Palit, Tapti" userId="dec6fbcd-7598-406a-8cbf-504d4a3bac15" providerId="ADAL" clId="{ECD42228-5B96-4A72-B268-C46DF994E6B7}" dt="2024-01-28T21:30:29.326" v="69103"/>
          <ac:cxnSpMkLst>
            <pc:docMk/>
            <pc:sldMk cId="339716786" sldId="1014"/>
            <ac:cxnSpMk id="28" creationId="{35845EE0-9608-0C0A-7235-A4335188FE0D}"/>
          </ac:cxnSpMkLst>
        </pc:cxnChg>
      </pc:sldChg>
      <pc:sldChg chg="addSp delSp modSp add del mod">
        <pc:chgData name="Palit, Tapti" userId="dec6fbcd-7598-406a-8cbf-504d4a3bac15" providerId="ADAL" clId="{ECD42228-5B96-4A72-B268-C46DF994E6B7}" dt="2024-02-13T16:18:05.638" v="116083" actId="20577"/>
        <pc:sldMkLst>
          <pc:docMk/>
          <pc:sldMk cId="2803374258" sldId="1015"/>
        </pc:sldMkLst>
        <pc:spChg chg="add mod">
          <ac:chgData name="Palit, Tapti" userId="dec6fbcd-7598-406a-8cbf-504d4a3bac15" providerId="ADAL" clId="{ECD42228-5B96-4A72-B268-C46DF994E6B7}" dt="2024-01-30T04:45:43.418" v="86761" actId="1076"/>
          <ac:spMkLst>
            <pc:docMk/>
            <pc:sldMk cId="2803374258" sldId="1015"/>
            <ac:spMk id="2" creationId="{58F9C52F-0AE5-F439-633C-ED37D05782D8}"/>
          </ac:spMkLst>
        </pc:spChg>
        <pc:spChg chg="mod">
          <ac:chgData name="Palit, Tapti" userId="dec6fbcd-7598-406a-8cbf-504d4a3bac15" providerId="ADAL" clId="{ECD42228-5B96-4A72-B268-C46DF994E6B7}" dt="2024-02-13T16:18:05.638" v="116083" actId="20577"/>
          <ac:spMkLst>
            <pc:docMk/>
            <pc:sldMk cId="2803374258" sldId="1015"/>
            <ac:spMk id="8" creationId="{3AD16BBA-9E50-9D23-3A25-A65A60C6AE84}"/>
          </ac:spMkLst>
        </pc:spChg>
        <pc:spChg chg="del mod">
          <ac:chgData name="Palit, Tapti" userId="dec6fbcd-7598-406a-8cbf-504d4a3bac15" providerId="ADAL" clId="{ECD42228-5B96-4A72-B268-C46DF994E6B7}" dt="2024-01-30T00:45:41.423" v="83195" actId="478"/>
          <ac:spMkLst>
            <pc:docMk/>
            <pc:sldMk cId="2803374258" sldId="1015"/>
            <ac:spMk id="9" creationId="{0F07A7A9-30C7-EC2B-A2F6-D9B920E88235}"/>
          </ac:spMkLst>
        </pc:spChg>
        <pc:spChg chg="add mod">
          <ac:chgData name="Palit, Tapti" userId="dec6fbcd-7598-406a-8cbf-504d4a3bac15" providerId="ADAL" clId="{ECD42228-5B96-4A72-B268-C46DF994E6B7}" dt="2024-01-30T04:58:37.808" v="86887" actId="1076"/>
          <ac:spMkLst>
            <pc:docMk/>
            <pc:sldMk cId="2803374258" sldId="1015"/>
            <ac:spMk id="9" creationId="{8512971C-3AA0-0D9A-81F6-776FF61CE3C0}"/>
          </ac:spMkLst>
        </pc:spChg>
        <pc:spChg chg="mod">
          <ac:chgData name="Palit, Tapti" userId="dec6fbcd-7598-406a-8cbf-504d4a3bac15" providerId="ADAL" clId="{ECD42228-5B96-4A72-B268-C46DF994E6B7}" dt="2024-01-30T04:58:37.808" v="86887" actId="1076"/>
          <ac:spMkLst>
            <pc:docMk/>
            <pc:sldMk cId="2803374258" sldId="1015"/>
            <ac:spMk id="10" creationId="{60578343-3247-45B1-F912-EF15944628D4}"/>
          </ac:spMkLst>
        </pc:spChg>
        <pc:spChg chg="add mod">
          <ac:chgData name="Palit, Tapti" userId="dec6fbcd-7598-406a-8cbf-504d4a3bac15" providerId="ADAL" clId="{ECD42228-5B96-4A72-B268-C46DF994E6B7}" dt="2024-01-30T04:58:37.808" v="86887" actId="1076"/>
          <ac:spMkLst>
            <pc:docMk/>
            <pc:sldMk cId="2803374258" sldId="1015"/>
            <ac:spMk id="11" creationId="{A34537B7-437F-0804-F74D-AE5DA61F843C}"/>
          </ac:spMkLst>
        </pc:spChg>
        <pc:spChg chg="add mod">
          <ac:chgData name="Palit, Tapti" userId="dec6fbcd-7598-406a-8cbf-504d4a3bac15" providerId="ADAL" clId="{ECD42228-5B96-4A72-B268-C46DF994E6B7}" dt="2024-01-30T05:08:45.373" v="86982" actId="692"/>
          <ac:spMkLst>
            <pc:docMk/>
            <pc:sldMk cId="2803374258" sldId="1015"/>
            <ac:spMk id="12" creationId="{7744297D-948A-9D8F-3FB1-941C5FF88E08}"/>
          </ac:spMkLst>
        </pc:spChg>
        <pc:spChg chg="mod">
          <ac:chgData name="Palit, Tapti" userId="dec6fbcd-7598-406a-8cbf-504d4a3bac15" providerId="ADAL" clId="{ECD42228-5B96-4A72-B268-C46DF994E6B7}" dt="2024-01-30T04:58:37.808" v="86887" actId="1076"/>
          <ac:spMkLst>
            <pc:docMk/>
            <pc:sldMk cId="2803374258" sldId="1015"/>
            <ac:spMk id="14" creationId="{ACAEF37B-D43E-8312-01C3-22B507D5A0C3}"/>
          </ac:spMkLst>
        </pc:spChg>
        <pc:spChg chg="mod">
          <ac:chgData name="Palit, Tapti" userId="dec6fbcd-7598-406a-8cbf-504d4a3bac15" providerId="ADAL" clId="{ECD42228-5B96-4A72-B268-C46DF994E6B7}" dt="2024-01-30T04:58:37.808" v="86887" actId="1076"/>
          <ac:spMkLst>
            <pc:docMk/>
            <pc:sldMk cId="2803374258" sldId="1015"/>
            <ac:spMk id="15" creationId="{9E603483-9179-2600-1DD8-23DA16760B0E}"/>
          </ac:spMkLst>
        </pc:spChg>
        <pc:spChg chg="add mod">
          <ac:chgData name="Palit, Tapti" userId="dec6fbcd-7598-406a-8cbf-504d4a3bac15" providerId="ADAL" clId="{ECD42228-5B96-4A72-B268-C46DF994E6B7}" dt="2024-01-30T04:58:13.714" v="86883" actId="1037"/>
          <ac:spMkLst>
            <pc:docMk/>
            <pc:sldMk cId="2803374258" sldId="1015"/>
            <ac:spMk id="16" creationId="{F79C6EAE-1B3C-F322-85A6-46E9AA646290}"/>
          </ac:spMkLst>
        </pc:spChg>
        <pc:spChg chg="add mod">
          <ac:chgData name="Palit, Tapti" userId="dec6fbcd-7598-406a-8cbf-504d4a3bac15" providerId="ADAL" clId="{ECD42228-5B96-4A72-B268-C46DF994E6B7}" dt="2024-01-30T04:58:08.952" v="86880" actId="20577"/>
          <ac:spMkLst>
            <pc:docMk/>
            <pc:sldMk cId="2803374258" sldId="1015"/>
            <ac:spMk id="17" creationId="{ADC65659-ED84-4BF6-C4B8-A4A23C1C4FDF}"/>
          </ac:spMkLst>
        </pc:spChg>
        <pc:spChg chg="add mod">
          <ac:chgData name="Palit, Tapti" userId="dec6fbcd-7598-406a-8cbf-504d4a3bac15" providerId="ADAL" clId="{ECD42228-5B96-4A72-B268-C46DF994E6B7}" dt="2024-01-30T05:08:45.373" v="86982" actId="692"/>
          <ac:spMkLst>
            <pc:docMk/>
            <pc:sldMk cId="2803374258" sldId="1015"/>
            <ac:spMk id="20" creationId="{AEBF150A-FCAA-9AC7-9FF4-170FA24F750B}"/>
          </ac:spMkLst>
        </pc:spChg>
        <pc:spChg chg="add mod">
          <ac:chgData name="Palit, Tapti" userId="dec6fbcd-7598-406a-8cbf-504d4a3bac15" providerId="ADAL" clId="{ECD42228-5B96-4A72-B268-C46DF994E6B7}" dt="2024-01-30T04:58:55.147" v="86891" actId="14100"/>
          <ac:spMkLst>
            <pc:docMk/>
            <pc:sldMk cId="2803374258" sldId="1015"/>
            <ac:spMk id="21" creationId="{981255EA-8156-2A0C-8278-BD086229DE28}"/>
          </ac:spMkLst>
        </pc:spChg>
        <pc:spChg chg="mod">
          <ac:chgData name="Palit, Tapti" userId="dec6fbcd-7598-406a-8cbf-504d4a3bac15" providerId="ADAL" clId="{ECD42228-5B96-4A72-B268-C46DF994E6B7}" dt="2024-01-30T04:58:37.808" v="86887" actId="1076"/>
          <ac:spMkLst>
            <pc:docMk/>
            <pc:sldMk cId="2803374258" sldId="1015"/>
            <ac:spMk id="24" creationId="{DC9E6FBF-EDC6-38E0-5ECC-0FC22CD0B37F}"/>
          </ac:spMkLst>
        </pc:spChg>
        <pc:spChg chg="add mod">
          <ac:chgData name="Palit, Tapti" userId="dec6fbcd-7598-406a-8cbf-504d4a3bac15" providerId="ADAL" clId="{ECD42228-5B96-4A72-B268-C46DF994E6B7}" dt="2024-01-30T04:45:43.418" v="86761" actId="1076"/>
          <ac:spMkLst>
            <pc:docMk/>
            <pc:sldMk cId="2803374258" sldId="1015"/>
            <ac:spMk id="25" creationId="{6CB39F25-9659-6F6A-E67F-8D3BD41C2E98}"/>
          </ac:spMkLst>
        </pc:spChg>
        <pc:spChg chg="add del mod">
          <ac:chgData name="Palit, Tapti" userId="dec6fbcd-7598-406a-8cbf-504d4a3bac15" providerId="ADAL" clId="{ECD42228-5B96-4A72-B268-C46DF994E6B7}" dt="2024-01-30T02:20:36.198" v="83861" actId="478"/>
          <ac:spMkLst>
            <pc:docMk/>
            <pc:sldMk cId="2803374258" sldId="1015"/>
            <ac:spMk id="27" creationId="{C374E0D6-4EBF-B299-B9D7-DD3AA9ED15FE}"/>
          </ac:spMkLst>
        </pc:spChg>
        <pc:spChg chg="add mod">
          <ac:chgData name="Palit, Tapti" userId="dec6fbcd-7598-406a-8cbf-504d4a3bac15" providerId="ADAL" clId="{ECD42228-5B96-4A72-B268-C46DF994E6B7}" dt="2024-01-30T04:58:16.733" v="86884" actId="1037"/>
          <ac:spMkLst>
            <pc:docMk/>
            <pc:sldMk cId="2803374258" sldId="1015"/>
            <ac:spMk id="28" creationId="{0727AA0B-7156-FABA-FCF6-CFF7304E9427}"/>
          </ac:spMkLst>
        </pc:spChg>
        <pc:picChg chg="add mod">
          <ac:chgData name="Palit, Tapti" userId="dec6fbcd-7598-406a-8cbf-504d4a3bac15" providerId="ADAL" clId="{ECD42228-5B96-4A72-B268-C46DF994E6B7}" dt="2024-01-30T04:45:43.418" v="86761" actId="1076"/>
          <ac:picMkLst>
            <pc:docMk/>
            <pc:sldMk cId="2803374258" sldId="1015"/>
            <ac:picMk id="13" creationId="{2A0D23A5-6B70-EF75-319D-AD671772919E}"/>
          </ac:picMkLst>
        </pc:picChg>
        <pc:picChg chg="add mod">
          <ac:chgData name="Palit, Tapti" userId="dec6fbcd-7598-406a-8cbf-504d4a3bac15" providerId="ADAL" clId="{ECD42228-5B96-4A72-B268-C46DF994E6B7}" dt="2024-01-30T04:58:55.147" v="86891" actId="14100"/>
          <ac:picMkLst>
            <pc:docMk/>
            <pc:sldMk cId="2803374258" sldId="1015"/>
            <ac:picMk id="18" creationId="{333C0064-47BC-C026-92BA-41EF50709368}"/>
          </ac:picMkLst>
        </pc:picChg>
        <pc:picChg chg="add mod">
          <ac:chgData name="Palit, Tapti" userId="dec6fbcd-7598-406a-8cbf-504d4a3bac15" providerId="ADAL" clId="{ECD42228-5B96-4A72-B268-C46DF994E6B7}" dt="2024-01-30T04:58:29.250" v="86886" actId="1076"/>
          <ac:picMkLst>
            <pc:docMk/>
            <pc:sldMk cId="2803374258" sldId="1015"/>
            <ac:picMk id="26" creationId="{3276DAFB-B2BA-298D-13A6-8FE1C0525C85}"/>
          </ac:picMkLst>
        </pc:picChg>
        <pc:cxnChg chg="mod">
          <ac:chgData name="Palit, Tapti" userId="dec6fbcd-7598-406a-8cbf-504d4a3bac15" providerId="ADAL" clId="{ECD42228-5B96-4A72-B268-C46DF994E6B7}" dt="2024-01-30T04:58:37.808" v="86887" actId="1076"/>
          <ac:cxnSpMkLst>
            <pc:docMk/>
            <pc:sldMk cId="2803374258" sldId="1015"/>
            <ac:cxnSpMk id="6" creationId="{F1CE6DBC-315A-FA73-BE86-076DDA3B98B4}"/>
          </ac:cxnSpMkLst>
        </pc:cxnChg>
        <pc:cxnChg chg="mod">
          <ac:chgData name="Palit, Tapti" userId="dec6fbcd-7598-406a-8cbf-504d4a3bac15" providerId="ADAL" clId="{ECD42228-5B96-4A72-B268-C46DF994E6B7}" dt="2024-01-30T05:27:15.376" v="87566" actId="1037"/>
          <ac:cxnSpMkLst>
            <pc:docMk/>
            <pc:sldMk cId="2803374258" sldId="1015"/>
            <ac:cxnSpMk id="7" creationId="{9859F1F9-8EB8-7EAB-CC74-B05567FB2191}"/>
          </ac:cxnSpMkLst>
        </pc:cxnChg>
        <pc:cxnChg chg="add mod">
          <ac:chgData name="Palit, Tapti" userId="dec6fbcd-7598-406a-8cbf-504d4a3bac15" providerId="ADAL" clId="{ECD42228-5B96-4A72-B268-C46DF994E6B7}" dt="2024-01-30T05:05:23.133" v="86955" actId="692"/>
          <ac:cxnSpMkLst>
            <pc:docMk/>
            <pc:sldMk cId="2803374258" sldId="1015"/>
            <ac:cxnSpMk id="19" creationId="{30266390-1B23-CA74-1DF2-6B4FDB019A44}"/>
          </ac:cxnSpMkLst>
        </pc:cxnChg>
        <pc:cxnChg chg="mod">
          <ac:chgData name="Palit, Tapti" userId="dec6fbcd-7598-406a-8cbf-504d4a3bac15" providerId="ADAL" clId="{ECD42228-5B96-4A72-B268-C46DF994E6B7}" dt="2024-01-30T05:04:56.109" v="86944" actId="692"/>
          <ac:cxnSpMkLst>
            <pc:docMk/>
            <pc:sldMk cId="2803374258" sldId="1015"/>
            <ac:cxnSpMk id="22" creationId="{9998D824-83E1-6A52-866E-EF4B4A183116}"/>
          </ac:cxnSpMkLst>
        </pc:cxnChg>
      </pc:sldChg>
      <pc:sldChg chg="addSp delSp modSp del mod">
        <pc:chgData name="Palit, Tapti" userId="dec6fbcd-7598-406a-8cbf-504d4a3bac15" providerId="ADAL" clId="{ECD42228-5B96-4A72-B268-C46DF994E6B7}" dt="2024-01-30T02:25:57.835" v="84021" actId="47"/>
        <pc:sldMkLst>
          <pc:docMk/>
          <pc:sldMk cId="2719160243" sldId="1016"/>
        </pc:sldMkLst>
        <pc:spChg chg="mod">
          <ac:chgData name="Palit, Tapti" userId="dec6fbcd-7598-406a-8cbf-504d4a3bac15" providerId="ADAL" clId="{ECD42228-5B96-4A72-B268-C46DF994E6B7}" dt="2024-01-30T00:44:02.508" v="83121" actId="1076"/>
          <ac:spMkLst>
            <pc:docMk/>
            <pc:sldMk cId="2719160243" sldId="1016"/>
            <ac:spMk id="8" creationId="{3AD16BBA-9E50-9D23-3A25-A65A60C6AE84}"/>
          </ac:spMkLst>
        </pc:spChg>
        <pc:spChg chg="del mod">
          <ac:chgData name="Palit, Tapti" userId="dec6fbcd-7598-406a-8cbf-504d4a3bac15" providerId="ADAL" clId="{ECD42228-5B96-4A72-B268-C46DF994E6B7}" dt="2024-01-30T00:45:48.880" v="83198" actId="478"/>
          <ac:spMkLst>
            <pc:docMk/>
            <pc:sldMk cId="2719160243" sldId="1016"/>
            <ac:spMk id="9" creationId="{0F07A7A9-30C7-EC2B-A2F6-D9B920E88235}"/>
          </ac:spMkLst>
        </pc:spChg>
        <pc:spChg chg="add mod">
          <ac:chgData name="Palit, Tapti" userId="dec6fbcd-7598-406a-8cbf-504d4a3bac15" providerId="ADAL" clId="{ECD42228-5B96-4A72-B268-C46DF994E6B7}" dt="2024-01-30T00:45:47.078" v="83197"/>
          <ac:spMkLst>
            <pc:docMk/>
            <pc:sldMk cId="2719160243" sldId="1016"/>
            <ac:spMk id="13" creationId="{ECA959BE-947B-5E9F-1ABF-84BEBD152B5C}"/>
          </ac:spMkLst>
        </pc:spChg>
        <pc:spChg chg="mod">
          <ac:chgData name="Palit, Tapti" userId="dec6fbcd-7598-406a-8cbf-504d4a3bac15" providerId="ADAL" clId="{ECD42228-5B96-4A72-B268-C46DF994E6B7}" dt="2024-01-29T03:07:46.650" v="74797" actId="20577"/>
          <ac:spMkLst>
            <pc:docMk/>
            <pc:sldMk cId="2719160243" sldId="1016"/>
            <ac:spMk id="14" creationId="{ACAEF37B-D43E-8312-01C3-22B507D5A0C3}"/>
          </ac:spMkLst>
        </pc:spChg>
      </pc:sldChg>
      <pc:sldChg chg="addSp delSp modSp del mod">
        <pc:chgData name="Palit, Tapti" userId="dec6fbcd-7598-406a-8cbf-504d4a3bac15" providerId="ADAL" clId="{ECD42228-5B96-4A72-B268-C46DF994E6B7}" dt="2024-01-30T02:26:24.277" v="84028" actId="47"/>
        <pc:sldMkLst>
          <pc:docMk/>
          <pc:sldMk cId="3236774336" sldId="1017"/>
        </pc:sldMkLst>
        <pc:spChg chg="mod">
          <ac:chgData name="Palit, Tapti" userId="dec6fbcd-7598-406a-8cbf-504d4a3bac15" providerId="ADAL" clId="{ECD42228-5B96-4A72-B268-C46DF994E6B7}" dt="2024-01-30T00:44:09.608" v="83122" actId="1076"/>
          <ac:spMkLst>
            <pc:docMk/>
            <pc:sldMk cId="3236774336" sldId="1017"/>
            <ac:spMk id="8" creationId="{3AD16BBA-9E50-9D23-3A25-A65A60C6AE84}"/>
          </ac:spMkLst>
        </pc:spChg>
        <pc:spChg chg="del mod">
          <ac:chgData name="Palit, Tapti" userId="dec6fbcd-7598-406a-8cbf-504d4a3bac15" providerId="ADAL" clId="{ECD42228-5B96-4A72-B268-C46DF994E6B7}" dt="2024-01-30T00:45:53.343" v="83199" actId="478"/>
          <ac:spMkLst>
            <pc:docMk/>
            <pc:sldMk cId="3236774336" sldId="1017"/>
            <ac:spMk id="9" creationId="{0F07A7A9-30C7-EC2B-A2F6-D9B920E88235}"/>
          </ac:spMkLst>
        </pc:spChg>
        <pc:spChg chg="add mod">
          <ac:chgData name="Palit, Tapti" userId="dec6fbcd-7598-406a-8cbf-504d4a3bac15" providerId="ADAL" clId="{ECD42228-5B96-4A72-B268-C46DF994E6B7}" dt="2024-01-30T00:45:53.827" v="83200"/>
          <ac:spMkLst>
            <pc:docMk/>
            <pc:sldMk cId="3236774336" sldId="1017"/>
            <ac:spMk id="11" creationId="{C1277439-CC04-7E86-765F-5E26FDCC5282}"/>
          </ac:spMkLst>
        </pc:spChg>
        <pc:spChg chg="mod">
          <ac:chgData name="Palit, Tapti" userId="dec6fbcd-7598-406a-8cbf-504d4a3bac15" providerId="ADAL" clId="{ECD42228-5B96-4A72-B268-C46DF994E6B7}" dt="2024-01-30T00:44:22.559" v="83131" actId="1035"/>
          <ac:spMkLst>
            <pc:docMk/>
            <pc:sldMk cId="3236774336" sldId="1017"/>
            <ac:spMk id="13" creationId="{3A766046-F365-556D-7E61-7E2920DD9BCF}"/>
          </ac:spMkLst>
        </pc:spChg>
        <pc:spChg chg="mod">
          <ac:chgData name="Palit, Tapti" userId="dec6fbcd-7598-406a-8cbf-504d4a3bac15" providerId="ADAL" clId="{ECD42228-5B96-4A72-B268-C46DF994E6B7}" dt="2024-01-29T03:07:52.781" v="74805" actId="20577"/>
          <ac:spMkLst>
            <pc:docMk/>
            <pc:sldMk cId="3236774336" sldId="1017"/>
            <ac:spMk id="14" creationId="{ACAEF37B-D43E-8312-01C3-22B507D5A0C3}"/>
          </ac:spMkLst>
        </pc:spChg>
      </pc:sldChg>
      <pc:sldChg chg="addSp delSp modSp del mod">
        <pc:chgData name="Palit, Tapti" userId="dec6fbcd-7598-406a-8cbf-504d4a3bac15" providerId="ADAL" clId="{ECD42228-5B96-4A72-B268-C46DF994E6B7}" dt="2024-01-30T02:26:24.277" v="84028" actId="47"/>
        <pc:sldMkLst>
          <pc:docMk/>
          <pc:sldMk cId="852812054" sldId="1018"/>
        </pc:sldMkLst>
        <pc:spChg chg="mod">
          <ac:chgData name="Palit, Tapti" userId="dec6fbcd-7598-406a-8cbf-504d4a3bac15" providerId="ADAL" clId="{ECD42228-5B96-4A72-B268-C46DF994E6B7}" dt="2024-01-30T00:44:30.215" v="83132" actId="1076"/>
          <ac:spMkLst>
            <pc:docMk/>
            <pc:sldMk cId="852812054" sldId="1018"/>
            <ac:spMk id="8" creationId="{3AD16BBA-9E50-9D23-3A25-A65A60C6AE84}"/>
          </ac:spMkLst>
        </pc:spChg>
        <pc:spChg chg="del mod">
          <ac:chgData name="Palit, Tapti" userId="dec6fbcd-7598-406a-8cbf-504d4a3bac15" providerId="ADAL" clId="{ECD42228-5B96-4A72-B268-C46DF994E6B7}" dt="2024-01-30T00:45:58.402" v="83201" actId="478"/>
          <ac:spMkLst>
            <pc:docMk/>
            <pc:sldMk cId="852812054" sldId="1018"/>
            <ac:spMk id="9" creationId="{0F07A7A9-30C7-EC2B-A2F6-D9B920E88235}"/>
          </ac:spMkLst>
        </pc:spChg>
        <pc:spChg chg="add mod">
          <ac:chgData name="Palit, Tapti" userId="dec6fbcd-7598-406a-8cbf-504d4a3bac15" providerId="ADAL" clId="{ECD42228-5B96-4A72-B268-C46DF994E6B7}" dt="2024-01-30T00:45:58.737" v="83202"/>
          <ac:spMkLst>
            <pc:docMk/>
            <pc:sldMk cId="852812054" sldId="1018"/>
            <ac:spMk id="12" creationId="{A73B67EA-DF62-E3B2-1EAB-AC5761381ECC}"/>
          </ac:spMkLst>
        </pc:spChg>
        <pc:spChg chg="mod">
          <ac:chgData name="Palit, Tapti" userId="dec6fbcd-7598-406a-8cbf-504d4a3bac15" providerId="ADAL" clId="{ECD42228-5B96-4A72-B268-C46DF994E6B7}" dt="2024-01-30T00:44:34.982" v="83133" actId="14100"/>
          <ac:spMkLst>
            <pc:docMk/>
            <pc:sldMk cId="852812054" sldId="1018"/>
            <ac:spMk id="13" creationId="{3A766046-F365-556D-7E61-7E2920DD9BCF}"/>
          </ac:spMkLst>
        </pc:spChg>
        <pc:spChg chg="mod">
          <ac:chgData name="Palit, Tapti" userId="dec6fbcd-7598-406a-8cbf-504d4a3bac15" providerId="ADAL" clId="{ECD42228-5B96-4A72-B268-C46DF994E6B7}" dt="2024-01-29T04:07:54.805" v="75353" actId="20577"/>
          <ac:spMkLst>
            <pc:docMk/>
            <pc:sldMk cId="852812054" sldId="1018"/>
            <ac:spMk id="18" creationId="{F6909437-D043-2C29-21BC-C06F5DCB2F59}"/>
          </ac:spMkLst>
        </pc:spChg>
      </pc:sldChg>
      <pc:sldChg chg="del">
        <pc:chgData name="Palit, Tapti" userId="dec6fbcd-7598-406a-8cbf-504d4a3bac15" providerId="ADAL" clId="{ECD42228-5B96-4A72-B268-C46DF994E6B7}" dt="2024-02-12T19:21:54.456" v="112479" actId="47"/>
        <pc:sldMkLst>
          <pc:docMk/>
          <pc:sldMk cId="3604206084" sldId="1019"/>
        </pc:sldMkLst>
      </pc:sldChg>
      <pc:sldChg chg="addSp delSp modSp del mod addCm modCm">
        <pc:chgData name="Palit, Tapti" userId="dec6fbcd-7598-406a-8cbf-504d4a3bac15" providerId="ADAL" clId="{ECD42228-5B96-4A72-B268-C46DF994E6B7}" dt="2024-02-12T14:28:38.098" v="112343" actId="2696"/>
        <pc:sldMkLst>
          <pc:docMk/>
          <pc:sldMk cId="73727201" sldId="1020"/>
        </pc:sldMkLst>
        <pc:spChg chg="add mod">
          <ac:chgData name="Palit, Tapti" userId="dec6fbcd-7598-406a-8cbf-504d4a3bac15" providerId="ADAL" clId="{ECD42228-5B96-4A72-B268-C46DF994E6B7}" dt="2024-02-08T21:06:21.269" v="100762" actId="1076"/>
          <ac:spMkLst>
            <pc:docMk/>
            <pc:sldMk cId="73727201" sldId="1020"/>
            <ac:spMk id="4" creationId="{CA3B7B51-7796-5C0A-675F-C143388F5610}"/>
          </ac:spMkLst>
        </pc:spChg>
        <pc:spChg chg="add mod">
          <ac:chgData name="Palit, Tapti" userId="dec6fbcd-7598-406a-8cbf-504d4a3bac15" providerId="ADAL" clId="{ECD42228-5B96-4A72-B268-C46DF994E6B7}" dt="2024-02-09T14:40:49.295" v="105661" actId="14100"/>
          <ac:spMkLst>
            <pc:docMk/>
            <pc:sldMk cId="73727201" sldId="1020"/>
            <ac:spMk id="5" creationId="{005F0D2F-3A86-EFE0-C5AE-D13AC03F6369}"/>
          </ac:spMkLst>
        </pc:spChg>
        <pc:spChg chg="mod">
          <ac:chgData name="Palit, Tapti" userId="dec6fbcd-7598-406a-8cbf-504d4a3bac15" providerId="ADAL" clId="{ECD42228-5B96-4A72-B268-C46DF994E6B7}" dt="2024-01-30T02:31:25.666" v="84103" actId="21"/>
          <ac:spMkLst>
            <pc:docMk/>
            <pc:sldMk cId="73727201" sldId="1020"/>
            <ac:spMk id="9" creationId="{05E5E1A5-9203-86D7-D2D2-6F8449423FB7}"/>
          </ac:spMkLst>
        </pc:spChg>
        <pc:picChg chg="add del mod">
          <ac:chgData name="Palit, Tapti" userId="dec6fbcd-7598-406a-8cbf-504d4a3bac15" providerId="ADAL" clId="{ECD42228-5B96-4A72-B268-C46DF994E6B7}" dt="2024-02-09T01:50:23.835" v="102472" actId="22"/>
          <ac:picMkLst>
            <pc:docMk/>
            <pc:sldMk cId="73727201" sldId="1020"/>
            <ac:picMk id="8" creationId="{53C4B9D6-7CCC-080D-1156-6E9F317217E7}"/>
          </ac:picMkLst>
        </pc:picChg>
        <pc:picChg chg="add del mod">
          <ac:chgData name="Palit, Tapti" userId="dec6fbcd-7598-406a-8cbf-504d4a3bac15" providerId="ADAL" clId="{ECD42228-5B96-4A72-B268-C46DF994E6B7}" dt="2024-02-09T01:51:19.738" v="102482" actId="478"/>
          <ac:picMkLst>
            <pc:docMk/>
            <pc:sldMk cId="73727201" sldId="1020"/>
            <ac:picMk id="11" creationId="{B3DF4E16-F495-3387-541E-23551023B817}"/>
          </ac:picMkLst>
        </pc:picChg>
        <pc:picChg chg="add del mod">
          <ac:chgData name="Palit, Tapti" userId="dec6fbcd-7598-406a-8cbf-504d4a3bac15" providerId="ADAL" clId="{ECD42228-5B96-4A72-B268-C46DF994E6B7}" dt="2024-02-09T01:52:20.712" v="102487" actId="478"/>
          <ac:picMkLst>
            <pc:docMk/>
            <pc:sldMk cId="73727201" sldId="1020"/>
            <ac:picMk id="13" creationId="{D8F1A6DE-FF21-AACE-486E-0D89116ACCA2}"/>
          </ac:picMkLst>
        </pc:picChg>
        <pc:picChg chg="add mod">
          <ac:chgData name="Palit, Tapti" userId="dec6fbcd-7598-406a-8cbf-504d4a3bac15" providerId="ADAL" clId="{ECD42228-5B96-4A72-B268-C46DF994E6B7}" dt="2024-02-09T01:52:26.903" v="102490" actId="1076"/>
          <ac:picMkLst>
            <pc:docMk/>
            <pc:sldMk cId="73727201" sldId="1020"/>
            <ac:picMk id="15" creationId="{B85D0602-410C-6E5E-85C4-12CB8DA296DE}"/>
          </ac:picMkLst>
        </pc:picChg>
        <pc:picChg chg="add del">
          <ac:chgData name="Palit, Tapti" userId="dec6fbcd-7598-406a-8cbf-504d4a3bac15" providerId="ADAL" clId="{ECD42228-5B96-4A72-B268-C46DF994E6B7}" dt="2024-02-09T01:50:37.508" v="102474" actId="478"/>
          <ac:picMkLst>
            <pc:docMk/>
            <pc:sldMk cId="73727201" sldId="1020"/>
            <ac:picMk id="10242" creationId="{55574BE8-49C9-9D58-3C26-6916ED265C76}"/>
          </ac:picMkLst>
        </pc:picChg>
        <pc:extLst>
          <p:ext xmlns:p="http://schemas.openxmlformats.org/presentationml/2006/main" uri="{D6D511B9-2390-475A-947B-AFAB55BFBCF1}">
            <pc226:cmChg xmlns:pc226="http://schemas.microsoft.com/office/powerpoint/2022/06/main/command" chg="">
              <pc226:chgData name="Palit, Tapti" userId="dec6fbcd-7598-406a-8cbf-504d4a3bac15" providerId="ADAL" clId="{ECD42228-5B96-4A72-B268-C46DF994E6B7}" dt="2024-02-08T20:43:15.284" v="100666"/>
              <pc2:cmMkLst xmlns:pc2="http://schemas.microsoft.com/office/powerpoint/2019/9/main/command">
                <pc:docMk/>
                <pc:sldMk cId="73727201" sldId="1020"/>
                <pc2:cmMk id="{11DA3170-2077-4F0E-8C42-8CEFF570DF50}"/>
              </pc2:cmMkLst>
              <pc226:cmRplyChg chg="add">
                <pc226:chgData name="Palit, Tapti" userId="dec6fbcd-7598-406a-8cbf-504d4a3bac15" providerId="ADAL" clId="{ECD42228-5B96-4A72-B268-C46DF994E6B7}" dt="2024-02-08T20:43:15.284" v="100666"/>
                <pc2:cmRplyMkLst xmlns:pc2="http://schemas.microsoft.com/office/powerpoint/2019/9/main/command">
                  <pc:docMk/>
                  <pc:sldMk cId="73727201" sldId="1020"/>
                  <pc2:cmMk id="{11DA3170-2077-4F0E-8C42-8CEFF570DF50}"/>
                  <pc2:cmRplyMk id="{3EB8790B-1AE0-47E5-BCDC-CCED638BB95D}"/>
                </pc2:cmRplyMkLst>
              </pc226:cmRplyChg>
            </pc226:cmChg>
            <pc226:cmChg xmlns:pc226="http://schemas.microsoft.com/office/powerpoint/2022/06/main/command" chg="add">
              <pc226:chgData name="Palit, Tapti" userId="dec6fbcd-7598-406a-8cbf-504d4a3bac15" providerId="ADAL" clId="{ECD42228-5B96-4A72-B268-C46DF994E6B7}" dt="2024-02-07T04:04:35.499" v="100167"/>
              <pc2:cmMkLst xmlns:pc2="http://schemas.microsoft.com/office/powerpoint/2019/9/main/command">
                <pc:docMk/>
                <pc:sldMk cId="73727201" sldId="1020"/>
                <pc2:cmMk id="{E7EBBEB0-D584-427F-BB1B-4F83A2FDA8AA}"/>
              </pc2:cmMkLst>
            </pc226:cmChg>
          </p:ext>
        </pc:extLst>
      </pc:sldChg>
      <pc:sldChg chg="add del mod modShow">
        <pc:chgData name="Palit, Tapti" userId="dec6fbcd-7598-406a-8cbf-504d4a3bac15" providerId="ADAL" clId="{ECD42228-5B96-4A72-B268-C46DF994E6B7}" dt="2024-02-12T19:22:55.054" v="112489" actId="2696"/>
        <pc:sldMkLst>
          <pc:docMk/>
          <pc:sldMk cId="414179091" sldId="1020"/>
        </pc:sldMkLst>
      </pc:sldChg>
      <pc:sldChg chg="delSp add mod modShow modNotesTx">
        <pc:chgData name="Palit, Tapti" userId="dec6fbcd-7598-406a-8cbf-504d4a3bac15" providerId="ADAL" clId="{ECD42228-5B96-4A72-B268-C46DF994E6B7}" dt="2024-02-13T02:42:29.304" v="113530"/>
        <pc:sldMkLst>
          <pc:docMk/>
          <pc:sldMk cId="1268782865" sldId="1020"/>
        </pc:sldMkLst>
        <pc:spChg chg="del">
          <ac:chgData name="Palit, Tapti" userId="dec6fbcd-7598-406a-8cbf-504d4a3bac15" providerId="ADAL" clId="{ECD42228-5B96-4A72-B268-C46DF994E6B7}" dt="2024-02-12T19:23:08.530" v="112492" actId="478"/>
          <ac:spMkLst>
            <pc:docMk/>
            <pc:sldMk cId="1268782865" sldId="1020"/>
            <ac:spMk id="4" creationId="{523D6B34-C031-A659-8D64-3DCDC1B1DC78}"/>
          </ac:spMkLst>
        </pc:spChg>
        <pc:spChg chg="del">
          <ac:chgData name="Palit, Tapti" userId="dec6fbcd-7598-406a-8cbf-504d4a3bac15" providerId="ADAL" clId="{ECD42228-5B96-4A72-B268-C46DF994E6B7}" dt="2024-02-12T19:23:12.382" v="112493" actId="478"/>
          <ac:spMkLst>
            <pc:docMk/>
            <pc:sldMk cId="1268782865" sldId="1020"/>
            <ac:spMk id="5" creationId="{0D830A60-12D2-526E-1127-1E7A45BB32E1}"/>
          </ac:spMkLst>
        </pc:spChg>
      </pc:sldChg>
      <pc:sldChg chg="modSp del mod modNotesTx">
        <pc:chgData name="Palit, Tapti" userId="dec6fbcd-7598-406a-8cbf-504d4a3bac15" providerId="ADAL" clId="{ECD42228-5B96-4A72-B268-C46DF994E6B7}" dt="2024-01-27T02:02:07.387" v="61980" actId="2696"/>
        <pc:sldMkLst>
          <pc:docMk/>
          <pc:sldMk cId="1011192950" sldId="1021"/>
        </pc:sldMkLst>
        <pc:spChg chg="mod">
          <ac:chgData name="Palit, Tapti" userId="dec6fbcd-7598-406a-8cbf-504d4a3bac15" providerId="ADAL" clId="{ECD42228-5B96-4A72-B268-C46DF994E6B7}" dt="2024-01-26T15:32:31.625" v="61278" actId="5793"/>
          <ac:spMkLst>
            <pc:docMk/>
            <pc:sldMk cId="1011192950" sldId="1021"/>
            <ac:spMk id="3" creationId="{DBF81D88-EE7F-4956-ADB0-DA856615FD00}"/>
          </ac:spMkLst>
        </pc:spChg>
      </pc:sldChg>
      <pc:sldChg chg="addSp delSp modSp add mod addAnim delAnim modAnim modNotesTx">
        <pc:chgData name="Palit, Tapti" userId="dec6fbcd-7598-406a-8cbf-504d4a3bac15" providerId="ADAL" clId="{ECD42228-5B96-4A72-B268-C46DF994E6B7}" dt="2024-02-11T18:00:56.570" v="110961"/>
        <pc:sldMkLst>
          <pc:docMk/>
          <pc:sldMk cId="2364622868" sldId="1021"/>
        </pc:sldMkLst>
        <pc:spChg chg="mod">
          <ac:chgData name="Palit, Tapti" userId="dec6fbcd-7598-406a-8cbf-504d4a3bac15" providerId="ADAL" clId="{ECD42228-5B96-4A72-B268-C46DF994E6B7}" dt="2024-01-29T14:44:46.723" v="78770" actId="20577"/>
          <ac:spMkLst>
            <pc:docMk/>
            <pc:sldMk cId="2364622868" sldId="1021"/>
            <ac:spMk id="3" creationId="{DBF81D88-EE7F-4956-ADB0-DA856615FD00}"/>
          </ac:spMkLst>
        </pc:spChg>
        <pc:spChg chg="add mod">
          <ac:chgData name="Palit, Tapti" userId="dec6fbcd-7598-406a-8cbf-504d4a3bac15" providerId="ADAL" clId="{ECD42228-5B96-4A72-B268-C46DF994E6B7}" dt="2024-02-11T18:00:53.880" v="110960" actId="164"/>
          <ac:spMkLst>
            <pc:docMk/>
            <pc:sldMk cId="2364622868" sldId="1021"/>
            <ac:spMk id="5" creationId="{ED96C230-024C-6A72-3250-54FF1529BAF4}"/>
          </ac:spMkLst>
        </pc:spChg>
        <pc:spChg chg="add mod">
          <ac:chgData name="Palit, Tapti" userId="dec6fbcd-7598-406a-8cbf-504d4a3bac15" providerId="ADAL" clId="{ECD42228-5B96-4A72-B268-C46DF994E6B7}" dt="2024-02-11T18:00:53.880" v="110960" actId="164"/>
          <ac:spMkLst>
            <pc:docMk/>
            <pc:sldMk cId="2364622868" sldId="1021"/>
            <ac:spMk id="6" creationId="{37AD71AE-7F3E-85E8-94B8-698C4851D3DB}"/>
          </ac:spMkLst>
        </pc:spChg>
        <pc:spChg chg="add mod">
          <ac:chgData name="Palit, Tapti" userId="dec6fbcd-7598-406a-8cbf-504d4a3bac15" providerId="ADAL" clId="{ECD42228-5B96-4A72-B268-C46DF994E6B7}" dt="2024-02-11T18:00:53.880" v="110960" actId="164"/>
          <ac:spMkLst>
            <pc:docMk/>
            <pc:sldMk cId="2364622868" sldId="1021"/>
            <ac:spMk id="7" creationId="{E76E5C45-2BED-9F28-56CF-5E949F78037E}"/>
          </ac:spMkLst>
        </pc:spChg>
        <pc:spChg chg="add mod">
          <ac:chgData name="Palit, Tapti" userId="dec6fbcd-7598-406a-8cbf-504d4a3bac15" providerId="ADAL" clId="{ECD42228-5B96-4A72-B268-C46DF994E6B7}" dt="2024-02-11T18:00:53.880" v="110960" actId="164"/>
          <ac:spMkLst>
            <pc:docMk/>
            <pc:sldMk cId="2364622868" sldId="1021"/>
            <ac:spMk id="8" creationId="{7B3A3810-E5E4-3858-FA8C-A3BA07992130}"/>
          </ac:spMkLst>
        </pc:spChg>
        <pc:spChg chg="add mod">
          <ac:chgData name="Palit, Tapti" userId="dec6fbcd-7598-406a-8cbf-504d4a3bac15" providerId="ADAL" clId="{ECD42228-5B96-4A72-B268-C46DF994E6B7}" dt="2024-02-11T18:00:53.880" v="110960" actId="164"/>
          <ac:spMkLst>
            <pc:docMk/>
            <pc:sldMk cId="2364622868" sldId="1021"/>
            <ac:spMk id="9" creationId="{8ABBC10B-95DF-6E59-6504-DDCDBF591FA5}"/>
          </ac:spMkLst>
        </pc:spChg>
        <pc:spChg chg="mod">
          <ac:chgData name="Palit, Tapti" userId="dec6fbcd-7598-406a-8cbf-504d4a3bac15" providerId="ADAL" clId="{ECD42228-5B96-4A72-B268-C46DF994E6B7}" dt="2024-01-30T21:27:39.938" v="94860" actId="20577"/>
          <ac:spMkLst>
            <pc:docMk/>
            <pc:sldMk cId="2364622868" sldId="1021"/>
            <ac:spMk id="31" creationId="{A1AE6AAE-C7D3-E8E2-BBBE-C8BA0B0FDD7B}"/>
          </ac:spMkLst>
        </pc:spChg>
        <pc:grpChg chg="add mod">
          <ac:chgData name="Palit, Tapti" userId="dec6fbcd-7598-406a-8cbf-504d4a3bac15" providerId="ADAL" clId="{ECD42228-5B96-4A72-B268-C46DF994E6B7}" dt="2024-02-11T18:00:53.880" v="110960" actId="164"/>
          <ac:grpSpMkLst>
            <pc:docMk/>
            <pc:sldMk cId="2364622868" sldId="1021"/>
            <ac:grpSpMk id="10" creationId="{C3323663-54D9-58C3-FB03-0CAA90DEAAE1}"/>
          </ac:grpSpMkLst>
        </pc:grpChg>
        <pc:graphicFrameChg chg="add del mod modGraphic">
          <ac:chgData name="Palit, Tapti" userId="dec6fbcd-7598-406a-8cbf-504d4a3bac15" providerId="ADAL" clId="{ECD42228-5B96-4A72-B268-C46DF994E6B7}" dt="2024-01-30T17:10:52.354" v="93768" actId="478"/>
          <ac:graphicFrameMkLst>
            <pc:docMk/>
            <pc:sldMk cId="2364622868" sldId="1021"/>
            <ac:graphicFrameMk id="32" creationId="{662E3E91-EC1F-FAC9-6710-BA112B8C33B9}"/>
          </ac:graphicFrameMkLst>
        </pc:graphicFrameChg>
        <pc:cxnChg chg="add del mod">
          <ac:chgData name="Palit, Tapti" userId="dec6fbcd-7598-406a-8cbf-504d4a3bac15" providerId="ADAL" clId="{ECD42228-5B96-4A72-B268-C46DF994E6B7}" dt="2024-01-30T17:07:59.950" v="93744" actId="478"/>
          <ac:cxnSpMkLst>
            <pc:docMk/>
            <pc:sldMk cId="2364622868" sldId="1021"/>
            <ac:cxnSpMk id="7" creationId="{2D01C04F-B62D-80D3-AEF0-9BC894752CEC}"/>
          </ac:cxnSpMkLst>
        </pc:cxnChg>
      </pc:sldChg>
      <pc:sldChg chg="del">
        <pc:chgData name="Palit, Tapti" userId="dec6fbcd-7598-406a-8cbf-504d4a3bac15" providerId="ADAL" clId="{ECD42228-5B96-4A72-B268-C46DF994E6B7}" dt="2024-01-28T03:44:01.241" v="67437" actId="47"/>
        <pc:sldMkLst>
          <pc:docMk/>
          <pc:sldMk cId="1500167412" sldId="1022"/>
        </pc:sldMkLst>
      </pc:sldChg>
      <pc:sldChg chg="addSp delSp modSp mod chgLayout modNotesTx">
        <pc:chgData name="Palit, Tapti" userId="dec6fbcd-7598-406a-8cbf-504d4a3bac15" providerId="ADAL" clId="{ECD42228-5B96-4A72-B268-C46DF994E6B7}" dt="2024-01-26T15:34:16.556" v="61287" actId="20577"/>
        <pc:sldMkLst>
          <pc:docMk/>
          <pc:sldMk cId="2493544275" sldId="1022"/>
        </pc:sldMkLst>
        <pc:spChg chg="mod ord">
          <ac:chgData name="Palit, Tapti" userId="dec6fbcd-7598-406a-8cbf-504d4a3bac15" providerId="ADAL" clId="{ECD42228-5B96-4A72-B268-C46DF994E6B7}" dt="2024-01-26T15:21:24.859" v="60924" actId="20577"/>
          <ac:spMkLst>
            <pc:docMk/>
            <pc:sldMk cId="2493544275" sldId="1022"/>
            <ac:spMk id="2" creationId="{D7EC638E-4A77-46B8-B32A-298B47F2DEB0}"/>
          </ac:spMkLst>
        </pc:spChg>
        <pc:spChg chg="mod ord">
          <ac:chgData name="Palit, Tapti" userId="dec6fbcd-7598-406a-8cbf-504d4a3bac15" providerId="ADAL" clId="{ECD42228-5B96-4A72-B268-C46DF994E6B7}" dt="2024-01-26T15:21:37.623" v="60961" actId="20577"/>
          <ac:spMkLst>
            <pc:docMk/>
            <pc:sldMk cId="2493544275" sldId="1022"/>
            <ac:spMk id="3" creationId="{DBF81D88-EE7F-4956-ADB0-DA856615FD00}"/>
          </ac:spMkLst>
        </pc:spChg>
        <pc:spChg chg="mod ord">
          <ac:chgData name="Palit, Tapti" userId="dec6fbcd-7598-406a-8cbf-504d4a3bac15" providerId="ADAL" clId="{ECD42228-5B96-4A72-B268-C46DF994E6B7}" dt="2024-01-26T15:21:19.730" v="60918" actId="6264"/>
          <ac:spMkLst>
            <pc:docMk/>
            <pc:sldMk cId="2493544275" sldId="1022"/>
            <ac:spMk id="4" creationId="{51C8A26E-666D-4C70-84CF-ED9A6EADF9F2}"/>
          </ac:spMkLst>
        </pc:spChg>
        <pc:spChg chg="add del mod">
          <ac:chgData name="Palit, Tapti" userId="dec6fbcd-7598-406a-8cbf-504d4a3bac15" providerId="ADAL" clId="{ECD42228-5B96-4A72-B268-C46DF994E6B7}" dt="2024-01-26T15:21:19.730" v="60918" actId="6264"/>
          <ac:spMkLst>
            <pc:docMk/>
            <pc:sldMk cId="2493544275" sldId="1022"/>
            <ac:spMk id="6" creationId="{BB5C30C4-2293-EDEA-FAF5-C0F2510BC8B3}"/>
          </ac:spMkLst>
        </pc:spChg>
        <pc:spChg chg="add del mod">
          <ac:chgData name="Palit, Tapti" userId="dec6fbcd-7598-406a-8cbf-504d4a3bac15" providerId="ADAL" clId="{ECD42228-5B96-4A72-B268-C46DF994E6B7}" dt="2024-01-26T15:21:19.730" v="60918" actId="6264"/>
          <ac:spMkLst>
            <pc:docMk/>
            <pc:sldMk cId="2493544275" sldId="1022"/>
            <ac:spMk id="7" creationId="{FBC1CEB5-18F3-AE03-6732-8911CD738B6F}"/>
          </ac:spMkLst>
        </pc:spChg>
        <pc:spChg chg="add del mod">
          <ac:chgData name="Palit, Tapti" userId="dec6fbcd-7598-406a-8cbf-504d4a3bac15" providerId="ADAL" clId="{ECD42228-5B96-4A72-B268-C46DF994E6B7}" dt="2024-01-26T15:21:19.730" v="60918" actId="6264"/>
          <ac:spMkLst>
            <pc:docMk/>
            <pc:sldMk cId="2493544275" sldId="1022"/>
            <ac:spMk id="8" creationId="{CA111ED3-08D8-79D5-1CFD-CB935764CCF3}"/>
          </ac:spMkLst>
        </pc:spChg>
      </pc:sldChg>
      <pc:sldChg chg="addSp delSp modSp mod chgLayout modNotesTx">
        <pc:chgData name="Palit, Tapti" userId="dec6fbcd-7598-406a-8cbf-504d4a3bac15" providerId="ADAL" clId="{ECD42228-5B96-4A72-B268-C46DF994E6B7}" dt="2024-01-26T15:34:52.684" v="61300" actId="207"/>
        <pc:sldMkLst>
          <pc:docMk/>
          <pc:sldMk cId="2688675452" sldId="1023"/>
        </pc:sldMkLst>
        <pc:spChg chg="mod ord">
          <ac:chgData name="Palit, Tapti" userId="dec6fbcd-7598-406a-8cbf-504d4a3bac15" providerId="ADAL" clId="{ECD42228-5B96-4A72-B268-C46DF994E6B7}" dt="2024-01-26T15:21:46.405" v="60962" actId="6264"/>
          <ac:spMkLst>
            <pc:docMk/>
            <pc:sldMk cId="2688675452" sldId="1023"/>
            <ac:spMk id="2" creationId="{D7EC638E-4A77-46B8-B32A-298B47F2DEB0}"/>
          </ac:spMkLst>
        </pc:spChg>
        <pc:spChg chg="mod ord">
          <ac:chgData name="Palit, Tapti" userId="dec6fbcd-7598-406a-8cbf-504d4a3bac15" providerId="ADAL" clId="{ECD42228-5B96-4A72-B268-C46DF994E6B7}" dt="2024-01-26T15:21:56.566" v="60993" actId="20577"/>
          <ac:spMkLst>
            <pc:docMk/>
            <pc:sldMk cId="2688675452" sldId="1023"/>
            <ac:spMk id="3" creationId="{DBF81D88-EE7F-4956-ADB0-DA856615FD00}"/>
          </ac:spMkLst>
        </pc:spChg>
        <pc:spChg chg="mod ord">
          <ac:chgData name="Palit, Tapti" userId="dec6fbcd-7598-406a-8cbf-504d4a3bac15" providerId="ADAL" clId="{ECD42228-5B96-4A72-B268-C46DF994E6B7}" dt="2024-01-26T15:21:46.405" v="60962" actId="6264"/>
          <ac:spMkLst>
            <pc:docMk/>
            <pc:sldMk cId="2688675452" sldId="1023"/>
            <ac:spMk id="4" creationId="{51C8A26E-666D-4C70-84CF-ED9A6EADF9F2}"/>
          </ac:spMkLst>
        </pc:spChg>
        <pc:spChg chg="add del mod">
          <ac:chgData name="Palit, Tapti" userId="dec6fbcd-7598-406a-8cbf-504d4a3bac15" providerId="ADAL" clId="{ECD42228-5B96-4A72-B268-C46DF994E6B7}" dt="2024-01-26T15:21:46.405" v="60962" actId="6264"/>
          <ac:spMkLst>
            <pc:docMk/>
            <pc:sldMk cId="2688675452" sldId="1023"/>
            <ac:spMk id="6" creationId="{655BA58C-8FDC-4523-8F4A-26D215DD98A3}"/>
          </ac:spMkLst>
        </pc:spChg>
        <pc:spChg chg="add del mod">
          <ac:chgData name="Palit, Tapti" userId="dec6fbcd-7598-406a-8cbf-504d4a3bac15" providerId="ADAL" clId="{ECD42228-5B96-4A72-B268-C46DF994E6B7}" dt="2024-01-26T15:21:46.405" v="60962" actId="6264"/>
          <ac:spMkLst>
            <pc:docMk/>
            <pc:sldMk cId="2688675452" sldId="1023"/>
            <ac:spMk id="7" creationId="{DFB70FA5-879A-2CA5-F76A-43489BED7B5C}"/>
          </ac:spMkLst>
        </pc:spChg>
        <pc:spChg chg="add del mod">
          <ac:chgData name="Palit, Tapti" userId="dec6fbcd-7598-406a-8cbf-504d4a3bac15" providerId="ADAL" clId="{ECD42228-5B96-4A72-B268-C46DF994E6B7}" dt="2024-01-26T15:21:46.405" v="60962" actId="6264"/>
          <ac:spMkLst>
            <pc:docMk/>
            <pc:sldMk cId="2688675452" sldId="1023"/>
            <ac:spMk id="8" creationId="{A1804319-38E1-E2E1-C447-F45D48C4EBF1}"/>
          </ac:spMkLst>
        </pc:spChg>
        <pc:graphicFrameChg chg="modGraphic">
          <ac:chgData name="Palit, Tapti" userId="dec6fbcd-7598-406a-8cbf-504d4a3bac15" providerId="ADAL" clId="{ECD42228-5B96-4A72-B268-C46DF994E6B7}" dt="2024-01-26T15:34:52.684" v="61300" actId="207"/>
          <ac:graphicFrameMkLst>
            <pc:docMk/>
            <pc:sldMk cId="2688675452" sldId="1023"/>
            <ac:graphicFrameMk id="32" creationId="{662E3E91-EC1F-FAC9-6710-BA112B8C33B9}"/>
          </ac:graphicFrameMkLst>
        </pc:graphicFrameChg>
      </pc:sldChg>
      <pc:sldChg chg="addSp delSp modSp mod addCm delCm chgLayout modNotesTx">
        <pc:chgData name="Palit, Tapti" userId="dec6fbcd-7598-406a-8cbf-504d4a3bac15" providerId="ADAL" clId="{ECD42228-5B96-4A72-B268-C46DF994E6B7}" dt="2024-01-30T21:28:01.529" v="94868" actId="20577"/>
        <pc:sldMkLst>
          <pc:docMk/>
          <pc:sldMk cId="3926940956" sldId="1023"/>
        </pc:sldMkLst>
        <pc:spChg chg="mod ord">
          <ac:chgData name="Palit, Tapti" userId="dec6fbcd-7598-406a-8cbf-504d4a3bac15" providerId="ADAL" clId="{ECD42228-5B96-4A72-B268-C46DF994E6B7}" dt="2024-01-29T04:45:14.325" v="75838" actId="20577"/>
          <ac:spMkLst>
            <pc:docMk/>
            <pc:sldMk cId="3926940956" sldId="1023"/>
            <ac:spMk id="2" creationId="{D7EC638E-4A77-46B8-B32A-298B47F2DEB0}"/>
          </ac:spMkLst>
        </pc:spChg>
        <pc:spChg chg="mod ord">
          <ac:chgData name="Palit, Tapti" userId="dec6fbcd-7598-406a-8cbf-504d4a3bac15" providerId="ADAL" clId="{ECD42228-5B96-4A72-B268-C46DF994E6B7}" dt="2024-01-27T18:13:12.388" v="63794" actId="5793"/>
          <ac:spMkLst>
            <pc:docMk/>
            <pc:sldMk cId="3926940956" sldId="1023"/>
            <ac:spMk id="3" creationId="{DBF81D88-EE7F-4956-ADB0-DA856615FD00}"/>
          </ac:spMkLst>
        </pc:spChg>
        <pc:spChg chg="mod ord">
          <ac:chgData name="Palit, Tapti" userId="dec6fbcd-7598-406a-8cbf-504d4a3bac15" providerId="ADAL" clId="{ECD42228-5B96-4A72-B268-C46DF994E6B7}" dt="2024-01-27T03:43:58.003" v="63062" actId="6264"/>
          <ac:spMkLst>
            <pc:docMk/>
            <pc:sldMk cId="3926940956" sldId="1023"/>
            <ac:spMk id="4" creationId="{51C8A26E-666D-4C70-84CF-ED9A6EADF9F2}"/>
          </ac:spMkLst>
        </pc:spChg>
        <pc:spChg chg="del mod">
          <ac:chgData name="Palit, Tapti" userId="dec6fbcd-7598-406a-8cbf-504d4a3bac15" providerId="ADAL" clId="{ECD42228-5B96-4A72-B268-C46DF994E6B7}" dt="2024-01-30T02:57:31.956" v="84836" actId="478"/>
          <ac:spMkLst>
            <pc:docMk/>
            <pc:sldMk cId="3926940956" sldId="1023"/>
            <ac:spMk id="5" creationId="{31DCD2A0-6CAE-119A-2D94-9777B39F7F53}"/>
          </ac:spMkLst>
        </pc:spChg>
        <pc:spChg chg="add mod">
          <ac:chgData name="Palit, Tapti" userId="dec6fbcd-7598-406a-8cbf-504d4a3bac15" providerId="ADAL" clId="{ECD42228-5B96-4A72-B268-C46DF994E6B7}" dt="2024-01-30T17:12:30.700" v="93840"/>
          <ac:spMkLst>
            <pc:docMk/>
            <pc:sldMk cId="3926940956" sldId="1023"/>
            <ac:spMk id="5" creationId="{6D5FFB33-EE71-BB03-B555-D5AC9BD51003}"/>
          </ac:spMkLst>
        </pc:spChg>
        <pc:spChg chg="add mod">
          <ac:chgData name="Palit, Tapti" userId="dec6fbcd-7598-406a-8cbf-504d4a3bac15" providerId="ADAL" clId="{ECD42228-5B96-4A72-B268-C46DF994E6B7}" dt="2024-01-30T17:12:30.700" v="93840"/>
          <ac:spMkLst>
            <pc:docMk/>
            <pc:sldMk cId="3926940956" sldId="1023"/>
            <ac:spMk id="6" creationId="{3E2BC944-AA4D-F445-AAAA-AEDDE94AC755}"/>
          </ac:spMkLst>
        </pc:spChg>
        <pc:spChg chg="add del mod">
          <ac:chgData name="Palit, Tapti" userId="dec6fbcd-7598-406a-8cbf-504d4a3bac15" providerId="ADAL" clId="{ECD42228-5B96-4A72-B268-C46DF994E6B7}" dt="2024-01-27T03:43:58.003" v="63062" actId="6264"/>
          <ac:spMkLst>
            <pc:docMk/>
            <pc:sldMk cId="3926940956" sldId="1023"/>
            <ac:spMk id="6" creationId="{5998B395-C7D9-6A87-1B7A-D05677D55D4D}"/>
          </ac:spMkLst>
        </pc:spChg>
        <pc:spChg chg="add del mod">
          <ac:chgData name="Palit, Tapti" userId="dec6fbcd-7598-406a-8cbf-504d4a3bac15" providerId="ADAL" clId="{ECD42228-5B96-4A72-B268-C46DF994E6B7}" dt="2024-01-27T03:43:58.003" v="63062" actId="6264"/>
          <ac:spMkLst>
            <pc:docMk/>
            <pc:sldMk cId="3926940956" sldId="1023"/>
            <ac:spMk id="7" creationId="{9D853C66-34D4-34A3-2482-6D80DACF4CFA}"/>
          </ac:spMkLst>
        </pc:spChg>
        <pc:spChg chg="add mod">
          <ac:chgData name="Palit, Tapti" userId="dec6fbcd-7598-406a-8cbf-504d4a3bac15" providerId="ADAL" clId="{ECD42228-5B96-4A72-B268-C46DF994E6B7}" dt="2024-01-30T17:12:30.700" v="93840"/>
          <ac:spMkLst>
            <pc:docMk/>
            <pc:sldMk cId="3926940956" sldId="1023"/>
            <ac:spMk id="7" creationId="{C1EBED47-4CFA-42D0-16C1-E3268B3FDBE8}"/>
          </ac:spMkLst>
        </pc:spChg>
        <pc:spChg chg="add mod">
          <ac:chgData name="Palit, Tapti" userId="dec6fbcd-7598-406a-8cbf-504d4a3bac15" providerId="ADAL" clId="{ECD42228-5B96-4A72-B268-C46DF994E6B7}" dt="2024-01-30T17:12:30.700" v="93840"/>
          <ac:spMkLst>
            <pc:docMk/>
            <pc:sldMk cId="3926940956" sldId="1023"/>
            <ac:spMk id="8" creationId="{6C5D866E-BACE-7095-C4F1-06A2D0A43673}"/>
          </ac:spMkLst>
        </pc:spChg>
        <pc:spChg chg="add del mod">
          <ac:chgData name="Palit, Tapti" userId="dec6fbcd-7598-406a-8cbf-504d4a3bac15" providerId="ADAL" clId="{ECD42228-5B96-4A72-B268-C46DF994E6B7}" dt="2024-01-27T03:43:58.003" v="63062" actId="6264"/>
          <ac:spMkLst>
            <pc:docMk/>
            <pc:sldMk cId="3926940956" sldId="1023"/>
            <ac:spMk id="8" creationId="{7ABD2C13-EBC2-9B30-8A4D-6864EE09A62B}"/>
          </ac:spMkLst>
        </pc:spChg>
        <pc:spChg chg="add del">
          <ac:chgData name="Palit, Tapti" userId="dec6fbcd-7598-406a-8cbf-504d4a3bac15" providerId="ADAL" clId="{ECD42228-5B96-4A72-B268-C46DF994E6B7}" dt="2024-01-27T16:08:36.022" v="63709" actId="22"/>
          <ac:spMkLst>
            <pc:docMk/>
            <pc:sldMk cId="3926940956" sldId="1023"/>
            <ac:spMk id="10" creationId="{934F009D-8421-0929-05A5-8160AACB5BBD}"/>
          </ac:spMkLst>
        </pc:spChg>
        <pc:spChg chg="add mod">
          <ac:chgData name="Palit, Tapti" userId="dec6fbcd-7598-406a-8cbf-504d4a3bac15" providerId="ADAL" clId="{ECD42228-5B96-4A72-B268-C46DF994E6B7}" dt="2024-01-30T17:12:30.700" v="93840"/>
          <ac:spMkLst>
            <pc:docMk/>
            <pc:sldMk cId="3926940956" sldId="1023"/>
            <ac:spMk id="11" creationId="{5BBCC3D6-A83C-E672-189D-38F54BF7E759}"/>
          </ac:spMkLst>
        </pc:spChg>
        <pc:spChg chg="mod">
          <ac:chgData name="Palit, Tapti" userId="dec6fbcd-7598-406a-8cbf-504d4a3bac15" providerId="ADAL" clId="{ECD42228-5B96-4A72-B268-C46DF994E6B7}" dt="2024-01-30T21:28:01.529" v="94868" actId="20577"/>
          <ac:spMkLst>
            <pc:docMk/>
            <pc:sldMk cId="3926940956" sldId="1023"/>
            <ac:spMk id="31" creationId="{A1AE6AAE-C7D3-E8E2-BBBE-C8BA0B0FDD7B}"/>
          </ac:spMkLst>
        </pc:spChg>
        <pc:graphicFrameChg chg="del mod modGraphic">
          <ac:chgData name="Palit, Tapti" userId="dec6fbcd-7598-406a-8cbf-504d4a3bac15" providerId="ADAL" clId="{ECD42228-5B96-4A72-B268-C46DF994E6B7}" dt="2024-01-30T17:12:24.047" v="93839" actId="478"/>
          <ac:graphicFrameMkLst>
            <pc:docMk/>
            <pc:sldMk cId="3926940956" sldId="1023"/>
            <ac:graphicFrameMk id="32" creationId="{662E3E91-EC1F-FAC9-6710-BA112B8C33B9}"/>
          </ac:graphicFrameMkLst>
        </pc:graphicFrameChg>
        <pc:cxnChg chg="add mod">
          <ac:chgData name="Palit, Tapti" userId="dec6fbcd-7598-406a-8cbf-504d4a3bac15" providerId="ADAL" clId="{ECD42228-5B96-4A72-B268-C46DF994E6B7}" dt="2024-01-30T17:12:30.700" v="93840"/>
          <ac:cxnSpMkLst>
            <pc:docMk/>
            <pc:sldMk cId="3926940956" sldId="1023"/>
            <ac:cxnSpMk id="9" creationId="{2DB4CB82-A7E4-5AEF-728D-6994BDB42795}"/>
          </ac:cxnSpMkLst>
        </pc:cxnChg>
        <pc:cxnChg chg="add mod">
          <ac:chgData name="Palit, Tapti" userId="dec6fbcd-7598-406a-8cbf-504d4a3bac15" providerId="ADAL" clId="{ECD42228-5B96-4A72-B268-C46DF994E6B7}" dt="2024-01-30T17:12:30.700" v="93840"/>
          <ac:cxnSpMkLst>
            <pc:docMk/>
            <pc:sldMk cId="3926940956" sldId="1023"/>
            <ac:cxnSpMk id="10" creationId="{26476821-BA35-4E51-F736-DEC680942A8D}"/>
          </ac:cxnSpMkLst>
        </pc:cxnChg>
        <pc:cxnChg chg="add mod">
          <ac:chgData name="Palit, Tapti" userId="dec6fbcd-7598-406a-8cbf-504d4a3bac15" providerId="ADAL" clId="{ECD42228-5B96-4A72-B268-C46DF994E6B7}" dt="2024-01-30T17:12:52.473" v="93853" actId="14100"/>
          <ac:cxnSpMkLst>
            <pc:docMk/>
            <pc:sldMk cId="3926940956" sldId="1023"/>
            <ac:cxnSpMk id="13" creationId="{9E372A13-3045-3859-C788-A9422D7BD9CA}"/>
          </ac:cxnSpMkLst>
        </pc:cxnChg>
        <pc:cxnChg chg="add mod">
          <ac:chgData name="Palit, Tapti" userId="dec6fbcd-7598-406a-8cbf-504d4a3bac15" providerId="ADAL" clId="{ECD42228-5B96-4A72-B268-C46DF994E6B7}" dt="2024-01-30T17:12:50.377" v="93852" actId="14100"/>
          <ac:cxnSpMkLst>
            <pc:docMk/>
            <pc:sldMk cId="3926940956" sldId="1023"/>
            <ac:cxnSpMk id="14" creationId="{6B8D200B-A2DB-C016-D2AE-461E33F48259}"/>
          </ac:cxnSpMkLst>
        </pc:cxnChg>
        <pc:extLst>
          <p:ext xmlns:p="http://schemas.openxmlformats.org/presentationml/2006/main" uri="{D6D511B9-2390-475A-947B-AFAB55BFBCF1}">
            <pc226:cmChg xmlns:pc226="http://schemas.microsoft.com/office/powerpoint/2022/06/main/command" chg="add del">
              <pc226:chgData name="Palit, Tapti" userId="dec6fbcd-7598-406a-8cbf-504d4a3bac15" providerId="ADAL" clId="{ECD42228-5B96-4A72-B268-C46DF994E6B7}" dt="2024-01-29T04:41:21.937" v="75731"/>
              <pc2:cmMkLst xmlns:pc2="http://schemas.microsoft.com/office/powerpoint/2019/9/main/command">
                <pc:docMk/>
                <pc:sldMk cId="3926940956" sldId="1023"/>
                <pc2:cmMk id="{10A918B6-37BF-4F76-A922-C85FBF218E78}"/>
              </pc2:cmMkLst>
            </pc226:cmChg>
          </p:ext>
        </pc:extLst>
      </pc:sldChg>
      <pc:sldChg chg="addSp delSp modSp mod addCm modCm modNotesTx">
        <pc:chgData name="Palit, Tapti" userId="dec6fbcd-7598-406a-8cbf-504d4a3bac15" providerId="ADAL" clId="{ECD42228-5B96-4A72-B268-C46DF994E6B7}" dt="2024-02-13T13:14:06.320" v="115793" actId="20577"/>
        <pc:sldMkLst>
          <pc:docMk/>
          <pc:sldMk cId="271275750" sldId="1024"/>
        </pc:sldMkLst>
        <pc:spChg chg="mod">
          <ac:chgData name="Palit, Tapti" userId="dec6fbcd-7598-406a-8cbf-504d4a3bac15" providerId="ADAL" clId="{ECD42228-5B96-4A72-B268-C46DF994E6B7}" dt="2024-01-27T04:02:18.745" v="63128" actId="20577"/>
          <ac:spMkLst>
            <pc:docMk/>
            <pc:sldMk cId="271275750" sldId="1024"/>
            <ac:spMk id="2" creationId="{E470CC57-6C32-7825-9CCD-F4A192D3119F}"/>
          </ac:spMkLst>
        </pc:spChg>
        <pc:spChg chg="mod">
          <ac:chgData name="Palit, Tapti" userId="dec6fbcd-7598-406a-8cbf-504d4a3bac15" providerId="ADAL" clId="{ECD42228-5B96-4A72-B268-C46DF994E6B7}" dt="2024-01-27T02:02:26.403" v="62011" actId="20577"/>
          <ac:spMkLst>
            <pc:docMk/>
            <pc:sldMk cId="271275750" sldId="1024"/>
            <ac:spMk id="3" creationId="{E4A3937F-3571-5A5D-0101-49651F5C7D3F}"/>
          </ac:spMkLst>
        </pc:spChg>
        <pc:spChg chg="mod">
          <ac:chgData name="Palit, Tapti" userId="dec6fbcd-7598-406a-8cbf-504d4a3bac15" providerId="ADAL" clId="{ECD42228-5B96-4A72-B268-C46DF994E6B7}" dt="2024-01-30T16:54:08.817" v="93112" actId="20577"/>
          <ac:spMkLst>
            <pc:docMk/>
            <pc:sldMk cId="271275750" sldId="1024"/>
            <ac:spMk id="5" creationId="{F5F324E9-714C-1CBF-1CCD-9A6C2AA76298}"/>
          </ac:spMkLst>
        </pc:spChg>
        <pc:spChg chg="mod">
          <ac:chgData name="Palit, Tapti" userId="dec6fbcd-7598-406a-8cbf-504d4a3bac15" providerId="ADAL" clId="{ECD42228-5B96-4A72-B268-C46DF994E6B7}" dt="2024-01-30T16:54:12.701" v="93114" actId="20577"/>
          <ac:spMkLst>
            <pc:docMk/>
            <pc:sldMk cId="271275750" sldId="1024"/>
            <ac:spMk id="6" creationId="{18132DDA-DB08-4137-C62D-F1B586D0284D}"/>
          </ac:spMkLst>
        </pc:spChg>
        <pc:spChg chg="mod">
          <ac:chgData name="Palit, Tapti" userId="dec6fbcd-7598-406a-8cbf-504d4a3bac15" providerId="ADAL" clId="{ECD42228-5B96-4A72-B268-C46DF994E6B7}" dt="2024-01-27T02:04:19.106" v="62128" actId="1076"/>
          <ac:spMkLst>
            <pc:docMk/>
            <pc:sldMk cId="271275750" sldId="1024"/>
            <ac:spMk id="8" creationId="{CD142230-6606-3059-9159-E801862B6AB2}"/>
          </ac:spMkLst>
        </pc:spChg>
        <pc:spChg chg="del mod">
          <ac:chgData name="Palit, Tapti" userId="dec6fbcd-7598-406a-8cbf-504d4a3bac15" providerId="ADAL" clId="{ECD42228-5B96-4A72-B268-C46DF994E6B7}" dt="2024-01-30T03:00:43.887" v="85036" actId="478"/>
          <ac:spMkLst>
            <pc:docMk/>
            <pc:sldMk cId="271275750" sldId="1024"/>
            <ac:spMk id="9" creationId="{A0FEF42B-E7F8-3BFC-B50B-0179F150BFEA}"/>
          </ac:spMkLst>
        </pc:spChg>
        <pc:spChg chg="add mod">
          <ac:chgData name="Palit, Tapti" userId="dec6fbcd-7598-406a-8cbf-504d4a3bac15" providerId="ADAL" clId="{ECD42228-5B96-4A72-B268-C46DF994E6B7}" dt="2024-01-30T19:44:25.604" v="94721" actId="20577"/>
          <ac:spMkLst>
            <pc:docMk/>
            <pc:sldMk cId="271275750" sldId="1024"/>
            <ac:spMk id="9" creationId="{B6EA2D89-810C-AE28-37BF-B9D24992AE20}"/>
          </ac:spMkLst>
        </pc:spChg>
        <pc:spChg chg="add mod">
          <ac:chgData name="Palit, Tapti" userId="dec6fbcd-7598-406a-8cbf-504d4a3bac15" providerId="ADAL" clId="{ECD42228-5B96-4A72-B268-C46DF994E6B7}" dt="2024-01-30T03:05:31.849" v="85091" actId="14100"/>
          <ac:spMkLst>
            <pc:docMk/>
            <pc:sldMk cId="271275750" sldId="1024"/>
            <ac:spMk id="10" creationId="{46849302-1299-6088-3944-A4A5A488C43C}"/>
          </ac:spMkLst>
        </pc:spChg>
        <pc:spChg chg="add mod">
          <ac:chgData name="Palit, Tapti" userId="dec6fbcd-7598-406a-8cbf-504d4a3bac15" providerId="ADAL" clId="{ECD42228-5B96-4A72-B268-C46DF994E6B7}" dt="2024-01-30T19:44:31.764" v="94725" actId="20577"/>
          <ac:spMkLst>
            <pc:docMk/>
            <pc:sldMk cId="271275750" sldId="1024"/>
            <ac:spMk id="12" creationId="{B45C68AF-79FF-97D3-03A3-B6F915DF77AF}"/>
          </ac:spMkLst>
        </pc:spChg>
        <pc:picChg chg="add mod">
          <ac:chgData name="Palit, Tapti" userId="dec6fbcd-7598-406a-8cbf-504d4a3bac15" providerId="ADAL" clId="{ECD42228-5B96-4A72-B268-C46DF994E6B7}" dt="2024-01-30T03:00:52.121" v="85039" actId="14100"/>
          <ac:picMkLst>
            <pc:docMk/>
            <pc:sldMk cId="271275750" sldId="1024"/>
            <ac:picMk id="11" creationId="{923357D2-30CA-B996-1977-2EE94E9B961D}"/>
          </ac:picMkLst>
        </pc:picChg>
        <pc:cxnChg chg="mod">
          <ac:chgData name="Palit, Tapti" userId="dec6fbcd-7598-406a-8cbf-504d4a3bac15" providerId="ADAL" clId="{ECD42228-5B96-4A72-B268-C46DF994E6B7}" dt="2024-01-27T02:04:19.106" v="62128" actId="1076"/>
          <ac:cxnSpMkLst>
            <pc:docMk/>
            <pc:sldMk cId="271275750" sldId="1024"/>
            <ac:cxnSpMk id="7" creationId="{BC8EB2D9-0A72-0953-FC3C-1ECB90465A56}"/>
          </ac:cxnSpMkLst>
        </pc:cxnChg>
        <pc:extLst>
          <p:ext xmlns:p="http://schemas.openxmlformats.org/presentationml/2006/main" uri="{D6D511B9-2390-475A-947B-AFAB55BFBCF1}">
            <pc226:cmChg xmlns:pc226="http://schemas.microsoft.com/office/powerpoint/2022/06/main/command" chg="add">
              <pc226:chgData name="Palit, Tapti" userId="dec6fbcd-7598-406a-8cbf-504d4a3bac15" providerId="ADAL" clId="{ECD42228-5B96-4A72-B268-C46DF994E6B7}" dt="2024-02-12T19:23:44.835" v="112510"/>
              <pc2:cmMkLst xmlns:pc2="http://schemas.microsoft.com/office/powerpoint/2019/9/main/command">
                <pc:docMk/>
                <pc:sldMk cId="271275750" sldId="1024"/>
                <pc2:cmMk id="{C3125093-DDEE-4F4A-9578-6E2304D1A06D}"/>
              </pc2:cmMkLst>
            </pc226:cmChg>
            <pc226:cmChg xmlns:pc226="http://schemas.microsoft.com/office/powerpoint/2022/06/main/command" chg="">
              <pc226:chgData name="Palit, Tapti" userId="dec6fbcd-7598-406a-8cbf-504d4a3bac15" providerId="ADAL" clId="{ECD42228-5B96-4A72-B268-C46DF994E6B7}" dt="2024-02-08T20:41:38.774" v="100662"/>
              <pc2:cmMkLst xmlns:pc2="http://schemas.microsoft.com/office/powerpoint/2019/9/main/command">
                <pc:docMk/>
                <pc:sldMk cId="271275750" sldId="1024"/>
                <pc2:cmMk id="{B2BDA4D2-2882-4B08-B924-A3B27FC51D67}"/>
              </pc2:cmMkLst>
              <pc226:cmRplyChg chg="add">
                <pc226:chgData name="Palit, Tapti" userId="dec6fbcd-7598-406a-8cbf-504d4a3bac15" providerId="ADAL" clId="{ECD42228-5B96-4A72-B268-C46DF994E6B7}" dt="2024-02-08T20:41:38.774" v="100662"/>
                <pc2:cmRplyMkLst xmlns:pc2="http://schemas.microsoft.com/office/powerpoint/2019/9/main/command">
                  <pc:docMk/>
                  <pc:sldMk cId="271275750" sldId="1024"/>
                  <pc2:cmMk id="{B2BDA4D2-2882-4B08-B924-A3B27FC51D67}"/>
                  <pc2:cmRplyMk id="{6D883C5A-4879-46BF-BAC8-B4744EC20BB5}"/>
                </pc2:cmRplyMkLst>
              </pc226:cmRplyChg>
            </pc226:cmChg>
          </p:ext>
        </pc:extLst>
      </pc:sldChg>
      <pc:sldChg chg="addSp delSp modSp mod modClrScheme chgLayout">
        <pc:chgData name="Palit, Tapti" userId="dec6fbcd-7598-406a-8cbf-504d4a3bac15" providerId="ADAL" clId="{ECD42228-5B96-4A72-B268-C46DF994E6B7}" dt="2024-01-30T19:44:42.334" v="94731" actId="20577"/>
        <pc:sldMkLst>
          <pc:docMk/>
          <pc:sldMk cId="395946385" sldId="1025"/>
        </pc:sldMkLst>
        <pc:spChg chg="mod ord">
          <ac:chgData name="Palit, Tapti" userId="dec6fbcd-7598-406a-8cbf-504d4a3bac15" providerId="ADAL" clId="{ECD42228-5B96-4A72-B268-C46DF994E6B7}" dt="2024-01-30T19:22:32.061" v="93981" actId="700"/>
          <ac:spMkLst>
            <pc:docMk/>
            <pc:sldMk cId="395946385" sldId="1025"/>
            <ac:spMk id="2" creationId="{E470CC57-6C32-7825-9CCD-F4A192D3119F}"/>
          </ac:spMkLst>
        </pc:spChg>
        <pc:spChg chg="mod ord">
          <ac:chgData name="Palit, Tapti" userId="dec6fbcd-7598-406a-8cbf-504d4a3bac15" providerId="ADAL" clId="{ECD42228-5B96-4A72-B268-C46DF994E6B7}" dt="2024-01-30T19:22:32.061" v="93981" actId="700"/>
          <ac:spMkLst>
            <pc:docMk/>
            <pc:sldMk cId="395946385" sldId="1025"/>
            <ac:spMk id="3" creationId="{E4A3937F-3571-5A5D-0101-49651F5C7D3F}"/>
          </ac:spMkLst>
        </pc:spChg>
        <pc:spChg chg="mod ord">
          <ac:chgData name="Palit, Tapti" userId="dec6fbcd-7598-406a-8cbf-504d4a3bac15" providerId="ADAL" clId="{ECD42228-5B96-4A72-B268-C46DF994E6B7}" dt="2024-01-30T19:22:32.061" v="93981" actId="700"/>
          <ac:spMkLst>
            <pc:docMk/>
            <pc:sldMk cId="395946385" sldId="1025"/>
            <ac:spMk id="4" creationId="{84E4AC4E-46D8-F107-6CE5-3DD0AA5C64D2}"/>
          </ac:spMkLst>
        </pc:spChg>
        <pc:spChg chg="add mod">
          <ac:chgData name="Palit, Tapti" userId="dec6fbcd-7598-406a-8cbf-504d4a3bac15" providerId="ADAL" clId="{ECD42228-5B96-4A72-B268-C46DF994E6B7}" dt="2024-01-30T03:05:24.985" v="85090" actId="14100"/>
          <ac:spMkLst>
            <pc:docMk/>
            <pc:sldMk cId="395946385" sldId="1025"/>
            <ac:spMk id="5" creationId="{0170A918-B646-3767-DDF3-CCA132463C1F}"/>
          </ac:spMkLst>
        </pc:spChg>
        <pc:spChg chg="del">
          <ac:chgData name="Palit, Tapti" userId="dec6fbcd-7598-406a-8cbf-504d4a3bac15" providerId="ADAL" clId="{ECD42228-5B96-4A72-B268-C46DF994E6B7}" dt="2024-01-27T02:04:45.247" v="62130" actId="478"/>
          <ac:spMkLst>
            <pc:docMk/>
            <pc:sldMk cId="395946385" sldId="1025"/>
            <ac:spMk id="5" creationId="{F5F324E9-714C-1CBF-1CCD-9A6C2AA76298}"/>
          </ac:spMkLst>
        </pc:spChg>
        <pc:spChg chg="del">
          <ac:chgData name="Palit, Tapti" userId="dec6fbcd-7598-406a-8cbf-504d4a3bac15" providerId="ADAL" clId="{ECD42228-5B96-4A72-B268-C46DF994E6B7}" dt="2024-01-27T02:04:45.247" v="62130" actId="478"/>
          <ac:spMkLst>
            <pc:docMk/>
            <pc:sldMk cId="395946385" sldId="1025"/>
            <ac:spMk id="6" creationId="{18132DDA-DB08-4137-C62D-F1B586D0284D}"/>
          </ac:spMkLst>
        </pc:spChg>
        <pc:spChg chg="add mod">
          <ac:chgData name="Palit, Tapti" userId="dec6fbcd-7598-406a-8cbf-504d4a3bac15" providerId="ADAL" clId="{ECD42228-5B96-4A72-B268-C46DF994E6B7}" dt="2024-01-30T19:44:42.334" v="94731" actId="20577"/>
          <ac:spMkLst>
            <pc:docMk/>
            <pc:sldMk cId="395946385" sldId="1025"/>
            <ac:spMk id="7" creationId="{6452CF1B-78A0-4648-919A-8D05EDE36AEA}"/>
          </ac:spMkLst>
        </pc:spChg>
        <pc:spChg chg="add del mod">
          <ac:chgData name="Palit, Tapti" userId="dec6fbcd-7598-406a-8cbf-504d4a3bac15" providerId="ADAL" clId="{ECD42228-5B96-4A72-B268-C46DF994E6B7}" dt="2024-01-30T19:18:00.913" v="93975" actId="478"/>
          <ac:spMkLst>
            <pc:docMk/>
            <pc:sldMk cId="395946385" sldId="1025"/>
            <ac:spMk id="8" creationId="{32D7F35A-CD5B-AE3A-0351-0EA4B4028233}"/>
          </ac:spMkLst>
        </pc:spChg>
        <pc:spChg chg="del">
          <ac:chgData name="Palit, Tapti" userId="dec6fbcd-7598-406a-8cbf-504d4a3bac15" providerId="ADAL" clId="{ECD42228-5B96-4A72-B268-C46DF994E6B7}" dt="2024-01-27T02:04:45.247" v="62130" actId="478"/>
          <ac:spMkLst>
            <pc:docMk/>
            <pc:sldMk cId="395946385" sldId="1025"/>
            <ac:spMk id="8" creationId="{CD142230-6606-3059-9159-E801862B6AB2}"/>
          </ac:spMkLst>
        </pc:spChg>
        <pc:spChg chg="add mod">
          <ac:chgData name="Palit, Tapti" userId="dec6fbcd-7598-406a-8cbf-504d4a3bac15" providerId="ADAL" clId="{ECD42228-5B96-4A72-B268-C46DF994E6B7}" dt="2024-01-30T19:44:36.495" v="94727" actId="20577"/>
          <ac:spMkLst>
            <pc:docMk/>
            <pc:sldMk cId="395946385" sldId="1025"/>
            <ac:spMk id="9" creationId="{548E055E-8202-34EC-F68E-0D55388DC0B5}"/>
          </ac:spMkLst>
        </pc:spChg>
        <pc:spChg chg="del">
          <ac:chgData name="Palit, Tapti" userId="dec6fbcd-7598-406a-8cbf-504d4a3bac15" providerId="ADAL" clId="{ECD42228-5B96-4A72-B268-C46DF994E6B7}" dt="2024-01-27T02:04:45.247" v="62130" actId="478"/>
          <ac:spMkLst>
            <pc:docMk/>
            <pc:sldMk cId="395946385" sldId="1025"/>
            <ac:spMk id="9" creationId="{A0FEF42B-E7F8-3BFC-B50B-0179F150BFEA}"/>
          </ac:spMkLst>
        </pc:spChg>
        <pc:spChg chg="add mod">
          <ac:chgData name="Palit, Tapti" userId="dec6fbcd-7598-406a-8cbf-504d4a3bac15" providerId="ADAL" clId="{ECD42228-5B96-4A72-B268-C46DF994E6B7}" dt="2024-01-30T16:54:16.301" v="93115" actId="20577"/>
          <ac:spMkLst>
            <pc:docMk/>
            <pc:sldMk cId="395946385" sldId="1025"/>
            <ac:spMk id="11" creationId="{29307AF8-12AE-6E55-7E39-F5C536917790}"/>
          </ac:spMkLst>
        </pc:spChg>
        <pc:spChg chg="add mod">
          <ac:chgData name="Palit, Tapti" userId="dec6fbcd-7598-406a-8cbf-504d4a3bac15" providerId="ADAL" clId="{ECD42228-5B96-4A72-B268-C46DF994E6B7}" dt="2024-01-30T16:54:21.971" v="93118" actId="20577"/>
          <ac:spMkLst>
            <pc:docMk/>
            <pc:sldMk cId="395946385" sldId="1025"/>
            <ac:spMk id="12" creationId="{A0852633-8E31-2A62-E860-8DFCA65ACC96}"/>
          </ac:spMkLst>
        </pc:spChg>
        <pc:spChg chg="add mod">
          <ac:chgData name="Palit, Tapti" userId="dec6fbcd-7598-406a-8cbf-504d4a3bac15" providerId="ADAL" clId="{ECD42228-5B96-4A72-B268-C46DF994E6B7}" dt="2024-01-27T03:41:23.663" v="63006" actId="1076"/>
          <ac:spMkLst>
            <pc:docMk/>
            <pc:sldMk cId="395946385" sldId="1025"/>
            <ac:spMk id="14" creationId="{99307434-CDE7-A06A-150C-EAE54C4A357B}"/>
          </ac:spMkLst>
        </pc:spChg>
        <pc:spChg chg="add mod ord">
          <ac:chgData name="Palit, Tapti" userId="dec6fbcd-7598-406a-8cbf-504d4a3bac15" providerId="ADAL" clId="{ECD42228-5B96-4A72-B268-C46DF994E6B7}" dt="2024-01-30T19:23:08.957" v="94024" actId="20577"/>
          <ac:spMkLst>
            <pc:docMk/>
            <pc:sldMk cId="395946385" sldId="1025"/>
            <ac:spMk id="15" creationId="{0888F352-8C5F-6E76-4296-4B2830B4F613}"/>
          </ac:spMkLst>
        </pc:spChg>
        <pc:spChg chg="add del mod">
          <ac:chgData name="Palit, Tapti" userId="dec6fbcd-7598-406a-8cbf-504d4a3bac15" providerId="ADAL" clId="{ECD42228-5B96-4A72-B268-C46DF994E6B7}" dt="2024-01-30T03:00:56.371" v="85040" actId="478"/>
          <ac:spMkLst>
            <pc:docMk/>
            <pc:sldMk cId="395946385" sldId="1025"/>
            <ac:spMk id="15" creationId="{47F17FE7-CC15-A36A-4194-D4565C7062F4}"/>
          </ac:spMkLst>
        </pc:spChg>
        <pc:picChg chg="add mod">
          <ac:chgData name="Palit, Tapti" userId="dec6fbcd-7598-406a-8cbf-504d4a3bac15" providerId="ADAL" clId="{ECD42228-5B96-4A72-B268-C46DF994E6B7}" dt="2024-01-30T03:01:32.111" v="85048" actId="1076"/>
          <ac:picMkLst>
            <pc:docMk/>
            <pc:sldMk cId="395946385" sldId="1025"/>
            <ac:picMk id="6" creationId="{58A45215-2165-9773-A4DA-17EC016BF255}"/>
          </ac:picMkLst>
        </pc:picChg>
        <pc:picChg chg="mod">
          <ac:chgData name="Palit, Tapti" userId="dec6fbcd-7598-406a-8cbf-504d4a3bac15" providerId="ADAL" clId="{ECD42228-5B96-4A72-B268-C46DF994E6B7}" dt="2024-01-30T19:22:34.379" v="93982" actId="1076"/>
          <ac:picMkLst>
            <pc:docMk/>
            <pc:sldMk cId="395946385" sldId="1025"/>
            <ac:picMk id="10" creationId="{613987A6-F187-E522-A11D-DFEAB29D1236}"/>
          </ac:picMkLst>
        </pc:picChg>
        <pc:cxnChg chg="del mod">
          <ac:chgData name="Palit, Tapti" userId="dec6fbcd-7598-406a-8cbf-504d4a3bac15" providerId="ADAL" clId="{ECD42228-5B96-4A72-B268-C46DF994E6B7}" dt="2024-01-27T02:04:45.247" v="62130" actId="478"/>
          <ac:cxnSpMkLst>
            <pc:docMk/>
            <pc:sldMk cId="395946385" sldId="1025"/>
            <ac:cxnSpMk id="7" creationId="{BC8EB2D9-0A72-0953-FC3C-1ECB90465A56}"/>
          </ac:cxnSpMkLst>
        </pc:cxnChg>
        <pc:cxnChg chg="add mod">
          <ac:chgData name="Palit, Tapti" userId="dec6fbcd-7598-406a-8cbf-504d4a3bac15" providerId="ADAL" clId="{ECD42228-5B96-4A72-B268-C46DF994E6B7}" dt="2024-01-27T02:04:53.075" v="62131"/>
          <ac:cxnSpMkLst>
            <pc:docMk/>
            <pc:sldMk cId="395946385" sldId="1025"/>
            <ac:cxnSpMk id="13" creationId="{37C1C6C8-4576-F2D5-D089-08AEDDB464F4}"/>
          </ac:cxnSpMkLst>
        </pc:cxnChg>
      </pc:sldChg>
      <pc:sldChg chg="addSp delSp modSp del mod addCm">
        <pc:chgData name="Palit, Tapti" userId="dec6fbcd-7598-406a-8cbf-504d4a3bac15" providerId="ADAL" clId="{ECD42228-5B96-4A72-B268-C46DF994E6B7}" dt="2024-01-28T03:47:38.566" v="67439" actId="47"/>
        <pc:sldMkLst>
          <pc:docMk/>
          <pc:sldMk cId="1600423913" sldId="1026"/>
        </pc:sldMkLst>
        <pc:spChg chg="del mod">
          <ac:chgData name="Palit, Tapti" userId="dec6fbcd-7598-406a-8cbf-504d4a3bac15" providerId="ADAL" clId="{ECD42228-5B96-4A72-B268-C46DF994E6B7}" dt="2024-01-28T02:27:06.394" v="67396" actId="478"/>
          <ac:spMkLst>
            <pc:docMk/>
            <pc:sldMk cId="1600423913" sldId="1026"/>
            <ac:spMk id="3" creationId="{1DE32838-0EFD-ED43-CD51-D5E95C26D3D4}"/>
          </ac:spMkLst>
        </pc:spChg>
        <pc:spChg chg="add mod">
          <ac:chgData name="Palit, Tapti" userId="dec6fbcd-7598-406a-8cbf-504d4a3bac15" providerId="ADAL" clId="{ECD42228-5B96-4A72-B268-C46DF994E6B7}" dt="2024-01-28T02:27:06.394" v="67396" actId="478"/>
          <ac:spMkLst>
            <pc:docMk/>
            <pc:sldMk cId="1600423913" sldId="1026"/>
            <ac:spMk id="6" creationId="{F2BC335F-E1BC-BAE0-1813-A1C89CF9AAD5}"/>
          </ac:spMkLst>
        </pc:spChg>
        <pc:extLst>
          <p:ext xmlns:p="http://schemas.openxmlformats.org/presentationml/2006/main" uri="{D6D511B9-2390-475A-947B-AFAB55BFBCF1}">
            <pc226:cmChg xmlns:pc226="http://schemas.microsoft.com/office/powerpoint/2022/06/main/command" chg="add">
              <pc226:chgData name="Palit, Tapti" userId="dec6fbcd-7598-406a-8cbf-504d4a3bac15" providerId="ADAL" clId="{ECD42228-5B96-4A72-B268-C46DF994E6B7}" dt="2024-01-28T02:01:09.197" v="67394"/>
              <pc2:cmMkLst xmlns:pc2="http://schemas.microsoft.com/office/powerpoint/2019/9/main/command">
                <pc:docMk/>
                <pc:sldMk cId="1600423913" sldId="1026"/>
                <pc2:cmMk id="{90075579-E442-4764-BFCC-C181C808E853}"/>
              </pc2:cmMkLst>
            </pc226:cmChg>
          </p:ext>
        </pc:extLst>
      </pc:sldChg>
      <pc:sldChg chg="modSp del mod">
        <pc:chgData name="Palit, Tapti" userId="dec6fbcd-7598-406a-8cbf-504d4a3bac15" providerId="ADAL" clId="{ECD42228-5B96-4A72-B268-C46DF994E6B7}" dt="2024-01-27T21:30:06.770" v="65329" actId="2696"/>
        <pc:sldMkLst>
          <pc:docMk/>
          <pc:sldMk cId="1072800903" sldId="1027"/>
        </pc:sldMkLst>
        <pc:spChg chg="mod">
          <ac:chgData name="Palit, Tapti" userId="dec6fbcd-7598-406a-8cbf-504d4a3bac15" providerId="ADAL" clId="{ECD42228-5B96-4A72-B268-C46DF994E6B7}" dt="2024-01-27T03:53:34.920" v="63069" actId="20577"/>
          <ac:spMkLst>
            <pc:docMk/>
            <pc:sldMk cId="1072800903" sldId="1027"/>
            <ac:spMk id="3" creationId="{718731F3-A54E-5387-C447-464520FADB53}"/>
          </ac:spMkLst>
        </pc:spChg>
        <pc:spChg chg="mod">
          <ac:chgData name="Palit, Tapti" userId="dec6fbcd-7598-406a-8cbf-504d4a3bac15" providerId="ADAL" clId="{ECD42228-5B96-4A72-B268-C46DF994E6B7}" dt="2024-01-27T02:44:19.036" v="62287" actId="20577"/>
          <ac:spMkLst>
            <pc:docMk/>
            <pc:sldMk cId="1072800903" sldId="1027"/>
            <ac:spMk id="13" creationId="{DC9952A5-D4AA-48DB-2BE7-931A7943F3FA}"/>
          </ac:spMkLst>
        </pc:spChg>
        <pc:spChg chg="mod">
          <ac:chgData name="Palit, Tapti" userId="dec6fbcd-7598-406a-8cbf-504d4a3bac15" providerId="ADAL" clId="{ECD42228-5B96-4A72-B268-C46DF994E6B7}" dt="2024-01-27T02:45:14.589" v="62308" actId="1076"/>
          <ac:spMkLst>
            <pc:docMk/>
            <pc:sldMk cId="1072800903" sldId="1027"/>
            <ac:spMk id="14" creationId="{41691B7A-4D79-9769-AABF-974AD25932B3}"/>
          </ac:spMkLst>
        </pc:spChg>
      </pc:sldChg>
      <pc:sldChg chg="add del mod modShow">
        <pc:chgData name="Palit, Tapti" userId="dec6fbcd-7598-406a-8cbf-504d4a3bac15" providerId="ADAL" clId="{ECD42228-5B96-4A72-B268-C46DF994E6B7}" dt="2024-01-28T03:44:01.241" v="67437" actId="47"/>
        <pc:sldMkLst>
          <pc:docMk/>
          <pc:sldMk cId="2362010012" sldId="1027"/>
        </pc:sldMkLst>
      </pc:sldChg>
      <pc:sldChg chg="add del mod modShow">
        <pc:chgData name="Palit, Tapti" userId="dec6fbcd-7598-406a-8cbf-504d4a3bac15" providerId="ADAL" clId="{ECD42228-5B96-4A72-B268-C46DF994E6B7}" dt="2024-01-28T03:44:01.241" v="67437" actId="47"/>
        <pc:sldMkLst>
          <pc:docMk/>
          <pc:sldMk cId="338300706" sldId="1028"/>
        </pc:sldMkLst>
      </pc:sldChg>
      <pc:sldChg chg="modSp del mod">
        <pc:chgData name="Palit, Tapti" userId="dec6fbcd-7598-406a-8cbf-504d4a3bac15" providerId="ADAL" clId="{ECD42228-5B96-4A72-B268-C46DF994E6B7}" dt="2024-01-27T21:30:06.770" v="65329" actId="2696"/>
        <pc:sldMkLst>
          <pc:docMk/>
          <pc:sldMk cId="2515668265" sldId="1028"/>
        </pc:sldMkLst>
        <pc:spChg chg="mod">
          <ac:chgData name="Palit, Tapti" userId="dec6fbcd-7598-406a-8cbf-504d4a3bac15" providerId="ADAL" clId="{ECD42228-5B96-4A72-B268-C46DF994E6B7}" dt="2024-01-27T03:53:29.471" v="63068" actId="20577"/>
          <ac:spMkLst>
            <pc:docMk/>
            <pc:sldMk cId="2515668265" sldId="1028"/>
            <ac:spMk id="3" creationId="{718731F3-A54E-5387-C447-464520FADB53}"/>
          </ac:spMkLst>
        </pc:spChg>
        <pc:spChg chg="mod">
          <ac:chgData name="Palit, Tapti" userId="dec6fbcd-7598-406a-8cbf-504d4a3bac15" providerId="ADAL" clId="{ECD42228-5B96-4A72-B268-C46DF994E6B7}" dt="2024-01-27T02:44:08.847" v="62251" actId="20577"/>
          <ac:spMkLst>
            <pc:docMk/>
            <pc:sldMk cId="2515668265" sldId="1028"/>
            <ac:spMk id="13" creationId="{DC9952A5-D4AA-48DB-2BE7-931A7943F3FA}"/>
          </ac:spMkLst>
        </pc:spChg>
        <pc:spChg chg="mod">
          <ac:chgData name="Palit, Tapti" userId="dec6fbcd-7598-406a-8cbf-504d4a3bac15" providerId="ADAL" clId="{ECD42228-5B96-4A72-B268-C46DF994E6B7}" dt="2024-01-27T02:45:02.661" v="62307" actId="1076"/>
          <ac:spMkLst>
            <pc:docMk/>
            <pc:sldMk cId="2515668265" sldId="1028"/>
            <ac:spMk id="14" creationId="{41691B7A-4D79-9769-AABF-974AD25932B3}"/>
          </ac:spMkLst>
        </pc:spChg>
      </pc:sldChg>
      <pc:sldChg chg="modSp del mod">
        <pc:chgData name="Palit, Tapti" userId="dec6fbcd-7598-406a-8cbf-504d4a3bac15" providerId="ADAL" clId="{ECD42228-5B96-4A72-B268-C46DF994E6B7}" dt="2024-01-28T22:01:16.961" v="69534" actId="2696"/>
        <pc:sldMkLst>
          <pc:docMk/>
          <pc:sldMk cId="478277902" sldId="1029"/>
        </pc:sldMkLst>
        <pc:spChg chg="mod">
          <ac:chgData name="Palit, Tapti" userId="dec6fbcd-7598-406a-8cbf-504d4a3bac15" providerId="ADAL" clId="{ECD42228-5B96-4A72-B268-C46DF994E6B7}" dt="2024-01-28T01:42:31.982" v="67387" actId="114"/>
          <ac:spMkLst>
            <pc:docMk/>
            <pc:sldMk cId="478277902" sldId="1029"/>
            <ac:spMk id="3" creationId="{1DE32838-0EFD-ED43-CD51-D5E95C26D3D4}"/>
          </ac:spMkLst>
        </pc:spChg>
      </pc:sldChg>
      <pc:sldChg chg="add mod modShow">
        <pc:chgData name="Palit, Tapti" userId="dec6fbcd-7598-406a-8cbf-504d4a3bac15" providerId="ADAL" clId="{ECD42228-5B96-4A72-B268-C46DF994E6B7}" dt="2024-01-28T22:01:46.692" v="69549" actId="729"/>
        <pc:sldMkLst>
          <pc:docMk/>
          <pc:sldMk cId="4012539516" sldId="1029"/>
        </pc:sldMkLst>
      </pc:sldChg>
      <pc:sldChg chg="modSp mod modAnim modNotesTx">
        <pc:chgData name="Palit, Tapti" userId="dec6fbcd-7598-406a-8cbf-504d4a3bac15" providerId="ADAL" clId="{ECD42228-5B96-4A72-B268-C46DF994E6B7}" dt="2024-02-11T18:11:51.457" v="111430"/>
        <pc:sldMkLst>
          <pc:docMk/>
          <pc:sldMk cId="2951242320" sldId="1030"/>
        </pc:sldMkLst>
        <pc:spChg chg="mod">
          <ac:chgData name="Palit, Tapti" userId="dec6fbcd-7598-406a-8cbf-504d4a3bac15" providerId="ADAL" clId="{ECD42228-5B96-4A72-B268-C46DF994E6B7}" dt="2024-01-26T16:26:20.206" v="61858" actId="20577"/>
          <ac:spMkLst>
            <pc:docMk/>
            <pc:sldMk cId="2951242320" sldId="1030"/>
            <ac:spMk id="3" creationId="{2246E50D-C821-CBE0-85B0-00E195167CAF}"/>
          </ac:spMkLst>
        </pc:spChg>
      </pc:sldChg>
      <pc:sldChg chg="add mod modShow">
        <pc:chgData name="Palit, Tapti" userId="dec6fbcd-7598-406a-8cbf-504d4a3bac15" providerId="ADAL" clId="{ECD42228-5B96-4A72-B268-C46DF994E6B7}" dt="2024-01-29T02:35:47.517" v="74599" actId="729"/>
        <pc:sldMkLst>
          <pc:docMk/>
          <pc:sldMk cId="385804854" sldId="1031"/>
        </pc:sldMkLst>
      </pc:sldChg>
      <pc:sldChg chg="modSp del mod modAnim">
        <pc:chgData name="Palit, Tapti" userId="dec6fbcd-7598-406a-8cbf-504d4a3bac15" providerId="ADAL" clId="{ECD42228-5B96-4A72-B268-C46DF994E6B7}" dt="2024-01-29T02:35:41.927" v="74597" actId="2696"/>
        <pc:sldMkLst>
          <pc:docMk/>
          <pc:sldMk cId="3400384913" sldId="1031"/>
        </pc:sldMkLst>
        <pc:spChg chg="mod">
          <ac:chgData name="Palit, Tapti" userId="dec6fbcd-7598-406a-8cbf-504d4a3bac15" providerId="ADAL" clId="{ECD42228-5B96-4A72-B268-C46DF994E6B7}" dt="2024-01-28T00:48:10.638" v="67140" actId="20577"/>
          <ac:spMkLst>
            <pc:docMk/>
            <pc:sldMk cId="3400384913" sldId="1031"/>
            <ac:spMk id="2" creationId="{D7EC638E-4A77-46B8-B32A-298B47F2DEB0}"/>
          </ac:spMkLst>
        </pc:spChg>
        <pc:spChg chg="mod">
          <ac:chgData name="Palit, Tapti" userId="dec6fbcd-7598-406a-8cbf-504d4a3bac15" providerId="ADAL" clId="{ECD42228-5B96-4A72-B268-C46DF994E6B7}" dt="2024-01-27T04:06:56.521" v="63205" actId="20577"/>
          <ac:spMkLst>
            <pc:docMk/>
            <pc:sldMk cId="3400384913" sldId="1031"/>
            <ac:spMk id="3" creationId="{DBF81D88-EE7F-4956-ADB0-DA856615FD00}"/>
          </ac:spMkLst>
        </pc:spChg>
        <pc:spChg chg="mod">
          <ac:chgData name="Palit, Tapti" userId="dec6fbcd-7598-406a-8cbf-504d4a3bac15" providerId="ADAL" clId="{ECD42228-5B96-4A72-B268-C46DF994E6B7}" dt="2024-01-27T03:00:56.774" v="62533" actId="207"/>
          <ac:spMkLst>
            <pc:docMk/>
            <pc:sldMk cId="3400384913" sldId="1031"/>
            <ac:spMk id="31" creationId="{A1AE6AAE-C7D3-E8E2-BBBE-C8BA0B0FDD7B}"/>
          </ac:spMkLst>
        </pc:spChg>
      </pc:sldChg>
      <pc:sldChg chg="del">
        <pc:chgData name="Palit, Tapti" userId="dec6fbcd-7598-406a-8cbf-504d4a3bac15" providerId="ADAL" clId="{ECD42228-5B96-4A72-B268-C46DF994E6B7}" dt="2024-01-26T21:24:07.210" v="61900" actId="2696"/>
        <pc:sldMkLst>
          <pc:docMk/>
          <pc:sldMk cId="3824714029" sldId="1032"/>
        </pc:sldMkLst>
      </pc:sldChg>
      <pc:sldChg chg="add del mod modShow">
        <pc:chgData name="Palit, Tapti" userId="dec6fbcd-7598-406a-8cbf-504d4a3bac15" providerId="ADAL" clId="{ECD42228-5B96-4A72-B268-C46DF994E6B7}" dt="2024-01-28T03:44:01.241" v="67437" actId="47"/>
        <pc:sldMkLst>
          <pc:docMk/>
          <pc:sldMk cId="4105096930" sldId="1032"/>
        </pc:sldMkLst>
      </pc:sldChg>
      <pc:sldChg chg="modSp mod">
        <pc:chgData name="Palit, Tapti" userId="dec6fbcd-7598-406a-8cbf-504d4a3bac15" providerId="ADAL" clId="{ECD42228-5B96-4A72-B268-C46DF994E6B7}" dt="2024-01-29T23:44:33.456" v="83025" actId="20577"/>
        <pc:sldMkLst>
          <pc:docMk/>
          <pc:sldMk cId="1040606210" sldId="1033"/>
        </pc:sldMkLst>
        <pc:spChg chg="mod">
          <ac:chgData name="Palit, Tapti" userId="dec6fbcd-7598-406a-8cbf-504d4a3bac15" providerId="ADAL" clId="{ECD42228-5B96-4A72-B268-C46DF994E6B7}" dt="2024-01-29T23:44:33.456" v="83025" actId="20577"/>
          <ac:spMkLst>
            <pc:docMk/>
            <pc:sldMk cId="1040606210" sldId="1033"/>
            <ac:spMk id="5" creationId="{D2BE94A9-6C37-52C8-1C76-B6946FAE9B43}"/>
          </ac:spMkLst>
        </pc:spChg>
      </pc:sldChg>
      <pc:sldChg chg="addSp delSp modSp mod delCm modCm chgLayout modNotesTx">
        <pc:chgData name="Palit, Tapti" userId="dec6fbcd-7598-406a-8cbf-504d4a3bac15" providerId="ADAL" clId="{ECD42228-5B96-4A72-B268-C46DF994E6B7}" dt="2024-02-15T15:15:16.439" v="116106" actId="20577"/>
        <pc:sldMkLst>
          <pc:docMk/>
          <pc:sldMk cId="3386390439" sldId="1034"/>
        </pc:sldMkLst>
        <pc:spChg chg="add mod">
          <ac:chgData name="Palit, Tapti" userId="dec6fbcd-7598-406a-8cbf-504d4a3bac15" providerId="ADAL" clId="{ECD42228-5B96-4A72-B268-C46DF994E6B7}" dt="2024-02-08T20:21:47.803" v="100572" actId="1076"/>
          <ac:spMkLst>
            <pc:docMk/>
            <pc:sldMk cId="3386390439" sldId="1034"/>
            <ac:spMk id="2" creationId="{B16CB0CC-B28E-E01B-974F-AFF1D9C3B81A}"/>
          </ac:spMkLst>
        </pc:spChg>
        <pc:spChg chg="add del mod">
          <ac:chgData name="Palit, Tapti" userId="dec6fbcd-7598-406a-8cbf-504d4a3bac15" providerId="ADAL" clId="{ECD42228-5B96-4A72-B268-C46DF994E6B7}" dt="2024-01-30T02:12:39.242" v="83741" actId="6264"/>
          <ac:spMkLst>
            <pc:docMk/>
            <pc:sldMk cId="3386390439" sldId="1034"/>
            <ac:spMk id="2" creationId="{B41F5BDF-526D-005A-79EE-1A9ADC5BFF62}"/>
          </ac:spMkLst>
        </pc:spChg>
        <pc:spChg chg="mod ord">
          <ac:chgData name="Palit, Tapti" userId="dec6fbcd-7598-406a-8cbf-504d4a3bac15" providerId="ADAL" clId="{ECD42228-5B96-4A72-B268-C46DF994E6B7}" dt="2024-01-30T02:44:20.648" v="84179" actId="6264"/>
          <ac:spMkLst>
            <pc:docMk/>
            <pc:sldMk cId="3386390439" sldId="1034"/>
            <ac:spMk id="3" creationId="{F41F5800-0C87-D92F-5B6B-52E096B070E2}"/>
          </ac:spMkLst>
        </pc:spChg>
        <pc:spChg chg="mod ord">
          <ac:chgData name="Palit, Tapti" userId="dec6fbcd-7598-406a-8cbf-504d4a3bac15" providerId="ADAL" clId="{ECD42228-5B96-4A72-B268-C46DF994E6B7}" dt="2024-01-30T02:44:20.648" v="84179" actId="6264"/>
          <ac:spMkLst>
            <pc:docMk/>
            <pc:sldMk cId="3386390439" sldId="1034"/>
            <ac:spMk id="4" creationId="{72B504F4-99B0-8DB2-F091-585A12AE0CD7}"/>
          </ac:spMkLst>
        </pc:spChg>
        <pc:spChg chg="add mod">
          <ac:chgData name="Palit, Tapti" userId="dec6fbcd-7598-406a-8cbf-504d4a3bac15" providerId="ADAL" clId="{ECD42228-5B96-4A72-B268-C46DF994E6B7}" dt="2024-02-08T20:23:07.431" v="100578" actId="164"/>
          <ac:spMkLst>
            <pc:docMk/>
            <pc:sldMk cId="3386390439" sldId="1034"/>
            <ac:spMk id="4" creationId="{A977E787-BEAD-576A-35F7-75979D04208F}"/>
          </ac:spMkLst>
        </pc:spChg>
        <pc:spChg chg="add del mod">
          <ac:chgData name="Palit, Tapti" userId="dec6fbcd-7598-406a-8cbf-504d4a3bac15" providerId="ADAL" clId="{ECD42228-5B96-4A72-B268-C46DF994E6B7}" dt="2024-01-30T02:12:39.242" v="83741" actId="6264"/>
          <ac:spMkLst>
            <pc:docMk/>
            <pc:sldMk cId="3386390439" sldId="1034"/>
            <ac:spMk id="5" creationId="{A69DB04A-3901-697A-8A89-CFDA70AA7A5D}"/>
          </ac:spMkLst>
        </pc:spChg>
        <pc:spChg chg="add mod">
          <ac:chgData name="Palit, Tapti" userId="dec6fbcd-7598-406a-8cbf-504d4a3bac15" providerId="ADAL" clId="{ECD42228-5B96-4A72-B268-C46DF994E6B7}" dt="2024-02-08T20:21:47.803" v="100572" actId="1076"/>
          <ac:spMkLst>
            <pc:docMk/>
            <pc:sldMk cId="3386390439" sldId="1034"/>
            <ac:spMk id="5" creationId="{F4B76F6E-31E1-0932-57F4-D19B2CD2163B}"/>
          </ac:spMkLst>
        </pc:spChg>
        <pc:spChg chg="add del mod">
          <ac:chgData name="Palit, Tapti" userId="dec6fbcd-7598-406a-8cbf-504d4a3bac15" providerId="ADAL" clId="{ECD42228-5B96-4A72-B268-C46DF994E6B7}" dt="2024-01-30T02:12:39.242" v="83741" actId="6264"/>
          <ac:spMkLst>
            <pc:docMk/>
            <pc:sldMk cId="3386390439" sldId="1034"/>
            <ac:spMk id="6" creationId="{788904DF-6C6F-FE27-D8B4-1E1D4CF44844}"/>
          </ac:spMkLst>
        </pc:spChg>
        <pc:spChg chg="add mod">
          <ac:chgData name="Palit, Tapti" userId="dec6fbcd-7598-406a-8cbf-504d4a3bac15" providerId="ADAL" clId="{ECD42228-5B96-4A72-B268-C46DF994E6B7}" dt="2024-02-08T20:21:47.803" v="100572" actId="1076"/>
          <ac:spMkLst>
            <pc:docMk/>
            <pc:sldMk cId="3386390439" sldId="1034"/>
            <ac:spMk id="6" creationId="{A797CC12-8105-5D87-A2BD-A3EF76CAFE7C}"/>
          </ac:spMkLst>
        </pc:spChg>
        <pc:spChg chg="add del mod">
          <ac:chgData name="Palit, Tapti" userId="dec6fbcd-7598-406a-8cbf-504d4a3bac15" providerId="ADAL" clId="{ECD42228-5B96-4A72-B268-C46DF994E6B7}" dt="2024-01-30T02:44:20.648" v="84179" actId="6264"/>
          <ac:spMkLst>
            <pc:docMk/>
            <pc:sldMk cId="3386390439" sldId="1034"/>
            <ac:spMk id="7" creationId="{14A028CA-A67C-49E3-7F87-BF235B106205}"/>
          </ac:spMkLst>
        </pc:spChg>
        <pc:spChg chg="add mod">
          <ac:chgData name="Palit, Tapti" userId="dec6fbcd-7598-406a-8cbf-504d4a3bac15" providerId="ADAL" clId="{ECD42228-5B96-4A72-B268-C46DF994E6B7}" dt="2024-02-08T20:23:07.431" v="100578" actId="164"/>
          <ac:spMkLst>
            <pc:docMk/>
            <pc:sldMk cId="3386390439" sldId="1034"/>
            <ac:spMk id="7" creationId="{56AF7747-D031-DA8D-9E13-05822BBD00FC}"/>
          </ac:spMkLst>
        </pc:spChg>
        <pc:spChg chg="add del mod">
          <ac:chgData name="Palit, Tapti" userId="dec6fbcd-7598-406a-8cbf-504d4a3bac15" providerId="ADAL" clId="{ECD42228-5B96-4A72-B268-C46DF994E6B7}" dt="2024-01-30T02:12:39.242" v="83741" actId="6264"/>
          <ac:spMkLst>
            <pc:docMk/>
            <pc:sldMk cId="3386390439" sldId="1034"/>
            <ac:spMk id="7" creationId="{CF0242F4-359F-BA21-4C91-9D9F2B64E8D9}"/>
          </ac:spMkLst>
        </pc:spChg>
        <pc:spChg chg="add del mod">
          <ac:chgData name="Palit, Tapti" userId="dec6fbcd-7598-406a-8cbf-504d4a3bac15" providerId="ADAL" clId="{ECD42228-5B96-4A72-B268-C46DF994E6B7}" dt="2024-01-30T02:44:20.648" v="84179" actId="6264"/>
          <ac:spMkLst>
            <pc:docMk/>
            <pc:sldMk cId="3386390439" sldId="1034"/>
            <ac:spMk id="8" creationId="{78FE7821-70DC-16EB-564C-995EFB95ADF8}"/>
          </ac:spMkLst>
        </pc:spChg>
        <pc:spChg chg="add del mod">
          <ac:chgData name="Palit, Tapti" userId="dec6fbcd-7598-406a-8cbf-504d4a3bac15" providerId="ADAL" clId="{ECD42228-5B96-4A72-B268-C46DF994E6B7}" dt="2024-01-30T02:12:41.836" v="83742" actId="6264"/>
          <ac:spMkLst>
            <pc:docMk/>
            <pc:sldMk cId="3386390439" sldId="1034"/>
            <ac:spMk id="8" creationId="{ED787C76-6FB9-6862-8A3C-97A406559A74}"/>
          </ac:spMkLst>
        </pc:spChg>
        <pc:spChg chg="add del mod">
          <ac:chgData name="Palit, Tapti" userId="dec6fbcd-7598-406a-8cbf-504d4a3bac15" providerId="ADAL" clId="{ECD42228-5B96-4A72-B268-C46DF994E6B7}" dt="2024-01-30T02:12:41.836" v="83742" actId="6264"/>
          <ac:spMkLst>
            <pc:docMk/>
            <pc:sldMk cId="3386390439" sldId="1034"/>
            <ac:spMk id="9" creationId="{5E31596A-4E7F-6331-A97F-D32646EA8977}"/>
          </ac:spMkLst>
        </pc:spChg>
        <pc:spChg chg="add del mod">
          <ac:chgData name="Palit, Tapti" userId="dec6fbcd-7598-406a-8cbf-504d4a3bac15" providerId="ADAL" clId="{ECD42228-5B96-4A72-B268-C46DF994E6B7}" dt="2024-01-30T02:44:20.648" v="84179" actId="6264"/>
          <ac:spMkLst>
            <pc:docMk/>
            <pc:sldMk cId="3386390439" sldId="1034"/>
            <ac:spMk id="9" creationId="{96859225-A70A-34A7-A190-B1B7914B11A3}"/>
          </ac:spMkLst>
        </pc:spChg>
        <pc:spChg chg="add del mod">
          <ac:chgData name="Palit, Tapti" userId="dec6fbcd-7598-406a-8cbf-504d4a3bac15" providerId="ADAL" clId="{ECD42228-5B96-4A72-B268-C46DF994E6B7}" dt="2024-01-30T02:44:20.648" v="84179" actId="6264"/>
          <ac:spMkLst>
            <pc:docMk/>
            <pc:sldMk cId="3386390439" sldId="1034"/>
            <ac:spMk id="10" creationId="{91EA2B50-98CA-1606-7BA2-43120D0BB733}"/>
          </ac:spMkLst>
        </pc:spChg>
        <pc:spChg chg="add del mod">
          <ac:chgData name="Palit, Tapti" userId="dec6fbcd-7598-406a-8cbf-504d4a3bac15" providerId="ADAL" clId="{ECD42228-5B96-4A72-B268-C46DF994E6B7}" dt="2024-01-30T02:12:41.836" v="83742" actId="6264"/>
          <ac:spMkLst>
            <pc:docMk/>
            <pc:sldMk cId="3386390439" sldId="1034"/>
            <ac:spMk id="10" creationId="{A11F5571-F8FB-69C6-8C5D-20E069B3AD76}"/>
          </ac:spMkLst>
        </pc:spChg>
        <pc:spChg chg="add del mod">
          <ac:chgData name="Palit, Tapti" userId="dec6fbcd-7598-406a-8cbf-504d4a3bac15" providerId="ADAL" clId="{ECD42228-5B96-4A72-B268-C46DF994E6B7}" dt="2024-01-30T02:12:41.836" v="83742" actId="6264"/>
          <ac:spMkLst>
            <pc:docMk/>
            <pc:sldMk cId="3386390439" sldId="1034"/>
            <ac:spMk id="11" creationId="{5E7E55A1-7AEB-3947-7B24-5D9B19B3BDD3}"/>
          </ac:spMkLst>
        </pc:spChg>
        <pc:spChg chg="add mod">
          <ac:chgData name="Palit, Tapti" userId="dec6fbcd-7598-406a-8cbf-504d4a3bac15" providerId="ADAL" clId="{ECD42228-5B96-4A72-B268-C46DF994E6B7}" dt="2024-02-08T20:21:47.803" v="100572" actId="1076"/>
          <ac:spMkLst>
            <pc:docMk/>
            <pc:sldMk cId="3386390439" sldId="1034"/>
            <ac:spMk id="13" creationId="{AE168849-B940-1A51-E35A-20BE57C63333}"/>
          </ac:spMkLst>
        </pc:spChg>
        <pc:spChg chg="mod ord">
          <ac:chgData name="Palit, Tapti" userId="dec6fbcd-7598-406a-8cbf-504d4a3bac15" providerId="ADAL" clId="{ECD42228-5B96-4A72-B268-C46DF994E6B7}" dt="2024-02-15T15:15:16.439" v="116106" actId="20577"/>
          <ac:spMkLst>
            <pc:docMk/>
            <pc:sldMk cId="3386390439" sldId="1034"/>
            <ac:spMk id="24" creationId="{61E1D992-FB9B-AF0E-0524-B1AE2D228029}"/>
          </ac:spMkLst>
        </pc:spChg>
        <pc:spChg chg="mod ord">
          <ac:chgData name="Palit, Tapti" userId="dec6fbcd-7598-406a-8cbf-504d4a3bac15" providerId="ADAL" clId="{ECD42228-5B96-4A72-B268-C46DF994E6B7}" dt="2024-01-30T02:44:20.648" v="84179" actId="6264"/>
          <ac:spMkLst>
            <pc:docMk/>
            <pc:sldMk cId="3386390439" sldId="1034"/>
            <ac:spMk id="31" creationId="{8066DF09-0DDE-0E4A-743E-1BD29398BBC7}"/>
          </ac:spMkLst>
        </pc:spChg>
        <pc:grpChg chg="add mod">
          <ac:chgData name="Palit, Tapti" userId="dec6fbcd-7598-406a-8cbf-504d4a3bac15" providerId="ADAL" clId="{ECD42228-5B96-4A72-B268-C46DF994E6B7}" dt="2024-02-08T20:21:47.803" v="100572" actId="1076"/>
          <ac:grpSpMkLst>
            <pc:docMk/>
            <pc:sldMk cId="3386390439" sldId="1034"/>
            <ac:grpSpMk id="19" creationId="{099290DC-AE40-AA6D-8B1A-2492CB39186E}"/>
          </ac:grpSpMkLst>
        </pc:grpChg>
        <pc:grpChg chg="add mod">
          <ac:chgData name="Palit, Tapti" userId="dec6fbcd-7598-406a-8cbf-504d4a3bac15" providerId="ADAL" clId="{ECD42228-5B96-4A72-B268-C46DF994E6B7}" dt="2024-01-30T02:45:10.965" v="84296" actId="571"/>
          <ac:grpSpMkLst>
            <pc:docMk/>
            <pc:sldMk cId="3386390439" sldId="1034"/>
            <ac:grpSpMk id="21" creationId="{CF0E4CD7-998C-F696-DA31-E14A9FCEB8D4}"/>
          </ac:grpSpMkLst>
        </pc:grpChg>
        <pc:grpChg chg="add mod">
          <ac:chgData name="Palit, Tapti" userId="dec6fbcd-7598-406a-8cbf-504d4a3bac15" providerId="ADAL" clId="{ECD42228-5B96-4A72-B268-C46DF994E6B7}" dt="2024-02-08T20:23:07.431" v="100578" actId="164"/>
          <ac:grpSpMkLst>
            <pc:docMk/>
            <pc:sldMk cId="3386390439" sldId="1034"/>
            <ac:grpSpMk id="25" creationId="{0E5054DB-054A-0656-9B20-8F4BEC812235}"/>
          </ac:grpSpMkLst>
        </pc:grpChg>
        <pc:grpChg chg="add mod">
          <ac:chgData name="Palit, Tapti" userId="dec6fbcd-7598-406a-8cbf-504d4a3bac15" providerId="ADAL" clId="{ECD42228-5B96-4A72-B268-C46DF994E6B7}" dt="2024-02-08T20:23:07.431" v="100578" actId="164"/>
          <ac:grpSpMkLst>
            <pc:docMk/>
            <pc:sldMk cId="3386390439" sldId="1034"/>
            <ac:grpSpMk id="29" creationId="{04936173-5E06-854D-BFBF-7F6397791948}"/>
          </ac:grpSpMkLst>
        </pc:grpChg>
        <pc:picChg chg="add mod">
          <ac:chgData name="Palit, Tapti" userId="dec6fbcd-7598-406a-8cbf-504d4a3bac15" providerId="ADAL" clId="{ECD42228-5B96-4A72-B268-C46DF994E6B7}" dt="2024-01-30T02:45:10.965" v="84296" actId="571"/>
          <ac:picMkLst>
            <pc:docMk/>
            <pc:sldMk cId="3386390439" sldId="1034"/>
            <ac:picMk id="11" creationId="{AEAA44F1-D5D8-0824-A2D2-816BD500B49E}"/>
          </ac:picMkLst>
        </pc:picChg>
        <pc:picChg chg="add mod">
          <ac:chgData name="Palit, Tapti" userId="dec6fbcd-7598-406a-8cbf-504d4a3bac15" providerId="ADAL" clId="{ECD42228-5B96-4A72-B268-C46DF994E6B7}" dt="2024-02-08T20:21:47.803" v="100572" actId="1076"/>
          <ac:picMkLst>
            <pc:docMk/>
            <pc:sldMk cId="3386390439" sldId="1034"/>
            <ac:picMk id="12" creationId="{A2035D66-1516-65C3-80F3-3DE04C92C321}"/>
          </ac:picMkLst>
        </pc:picChg>
        <pc:picChg chg="add mod">
          <ac:chgData name="Palit, Tapti" userId="dec6fbcd-7598-406a-8cbf-504d4a3bac15" providerId="ADAL" clId="{ECD42228-5B96-4A72-B268-C46DF994E6B7}" dt="2024-01-30T02:45:10.965" v="84296" actId="571"/>
          <ac:picMkLst>
            <pc:docMk/>
            <pc:sldMk cId="3386390439" sldId="1034"/>
            <ac:picMk id="15" creationId="{6E080A41-810C-0F48-B5A6-6A63DE226645}"/>
          </ac:picMkLst>
        </pc:picChg>
        <pc:picChg chg="add mod">
          <ac:chgData name="Palit, Tapti" userId="dec6fbcd-7598-406a-8cbf-504d4a3bac15" providerId="ADAL" clId="{ECD42228-5B96-4A72-B268-C46DF994E6B7}" dt="2024-02-08T20:21:47.803" v="100572" actId="1076"/>
          <ac:picMkLst>
            <pc:docMk/>
            <pc:sldMk cId="3386390439" sldId="1034"/>
            <ac:picMk id="18" creationId="{0017E71C-70EB-F990-C623-43C624096DCD}"/>
          </ac:picMkLst>
        </pc:picChg>
        <pc:picChg chg="mod">
          <ac:chgData name="Palit, Tapti" userId="dec6fbcd-7598-406a-8cbf-504d4a3bac15" providerId="ADAL" clId="{ECD42228-5B96-4A72-B268-C46DF994E6B7}" dt="2024-01-30T02:45:10.965" v="84296" actId="571"/>
          <ac:picMkLst>
            <pc:docMk/>
            <pc:sldMk cId="3386390439" sldId="1034"/>
            <ac:picMk id="22" creationId="{D619C0DB-FF6A-B960-EE43-692EDFF49A47}"/>
          </ac:picMkLst>
        </pc:picChg>
        <pc:picChg chg="mod">
          <ac:chgData name="Palit, Tapti" userId="dec6fbcd-7598-406a-8cbf-504d4a3bac15" providerId="ADAL" clId="{ECD42228-5B96-4A72-B268-C46DF994E6B7}" dt="2024-01-30T02:45:10.965" v="84296" actId="571"/>
          <ac:picMkLst>
            <pc:docMk/>
            <pc:sldMk cId="3386390439" sldId="1034"/>
            <ac:picMk id="23" creationId="{3DB653FA-8C67-57D4-63D5-5B36F85168C4}"/>
          </ac:picMkLst>
        </pc:picChg>
        <pc:picChg chg="del mod">
          <ac:chgData name="Palit, Tapti" userId="dec6fbcd-7598-406a-8cbf-504d4a3bac15" providerId="ADAL" clId="{ECD42228-5B96-4A72-B268-C46DF994E6B7}" dt="2024-01-30T02:14:57.980" v="83785" actId="478"/>
          <ac:picMkLst>
            <pc:docMk/>
            <pc:sldMk cId="3386390439" sldId="1034"/>
            <ac:picMk id="30" creationId="{C4A9D9C3-B220-ECBA-34F5-F32FE43D70F1}"/>
          </ac:picMkLst>
        </pc:picChg>
        <pc:picChg chg="del">
          <ac:chgData name="Palit, Tapti" userId="dec6fbcd-7598-406a-8cbf-504d4a3bac15" providerId="ADAL" clId="{ECD42228-5B96-4A72-B268-C46DF994E6B7}" dt="2024-01-27T15:07:31.835" v="63249" actId="478"/>
          <ac:picMkLst>
            <pc:docMk/>
            <pc:sldMk cId="3386390439" sldId="1034"/>
            <ac:picMk id="1026" creationId="{85D56089-2BE5-60FF-6DAA-7CE90B5C9556}"/>
          </ac:picMkLst>
        </pc:picChg>
        <pc:picChg chg="add mod">
          <ac:chgData name="Palit, Tapti" userId="dec6fbcd-7598-406a-8cbf-504d4a3bac15" providerId="ADAL" clId="{ECD42228-5B96-4A72-B268-C46DF994E6B7}" dt="2024-02-08T20:21:47.803" v="100572" actId="1076"/>
          <ac:picMkLst>
            <pc:docMk/>
            <pc:sldMk cId="3386390439" sldId="1034"/>
            <ac:picMk id="2050" creationId="{FA8C3CEE-6285-3249-BFE3-25D2D4931571}"/>
          </ac:picMkLst>
        </pc:picChg>
        <pc:picChg chg="add mod">
          <ac:chgData name="Palit, Tapti" userId="dec6fbcd-7598-406a-8cbf-504d4a3bac15" providerId="ADAL" clId="{ECD42228-5B96-4A72-B268-C46DF994E6B7}" dt="2024-02-08T20:21:47.803" v="100572" actId="1076"/>
          <ac:picMkLst>
            <pc:docMk/>
            <pc:sldMk cId="3386390439" sldId="1034"/>
            <ac:picMk id="6146" creationId="{B3D1F34D-1130-5633-E5C0-2FACCAEC2AF4}"/>
          </ac:picMkLst>
        </pc:picChg>
        <pc:cxnChg chg="add mod">
          <ac:chgData name="Palit, Tapti" userId="dec6fbcd-7598-406a-8cbf-504d4a3bac15" providerId="ADAL" clId="{ECD42228-5B96-4A72-B268-C46DF994E6B7}" dt="2024-02-08T20:21:47.803" v="100572" actId="1076"/>
          <ac:cxnSpMkLst>
            <pc:docMk/>
            <pc:sldMk cId="3386390439" sldId="1034"/>
            <ac:cxnSpMk id="14" creationId="{7348B360-C6B8-384A-1C7D-0F89F02A9729}"/>
          </ac:cxnSpMkLst>
        </pc:cxnChg>
        <pc:cxnChg chg="add mod">
          <ac:chgData name="Palit, Tapti" userId="dec6fbcd-7598-406a-8cbf-504d4a3bac15" providerId="ADAL" clId="{ECD42228-5B96-4A72-B268-C46DF994E6B7}" dt="2024-01-30T02:45:10.965" v="84296" actId="571"/>
          <ac:cxnSpMkLst>
            <pc:docMk/>
            <pc:sldMk cId="3386390439" sldId="1034"/>
            <ac:cxnSpMk id="16" creationId="{F2EE4DEA-E227-0E5B-7AD1-D2927C3938D7}"/>
          </ac:cxnSpMkLst>
        </pc:cxnChg>
        <pc:cxnChg chg="add mod">
          <ac:chgData name="Palit, Tapti" userId="dec6fbcd-7598-406a-8cbf-504d4a3bac15" providerId="ADAL" clId="{ECD42228-5B96-4A72-B268-C46DF994E6B7}" dt="2024-02-08T20:21:58.628" v="100576" actId="1076"/>
          <ac:cxnSpMkLst>
            <pc:docMk/>
            <pc:sldMk cId="3386390439" sldId="1034"/>
            <ac:cxnSpMk id="17" creationId="{FCE46454-1F32-F9AA-F85B-A413189B7C18}"/>
          </ac:cxnSpMkLst>
        </pc:cxnChg>
        <pc:cxnChg chg="add mod">
          <ac:chgData name="Palit, Tapti" userId="dec6fbcd-7598-406a-8cbf-504d4a3bac15" providerId="ADAL" clId="{ECD42228-5B96-4A72-B268-C46DF994E6B7}" dt="2024-01-30T02:45:10.965" v="84296" actId="571"/>
          <ac:cxnSpMkLst>
            <pc:docMk/>
            <pc:sldMk cId="3386390439" sldId="1034"/>
            <ac:cxnSpMk id="20" creationId="{818DF6AB-A6EF-8AAF-5B48-7C485D44CA0C}"/>
          </ac:cxnSpMkLst>
        </pc:cxnChg>
        <pc:cxnChg chg="add mod">
          <ac:chgData name="Palit, Tapti" userId="dec6fbcd-7598-406a-8cbf-504d4a3bac15" providerId="ADAL" clId="{ECD42228-5B96-4A72-B268-C46DF994E6B7}" dt="2024-02-08T20:23:07.431" v="100578" actId="164"/>
          <ac:cxnSpMkLst>
            <pc:docMk/>
            <pc:sldMk cId="3386390439" sldId="1034"/>
            <ac:cxnSpMk id="22" creationId="{289E6E4D-5238-B97F-7E3C-D62CB7388630}"/>
          </ac:cxnSpMkLst>
        </pc:cxnChg>
        <pc:extLst>
          <p:ext xmlns:p="http://schemas.openxmlformats.org/presentationml/2006/main" uri="{D6D511B9-2390-475A-947B-AFAB55BFBCF1}">
            <pc226:cmChg xmlns:pc226="http://schemas.microsoft.com/office/powerpoint/2022/06/main/command" chg="">
              <pc226:chgData name="Palit, Tapti" userId="dec6fbcd-7598-406a-8cbf-504d4a3bac15" providerId="ADAL" clId="{ECD42228-5B96-4A72-B268-C46DF994E6B7}" dt="2024-02-08T20:42:48.787" v="100665"/>
              <pc2:cmMkLst xmlns:pc2="http://schemas.microsoft.com/office/powerpoint/2019/9/main/command">
                <pc:docMk/>
                <pc:sldMk cId="3386390439" sldId="1034"/>
                <pc2:cmMk id="{2BB0CF21-460F-4B92-936F-A824753710C8}"/>
              </pc2:cmMkLst>
              <pc226:cmRplyChg chg="add">
                <pc226:chgData name="Palit, Tapti" userId="dec6fbcd-7598-406a-8cbf-504d4a3bac15" providerId="ADAL" clId="{ECD42228-5B96-4A72-B268-C46DF994E6B7}" dt="2024-02-08T20:42:48.787" v="100665"/>
                <pc2:cmRplyMkLst xmlns:pc2="http://schemas.microsoft.com/office/powerpoint/2019/9/main/command">
                  <pc:docMk/>
                  <pc:sldMk cId="3386390439" sldId="1034"/>
                  <pc2:cmMk id="{2BB0CF21-460F-4B92-936F-A824753710C8}"/>
                  <pc2:cmRplyMk id="{C0B92BF1-A04A-4B06-BC25-5ADB5393CB88}"/>
                </pc2:cmRplyMkLst>
              </pc226:cmRplyChg>
            </pc226:cmChg>
            <pc226:cmChg xmlns:pc226="http://schemas.microsoft.com/office/powerpoint/2022/06/main/command" chg="del">
              <pc226:chgData name="Palit, Tapti" userId="dec6fbcd-7598-406a-8cbf-504d4a3bac15" providerId="ADAL" clId="{ECD42228-5B96-4A72-B268-C46DF994E6B7}" dt="2024-02-08T20:22:09.316" v="100577"/>
              <pc2:cmMkLst xmlns:pc2="http://schemas.microsoft.com/office/powerpoint/2019/9/main/command">
                <pc:docMk/>
                <pc:sldMk cId="3386390439" sldId="1034"/>
                <pc2:cmMk id="{409A4FB5-0779-4C44-B1ED-07A27718C28E}"/>
              </pc2:cmMkLst>
            </pc226:cmChg>
          </p:ext>
        </pc:extLst>
      </pc:sldChg>
      <pc:sldChg chg="modSp del mod">
        <pc:chgData name="Palit, Tapti" userId="dec6fbcd-7598-406a-8cbf-504d4a3bac15" providerId="ADAL" clId="{ECD42228-5B96-4A72-B268-C46DF994E6B7}" dt="2024-01-30T05:10:16.623" v="86987" actId="47"/>
        <pc:sldMkLst>
          <pc:docMk/>
          <pc:sldMk cId="2254985898" sldId="1035"/>
        </pc:sldMkLst>
        <pc:spChg chg="mod">
          <ac:chgData name="Palit, Tapti" userId="dec6fbcd-7598-406a-8cbf-504d4a3bac15" providerId="ADAL" clId="{ECD42228-5B96-4A72-B268-C46DF994E6B7}" dt="2024-01-28T04:45:02.964" v="68476" actId="20577"/>
          <ac:spMkLst>
            <pc:docMk/>
            <pc:sldMk cId="2254985898" sldId="1035"/>
            <ac:spMk id="9" creationId="{0F07A7A9-30C7-EC2B-A2F6-D9B920E88235}"/>
          </ac:spMkLst>
        </pc:spChg>
      </pc:sldChg>
      <pc:sldChg chg="del">
        <pc:chgData name="Palit, Tapti" userId="dec6fbcd-7598-406a-8cbf-504d4a3bac15" providerId="ADAL" clId="{ECD42228-5B96-4A72-B268-C46DF994E6B7}" dt="2024-01-28T03:44:01.241" v="67437" actId="47"/>
        <pc:sldMkLst>
          <pc:docMk/>
          <pc:sldMk cId="2068681319" sldId="1036"/>
        </pc:sldMkLst>
      </pc:sldChg>
      <pc:sldChg chg="addSp delSp modSp add del mod modClrScheme addCm chgLayout modNotesTx">
        <pc:chgData name="Palit, Tapti" userId="dec6fbcd-7598-406a-8cbf-504d4a3bac15" providerId="ADAL" clId="{ECD42228-5B96-4A72-B268-C46DF994E6B7}" dt="2024-01-29T04:30:48.887" v="75442" actId="2696"/>
        <pc:sldMkLst>
          <pc:docMk/>
          <pc:sldMk cId="1424143934" sldId="1037"/>
        </pc:sldMkLst>
        <pc:spChg chg="add del mod ord">
          <ac:chgData name="Palit, Tapti" userId="dec6fbcd-7598-406a-8cbf-504d4a3bac15" providerId="ADAL" clId="{ECD42228-5B96-4A72-B268-C46DF994E6B7}" dt="2024-01-26T15:58:27.936" v="61507" actId="700"/>
          <ac:spMkLst>
            <pc:docMk/>
            <pc:sldMk cId="1424143934" sldId="1037"/>
            <ac:spMk id="2" creationId="{75A2ABBC-A449-01D7-0FDD-4CE9D0B76F6B}"/>
          </ac:spMkLst>
        </pc:spChg>
        <pc:spChg chg="mod">
          <ac:chgData name="Palit, Tapti" userId="dec6fbcd-7598-406a-8cbf-504d4a3bac15" providerId="ADAL" clId="{ECD42228-5B96-4A72-B268-C46DF994E6B7}" dt="2024-01-28T19:49:22.113" v="68602" actId="20577"/>
          <ac:spMkLst>
            <pc:docMk/>
            <pc:sldMk cId="1424143934" sldId="1037"/>
            <ac:spMk id="2" creationId="{9DACA139-6BE7-72A7-42F6-952EC2B3A3DC}"/>
          </ac:spMkLst>
        </pc:spChg>
        <pc:spChg chg="mod ord">
          <ac:chgData name="Palit, Tapti" userId="dec6fbcd-7598-406a-8cbf-504d4a3bac15" providerId="ADAL" clId="{ECD42228-5B96-4A72-B268-C46DF994E6B7}" dt="2024-01-26T15:58:27.936" v="61507" actId="700"/>
          <ac:spMkLst>
            <pc:docMk/>
            <pc:sldMk cId="1424143934" sldId="1037"/>
            <ac:spMk id="4" creationId="{98D80283-D8DA-71D9-5393-C040601DD2E7}"/>
          </ac:spMkLst>
        </pc:spChg>
        <pc:spChg chg="mod">
          <ac:chgData name="Palit, Tapti" userId="dec6fbcd-7598-406a-8cbf-504d4a3bac15" providerId="ADAL" clId="{ECD42228-5B96-4A72-B268-C46DF994E6B7}" dt="2024-01-27T21:08:24.416" v="64765" actId="20577"/>
          <ac:spMkLst>
            <pc:docMk/>
            <pc:sldMk cId="1424143934" sldId="1037"/>
            <ac:spMk id="5" creationId="{266BC853-2E85-D496-9042-967B14123CA6}"/>
          </ac:spMkLst>
        </pc:spChg>
        <pc:spChg chg="mod ord">
          <ac:chgData name="Palit, Tapti" userId="dec6fbcd-7598-406a-8cbf-504d4a3bac15" providerId="ADAL" clId="{ECD42228-5B96-4A72-B268-C46DF994E6B7}" dt="2024-01-27T21:08:20.373" v="64754" actId="20577"/>
          <ac:spMkLst>
            <pc:docMk/>
            <pc:sldMk cId="1424143934" sldId="1037"/>
            <ac:spMk id="6" creationId="{C83B4F0D-9E97-1F40-2BE7-29B171E0C65F}"/>
          </ac:spMkLst>
        </pc:spChg>
        <pc:spChg chg="add mod">
          <ac:chgData name="Palit, Tapti" userId="dec6fbcd-7598-406a-8cbf-504d4a3bac15" providerId="ADAL" clId="{ECD42228-5B96-4A72-B268-C46DF994E6B7}" dt="2024-01-26T15:51:36.176" v="61499"/>
          <ac:spMkLst>
            <pc:docMk/>
            <pc:sldMk cId="1424143934" sldId="1037"/>
            <ac:spMk id="8" creationId="{E57A6D7C-83DE-1543-DC61-1C8C07AE809F}"/>
          </ac:spMkLst>
        </pc:spChg>
        <pc:spChg chg="add mod">
          <ac:chgData name="Palit, Tapti" userId="dec6fbcd-7598-406a-8cbf-504d4a3bac15" providerId="ADAL" clId="{ECD42228-5B96-4A72-B268-C46DF994E6B7}" dt="2024-01-26T15:51:36.176" v="61499"/>
          <ac:spMkLst>
            <pc:docMk/>
            <pc:sldMk cId="1424143934" sldId="1037"/>
            <ac:spMk id="9" creationId="{C5B8CD42-94C9-4AE1-330C-08B3AA666835}"/>
          </ac:spMkLst>
        </pc:spChg>
        <pc:grpChg chg="add mod">
          <ac:chgData name="Palit, Tapti" userId="dec6fbcd-7598-406a-8cbf-504d4a3bac15" providerId="ADAL" clId="{ECD42228-5B96-4A72-B268-C46DF994E6B7}" dt="2024-01-26T15:51:36.176" v="61499"/>
          <ac:grpSpMkLst>
            <pc:docMk/>
            <pc:sldMk cId="1424143934" sldId="1037"/>
            <ac:grpSpMk id="3" creationId="{40A84796-A729-8B71-19E0-7BACB21148A3}"/>
          </ac:grpSpMkLst>
        </pc:grpChg>
        <pc:picChg chg="mod">
          <ac:chgData name="Palit, Tapti" userId="dec6fbcd-7598-406a-8cbf-504d4a3bac15" providerId="ADAL" clId="{ECD42228-5B96-4A72-B268-C46DF994E6B7}" dt="2024-01-26T15:51:36.176" v="61499"/>
          <ac:picMkLst>
            <pc:docMk/>
            <pc:sldMk cId="1424143934" sldId="1037"/>
            <ac:picMk id="5" creationId="{0FD0D8F9-2017-47FC-EB65-3E3641F4B32A}"/>
          </ac:picMkLst>
        </pc:picChg>
        <pc:picChg chg="mod">
          <ac:chgData name="Palit, Tapti" userId="dec6fbcd-7598-406a-8cbf-504d4a3bac15" providerId="ADAL" clId="{ECD42228-5B96-4A72-B268-C46DF994E6B7}" dt="2024-01-26T15:51:36.176" v="61499"/>
          <ac:picMkLst>
            <pc:docMk/>
            <pc:sldMk cId="1424143934" sldId="1037"/>
            <ac:picMk id="7" creationId="{ECB93B8F-2115-0F2A-DA8F-DF44D0DB760E}"/>
          </ac:picMkLst>
        </pc:picChg>
        <pc:picChg chg="mod">
          <ac:chgData name="Palit, Tapti" userId="dec6fbcd-7598-406a-8cbf-504d4a3bac15" providerId="ADAL" clId="{ECD42228-5B96-4A72-B268-C46DF994E6B7}" dt="2024-01-28T04:25:55.867" v="67829" actId="1076"/>
          <ac:picMkLst>
            <pc:docMk/>
            <pc:sldMk cId="1424143934" sldId="1037"/>
            <ac:picMk id="2052" creationId="{E801F39D-0E03-5226-EA64-06BC0B2511E1}"/>
          </ac:picMkLst>
        </pc:picChg>
        <pc:extLst>
          <p:ext xmlns:p="http://schemas.openxmlformats.org/presentationml/2006/main" uri="{D6D511B9-2390-475A-947B-AFAB55BFBCF1}">
            <pc226:cmChg xmlns:pc226="http://schemas.microsoft.com/office/powerpoint/2022/06/main/command" chg="add">
              <pc226:chgData name="Palit, Tapti" userId="dec6fbcd-7598-406a-8cbf-504d4a3bac15" providerId="ADAL" clId="{ECD42228-5B96-4A72-B268-C46DF994E6B7}" dt="2024-01-27T02:48:37.955" v="62372"/>
              <pc2:cmMkLst xmlns:pc2="http://schemas.microsoft.com/office/powerpoint/2019/9/main/command">
                <pc:docMk/>
                <pc:sldMk cId="1424143934" sldId="1037"/>
                <pc2:cmMk id="{7560EDA1-51AC-423E-838A-0BA178D8B598}"/>
              </pc2:cmMkLst>
            </pc226:cmChg>
          </p:ext>
        </pc:extLst>
      </pc:sldChg>
      <pc:sldChg chg="addSp delSp modSp add del mod modClrScheme chgLayout modNotesTx">
        <pc:chgData name="Palit, Tapti" userId="dec6fbcd-7598-406a-8cbf-504d4a3bac15" providerId="ADAL" clId="{ECD42228-5B96-4A72-B268-C46DF994E6B7}" dt="2024-01-30T15:37:32.727" v="91646" actId="2696"/>
        <pc:sldMkLst>
          <pc:docMk/>
          <pc:sldMk cId="1453779046" sldId="1037"/>
        </pc:sldMkLst>
        <pc:spChg chg="mod ord">
          <ac:chgData name="Palit, Tapti" userId="dec6fbcd-7598-406a-8cbf-504d4a3bac15" providerId="ADAL" clId="{ECD42228-5B96-4A72-B268-C46DF994E6B7}" dt="2024-01-29T15:40:26.135" v="79521" actId="20577"/>
          <ac:spMkLst>
            <pc:docMk/>
            <pc:sldMk cId="1453779046" sldId="1037"/>
            <ac:spMk id="2" creationId="{9DACA139-6BE7-72A7-42F6-952EC2B3A3DC}"/>
          </ac:spMkLst>
        </pc:spChg>
        <pc:spChg chg="mod">
          <ac:chgData name="Palit, Tapti" userId="dec6fbcd-7598-406a-8cbf-504d4a3bac15" providerId="ADAL" clId="{ECD42228-5B96-4A72-B268-C46DF994E6B7}" dt="2024-01-29T05:01:56.981" v="77031" actId="1076"/>
          <ac:spMkLst>
            <pc:docMk/>
            <pc:sldMk cId="1453779046" sldId="1037"/>
            <ac:spMk id="3" creationId="{E470BD9D-EFD5-3C86-9E4F-CDA368536399}"/>
          </ac:spMkLst>
        </pc:spChg>
        <pc:spChg chg="mod ord">
          <ac:chgData name="Palit, Tapti" userId="dec6fbcd-7598-406a-8cbf-504d4a3bac15" providerId="ADAL" clId="{ECD42228-5B96-4A72-B268-C46DF994E6B7}" dt="2024-01-29T05:00:15.729" v="76822" actId="6264"/>
          <ac:spMkLst>
            <pc:docMk/>
            <pc:sldMk cId="1453779046" sldId="1037"/>
            <ac:spMk id="4" creationId="{98D80283-D8DA-71D9-5393-C040601DD2E7}"/>
          </ac:spMkLst>
        </pc:spChg>
        <pc:spChg chg="mod">
          <ac:chgData name="Palit, Tapti" userId="dec6fbcd-7598-406a-8cbf-504d4a3bac15" providerId="ADAL" clId="{ECD42228-5B96-4A72-B268-C46DF994E6B7}" dt="2024-01-29T05:02:03.213" v="77032" actId="1076"/>
          <ac:spMkLst>
            <pc:docMk/>
            <pc:sldMk cId="1453779046" sldId="1037"/>
            <ac:spMk id="5" creationId="{266BC853-2E85-D496-9042-967B14123CA6}"/>
          </ac:spMkLst>
        </pc:spChg>
        <pc:spChg chg="mod ord">
          <ac:chgData name="Palit, Tapti" userId="dec6fbcd-7598-406a-8cbf-504d4a3bac15" providerId="ADAL" clId="{ECD42228-5B96-4A72-B268-C46DF994E6B7}" dt="2024-01-30T03:04:10.431" v="85083" actId="20577"/>
          <ac:spMkLst>
            <pc:docMk/>
            <pc:sldMk cId="1453779046" sldId="1037"/>
            <ac:spMk id="6" creationId="{C83B4F0D-9E97-1F40-2BE7-29B171E0C65F}"/>
          </ac:spMkLst>
        </pc:spChg>
        <pc:spChg chg="add del mod ord">
          <ac:chgData name="Palit, Tapti" userId="dec6fbcd-7598-406a-8cbf-504d4a3bac15" providerId="ADAL" clId="{ECD42228-5B96-4A72-B268-C46DF994E6B7}" dt="2024-01-29T04:55:42.371" v="76580" actId="478"/>
          <ac:spMkLst>
            <pc:docMk/>
            <pc:sldMk cId="1453779046" sldId="1037"/>
            <ac:spMk id="7" creationId="{2BB1B334-0F5F-1900-5CCE-76E91AB572FA}"/>
          </ac:spMkLst>
        </pc:spChg>
        <pc:spChg chg="add mod ord">
          <ac:chgData name="Palit, Tapti" userId="dec6fbcd-7598-406a-8cbf-504d4a3bac15" providerId="ADAL" clId="{ECD42228-5B96-4A72-B268-C46DF994E6B7}" dt="2024-01-29T05:02:05.683" v="77033" actId="20577"/>
          <ac:spMkLst>
            <pc:docMk/>
            <pc:sldMk cId="1453779046" sldId="1037"/>
            <ac:spMk id="8" creationId="{9E98A3E0-82A5-FED5-A9A8-EE775C523FB8}"/>
          </ac:spMkLst>
        </pc:spChg>
        <pc:spChg chg="add del mod">
          <ac:chgData name="Palit, Tapti" userId="dec6fbcd-7598-406a-8cbf-504d4a3bac15" providerId="ADAL" clId="{ECD42228-5B96-4A72-B268-C46DF994E6B7}" dt="2024-01-29T05:00:15.729" v="76822" actId="6264"/>
          <ac:spMkLst>
            <pc:docMk/>
            <pc:sldMk cId="1453779046" sldId="1037"/>
            <ac:spMk id="9" creationId="{29469BD4-7A0E-853F-C924-FFD868BCF3B2}"/>
          </ac:spMkLst>
        </pc:spChg>
        <pc:spChg chg="add del mod">
          <ac:chgData name="Palit, Tapti" userId="dec6fbcd-7598-406a-8cbf-504d4a3bac15" providerId="ADAL" clId="{ECD42228-5B96-4A72-B268-C46DF994E6B7}" dt="2024-01-29T05:00:15.729" v="76822" actId="6264"/>
          <ac:spMkLst>
            <pc:docMk/>
            <pc:sldMk cId="1453779046" sldId="1037"/>
            <ac:spMk id="10" creationId="{26C28CED-5F82-C8B0-FB46-097B5DD1713F}"/>
          </ac:spMkLst>
        </pc:spChg>
        <pc:spChg chg="add del mod">
          <ac:chgData name="Palit, Tapti" userId="dec6fbcd-7598-406a-8cbf-504d4a3bac15" providerId="ADAL" clId="{ECD42228-5B96-4A72-B268-C46DF994E6B7}" dt="2024-01-29T05:00:15.729" v="76822" actId="6264"/>
          <ac:spMkLst>
            <pc:docMk/>
            <pc:sldMk cId="1453779046" sldId="1037"/>
            <ac:spMk id="11" creationId="{2482B4DF-3BBC-055A-991A-86792210EDEF}"/>
          </ac:spMkLst>
        </pc:spChg>
        <pc:spChg chg="add del mod">
          <ac:chgData name="Palit, Tapti" userId="dec6fbcd-7598-406a-8cbf-504d4a3bac15" providerId="ADAL" clId="{ECD42228-5B96-4A72-B268-C46DF994E6B7}" dt="2024-01-29T05:00:15.729" v="76822" actId="6264"/>
          <ac:spMkLst>
            <pc:docMk/>
            <pc:sldMk cId="1453779046" sldId="1037"/>
            <ac:spMk id="12" creationId="{C8A10444-A7E1-065D-A6EB-E446F3613B90}"/>
          </ac:spMkLst>
        </pc:spChg>
        <pc:picChg chg="mod">
          <ac:chgData name="Palit, Tapti" userId="dec6fbcd-7598-406a-8cbf-504d4a3bac15" providerId="ADAL" clId="{ECD42228-5B96-4A72-B268-C46DF994E6B7}" dt="2024-01-29T05:01:51.236" v="77029" actId="1076"/>
          <ac:picMkLst>
            <pc:docMk/>
            <pc:sldMk cId="1453779046" sldId="1037"/>
            <ac:picMk id="2052" creationId="{E801F39D-0E03-5226-EA64-06BC0B2511E1}"/>
          </ac:picMkLst>
        </pc:picChg>
        <pc:picChg chg="mod">
          <ac:chgData name="Palit, Tapti" userId="dec6fbcd-7598-406a-8cbf-504d4a3bac15" providerId="ADAL" clId="{ECD42228-5B96-4A72-B268-C46DF994E6B7}" dt="2024-01-29T05:01:54.091" v="77030" actId="1076"/>
          <ac:picMkLst>
            <pc:docMk/>
            <pc:sldMk cId="1453779046" sldId="1037"/>
            <ac:picMk id="2054" creationId="{ECBCF509-6FCC-3CF6-E3A2-3CB61E2601C3}"/>
          </ac:picMkLst>
        </pc:picChg>
      </pc:sldChg>
      <pc:sldChg chg="add mod modShow">
        <pc:chgData name="Palit, Tapti" userId="dec6fbcd-7598-406a-8cbf-504d4a3bac15" providerId="ADAL" clId="{ECD42228-5B96-4A72-B268-C46DF994E6B7}" dt="2024-01-30T15:37:38.647" v="91648" actId="729"/>
        <pc:sldMkLst>
          <pc:docMk/>
          <pc:sldMk cId="2861725771" sldId="1037"/>
        </pc:sldMkLst>
      </pc:sldChg>
      <pc:sldChg chg="modSp del mod">
        <pc:chgData name="Palit, Tapti" userId="dec6fbcd-7598-406a-8cbf-504d4a3bac15" providerId="ADAL" clId="{ECD42228-5B96-4A72-B268-C46DF994E6B7}" dt="2024-01-27T18:18:03.543" v="64124" actId="47"/>
        <pc:sldMkLst>
          <pc:docMk/>
          <pc:sldMk cId="665262604" sldId="1038"/>
        </pc:sldMkLst>
        <pc:spChg chg="mod">
          <ac:chgData name="Palit, Tapti" userId="dec6fbcd-7598-406a-8cbf-504d4a3bac15" providerId="ADAL" clId="{ECD42228-5B96-4A72-B268-C46DF994E6B7}" dt="2024-01-27T16:07:48.160" v="63707" actId="20577"/>
          <ac:spMkLst>
            <pc:docMk/>
            <pc:sldMk cId="665262604" sldId="1038"/>
            <ac:spMk id="3" creationId="{C2AC3463-E898-8385-593F-593DA4125E40}"/>
          </ac:spMkLst>
        </pc:spChg>
        <pc:spChg chg="mod">
          <ac:chgData name="Palit, Tapti" userId="dec6fbcd-7598-406a-8cbf-504d4a3bac15" providerId="ADAL" clId="{ECD42228-5B96-4A72-B268-C46DF994E6B7}" dt="2024-01-27T18:14:36.511" v="63801"/>
          <ac:spMkLst>
            <pc:docMk/>
            <pc:sldMk cId="665262604" sldId="1038"/>
            <ac:spMk id="10" creationId="{EEA573DB-F656-4DB1-2FEF-7880B86E2669}"/>
          </ac:spMkLst>
        </pc:spChg>
        <pc:spChg chg="mod">
          <ac:chgData name="Palit, Tapti" userId="dec6fbcd-7598-406a-8cbf-504d4a3bac15" providerId="ADAL" clId="{ECD42228-5B96-4A72-B268-C46DF994E6B7}" dt="2024-01-27T02:26:14.978" v="62189" actId="21"/>
          <ac:spMkLst>
            <pc:docMk/>
            <pc:sldMk cId="665262604" sldId="1038"/>
            <ac:spMk id="33" creationId="{0FF329FA-AD80-3EF8-2E40-78DBA07B6413}"/>
          </ac:spMkLst>
        </pc:spChg>
      </pc:sldChg>
      <pc:sldChg chg="modSp mod ord">
        <pc:chgData name="Palit, Tapti" userId="dec6fbcd-7598-406a-8cbf-504d4a3bac15" providerId="ADAL" clId="{ECD42228-5B96-4A72-B268-C46DF994E6B7}" dt="2024-01-26T15:25:35.042" v="61059" actId="20577"/>
        <pc:sldMkLst>
          <pc:docMk/>
          <pc:sldMk cId="1055822117" sldId="1038"/>
        </pc:sldMkLst>
        <pc:spChg chg="mod">
          <ac:chgData name="Palit, Tapti" userId="dec6fbcd-7598-406a-8cbf-504d4a3bac15" providerId="ADAL" clId="{ECD42228-5B96-4A72-B268-C46DF994E6B7}" dt="2024-01-26T15:25:35.042" v="61059" actId="20577"/>
          <ac:spMkLst>
            <pc:docMk/>
            <pc:sldMk cId="1055822117" sldId="1038"/>
            <ac:spMk id="3" creationId="{C2AC3463-E898-8385-593F-593DA4125E40}"/>
          </ac:spMkLst>
        </pc:spChg>
      </pc:sldChg>
      <pc:sldChg chg="modSp del mod">
        <pc:chgData name="Palit, Tapti" userId="dec6fbcd-7598-406a-8cbf-504d4a3bac15" providerId="ADAL" clId="{ECD42228-5B96-4A72-B268-C46DF994E6B7}" dt="2024-01-27T18:18:03.543" v="64124" actId="47"/>
        <pc:sldMkLst>
          <pc:docMk/>
          <pc:sldMk cId="1642077207" sldId="1039"/>
        </pc:sldMkLst>
        <pc:spChg chg="mod">
          <ac:chgData name="Palit, Tapti" userId="dec6fbcd-7598-406a-8cbf-504d4a3bac15" providerId="ADAL" clId="{ECD42228-5B96-4A72-B268-C46DF994E6B7}" dt="2024-01-27T02:26:19.294" v="62191"/>
          <ac:spMkLst>
            <pc:docMk/>
            <pc:sldMk cId="1642077207" sldId="1039"/>
            <ac:spMk id="3" creationId="{C2AC3463-E898-8385-593F-593DA4125E40}"/>
          </ac:spMkLst>
        </pc:spChg>
        <pc:spChg chg="mod">
          <ac:chgData name="Palit, Tapti" userId="dec6fbcd-7598-406a-8cbf-504d4a3bac15" providerId="ADAL" clId="{ECD42228-5B96-4A72-B268-C46DF994E6B7}" dt="2024-01-27T15:08:36.703" v="63293" actId="20577"/>
          <ac:spMkLst>
            <pc:docMk/>
            <pc:sldMk cId="1642077207" sldId="1039"/>
            <ac:spMk id="34" creationId="{337688A2-C1F0-0967-CEF4-B0179A62746A}"/>
          </ac:spMkLst>
        </pc:spChg>
      </pc:sldChg>
      <pc:sldChg chg="modSp mod ord">
        <pc:chgData name="Palit, Tapti" userId="dec6fbcd-7598-406a-8cbf-504d4a3bac15" providerId="ADAL" clId="{ECD42228-5B96-4A72-B268-C46DF994E6B7}" dt="2024-01-26T15:29:34.424" v="61277" actId="1036"/>
        <pc:sldMkLst>
          <pc:docMk/>
          <pc:sldMk cId="4270396083" sldId="1039"/>
        </pc:sldMkLst>
        <pc:spChg chg="mod">
          <ac:chgData name="Palit, Tapti" userId="dec6fbcd-7598-406a-8cbf-504d4a3bac15" providerId="ADAL" clId="{ECD42228-5B96-4A72-B268-C46DF994E6B7}" dt="2024-01-26T15:29:34.424" v="61277" actId="1036"/>
          <ac:spMkLst>
            <pc:docMk/>
            <pc:sldMk cId="4270396083" sldId="1039"/>
            <ac:spMk id="2" creationId="{73CD119E-45E4-D4D8-E56F-3DC82B055878}"/>
          </ac:spMkLst>
        </pc:spChg>
        <pc:spChg chg="mod">
          <ac:chgData name="Palit, Tapti" userId="dec6fbcd-7598-406a-8cbf-504d4a3bac15" providerId="ADAL" clId="{ECD42228-5B96-4A72-B268-C46DF994E6B7}" dt="2024-01-26T15:25:41.997" v="61078" actId="20577"/>
          <ac:spMkLst>
            <pc:docMk/>
            <pc:sldMk cId="4270396083" sldId="1039"/>
            <ac:spMk id="3" creationId="{C2AC3463-E898-8385-593F-593DA4125E40}"/>
          </ac:spMkLst>
        </pc:spChg>
        <pc:spChg chg="mod">
          <ac:chgData name="Palit, Tapti" userId="dec6fbcd-7598-406a-8cbf-504d4a3bac15" providerId="ADAL" clId="{ECD42228-5B96-4A72-B268-C46DF994E6B7}" dt="2024-01-26T15:25:56.911" v="61107" actId="20577"/>
          <ac:spMkLst>
            <pc:docMk/>
            <pc:sldMk cId="4270396083" sldId="1039"/>
            <ac:spMk id="34" creationId="{337688A2-C1F0-0967-CEF4-B0179A62746A}"/>
          </ac:spMkLst>
        </pc:spChg>
      </pc:sldChg>
      <pc:sldChg chg="add mod modShow">
        <pc:chgData name="Palit, Tapti" userId="dec6fbcd-7598-406a-8cbf-504d4a3bac15" providerId="ADAL" clId="{ECD42228-5B96-4A72-B268-C46DF994E6B7}" dt="2024-01-29T04:32:12.363" v="75448" actId="729"/>
        <pc:sldMkLst>
          <pc:docMk/>
          <pc:sldMk cId="1690036250" sldId="1040"/>
        </pc:sldMkLst>
      </pc:sldChg>
      <pc:sldChg chg="modSp del mod ord addCm">
        <pc:chgData name="Palit, Tapti" userId="dec6fbcd-7598-406a-8cbf-504d4a3bac15" providerId="ADAL" clId="{ECD42228-5B96-4A72-B268-C46DF994E6B7}" dt="2024-01-29T04:32:05.518" v="75446" actId="2696"/>
        <pc:sldMkLst>
          <pc:docMk/>
          <pc:sldMk cId="2504136269" sldId="1040"/>
        </pc:sldMkLst>
        <pc:spChg chg="mod">
          <ac:chgData name="Palit, Tapti" userId="dec6fbcd-7598-406a-8cbf-504d4a3bac15" providerId="ADAL" clId="{ECD42228-5B96-4A72-B268-C46DF994E6B7}" dt="2024-01-29T04:02:30.930" v="75352" actId="20577"/>
          <ac:spMkLst>
            <pc:docMk/>
            <pc:sldMk cId="2504136269" sldId="1040"/>
            <ac:spMk id="6" creationId="{E821C609-F920-0F4B-CA3D-7BC4E0A8FDBA}"/>
          </ac:spMkLst>
        </pc:spChg>
        <pc:extLst>
          <p:ext xmlns:p="http://schemas.openxmlformats.org/presentationml/2006/main" uri="{D6D511B9-2390-475A-947B-AFAB55BFBCF1}">
            <pc226:cmChg xmlns:pc226="http://schemas.microsoft.com/office/powerpoint/2022/06/main/command" chg="add">
              <pc226:chgData name="Palit, Tapti" userId="dec6fbcd-7598-406a-8cbf-504d4a3bac15" providerId="ADAL" clId="{ECD42228-5B96-4A72-B268-C46DF994E6B7}" dt="2024-01-27T04:55:07.876" v="63233"/>
              <pc2:cmMkLst xmlns:pc2="http://schemas.microsoft.com/office/powerpoint/2019/9/main/command">
                <pc:docMk/>
                <pc:sldMk cId="2504136269" sldId="1040"/>
                <pc2:cmMk id="{0F3F5EC7-DDFD-478F-B84F-6571348AD585}"/>
              </pc2:cmMkLst>
            </pc226:cmChg>
          </p:ext>
        </pc:extLst>
      </pc:sldChg>
      <pc:sldChg chg="modSp add del mod ord">
        <pc:chgData name="Palit, Tapti" userId="dec6fbcd-7598-406a-8cbf-504d4a3bac15" providerId="ADAL" clId="{ECD42228-5B96-4A72-B268-C46DF994E6B7}" dt="2024-01-30T05:14:58.434" v="87316" actId="47"/>
        <pc:sldMkLst>
          <pc:docMk/>
          <pc:sldMk cId="10976018" sldId="1041"/>
        </pc:sldMkLst>
        <pc:spChg chg="mod">
          <ac:chgData name="Palit, Tapti" userId="dec6fbcd-7598-406a-8cbf-504d4a3bac15" providerId="ADAL" clId="{ECD42228-5B96-4A72-B268-C46DF994E6B7}" dt="2024-01-30T05:14:52.578" v="87312" actId="21"/>
          <ac:spMkLst>
            <pc:docMk/>
            <pc:sldMk cId="10976018" sldId="1041"/>
            <ac:spMk id="6" creationId="{FDC74DA8-C237-A341-3E03-E5F1314CC573}"/>
          </ac:spMkLst>
        </pc:spChg>
      </pc:sldChg>
      <pc:sldChg chg="addSp modSp new mod">
        <pc:chgData name="Palit, Tapti" userId="dec6fbcd-7598-406a-8cbf-504d4a3bac15" providerId="ADAL" clId="{ECD42228-5B96-4A72-B268-C46DF994E6B7}" dt="2024-01-26T17:25:05.591" v="61895" actId="207"/>
        <pc:sldMkLst>
          <pc:docMk/>
          <pc:sldMk cId="90702374" sldId="1042"/>
        </pc:sldMkLst>
        <pc:spChg chg="mod">
          <ac:chgData name="Palit, Tapti" userId="dec6fbcd-7598-406a-8cbf-504d4a3bac15" providerId="ADAL" clId="{ECD42228-5B96-4A72-B268-C46DF994E6B7}" dt="2024-01-26T15:28:22.528" v="61265" actId="20577"/>
          <ac:spMkLst>
            <pc:docMk/>
            <pc:sldMk cId="90702374" sldId="1042"/>
            <ac:spMk id="2" creationId="{B14E3A00-F9F1-0F7F-FC31-B79896477F22}"/>
          </ac:spMkLst>
        </pc:spChg>
        <pc:spChg chg="mod">
          <ac:chgData name="Palit, Tapti" userId="dec6fbcd-7598-406a-8cbf-504d4a3bac15" providerId="ADAL" clId="{ECD42228-5B96-4A72-B268-C46DF994E6B7}" dt="2024-01-26T15:28:23.382" v="61266" actId="20577"/>
          <ac:spMkLst>
            <pc:docMk/>
            <pc:sldMk cId="90702374" sldId="1042"/>
            <ac:spMk id="3" creationId="{C343FF30-3F93-C0B0-EE77-861CE789DCD4}"/>
          </ac:spMkLst>
        </pc:spChg>
        <pc:spChg chg="add mod">
          <ac:chgData name="Palit, Tapti" userId="dec6fbcd-7598-406a-8cbf-504d4a3bac15" providerId="ADAL" clId="{ECD42228-5B96-4A72-B268-C46DF994E6B7}" dt="2024-01-26T15:27:32.657" v="61222" actId="20577"/>
          <ac:spMkLst>
            <pc:docMk/>
            <pc:sldMk cId="90702374" sldId="1042"/>
            <ac:spMk id="5" creationId="{0678F1A9-B663-6DE9-2E6E-F826E641E103}"/>
          </ac:spMkLst>
        </pc:spChg>
        <pc:spChg chg="add mod">
          <ac:chgData name="Palit, Tapti" userId="dec6fbcd-7598-406a-8cbf-504d4a3bac15" providerId="ADAL" clId="{ECD42228-5B96-4A72-B268-C46DF994E6B7}" dt="2024-01-26T17:23:43.687" v="61886" actId="14100"/>
          <ac:spMkLst>
            <pc:docMk/>
            <pc:sldMk cId="90702374" sldId="1042"/>
            <ac:spMk id="6" creationId="{055AEA24-7981-894A-12F1-23185A3472D6}"/>
          </ac:spMkLst>
        </pc:spChg>
        <pc:graphicFrameChg chg="add mod modGraphic">
          <ac:chgData name="Palit, Tapti" userId="dec6fbcd-7598-406a-8cbf-504d4a3bac15" providerId="ADAL" clId="{ECD42228-5B96-4A72-B268-C46DF994E6B7}" dt="2024-01-26T17:25:05.591" v="61895" actId="207"/>
          <ac:graphicFrameMkLst>
            <pc:docMk/>
            <pc:sldMk cId="90702374" sldId="1042"/>
            <ac:graphicFrameMk id="7" creationId="{7FB95747-6BF9-2F56-5051-E05960A8385D}"/>
          </ac:graphicFrameMkLst>
        </pc:graphicFrameChg>
      </pc:sldChg>
      <pc:sldChg chg="addSp modSp add del mod">
        <pc:chgData name="Palit, Tapti" userId="dec6fbcd-7598-406a-8cbf-504d4a3bac15" providerId="ADAL" clId="{ECD42228-5B96-4A72-B268-C46DF994E6B7}" dt="2024-01-27T15:44:12.469" v="63685" actId="2696"/>
        <pc:sldMkLst>
          <pc:docMk/>
          <pc:sldMk cId="325945214" sldId="1042"/>
        </pc:sldMkLst>
        <pc:spChg chg="mod">
          <ac:chgData name="Palit, Tapti" userId="dec6fbcd-7598-406a-8cbf-504d4a3bac15" providerId="ADAL" clId="{ECD42228-5B96-4A72-B268-C46DF994E6B7}" dt="2024-01-27T15:43:40.687" v="63682" actId="20577"/>
          <ac:spMkLst>
            <pc:docMk/>
            <pc:sldMk cId="325945214" sldId="1042"/>
            <ac:spMk id="5" creationId="{0678F1A9-B663-6DE9-2E6E-F826E641E103}"/>
          </ac:spMkLst>
        </pc:spChg>
        <pc:spChg chg="add mod">
          <ac:chgData name="Palit, Tapti" userId="dec6fbcd-7598-406a-8cbf-504d4a3bac15" providerId="ADAL" clId="{ECD42228-5B96-4A72-B268-C46DF994E6B7}" dt="2024-01-27T04:03:40.201" v="63133" actId="1076"/>
          <ac:spMkLst>
            <pc:docMk/>
            <pc:sldMk cId="325945214" sldId="1042"/>
            <ac:spMk id="8" creationId="{CF17E449-5B55-6AA3-DCAD-2BAA2D7BF9F4}"/>
          </ac:spMkLst>
        </pc:spChg>
        <pc:graphicFrameChg chg="modGraphic">
          <ac:chgData name="Palit, Tapti" userId="dec6fbcd-7598-406a-8cbf-504d4a3bac15" providerId="ADAL" clId="{ECD42228-5B96-4A72-B268-C46DF994E6B7}" dt="2024-01-27T03:44:28.537" v="63063" actId="2165"/>
          <ac:graphicFrameMkLst>
            <pc:docMk/>
            <pc:sldMk cId="325945214" sldId="1042"/>
            <ac:graphicFrameMk id="7" creationId="{7FB95747-6BF9-2F56-5051-E05960A8385D}"/>
          </ac:graphicFrameMkLst>
        </pc:graphicFrameChg>
      </pc:sldChg>
      <pc:sldChg chg="new del">
        <pc:chgData name="Palit, Tapti" userId="dec6fbcd-7598-406a-8cbf-504d4a3bac15" providerId="ADAL" clId="{ECD42228-5B96-4A72-B268-C46DF994E6B7}" dt="2024-01-26T15:28:51.975" v="61268" actId="47"/>
        <pc:sldMkLst>
          <pc:docMk/>
          <pc:sldMk cId="130043795" sldId="1043"/>
        </pc:sldMkLst>
      </pc:sldChg>
      <pc:sldChg chg="addSp delSp modSp new del mod ord">
        <pc:chgData name="Palit, Tapti" userId="dec6fbcd-7598-406a-8cbf-504d4a3bac15" providerId="ADAL" clId="{ECD42228-5B96-4A72-B268-C46DF994E6B7}" dt="2024-01-26T16:24:18.112" v="61844" actId="47"/>
        <pc:sldMkLst>
          <pc:docMk/>
          <pc:sldMk cId="435093919" sldId="1043"/>
        </pc:sldMkLst>
        <pc:spChg chg="add del mod">
          <ac:chgData name="Palit, Tapti" userId="dec6fbcd-7598-406a-8cbf-504d4a3bac15" providerId="ADAL" clId="{ECD42228-5B96-4A72-B268-C46DF994E6B7}" dt="2024-01-26T16:24:16.330" v="61843" actId="478"/>
          <ac:spMkLst>
            <pc:docMk/>
            <pc:sldMk cId="435093919" sldId="1043"/>
            <ac:spMk id="5" creationId="{29EDA7A5-14F4-1782-50AF-EAE6AD1B85C3}"/>
          </ac:spMkLst>
        </pc:spChg>
      </pc:sldChg>
      <pc:sldChg chg="modSp new add del mod addCm">
        <pc:chgData name="Palit, Tapti" userId="dec6fbcd-7598-406a-8cbf-504d4a3bac15" providerId="ADAL" clId="{ECD42228-5B96-4A72-B268-C46DF994E6B7}" dt="2024-01-26T15:58:30.637" v="61508" actId="47"/>
        <pc:sldMkLst>
          <pc:docMk/>
          <pc:sldMk cId="856166444" sldId="1043"/>
        </pc:sldMkLst>
        <pc:spChg chg="mod">
          <ac:chgData name="Palit, Tapti" userId="dec6fbcd-7598-406a-8cbf-504d4a3bac15" providerId="ADAL" clId="{ECD42228-5B96-4A72-B268-C46DF994E6B7}" dt="2024-01-26T15:40:45.086" v="61459" actId="20577"/>
          <ac:spMkLst>
            <pc:docMk/>
            <pc:sldMk cId="856166444" sldId="1043"/>
            <ac:spMk id="2" creationId="{828EDB0C-C503-0842-AB0C-6C86DCB8A6B4}"/>
          </ac:spMkLst>
        </pc:spChg>
        <pc:extLst>
          <p:ext xmlns:p="http://schemas.openxmlformats.org/presentationml/2006/main" uri="{D6D511B9-2390-475A-947B-AFAB55BFBCF1}">
            <pc226:cmChg xmlns:pc226="http://schemas.microsoft.com/office/powerpoint/2022/06/main/command" chg="add">
              <pc226:chgData name="Palit, Tapti" userId="dec6fbcd-7598-406a-8cbf-504d4a3bac15" providerId="ADAL" clId="{ECD42228-5B96-4A72-B268-C46DF994E6B7}" dt="2024-01-26T15:40:56.045" v="61460"/>
              <pc2:cmMkLst xmlns:pc2="http://schemas.microsoft.com/office/powerpoint/2019/9/main/command">
                <pc:docMk/>
                <pc:sldMk cId="856166444" sldId="1043"/>
                <pc2:cmMk id="{C98D65ED-9E03-4061-AC47-1AD616D4D30D}"/>
              </pc2:cmMkLst>
            </pc226:cmChg>
          </p:ext>
        </pc:extLst>
      </pc:sldChg>
      <pc:sldChg chg="modSp new add del mod">
        <pc:chgData name="Palit, Tapti" userId="dec6fbcd-7598-406a-8cbf-504d4a3bac15" providerId="ADAL" clId="{ECD42228-5B96-4A72-B268-C46DF994E6B7}" dt="2024-01-26T16:10:54.094" v="61593" actId="680"/>
        <pc:sldMkLst>
          <pc:docMk/>
          <pc:sldMk cId="3186179104" sldId="1043"/>
        </pc:sldMkLst>
        <pc:spChg chg="mod">
          <ac:chgData name="Palit, Tapti" userId="dec6fbcd-7598-406a-8cbf-504d4a3bac15" providerId="ADAL" clId="{ECD42228-5B96-4A72-B268-C46DF994E6B7}" dt="2024-01-26T16:10:52.868" v="61591" actId="20577"/>
          <ac:spMkLst>
            <pc:docMk/>
            <pc:sldMk cId="3186179104" sldId="1043"/>
            <ac:spMk id="2" creationId="{9F1297D9-9F61-0F38-5837-0D704B40274E}"/>
          </ac:spMkLst>
        </pc:spChg>
        <pc:spChg chg="mod">
          <ac:chgData name="Palit, Tapti" userId="dec6fbcd-7598-406a-8cbf-504d4a3bac15" providerId="ADAL" clId="{ECD42228-5B96-4A72-B268-C46DF994E6B7}" dt="2024-01-26T16:10:53.359" v="61592" actId="20577"/>
          <ac:spMkLst>
            <pc:docMk/>
            <pc:sldMk cId="3186179104" sldId="1043"/>
            <ac:spMk id="3" creationId="{6E17DF26-6B1D-AE9C-1FB5-A1FFE97438C4}"/>
          </ac:spMkLst>
        </pc:spChg>
      </pc:sldChg>
      <pc:sldChg chg="add">
        <pc:chgData name="Palit, Tapti" userId="dec6fbcd-7598-406a-8cbf-504d4a3bac15" providerId="ADAL" clId="{ECD42228-5B96-4A72-B268-C46DF994E6B7}" dt="2024-01-26T17:23:23.456" v="61879" actId="2890"/>
        <pc:sldMkLst>
          <pc:docMk/>
          <pc:sldMk cId="3205366510" sldId="1043"/>
        </pc:sldMkLst>
      </pc:sldChg>
      <pc:sldChg chg="modSp add del mod ord">
        <pc:chgData name="Palit, Tapti" userId="dec6fbcd-7598-406a-8cbf-504d4a3bac15" providerId="ADAL" clId="{ECD42228-5B96-4A72-B268-C46DF994E6B7}" dt="2024-01-26T16:21:01.871" v="61814" actId="47"/>
        <pc:sldMkLst>
          <pc:docMk/>
          <pc:sldMk cId="4282209541" sldId="1043"/>
        </pc:sldMkLst>
        <pc:spChg chg="mod">
          <ac:chgData name="Palit, Tapti" userId="dec6fbcd-7598-406a-8cbf-504d4a3bac15" providerId="ADAL" clId="{ECD42228-5B96-4A72-B268-C46DF994E6B7}" dt="2024-01-26T16:20:59.130" v="61813" actId="20577"/>
          <ac:spMkLst>
            <pc:docMk/>
            <pc:sldMk cId="4282209541" sldId="1043"/>
            <ac:spMk id="3" creationId="{1DE32838-0EFD-ED43-CD51-D5E95C26D3D4}"/>
          </ac:spMkLst>
        </pc:spChg>
      </pc:sldChg>
      <pc:sldChg chg="add">
        <pc:chgData name="Palit, Tapti" userId="dec6fbcd-7598-406a-8cbf-504d4a3bac15" providerId="ADAL" clId="{ECD42228-5B96-4A72-B268-C46DF994E6B7}" dt="2024-01-26T17:23:25.341" v="61880" actId="2890"/>
        <pc:sldMkLst>
          <pc:docMk/>
          <pc:sldMk cId="4202352494" sldId="1044"/>
        </pc:sldMkLst>
      </pc:sldChg>
      <pc:sldChg chg="addSp delSp modSp add del mod">
        <pc:chgData name="Palit, Tapti" userId="dec6fbcd-7598-406a-8cbf-504d4a3bac15" providerId="ADAL" clId="{ECD42228-5B96-4A72-B268-C46DF994E6B7}" dt="2024-01-27T15:44:12.469" v="63685" actId="2696"/>
        <pc:sldMkLst>
          <pc:docMk/>
          <pc:sldMk cId="1025534057" sldId="1045"/>
        </pc:sldMkLst>
        <pc:spChg chg="del">
          <ac:chgData name="Palit, Tapti" userId="dec6fbcd-7598-406a-8cbf-504d4a3bac15" providerId="ADAL" clId="{ECD42228-5B96-4A72-B268-C46DF994E6B7}" dt="2024-01-27T04:03:25.401" v="63129" actId="21"/>
          <ac:spMkLst>
            <pc:docMk/>
            <pc:sldMk cId="1025534057" sldId="1045"/>
            <ac:spMk id="6" creationId="{055AEA24-7981-894A-12F1-23185A3472D6}"/>
          </ac:spMkLst>
        </pc:spChg>
        <pc:spChg chg="add mod">
          <ac:chgData name="Palit, Tapti" userId="dec6fbcd-7598-406a-8cbf-504d4a3bac15" providerId="ADAL" clId="{ECD42228-5B96-4A72-B268-C46DF994E6B7}" dt="2024-01-27T04:03:30.275" v="63131" actId="1076"/>
          <ac:spMkLst>
            <pc:docMk/>
            <pc:sldMk cId="1025534057" sldId="1045"/>
            <ac:spMk id="8" creationId="{055AEA24-7981-894A-12F1-23185A3472D6}"/>
          </ac:spMkLst>
        </pc:spChg>
        <pc:graphicFrameChg chg="modGraphic">
          <ac:chgData name="Palit, Tapti" userId="dec6fbcd-7598-406a-8cbf-504d4a3bac15" providerId="ADAL" clId="{ECD42228-5B96-4A72-B268-C46DF994E6B7}" dt="2024-01-27T03:44:38.652" v="63064" actId="2165"/>
          <ac:graphicFrameMkLst>
            <pc:docMk/>
            <pc:sldMk cId="1025534057" sldId="1045"/>
            <ac:graphicFrameMk id="7" creationId="{7FB95747-6BF9-2F56-5051-E05960A8385D}"/>
          </ac:graphicFrameMkLst>
        </pc:graphicFrameChg>
      </pc:sldChg>
      <pc:sldChg chg="modSp add mod">
        <pc:chgData name="Palit, Tapti" userId="dec6fbcd-7598-406a-8cbf-504d4a3bac15" providerId="ADAL" clId="{ECD42228-5B96-4A72-B268-C46DF994E6B7}" dt="2024-01-26T17:24:51.758" v="61891" actId="1076"/>
        <pc:sldMkLst>
          <pc:docMk/>
          <pc:sldMk cId="2524436785" sldId="1045"/>
        </pc:sldMkLst>
        <pc:spChg chg="mod">
          <ac:chgData name="Palit, Tapti" userId="dec6fbcd-7598-406a-8cbf-504d4a3bac15" providerId="ADAL" clId="{ECD42228-5B96-4A72-B268-C46DF994E6B7}" dt="2024-01-26T17:24:51.758" v="61891" actId="1076"/>
          <ac:spMkLst>
            <pc:docMk/>
            <pc:sldMk cId="2524436785" sldId="1045"/>
            <ac:spMk id="6" creationId="{055AEA24-7981-894A-12F1-23185A3472D6}"/>
          </ac:spMkLst>
        </pc:spChg>
      </pc:sldChg>
      <pc:sldChg chg="addSp delSp modSp del mod modNotesTx">
        <pc:chgData name="Palit, Tapti" userId="dec6fbcd-7598-406a-8cbf-504d4a3bac15" providerId="ADAL" clId="{ECD42228-5B96-4A72-B268-C46DF994E6B7}" dt="2024-01-29T03:50:29.932" v="75284" actId="47"/>
        <pc:sldMkLst>
          <pc:docMk/>
          <pc:sldMk cId="461927356" sldId="1047"/>
        </pc:sldMkLst>
        <pc:spChg chg="mod">
          <ac:chgData name="Palit, Tapti" userId="dec6fbcd-7598-406a-8cbf-504d4a3bac15" providerId="ADAL" clId="{ECD42228-5B96-4A72-B268-C46DF994E6B7}" dt="2024-01-28T04:29:01.162" v="67985" actId="20577"/>
          <ac:spMkLst>
            <pc:docMk/>
            <pc:sldMk cId="461927356" sldId="1047"/>
            <ac:spMk id="2" creationId="{85BB36D4-0D34-594A-B8AD-6FD2FD35DD7E}"/>
          </ac:spMkLst>
        </pc:spChg>
        <pc:spChg chg="mod">
          <ac:chgData name="Palit, Tapti" userId="dec6fbcd-7598-406a-8cbf-504d4a3bac15" providerId="ADAL" clId="{ECD42228-5B96-4A72-B268-C46DF994E6B7}" dt="2024-01-27T21:08:34.726" v="64776" actId="20577"/>
          <ac:spMkLst>
            <pc:docMk/>
            <pc:sldMk cId="461927356" sldId="1047"/>
            <ac:spMk id="3" creationId="{E8DCE5B1-F4A6-5476-8A4E-2E2E78733BA8}"/>
          </ac:spMkLst>
        </pc:spChg>
        <pc:spChg chg="add del mod">
          <ac:chgData name="Palit, Tapti" userId="dec6fbcd-7598-406a-8cbf-504d4a3bac15" providerId="ADAL" clId="{ECD42228-5B96-4A72-B268-C46DF994E6B7}" dt="2024-01-27T21:11:37.735" v="64834" actId="478"/>
          <ac:spMkLst>
            <pc:docMk/>
            <pc:sldMk cId="461927356" sldId="1047"/>
            <ac:spMk id="10" creationId="{D90FE0FB-9DF3-880E-9A32-CEFD9115E033}"/>
          </ac:spMkLst>
        </pc:spChg>
        <pc:spChg chg="add del mod">
          <ac:chgData name="Palit, Tapti" userId="dec6fbcd-7598-406a-8cbf-504d4a3bac15" providerId="ADAL" clId="{ECD42228-5B96-4A72-B268-C46DF994E6B7}" dt="2024-01-27T21:11:37.735" v="64834" actId="478"/>
          <ac:spMkLst>
            <pc:docMk/>
            <pc:sldMk cId="461927356" sldId="1047"/>
            <ac:spMk id="11" creationId="{849223D1-9D6E-7B27-5A36-2E13FD48F731}"/>
          </ac:spMkLst>
        </pc:spChg>
        <pc:picChg chg="add del mod">
          <ac:chgData name="Palit, Tapti" userId="dec6fbcd-7598-406a-8cbf-504d4a3bac15" providerId="ADAL" clId="{ECD42228-5B96-4A72-B268-C46DF994E6B7}" dt="2024-01-27T15:06:49.558" v="63239" actId="478"/>
          <ac:picMkLst>
            <pc:docMk/>
            <pc:sldMk cId="461927356" sldId="1047"/>
            <ac:picMk id="5" creationId="{7AAEFED3-6869-AA04-11FB-A5D5698054F8}"/>
          </ac:picMkLst>
        </pc:picChg>
        <pc:picChg chg="add del mod">
          <ac:chgData name="Palit, Tapti" userId="dec6fbcd-7598-406a-8cbf-504d4a3bac15" providerId="ADAL" clId="{ECD42228-5B96-4A72-B268-C46DF994E6B7}" dt="2024-01-27T21:11:41.051" v="64835" actId="478"/>
          <ac:picMkLst>
            <pc:docMk/>
            <pc:sldMk cId="461927356" sldId="1047"/>
            <ac:picMk id="6" creationId="{C11430F6-2646-240E-BA12-D35D4D4BCE1C}"/>
          </ac:picMkLst>
        </pc:picChg>
        <pc:picChg chg="add del mod">
          <ac:chgData name="Palit, Tapti" userId="dec6fbcd-7598-406a-8cbf-504d4a3bac15" providerId="ADAL" clId="{ECD42228-5B96-4A72-B268-C46DF994E6B7}" dt="2024-01-27T15:07:22.476" v="63246" actId="478"/>
          <ac:picMkLst>
            <pc:docMk/>
            <pc:sldMk cId="461927356" sldId="1047"/>
            <ac:picMk id="7" creationId="{95B1E95F-2700-0134-756C-A39352566095}"/>
          </ac:picMkLst>
        </pc:picChg>
        <pc:picChg chg="add mod">
          <ac:chgData name="Palit, Tapti" userId="dec6fbcd-7598-406a-8cbf-504d4a3bac15" providerId="ADAL" clId="{ECD42228-5B96-4A72-B268-C46DF994E6B7}" dt="2024-01-28T04:29:45.763" v="67991" actId="1076"/>
          <ac:picMkLst>
            <pc:docMk/>
            <pc:sldMk cId="461927356" sldId="1047"/>
            <ac:picMk id="8" creationId="{366EC38B-CD37-A8CD-97A5-D043DFBCED5F}"/>
          </ac:picMkLst>
        </pc:picChg>
        <pc:picChg chg="add mod">
          <ac:chgData name="Palit, Tapti" userId="dec6fbcd-7598-406a-8cbf-504d4a3bac15" providerId="ADAL" clId="{ECD42228-5B96-4A72-B268-C46DF994E6B7}" dt="2024-01-28T04:29:45.763" v="67991" actId="1076"/>
          <ac:picMkLst>
            <pc:docMk/>
            <pc:sldMk cId="461927356" sldId="1047"/>
            <ac:picMk id="9" creationId="{1E14B468-0131-AC3A-56B4-322FAFFF67D8}"/>
          </ac:picMkLst>
        </pc:picChg>
        <pc:picChg chg="add mod">
          <ac:chgData name="Palit, Tapti" userId="dec6fbcd-7598-406a-8cbf-504d4a3bac15" providerId="ADAL" clId="{ECD42228-5B96-4A72-B268-C46DF994E6B7}" dt="2024-01-28T21:05:40.734" v="68627" actId="14100"/>
          <ac:picMkLst>
            <pc:docMk/>
            <pc:sldMk cId="461927356" sldId="1047"/>
            <ac:picMk id="13" creationId="{4453C35E-4085-EF04-85C5-275F73910F2F}"/>
          </ac:picMkLst>
        </pc:picChg>
        <pc:picChg chg="del mod">
          <ac:chgData name="Palit, Tapti" userId="dec6fbcd-7598-406a-8cbf-504d4a3bac15" providerId="ADAL" clId="{ECD42228-5B96-4A72-B268-C46DF994E6B7}" dt="2024-01-28T21:05:28.260" v="68621" actId="478"/>
          <ac:picMkLst>
            <pc:docMk/>
            <pc:sldMk cId="461927356" sldId="1047"/>
            <ac:picMk id="1026" creationId="{2741BB2C-9BB8-CB63-35AE-0EDCAF4019B2}"/>
          </ac:picMkLst>
        </pc:picChg>
        <pc:picChg chg="add del mod">
          <ac:chgData name="Palit, Tapti" userId="dec6fbcd-7598-406a-8cbf-504d4a3bac15" providerId="ADAL" clId="{ECD42228-5B96-4A72-B268-C46DF994E6B7}" dt="2024-01-27T21:11:37.735" v="64834" actId="478"/>
          <ac:picMkLst>
            <pc:docMk/>
            <pc:sldMk cId="461927356" sldId="1047"/>
            <ac:picMk id="1028" creationId="{1741705E-DA8B-1AEC-6BF6-D4A5135A8EC8}"/>
          </ac:picMkLst>
        </pc:picChg>
        <pc:picChg chg="add del mod">
          <ac:chgData name="Palit, Tapti" userId="dec6fbcd-7598-406a-8cbf-504d4a3bac15" providerId="ADAL" clId="{ECD42228-5B96-4A72-B268-C46DF994E6B7}" dt="2024-01-27T21:11:37.735" v="64834" actId="478"/>
          <ac:picMkLst>
            <pc:docMk/>
            <pc:sldMk cId="461927356" sldId="1047"/>
            <ac:picMk id="1030" creationId="{8D78B493-7ED8-F252-68E5-27303818D863}"/>
          </ac:picMkLst>
        </pc:picChg>
      </pc:sldChg>
      <pc:sldChg chg="del">
        <pc:chgData name="Palit, Tapti" userId="dec6fbcd-7598-406a-8cbf-504d4a3bac15" providerId="ADAL" clId="{ECD42228-5B96-4A72-B268-C46DF994E6B7}" dt="2024-01-27T02:02:07.387" v="61980" actId="2696"/>
        <pc:sldMkLst>
          <pc:docMk/>
          <pc:sldMk cId="317721606" sldId="1048"/>
        </pc:sldMkLst>
      </pc:sldChg>
      <pc:sldChg chg="add del">
        <pc:chgData name="Palit, Tapti" userId="dec6fbcd-7598-406a-8cbf-504d4a3bac15" providerId="ADAL" clId="{ECD42228-5B96-4A72-B268-C46DF994E6B7}" dt="2024-01-27T02:08:14.919" v="62170" actId="47"/>
        <pc:sldMkLst>
          <pc:docMk/>
          <pc:sldMk cId="1439626712" sldId="1048"/>
        </pc:sldMkLst>
      </pc:sldChg>
      <pc:sldChg chg="modSp del mod">
        <pc:chgData name="Palit, Tapti" userId="dec6fbcd-7598-406a-8cbf-504d4a3bac15" providerId="ADAL" clId="{ECD42228-5B96-4A72-B268-C46DF994E6B7}" dt="2024-01-27T02:06:22.372" v="62169" actId="47"/>
        <pc:sldMkLst>
          <pc:docMk/>
          <pc:sldMk cId="636879538" sldId="1049"/>
        </pc:sldMkLst>
        <pc:spChg chg="mod">
          <ac:chgData name="Palit, Tapti" userId="dec6fbcd-7598-406a-8cbf-504d4a3bac15" providerId="ADAL" clId="{ECD42228-5B96-4A72-B268-C46DF994E6B7}" dt="2024-01-27T00:09:44.274" v="61965" actId="20577"/>
          <ac:spMkLst>
            <pc:docMk/>
            <pc:sldMk cId="636879538" sldId="1049"/>
            <ac:spMk id="3" creationId="{E8DCE5B1-F4A6-5476-8A4E-2E2E78733BA8}"/>
          </ac:spMkLst>
        </pc:spChg>
      </pc:sldChg>
      <pc:sldChg chg="modSp mod modCm modNotesTx">
        <pc:chgData name="Palit, Tapti" userId="dec6fbcd-7598-406a-8cbf-504d4a3bac15" providerId="ADAL" clId="{ECD42228-5B96-4A72-B268-C46DF994E6B7}" dt="2024-02-08T20:44:22.988" v="100668"/>
        <pc:sldMkLst>
          <pc:docMk/>
          <pc:sldMk cId="2934567446" sldId="1050"/>
        </pc:sldMkLst>
        <pc:spChg chg="mod">
          <ac:chgData name="Palit, Tapti" userId="dec6fbcd-7598-406a-8cbf-504d4a3bac15" providerId="ADAL" clId="{ECD42228-5B96-4A72-B268-C46DF994E6B7}" dt="2024-01-28T19:48:20.607" v="68568" actId="20577"/>
          <ac:spMkLst>
            <pc:docMk/>
            <pc:sldMk cId="2934567446" sldId="1050"/>
            <ac:spMk id="7" creationId="{E498D4B2-BB20-4B40-B85D-554C40BE6DB1}"/>
          </ac:spMkLst>
        </pc:spChg>
        <pc:extLst>
          <p:ext xmlns:p="http://schemas.openxmlformats.org/presentationml/2006/main" uri="{D6D511B9-2390-475A-947B-AFAB55BFBCF1}">
            <pc226:cmChg xmlns:pc226="http://schemas.microsoft.com/office/powerpoint/2022/06/main/command" chg="">
              <pc226:chgData name="Palit, Tapti" userId="dec6fbcd-7598-406a-8cbf-504d4a3bac15" providerId="ADAL" clId="{ECD42228-5B96-4A72-B268-C46DF994E6B7}" dt="2024-02-08T20:44:22.988" v="100668"/>
              <pc2:cmMkLst xmlns:pc2="http://schemas.microsoft.com/office/powerpoint/2019/9/main/command">
                <pc:docMk/>
                <pc:sldMk cId="2934567446" sldId="1050"/>
                <pc2:cmMk id="{F5469A51-AE60-4412-9F0F-BBB496E58B16}"/>
              </pc2:cmMkLst>
              <pc226:cmRplyChg chg="add">
                <pc226:chgData name="Palit, Tapti" userId="dec6fbcd-7598-406a-8cbf-504d4a3bac15" providerId="ADAL" clId="{ECD42228-5B96-4A72-B268-C46DF994E6B7}" dt="2024-02-08T20:44:22.988" v="100668"/>
                <pc2:cmRplyMkLst xmlns:pc2="http://schemas.microsoft.com/office/powerpoint/2019/9/main/command">
                  <pc:docMk/>
                  <pc:sldMk cId="2934567446" sldId="1050"/>
                  <pc2:cmMk id="{F5469A51-AE60-4412-9F0F-BBB496E58B16}"/>
                  <pc2:cmRplyMk id="{E7D914CC-7AA5-4874-8B5B-2E5C52247D79}"/>
                </pc2:cmRplyMkLst>
              </pc226:cmRplyChg>
            </pc226:cmChg>
          </p:ext>
        </pc:extLst>
      </pc:sldChg>
      <pc:sldChg chg="add del">
        <pc:chgData name="Palit, Tapti" userId="dec6fbcd-7598-406a-8cbf-504d4a3bac15" providerId="ADAL" clId="{ECD42228-5B96-4A72-B268-C46DF994E6B7}" dt="2024-01-27T02:08:14.919" v="62170" actId="47"/>
        <pc:sldMkLst>
          <pc:docMk/>
          <pc:sldMk cId="2026540579" sldId="1053"/>
        </pc:sldMkLst>
      </pc:sldChg>
      <pc:sldChg chg="del">
        <pc:chgData name="Palit, Tapti" userId="dec6fbcd-7598-406a-8cbf-504d4a3bac15" providerId="ADAL" clId="{ECD42228-5B96-4A72-B268-C46DF994E6B7}" dt="2024-01-27T02:02:07.387" v="61980" actId="2696"/>
        <pc:sldMkLst>
          <pc:docMk/>
          <pc:sldMk cId="2131034263" sldId="1053"/>
        </pc:sldMkLst>
      </pc:sldChg>
      <pc:sldChg chg="add mod modShow">
        <pc:chgData name="Palit, Tapti" userId="dec6fbcd-7598-406a-8cbf-504d4a3bac15" providerId="ADAL" clId="{ECD42228-5B96-4A72-B268-C46DF994E6B7}" dt="2024-01-28T19:50:02.989" v="68605" actId="729"/>
        <pc:sldMkLst>
          <pc:docMk/>
          <pc:sldMk cId="2333820600" sldId="1055"/>
        </pc:sldMkLst>
      </pc:sldChg>
      <pc:sldChg chg="addSp delSp modSp del mod">
        <pc:chgData name="Palit, Tapti" userId="dec6fbcd-7598-406a-8cbf-504d4a3bac15" providerId="ADAL" clId="{ECD42228-5B96-4A72-B268-C46DF994E6B7}" dt="2024-01-28T19:49:55.813" v="68603" actId="2696"/>
        <pc:sldMkLst>
          <pc:docMk/>
          <pc:sldMk cId="2862058683" sldId="1055"/>
        </pc:sldMkLst>
        <pc:spChg chg="mod">
          <ac:chgData name="Palit, Tapti" userId="dec6fbcd-7598-406a-8cbf-504d4a3bac15" providerId="ADAL" clId="{ECD42228-5B96-4A72-B268-C46DF994E6B7}" dt="2024-01-27T02:26:00.342" v="62188" actId="20577"/>
          <ac:spMkLst>
            <pc:docMk/>
            <pc:sldMk cId="2862058683" sldId="1055"/>
            <ac:spMk id="3" creationId="{F41F5800-0C87-D92F-5B6B-52E096B070E2}"/>
          </ac:spMkLst>
        </pc:spChg>
        <pc:spChg chg="add mod">
          <ac:chgData name="Palit, Tapti" userId="dec6fbcd-7598-406a-8cbf-504d4a3bac15" providerId="ADAL" clId="{ECD42228-5B96-4A72-B268-C46DF994E6B7}" dt="2024-01-26T21:27:25.443" v="61922" actId="478"/>
          <ac:spMkLst>
            <pc:docMk/>
            <pc:sldMk cId="2862058683" sldId="1055"/>
            <ac:spMk id="6" creationId="{8EC7C01F-5E55-E3C8-0257-291075C3A2AD}"/>
          </ac:spMkLst>
        </pc:spChg>
        <pc:spChg chg="del">
          <ac:chgData name="Palit, Tapti" userId="dec6fbcd-7598-406a-8cbf-504d4a3bac15" providerId="ADAL" clId="{ECD42228-5B96-4A72-B268-C46DF994E6B7}" dt="2024-01-26T21:27:25.443" v="61922" actId="478"/>
          <ac:spMkLst>
            <pc:docMk/>
            <pc:sldMk cId="2862058683" sldId="1055"/>
            <ac:spMk id="31" creationId="{8066DF09-0DDE-0E4A-743E-1BD29398BBC7}"/>
          </ac:spMkLst>
        </pc:spChg>
      </pc:sldChg>
      <pc:sldChg chg="del">
        <pc:chgData name="Palit, Tapti" userId="dec6fbcd-7598-406a-8cbf-504d4a3bac15" providerId="ADAL" clId="{ECD42228-5B96-4A72-B268-C46DF994E6B7}" dt="2024-01-26T21:27:21.405" v="61921" actId="47"/>
        <pc:sldMkLst>
          <pc:docMk/>
          <pc:sldMk cId="3149305771" sldId="1056"/>
        </pc:sldMkLst>
      </pc:sldChg>
      <pc:sldChg chg="add del">
        <pc:chgData name="Palit, Tapti" userId="dec6fbcd-7598-406a-8cbf-504d4a3bac15" providerId="ADAL" clId="{ECD42228-5B96-4A72-B268-C46DF994E6B7}" dt="2024-01-27T02:05:36.825" v="62158" actId="47"/>
        <pc:sldMkLst>
          <pc:docMk/>
          <pc:sldMk cId="3389630931" sldId="1056"/>
        </pc:sldMkLst>
      </pc:sldChg>
      <pc:sldChg chg="addSp delSp modSp new mod modClrScheme delCm chgLayout modNotesTx">
        <pc:chgData name="Palit, Tapti" userId="dec6fbcd-7598-406a-8cbf-504d4a3bac15" providerId="ADAL" clId="{ECD42228-5B96-4A72-B268-C46DF994E6B7}" dt="2024-02-12T19:31:29.651" v="112664" actId="14100"/>
        <pc:sldMkLst>
          <pc:docMk/>
          <pc:sldMk cId="3931205847" sldId="1056"/>
        </pc:sldMkLst>
        <pc:spChg chg="del">
          <ac:chgData name="Palit, Tapti" userId="dec6fbcd-7598-406a-8cbf-504d4a3bac15" providerId="ADAL" clId="{ECD42228-5B96-4A72-B268-C46DF994E6B7}" dt="2024-01-27T02:47:36.332" v="62310" actId="700"/>
          <ac:spMkLst>
            <pc:docMk/>
            <pc:sldMk cId="3931205847" sldId="1056"/>
            <ac:spMk id="2" creationId="{F2E12F0C-29AE-5AE2-1C3D-0BE1427F62C4}"/>
          </ac:spMkLst>
        </pc:spChg>
        <pc:spChg chg="del mod ord">
          <ac:chgData name="Palit, Tapti" userId="dec6fbcd-7598-406a-8cbf-504d4a3bac15" providerId="ADAL" clId="{ECD42228-5B96-4A72-B268-C46DF994E6B7}" dt="2024-01-27T02:47:36.332" v="62310" actId="700"/>
          <ac:spMkLst>
            <pc:docMk/>
            <pc:sldMk cId="3931205847" sldId="1056"/>
            <ac:spMk id="3" creationId="{AC2CB383-C8CE-A552-B4A2-735AFD1D1F50}"/>
          </ac:spMkLst>
        </pc:spChg>
        <pc:spChg chg="mod ord">
          <ac:chgData name="Palit, Tapti" userId="dec6fbcd-7598-406a-8cbf-504d4a3bac15" providerId="ADAL" clId="{ECD42228-5B96-4A72-B268-C46DF994E6B7}" dt="2024-01-27T02:47:36.332" v="62310" actId="700"/>
          <ac:spMkLst>
            <pc:docMk/>
            <pc:sldMk cId="3931205847" sldId="1056"/>
            <ac:spMk id="4" creationId="{3E6E53FA-03B9-1180-8414-812F60F9EC54}"/>
          </ac:spMkLst>
        </pc:spChg>
        <pc:spChg chg="del">
          <ac:chgData name="Palit, Tapti" userId="dec6fbcd-7598-406a-8cbf-504d4a3bac15" providerId="ADAL" clId="{ECD42228-5B96-4A72-B268-C46DF994E6B7}" dt="2024-01-27T02:47:36.332" v="62310" actId="700"/>
          <ac:spMkLst>
            <pc:docMk/>
            <pc:sldMk cId="3931205847" sldId="1056"/>
            <ac:spMk id="5" creationId="{DE413BA0-E0E9-7124-E2A6-3494A0090679}"/>
          </ac:spMkLst>
        </pc:spChg>
        <pc:spChg chg="add mod ord">
          <ac:chgData name="Palit, Tapti" userId="dec6fbcd-7598-406a-8cbf-504d4a3bac15" providerId="ADAL" clId="{ECD42228-5B96-4A72-B268-C46DF994E6B7}" dt="2024-02-12T19:31:29.651" v="112664" actId="14100"/>
          <ac:spMkLst>
            <pc:docMk/>
            <pc:sldMk cId="3931205847" sldId="1056"/>
            <ac:spMk id="6" creationId="{910529FC-DDE5-9112-621B-039FFAD41807}"/>
          </ac:spMkLst>
        </pc:spChg>
        <pc:extLst>
          <p:ext xmlns:p="http://schemas.openxmlformats.org/presentationml/2006/main" uri="{D6D511B9-2390-475A-947B-AFAB55BFBCF1}">
            <pc226:cmChg xmlns:pc226="http://schemas.microsoft.com/office/powerpoint/2022/06/main/command" chg="del">
              <pc226:chgData name="Palit, Tapti" userId="dec6fbcd-7598-406a-8cbf-504d4a3bac15" providerId="ADAL" clId="{ECD42228-5B96-4A72-B268-C46DF994E6B7}" dt="2024-02-08T20:42:10.806" v="100663"/>
              <pc2:cmMkLst xmlns:pc2="http://schemas.microsoft.com/office/powerpoint/2019/9/main/command">
                <pc:docMk/>
                <pc:sldMk cId="3931205847" sldId="1056"/>
                <pc2:cmMk id="{E9D4E47C-80E9-49E7-B237-6D083D4C5808}"/>
              </pc2:cmMkLst>
            </pc226:cmChg>
          </p:ext>
        </pc:extLst>
      </pc:sldChg>
      <pc:sldChg chg="add del">
        <pc:chgData name="Palit, Tapti" userId="dec6fbcd-7598-406a-8cbf-504d4a3bac15" providerId="ADAL" clId="{ECD42228-5B96-4A72-B268-C46DF994E6B7}" dt="2024-01-27T00:07:57.664" v="61923" actId="47"/>
        <pc:sldMkLst>
          <pc:docMk/>
          <pc:sldMk cId="1269888319" sldId="1057"/>
        </pc:sldMkLst>
      </pc:sldChg>
      <pc:sldChg chg="modSp add del mod">
        <pc:chgData name="Palit, Tapti" userId="dec6fbcd-7598-406a-8cbf-504d4a3bac15" providerId="ADAL" clId="{ECD42228-5B96-4A72-B268-C46DF994E6B7}" dt="2024-01-27T03:18:15.715" v="62939" actId="47"/>
        <pc:sldMkLst>
          <pc:docMk/>
          <pc:sldMk cId="3444416838" sldId="1057"/>
        </pc:sldMkLst>
        <pc:spChg chg="mod">
          <ac:chgData name="Palit, Tapti" userId="dec6fbcd-7598-406a-8cbf-504d4a3bac15" providerId="ADAL" clId="{ECD42228-5B96-4A72-B268-C46DF994E6B7}" dt="2024-01-27T03:13:17.536" v="62677" actId="108"/>
          <ac:spMkLst>
            <pc:docMk/>
            <pc:sldMk cId="3444416838" sldId="1057"/>
            <ac:spMk id="3" creationId="{C6F7F3C5-AB15-8F2A-0991-A0F1851DA81A}"/>
          </ac:spMkLst>
        </pc:spChg>
      </pc:sldChg>
      <pc:sldChg chg="addSp delSp modSp new del mod modClrScheme chgLayout">
        <pc:chgData name="Palit, Tapti" userId="dec6fbcd-7598-406a-8cbf-504d4a3bac15" providerId="ADAL" clId="{ECD42228-5B96-4A72-B268-C46DF994E6B7}" dt="2024-01-27T02:49:59.841" v="62377" actId="47"/>
        <pc:sldMkLst>
          <pc:docMk/>
          <pc:sldMk cId="3722216264" sldId="1057"/>
        </pc:sldMkLst>
        <pc:spChg chg="del">
          <ac:chgData name="Palit, Tapti" userId="dec6fbcd-7598-406a-8cbf-504d4a3bac15" providerId="ADAL" clId="{ECD42228-5B96-4A72-B268-C46DF994E6B7}" dt="2024-01-27T02:49:37.429" v="62376" actId="700"/>
          <ac:spMkLst>
            <pc:docMk/>
            <pc:sldMk cId="3722216264" sldId="1057"/>
            <ac:spMk id="2" creationId="{6F92EE04-CA64-38BA-66E6-0DA3AA35415F}"/>
          </ac:spMkLst>
        </pc:spChg>
        <pc:spChg chg="del mod ord">
          <ac:chgData name="Palit, Tapti" userId="dec6fbcd-7598-406a-8cbf-504d4a3bac15" providerId="ADAL" clId="{ECD42228-5B96-4A72-B268-C46DF994E6B7}" dt="2024-01-27T02:49:37.429" v="62376" actId="700"/>
          <ac:spMkLst>
            <pc:docMk/>
            <pc:sldMk cId="3722216264" sldId="1057"/>
            <ac:spMk id="3" creationId="{33CC0E76-3538-CD7F-EE53-A682B9B9CB36}"/>
          </ac:spMkLst>
        </pc:spChg>
        <pc:spChg chg="mod ord">
          <ac:chgData name="Palit, Tapti" userId="dec6fbcd-7598-406a-8cbf-504d4a3bac15" providerId="ADAL" clId="{ECD42228-5B96-4A72-B268-C46DF994E6B7}" dt="2024-01-27T02:49:37.429" v="62376" actId="700"/>
          <ac:spMkLst>
            <pc:docMk/>
            <pc:sldMk cId="3722216264" sldId="1057"/>
            <ac:spMk id="4" creationId="{0A3B0741-3E14-F8D1-172C-00E2F6BD1F43}"/>
          </ac:spMkLst>
        </pc:spChg>
        <pc:spChg chg="del">
          <ac:chgData name="Palit, Tapti" userId="dec6fbcd-7598-406a-8cbf-504d4a3bac15" providerId="ADAL" clId="{ECD42228-5B96-4A72-B268-C46DF994E6B7}" dt="2024-01-27T02:49:37.429" v="62376" actId="700"/>
          <ac:spMkLst>
            <pc:docMk/>
            <pc:sldMk cId="3722216264" sldId="1057"/>
            <ac:spMk id="5" creationId="{9AE5C180-E0DE-1E1F-45FF-5FA847767995}"/>
          </ac:spMkLst>
        </pc:spChg>
        <pc:spChg chg="add mod ord">
          <ac:chgData name="Palit, Tapti" userId="dec6fbcd-7598-406a-8cbf-504d4a3bac15" providerId="ADAL" clId="{ECD42228-5B96-4A72-B268-C46DF994E6B7}" dt="2024-01-27T02:49:37.429" v="62376" actId="700"/>
          <ac:spMkLst>
            <pc:docMk/>
            <pc:sldMk cId="3722216264" sldId="1057"/>
            <ac:spMk id="6" creationId="{564E1D22-185A-3772-3C6F-9E090EDEF38A}"/>
          </ac:spMkLst>
        </pc:spChg>
      </pc:sldChg>
      <pc:sldChg chg="addSp delSp modSp add mod modNotesTx">
        <pc:chgData name="Palit, Tapti" userId="dec6fbcd-7598-406a-8cbf-504d4a3bac15" providerId="ADAL" clId="{ECD42228-5B96-4A72-B268-C46DF994E6B7}" dt="2024-02-12T20:00:58.240" v="113038" actId="6549"/>
        <pc:sldMkLst>
          <pc:docMk/>
          <pc:sldMk cId="3578698306" sldId="1058"/>
        </pc:sldMkLst>
        <pc:spChg chg="mod">
          <ac:chgData name="Palit, Tapti" userId="dec6fbcd-7598-406a-8cbf-504d4a3bac15" providerId="ADAL" clId="{ECD42228-5B96-4A72-B268-C46DF994E6B7}" dt="2024-02-12T20:00:58.240" v="113038" actId="6549"/>
          <ac:spMkLst>
            <pc:docMk/>
            <pc:sldMk cId="3578698306" sldId="1058"/>
            <ac:spMk id="2" creationId="{C3C46814-2A6F-41B6-904E-8EDDD855207C}"/>
          </ac:spMkLst>
        </pc:spChg>
        <pc:spChg chg="add mod">
          <ac:chgData name="Palit, Tapti" userId="dec6fbcd-7598-406a-8cbf-504d4a3bac15" providerId="ADAL" clId="{ECD42228-5B96-4A72-B268-C46DF994E6B7}" dt="2024-01-30T15:46:39.755" v="91914"/>
          <ac:spMkLst>
            <pc:docMk/>
            <pc:sldMk cId="3578698306" sldId="1058"/>
            <ac:spMk id="3" creationId="{5EF3E37A-7B2A-6060-7CBF-7CC0F9D03027}"/>
          </ac:spMkLst>
        </pc:spChg>
        <pc:spChg chg="del mod">
          <ac:chgData name="Palit, Tapti" userId="dec6fbcd-7598-406a-8cbf-504d4a3bac15" providerId="ADAL" clId="{ECD42228-5B96-4A72-B268-C46DF994E6B7}" dt="2024-01-29T16:35:41.008" v="80806" actId="478"/>
          <ac:spMkLst>
            <pc:docMk/>
            <pc:sldMk cId="3578698306" sldId="1058"/>
            <ac:spMk id="3" creationId="{C6F7F3C5-AB15-8F2A-0991-A0F1851DA81A}"/>
          </ac:spMkLst>
        </pc:spChg>
        <pc:spChg chg="add del mod ord">
          <ac:chgData name="Palit, Tapti" userId="dec6fbcd-7598-406a-8cbf-504d4a3bac15" providerId="ADAL" clId="{ECD42228-5B96-4A72-B268-C46DF994E6B7}" dt="2024-01-30T15:46:39.400" v="91913" actId="478"/>
          <ac:spMkLst>
            <pc:docMk/>
            <pc:sldMk cId="3578698306" sldId="1058"/>
            <ac:spMk id="5" creationId="{C265635E-A358-D68F-85CE-F13ED997E94D}"/>
          </ac:spMkLst>
        </pc:spChg>
        <pc:spChg chg="add del mod ord">
          <ac:chgData name="Palit, Tapti" userId="dec6fbcd-7598-406a-8cbf-504d4a3bac15" providerId="ADAL" clId="{ECD42228-5B96-4A72-B268-C46DF994E6B7}" dt="2024-01-30T15:46:48.160" v="91916" actId="478"/>
          <ac:spMkLst>
            <pc:docMk/>
            <pc:sldMk cId="3578698306" sldId="1058"/>
            <ac:spMk id="6" creationId="{3D25321B-C25D-9CB0-EADC-7219DDAD505D}"/>
          </ac:spMkLst>
        </pc:spChg>
        <pc:spChg chg="add mod">
          <ac:chgData name="Palit, Tapti" userId="dec6fbcd-7598-406a-8cbf-504d4a3bac15" providerId="ADAL" clId="{ECD42228-5B96-4A72-B268-C46DF994E6B7}" dt="2024-01-29T16:35:46.452" v="80807"/>
          <ac:spMkLst>
            <pc:docMk/>
            <pc:sldMk cId="3578698306" sldId="1058"/>
            <ac:spMk id="7" creationId="{44DA1501-834F-F117-678C-547002392480}"/>
          </ac:spMkLst>
        </pc:spChg>
        <pc:spChg chg="add mod">
          <ac:chgData name="Palit, Tapti" userId="dec6fbcd-7598-406a-8cbf-504d4a3bac15" providerId="ADAL" clId="{ECD42228-5B96-4A72-B268-C46DF994E6B7}" dt="2024-01-30T15:46:59.871" v="91919" actId="207"/>
          <ac:spMkLst>
            <pc:docMk/>
            <pc:sldMk cId="3578698306" sldId="1058"/>
            <ac:spMk id="9" creationId="{102DCD12-7BCA-9412-91DD-88B2C053F109}"/>
          </ac:spMkLst>
        </pc:spChg>
        <pc:spChg chg="add mod">
          <ac:chgData name="Palit, Tapti" userId="dec6fbcd-7598-406a-8cbf-504d4a3bac15" providerId="ADAL" clId="{ECD42228-5B96-4A72-B268-C46DF994E6B7}" dt="2024-01-29T16:41:04.022" v="80923"/>
          <ac:spMkLst>
            <pc:docMk/>
            <pc:sldMk cId="3578698306" sldId="1058"/>
            <ac:spMk id="10" creationId="{6C5A8A56-B5B8-A74E-8600-72944FB98C0E}"/>
          </ac:spMkLst>
        </pc:spChg>
        <pc:spChg chg="del">
          <ac:chgData name="Palit, Tapti" userId="dec6fbcd-7598-406a-8cbf-504d4a3bac15" providerId="ADAL" clId="{ECD42228-5B96-4A72-B268-C46DF994E6B7}" dt="2024-01-27T03:13:36.188" v="62680" actId="478"/>
          <ac:spMkLst>
            <pc:docMk/>
            <pc:sldMk cId="3578698306" sldId="1058"/>
            <ac:spMk id="10" creationId="{EFBC459A-B22D-05D7-3691-868DBB088467}"/>
          </ac:spMkLst>
        </pc:spChg>
        <pc:spChg chg="del">
          <ac:chgData name="Palit, Tapti" userId="dec6fbcd-7598-406a-8cbf-504d4a3bac15" providerId="ADAL" clId="{ECD42228-5B96-4A72-B268-C46DF994E6B7}" dt="2024-01-27T03:13:38.105" v="62681" actId="478"/>
          <ac:spMkLst>
            <pc:docMk/>
            <pc:sldMk cId="3578698306" sldId="1058"/>
            <ac:spMk id="11" creationId="{1253BCD1-133E-B204-5090-B866DF8C97AC}"/>
          </ac:spMkLst>
        </pc:spChg>
        <pc:spChg chg="mod">
          <ac:chgData name="Palit, Tapti" userId="dec6fbcd-7598-406a-8cbf-504d4a3bac15" providerId="ADAL" clId="{ECD42228-5B96-4A72-B268-C46DF994E6B7}" dt="2024-02-07T03:03:46.274" v="100004" actId="20577"/>
          <ac:spMkLst>
            <pc:docMk/>
            <pc:sldMk cId="3578698306" sldId="1058"/>
            <ac:spMk id="14" creationId="{A19E8EDF-6681-42C8-AB61-DCACB7B7EEB5}"/>
          </ac:spMkLst>
        </pc:spChg>
        <pc:spChg chg="add mod">
          <ac:chgData name="Palit, Tapti" userId="dec6fbcd-7598-406a-8cbf-504d4a3bac15" providerId="ADAL" clId="{ECD42228-5B96-4A72-B268-C46DF994E6B7}" dt="2024-01-29T16:41:04.022" v="80923"/>
          <ac:spMkLst>
            <pc:docMk/>
            <pc:sldMk cId="3578698306" sldId="1058"/>
            <ac:spMk id="17" creationId="{DFDFC5E1-6CAA-A5FF-B382-54C8E96F9248}"/>
          </ac:spMkLst>
        </pc:spChg>
        <pc:spChg chg="add mod">
          <ac:chgData name="Palit, Tapti" userId="dec6fbcd-7598-406a-8cbf-504d4a3bac15" providerId="ADAL" clId="{ECD42228-5B96-4A72-B268-C46DF994E6B7}" dt="2024-01-29T16:41:04.022" v="80923"/>
          <ac:spMkLst>
            <pc:docMk/>
            <pc:sldMk cId="3578698306" sldId="1058"/>
            <ac:spMk id="18" creationId="{21AA8286-6A90-968E-075B-16B95CB0255C}"/>
          </ac:spMkLst>
        </pc:spChg>
        <pc:spChg chg="add mod">
          <ac:chgData name="Palit, Tapti" userId="dec6fbcd-7598-406a-8cbf-504d4a3bac15" providerId="ADAL" clId="{ECD42228-5B96-4A72-B268-C46DF994E6B7}" dt="2024-01-29T16:41:04.022" v="80923"/>
          <ac:spMkLst>
            <pc:docMk/>
            <pc:sldMk cId="3578698306" sldId="1058"/>
            <ac:spMk id="19" creationId="{7F9715A6-A7EA-205B-A127-4BF0503FB72E}"/>
          </ac:spMkLst>
        </pc:spChg>
        <pc:spChg chg="add mod">
          <ac:chgData name="Palit, Tapti" userId="dec6fbcd-7598-406a-8cbf-504d4a3bac15" providerId="ADAL" clId="{ECD42228-5B96-4A72-B268-C46DF994E6B7}" dt="2024-01-29T16:41:04.022" v="80923"/>
          <ac:spMkLst>
            <pc:docMk/>
            <pc:sldMk cId="3578698306" sldId="1058"/>
            <ac:spMk id="20" creationId="{AB4DFFA4-605E-CF1D-6EDC-4A3B4254D6B5}"/>
          </ac:spMkLst>
        </pc:spChg>
        <pc:spChg chg="add mod">
          <ac:chgData name="Palit, Tapti" userId="dec6fbcd-7598-406a-8cbf-504d4a3bac15" providerId="ADAL" clId="{ECD42228-5B96-4A72-B268-C46DF994E6B7}" dt="2024-01-29T16:41:04.022" v="80923"/>
          <ac:spMkLst>
            <pc:docMk/>
            <pc:sldMk cId="3578698306" sldId="1058"/>
            <ac:spMk id="21" creationId="{28769A1D-388F-CFF8-983F-64C4D9CB6C98}"/>
          </ac:spMkLst>
        </pc:spChg>
        <pc:spChg chg="add mod">
          <ac:chgData name="Palit, Tapti" userId="dec6fbcd-7598-406a-8cbf-504d4a3bac15" providerId="ADAL" clId="{ECD42228-5B96-4A72-B268-C46DF994E6B7}" dt="2024-01-29T16:41:04.022" v="80923"/>
          <ac:spMkLst>
            <pc:docMk/>
            <pc:sldMk cId="3578698306" sldId="1058"/>
            <ac:spMk id="22" creationId="{54F7AFA5-7BDA-F0A2-CCDF-DE293BD3781A}"/>
          </ac:spMkLst>
        </pc:spChg>
        <pc:spChg chg="add mod">
          <ac:chgData name="Palit, Tapti" userId="dec6fbcd-7598-406a-8cbf-504d4a3bac15" providerId="ADAL" clId="{ECD42228-5B96-4A72-B268-C46DF994E6B7}" dt="2024-01-29T16:41:04.022" v="80923"/>
          <ac:spMkLst>
            <pc:docMk/>
            <pc:sldMk cId="3578698306" sldId="1058"/>
            <ac:spMk id="23" creationId="{CDEA4157-7B5B-4175-BB86-20D8D63A958A}"/>
          </ac:spMkLst>
        </pc:spChg>
        <pc:spChg chg="add mod">
          <ac:chgData name="Palit, Tapti" userId="dec6fbcd-7598-406a-8cbf-504d4a3bac15" providerId="ADAL" clId="{ECD42228-5B96-4A72-B268-C46DF994E6B7}" dt="2024-01-29T16:41:04.022" v="80923"/>
          <ac:spMkLst>
            <pc:docMk/>
            <pc:sldMk cId="3578698306" sldId="1058"/>
            <ac:spMk id="24" creationId="{D4681BEE-44A1-B835-9102-69E33B3866E0}"/>
          </ac:spMkLst>
        </pc:spChg>
        <pc:spChg chg="add mod">
          <ac:chgData name="Palit, Tapti" userId="dec6fbcd-7598-406a-8cbf-504d4a3bac15" providerId="ADAL" clId="{ECD42228-5B96-4A72-B268-C46DF994E6B7}" dt="2024-01-29T16:41:04.022" v="80923"/>
          <ac:spMkLst>
            <pc:docMk/>
            <pc:sldMk cId="3578698306" sldId="1058"/>
            <ac:spMk id="25" creationId="{46AB7EFA-857D-CCD1-1D9A-7101163F7668}"/>
          </ac:spMkLst>
        </pc:spChg>
        <pc:spChg chg="add mod">
          <ac:chgData name="Palit, Tapti" userId="dec6fbcd-7598-406a-8cbf-504d4a3bac15" providerId="ADAL" clId="{ECD42228-5B96-4A72-B268-C46DF994E6B7}" dt="2024-01-29T16:41:04.022" v="80923"/>
          <ac:spMkLst>
            <pc:docMk/>
            <pc:sldMk cId="3578698306" sldId="1058"/>
            <ac:spMk id="26" creationId="{122507C9-22CD-A17B-0336-6FCFC58EE37E}"/>
          </ac:spMkLst>
        </pc:spChg>
        <pc:spChg chg="add mod">
          <ac:chgData name="Palit, Tapti" userId="dec6fbcd-7598-406a-8cbf-504d4a3bac15" providerId="ADAL" clId="{ECD42228-5B96-4A72-B268-C46DF994E6B7}" dt="2024-01-29T16:41:04.022" v="80923"/>
          <ac:spMkLst>
            <pc:docMk/>
            <pc:sldMk cId="3578698306" sldId="1058"/>
            <ac:spMk id="27" creationId="{C82DAB6C-1843-C1C4-9C19-C16B0DD9E5A3}"/>
          </ac:spMkLst>
        </pc:spChg>
        <pc:spChg chg="add mod">
          <ac:chgData name="Palit, Tapti" userId="dec6fbcd-7598-406a-8cbf-504d4a3bac15" providerId="ADAL" clId="{ECD42228-5B96-4A72-B268-C46DF994E6B7}" dt="2024-01-29T16:41:04.022" v="80923"/>
          <ac:spMkLst>
            <pc:docMk/>
            <pc:sldMk cId="3578698306" sldId="1058"/>
            <ac:spMk id="28" creationId="{94C7847C-3071-534A-B698-559F6B907F86}"/>
          </ac:spMkLst>
        </pc:spChg>
        <pc:spChg chg="add mod">
          <ac:chgData name="Palit, Tapti" userId="dec6fbcd-7598-406a-8cbf-504d4a3bac15" providerId="ADAL" clId="{ECD42228-5B96-4A72-B268-C46DF994E6B7}" dt="2024-01-29T16:41:04.022" v="80923"/>
          <ac:spMkLst>
            <pc:docMk/>
            <pc:sldMk cId="3578698306" sldId="1058"/>
            <ac:spMk id="29" creationId="{A0D06D8E-8649-3036-B9A4-5564B297DF90}"/>
          </ac:spMkLst>
        </pc:spChg>
        <pc:spChg chg="add mod">
          <ac:chgData name="Palit, Tapti" userId="dec6fbcd-7598-406a-8cbf-504d4a3bac15" providerId="ADAL" clId="{ECD42228-5B96-4A72-B268-C46DF994E6B7}" dt="2024-01-29T16:41:04.022" v="80923"/>
          <ac:spMkLst>
            <pc:docMk/>
            <pc:sldMk cId="3578698306" sldId="1058"/>
            <ac:spMk id="30" creationId="{C486651C-75E6-F042-D7F6-88A7669EDCC5}"/>
          </ac:spMkLst>
        </pc:spChg>
        <pc:spChg chg="add mod">
          <ac:chgData name="Palit, Tapti" userId="dec6fbcd-7598-406a-8cbf-504d4a3bac15" providerId="ADAL" clId="{ECD42228-5B96-4A72-B268-C46DF994E6B7}" dt="2024-01-29T16:41:04.022" v="80923"/>
          <ac:spMkLst>
            <pc:docMk/>
            <pc:sldMk cId="3578698306" sldId="1058"/>
            <ac:spMk id="31" creationId="{FFCC67EA-393B-888D-6327-5FC917DCA57D}"/>
          </ac:spMkLst>
        </pc:spChg>
        <pc:spChg chg="add mod">
          <ac:chgData name="Palit, Tapti" userId="dec6fbcd-7598-406a-8cbf-504d4a3bac15" providerId="ADAL" clId="{ECD42228-5B96-4A72-B268-C46DF994E6B7}" dt="2024-01-29T16:41:04.022" v="80923"/>
          <ac:spMkLst>
            <pc:docMk/>
            <pc:sldMk cId="3578698306" sldId="1058"/>
            <ac:spMk id="33" creationId="{3107A53D-BD69-E4CF-E6A8-D96C5B657EA2}"/>
          </ac:spMkLst>
        </pc:spChg>
        <pc:spChg chg="add mod">
          <ac:chgData name="Palit, Tapti" userId="dec6fbcd-7598-406a-8cbf-504d4a3bac15" providerId="ADAL" clId="{ECD42228-5B96-4A72-B268-C46DF994E6B7}" dt="2024-01-29T16:41:04.022" v="80923"/>
          <ac:spMkLst>
            <pc:docMk/>
            <pc:sldMk cId="3578698306" sldId="1058"/>
            <ac:spMk id="35" creationId="{B062F4BF-C698-7A36-06A4-E9355611BD83}"/>
          </ac:spMkLst>
        </pc:spChg>
        <pc:spChg chg="add mod">
          <ac:chgData name="Palit, Tapti" userId="dec6fbcd-7598-406a-8cbf-504d4a3bac15" providerId="ADAL" clId="{ECD42228-5B96-4A72-B268-C46DF994E6B7}" dt="2024-01-29T16:41:04.022" v="80923"/>
          <ac:spMkLst>
            <pc:docMk/>
            <pc:sldMk cId="3578698306" sldId="1058"/>
            <ac:spMk id="36" creationId="{1026725F-B56A-9492-D86C-73E27192033B}"/>
          </ac:spMkLst>
        </pc:spChg>
        <pc:spChg chg="add mod">
          <ac:chgData name="Palit, Tapti" userId="dec6fbcd-7598-406a-8cbf-504d4a3bac15" providerId="ADAL" clId="{ECD42228-5B96-4A72-B268-C46DF994E6B7}" dt="2024-01-30T15:46:48.553" v="91917"/>
          <ac:spMkLst>
            <pc:docMk/>
            <pc:sldMk cId="3578698306" sldId="1058"/>
            <ac:spMk id="37" creationId="{62F312AB-EF08-02CA-4F8C-BE19541F2B74}"/>
          </ac:spMkLst>
        </pc:spChg>
        <pc:spChg chg="add mod">
          <ac:chgData name="Palit, Tapti" userId="dec6fbcd-7598-406a-8cbf-504d4a3bac15" providerId="ADAL" clId="{ECD42228-5B96-4A72-B268-C46DF994E6B7}" dt="2024-01-30T15:46:56.156" v="91918"/>
          <ac:spMkLst>
            <pc:docMk/>
            <pc:sldMk cId="3578698306" sldId="1058"/>
            <ac:spMk id="39" creationId="{39B74DF5-8697-B515-6EB2-18377728A187}"/>
          </ac:spMkLst>
        </pc:spChg>
        <pc:picChg chg="add mod">
          <ac:chgData name="Palit, Tapti" userId="dec6fbcd-7598-406a-8cbf-504d4a3bac15" providerId="ADAL" clId="{ECD42228-5B96-4A72-B268-C46DF994E6B7}" dt="2024-01-30T15:46:39.755" v="91914"/>
          <ac:picMkLst>
            <pc:docMk/>
            <pc:sldMk cId="3578698306" sldId="1058"/>
            <ac:picMk id="7" creationId="{BC91343D-10E8-A067-2E54-0E6039EDF2FB}"/>
          </ac:picMkLst>
        </pc:picChg>
        <pc:picChg chg="add mod">
          <ac:chgData name="Palit, Tapti" userId="dec6fbcd-7598-406a-8cbf-504d4a3bac15" providerId="ADAL" clId="{ECD42228-5B96-4A72-B268-C46DF994E6B7}" dt="2024-01-30T15:46:48.553" v="91917"/>
          <ac:picMkLst>
            <pc:docMk/>
            <pc:sldMk cId="3578698306" sldId="1058"/>
            <ac:picMk id="38" creationId="{02EE64D8-EBB2-2FA9-BD6E-E12FFF6BAD6A}"/>
          </ac:picMkLst>
        </pc:picChg>
        <pc:picChg chg="add mod">
          <ac:chgData name="Palit, Tapti" userId="dec6fbcd-7598-406a-8cbf-504d4a3bac15" providerId="ADAL" clId="{ECD42228-5B96-4A72-B268-C46DF994E6B7}" dt="2024-01-30T15:46:56.156" v="91918"/>
          <ac:picMkLst>
            <pc:docMk/>
            <pc:sldMk cId="3578698306" sldId="1058"/>
            <ac:picMk id="40" creationId="{CF3ED8F5-C405-5187-77A5-091113490915}"/>
          </ac:picMkLst>
        </pc:picChg>
        <pc:cxnChg chg="add mod">
          <ac:chgData name="Palit, Tapti" userId="dec6fbcd-7598-406a-8cbf-504d4a3bac15" providerId="ADAL" clId="{ECD42228-5B96-4A72-B268-C46DF994E6B7}" dt="2024-01-29T16:41:04.022" v="80923"/>
          <ac:cxnSpMkLst>
            <pc:docMk/>
            <pc:sldMk cId="3578698306" sldId="1058"/>
            <ac:cxnSpMk id="11" creationId="{69C3F00C-F57F-444F-CB4A-79DBF38510A1}"/>
          </ac:cxnSpMkLst>
        </pc:cxnChg>
        <pc:cxnChg chg="add mod">
          <ac:chgData name="Palit, Tapti" userId="dec6fbcd-7598-406a-8cbf-504d4a3bac15" providerId="ADAL" clId="{ECD42228-5B96-4A72-B268-C46DF994E6B7}" dt="2024-01-29T16:41:04.022" v="80923"/>
          <ac:cxnSpMkLst>
            <pc:docMk/>
            <pc:sldMk cId="3578698306" sldId="1058"/>
            <ac:cxnSpMk id="12" creationId="{377D5622-D74B-A134-D306-A5C95B01833D}"/>
          </ac:cxnSpMkLst>
        </pc:cxnChg>
        <pc:cxnChg chg="add mod">
          <ac:chgData name="Palit, Tapti" userId="dec6fbcd-7598-406a-8cbf-504d4a3bac15" providerId="ADAL" clId="{ECD42228-5B96-4A72-B268-C46DF994E6B7}" dt="2024-01-29T16:41:04.022" v="80923"/>
          <ac:cxnSpMkLst>
            <pc:docMk/>
            <pc:sldMk cId="3578698306" sldId="1058"/>
            <ac:cxnSpMk id="13" creationId="{2774753D-F606-6BA2-8EA0-8149AC88E71A}"/>
          </ac:cxnSpMkLst>
        </pc:cxnChg>
        <pc:cxnChg chg="add mod">
          <ac:chgData name="Palit, Tapti" userId="dec6fbcd-7598-406a-8cbf-504d4a3bac15" providerId="ADAL" clId="{ECD42228-5B96-4A72-B268-C46DF994E6B7}" dt="2024-01-29T16:41:04.022" v="80923"/>
          <ac:cxnSpMkLst>
            <pc:docMk/>
            <pc:sldMk cId="3578698306" sldId="1058"/>
            <ac:cxnSpMk id="15" creationId="{D92423DE-1332-3775-B3D9-FC44ABDFCD67}"/>
          </ac:cxnSpMkLst>
        </pc:cxnChg>
        <pc:cxnChg chg="add mod">
          <ac:chgData name="Palit, Tapti" userId="dec6fbcd-7598-406a-8cbf-504d4a3bac15" providerId="ADAL" clId="{ECD42228-5B96-4A72-B268-C46DF994E6B7}" dt="2024-01-29T16:41:04.022" v="80923"/>
          <ac:cxnSpMkLst>
            <pc:docMk/>
            <pc:sldMk cId="3578698306" sldId="1058"/>
            <ac:cxnSpMk id="16" creationId="{8297D5EB-761D-DAFF-AA10-BB442347CB5B}"/>
          </ac:cxnSpMkLst>
        </pc:cxnChg>
        <pc:cxnChg chg="add mod">
          <ac:chgData name="Palit, Tapti" userId="dec6fbcd-7598-406a-8cbf-504d4a3bac15" providerId="ADAL" clId="{ECD42228-5B96-4A72-B268-C46DF994E6B7}" dt="2024-01-29T16:41:04.022" v="80923"/>
          <ac:cxnSpMkLst>
            <pc:docMk/>
            <pc:sldMk cId="3578698306" sldId="1058"/>
            <ac:cxnSpMk id="32" creationId="{49AAABCC-82A1-5B09-6170-DC88DCCB9379}"/>
          </ac:cxnSpMkLst>
        </pc:cxnChg>
        <pc:cxnChg chg="add mod">
          <ac:chgData name="Palit, Tapti" userId="dec6fbcd-7598-406a-8cbf-504d4a3bac15" providerId="ADAL" clId="{ECD42228-5B96-4A72-B268-C46DF994E6B7}" dt="2024-01-29T16:41:04.022" v="80923"/>
          <ac:cxnSpMkLst>
            <pc:docMk/>
            <pc:sldMk cId="3578698306" sldId="1058"/>
            <ac:cxnSpMk id="34" creationId="{5CCB1BCC-6DEC-EF70-4E05-DE92EB1B65D7}"/>
          </ac:cxnSpMkLst>
        </pc:cxnChg>
      </pc:sldChg>
      <pc:sldChg chg="delSp modSp add del mod addCm modNotesTx">
        <pc:chgData name="Palit, Tapti" userId="dec6fbcd-7598-406a-8cbf-504d4a3bac15" providerId="ADAL" clId="{ECD42228-5B96-4A72-B268-C46DF994E6B7}" dt="2024-01-29T16:42:14.111" v="80934" actId="47"/>
        <pc:sldMkLst>
          <pc:docMk/>
          <pc:sldMk cId="3336573834" sldId="1059"/>
        </pc:sldMkLst>
        <pc:spChg chg="mod">
          <ac:chgData name="Palit, Tapti" userId="dec6fbcd-7598-406a-8cbf-504d4a3bac15" providerId="ADAL" clId="{ECD42228-5B96-4A72-B268-C46DF994E6B7}" dt="2024-01-28T22:48:41.576" v="70217" actId="1076"/>
          <ac:spMkLst>
            <pc:docMk/>
            <pc:sldMk cId="3336573834" sldId="1059"/>
            <ac:spMk id="3" creationId="{C6F7F3C5-AB15-8F2A-0991-A0F1851DA81A}"/>
          </ac:spMkLst>
        </pc:spChg>
        <pc:spChg chg="del">
          <ac:chgData name="Palit, Tapti" userId="dec6fbcd-7598-406a-8cbf-504d4a3bac15" providerId="ADAL" clId="{ECD42228-5B96-4A72-B268-C46DF994E6B7}" dt="2024-01-27T03:17:37.494" v="62932" actId="478"/>
          <ac:spMkLst>
            <pc:docMk/>
            <pc:sldMk cId="3336573834" sldId="1059"/>
            <ac:spMk id="5" creationId="{C265635E-A358-D68F-85CE-F13ED997E94D}"/>
          </ac:spMkLst>
        </pc:spChg>
        <pc:spChg chg="del">
          <ac:chgData name="Palit, Tapti" userId="dec6fbcd-7598-406a-8cbf-504d4a3bac15" providerId="ADAL" clId="{ECD42228-5B96-4A72-B268-C46DF994E6B7}" dt="2024-01-27T03:17:39.927" v="62933" actId="478"/>
          <ac:spMkLst>
            <pc:docMk/>
            <pc:sldMk cId="3336573834" sldId="1059"/>
            <ac:spMk id="6" creationId="{3D25321B-C25D-9CB0-EADC-7219DDAD505D}"/>
          </ac:spMkLst>
        </pc:spChg>
        <pc:spChg chg="mod">
          <ac:chgData name="Palit, Tapti" userId="dec6fbcd-7598-406a-8cbf-504d4a3bac15" providerId="ADAL" clId="{ECD42228-5B96-4A72-B268-C46DF994E6B7}" dt="2024-01-27T03:17:34.141" v="62931" actId="20577"/>
          <ac:spMkLst>
            <pc:docMk/>
            <pc:sldMk cId="3336573834" sldId="1059"/>
            <ac:spMk id="8" creationId="{44EDCAB2-9584-52B6-E584-745069BDD665}"/>
          </ac:spMkLst>
        </pc:spChg>
        <pc:extLst>
          <p:ext xmlns:p="http://schemas.openxmlformats.org/presentationml/2006/main" uri="{D6D511B9-2390-475A-947B-AFAB55BFBCF1}">
            <pc226:cmChg xmlns:pc226="http://schemas.microsoft.com/office/powerpoint/2022/06/main/command" chg="add">
              <pc226:chgData name="Palit, Tapti" userId="dec6fbcd-7598-406a-8cbf-504d4a3bac15" providerId="ADAL" clId="{ECD42228-5B96-4A72-B268-C46DF994E6B7}" dt="2024-01-27T03:18:35.817" v="62941"/>
              <pc2:cmMkLst xmlns:pc2="http://schemas.microsoft.com/office/powerpoint/2019/9/main/command">
                <pc:docMk/>
                <pc:sldMk cId="3336573834" sldId="1059"/>
                <pc2:cmMk id="{7EC4EAE0-0304-4D76-B1FF-0E871510C341}"/>
              </pc2:cmMkLst>
            </pc226:cmChg>
          </p:ext>
        </pc:extLst>
      </pc:sldChg>
      <pc:sldChg chg="modSp add del mod modAnim addCm">
        <pc:chgData name="Palit, Tapti" userId="dec6fbcd-7598-406a-8cbf-504d4a3bac15" providerId="ADAL" clId="{ECD42228-5B96-4A72-B268-C46DF994E6B7}" dt="2024-01-28T00:38:49.882" v="67001" actId="2696"/>
        <pc:sldMkLst>
          <pc:docMk/>
          <pc:sldMk cId="963365186" sldId="1060"/>
        </pc:sldMkLst>
        <pc:spChg chg="mod">
          <ac:chgData name="Palit, Tapti" userId="dec6fbcd-7598-406a-8cbf-504d4a3bac15" providerId="ADAL" clId="{ECD42228-5B96-4A72-B268-C46DF994E6B7}" dt="2024-01-27T03:29:55.292" v="62959" actId="20577"/>
          <ac:spMkLst>
            <pc:docMk/>
            <pc:sldMk cId="963365186" sldId="1060"/>
            <ac:spMk id="2" creationId="{D7EC638E-4A77-46B8-B32A-298B47F2DEB0}"/>
          </ac:spMkLst>
        </pc:spChg>
        <pc:spChg chg="mod">
          <ac:chgData name="Palit, Tapti" userId="dec6fbcd-7598-406a-8cbf-504d4a3bac15" providerId="ADAL" clId="{ECD42228-5B96-4A72-B268-C46DF994E6B7}" dt="2024-01-27T03:30:04.273" v="62997" actId="20577"/>
          <ac:spMkLst>
            <pc:docMk/>
            <pc:sldMk cId="963365186" sldId="1060"/>
            <ac:spMk id="3" creationId="{DBF81D88-EE7F-4956-ADB0-DA856615FD00}"/>
          </ac:spMkLst>
        </pc:spChg>
        <pc:spChg chg="mod">
          <ac:chgData name="Palit, Tapti" userId="dec6fbcd-7598-406a-8cbf-504d4a3bac15" providerId="ADAL" clId="{ECD42228-5B96-4A72-B268-C46DF994E6B7}" dt="2024-01-27T03:30:16.639" v="63001" actId="207"/>
          <ac:spMkLst>
            <pc:docMk/>
            <pc:sldMk cId="963365186" sldId="1060"/>
            <ac:spMk id="31" creationId="{A1AE6AAE-C7D3-E8E2-BBBE-C8BA0B0FDD7B}"/>
          </ac:spMkLst>
        </pc:spChg>
        <pc:extLst>
          <p:ext xmlns:p="http://schemas.openxmlformats.org/presentationml/2006/main" uri="{D6D511B9-2390-475A-947B-AFAB55BFBCF1}">
            <pc226:cmChg xmlns:pc226="http://schemas.microsoft.com/office/powerpoint/2022/06/main/command" chg="add">
              <pc226:chgData name="Palit, Tapti" userId="dec6fbcd-7598-406a-8cbf-504d4a3bac15" providerId="ADAL" clId="{ECD42228-5B96-4A72-B268-C46DF994E6B7}" dt="2024-01-27T04:12:21.299" v="63209"/>
              <pc2:cmMkLst xmlns:pc2="http://schemas.microsoft.com/office/powerpoint/2019/9/main/command">
                <pc:docMk/>
                <pc:sldMk cId="963365186" sldId="1060"/>
                <pc2:cmMk id="{8501D33E-3106-4519-B3C5-4AB96D6D7A44}"/>
              </pc2:cmMkLst>
            </pc226:cmChg>
          </p:ext>
        </pc:extLst>
      </pc:sldChg>
      <pc:sldChg chg="add del mod modShow">
        <pc:chgData name="Palit, Tapti" userId="dec6fbcd-7598-406a-8cbf-504d4a3bac15" providerId="ADAL" clId="{ECD42228-5B96-4A72-B268-C46DF994E6B7}" dt="2024-01-28T03:44:01.241" v="67437" actId="47"/>
        <pc:sldMkLst>
          <pc:docMk/>
          <pc:sldMk cId="3415435656" sldId="1060"/>
        </pc:sldMkLst>
      </pc:sldChg>
      <pc:sldChg chg="addSp delSp modSp add mod modShow modNotesTx">
        <pc:chgData name="Palit, Tapti" userId="dec6fbcd-7598-406a-8cbf-504d4a3bac15" providerId="ADAL" clId="{ECD42228-5B96-4A72-B268-C46DF994E6B7}" dt="2024-02-11T18:01:38.902" v="110964" actId="20577"/>
        <pc:sldMkLst>
          <pc:docMk/>
          <pc:sldMk cId="1309478449" sldId="1061"/>
        </pc:sldMkLst>
        <pc:spChg chg="mod">
          <ac:chgData name="Palit, Tapti" userId="dec6fbcd-7598-406a-8cbf-504d4a3bac15" providerId="ADAL" clId="{ECD42228-5B96-4A72-B268-C46DF994E6B7}" dt="2024-01-29T04:45:07.228" v="75809" actId="20577"/>
          <ac:spMkLst>
            <pc:docMk/>
            <pc:sldMk cId="1309478449" sldId="1061"/>
            <ac:spMk id="2" creationId="{D7EC638E-4A77-46B8-B32A-298B47F2DEB0}"/>
          </ac:spMkLst>
        </pc:spChg>
        <pc:spChg chg="mod">
          <ac:chgData name="Palit, Tapti" userId="dec6fbcd-7598-406a-8cbf-504d4a3bac15" providerId="ADAL" clId="{ECD42228-5B96-4A72-B268-C46DF994E6B7}" dt="2024-01-29T14:43:11.947" v="78755" actId="20577"/>
          <ac:spMkLst>
            <pc:docMk/>
            <pc:sldMk cId="1309478449" sldId="1061"/>
            <ac:spMk id="3" creationId="{DBF81D88-EE7F-4956-ADB0-DA856615FD00}"/>
          </ac:spMkLst>
        </pc:spChg>
        <pc:spChg chg="del">
          <ac:chgData name="Palit, Tapti" userId="dec6fbcd-7598-406a-8cbf-504d4a3bac15" providerId="ADAL" clId="{ECD42228-5B96-4A72-B268-C46DF994E6B7}" dt="2024-01-30T02:57:28.175" v="84835" actId="478"/>
          <ac:spMkLst>
            <pc:docMk/>
            <pc:sldMk cId="1309478449" sldId="1061"/>
            <ac:spMk id="5" creationId="{31DCD2A0-6CAE-119A-2D94-9777B39F7F53}"/>
          </ac:spMkLst>
        </pc:spChg>
        <pc:spChg chg="add mod">
          <ac:chgData name="Palit, Tapti" userId="dec6fbcd-7598-406a-8cbf-504d4a3bac15" providerId="ADAL" clId="{ECD42228-5B96-4A72-B268-C46DF994E6B7}" dt="2024-01-30T17:11:29.889" v="93809"/>
          <ac:spMkLst>
            <pc:docMk/>
            <pc:sldMk cId="1309478449" sldId="1061"/>
            <ac:spMk id="5" creationId="{4A1174FA-0606-FA68-32B5-4A8D9623B740}"/>
          </ac:spMkLst>
        </pc:spChg>
        <pc:spChg chg="add mod">
          <ac:chgData name="Palit, Tapti" userId="dec6fbcd-7598-406a-8cbf-504d4a3bac15" providerId="ADAL" clId="{ECD42228-5B96-4A72-B268-C46DF994E6B7}" dt="2024-01-30T17:11:29.889" v="93809"/>
          <ac:spMkLst>
            <pc:docMk/>
            <pc:sldMk cId="1309478449" sldId="1061"/>
            <ac:spMk id="6" creationId="{746F818A-B914-4A2C-9ED3-C02650E2C1C9}"/>
          </ac:spMkLst>
        </pc:spChg>
        <pc:spChg chg="add mod">
          <ac:chgData name="Palit, Tapti" userId="dec6fbcd-7598-406a-8cbf-504d4a3bac15" providerId="ADAL" clId="{ECD42228-5B96-4A72-B268-C46DF994E6B7}" dt="2024-01-30T17:11:56.353" v="93819" actId="1076"/>
          <ac:spMkLst>
            <pc:docMk/>
            <pc:sldMk cId="1309478449" sldId="1061"/>
            <ac:spMk id="7" creationId="{592FD328-0EEA-6C1D-E490-D8494DDEBC8D}"/>
          </ac:spMkLst>
        </pc:spChg>
        <pc:spChg chg="add mod">
          <ac:chgData name="Palit, Tapti" userId="dec6fbcd-7598-406a-8cbf-504d4a3bac15" providerId="ADAL" clId="{ECD42228-5B96-4A72-B268-C46DF994E6B7}" dt="2024-01-30T17:11:29.889" v="93809"/>
          <ac:spMkLst>
            <pc:docMk/>
            <pc:sldMk cId="1309478449" sldId="1061"/>
            <ac:spMk id="8" creationId="{A01FE536-54B3-0BA0-9323-F8CBCEDA1406}"/>
          </ac:spMkLst>
        </pc:spChg>
        <pc:spChg chg="add mod">
          <ac:chgData name="Palit, Tapti" userId="dec6fbcd-7598-406a-8cbf-504d4a3bac15" providerId="ADAL" clId="{ECD42228-5B96-4A72-B268-C46DF994E6B7}" dt="2024-01-30T17:12:16.960" v="93838"/>
          <ac:spMkLst>
            <pc:docMk/>
            <pc:sldMk cId="1309478449" sldId="1061"/>
            <ac:spMk id="15" creationId="{D56244BB-28E2-402B-2049-BA0E9861946A}"/>
          </ac:spMkLst>
        </pc:spChg>
        <pc:spChg chg="mod">
          <ac:chgData name="Palit, Tapti" userId="dec6fbcd-7598-406a-8cbf-504d4a3bac15" providerId="ADAL" clId="{ECD42228-5B96-4A72-B268-C46DF994E6B7}" dt="2024-01-30T21:27:56.823" v="94866" actId="20577"/>
          <ac:spMkLst>
            <pc:docMk/>
            <pc:sldMk cId="1309478449" sldId="1061"/>
            <ac:spMk id="31" creationId="{A1AE6AAE-C7D3-E8E2-BBBE-C8BA0B0FDD7B}"/>
          </ac:spMkLst>
        </pc:spChg>
        <pc:graphicFrameChg chg="del mod modGraphic">
          <ac:chgData name="Palit, Tapti" userId="dec6fbcd-7598-406a-8cbf-504d4a3bac15" providerId="ADAL" clId="{ECD42228-5B96-4A72-B268-C46DF994E6B7}" dt="2024-01-30T17:11:29.480" v="93808" actId="478"/>
          <ac:graphicFrameMkLst>
            <pc:docMk/>
            <pc:sldMk cId="1309478449" sldId="1061"/>
            <ac:graphicFrameMk id="32" creationId="{662E3E91-EC1F-FAC9-6710-BA112B8C33B9}"/>
          </ac:graphicFrameMkLst>
        </pc:graphicFrameChg>
        <pc:cxnChg chg="add mod">
          <ac:chgData name="Palit, Tapti" userId="dec6fbcd-7598-406a-8cbf-504d4a3bac15" providerId="ADAL" clId="{ECD42228-5B96-4A72-B268-C46DF994E6B7}" dt="2024-01-30T17:11:45.750" v="93815" actId="692"/>
          <ac:cxnSpMkLst>
            <pc:docMk/>
            <pc:sldMk cId="1309478449" sldId="1061"/>
            <ac:cxnSpMk id="10" creationId="{2695A27E-5420-9DB0-2566-0A4FF3F0964F}"/>
          </ac:cxnSpMkLst>
        </pc:cxnChg>
        <pc:cxnChg chg="add mod">
          <ac:chgData name="Palit, Tapti" userId="dec6fbcd-7598-406a-8cbf-504d4a3bac15" providerId="ADAL" clId="{ECD42228-5B96-4A72-B268-C46DF994E6B7}" dt="2024-01-30T17:11:56.353" v="93819" actId="1076"/>
          <ac:cxnSpMkLst>
            <pc:docMk/>
            <pc:sldMk cId="1309478449" sldId="1061"/>
            <ac:cxnSpMk id="11" creationId="{8D652C41-A744-5D1A-A789-31AFCF57818E}"/>
          </ac:cxnSpMkLst>
        </pc:cxnChg>
      </pc:sldChg>
      <pc:sldChg chg="add del">
        <pc:chgData name="Palit, Tapti" userId="dec6fbcd-7598-406a-8cbf-504d4a3bac15" providerId="ADAL" clId="{ECD42228-5B96-4A72-B268-C46DF994E6B7}" dt="2024-01-27T18:18:03.543" v="64124" actId="47"/>
        <pc:sldMkLst>
          <pc:docMk/>
          <pc:sldMk cId="3458951938" sldId="1062"/>
        </pc:sldMkLst>
      </pc:sldChg>
      <pc:sldChg chg="add mod modShow">
        <pc:chgData name="Palit, Tapti" userId="dec6fbcd-7598-406a-8cbf-504d4a3bac15" providerId="ADAL" clId="{ECD42228-5B96-4A72-B268-C46DF994E6B7}" dt="2024-01-30T16:45:49.955" v="92722" actId="729"/>
        <pc:sldMkLst>
          <pc:docMk/>
          <pc:sldMk cId="1942745651" sldId="1063"/>
        </pc:sldMkLst>
      </pc:sldChg>
      <pc:sldChg chg="addSp delSp modSp add del mod chgLayout modNotesTx">
        <pc:chgData name="Palit, Tapti" userId="dec6fbcd-7598-406a-8cbf-504d4a3bac15" providerId="ADAL" clId="{ECD42228-5B96-4A72-B268-C46DF994E6B7}" dt="2024-01-30T16:45:43.815" v="92720" actId="2696"/>
        <pc:sldMkLst>
          <pc:docMk/>
          <pc:sldMk cId="3760959893" sldId="1063"/>
        </pc:sldMkLst>
        <pc:spChg chg="mod ord">
          <ac:chgData name="Palit, Tapti" userId="dec6fbcd-7598-406a-8cbf-504d4a3bac15" providerId="ADAL" clId="{ECD42228-5B96-4A72-B268-C46DF994E6B7}" dt="2024-01-30T02:58:53.020" v="84984"/>
          <ac:spMkLst>
            <pc:docMk/>
            <pc:sldMk cId="3760959893" sldId="1063"/>
            <ac:spMk id="2" creationId="{D7EC638E-4A77-46B8-B32A-298B47F2DEB0}"/>
          </ac:spMkLst>
        </pc:spChg>
        <pc:spChg chg="mod ord">
          <ac:chgData name="Palit, Tapti" userId="dec6fbcd-7598-406a-8cbf-504d4a3bac15" providerId="ADAL" clId="{ECD42228-5B96-4A72-B268-C46DF994E6B7}" dt="2024-01-29T14:29:09.255" v="78243" actId="20577"/>
          <ac:spMkLst>
            <pc:docMk/>
            <pc:sldMk cId="3760959893" sldId="1063"/>
            <ac:spMk id="3" creationId="{DBF81D88-EE7F-4956-ADB0-DA856615FD00}"/>
          </ac:spMkLst>
        </pc:spChg>
        <pc:spChg chg="mod ord">
          <ac:chgData name="Palit, Tapti" userId="dec6fbcd-7598-406a-8cbf-504d4a3bac15" providerId="ADAL" clId="{ECD42228-5B96-4A72-B268-C46DF994E6B7}" dt="2024-01-27T18:14:58.325" v="63812" actId="6264"/>
          <ac:spMkLst>
            <pc:docMk/>
            <pc:sldMk cId="3760959893" sldId="1063"/>
            <ac:spMk id="4" creationId="{51C8A26E-666D-4C70-84CF-ED9A6EADF9F2}"/>
          </ac:spMkLst>
        </pc:spChg>
        <pc:spChg chg="del">
          <ac:chgData name="Palit, Tapti" userId="dec6fbcd-7598-406a-8cbf-504d4a3bac15" providerId="ADAL" clId="{ECD42228-5B96-4A72-B268-C46DF994E6B7}" dt="2024-01-27T18:17:34.782" v="64098" actId="478"/>
          <ac:spMkLst>
            <pc:docMk/>
            <pc:sldMk cId="3760959893" sldId="1063"/>
            <ac:spMk id="5" creationId="{31DCD2A0-6CAE-119A-2D94-9777B39F7F53}"/>
          </ac:spMkLst>
        </pc:spChg>
        <pc:spChg chg="add mod">
          <ac:chgData name="Palit, Tapti" userId="dec6fbcd-7598-406a-8cbf-504d4a3bac15" providerId="ADAL" clId="{ECD42228-5B96-4A72-B268-C46DF994E6B7}" dt="2024-01-29T04:38:26.654" v="75586" actId="1076"/>
          <ac:spMkLst>
            <pc:docMk/>
            <pc:sldMk cId="3760959893" sldId="1063"/>
            <ac:spMk id="5" creationId="{8D8C4F1D-2AFD-F2D6-77B9-0C10F0B76BB6}"/>
          </ac:spMkLst>
        </pc:spChg>
        <pc:spChg chg="add del mod">
          <ac:chgData name="Palit, Tapti" userId="dec6fbcd-7598-406a-8cbf-504d4a3bac15" providerId="ADAL" clId="{ECD42228-5B96-4A72-B268-C46DF994E6B7}" dt="2024-01-27T18:14:58.325" v="63812" actId="6264"/>
          <ac:spMkLst>
            <pc:docMk/>
            <pc:sldMk cId="3760959893" sldId="1063"/>
            <ac:spMk id="6" creationId="{A32CC2AD-31F7-D179-EB43-65BF6EBDB296}"/>
          </ac:spMkLst>
        </pc:spChg>
        <pc:spChg chg="add del mod">
          <ac:chgData name="Palit, Tapti" userId="dec6fbcd-7598-406a-8cbf-504d4a3bac15" providerId="ADAL" clId="{ECD42228-5B96-4A72-B268-C46DF994E6B7}" dt="2024-01-27T18:14:58.325" v="63812" actId="6264"/>
          <ac:spMkLst>
            <pc:docMk/>
            <pc:sldMk cId="3760959893" sldId="1063"/>
            <ac:spMk id="7" creationId="{816420C5-2989-5F6D-B936-18C99C5130AD}"/>
          </ac:spMkLst>
        </pc:spChg>
        <pc:spChg chg="add del mod">
          <ac:chgData name="Palit, Tapti" userId="dec6fbcd-7598-406a-8cbf-504d4a3bac15" providerId="ADAL" clId="{ECD42228-5B96-4A72-B268-C46DF994E6B7}" dt="2024-01-27T18:14:58.325" v="63812" actId="6264"/>
          <ac:spMkLst>
            <pc:docMk/>
            <pc:sldMk cId="3760959893" sldId="1063"/>
            <ac:spMk id="8" creationId="{8BB1AA56-2173-89CB-817A-46DE7A181573}"/>
          </ac:spMkLst>
        </pc:spChg>
        <pc:spChg chg="mod">
          <ac:chgData name="Palit, Tapti" userId="dec6fbcd-7598-406a-8cbf-504d4a3bac15" providerId="ADAL" clId="{ECD42228-5B96-4A72-B268-C46DF994E6B7}" dt="2024-01-29T14:29:02.985" v="78225" actId="1076"/>
          <ac:spMkLst>
            <pc:docMk/>
            <pc:sldMk cId="3760959893" sldId="1063"/>
            <ac:spMk id="31" creationId="{A1AE6AAE-C7D3-E8E2-BBBE-C8BA0B0FDD7B}"/>
          </ac:spMkLst>
        </pc:spChg>
        <pc:graphicFrameChg chg="modGraphic">
          <ac:chgData name="Palit, Tapti" userId="dec6fbcd-7598-406a-8cbf-504d4a3bac15" providerId="ADAL" clId="{ECD42228-5B96-4A72-B268-C46DF994E6B7}" dt="2024-01-29T04:38:35.842" v="75615" actId="20577"/>
          <ac:graphicFrameMkLst>
            <pc:docMk/>
            <pc:sldMk cId="3760959893" sldId="1063"/>
            <ac:graphicFrameMk id="32" creationId="{662E3E91-EC1F-FAC9-6710-BA112B8C33B9}"/>
          </ac:graphicFrameMkLst>
        </pc:graphicFrameChg>
      </pc:sldChg>
      <pc:sldChg chg="addSp delSp modSp add del mod">
        <pc:chgData name="Palit, Tapti" userId="dec6fbcd-7598-406a-8cbf-504d4a3bac15" providerId="ADAL" clId="{ECD42228-5B96-4A72-B268-C46DF994E6B7}" dt="2024-01-29T04:40:00.598" v="75681" actId="2696"/>
        <pc:sldMkLst>
          <pc:docMk/>
          <pc:sldMk cId="1472748267" sldId="1064"/>
        </pc:sldMkLst>
        <pc:spChg chg="mod">
          <ac:chgData name="Palit, Tapti" userId="dec6fbcd-7598-406a-8cbf-504d4a3bac15" providerId="ADAL" clId="{ECD42228-5B96-4A72-B268-C46DF994E6B7}" dt="2024-01-27T18:22:33.937" v="64337" actId="20577"/>
          <ac:spMkLst>
            <pc:docMk/>
            <pc:sldMk cId="1472748267" sldId="1064"/>
            <ac:spMk id="2" creationId="{D7EC638E-4A77-46B8-B32A-298B47F2DEB0}"/>
          </ac:spMkLst>
        </pc:spChg>
        <pc:spChg chg="mod">
          <ac:chgData name="Palit, Tapti" userId="dec6fbcd-7598-406a-8cbf-504d4a3bac15" providerId="ADAL" clId="{ECD42228-5B96-4A72-B268-C46DF994E6B7}" dt="2024-01-28T04:19:41.258" v="67739" actId="20577"/>
          <ac:spMkLst>
            <pc:docMk/>
            <pc:sldMk cId="1472748267" sldId="1064"/>
            <ac:spMk id="3" creationId="{DBF81D88-EE7F-4956-ADB0-DA856615FD00}"/>
          </ac:spMkLst>
        </pc:spChg>
        <pc:spChg chg="add del mod">
          <ac:chgData name="Palit, Tapti" userId="dec6fbcd-7598-406a-8cbf-504d4a3bac15" providerId="ADAL" clId="{ECD42228-5B96-4A72-B268-C46DF994E6B7}" dt="2024-01-28T04:21:28.511" v="67752" actId="1036"/>
          <ac:spMkLst>
            <pc:docMk/>
            <pc:sldMk cId="1472748267" sldId="1064"/>
            <ac:spMk id="5" creationId="{32ACED2C-3EE0-D442-8341-768F7D1F295F}"/>
          </ac:spMkLst>
        </pc:spChg>
        <pc:spChg chg="mod">
          <ac:chgData name="Palit, Tapti" userId="dec6fbcd-7598-406a-8cbf-504d4a3bac15" providerId="ADAL" clId="{ECD42228-5B96-4A72-B268-C46DF994E6B7}" dt="2024-01-29T04:25:50.741" v="75367"/>
          <ac:spMkLst>
            <pc:docMk/>
            <pc:sldMk cId="1472748267" sldId="1064"/>
            <ac:spMk id="31" creationId="{A1AE6AAE-C7D3-E8E2-BBBE-C8BA0B0FDD7B}"/>
          </ac:spMkLst>
        </pc:spChg>
        <pc:graphicFrameChg chg="mod modGraphic">
          <ac:chgData name="Palit, Tapti" userId="dec6fbcd-7598-406a-8cbf-504d4a3bac15" providerId="ADAL" clId="{ECD42228-5B96-4A72-B268-C46DF994E6B7}" dt="2024-01-27T18:19:32.241" v="64167" actId="20577"/>
          <ac:graphicFrameMkLst>
            <pc:docMk/>
            <pc:sldMk cId="1472748267" sldId="1064"/>
            <ac:graphicFrameMk id="32" creationId="{662E3E91-EC1F-FAC9-6710-BA112B8C33B9}"/>
          </ac:graphicFrameMkLst>
        </pc:graphicFrameChg>
      </pc:sldChg>
      <pc:sldChg chg="add mod modShow">
        <pc:chgData name="Palit, Tapti" userId="dec6fbcd-7598-406a-8cbf-504d4a3bac15" providerId="ADAL" clId="{ECD42228-5B96-4A72-B268-C46DF994E6B7}" dt="2024-01-29T04:40:09.927" v="75683" actId="729"/>
        <pc:sldMkLst>
          <pc:docMk/>
          <pc:sldMk cId="3665353474" sldId="1064"/>
        </pc:sldMkLst>
      </pc:sldChg>
      <pc:sldChg chg="add mod modShow">
        <pc:chgData name="Palit, Tapti" userId="dec6fbcd-7598-406a-8cbf-504d4a3bac15" providerId="ADAL" clId="{ECD42228-5B96-4A72-B268-C46DF994E6B7}" dt="2024-01-29T04:40:09.927" v="75683" actId="729"/>
        <pc:sldMkLst>
          <pc:docMk/>
          <pc:sldMk cId="957445417" sldId="1065"/>
        </pc:sldMkLst>
      </pc:sldChg>
      <pc:sldChg chg="addSp modSp add del mod">
        <pc:chgData name="Palit, Tapti" userId="dec6fbcd-7598-406a-8cbf-504d4a3bac15" providerId="ADAL" clId="{ECD42228-5B96-4A72-B268-C46DF994E6B7}" dt="2024-01-29T04:40:00.598" v="75681" actId="2696"/>
        <pc:sldMkLst>
          <pc:docMk/>
          <pc:sldMk cId="1237778443" sldId="1065"/>
        </pc:sldMkLst>
        <pc:spChg chg="mod">
          <ac:chgData name="Palit, Tapti" userId="dec6fbcd-7598-406a-8cbf-504d4a3bac15" providerId="ADAL" clId="{ECD42228-5B96-4A72-B268-C46DF994E6B7}" dt="2024-01-27T18:23:38.916" v="64359" actId="20577"/>
          <ac:spMkLst>
            <pc:docMk/>
            <pc:sldMk cId="1237778443" sldId="1065"/>
            <ac:spMk id="2" creationId="{D7EC638E-4A77-46B8-B32A-298B47F2DEB0}"/>
          </ac:spMkLst>
        </pc:spChg>
        <pc:spChg chg="mod">
          <ac:chgData name="Palit, Tapti" userId="dec6fbcd-7598-406a-8cbf-504d4a3bac15" providerId="ADAL" clId="{ECD42228-5B96-4A72-B268-C46DF994E6B7}" dt="2024-01-27T18:21:06.025" v="64253" actId="20577"/>
          <ac:spMkLst>
            <pc:docMk/>
            <pc:sldMk cId="1237778443" sldId="1065"/>
            <ac:spMk id="3" creationId="{DBF81D88-EE7F-4956-ADB0-DA856615FD00}"/>
          </ac:spMkLst>
        </pc:spChg>
        <pc:spChg chg="mod">
          <ac:chgData name="Palit, Tapti" userId="dec6fbcd-7598-406a-8cbf-504d4a3bac15" providerId="ADAL" clId="{ECD42228-5B96-4A72-B268-C46DF994E6B7}" dt="2024-01-28T04:20:46.478" v="67745" actId="1076"/>
          <ac:spMkLst>
            <pc:docMk/>
            <pc:sldMk cId="1237778443" sldId="1065"/>
            <ac:spMk id="5" creationId="{32ACED2C-3EE0-D442-8341-768F7D1F295F}"/>
          </ac:spMkLst>
        </pc:spChg>
        <pc:spChg chg="add mod">
          <ac:chgData name="Palit, Tapti" userId="dec6fbcd-7598-406a-8cbf-504d4a3bac15" providerId="ADAL" clId="{ECD42228-5B96-4A72-B268-C46DF994E6B7}" dt="2024-01-28T20:52:41.559" v="68618" actId="1035"/>
          <ac:spMkLst>
            <pc:docMk/>
            <pc:sldMk cId="1237778443" sldId="1065"/>
            <ac:spMk id="6" creationId="{C79A4D8B-C9F3-2062-8D2B-0772D053E921}"/>
          </ac:spMkLst>
        </pc:spChg>
        <pc:spChg chg="mod">
          <ac:chgData name="Palit, Tapti" userId="dec6fbcd-7598-406a-8cbf-504d4a3bac15" providerId="ADAL" clId="{ECD42228-5B96-4A72-B268-C46DF994E6B7}" dt="2024-01-29T04:25:55.080" v="75368"/>
          <ac:spMkLst>
            <pc:docMk/>
            <pc:sldMk cId="1237778443" sldId="1065"/>
            <ac:spMk id="31" creationId="{A1AE6AAE-C7D3-E8E2-BBBE-C8BA0B0FDD7B}"/>
          </ac:spMkLst>
        </pc:spChg>
        <pc:graphicFrameChg chg="modGraphic">
          <ac:chgData name="Palit, Tapti" userId="dec6fbcd-7598-406a-8cbf-504d4a3bac15" providerId="ADAL" clId="{ECD42228-5B96-4A72-B268-C46DF994E6B7}" dt="2024-01-27T18:20:54.294" v="64216" actId="207"/>
          <ac:graphicFrameMkLst>
            <pc:docMk/>
            <pc:sldMk cId="1237778443" sldId="1065"/>
            <ac:graphicFrameMk id="32" creationId="{662E3E91-EC1F-FAC9-6710-BA112B8C33B9}"/>
          </ac:graphicFrameMkLst>
        </pc:graphicFrameChg>
      </pc:sldChg>
      <pc:sldChg chg="addSp delSp modSp add del mod modClrScheme chgLayout modNotesTx">
        <pc:chgData name="Palit, Tapti" userId="dec6fbcd-7598-406a-8cbf-504d4a3bac15" providerId="ADAL" clId="{ECD42228-5B96-4A72-B268-C46DF994E6B7}" dt="2024-01-29T04:41:00.131" v="75728" actId="2696"/>
        <pc:sldMkLst>
          <pc:docMk/>
          <pc:sldMk cId="1879442720" sldId="1066"/>
        </pc:sldMkLst>
        <pc:spChg chg="mod ord">
          <ac:chgData name="Palit, Tapti" userId="dec6fbcd-7598-406a-8cbf-504d4a3bac15" providerId="ADAL" clId="{ECD42228-5B96-4A72-B268-C46DF994E6B7}" dt="2024-01-28T04:12:13.855" v="67670" actId="700"/>
          <ac:spMkLst>
            <pc:docMk/>
            <pc:sldMk cId="1879442720" sldId="1066"/>
            <ac:spMk id="2" creationId="{D7EC638E-4A77-46B8-B32A-298B47F2DEB0}"/>
          </ac:spMkLst>
        </pc:spChg>
        <pc:spChg chg="mod ord">
          <ac:chgData name="Palit, Tapti" userId="dec6fbcd-7598-406a-8cbf-504d4a3bac15" providerId="ADAL" clId="{ECD42228-5B96-4A72-B268-C46DF994E6B7}" dt="2024-01-28T04:12:13.855" v="67670" actId="700"/>
          <ac:spMkLst>
            <pc:docMk/>
            <pc:sldMk cId="1879442720" sldId="1066"/>
            <ac:spMk id="3" creationId="{DBF81D88-EE7F-4956-ADB0-DA856615FD00}"/>
          </ac:spMkLst>
        </pc:spChg>
        <pc:spChg chg="mod ord">
          <ac:chgData name="Palit, Tapti" userId="dec6fbcd-7598-406a-8cbf-504d4a3bac15" providerId="ADAL" clId="{ECD42228-5B96-4A72-B268-C46DF994E6B7}" dt="2024-01-28T04:12:13.855" v="67670" actId="700"/>
          <ac:spMkLst>
            <pc:docMk/>
            <pc:sldMk cId="1879442720" sldId="1066"/>
            <ac:spMk id="4" creationId="{51C8A26E-666D-4C70-84CF-ED9A6EADF9F2}"/>
          </ac:spMkLst>
        </pc:spChg>
        <pc:spChg chg="mod">
          <ac:chgData name="Palit, Tapti" userId="dec6fbcd-7598-406a-8cbf-504d4a3bac15" providerId="ADAL" clId="{ECD42228-5B96-4A72-B268-C46DF994E6B7}" dt="2024-01-28T04:21:48.782" v="67756" actId="1036"/>
          <ac:spMkLst>
            <pc:docMk/>
            <pc:sldMk cId="1879442720" sldId="1066"/>
            <ac:spMk id="5" creationId="{32ACED2C-3EE0-D442-8341-768F7D1F295F}"/>
          </ac:spMkLst>
        </pc:spChg>
        <pc:spChg chg="del mod">
          <ac:chgData name="Palit, Tapti" userId="dec6fbcd-7598-406a-8cbf-504d4a3bac15" providerId="ADAL" clId="{ECD42228-5B96-4A72-B268-C46DF994E6B7}" dt="2024-01-28T20:52:46.940" v="68619" actId="478"/>
          <ac:spMkLst>
            <pc:docMk/>
            <pc:sldMk cId="1879442720" sldId="1066"/>
            <ac:spMk id="6" creationId="{C79A4D8B-C9F3-2062-8D2B-0772D053E921}"/>
          </ac:spMkLst>
        </pc:spChg>
        <pc:spChg chg="add mod ord">
          <ac:chgData name="Palit, Tapti" userId="dec6fbcd-7598-406a-8cbf-504d4a3bac15" providerId="ADAL" clId="{ECD42228-5B96-4A72-B268-C46DF994E6B7}" dt="2024-01-28T23:40:31.934" v="70984" actId="20577"/>
          <ac:spMkLst>
            <pc:docMk/>
            <pc:sldMk cId="1879442720" sldId="1066"/>
            <ac:spMk id="7" creationId="{8D7F00D2-220D-B93F-07DC-D4ABA4803FE8}"/>
          </ac:spMkLst>
        </pc:spChg>
        <pc:spChg chg="add mod">
          <ac:chgData name="Palit, Tapti" userId="dec6fbcd-7598-406a-8cbf-504d4a3bac15" providerId="ADAL" clId="{ECD42228-5B96-4A72-B268-C46DF994E6B7}" dt="2024-01-28T20:52:47.501" v="68620"/>
          <ac:spMkLst>
            <pc:docMk/>
            <pc:sldMk cId="1879442720" sldId="1066"/>
            <ac:spMk id="8" creationId="{C0F56F47-E238-2F03-3186-3DC585684328}"/>
          </ac:spMkLst>
        </pc:spChg>
        <pc:spChg chg="mod">
          <ac:chgData name="Palit, Tapti" userId="dec6fbcd-7598-406a-8cbf-504d4a3bac15" providerId="ADAL" clId="{ECD42228-5B96-4A72-B268-C46DF994E6B7}" dt="2024-01-29T04:25:59.753" v="75369"/>
          <ac:spMkLst>
            <pc:docMk/>
            <pc:sldMk cId="1879442720" sldId="1066"/>
            <ac:spMk id="31" creationId="{A1AE6AAE-C7D3-E8E2-BBBE-C8BA0B0FDD7B}"/>
          </ac:spMkLst>
        </pc:spChg>
        <pc:graphicFrameChg chg="modGraphic">
          <ac:chgData name="Palit, Tapti" userId="dec6fbcd-7598-406a-8cbf-504d4a3bac15" providerId="ADAL" clId="{ECD42228-5B96-4A72-B268-C46DF994E6B7}" dt="2024-01-27T18:23:20.180" v="64351" actId="207"/>
          <ac:graphicFrameMkLst>
            <pc:docMk/>
            <pc:sldMk cId="1879442720" sldId="1066"/>
            <ac:graphicFrameMk id="32" creationId="{662E3E91-EC1F-FAC9-6710-BA112B8C33B9}"/>
          </ac:graphicFrameMkLst>
        </pc:graphicFrameChg>
      </pc:sldChg>
      <pc:sldChg chg="add mod modShow">
        <pc:chgData name="Palit, Tapti" userId="dec6fbcd-7598-406a-8cbf-504d4a3bac15" providerId="ADAL" clId="{ECD42228-5B96-4A72-B268-C46DF994E6B7}" dt="2024-01-29T04:41:05.516" v="75730" actId="729"/>
        <pc:sldMkLst>
          <pc:docMk/>
          <pc:sldMk cId="3694772529" sldId="1066"/>
        </pc:sldMkLst>
      </pc:sldChg>
      <pc:sldChg chg="add del">
        <pc:chgData name="Palit, Tapti" userId="dec6fbcd-7598-406a-8cbf-504d4a3bac15" providerId="ADAL" clId="{ECD42228-5B96-4A72-B268-C46DF994E6B7}" dt="2024-01-27T21:30:06.770" v="65329" actId="2696"/>
        <pc:sldMkLst>
          <pc:docMk/>
          <pc:sldMk cId="1703398428" sldId="1067"/>
        </pc:sldMkLst>
      </pc:sldChg>
      <pc:sldChg chg="add del mod modShow">
        <pc:chgData name="Palit, Tapti" userId="dec6fbcd-7598-406a-8cbf-504d4a3bac15" providerId="ADAL" clId="{ECD42228-5B96-4A72-B268-C46DF994E6B7}" dt="2024-01-28T03:44:01.241" v="67437" actId="47"/>
        <pc:sldMkLst>
          <pc:docMk/>
          <pc:sldMk cId="3590641457" sldId="1067"/>
        </pc:sldMkLst>
      </pc:sldChg>
      <pc:sldChg chg="modSp add del mod">
        <pc:chgData name="Palit, Tapti" userId="dec6fbcd-7598-406a-8cbf-504d4a3bac15" providerId="ADAL" clId="{ECD42228-5B96-4A72-B268-C46DF994E6B7}" dt="2024-01-27T21:06:25.070" v="64690" actId="47"/>
        <pc:sldMkLst>
          <pc:docMk/>
          <pc:sldMk cId="1124419745" sldId="1068"/>
        </pc:sldMkLst>
        <pc:spChg chg="mod">
          <ac:chgData name="Palit, Tapti" userId="dec6fbcd-7598-406a-8cbf-504d4a3bac15" providerId="ADAL" clId="{ECD42228-5B96-4A72-B268-C46DF994E6B7}" dt="2024-01-27T20:52:00.181" v="64604" actId="20577"/>
          <ac:spMkLst>
            <pc:docMk/>
            <pc:sldMk cId="1124419745" sldId="1068"/>
            <ac:spMk id="3" creationId="{718731F3-A54E-5387-C447-464520FADB53}"/>
          </ac:spMkLst>
        </pc:spChg>
      </pc:sldChg>
      <pc:sldChg chg="add del">
        <pc:chgData name="Palit, Tapti" userId="dec6fbcd-7598-406a-8cbf-504d4a3bac15" providerId="ADAL" clId="{ECD42228-5B96-4A72-B268-C46DF994E6B7}" dt="2024-01-27T20:45:22.863" v="64385"/>
        <pc:sldMkLst>
          <pc:docMk/>
          <pc:sldMk cId="3015766879" sldId="1068"/>
        </pc:sldMkLst>
      </pc:sldChg>
      <pc:sldChg chg="addSp delSp modSp add del mod delAnim">
        <pc:chgData name="Palit, Tapti" userId="dec6fbcd-7598-406a-8cbf-504d4a3bac15" providerId="ADAL" clId="{ECD42228-5B96-4A72-B268-C46DF994E6B7}" dt="2024-01-27T21:20:25.535" v="64967" actId="2696"/>
        <pc:sldMkLst>
          <pc:docMk/>
          <pc:sldMk cId="3495745839" sldId="1068"/>
        </pc:sldMkLst>
        <pc:spChg chg="mod">
          <ac:chgData name="Palit, Tapti" userId="dec6fbcd-7598-406a-8cbf-504d4a3bac15" providerId="ADAL" clId="{ECD42228-5B96-4A72-B268-C46DF994E6B7}" dt="2024-01-27T21:20:13.715" v="64964"/>
          <ac:spMkLst>
            <pc:docMk/>
            <pc:sldMk cId="3495745839" sldId="1068"/>
            <ac:spMk id="6" creationId="{CDF54C75-8E57-C212-0645-30E19DBAEFC3}"/>
          </ac:spMkLst>
        </pc:spChg>
        <pc:spChg chg="add del mod">
          <ac:chgData name="Palit, Tapti" userId="dec6fbcd-7598-406a-8cbf-504d4a3bac15" providerId="ADAL" clId="{ECD42228-5B96-4A72-B268-C46DF994E6B7}" dt="2024-01-27T21:20:19.465" v="64965" actId="478"/>
          <ac:spMkLst>
            <pc:docMk/>
            <pc:sldMk cId="3495745839" sldId="1068"/>
            <ac:spMk id="7" creationId="{E77235BE-CD6B-0F6B-2458-13C2A583FE4C}"/>
          </ac:spMkLst>
        </pc:spChg>
        <pc:spChg chg="add mod">
          <ac:chgData name="Palit, Tapti" userId="dec6fbcd-7598-406a-8cbf-504d4a3bac15" providerId="ADAL" clId="{ECD42228-5B96-4A72-B268-C46DF994E6B7}" dt="2024-01-27T21:15:25.022" v="64870" actId="767"/>
          <ac:spMkLst>
            <pc:docMk/>
            <pc:sldMk cId="3495745839" sldId="1068"/>
            <ac:spMk id="8" creationId="{1A4A53E8-38F0-4BA7-E5B4-F75FB4C3D0CC}"/>
          </ac:spMkLst>
        </pc:spChg>
        <pc:cxnChg chg="del mod">
          <ac:chgData name="Palit, Tapti" userId="dec6fbcd-7598-406a-8cbf-504d4a3bac15" providerId="ADAL" clId="{ECD42228-5B96-4A72-B268-C46DF994E6B7}" dt="2024-01-27T21:14:29.802" v="64839" actId="478"/>
          <ac:cxnSpMkLst>
            <pc:docMk/>
            <pc:sldMk cId="3495745839" sldId="1068"/>
            <ac:cxnSpMk id="10" creationId="{9E94C896-B232-9692-30F5-7EADDBA316F1}"/>
          </ac:cxnSpMkLst>
        </pc:cxnChg>
        <pc:cxnChg chg="add del mod">
          <ac:chgData name="Palit, Tapti" userId="dec6fbcd-7598-406a-8cbf-504d4a3bac15" providerId="ADAL" clId="{ECD42228-5B96-4A72-B268-C46DF994E6B7}" dt="2024-01-27T21:15:34.574" v="64872" actId="478"/>
          <ac:cxnSpMkLst>
            <pc:docMk/>
            <pc:sldMk cId="3495745839" sldId="1068"/>
            <ac:cxnSpMk id="11" creationId="{0FD38483-B50A-96F4-7E00-49092C0795FB}"/>
          </ac:cxnSpMkLst>
        </pc:cxnChg>
        <pc:cxnChg chg="del mod">
          <ac:chgData name="Palit, Tapti" userId="dec6fbcd-7598-406a-8cbf-504d4a3bac15" providerId="ADAL" clId="{ECD42228-5B96-4A72-B268-C46DF994E6B7}" dt="2024-01-27T21:14:29.802" v="64839" actId="478"/>
          <ac:cxnSpMkLst>
            <pc:docMk/>
            <pc:sldMk cId="3495745839" sldId="1068"/>
            <ac:cxnSpMk id="12" creationId="{B7D84180-1A4B-8131-B469-70328178D2E9}"/>
          </ac:cxnSpMkLst>
        </pc:cxnChg>
        <pc:cxnChg chg="add del mod">
          <ac:chgData name="Palit, Tapti" userId="dec6fbcd-7598-406a-8cbf-504d4a3bac15" providerId="ADAL" clId="{ECD42228-5B96-4A72-B268-C46DF994E6B7}" dt="2024-01-27T21:20:22.680" v="64966" actId="478"/>
          <ac:cxnSpMkLst>
            <pc:docMk/>
            <pc:sldMk cId="3495745839" sldId="1068"/>
            <ac:cxnSpMk id="14" creationId="{330A7519-B4E4-F34C-9409-84E8473BD612}"/>
          </ac:cxnSpMkLst>
        </pc:cxnChg>
      </pc:sldChg>
      <pc:sldChg chg="addSp delSp modSp add del mod">
        <pc:chgData name="Palit, Tapti" userId="dec6fbcd-7598-406a-8cbf-504d4a3bac15" providerId="ADAL" clId="{ECD42228-5B96-4A72-B268-C46DF994E6B7}" dt="2024-01-29T03:50:29.932" v="75284" actId="47"/>
        <pc:sldMkLst>
          <pc:docMk/>
          <pc:sldMk cId="3431256432" sldId="1069"/>
        </pc:sldMkLst>
        <pc:spChg chg="mod">
          <ac:chgData name="Palit, Tapti" userId="dec6fbcd-7598-406a-8cbf-504d4a3bac15" providerId="ADAL" clId="{ECD42228-5B96-4A72-B268-C46DF994E6B7}" dt="2024-01-28T04:29:09.653" v="67987"/>
          <ac:spMkLst>
            <pc:docMk/>
            <pc:sldMk cId="3431256432" sldId="1069"/>
            <ac:spMk id="2" creationId="{85BB36D4-0D34-594A-B8AD-6FD2FD35DD7E}"/>
          </ac:spMkLst>
        </pc:spChg>
        <pc:spChg chg="mod">
          <ac:chgData name="Palit, Tapti" userId="dec6fbcd-7598-406a-8cbf-504d4a3bac15" providerId="ADAL" clId="{ECD42228-5B96-4A72-B268-C46DF994E6B7}" dt="2024-01-28T04:30:00.579" v="67994" actId="1076"/>
          <ac:spMkLst>
            <pc:docMk/>
            <pc:sldMk cId="3431256432" sldId="1069"/>
            <ac:spMk id="10" creationId="{D90FE0FB-9DF3-880E-9A32-CEFD9115E033}"/>
          </ac:spMkLst>
        </pc:spChg>
        <pc:spChg chg="mod">
          <ac:chgData name="Palit, Tapti" userId="dec6fbcd-7598-406a-8cbf-504d4a3bac15" providerId="ADAL" clId="{ECD42228-5B96-4A72-B268-C46DF994E6B7}" dt="2024-01-28T04:30:00.579" v="67994" actId="1076"/>
          <ac:spMkLst>
            <pc:docMk/>
            <pc:sldMk cId="3431256432" sldId="1069"/>
            <ac:spMk id="11" creationId="{849223D1-9D6E-7B27-5A36-2E13FD48F731}"/>
          </ac:spMkLst>
        </pc:spChg>
        <pc:picChg chg="add del mod">
          <ac:chgData name="Palit, Tapti" userId="dec6fbcd-7598-406a-8cbf-504d4a3bac15" providerId="ADAL" clId="{ECD42228-5B96-4A72-B268-C46DF994E6B7}" dt="2024-01-28T04:29:49.388" v="67992" actId="478"/>
          <ac:picMkLst>
            <pc:docMk/>
            <pc:sldMk cId="3431256432" sldId="1069"/>
            <ac:picMk id="5" creationId="{956BA883-1B26-3312-79B6-E7A39B2B5792}"/>
          </ac:picMkLst>
        </pc:picChg>
        <pc:picChg chg="del">
          <ac:chgData name="Palit, Tapti" userId="dec6fbcd-7598-406a-8cbf-504d4a3bac15" providerId="ADAL" clId="{ECD42228-5B96-4A72-B268-C46DF994E6B7}" dt="2024-01-27T21:11:50.629" v="64837" actId="478"/>
          <ac:picMkLst>
            <pc:docMk/>
            <pc:sldMk cId="3431256432" sldId="1069"/>
            <ac:picMk id="6" creationId="{C11430F6-2646-240E-BA12-D35D4D4BCE1C}"/>
          </ac:picMkLst>
        </pc:picChg>
        <pc:picChg chg="add del mod">
          <ac:chgData name="Palit, Tapti" userId="dec6fbcd-7598-406a-8cbf-504d4a3bac15" providerId="ADAL" clId="{ECD42228-5B96-4A72-B268-C46DF994E6B7}" dt="2024-01-28T04:29:49.388" v="67992" actId="478"/>
          <ac:picMkLst>
            <pc:docMk/>
            <pc:sldMk cId="3431256432" sldId="1069"/>
            <ac:picMk id="7" creationId="{B8B269D6-876E-7117-3F1F-5D4114A5C416}"/>
          </ac:picMkLst>
        </pc:picChg>
        <pc:picChg chg="del">
          <ac:chgData name="Palit, Tapti" userId="dec6fbcd-7598-406a-8cbf-504d4a3bac15" providerId="ADAL" clId="{ECD42228-5B96-4A72-B268-C46DF994E6B7}" dt="2024-01-28T04:29:20.216" v="67988" actId="478"/>
          <ac:picMkLst>
            <pc:docMk/>
            <pc:sldMk cId="3431256432" sldId="1069"/>
            <ac:picMk id="8" creationId="{366EC38B-CD37-A8CD-97A5-D043DFBCED5F}"/>
          </ac:picMkLst>
        </pc:picChg>
        <pc:picChg chg="del">
          <ac:chgData name="Palit, Tapti" userId="dec6fbcd-7598-406a-8cbf-504d4a3bac15" providerId="ADAL" clId="{ECD42228-5B96-4A72-B268-C46DF994E6B7}" dt="2024-01-28T04:29:20.216" v="67988" actId="478"/>
          <ac:picMkLst>
            <pc:docMk/>
            <pc:sldMk cId="3431256432" sldId="1069"/>
            <ac:picMk id="9" creationId="{1E14B468-0131-AC3A-56B4-322FAFFF67D8}"/>
          </ac:picMkLst>
        </pc:picChg>
        <pc:picChg chg="add del mod">
          <ac:chgData name="Palit, Tapti" userId="dec6fbcd-7598-406a-8cbf-504d4a3bac15" providerId="ADAL" clId="{ECD42228-5B96-4A72-B268-C46DF994E6B7}" dt="2024-01-28T04:29:49.388" v="67992" actId="478"/>
          <ac:picMkLst>
            <pc:docMk/>
            <pc:sldMk cId="3431256432" sldId="1069"/>
            <ac:picMk id="12" creationId="{CF0DF0DC-50F0-0340-A950-9D56316708F5}"/>
          </ac:picMkLst>
        </pc:picChg>
        <pc:picChg chg="add del mod">
          <ac:chgData name="Palit, Tapti" userId="dec6fbcd-7598-406a-8cbf-504d4a3bac15" providerId="ADAL" clId="{ECD42228-5B96-4A72-B268-C46DF994E6B7}" dt="2024-01-28T21:05:52.067" v="68628" actId="478"/>
          <ac:picMkLst>
            <pc:docMk/>
            <pc:sldMk cId="3431256432" sldId="1069"/>
            <ac:picMk id="13" creationId="{D6F8F45B-F07F-0BEA-03B7-5040EDE14947}"/>
          </ac:picMkLst>
        </pc:picChg>
        <pc:picChg chg="add mod">
          <ac:chgData name="Palit, Tapti" userId="dec6fbcd-7598-406a-8cbf-504d4a3bac15" providerId="ADAL" clId="{ECD42228-5B96-4A72-B268-C46DF994E6B7}" dt="2024-01-28T04:29:54.058" v="67993"/>
          <ac:picMkLst>
            <pc:docMk/>
            <pc:sldMk cId="3431256432" sldId="1069"/>
            <ac:picMk id="14" creationId="{A123DA6A-8928-8DFF-1B45-3444C1D65859}"/>
          </ac:picMkLst>
        </pc:picChg>
        <pc:picChg chg="add mod">
          <ac:chgData name="Palit, Tapti" userId="dec6fbcd-7598-406a-8cbf-504d4a3bac15" providerId="ADAL" clId="{ECD42228-5B96-4A72-B268-C46DF994E6B7}" dt="2024-01-28T04:29:54.058" v="67993"/>
          <ac:picMkLst>
            <pc:docMk/>
            <pc:sldMk cId="3431256432" sldId="1069"/>
            <ac:picMk id="15" creationId="{F99A1A1E-2467-81B9-E04D-C4A4F089A7B8}"/>
          </ac:picMkLst>
        </pc:picChg>
        <pc:picChg chg="add mod">
          <ac:chgData name="Palit, Tapti" userId="dec6fbcd-7598-406a-8cbf-504d4a3bac15" providerId="ADAL" clId="{ECD42228-5B96-4A72-B268-C46DF994E6B7}" dt="2024-01-28T21:05:56.419" v="68629"/>
          <ac:picMkLst>
            <pc:docMk/>
            <pc:sldMk cId="3431256432" sldId="1069"/>
            <ac:picMk id="16" creationId="{588632CF-A5D3-2ECF-22E9-6365F547D165}"/>
          </ac:picMkLst>
        </pc:picChg>
        <pc:picChg chg="del">
          <ac:chgData name="Palit, Tapti" userId="dec6fbcd-7598-406a-8cbf-504d4a3bac15" providerId="ADAL" clId="{ECD42228-5B96-4A72-B268-C46DF994E6B7}" dt="2024-01-28T04:29:20.216" v="67988" actId="478"/>
          <ac:picMkLst>
            <pc:docMk/>
            <pc:sldMk cId="3431256432" sldId="1069"/>
            <ac:picMk id="1026" creationId="{2741BB2C-9BB8-CB63-35AE-0EDCAF4019B2}"/>
          </ac:picMkLst>
        </pc:picChg>
        <pc:picChg chg="mod">
          <ac:chgData name="Palit, Tapti" userId="dec6fbcd-7598-406a-8cbf-504d4a3bac15" providerId="ADAL" clId="{ECD42228-5B96-4A72-B268-C46DF994E6B7}" dt="2024-01-28T04:30:00.579" v="67994" actId="1076"/>
          <ac:picMkLst>
            <pc:docMk/>
            <pc:sldMk cId="3431256432" sldId="1069"/>
            <ac:picMk id="1028" creationId="{1741705E-DA8B-1AEC-6BF6-D4A5135A8EC8}"/>
          </ac:picMkLst>
        </pc:picChg>
        <pc:picChg chg="mod">
          <ac:chgData name="Palit, Tapti" userId="dec6fbcd-7598-406a-8cbf-504d4a3bac15" providerId="ADAL" clId="{ECD42228-5B96-4A72-B268-C46DF994E6B7}" dt="2024-01-28T04:30:00.579" v="67994" actId="1076"/>
          <ac:picMkLst>
            <pc:docMk/>
            <pc:sldMk cId="3431256432" sldId="1069"/>
            <ac:picMk id="1030" creationId="{8D78B493-7ED8-F252-68E5-27303818D863}"/>
          </ac:picMkLst>
        </pc:picChg>
      </pc:sldChg>
      <pc:sldChg chg="add del">
        <pc:chgData name="Palit, Tapti" userId="dec6fbcd-7598-406a-8cbf-504d4a3bac15" providerId="ADAL" clId="{ECD42228-5B96-4A72-B268-C46DF994E6B7}" dt="2024-01-27T21:06:25.070" v="64690" actId="47"/>
        <pc:sldMkLst>
          <pc:docMk/>
          <pc:sldMk cId="3925407820" sldId="1069"/>
        </pc:sldMkLst>
      </pc:sldChg>
      <pc:sldChg chg="delSp add del">
        <pc:chgData name="Palit, Tapti" userId="dec6fbcd-7598-406a-8cbf-504d4a3bac15" providerId="ADAL" clId="{ECD42228-5B96-4A72-B268-C46DF994E6B7}" dt="2024-01-28T04:30:18.531" v="67999" actId="47"/>
        <pc:sldMkLst>
          <pc:docMk/>
          <pc:sldMk cId="197948664" sldId="1070"/>
        </pc:sldMkLst>
        <pc:spChg chg="del">
          <ac:chgData name="Palit, Tapti" userId="dec6fbcd-7598-406a-8cbf-504d4a3bac15" providerId="ADAL" clId="{ECD42228-5B96-4A72-B268-C46DF994E6B7}" dt="2024-01-28T04:30:08.460" v="67995" actId="478"/>
          <ac:spMkLst>
            <pc:docMk/>
            <pc:sldMk cId="197948664" sldId="1070"/>
            <ac:spMk id="10" creationId="{D90FE0FB-9DF3-880E-9A32-CEFD9115E033}"/>
          </ac:spMkLst>
        </pc:spChg>
        <pc:spChg chg="del">
          <ac:chgData name="Palit, Tapti" userId="dec6fbcd-7598-406a-8cbf-504d4a3bac15" providerId="ADAL" clId="{ECD42228-5B96-4A72-B268-C46DF994E6B7}" dt="2024-01-28T04:30:08.460" v="67995" actId="478"/>
          <ac:spMkLst>
            <pc:docMk/>
            <pc:sldMk cId="197948664" sldId="1070"/>
            <ac:spMk id="11" creationId="{849223D1-9D6E-7B27-5A36-2E13FD48F731}"/>
          </ac:spMkLst>
        </pc:spChg>
        <pc:picChg chg="del">
          <ac:chgData name="Palit, Tapti" userId="dec6fbcd-7598-406a-8cbf-504d4a3bac15" providerId="ADAL" clId="{ECD42228-5B96-4A72-B268-C46DF994E6B7}" dt="2024-01-28T04:30:15.685" v="67997" actId="21"/>
          <ac:picMkLst>
            <pc:docMk/>
            <pc:sldMk cId="197948664" sldId="1070"/>
            <ac:picMk id="6" creationId="{C11430F6-2646-240E-BA12-D35D4D4BCE1C}"/>
          </ac:picMkLst>
        </pc:picChg>
        <pc:picChg chg="del">
          <ac:chgData name="Palit, Tapti" userId="dec6fbcd-7598-406a-8cbf-504d4a3bac15" providerId="ADAL" clId="{ECD42228-5B96-4A72-B268-C46DF994E6B7}" dt="2024-01-28T04:30:08.460" v="67995" actId="478"/>
          <ac:picMkLst>
            <pc:docMk/>
            <pc:sldMk cId="197948664" sldId="1070"/>
            <ac:picMk id="8" creationId="{366EC38B-CD37-A8CD-97A5-D043DFBCED5F}"/>
          </ac:picMkLst>
        </pc:picChg>
        <pc:picChg chg="del">
          <ac:chgData name="Palit, Tapti" userId="dec6fbcd-7598-406a-8cbf-504d4a3bac15" providerId="ADAL" clId="{ECD42228-5B96-4A72-B268-C46DF994E6B7}" dt="2024-01-28T04:30:08.460" v="67995" actId="478"/>
          <ac:picMkLst>
            <pc:docMk/>
            <pc:sldMk cId="197948664" sldId="1070"/>
            <ac:picMk id="9" creationId="{1E14B468-0131-AC3A-56B4-322FAFFF67D8}"/>
          </ac:picMkLst>
        </pc:picChg>
        <pc:picChg chg="del">
          <ac:chgData name="Palit, Tapti" userId="dec6fbcd-7598-406a-8cbf-504d4a3bac15" providerId="ADAL" clId="{ECD42228-5B96-4A72-B268-C46DF994E6B7}" dt="2024-01-28T04:30:08.460" v="67995" actId="478"/>
          <ac:picMkLst>
            <pc:docMk/>
            <pc:sldMk cId="197948664" sldId="1070"/>
            <ac:picMk id="1026" creationId="{2741BB2C-9BB8-CB63-35AE-0EDCAF4019B2}"/>
          </ac:picMkLst>
        </pc:picChg>
        <pc:picChg chg="del">
          <ac:chgData name="Palit, Tapti" userId="dec6fbcd-7598-406a-8cbf-504d4a3bac15" providerId="ADAL" clId="{ECD42228-5B96-4A72-B268-C46DF994E6B7}" dt="2024-01-28T04:30:08.460" v="67995" actId="478"/>
          <ac:picMkLst>
            <pc:docMk/>
            <pc:sldMk cId="197948664" sldId="1070"/>
            <ac:picMk id="1028" creationId="{1741705E-DA8B-1AEC-6BF6-D4A5135A8EC8}"/>
          </ac:picMkLst>
        </pc:picChg>
        <pc:picChg chg="del">
          <ac:chgData name="Palit, Tapti" userId="dec6fbcd-7598-406a-8cbf-504d4a3bac15" providerId="ADAL" clId="{ECD42228-5B96-4A72-B268-C46DF994E6B7}" dt="2024-01-28T04:30:08.460" v="67995" actId="478"/>
          <ac:picMkLst>
            <pc:docMk/>
            <pc:sldMk cId="197948664" sldId="1070"/>
            <ac:picMk id="1030" creationId="{8D78B493-7ED8-F252-68E5-27303818D863}"/>
          </ac:picMkLst>
        </pc:picChg>
      </pc:sldChg>
      <pc:sldChg chg="add del mod modShow">
        <pc:chgData name="Palit, Tapti" userId="dec6fbcd-7598-406a-8cbf-504d4a3bac15" providerId="ADAL" clId="{ECD42228-5B96-4A72-B268-C46DF994E6B7}" dt="2024-01-28T03:44:01.241" v="67437" actId="47"/>
        <pc:sldMkLst>
          <pc:docMk/>
          <pc:sldMk cId="313556067" sldId="1071"/>
        </pc:sldMkLst>
      </pc:sldChg>
      <pc:sldChg chg="modSp add del modAnim">
        <pc:chgData name="Palit, Tapti" userId="dec6fbcd-7598-406a-8cbf-504d4a3bac15" providerId="ADAL" clId="{ECD42228-5B96-4A72-B268-C46DF994E6B7}" dt="2024-01-27T21:30:06.770" v="65329" actId="2696"/>
        <pc:sldMkLst>
          <pc:docMk/>
          <pc:sldMk cId="1815959302" sldId="1071"/>
        </pc:sldMkLst>
        <pc:spChg chg="mod">
          <ac:chgData name="Palit, Tapti" userId="dec6fbcd-7598-406a-8cbf-504d4a3bac15" providerId="ADAL" clId="{ECD42228-5B96-4A72-B268-C46DF994E6B7}" dt="2024-01-27T21:28:21.496" v="65328" actId="20577"/>
          <ac:spMkLst>
            <pc:docMk/>
            <pc:sldMk cId="1815959302" sldId="1071"/>
            <ac:spMk id="3" creationId="{718731F3-A54E-5387-C447-464520FADB53}"/>
          </ac:spMkLst>
        </pc:spChg>
      </pc:sldChg>
      <pc:sldChg chg="addSp delSp modSp add mod ord delAnim modAnim">
        <pc:chgData name="Palit, Tapti" userId="dec6fbcd-7598-406a-8cbf-504d4a3bac15" providerId="ADAL" clId="{ECD42228-5B96-4A72-B268-C46DF994E6B7}" dt="2024-02-09T04:45:15.833" v="104506" actId="478"/>
        <pc:sldMkLst>
          <pc:docMk/>
          <pc:sldMk cId="968843865" sldId="1072"/>
        </pc:sldMkLst>
        <pc:spChg chg="add mod">
          <ac:chgData name="Palit, Tapti" userId="dec6fbcd-7598-406a-8cbf-504d4a3bac15" providerId="ADAL" clId="{ECD42228-5B96-4A72-B268-C46DF994E6B7}" dt="2024-01-30T07:09:40.049" v="90851"/>
          <ac:spMkLst>
            <pc:docMk/>
            <pc:sldMk cId="968843865" sldId="1072"/>
            <ac:spMk id="2" creationId="{857E6696-25E8-97FA-0FCE-292CBE3B8898}"/>
          </ac:spMkLst>
        </pc:spChg>
        <pc:spChg chg="mod">
          <ac:chgData name="Palit, Tapti" userId="dec6fbcd-7598-406a-8cbf-504d4a3bac15" providerId="ADAL" clId="{ECD42228-5B96-4A72-B268-C46DF994E6B7}" dt="2024-01-28T04:41:21.413" v="68352"/>
          <ac:spMkLst>
            <pc:docMk/>
            <pc:sldMk cId="968843865" sldId="1072"/>
            <ac:spMk id="3" creationId="{718731F3-A54E-5387-C447-464520FADB53}"/>
          </ac:spMkLst>
        </pc:spChg>
        <pc:spChg chg="mod">
          <ac:chgData name="Palit, Tapti" userId="dec6fbcd-7598-406a-8cbf-504d4a3bac15" providerId="ADAL" clId="{ECD42228-5B96-4A72-B268-C46DF994E6B7}" dt="2024-01-30T04:12:23.719" v="86118" actId="20577"/>
          <ac:spMkLst>
            <pc:docMk/>
            <pc:sldMk cId="968843865" sldId="1072"/>
            <ac:spMk id="6" creationId="{CDF54C75-8E57-C212-0645-30E19DBAEFC3}"/>
          </ac:spMkLst>
        </pc:spChg>
        <pc:spChg chg="add del mod">
          <ac:chgData name="Palit, Tapti" userId="dec6fbcd-7598-406a-8cbf-504d4a3bac15" providerId="ADAL" clId="{ECD42228-5B96-4A72-B268-C46DF994E6B7}" dt="2024-02-09T04:45:15.833" v="104506" actId="478"/>
          <ac:spMkLst>
            <pc:docMk/>
            <pc:sldMk cId="968843865" sldId="1072"/>
            <ac:spMk id="7" creationId="{E23782BC-B64B-36C9-9B4B-FFFA16767478}"/>
          </ac:spMkLst>
        </pc:spChg>
        <pc:spChg chg="add mod">
          <ac:chgData name="Palit, Tapti" userId="dec6fbcd-7598-406a-8cbf-504d4a3bac15" providerId="ADAL" clId="{ECD42228-5B96-4A72-B268-C46DF994E6B7}" dt="2024-01-30T04:22:16.017" v="86207"/>
          <ac:spMkLst>
            <pc:docMk/>
            <pc:sldMk cId="968843865" sldId="1072"/>
            <ac:spMk id="8" creationId="{CEC2E400-5475-EDB2-B2CA-A3D577904B20}"/>
          </ac:spMkLst>
        </pc:spChg>
        <pc:spChg chg="mod">
          <ac:chgData name="Palit, Tapti" userId="dec6fbcd-7598-406a-8cbf-504d4a3bac15" providerId="ADAL" clId="{ECD42228-5B96-4A72-B268-C46DF994E6B7}" dt="2024-01-30T04:27:25.066" v="86313"/>
          <ac:spMkLst>
            <pc:docMk/>
            <pc:sldMk cId="968843865" sldId="1072"/>
            <ac:spMk id="11" creationId="{4641E877-7D99-1B68-6DA1-60090BABE691}"/>
          </ac:spMkLst>
        </pc:spChg>
        <pc:spChg chg="mod">
          <ac:chgData name="Palit, Tapti" userId="dec6fbcd-7598-406a-8cbf-504d4a3bac15" providerId="ADAL" clId="{ECD42228-5B96-4A72-B268-C46DF994E6B7}" dt="2024-01-30T04:27:25.066" v="86313"/>
          <ac:spMkLst>
            <pc:docMk/>
            <pc:sldMk cId="968843865" sldId="1072"/>
            <ac:spMk id="12" creationId="{D54E4580-5A20-6E3F-BD1B-56066E0C4FB2}"/>
          </ac:spMkLst>
        </pc:spChg>
        <pc:spChg chg="mod">
          <ac:chgData name="Palit, Tapti" userId="dec6fbcd-7598-406a-8cbf-504d4a3bac15" providerId="ADAL" clId="{ECD42228-5B96-4A72-B268-C46DF994E6B7}" dt="2024-01-30T04:27:25.066" v="86313"/>
          <ac:spMkLst>
            <pc:docMk/>
            <pc:sldMk cId="968843865" sldId="1072"/>
            <ac:spMk id="13" creationId="{35DB97C5-C8FF-3D09-F22C-E088898BB137}"/>
          </ac:spMkLst>
        </pc:spChg>
        <pc:spChg chg="mod">
          <ac:chgData name="Palit, Tapti" userId="dec6fbcd-7598-406a-8cbf-504d4a3bac15" providerId="ADAL" clId="{ECD42228-5B96-4A72-B268-C46DF994E6B7}" dt="2024-01-30T04:33:06.512" v="86360" actId="207"/>
          <ac:spMkLst>
            <pc:docMk/>
            <pc:sldMk cId="968843865" sldId="1072"/>
            <ac:spMk id="15" creationId="{A8E8CBCA-85E4-8786-7829-22ED5E726868}"/>
          </ac:spMkLst>
        </pc:spChg>
        <pc:spChg chg="del">
          <ac:chgData name="Palit, Tapti" userId="dec6fbcd-7598-406a-8cbf-504d4a3bac15" providerId="ADAL" clId="{ECD42228-5B96-4A72-B268-C46DF994E6B7}" dt="2024-01-30T04:27:24.701" v="86312" actId="478"/>
          <ac:spMkLst>
            <pc:docMk/>
            <pc:sldMk cId="968843865" sldId="1072"/>
            <ac:spMk id="30" creationId="{11D4ADC7-21B9-08B4-25A4-8EEFFD3ACAF2}"/>
          </ac:spMkLst>
        </pc:spChg>
        <pc:spChg chg="del">
          <ac:chgData name="Palit, Tapti" userId="dec6fbcd-7598-406a-8cbf-504d4a3bac15" providerId="ADAL" clId="{ECD42228-5B96-4A72-B268-C46DF994E6B7}" dt="2024-01-27T21:18:19.703" v="64931" actId="478"/>
          <ac:spMkLst>
            <pc:docMk/>
            <pc:sldMk cId="968843865" sldId="1072"/>
            <ac:spMk id="33" creationId="{6F8DDCDB-2BC0-4664-5DDC-E0969FF063B5}"/>
          </ac:spMkLst>
        </pc:spChg>
        <pc:spChg chg="mod">
          <ac:chgData name="Palit, Tapti" userId="dec6fbcd-7598-406a-8cbf-504d4a3bac15" providerId="ADAL" clId="{ECD42228-5B96-4A72-B268-C46DF994E6B7}" dt="2024-01-27T21:24:00.175" v="65069" actId="1076"/>
          <ac:spMkLst>
            <pc:docMk/>
            <pc:sldMk cId="968843865" sldId="1072"/>
            <ac:spMk id="45" creationId="{182D6F96-B93F-75AB-32DF-9492EF38914C}"/>
          </ac:spMkLst>
        </pc:spChg>
        <pc:spChg chg="del">
          <ac:chgData name="Palit, Tapti" userId="dec6fbcd-7598-406a-8cbf-504d4a3bac15" providerId="ADAL" clId="{ECD42228-5B96-4A72-B268-C46DF994E6B7}" dt="2024-01-27T21:18:16.988" v="64930" actId="478"/>
          <ac:spMkLst>
            <pc:docMk/>
            <pc:sldMk cId="968843865" sldId="1072"/>
            <ac:spMk id="46" creationId="{9715DB38-9550-104E-AAEA-4D661B3F9D39}"/>
          </ac:spMkLst>
        </pc:spChg>
        <pc:grpChg chg="add mod">
          <ac:chgData name="Palit, Tapti" userId="dec6fbcd-7598-406a-8cbf-504d4a3bac15" providerId="ADAL" clId="{ECD42228-5B96-4A72-B268-C46DF994E6B7}" dt="2024-01-30T04:27:25.066" v="86313"/>
          <ac:grpSpMkLst>
            <pc:docMk/>
            <pc:sldMk cId="968843865" sldId="1072"/>
            <ac:grpSpMk id="9" creationId="{70465515-173A-04E3-CC57-57FA31B6A982}"/>
          </ac:grpSpMkLst>
        </pc:grpChg>
        <pc:graphicFrameChg chg="del modGraphic">
          <ac:chgData name="Palit, Tapti" userId="dec6fbcd-7598-406a-8cbf-504d4a3bac15" providerId="ADAL" clId="{ECD42228-5B96-4A72-B268-C46DF994E6B7}" dt="2024-01-30T04:27:20.683" v="86311" actId="478"/>
          <ac:graphicFrameMkLst>
            <pc:docMk/>
            <pc:sldMk cId="968843865" sldId="1072"/>
            <ac:graphicFrameMk id="2" creationId="{4498D35B-E7A5-4947-5802-D6A575F62626}"/>
          </ac:graphicFrameMkLst>
        </pc:graphicFrameChg>
        <pc:graphicFrameChg chg="del">
          <ac:chgData name="Palit, Tapti" userId="dec6fbcd-7598-406a-8cbf-504d4a3bac15" providerId="ADAL" clId="{ECD42228-5B96-4A72-B268-C46DF994E6B7}" dt="2024-01-27T21:18:16.988" v="64930" actId="478"/>
          <ac:graphicFrameMkLst>
            <pc:docMk/>
            <pc:sldMk cId="968843865" sldId="1072"/>
            <ac:graphicFrameMk id="28" creationId="{7A06F78A-A30D-EA99-2E4E-624D76067CB7}"/>
          </ac:graphicFrameMkLst>
        </pc:graphicFrameChg>
        <pc:cxnChg chg="mod">
          <ac:chgData name="Palit, Tapti" userId="dec6fbcd-7598-406a-8cbf-504d4a3bac15" providerId="ADAL" clId="{ECD42228-5B96-4A72-B268-C46DF994E6B7}" dt="2024-01-30T04:27:32.595" v="86314" actId="14100"/>
          <ac:cxnSpMkLst>
            <pc:docMk/>
            <pc:sldMk cId="968843865" sldId="1072"/>
            <ac:cxnSpMk id="10" creationId="{9E94C896-B232-9692-30F5-7EADDBA316F1}"/>
          </ac:cxnSpMkLst>
        </pc:cxnChg>
        <pc:cxnChg chg="del mod">
          <ac:chgData name="Palit, Tapti" userId="dec6fbcd-7598-406a-8cbf-504d4a3bac15" providerId="ADAL" clId="{ECD42228-5B96-4A72-B268-C46DF994E6B7}" dt="2024-01-27T21:18:16.988" v="64930" actId="478"/>
          <ac:cxnSpMkLst>
            <pc:docMk/>
            <pc:sldMk cId="968843865" sldId="1072"/>
            <ac:cxnSpMk id="12" creationId="{B7D84180-1A4B-8131-B469-70328178D2E9}"/>
          </ac:cxnSpMkLst>
        </pc:cxnChg>
        <pc:cxnChg chg="mod">
          <ac:chgData name="Palit, Tapti" userId="dec6fbcd-7598-406a-8cbf-504d4a3bac15" providerId="ADAL" clId="{ECD42228-5B96-4A72-B268-C46DF994E6B7}" dt="2024-01-30T04:27:25.066" v="86313"/>
          <ac:cxnSpMkLst>
            <pc:docMk/>
            <pc:sldMk cId="968843865" sldId="1072"/>
            <ac:cxnSpMk id="14" creationId="{73DF7893-716D-C805-96EF-032B6481DE4B}"/>
          </ac:cxnSpMkLst>
        </pc:cxnChg>
      </pc:sldChg>
      <pc:sldChg chg="addSp delSp modSp add mod ord delAnim modAnim addCm delCm">
        <pc:chgData name="Palit, Tapti" userId="dec6fbcd-7598-406a-8cbf-504d4a3bac15" providerId="ADAL" clId="{ECD42228-5B96-4A72-B268-C46DF994E6B7}" dt="2024-02-11T18:09:44.788" v="111224"/>
        <pc:sldMkLst>
          <pc:docMk/>
          <pc:sldMk cId="2966847284" sldId="1073"/>
        </pc:sldMkLst>
        <pc:spChg chg="add mod">
          <ac:chgData name="Palit, Tapti" userId="dec6fbcd-7598-406a-8cbf-504d4a3bac15" providerId="ADAL" clId="{ECD42228-5B96-4A72-B268-C46DF994E6B7}" dt="2024-01-30T04:22:11.966" v="86206" actId="20577"/>
          <ac:spMkLst>
            <pc:docMk/>
            <pc:sldMk cId="2966847284" sldId="1073"/>
            <ac:spMk id="2" creationId="{3548C24C-1FFF-6A53-CEBA-319A68CB8437}"/>
          </ac:spMkLst>
        </pc:spChg>
        <pc:spChg chg="mod">
          <ac:chgData name="Palit, Tapti" userId="dec6fbcd-7598-406a-8cbf-504d4a3bac15" providerId="ADAL" clId="{ECD42228-5B96-4A72-B268-C46DF994E6B7}" dt="2024-01-28T04:41:16.189" v="68349" actId="20577"/>
          <ac:spMkLst>
            <pc:docMk/>
            <pc:sldMk cId="2966847284" sldId="1073"/>
            <ac:spMk id="3" creationId="{718731F3-A54E-5387-C447-464520FADB53}"/>
          </ac:spMkLst>
        </pc:spChg>
        <pc:spChg chg="mod">
          <ac:chgData name="Palit, Tapti" userId="dec6fbcd-7598-406a-8cbf-504d4a3bac15" providerId="ADAL" clId="{ECD42228-5B96-4A72-B268-C46DF994E6B7}" dt="2024-01-30T04:12:15.358" v="86116" actId="20577"/>
          <ac:spMkLst>
            <pc:docMk/>
            <pc:sldMk cId="2966847284" sldId="1073"/>
            <ac:spMk id="6" creationId="{CDF54C75-8E57-C212-0645-30E19DBAEFC3}"/>
          </ac:spMkLst>
        </pc:spChg>
        <pc:spChg chg="del mod">
          <ac:chgData name="Palit, Tapti" userId="dec6fbcd-7598-406a-8cbf-504d4a3bac15" providerId="ADAL" clId="{ECD42228-5B96-4A72-B268-C46DF994E6B7}" dt="2024-02-09T04:44:10.215" v="104500" actId="478"/>
          <ac:spMkLst>
            <pc:docMk/>
            <pc:sldMk cId="2966847284" sldId="1073"/>
            <ac:spMk id="7" creationId="{E23782BC-B64B-36C9-9B4B-FFFA16767478}"/>
          </ac:spMkLst>
        </pc:spChg>
        <pc:spChg chg="del">
          <ac:chgData name="Palit, Tapti" userId="dec6fbcd-7598-406a-8cbf-504d4a3bac15" providerId="ADAL" clId="{ECD42228-5B96-4A72-B268-C46DF994E6B7}" dt="2024-01-27T21:19:11.583" v="64947" actId="478"/>
          <ac:spMkLst>
            <pc:docMk/>
            <pc:sldMk cId="2966847284" sldId="1073"/>
            <ac:spMk id="30" creationId="{11D4ADC7-21B9-08B4-25A4-8EEFFD3ACAF2}"/>
          </ac:spMkLst>
        </pc:spChg>
        <pc:spChg chg="mod">
          <ac:chgData name="Palit, Tapti" userId="dec6fbcd-7598-406a-8cbf-504d4a3bac15" providerId="ADAL" clId="{ECD42228-5B96-4A72-B268-C46DF994E6B7}" dt="2024-01-29T15:36:34.605" v="79146" actId="1076"/>
          <ac:spMkLst>
            <pc:docMk/>
            <pc:sldMk cId="2966847284" sldId="1073"/>
            <ac:spMk id="45" creationId="{182D6F96-B93F-75AB-32DF-9492EF38914C}"/>
          </ac:spMkLst>
        </pc:spChg>
        <pc:graphicFrameChg chg="del">
          <ac:chgData name="Palit, Tapti" userId="dec6fbcd-7598-406a-8cbf-504d4a3bac15" providerId="ADAL" clId="{ECD42228-5B96-4A72-B268-C46DF994E6B7}" dt="2024-01-27T21:19:11.583" v="64947" actId="478"/>
          <ac:graphicFrameMkLst>
            <pc:docMk/>
            <pc:sldMk cId="2966847284" sldId="1073"/>
            <ac:graphicFrameMk id="2" creationId="{4498D35B-E7A5-4947-5802-D6A575F62626}"/>
          </ac:graphicFrameMkLst>
        </pc:graphicFrameChg>
        <pc:cxnChg chg="del mod">
          <ac:chgData name="Palit, Tapti" userId="dec6fbcd-7598-406a-8cbf-504d4a3bac15" providerId="ADAL" clId="{ECD42228-5B96-4A72-B268-C46DF994E6B7}" dt="2024-01-27T21:19:11.583" v="64947" actId="478"/>
          <ac:cxnSpMkLst>
            <pc:docMk/>
            <pc:sldMk cId="2966847284" sldId="1073"/>
            <ac:cxnSpMk id="10" creationId="{9E94C896-B232-9692-30F5-7EADDBA316F1}"/>
          </ac:cxnSpMkLst>
        </pc:cxnChg>
        <pc:extLst>
          <p:ext xmlns:p="http://schemas.openxmlformats.org/presentationml/2006/main" uri="{D6D511B9-2390-475A-947B-AFAB55BFBCF1}">
            <pc226:cmChg xmlns:pc226="http://schemas.microsoft.com/office/powerpoint/2022/06/main/command" chg="add">
              <pc226:chgData name="Palit, Tapti" userId="dec6fbcd-7598-406a-8cbf-504d4a3bac15" providerId="ADAL" clId="{ECD42228-5B96-4A72-B268-C46DF994E6B7}" dt="2024-02-11T18:09:44.788" v="111224"/>
              <pc2:cmMkLst xmlns:pc2="http://schemas.microsoft.com/office/powerpoint/2019/9/main/command">
                <pc:docMk/>
                <pc:sldMk cId="2966847284" sldId="1073"/>
                <pc2:cmMk id="{449EF6B7-F298-4773-A84E-D3F173C66E92}"/>
              </pc2:cmMkLst>
            </pc226:cmChg>
            <pc226:cmChg xmlns:pc226="http://schemas.microsoft.com/office/powerpoint/2022/06/main/command" chg="add del">
              <pc226:chgData name="Palit, Tapti" userId="dec6fbcd-7598-406a-8cbf-504d4a3bac15" providerId="ADAL" clId="{ECD42228-5B96-4A72-B268-C46DF994E6B7}" dt="2024-02-07T12:38:58.899" v="100416"/>
              <pc2:cmMkLst xmlns:pc2="http://schemas.microsoft.com/office/powerpoint/2019/9/main/command">
                <pc:docMk/>
                <pc:sldMk cId="2966847284" sldId="1073"/>
                <pc2:cmMk id="{07682AE0-6E94-4230-9D56-10E8DCD74A49}"/>
              </pc2:cmMkLst>
            </pc226:cmChg>
          </p:ext>
        </pc:extLst>
      </pc:sldChg>
      <pc:sldChg chg="addSp delSp modSp add mod modAnim modNotesTx">
        <pc:chgData name="Palit, Tapti" userId="dec6fbcd-7598-406a-8cbf-504d4a3bac15" providerId="ADAL" clId="{ECD42228-5B96-4A72-B268-C46DF994E6B7}" dt="2024-02-11T18:10:27.694" v="111402" actId="20577"/>
        <pc:sldMkLst>
          <pc:docMk/>
          <pc:sldMk cId="1203570601" sldId="1074"/>
        </pc:sldMkLst>
        <pc:spChg chg="add mod">
          <ac:chgData name="Palit, Tapti" userId="dec6fbcd-7598-406a-8cbf-504d4a3bac15" providerId="ADAL" clId="{ECD42228-5B96-4A72-B268-C46DF994E6B7}" dt="2024-02-09T04:08:52.083" v="104299"/>
          <ac:spMkLst>
            <pc:docMk/>
            <pc:sldMk cId="1203570601" sldId="1074"/>
            <ac:spMk id="2" creationId="{936F3FB9-4C01-B253-65C3-959377959BE9}"/>
          </ac:spMkLst>
        </pc:spChg>
        <pc:spChg chg="mod">
          <ac:chgData name="Palit, Tapti" userId="dec6fbcd-7598-406a-8cbf-504d4a3bac15" providerId="ADAL" clId="{ECD42228-5B96-4A72-B268-C46DF994E6B7}" dt="2024-01-28T04:41:31.304" v="68363" actId="20577"/>
          <ac:spMkLst>
            <pc:docMk/>
            <pc:sldMk cId="1203570601" sldId="1074"/>
            <ac:spMk id="3" creationId="{718731F3-A54E-5387-C447-464520FADB53}"/>
          </ac:spMkLst>
        </pc:spChg>
        <pc:spChg chg="mod">
          <ac:chgData name="Palit, Tapti" userId="dec6fbcd-7598-406a-8cbf-504d4a3bac15" providerId="ADAL" clId="{ECD42228-5B96-4A72-B268-C46DF994E6B7}" dt="2024-01-30T16:57:03.723" v="93296" actId="20577"/>
          <ac:spMkLst>
            <pc:docMk/>
            <pc:sldMk cId="1203570601" sldId="1074"/>
            <ac:spMk id="5" creationId="{1BC53F30-C203-72B8-3A38-941DF8B40443}"/>
          </ac:spMkLst>
        </pc:spChg>
        <pc:spChg chg="mod">
          <ac:chgData name="Palit, Tapti" userId="dec6fbcd-7598-406a-8cbf-504d4a3bac15" providerId="ADAL" clId="{ECD42228-5B96-4A72-B268-C46DF994E6B7}" dt="2024-01-30T04:13:48.777" v="86132" actId="207"/>
          <ac:spMkLst>
            <pc:docMk/>
            <pc:sldMk cId="1203570601" sldId="1074"/>
            <ac:spMk id="6" creationId="{CDF54C75-8E57-C212-0645-30E19DBAEFC3}"/>
          </ac:spMkLst>
        </pc:spChg>
        <pc:spChg chg="add del mod">
          <ac:chgData name="Palit, Tapti" userId="dec6fbcd-7598-406a-8cbf-504d4a3bac15" providerId="ADAL" clId="{ECD42228-5B96-4A72-B268-C46DF994E6B7}" dt="2024-01-30T15:44:12.075" v="91832" actId="478"/>
          <ac:spMkLst>
            <pc:docMk/>
            <pc:sldMk cId="1203570601" sldId="1074"/>
            <ac:spMk id="7" creationId="{CAFFEAC9-FDAA-3225-F86B-AFDF3979D6AF}"/>
          </ac:spMkLst>
        </pc:spChg>
        <pc:spChg chg="add mod">
          <ac:chgData name="Palit, Tapti" userId="dec6fbcd-7598-406a-8cbf-504d4a3bac15" providerId="ADAL" clId="{ECD42228-5B96-4A72-B268-C46DF994E6B7}" dt="2024-02-09T16:34:49.169" v="105663" actId="1076"/>
          <ac:spMkLst>
            <pc:docMk/>
            <pc:sldMk cId="1203570601" sldId="1074"/>
            <ac:spMk id="7" creationId="{CB3E8DF3-2390-C949-9861-D26DC8AA33EF}"/>
          </ac:spMkLst>
        </pc:spChg>
        <pc:spChg chg="add mod">
          <ac:chgData name="Palit, Tapti" userId="dec6fbcd-7598-406a-8cbf-504d4a3bac15" providerId="ADAL" clId="{ECD42228-5B96-4A72-B268-C46DF994E6B7}" dt="2024-01-30T04:13:33.130" v="86128" actId="14100"/>
          <ac:spMkLst>
            <pc:docMk/>
            <pc:sldMk cId="1203570601" sldId="1074"/>
            <ac:spMk id="8" creationId="{61043ABA-BFAE-5505-11F7-63B5E300C029}"/>
          </ac:spMkLst>
        </pc:spChg>
        <pc:spChg chg="add mod">
          <ac:chgData name="Palit, Tapti" userId="dec6fbcd-7598-406a-8cbf-504d4a3bac15" providerId="ADAL" clId="{ECD42228-5B96-4A72-B268-C46DF994E6B7}" dt="2024-01-30T04:22:22.041" v="86211"/>
          <ac:spMkLst>
            <pc:docMk/>
            <pc:sldMk cId="1203570601" sldId="1074"/>
            <ac:spMk id="11" creationId="{CC6231A1-5F1E-D834-1AD1-1F21575EBA53}"/>
          </ac:spMkLst>
        </pc:spChg>
        <pc:spChg chg="add del mod">
          <ac:chgData name="Palit, Tapti" userId="dec6fbcd-7598-406a-8cbf-504d4a3bac15" providerId="ADAL" clId="{ECD42228-5B96-4A72-B268-C46DF994E6B7}" dt="2024-01-30T04:12:55.110" v="86124" actId="478"/>
          <ac:spMkLst>
            <pc:docMk/>
            <pc:sldMk cId="1203570601" sldId="1074"/>
            <ac:spMk id="13" creationId="{3DA41AF3-A5B5-D6F7-2BD1-F5D561B29C93}"/>
          </ac:spMkLst>
        </pc:spChg>
        <pc:spChg chg="add mod">
          <ac:chgData name="Palit, Tapti" userId="dec6fbcd-7598-406a-8cbf-504d4a3bac15" providerId="ADAL" clId="{ECD42228-5B96-4A72-B268-C46DF994E6B7}" dt="2024-01-30T04:29:42.192" v="86336"/>
          <ac:spMkLst>
            <pc:docMk/>
            <pc:sldMk cId="1203570601" sldId="1074"/>
            <ac:spMk id="14" creationId="{14ECDB66-6F32-35FF-123F-DEEF585214F7}"/>
          </ac:spMkLst>
        </pc:spChg>
        <pc:spChg chg="add mod">
          <ac:chgData name="Palit, Tapti" userId="dec6fbcd-7598-406a-8cbf-504d4a3bac15" providerId="ADAL" clId="{ECD42228-5B96-4A72-B268-C46DF994E6B7}" dt="2024-01-30T04:29:42.192" v="86336"/>
          <ac:spMkLst>
            <pc:docMk/>
            <pc:sldMk cId="1203570601" sldId="1074"/>
            <ac:spMk id="15" creationId="{98052916-6668-91AE-9D92-AC6C40E9BA29}"/>
          </ac:spMkLst>
        </pc:spChg>
        <pc:spChg chg="mod">
          <ac:chgData name="Palit, Tapti" userId="dec6fbcd-7598-406a-8cbf-504d4a3bac15" providerId="ADAL" clId="{ECD42228-5B96-4A72-B268-C46DF994E6B7}" dt="2024-01-30T04:29:42.192" v="86336"/>
          <ac:spMkLst>
            <pc:docMk/>
            <pc:sldMk cId="1203570601" sldId="1074"/>
            <ac:spMk id="17" creationId="{23CC134D-0844-CFB2-0E14-94F812BE3445}"/>
          </ac:spMkLst>
        </pc:spChg>
        <pc:spChg chg="mod">
          <ac:chgData name="Palit, Tapti" userId="dec6fbcd-7598-406a-8cbf-504d4a3bac15" providerId="ADAL" clId="{ECD42228-5B96-4A72-B268-C46DF994E6B7}" dt="2024-01-30T04:29:42.192" v="86336"/>
          <ac:spMkLst>
            <pc:docMk/>
            <pc:sldMk cId="1203570601" sldId="1074"/>
            <ac:spMk id="18" creationId="{C07E8D38-2F8A-86FD-4991-351ED9C3A1C9}"/>
          </ac:spMkLst>
        </pc:spChg>
        <pc:spChg chg="mod">
          <ac:chgData name="Palit, Tapti" userId="dec6fbcd-7598-406a-8cbf-504d4a3bac15" providerId="ADAL" clId="{ECD42228-5B96-4A72-B268-C46DF994E6B7}" dt="2024-01-30T04:29:42.192" v="86336"/>
          <ac:spMkLst>
            <pc:docMk/>
            <pc:sldMk cId="1203570601" sldId="1074"/>
            <ac:spMk id="19" creationId="{4EA0E967-C894-9C99-0C8F-1A2009E5C055}"/>
          </ac:spMkLst>
        </pc:spChg>
        <pc:spChg chg="mod">
          <ac:chgData name="Palit, Tapti" userId="dec6fbcd-7598-406a-8cbf-504d4a3bac15" providerId="ADAL" clId="{ECD42228-5B96-4A72-B268-C46DF994E6B7}" dt="2024-01-30T04:33:16.958" v="86363" actId="207"/>
          <ac:spMkLst>
            <pc:docMk/>
            <pc:sldMk cId="1203570601" sldId="1074"/>
            <ac:spMk id="21" creationId="{4CA46975-8E96-17F9-DAAD-DF5C2D73AE5F}"/>
          </ac:spMkLst>
        </pc:spChg>
        <pc:spChg chg="add del mod">
          <ac:chgData name="Palit, Tapti" userId="dec6fbcd-7598-406a-8cbf-504d4a3bac15" providerId="ADAL" clId="{ECD42228-5B96-4A72-B268-C46DF994E6B7}" dt="2024-02-09T04:09:15.116" v="104301" actId="478"/>
          <ac:spMkLst>
            <pc:docMk/>
            <pc:sldMk cId="1203570601" sldId="1074"/>
            <ac:spMk id="22" creationId="{5A43CD09-1372-53F1-538F-6960FBB066D4}"/>
          </ac:spMkLst>
        </pc:spChg>
        <pc:spChg chg="mod">
          <ac:chgData name="Palit, Tapti" userId="dec6fbcd-7598-406a-8cbf-504d4a3bac15" providerId="ADAL" clId="{ECD42228-5B96-4A72-B268-C46DF994E6B7}" dt="2024-01-30T04:29:42.192" v="86336"/>
          <ac:spMkLst>
            <pc:docMk/>
            <pc:sldMk cId="1203570601" sldId="1074"/>
            <ac:spMk id="25" creationId="{3AE8EED3-F7CF-7C4B-469D-FE5176030589}"/>
          </ac:spMkLst>
        </pc:spChg>
        <pc:spChg chg="mod">
          <ac:chgData name="Palit, Tapti" userId="dec6fbcd-7598-406a-8cbf-504d4a3bac15" providerId="ADAL" clId="{ECD42228-5B96-4A72-B268-C46DF994E6B7}" dt="2024-01-30T04:29:42.192" v="86336"/>
          <ac:spMkLst>
            <pc:docMk/>
            <pc:sldMk cId="1203570601" sldId="1074"/>
            <ac:spMk id="27" creationId="{643D003F-D88A-706E-965E-F6801A869BCA}"/>
          </ac:spMkLst>
        </pc:spChg>
        <pc:spChg chg="mod">
          <ac:chgData name="Palit, Tapti" userId="dec6fbcd-7598-406a-8cbf-504d4a3bac15" providerId="ADAL" clId="{ECD42228-5B96-4A72-B268-C46DF994E6B7}" dt="2024-01-30T04:29:42.192" v="86336"/>
          <ac:spMkLst>
            <pc:docMk/>
            <pc:sldMk cId="1203570601" sldId="1074"/>
            <ac:spMk id="29" creationId="{2C33F616-1A0F-0218-D83F-D756A8F99343}"/>
          </ac:spMkLst>
        </pc:spChg>
        <pc:spChg chg="del">
          <ac:chgData name="Palit, Tapti" userId="dec6fbcd-7598-406a-8cbf-504d4a3bac15" providerId="ADAL" clId="{ECD42228-5B96-4A72-B268-C46DF994E6B7}" dt="2024-01-30T04:29:28.052" v="86333" actId="478"/>
          <ac:spMkLst>
            <pc:docMk/>
            <pc:sldMk cId="1203570601" sldId="1074"/>
            <ac:spMk id="30" creationId="{11D4ADC7-21B9-08B4-25A4-8EEFFD3ACAF2}"/>
          </ac:spMkLst>
        </pc:spChg>
        <pc:spChg chg="mod">
          <ac:chgData name="Palit, Tapti" userId="dec6fbcd-7598-406a-8cbf-504d4a3bac15" providerId="ADAL" clId="{ECD42228-5B96-4A72-B268-C46DF994E6B7}" dt="2024-01-30T04:29:42.192" v="86336"/>
          <ac:spMkLst>
            <pc:docMk/>
            <pc:sldMk cId="1203570601" sldId="1074"/>
            <ac:spMk id="31" creationId="{55330609-34FF-FF43-4D63-1AEA6C310DED}"/>
          </ac:spMkLst>
        </pc:spChg>
        <pc:spChg chg="del">
          <ac:chgData name="Palit, Tapti" userId="dec6fbcd-7598-406a-8cbf-504d4a3bac15" providerId="ADAL" clId="{ECD42228-5B96-4A72-B268-C46DF994E6B7}" dt="2024-01-30T04:29:32.667" v="86335" actId="478"/>
          <ac:spMkLst>
            <pc:docMk/>
            <pc:sldMk cId="1203570601" sldId="1074"/>
            <ac:spMk id="33" creationId="{6F8DDCDB-2BC0-4664-5DDC-E0969FF063B5}"/>
          </ac:spMkLst>
        </pc:spChg>
        <pc:spChg chg="add del">
          <ac:chgData name="Palit, Tapti" userId="dec6fbcd-7598-406a-8cbf-504d4a3bac15" providerId="ADAL" clId="{ECD42228-5B96-4A72-B268-C46DF994E6B7}" dt="2024-02-09T04:09:15.116" v="104301" actId="478"/>
          <ac:spMkLst>
            <pc:docMk/>
            <pc:sldMk cId="1203570601" sldId="1074"/>
            <ac:spMk id="45" creationId="{182D6F96-B93F-75AB-32DF-9492EF38914C}"/>
          </ac:spMkLst>
        </pc:spChg>
        <pc:spChg chg="del">
          <ac:chgData name="Palit, Tapti" userId="dec6fbcd-7598-406a-8cbf-504d4a3bac15" providerId="ADAL" clId="{ECD42228-5B96-4A72-B268-C46DF994E6B7}" dt="2024-01-30T04:29:44.695" v="86337" actId="478"/>
          <ac:spMkLst>
            <pc:docMk/>
            <pc:sldMk cId="1203570601" sldId="1074"/>
            <ac:spMk id="46" creationId="{9715DB38-9550-104E-AAEA-4D661B3F9D39}"/>
          </ac:spMkLst>
        </pc:spChg>
        <pc:grpChg chg="add mod">
          <ac:chgData name="Palit, Tapti" userId="dec6fbcd-7598-406a-8cbf-504d4a3bac15" providerId="ADAL" clId="{ECD42228-5B96-4A72-B268-C46DF994E6B7}" dt="2024-01-30T04:29:42.192" v="86336"/>
          <ac:grpSpMkLst>
            <pc:docMk/>
            <pc:sldMk cId="1203570601" sldId="1074"/>
            <ac:grpSpMk id="16" creationId="{4C14669B-BE32-88C0-31B7-B9496F4D9628}"/>
          </ac:grpSpMkLst>
        </pc:grpChg>
        <pc:grpChg chg="add mod">
          <ac:chgData name="Palit, Tapti" userId="dec6fbcd-7598-406a-8cbf-504d4a3bac15" providerId="ADAL" clId="{ECD42228-5B96-4A72-B268-C46DF994E6B7}" dt="2024-01-30T04:29:42.192" v="86336"/>
          <ac:grpSpMkLst>
            <pc:docMk/>
            <pc:sldMk cId="1203570601" sldId="1074"/>
            <ac:grpSpMk id="23" creationId="{0767341D-65A9-3DF3-DF1D-484D76144DFE}"/>
          </ac:grpSpMkLst>
        </pc:grpChg>
        <pc:grpChg chg="mod">
          <ac:chgData name="Palit, Tapti" userId="dec6fbcd-7598-406a-8cbf-504d4a3bac15" providerId="ADAL" clId="{ECD42228-5B96-4A72-B268-C46DF994E6B7}" dt="2024-01-30T04:29:42.192" v="86336"/>
          <ac:grpSpMkLst>
            <pc:docMk/>
            <pc:sldMk cId="1203570601" sldId="1074"/>
            <ac:grpSpMk id="24" creationId="{111AC374-6695-A801-19E5-D7E8144A9406}"/>
          </ac:grpSpMkLst>
        </pc:grpChg>
        <pc:graphicFrameChg chg="del modGraphic">
          <ac:chgData name="Palit, Tapti" userId="dec6fbcd-7598-406a-8cbf-504d4a3bac15" providerId="ADAL" clId="{ECD42228-5B96-4A72-B268-C46DF994E6B7}" dt="2024-01-30T04:29:22.395" v="86332" actId="478"/>
          <ac:graphicFrameMkLst>
            <pc:docMk/>
            <pc:sldMk cId="1203570601" sldId="1074"/>
            <ac:graphicFrameMk id="2" creationId="{4498D35B-E7A5-4947-5802-D6A575F62626}"/>
          </ac:graphicFrameMkLst>
        </pc:graphicFrameChg>
        <pc:graphicFrameChg chg="del mod modGraphic">
          <ac:chgData name="Palit, Tapti" userId="dec6fbcd-7598-406a-8cbf-504d4a3bac15" providerId="ADAL" clId="{ECD42228-5B96-4A72-B268-C46DF994E6B7}" dt="2024-01-30T04:29:30.632" v="86334" actId="478"/>
          <ac:graphicFrameMkLst>
            <pc:docMk/>
            <pc:sldMk cId="1203570601" sldId="1074"/>
            <ac:graphicFrameMk id="28" creationId="{7A06F78A-A30D-EA99-2E4E-624D76067CB7}"/>
          </ac:graphicFrameMkLst>
        </pc:graphicFrameChg>
        <pc:picChg chg="add mod">
          <ac:chgData name="Palit, Tapti" userId="dec6fbcd-7598-406a-8cbf-504d4a3bac15" providerId="ADAL" clId="{ECD42228-5B96-4A72-B268-C46DF994E6B7}" dt="2024-01-30T04:13:41.529" v="86131" actId="1076"/>
          <ac:picMkLst>
            <pc:docMk/>
            <pc:sldMk cId="1203570601" sldId="1074"/>
            <ac:picMk id="9" creationId="{3619E278-48A0-6E71-88CF-0525634C3BE3}"/>
          </ac:picMkLst>
        </pc:picChg>
        <pc:cxnChg chg="add mod">
          <ac:chgData name="Palit, Tapti" userId="dec6fbcd-7598-406a-8cbf-504d4a3bac15" providerId="ADAL" clId="{ECD42228-5B96-4A72-B268-C46DF994E6B7}" dt="2024-02-09T04:08:52.083" v="104299"/>
          <ac:cxnSpMkLst>
            <pc:docMk/>
            <pc:sldMk cId="1203570601" sldId="1074"/>
            <ac:cxnSpMk id="4" creationId="{56B020EB-FBB0-02C3-786B-BD4CC15B427A}"/>
          </ac:cxnSpMkLst>
        </pc:cxnChg>
        <pc:cxnChg chg="add del mod">
          <ac:chgData name="Palit, Tapti" userId="dec6fbcd-7598-406a-8cbf-504d4a3bac15" providerId="ADAL" clId="{ECD42228-5B96-4A72-B268-C46DF994E6B7}" dt="2024-02-09T04:09:15.116" v="104301" actId="478"/>
          <ac:cxnSpMkLst>
            <pc:docMk/>
            <pc:sldMk cId="1203570601" sldId="1074"/>
            <ac:cxnSpMk id="10" creationId="{9E94C896-B232-9692-30F5-7EADDBA316F1}"/>
          </ac:cxnSpMkLst>
        </pc:cxnChg>
        <pc:cxnChg chg="add del mod">
          <ac:chgData name="Palit, Tapti" userId="dec6fbcd-7598-406a-8cbf-504d4a3bac15" providerId="ADAL" clId="{ECD42228-5B96-4A72-B268-C46DF994E6B7}" dt="2024-02-09T04:09:15.116" v="104301" actId="478"/>
          <ac:cxnSpMkLst>
            <pc:docMk/>
            <pc:sldMk cId="1203570601" sldId="1074"/>
            <ac:cxnSpMk id="12" creationId="{B7D84180-1A4B-8131-B469-70328178D2E9}"/>
          </ac:cxnSpMkLst>
        </pc:cxnChg>
        <pc:cxnChg chg="mod">
          <ac:chgData name="Palit, Tapti" userId="dec6fbcd-7598-406a-8cbf-504d4a3bac15" providerId="ADAL" clId="{ECD42228-5B96-4A72-B268-C46DF994E6B7}" dt="2024-01-30T04:29:42.192" v="86336"/>
          <ac:cxnSpMkLst>
            <pc:docMk/>
            <pc:sldMk cId="1203570601" sldId="1074"/>
            <ac:cxnSpMk id="20" creationId="{9FC0F10A-D470-2CF0-BA12-F44809FDAE8C}"/>
          </ac:cxnSpMkLst>
        </pc:cxnChg>
        <pc:cxnChg chg="mod">
          <ac:chgData name="Palit, Tapti" userId="dec6fbcd-7598-406a-8cbf-504d4a3bac15" providerId="ADAL" clId="{ECD42228-5B96-4A72-B268-C46DF994E6B7}" dt="2024-01-30T04:29:42.192" v="86336"/>
          <ac:cxnSpMkLst>
            <pc:docMk/>
            <pc:sldMk cId="1203570601" sldId="1074"/>
            <ac:cxnSpMk id="26" creationId="{6406F442-3404-35AA-490C-5F4A8D7C11EF}"/>
          </ac:cxnSpMkLst>
        </pc:cxnChg>
        <pc:cxnChg chg="mod">
          <ac:chgData name="Palit, Tapti" userId="dec6fbcd-7598-406a-8cbf-504d4a3bac15" providerId="ADAL" clId="{ECD42228-5B96-4A72-B268-C46DF994E6B7}" dt="2024-01-30T04:29:42.192" v="86336"/>
          <ac:cxnSpMkLst>
            <pc:docMk/>
            <pc:sldMk cId="1203570601" sldId="1074"/>
            <ac:cxnSpMk id="32" creationId="{2789B596-33F5-6430-0A75-4BBA8DEA970A}"/>
          </ac:cxnSpMkLst>
        </pc:cxnChg>
      </pc:sldChg>
      <pc:sldChg chg="add del">
        <pc:chgData name="Palit, Tapti" userId="dec6fbcd-7598-406a-8cbf-504d4a3bac15" providerId="ADAL" clId="{ECD42228-5B96-4A72-B268-C46DF994E6B7}" dt="2024-01-27T21:22:17.895" v="65066" actId="2890"/>
        <pc:sldMkLst>
          <pc:docMk/>
          <pc:sldMk cId="400970447" sldId="1075"/>
        </pc:sldMkLst>
      </pc:sldChg>
      <pc:sldChg chg="addSp delSp modSp add mod ord modNotesTx">
        <pc:chgData name="Palit, Tapti" userId="dec6fbcd-7598-406a-8cbf-504d4a3bac15" providerId="ADAL" clId="{ECD42228-5B96-4A72-B268-C46DF994E6B7}" dt="2024-02-09T05:09:28.506" v="104918"/>
        <pc:sldMkLst>
          <pc:docMk/>
          <pc:sldMk cId="3356062350" sldId="1075"/>
        </pc:sldMkLst>
        <pc:spChg chg="add mod">
          <ac:chgData name="Palit, Tapti" userId="dec6fbcd-7598-406a-8cbf-504d4a3bac15" providerId="ADAL" clId="{ECD42228-5B96-4A72-B268-C46DF994E6B7}" dt="2024-02-09T04:09:44.924" v="104307"/>
          <ac:spMkLst>
            <pc:docMk/>
            <pc:sldMk cId="3356062350" sldId="1075"/>
            <ac:spMk id="2" creationId="{9A9BAA4C-2FC7-AECC-8B52-B0CAC4E6A062}"/>
          </ac:spMkLst>
        </pc:spChg>
        <pc:spChg chg="mod">
          <ac:chgData name="Palit, Tapti" userId="dec6fbcd-7598-406a-8cbf-504d4a3bac15" providerId="ADAL" clId="{ECD42228-5B96-4A72-B268-C46DF994E6B7}" dt="2024-02-09T05:00:00.115" v="104561" actId="20577"/>
          <ac:spMkLst>
            <pc:docMk/>
            <pc:sldMk cId="3356062350" sldId="1075"/>
            <ac:spMk id="3" creationId="{718731F3-A54E-5387-C447-464520FADB53}"/>
          </ac:spMkLst>
        </pc:spChg>
        <pc:spChg chg="add del mod">
          <ac:chgData name="Palit, Tapti" userId="dec6fbcd-7598-406a-8cbf-504d4a3bac15" providerId="ADAL" clId="{ECD42228-5B96-4A72-B268-C46DF994E6B7}" dt="2024-02-09T04:45:21.248" v="104508" actId="478"/>
          <ac:spMkLst>
            <pc:docMk/>
            <pc:sldMk cId="3356062350" sldId="1075"/>
            <ac:spMk id="4" creationId="{6CE210EB-1D02-7135-3823-A32708393DBB}"/>
          </ac:spMkLst>
        </pc:spChg>
        <pc:spChg chg="add mod">
          <ac:chgData name="Palit, Tapti" userId="dec6fbcd-7598-406a-8cbf-504d4a3bac15" providerId="ADAL" clId="{ECD42228-5B96-4A72-B268-C46DF994E6B7}" dt="2024-02-09T05:09:28.506" v="104918"/>
          <ac:spMkLst>
            <pc:docMk/>
            <pc:sldMk cId="3356062350" sldId="1075"/>
            <ac:spMk id="6" creationId="{58120419-F44E-6F02-812E-94828AA972E5}"/>
          </ac:spMkLst>
        </pc:spChg>
        <pc:spChg chg="del mod">
          <ac:chgData name="Palit, Tapti" userId="dec6fbcd-7598-406a-8cbf-504d4a3bac15" providerId="ADAL" clId="{ECD42228-5B96-4A72-B268-C46DF994E6B7}" dt="2024-02-09T04:09:38.641" v="104306" actId="478"/>
          <ac:spMkLst>
            <pc:docMk/>
            <pc:sldMk cId="3356062350" sldId="1075"/>
            <ac:spMk id="6" creationId="{CDF54C75-8E57-C212-0645-30E19DBAEFC3}"/>
          </ac:spMkLst>
        </pc:spChg>
        <pc:spChg chg="add del mod">
          <ac:chgData name="Palit, Tapti" userId="dec6fbcd-7598-406a-8cbf-504d4a3bac15" providerId="ADAL" clId="{ECD42228-5B96-4A72-B268-C46DF994E6B7}" dt="2024-01-30T04:15:05.204" v="86139" actId="478"/>
          <ac:spMkLst>
            <pc:docMk/>
            <pc:sldMk cId="3356062350" sldId="1075"/>
            <ac:spMk id="7" creationId="{7DC66EAE-9146-21A3-8D0F-7FB944771934}"/>
          </ac:spMkLst>
        </pc:spChg>
        <pc:spChg chg="add del mod">
          <ac:chgData name="Palit, Tapti" userId="dec6fbcd-7598-406a-8cbf-504d4a3bac15" providerId="ADAL" clId="{ECD42228-5B96-4A72-B268-C46DF994E6B7}" dt="2024-02-09T04:09:30.484" v="104302" actId="478"/>
          <ac:spMkLst>
            <pc:docMk/>
            <pc:sldMk cId="3356062350" sldId="1075"/>
            <ac:spMk id="8" creationId="{0709F34A-D2CD-5048-442B-D90F8E321379}"/>
          </ac:spMkLst>
        </pc:spChg>
        <pc:spChg chg="add del mod">
          <ac:chgData name="Palit, Tapti" userId="dec6fbcd-7598-406a-8cbf-504d4a3bac15" providerId="ADAL" clId="{ECD42228-5B96-4A72-B268-C46DF994E6B7}" dt="2024-01-30T07:10:37.909" v="90853" actId="478"/>
          <ac:spMkLst>
            <pc:docMk/>
            <pc:sldMk cId="3356062350" sldId="1075"/>
            <ac:spMk id="10" creationId="{E047553F-3A04-81C7-EDA0-3CF4F9BC01D5}"/>
          </ac:spMkLst>
        </pc:spChg>
        <pc:spChg chg="add del mod">
          <ac:chgData name="Palit, Tapti" userId="dec6fbcd-7598-406a-8cbf-504d4a3bac15" providerId="ADAL" clId="{ECD42228-5B96-4A72-B268-C46DF994E6B7}" dt="2024-02-09T05:09:28.043" v="104917" actId="478"/>
          <ac:spMkLst>
            <pc:docMk/>
            <pc:sldMk cId="3356062350" sldId="1075"/>
            <ac:spMk id="12" creationId="{97B4176B-BDF1-64B9-66E1-2F5FB3113460}"/>
          </ac:spMkLst>
        </pc:spChg>
        <pc:spChg chg="del">
          <ac:chgData name="Palit, Tapti" userId="dec6fbcd-7598-406a-8cbf-504d4a3bac15" providerId="ADAL" clId="{ECD42228-5B96-4A72-B268-C46DF994E6B7}" dt="2024-01-27T21:31:31.780" v="65356" actId="478"/>
          <ac:spMkLst>
            <pc:docMk/>
            <pc:sldMk cId="3356062350" sldId="1075"/>
            <ac:spMk id="13" creationId="{3DA41AF3-A5B5-D6F7-2BD1-F5D561B29C93}"/>
          </ac:spMkLst>
        </pc:spChg>
        <pc:spChg chg="add mod">
          <ac:chgData name="Palit, Tapti" userId="dec6fbcd-7598-406a-8cbf-504d4a3bac15" providerId="ADAL" clId="{ECD42228-5B96-4A72-B268-C46DF994E6B7}" dt="2024-01-30T04:30:18.328" v="86341"/>
          <ac:spMkLst>
            <pc:docMk/>
            <pc:sldMk cId="3356062350" sldId="1075"/>
            <ac:spMk id="13" creationId="{C61DB847-819A-3975-5D8F-6C4B0AAC0D8B}"/>
          </ac:spMkLst>
        </pc:spChg>
        <pc:spChg chg="add mod">
          <ac:chgData name="Palit, Tapti" userId="dec6fbcd-7598-406a-8cbf-504d4a3bac15" providerId="ADAL" clId="{ECD42228-5B96-4A72-B268-C46DF994E6B7}" dt="2024-01-27T21:34:17.018" v="65408" actId="6549"/>
          <ac:spMkLst>
            <pc:docMk/>
            <pc:sldMk cId="3356062350" sldId="1075"/>
            <ac:spMk id="14" creationId="{D63CAF18-C89B-4793-DC47-E94A27CF8E2D}"/>
          </ac:spMkLst>
        </pc:spChg>
        <pc:spChg chg="mod">
          <ac:chgData name="Palit, Tapti" userId="dec6fbcd-7598-406a-8cbf-504d4a3bac15" providerId="ADAL" clId="{ECD42228-5B96-4A72-B268-C46DF994E6B7}" dt="2024-01-30T04:30:18.328" v="86341"/>
          <ac:spMkLst>
            <pc:docMk/>
            <pc:sldMk cId="3356062350" sldId="1075"/>
            <ac:spMk id="17" creationId="{882F2CCF-F2EE-BD5E-4836-C026C38BF69A}"/>
          </ac:spMkLst>
        </pc:spChg>
        <pc:spChg chg="mod">
          <ac:chgData name="Palit, Tapti" userId="dec6fbcd-7598-406a-8cbf-504d4a3bac15" providerId="ADAL" clId="{ECD42228-5B96-4A72-B268-C46DF994E6B7}" dt="2024-01-30T04:30:18.328" v="86341"/>
          <ac:spMkLst>
            <pc:docMk/>
            <pc:sldMk cId="3356062350" sldId="1075"/>
            <ac:spMk id="18" creationId="{9102CB47-2684-DD37-9D32-791D82A261C3}"/>
          </ac:spMkLst>
        </pc:spChg>
        <pc:spChg chg="add del mod">
          <ac:chgData name="Palit, Tapti" userId="dec6fbcd-7598-406a-8cbf-504d4a3bac15" providerId="ADAL" clId="{ECD42228-5B96-4A72-B268-C46DF994E6B7}" dt="2024-01-27T21:36:42.391" v="65477" actId="478"/>
          <ac:spMkLst>
            <pc:docMk/>
            <pc:sldMk cId="3356062350" sldId="1075"/>
            <ac:spMk id="19" creationId="{AF8BC813-4AA6-6C0B-2982-7B4A8BE02812}"/>
          </ac:spMkLst>
        </pc:spChg>
        <pc:spChg chg="mod">
          <ac:chgData name="Palit, Tapti" userId="dec6fbcd-7598-406a-8cbf-504d4a3bac15" providerId="ADAL" clId="{ECD42228-5B96-4A72-B268-C46DF994E6B7}" dt="2024-01-30T04:30:18.328" v="86341"/>
          <ac:spMkLst>
            <pc:docMk/>
            <pc:sldMk cId="3356062350" sldId="1075"/>
            <ac:spMk id="19" creationId="{D9ABB38A-C82A-F21C-5638-2D3C1AE774FB}"/>
          </ac:spMkLst>
        </pc:spChg>
        <pc:spChg chg="mod">
          <ac:chgData name="Palit, Tapti" userId="dec6fbcd-7598-406a-8cbf-504d4a3bac15" providerId="ADAL" clId="{ECD42228-5B96-4A72-B268-C46DF994E6B7}" dt="2024-01-30T04:33:20.214" v="86364" actId="207"/>
          <ac:spMkLst>
            <pc:docMk/>
            <pc:sldMk cId="3356062350" sldId="1075"/>
            <ac:spMk id="21" creationId="{5788594C-D754-A1BE-0B76-FFDD45B9208D}"/>
          </ac:spMkLst>
        </pc:spChg>
        <pc:spChg chg="add mod">
          <ac:chgData name="Palit, Tapti" userId="dec6fbcd-7598-406a-8cbf-504d4a3bac15" providerId="ADAL" clId="{ECD42228-5B96-4A72-B268-C46DF994E6B7}" dt="2024-01-30T04:30:36.010" v="86345"/>
          <ac:spMkLst>
            <pc:docMk/>
            <pc:sldMk cId="3356062350" sldId="1075"/>
            <ac:spMk id="24" creationId="{AAC36CFE-3F6D-3E7C-2549-088936EADEFD}"/>
          </ac:spMkLst>
        </pc:spChg>
        <pc:spChg chg="mod">
          <ac:chgData name="Palit, Tapti" userId="dec6fbcd-7598-406a-8cbf-504d4a3bac15" providerId="ADAL" clId="{ECD42228-5B96-4A72-B268-C46DF994E6B7}" dt="2024-01-30T04:30:36.010" v="86345"/>
          <ac:spMkLst>
            <pc:docMk/>
            <pc:sldMk cId="3356062350" sldId="1075"/>
            <ac:spMk id="27" creationId="{A439CEE5-8984-5ECF-9B20-566B269F3A04}"/>
          </ac:spMkLst>
        </pc:spChg>
        <pc:spChg chg="del">
          <ac:chgData name="Palit, Tapti" userId="dec6fbcd-7598-406a-8cbf-504d4a3bac15" providerId="ADAL" clId="{ECD42228-5B96-4A72-B268-C46DF994E6B7}" dt="2024-01-30T04:30:09.484" v="86340" actId="478"/>
          <ac:spMkLst>
            <pc:docMk/>
            <pc:sldMk cId="3356062350" sldId="1075"/>
            <ac:spMk id="30" creationId="{11D4ADC7-21B9-08B4-25A4-8EEFFD3ACAF2}"/>
          </ac:spMkLst>
        </pc:spChg>
        <pc:spChg chg="mod">
          <ac:chgData name="Palit, Tapti" userId="dec6fbcd-7598-406a-8cbf-504d4a3bac15" providerId="ADAL" clId="{ECD42228-5B96-4A72-B268-C46DF994E6B7}" dt="2024-01-30T04:30:36.010" v="86345"/>
          <ac:spMkLst>
            <pc:docMk/>
            <pc:sldMk cId="3356062350" sldId="1075"/>
            <ac:spMk id="31" creationId="{DECD7067-D239-6683-3EF7-AAE11BC729E7}"/>
          </ac:spMkLst>
        </pc:spChg>
        <pc:spChg chg="mod">
          <ac:chgData name="Palit, Tapti" userId="dec6fbcd-7598-406a-8cbf-504d4a3bac15" providerId="ADAL" clId="{ECD42228-5B96-4A72-B268-C46DF994E6B7}" dt="2024-01-30T04:30:36.010" v="86345"/>
          <ac:spMkLst>
            <pc:docMk/>
            <pc:sldMk cId="3356062350" sldId="1075"/>
            <ac:spMk id="32" creationId="{25447565-8E5C-DE5D-1D54-A5BFD13B9D51}"/>
          </ac:spMkLst>
        </pc:spChg>
        <pc:spChg chg="del">
          <ac:chgData name="Palit, Tapti" userId="dec6fbcd-7598-406a-8cbf-504d4a3bac15" providerId="ADAL" clId="{ECD42228-5B96-4A72-B268-C46DF994E6B7}" dt="2024-01-30T04:30:09.484" v="86340" actId="478"/>
          <ac:spMkLst>
            <pc:docMk/>
            <pc:sldMk cId="3356062350" sldId="1075"/>
            <ac:spMk id="33" creationId="{6F8DDCDB-2BC0-4664-5DDC-E0969FF063B5}"/>
          </ac:spMkLst>
        </pc:spChg>
        <pc:spChg chg="mod">
          <ac:chgData name="Palit, Tapti" userId="dec6fbcd-7598-406a-8cbf-504d4a3bac15" providerId="ADAL" clId="{ECD42228-5B96-4A72-B268-C46DF994E6B7}" dt="2024-01-30T04:30:36.010" v="86345"/>
          <ac:spMkLst>
            <pc:docMk/>
            <pc:sldMk cId="3356062350" sldId="1075"/>
            <ac:spMk id="34" creationId="{F6BF3D0E-E021-8EDD-5A4F-64C47C58BA78}"/>
          </ac:spMkLst>
        </pc:spChg>
        <pc:spChg chg="del">
          <ac:chgData name="Palit, Tapti" userId="dec6fbcd-7598-406a-8cbf-504d4a3bac15" providerId="ADAL" clId="{ECD42228-5B96-4A72-B268-C46DF994E6B7}" dt="2024-01-27T21:31:15.733" v="65333" actId="478"/>
          <ac:spMkLst>
            <pc:docMk/>
            <pc:sldMk cId="3356062350" sldId="1075"/>
            <ac:spMk id="45" creationId="{182D6F96-B93F-75AB-32DF-9492EF38914C}"/>
          </ac:spMkLst>
        </pc:spChg>
        <pc:spChg chg="del">
          <ac:chgData name="Palit, Tapti" userId="dec6fbcd-7598-406a-8cbf-504d4a3bac15" providerId="ADAL" clId="{ECD42228-5B96-4A72-B268-C46DF994E6B7}" dt="2024-01-27T21:31:15.733" v="65333" actId="478"/>
          <ac:spMkLst>
            <pc:docMk/>
            <pc:sldMk cId="3356062350" sldId="1075"/>
            <ac:spMk id="46" creationId="{9715DB38-9550-104E-AAEA-4D661B3F9D39}"/>
          </ac:spMkLst>
        </pc:spChg>
        <pc:grpChg chg="add mod">
          <ac:chgData name="Palit, Tapti" userId="dec6fbcd-7598-406a-8cbf-504d4a3bac15" providerId="ADAL" clId="{ECD42228-5B96-4A72-B268-C46DF994E6B7}" dt="2024-01-30T04:30:18.328" v="86341"/>
          <ac:grpSpMkLst>
            <pc:docMk/>
            <pc:sldMk cId="3356062350" sldId="1075"/>
            <ac:grpSpMk id="15" creationId="{388F6B64-A19E-7941-D944-1B101998493A}"/>
          </ac:grpSpMkLst>
        </pc:grpChg>
        <pc:grpChg chg="add mod">
          <ac:chgData name="Palit, Tapti" userId="dec6fbcd-7598-406a-8cbf-504d4a3bac15" providerId="ADAL" clId="{ECD42228-5B96-4A72-B268-C46DF994E6B7}" dt="2024-01-30T04:30:36.010" v="86345"/>
          <ac:grpSpMkLst>
            <pc:docMk/>
            <pc:sldMk cId="3356062350" sldId="1075"/>
            <ac:grpSpMk id="25" creationId="{D01D21DF-6BEC-5344-E939-FAA40DCADBD9}"/>
          </ac:grpSpMkLst>
        </pc:grpChg>
        <pc:grpChg chg="mod">
          <ac:chgData name="Palit, Tapti" userId="dec6fbcd-7598-406a-8cbf-504d4a3bac15" providerId="ADAL" clId="{ECD42228-5B96-4A72-B268-C46DF994E6B7}" dt="2024-01-30T04:30:36.010" v="86345"/>
          <ac:grpSpMkLst>
            <pc:docMk/>
            <pc:sldMk cId="3356062350" sldId="1075"/>
            <ac:grpSpMk id="26" creationId="{4A02641F-4553-5809-433F-5F49B1946380}"/>
          </ac:grpSpMkLst>
        </pc:grpChg>
        <pc:graphicFrameChg chg="del modGraphic">
          <ac:chgData name="Palit, Tapti" userId="dec6fbcd-7598-406a-8cbf-504d4a3bac15" providerId="ADAL" clId="{ECD42228-5B96-4A72-B268-C46DF994E6B7}" dt="2024-01-30T04:30:09.484" v="86340" actId="478"/>
          <ac:graphicFrameMkLst>
            <pc:docMk/>
            <pc:sldMk cId="3356062350" sldId="1075"/>
            <ac:graphicFrameMk id="2" creationId="{4498D35B-E7A5-4947-5802-D6A575F62626}"/>
          </ac:graphicFrameMkLst>
        </pc:graphicFrameChg>
        <pc:graphicFrameChg chg="del modGraphic">
          <ac:chgData name="Palit, Tapti" userId="dec6fbcd-7598-406a-8cbf-504d4a3bac15" providerId="ADAL" clId="{ECD42228-5B96-4A72-B268-C46DF994E6B7}" dt="2024-01-30T04:30:09.484" v="86340" actId="478"/>
          <ac:graphicFrameMkLst>
            <pc:docMk/>
            <pc:sldMk cId="3356062350" sldId="1075"/>
            <ac:graphicFrameMk id="28" creationId="{7A06F78A-A30D-EA99-2E4E-624D76067CB7}"/>
          </ac:graphicFrameMkLst>
        </pc:graphicFrameChg>
        <pc:picChg chg="add del mod">
          <ac:chgData name="Palit, Tapti" userId="dec6fbcd-7598-406a-8cbf-504d4a3bac15" providerId="ADAL" clId="{ECD42228-5B96-4A72-B268-C46DF994E6B7}" dt="2024-02-09T04:09:30.484" v="104302" actId="478"/>
          <ac:picMkLst>
            <pc:docMk/>
            <pc:sldMk cId="3356062350" sldId="1075"/>
            <ac:picMk id="9" creationId="{7D12CE32-796B-E79F-3202-0902172FC76E}"/>
          </ac:picMkLst>
        </pc:picChg>
        <pc:picChg chg="add del mod">
          <ac:chgData name="Palit, Tapti" userId="dec6fbcd-7598-406a-8cbf-504d4a3bac15" providerId="ADAL" clId="{ECD42228-5B96-4A72-B268-C46DF994E6B7}" dt="2024-01-30T07:10:35.059" v="90852" actId="478"/>
          <ac:picMkLst>
            <pc:docMk/>
            <pc:sldMk cId="3356062350" sldId="1075"/>
            <ac:picMk id="11" creationId="{DCDD4A0C-E4BB-E478-352D-52B8C1AD67BB}"/>
          </ac:picMkLst>
        </pc:picChg>
        <pc:cxnChg chg="add del mod">
          <ac:chgData name="Palit, Tapti" userId="dec6fbcd-7598-406a-8cbf-504d4a3bac15" providerId="ADAL" clId="{ECD42228-5B96-4A72-B268-C46DF994E6B7}" dt="2024-01-27T21:36:44.473" v="65478" actId="478"/>
          <ac:cxnSpMkLst>
            <pc:docMk/>
            <pc:sldMk cId="3356062350" sldId="1075"/>
            <ac:cxnSpMk id="8" creationId="{13E01A7B-97BB-6EF5-078A-4AB9389F7883}"/>
          </ac:cxnSpMkLst>
        </pc:cxnChg>
        <pc:cxnChg chg="del mod">
          <ac:chgData name="Palit, Tapti" userId="dec6fbcd-7598-406a-8cbf-504d4a3bac15" providerId="ADAL" clId="{ECD42228-5B96-4A72-B268-C46DF994E6B7}" dt="2024-01-27T21:31:15.733" v="65333" actId="478"/>
          <ac:cxnSpMkLst>
            <pc:docMk/>
            <pc:sldMk cId="3356062350" sldId="1075"/>
            <ac:cxnSpMk id="10" creationId="{9E94C896-B232-9692-30F5-7EADDBA316F1}"/>
          </ac:cxnSpMkLst>
        </pc:cxnChg>
        <pc:cxnChg chg="del mod">
          <ac:chgData name="Palit, Tapti" userId="dec6fbcd-7598-406a-8cbf-504d4a3bac15" providerId="ADAL" clId="{ECD42228-5B96-4A72-B268-C46DF994E6B7}" dt="2024-01-27T21:31:15.733" v="65333" actId="478"/>
          <ac:cxnSpMkLst>
            <pc:docMk/>
            <pc:sldMk cId="3356062350" sldId="1075"/>
            <ac:cxnSpMk id="12" creationId="{B7D84180-1A4B-8131-B469-70328178D2E9}"/>
          </ac:cxnSpMkLst>
        </pc:cxnChg>
        <pc:cxnChg chg="add mod">
          <ac:chgData name="Palit, Tapti" userId="dec6fbcd-7598-406a-8cbf-504d4a3bac15" providerId="ADAL" clId="{ECD42228-5B96-4A72-B268-C46DF994E6B7}" dt="2024-01-30T04:30:26.330" v="86344" actId="14100"/>
          <ac:cxnSpMkLst>
            <pc:docMk/>
            <pc:sldMk cId="3356062350" sldId="1075"/>
            <ac:cxnSpMk id="16" creationId="{A8382162-7596-D715-7552-7B1A7214FB3D}"/>
          </ac:cxnSpMkLst>
        </pc:cxnChg>
        <pc:cxnChg chg="mod">
          <ac:chgData name="Palit, Tapti" userId="dec6fbcd-7598-406a-8cbf-504d4a3bac15" providerId="ADAL" clId="{ECD42228-5B96-4A72-B268-C46DF994E6B7}" dt="2024-01-30T04:30:18.328" v="86341"/>
          <ac:cxnSpMkLst>
            <pc:docMk/>
            <pc:sldMk cId="3356062350" sldId="1075"/>
            <ac:cxnSpMk id="20" creationId="{0223E18A-D1AE-166E-80BA-A26BBB2E7092}"/>
          </ac:cxnSpMkLst>
        </pc:cxnChg>
        <pc:cxnChg chg="mod">
          <ac:chgData name="Palit, Tapti" userId="dec6fbcd-7598-406a-8cbf-504d4a3bac15" providerId="ADAL" clId="{ECD42228-5B96-4A72-B268-C46DF994E6B7}" dt="2024-01-30T04:30:36.010" v="86345"/>
          <ac:cxnSpMkLst>
            <pc:docMk/>
            <pc:sldMk cId="3356062350" sldId="1075"/>
            <ac:cxnSpMk id="29" creationId="{E5AF99DC-5AD8-0A0A-43B4-6AF0BDD61D92}"/>
          </ac:cxnSpMkLst>
        </pc:cxnChg>
        <pc:cxnChg chg="mod">
          <ac:chgData name="Palit, Tapti" userId="dec6fbcd-7598-406a-8cbf-504d4a3bac15" providerId="ADAL" clId="{ECD42228-5B96-4A72-B268-C46DF994E6B7}" dt="2024-01-30T04:30:36.010" v="86345"/>
          <ac:cxnSpMkLst>
            <pc:docMk/>
            <pc:sldMk cId="3356062350" sldId="1075"/>
            <ac:cxnSpMk id="35" creationId="{AC22338B-5ECB-8EEB-A535-D6204315E591}"/>
          </ac:cxnSpMkLst>
        </pc:cxnChg>
      </pc:sldChg>
      <pc:sldChg chg="add del">
        <pc:chgData name="Palit, Tapti" userId="dec6fbcd-7598-406a-8cbf-504d4a3bac15" providerId="ADAL" clId="{ECD42228-5B96-4A72-B268-C46DF994E6B7}" dt="2024-01-27T21:31:53.994" v="65362"/>
        <pc:sldMkLst>
          <pc:docMk/>
          <pc:sldMk cId="2732891288" sldId="1076"/>
        </pc:sldMkLst>
      </pc:sldChg>
      <pc:sldChg chg="addSp delSp modSp add del mod">
        <pc:chgData name="Palit, Tapti" userId="dec6fbcd-7598-406a-8cbf-504d4a3bac15" providerId="ADAL" clId="{ECD42228-5B96-4A72-B268-C46DF994E6B7}" dt="2024-01-30T04:19:22.030" v="86171" actId="47"/>
        <pc:sldMkLst>
          <pc:docMk/>
          <pc:sldMk cId="3284359703" sldId="1076"/>
        </pc:sldMkLst>
        <pc:spChg chg="mod">
          <ac:chgData name="Palit, Tapti" userId="dec6fbcd-7598-406a-8cbf-504d4a3bac15" providerId="ADAL" clId="{ECD42228-5B96-4A72-B268-C46DF994E6B7}" dt="2024-01-28T04:42:03.281" v="68398" actId="20577"/>
          <ac:spMkLst>
            <pc:docMk/>
            <pc:sldMk cId="3284359703" sldId="1076"/>
            <ac:spMk id="3" creationId="{718731F3-A54E-5387-C447-464520FADB53}"/>
          </ac:spMkLst>
        </pc:spChg>
        <pc:spChg chg="mod">
          <ac:chgData name="Palit, Tapti" userId="dec6fbcd-7598-406a-8cbf-504d4a3bac15" providerId="ADAL" clId="{ECD42228-5B96-4A72-B268-C46DF994E6B7}" dt="2024-01-30T03:55:05.869" v="85856" actId="20577"/>
          <ac:spMkLst>
            <pc:docMk/>
            <pc:sldMk cId="3284359703" sldId="1076"/>
            <ac:spMk id="6" creationId="{CDF54C75-8E57-C212-0645-30E19DBAEFC3}"/>
          </ac:spMkLst>
        </pc:spChg>
        <pc:spChg chg="del">
          <ac:chgData name="Palit, Tapti" userId="dec6fbcd-7598-406a-8cbf-504d4a3bac15" providerId="ADAL" clId="{ECD42228-5B96-4A72-B268-C46DF994E6B7}" dt="2024-01-27T21:34:45.435" v="65428" actId="478"/>
          <ac:spMkLst>
            <pc:docMk/>
            <pc:sldMk cId="3284359703" sldId="1076"/>
            <ac:spMk id="7" creationId="{7DC66EAE-9146-21A3-8D0F-7FB944771934}"/>
          </ac:spMkLst>
        </pc:spChg>
        <pc:spChg chg="add del mod">
          <ac:chgData name="Palit, Tapti" userId="dec6fbcd-7598-406a-8cbf-504d4a3bac15" providerId="ADAL" clId="{ECD42228-5B96-4A72-B268-C46DF994E6B7}" dt="2024-01-27T21:35:24.293" v="65464" actId="478"/>
          <ac:spMkLst>
            <pc:docMk/>
            <pc:sldMk cId="3284359703" sldId="1076"/>
            <ac:spMk id="9" creationId="{8E6F9B1D-E84C-C715-8DCC-BA0724B6BA5E}"/>
          </ac:spMkLst>
        </pc:spChg>
        <pc:spChg chg="add mod">
          <ac:chgData name="Palit, Tapti" userId="dec6fbcd-7598-406a-8cbf-504d4a3bac15" providerId="ADAL" clId="{ECD42228-5B96-4A72-B268-C46DF994E6B7}" dt="2024-01-29T15:54:31.889" v="79646" actId="1076"/>
          <ac:spMkLst>
            <pc:docMk/>
            <pc:sldMk cId="3284359703" sldId="1076"/>
            <ac:spMk id="10" creationId="{5FFBCE17-2E8F-514E-9EDF-96C428BD1084}"/>
          </ac:spMkLst>
        </pc:spChg>
        <pc:spChg chg="add mod">
          <ac:chgData name="Palit, Tapti" userId="dec6fbcd-7598-406a-8cbf-504d4a3bac15" providerId="ADAL" clId="{ECD42228-5B96-4A72-B268-C46DF994E6B7}" dt="2024-01-29T15:13:31.624" v="79100" actId="20577"/>
          <ac:spMkLst>
            <pc:docMk/>
            <pc:sldMk cId="3284359703" sldId="1076"/>
            <ac:spMk id="12" creationId="{94829231-AF77-8E6C-9F3C-E2B5310F056A}"/>
          </ac:spMkLst>
        </pc:spChg>
        <pc:spChg chg="del mod">
          <ac:chgData name="Palit, Tapti" userId="dec6fbcd-7598-406a-8cbf-504d4a3bac15" providerId="ADAL" clId="{ECD42228-5B96-4A72-B268-C46DF994E6B7}" dt="2024-01-27T21:36:30.749" v="65474" actId="478"/>
          <ac:spMkLst>
            <pc:docMk/>
            <pc:sldMk cId="3284359703" sldId="1076"/>
            <ac:spMk id="19" creationId="{AF8BC813-4AA6-6C0B-2982-7B4A8BE02812}"/>
          </ac:spMkLst>
        </pc:spChg>
        <pc:graphicFrameChg chg="modGraphic">
          <ac:chgData name="Palit, Tapti" userId="dec6fbcd-7598-406a-8cbf-504d4a3bac15" providerId="ADAL" clId="{ECD42228-5B96-4A72-B268-C46DF994E6B7}" dt="2024-01-28T04:33:05.839" v="68022" actId="6549"/>
          <ac:graphicFrameMkLst>
            <pc:docMk/>
            <pc:sldMk cId="3284359703" sldId="1076"/>
            <ac:graphicFrameMk id="2" creationId="{4498D35B-E7A5-4947-5802-D6A575F62626}"/>
          </ac:graphicFrameMkLst>
        </pc:graphicFrameChg>
        <pc:graphicFrameChg chg="modGraphic">
          <ac:chgData name="Palit, Tapti" userId="dec6fbcd-7598-406a-8cbf-504d4a3bac15" providerId="ADAL" clId="{ECD42228-5B96-4A72-B268-C46DF994E6B7}" dt="2024-01-28T04:33:08.340" v="68023" actId="6549"/>
          <ac:graphicFrameMkLst>
            <pc:docMk/>
            <pc:sldMk cId="3284359703" sldId="1076"/>
            <ac:graphicFrameMk id="28" creationId="{7A06F78A-A30D-EA99-2E4E-624D76067CB7}"/>
          </ac:graphicFrameMkLst>
        </pc:graphicFrameChg>
        <pc:cxnChg chg="del mod">
          <ac:chgData name="Palit, Tapti" userId="dec6fbcd-7598-406a-8cbf-504d4a3bac15" providerId="ADAL" clId="{ECD42228-5B96-4A72-B268-C46DF994E6B7}" dt="2024-01-27T21:36:33.123" v="65475" actId="478"/>
          <ac:cxnSpMkLst>
            <pc:docMk/>
            <pc:sldMk cId="3284359703" sldId="1076"/>
            <ac:cxnSpMk id="8" creationId="{13E01A7B-97BB-6EF5-078A-4AB9389F7883}"/>
          </ac:cxnSpMkLst>
        </pc:cxnChg>
        <pc:cxnChg chg="mod">
          <ac:chgData name="Palit, Tapti" userId="dec6fbcd-7598-406a-8cbf-504d4a3bac15" providerId="ADAL" clId="{ECD42228-5B96-4A72-B268-C46DF994E6B7}" dt="2024-01-27T23:52:31.423" v="66181" actId="692"/>
          <ac:cxnSpMkLst>
            <pc:docMk/>
            <pc:sldMk cId="3284359703" sldId="1076"/>
            <ac:cxnSpMk id="16" creationId="{A8382162-7596-D715-7552-7B1A7214FB3D}"/>
          </ac:cxnSpMkLst>
        </pc:cxnChg>
      </pc:sldChg>
      <pc:sldChg chg="add del">
        <pc:chgData name="Palit, Tapti" userId="dec6fbcd-7598-406a-8cbf-504d4a3bac15" providerId="ADAL" clId="{ECD42228-5B96-4A72-B268-C46DF994E6B7}" dt="2024-01-27T21:31:53.994" v="65362"/>
        <pc:sldMkLst>
          <pc:docMk/>
          <pc:sldMk cId="99350840" sldId="1077"/>
        </pc:sldMkLst>
      </pc:sldChg>
      <pc:sldChg chg="modSp add del mod modNotesTx">
        <pc:chgData name="Palit, Tapti" userId="dec6fbcd-7598-406a-8cbf-504d4a3bac15" providerId="ADAL" clId="{ECD42228-5B96-4A72-B268-C46DF994E6B7}" dt="2024-01-30T04:16:19.364" v="86152" actId="47"/>
        <pc:sldMkLst>
          <pc:docMk/>
          <pc:sldMk cId="1175467105" sldId="1077"/>
        </pc:sldMkLst>
        <pc:spChg chg="mod">
          <ac:chgData name="Palit, Tapti" userId="dec6fbcd-7598-406a-8cbf-504d4a3bac15" providerId="ADAL" clId="{ECD42228-5B96-4A72-B268-C46DF994E6B7}" dt="2024-01-28T04:41:45.828" v="68377" actId="20577"/>
          <ac:spMkLst>
            <pc:docMk/>
            <pc:sldMk cId="1175467105" sldId="1077"/>
            <ac:spMk id="3" creationId="{718731F3-A54E-5387-C447-464520FADB53}"/>
          </ac:spMkLst>
        </pc:spChg>
        <pc:spChg chg="mod">
          <ac:chgData name="Palit, Tapti" userId="dec6fbcd-7598-406a-8cbf-504d4a3bac15" providerId="ADAL" clId="{ECD42228-5B96-4A72-B268-C46DF994E6B7}" dt="2024-01-30T03:55:02.118" v="85854" actId="20577"/>
          <ac:spMkLst>
            <pc:docMk/>
            <pc:sldMk cId="1175467105" sldId="1077"/>
            <ac:spMk id="6" creationId="{CDF54C75-8E57-C212-0645-30E19DBAEFC3}"/>
          </ac:spMkLst>
        </pc:spChg>
        <pc:spChg chg="mod">
          <ac:chgData name="Palit, Tapti" userId="dec6fbcd-7598-406a-8cbf-504d4a3bac15" providerId="ADAL" clId="{ECD42228-5B96-4A72-B268-C46DF994E6B7}" dt="2024-01-29T15:53:20.956" v="79632" actId="1076"/>
          <ac:spMkLst>
            <pc:docMk/>
            <pc:sldMk cId="1175467105" sldId="1077"/>
            <ac:spMk id="7" creationId="{7DC66EAE-9146-21A3-8D0F-7FB944771934}"/>
          </ac:spMkLst>
        </pc:spChg>
        <pc:graphicFrameChg chg="modGraphic">
          <ac:chgData name="Palit, Tapti" userId="dec6fbcd-7598-406a-8cbf-504d4a3bac15" providerId="ADAL" clId="{ECD42228-5B96-4A72-B268-C46DF994E6B7}" dt="2024-01-28T04:32:58.928" v="68020" actId="6549"/>
          <ac:graphicFrameMkLst>
            <pc:docMk/>
            <pc:sldMk cId="1175467105" sldId="1077"/>
            <ac:graphicFrameMk id="2" creationId="{4498D35B-E7A5-4947-5802-D6A575F62626}"/>
          </ac:graphicFrameMkLst>
        </pc:graphicFrameChg>
        <pc:graphicFrameChg chg="mod modGraphic">
          <ac:chgData name="Palit, Tapti" userId="dec6fbcd-7598-406a-8cbf-504d4a3bac15" providerId="ADAL" clId="{ECD42228-5B96-4A72-B268-C46DF994E6B7}" dt="2024-01-28T04:33:01.727" v="68021" actId="6549"/>
          <ac:graphicFrameMkLst>
            <pc:docMk/>
            <pc:sldMk cId="1175467105" sldId="1077"/>
            <ac:graphicFrameMk id="28" creationId="{7A06F78A-A30D-EA99-2E4E-624D76067CB7}"/>
          </ac:graphicFrameMkLst>
        </pc:graphicFrameChg>
        <pc:cxnChg chg="mod">
          <ac:chgData name="Palit, Tapti" userId="dec6fbcd-7598-406a-8cbf-504d4a3bac15" providerId="ADAL" clId="{ECD42228-5B96-4A72-B268-C46DF994E6B7}" dt="2024-01-29T15:53:24.730" v="79633" actId="14100"/>
          <ac:cxnSpMkLst>
            <pc:docMk/>
            <pc:sldMk cId="1175467105" sldId="1077"/>
            <ac:cxnSpMk id="8" creationId="{13E01A7B-97BB-6EF5-078A-4AB9389F7883}"/>
          </ac:cxnSpMkLst>
        </pc:cxnChg>
        <pc:cxnChg chg="mod">
          <ac:chgData name="Palit, Tapti" userId="dec6fbcd-7598-406a-8cbf-504d4a3bac15" providerId="ADAL" clId="{ECD42228-5B96-4A72-B268-C46DF994E6B7}" dt="2024-01-27T23:52:24.033" v="66172" actId="692"/>
          <ac:cxnSpMkLst>
            <pc:docMk/>
            <pc:sldMk cId="1175467105" sldId="1077"/>
            <ac:cxnSpMk id="16" creationId="{A8382162-7596-D715-7552-7B1A7214FB3D}"/>
          </ac:cxnSpMkLst>
        </pc:cxnChg>
      </pc:sldChg>
      <pc:sldChg chg="modSp add del mod">
        <pc:chgData name="Palit, Tapti" userId="dec6fbcd-7598-406a-8cbf-504d4a3bac15" providerId="ADAL" clId="{ECD42228-5B96-4A72-B268-C46DF994E6B7}" dt="2024-01-30T04:19:22.030" v="86171" actId="47"/>
        <pc:sldMkLst>
          <pc:docMk/>
          <pc:sldMk cId="2704095549" sldId="1078"/>
        </pc:sldMkLst>
        <pc:spChg chg="mod">
          <ac:chgData name="Palit, Tapti" userId="dec6fbcd-7598-406a-8cbf-504d4a3bac15" providerId="ADAL" clId="{ECD42228-5B96-4A72-B268-C46DF994E6B7}" dt="2024-01-28T04:42:11.093" v="68416" actId="20577"/>
          <ac:spMkLst>
            <pc:docMk/>
            <pc:sldMk cId="2704095549" sldId="1078"/>
            <ac:spMk id="3" creationId="{718731F3-A54E-5387-C447-464520FADB53}"/>
          </ac:spMkLst>
        </pc:spChg>
        <pc:spChg chg="mod">
          <ac:chgData name="Palit, Tapti" userId="dec6fbcd-7598-406a-8cbf-504d4a3bac15" providerId="ADAL" clId="{ECD42228-5B96-4A72-B268-C46DF994E6B7}" dt="2024-01-30T03:55:09.885" v="85858" actId="20577"/>
          <ac:spMkLst>
            <pc:docMk/>
            <pc:sldMk cId="2704095549" sldId="1078"/>
            <ac:spMk id="6" creationId="{CDF54C75-8E57-C212-0645-30E19DBAEFC3}"/>
          </ac:spMkLst>
        </pc:spChg>
        <pc:spChg chg="mod">
          <ac:chgData name="Palit, Tapti" userId="dec6fbcd-7598-406a-8cbf-504d4a3bac15" providerId="ADAL" clId="{ECD42228-5B96-4A72-B268-C46DF994E6B7}" dt="2024-01-29T15:54:40.211" v="79651" actId="1076"/>
          <ac:spMkLst>
            <pc:docMk/>
            <pc:sldMk cId="2704095549" sldId="1078"/>
            <ac:spMk id="10" creationId="{5FFBCE17-2E8F-514E-9EDF-96C428BD1084}"/>
          </ac:spMkLst>
        </pc:spChg>
        <pc:spChg chg="mod">
          <ac:chgData name="Palit, Tapti" userId="dec6fbcd-7598-406a-8cbf-504d4a3bac15" providerId="ADAL" clId="{ECD42228-5B96-4A72-B268-C46DF994E6B7}" dt="2024-01-29T15:13:41.951" v="79101"/>
          <ac:spMkLst>
            <pc:docMk/>
            <pc:sldMk cId="2704095549" sldId="1078"/>
            <ac:spMk id="12" creationId="{94829231-AF77-8E6C-9F3C-E2B5310F056A}"/>
          </ac:spMkLst>
        </pc:spChg>
        <pc:graphicFrameChg chg="modGraphic">
          <ac:chgData name="Palit, Tapti" userId="dec6fbcd-7598-406a-8cbf-504d4a3bac15" providerId="ADAL" clId="{ECD42228-5B96-4A72-B268-C46DF994E6B7}" dt="2024-01-28T04:33:12.206" v="68024" actId="6549"/>
          <ac:graphicFrameMkLst>
            <pc:docMk/>
            <pc:sldMk cId="2704095549" sldId="1078"/>
            <ac:graphicFrameMk id="2" creationId="{4498D35B-E7A5-4947-5802-D6A575F62626}"/>
          </ac:graphicFrameMkLst>
        </pc:graphicFrameChg>
        <pc:graphicFrameChg chg="mod modGraphic">
          <ac:chgData name="Palit, Tapti" userId="dec6fbcd-7598-406a-8cbf-504d4a3bac15" providerId="ADAL" clId="{ECD42228-5B96-4A72-B268-C46DF994E6B7}" dt="2024-01-28T04:33:14.583" v="68025" actId="6549"/>
          <ac:graphicFrameMkLst>
            <pc:docMk/>
            <pc:sldMk cId="2704095549" sldId="1078"/>
            <ac:graphicFrameMk id="28" creationId="{7A06F78A-A30D-EA99-2E4E-624D76067CB7}"/>
          </ac:graphicFrameMkLst>
        </pc:graphicFrameChg>
        <pc:cxnChg chg="mod">
          <ac:chgData name="Palit, Tapti" userId="dec6fbcd-7598-406a-8cbf-504d4a3bac15" providerId="ADAL" clId="{ECD42228-5B96-4A72-B268-C46DF994E6B7}" dt="2024-01-27T23:52:37.057" v="66188" actId="692"/>
          <ac:cxnSpMkLst>
            <pc:docMk/>
            <pc:sldMk cId="2704095549" sldId="1078"/>
            <ac:cxnSpMk id="16" creationId="{A8382162-7596-D715-7552-7B1A7214FB3D}"/>
          </ac:cxnSpMkLst>
        </pc:cxnChg>
      </pc:sldChg>
      <pc:sldChg chg="add del">
        <pc:chgData name="Palit, Tapti" userId="dec6fbcd-7598-406a-8cbf-504d4a3bac15" providerId="ADAL" clId="{ECD42228-5B96-4A72-B268-C46DF994E6B7}" dt="2024-01-27T21:31:53.994" v="65362"/>
        <pc:sldMkLst>
          <pc:docMk/>
          <pc:sldMk cId="3024031604" sldId="1078"/>
        </pc:sldMkLst>
      </pc:sldChg>
      <pc:sldChg chg="add del">
        <pc:chgData name="Palit, Tapti" userId="dec6fbcd-7598-406a-8cbf-504d4a3bac15" providerId="ADAL" clId="{ECD42228-5B96-4A72-B268-C46DF994E6B7}" dt="2024-01-27T21:31:53.994" v="65362"/>
        <pc:sldMkLst>
          <pc:docMk/>
          <pc:sldMk cId="1261219" sldId="1079"/>
        </pc:sldMkLst>
      </pc:sldChg>
      <pc:sldChg chg="addSp delSp modSp add del mod">
        <pc:chgData name="Palit, Tapti" userId="dec6fbcd-7598-406a-8cbf-504d4a3bac15" providerId="ADAL" clId="{ECD42228-5B96-4A72-B268-C46DF994E6B7}" dt="2024-01-30T04:19:22.030" v="86171" actId="47"/>
        <pc:sldMkLst>
          <pc:docMk/>
          <pc:sldMk cId="1851296034" sldId="1079"/>
        </pc:sldMkLst>
        <pc:spChg chg="mod">
          <ac:chgData name="Palit, Tapti" userId="dec6fbcd-7598-406a-8cbf-504d4a3bac15" providerId="ADAL" clId="{ECD42228-5B96-4A72-B268-C46DF994E6B7}" dt="2024-01-28T04:42:26.415" v="68417"/>
          <ac:spMkLst>
            <pc:docMk/>
            <pc:sldMk cId="1851296034" sldId="1079"/>
            <ac:spMk id="3" creationId="{718731F3-A54E-5387-C447-464520FADB53}"/>
          </ac:spMkLst>
        </pc:spChg>
        <pc:spChg chg="mod">
          <ac:chgData name="Palit, Tapti" userId="dec6fbcd-7598-406a-8cbf-504d4a3bac15" providerId="ADAL" clId="{ECD42228-5B96-4A72-B268-C46DF994E6B7}" dt="2024-01-29T16:16:09.332" v="79957" actId="20577"/>
          <ac:spMkLst>
            <pc:docMk/>
            <pc:sldMk cId="1851296034" sldId="1079"/>
            <ac:spMk id="5" creationId="{1BC53F30-C203-72B8-3A38-941DF8B40443}"/>
          </ac:spMkLst>
        </pc:spChg>
        <pc:spChg chg="mod">
          <ac:chgData name="Palit, Tapti" userId="dec6fbcd-7598-406a-8cbf-504d4a3bac15" providerId="ADAL" clId="{ECD42228-5B96-4A72-B268-C46DF994E6B7}" dt="2024-01-30T03:55:13.980" v="85860" actId="20577"/>
          <ac:spMkLst>
            <pc:docMk/>
            <pc:sldMk cId="1851296034" sldId="1079"/>
            <ac:spMk id="6" creationId="{CDF54C75-8E57-C212-0645-30E19DBAEFC3}"/>
          </ac:spMkLst>
        </pc:spChg>
        <pc:spChg chg="add mod">
          <ac:chgData name="Palit, Tapti" userId="dec6fbcd-7598-406a-8cbf-504d4a3bac15" providerId="ADAL" clId="{ECD42228-5B96-4A72-B268-C46DF994E6B7}" dt="2024-01-30T04:18:27.260" v="86166"/>
          <ac:spMkLst>
            <pc:docMk/>
            <pc:sldMk cId="1851296034" sldId="1079"/>
            <ac:spMk id="8" creationId="{0D0E71DE-FFFF-886D-D93E-45167DD59BF7}"/>
          </ac:spMkLst>
        </pc:spChg>
        <pc:spChg chg="add mod">
          <ac:chgData name="Palit, Tapti" userId="dec6fbcd-7598-406a-8cbf-504d4a3bac15" providerId="ADAL" clId="{ECD42228-5B96-4A72-B268-C46DF994E6B7}" dt="2024-01-30T04:18:27.260" v="86166"/>
          <ac:spMkLst>
            <pc:docMk/>
            <pc:sldMk cId="1851296034" sldId="1079"/>
            <ac:spMk id="9" creationId="{0AE31075-58BD-2F20-E2F1-7A2ADDB2825B}"/>
          </ac:spMkLst>
        </pc:spChg>
        <pc:spChg chg="mod">
          <ac:chgData name="Palit, Tapti" userId="dec6fbcd-7598-406a-8cbf-504d4a3bac15" providerId="ADAL" clId="{ECD42228-5B96-4A72-B268-C46DF994E6B7}" dt="2024-01-29T15:54:52.001" v="79656" actId="1076"/>
          <ac:spMkLst>
            <pc:docMk/>
            <pc:sldMk cId="1851296034" sldId="1079"/>
            <ac:spMk id="10" creationId="{5FFBCE17-2E8F-514E-9EDF-96C428BD1084}"/>
          </ac:spMkLst>
        </pc:spChg>
        <pc:spChg chg="add mod">
          <ac:chgData name="Palit, Tapti" userId="dec6fbcd-7598-406a-8cbf-504d4a3bac15" providerId="ADAL" clId="{ECD42228-5B96-4A72-B268-C46DF994E6B7}" dt="2024-01-27T21:39:38.271" v="65504"/>
          <ac:spMkLst>
            <pc:docMk/>
            <pc:sldMk cId="1851296034" sldId="1079"/>
            <ac:spMk id="11" creationId="{95C73A17-A302-6C83-AA11-5FB9653C84BA}"/>
          </ac:spMkLst>
        </pc:spChg>
        <pc:spChg chg="del">
          <ac:chgData name="Palit, Tapti" userId="dec6fbcd-7598-406a-8cbf-504d4a3bac15" providerId="ADAL" clId="{ECD42228-5B96-4A72-B268-C46DF994E6B7}" dt="2024-01-27T21:39:04.390" v="65495" actId="478"/>
          <ac:spMkLst>
            <pc:docMk/>
            <pc:sldMk cId="1851296034" sldId="1079"/>
            <ac:spMk id="12" creationId="{94829231-AF77-8E6C-9F3C-E2B5310F056A}"/>
          </ac:spMkLst>
        </pc:spChg>
        <pc:graphicFrameChg chg="modGraphic">
          <ac:chgData name="Palit, Tapti" userId="dec6fbcd-7598-406a-8cbf-504d4a3bac15" providerId="ADAL" clId="{ECD42228-5B96-4A72-B268-C46DF994E6B7}" dt="2024-01-28T04:33:17.732" v="68026" actId="6549"/>
          <ac:graphicFrameMkLst>
            <pc:docMk/>
            <pc:sldMk cId="1851296034" sldId="1079"/>
            <ac:graphicFrameMk id="2" creationId="{4498D35B-E7A5-4947-5802-D6A575F62626}"/>
          </ac:graphicFrameMkLst>
        </pc:graphicFrameChg>
        <pc:graphicFrameChg chg="modGraphic">
          <ac:chgData name="Palit, Tapti" userId="dec6fbcd-7598-406a-8cbf-504d4a3bac15" providerId="ADAL" clId="{ECD42228-5B96-4A72-B268-C46DF994E6B7}" dt="2024-01-28T04:33:20.399" v="68027" actId="6549"/>
          <ac:graphicFrameMkLst>
            <pc:docMk/>
            <pc:sldMk cId="1851296034" sldId="1079"/>
            <ac:graphicFrameMk id="28" creationId="{7A06F78A-A30D-EA99-2E4E-624D76067CB7}"/>
          </ac:graphicFrameMkLst>
        </pc:graphicFrameChg>
        <pc:cxnChg chg="add mod">
          <ac:chgData name="Palit, Tapti" userId="dec6fbcd-7598-406a-8cbf-504d4a3bac15" providerId="ADAL" clId="{ECD42228-5B96-4A72-B268-C46DF994E6B7}" dt="2024-01-29T15:54:53.909" v="79657" actId="14100"/>
          <ac:cxnSpMkLst>
            <pc:docMk/>
            <pc:sldMk cId="1851296034" sldId="1079"/>
            <ac:cxnSpMk id="7" creationId="{80E78128-A65E-6EF7-FDBF-E9237BE08A41}"/>
          </ac:cxnSpMkLst>
        </pc:cxnChg>
        <pc:cxnChg chg="mod">
          <ac:chgData name="Palit, Tapti" userId="dec6fbcd-7598-406a-8cbf-504d4a3bac15" providerId="ADAL" clId="{ECD42228-5B96-4A72-B268-C46DF994E6B7}" dt="2024-01-27T23:52:45.176" v="66195" actId="692"/>
          <ac:cxnSpMkLst>
            <pc:docMk/>
            <pc:sldMk cId="1851296034" sldId="1079"/>
            <ac:cxnSpMk id="16" creationId="{A8382162-7596-D715-7552-7B1A7214FB3D}"/>
          </ac:cxnSpMkLst>
        </pc:cxnChg>
      </pc:sldChg>
      <pc:sldChg chg="addSp delSp modSp add mod modNotesTx">
        <pc:chgData name="Palit, Tapti" userId="dec6fbcd-7598-406a-8cbf-504d4a3bac15" providerId="ADAL" clId="{ECD42228-5B96-4A72-B268-C46DF994E6B7}" dt="2024-02-10T00:57:55.367" v="109480"/>
        <pc:sldMkLst>
          <pc:docMk/>
          <pc:sldMk cId="871066173" sldId="1080"/>
        </pc:sldMkLst>
        <pc:spChg chg="mod">
          <ac:chgData name="Palit, Tapti" userId="dec6fbcd-7598-406a-8cbf-504d4a3bac15" providerId="ADAL" clId="{ECD42228-5B96-4A72-B268-C46DF994E6B7}" dt="2024-02-09T05:10:59.345" v="104971" actId="6549"/>
          <ac:spMkLst>
            <pc:docMk/>
            <pc:sldMk cId="871066173" sldId="1080"/>
            <ac:spMk id="2" creationId="{3799642E-6154-AB44-319B-6B7EBDD43068}"/>
          </ac:spMkLst>
        </pc:spChg>
        <pc:spChg chg="del">
          <ac:chgData name="Palit, Tapti" userId="dec6fbcd-7598-406a-8cbf-504d4a3bac15" providerId="ADAL" clId="{ECD42228-5B96-4A72-B268-C46DF994E6B7}" dt="2024-02-10T00:57:55.018" v="109479" actId="478"/>
          <ac:spMkLst>
            <pc:docMk/>
            <pc:sldMk cId="871066173" sldId="1080"/>
            <ac:spMk id="9" creationId="{E12EA645-454A-5AB6-E7BB-3FB84FD6CC6A}"/>
          </ac:spMkLst>
        </pc:spChg>
        <pc:spChg chg="add mod">
          <ac:chgData name="Palit, Tapti" userId="dec6fbcd-7598-406a-8cbf-504d4a3bac15" providerId="ADAL" clId="{ECD42228-5B96-4A72-B268-C46DF994E6B7}" dt="2024-02-10T00:57:55.367" v="109480"/>
          <ac:spMkLst>
            <pc:docMk/>
            <pc:sldMk cId="871066173" sldId="1080"/>
            <ac:spMk id="16" creationId="{C750B668-8E46-7E55-EEA0-75C3674E5BBC}"/>
          </ac:spMkLst>
        </pc:spChg>
      </pc:sldChg>
      <pc:sldChg chg="addSp modSp add del mod modShow modNotesTx">
        <pc:chgData name="Palit, Tapti" userId="dec6fbcd-7598-406a-8cbf-504d4a3bac15" providerId="ADAL" clId="{ECD42228-5B96-4A72-B268-C46DF994E6B7}" dt="2024-02-08T21:21:26.678" v="100772" actId="2696"/>
        <pc:sldMkLst>
          <pc:docMk/>
          <pc:sldMk cId="1118548694" sldId="1080"/>
        </pc:sldMkLst>
        <pc:spChg chg="mod">
          <ac:chgData name="Palit, Tapti" userId="dec6fbcd-7598-406a-8cbf-504d4a3bac15" providerId="ADAL" clId="{ECD42228-5B96-4A72-B268-C46DF994E6B7}" dt="2024-01-29T15:56:41.853" v="79717" actId="20577"/>
          <ac:spMkLst>
            <pc:docMk/>
            <pc:sldMk cId="1118548694" sldId="1080"/>
            <ac:spMk id="2" creationId="{D9A69A7A-F324-44E2-A7BA-87B689E34CB2}"/>
          </ac:spMkLst>
        </pc:spChg>
        <pc:spChg chg="add mod">
          <ac:chgData name="Palit, Tapti" userId="dec6fbcd-7598-406a-8cbf-504d4a3bac15" providerId="ADAL" clId="{ECD42228-5B96-4A72-B268-C46DF994E6B7}" dt="2024-01-29T02:32:43.508" v="74567" actId="20577"/>
          <ac:spMkLst>
            <pc:docMk/>
            <pc:sldMk cId="1118548694" sldId="1080"/>
            <ac:spMk id="3" creationId="{ACA7AF73-5F5D-54DA-BB2D-C48129B82257}"/>
          </ac:spMkLst>
        </pc:spChg>
        <pc:spChg chg="add mod">
          <ac:chgData name="Palit, Tapti" userId="dec6fbcd-7598-406a-8cbf-504d4a3bac15" providerId="ADAL" clId="{ECD42228-5B96-4A72-B268-C46DF994E6B7}" dt="2024-01-29T02:32:06.383" v="74522"/>
          <ac:spMkLst>
            <pc:docMk/>
            <pc:sldMk cId="1118548694" sldId="1080"/>
            <ac:spMk id="5" creationId="{42115586-C5AF-998F-B11F-BF17AA033F52}"/>
          </ac:spMkLst>
        </pc:spChg>
        <pc:spChg chg="mod">
          <ac:chgData name="Palit, Tapti" userId="dec6fbcd-7598-406a-8cbf-504d4a3bac15" providerId="ADAL" clId="{ECD42228-5B96-4A72-B268-C46DF994E6B7}" dt="2024-01-29T02:31:12.131" v="74495" actId="1076"/>
          <ac:spMkLst>
            <pc:docMk/>
            <pc:sldMk cId="1118548694" sldId="1080"/>
            <ac:spMk id="6" creationId="{62E4901C-C217-DD54-593C-0E523C998F49}"/>
          </ac:spMkLst>
        </pc:spChg>
        <pc:spChg chg="mod">
          <ac:chgData name="Palit, Tapti" userId="dec6fbcd-7598-406a-8cbf-504d4a3bac15" providerId="ADAL" clId="{ECD42228-5B96-4A72-B268-C46DF994E6B7}" dt="2024-01-29T16:25:23.580" v="80101" actId="20577"/>
          <ac:spMkLst>
            <pc:docMk/>
            <pc:sldMk cId="1118548694" sldId="1080"/>
            <ac:spMk id="7" creationId="{F6DAE43A-F91E-1C9B-002B-6DADFDE55F0A}"/>
          </ac:spMkLst>
        </pc:spChg>
        <pc:spChg chg="mod">
          <ac:chgData name="Palit, Tapti" userId="dec6fbcd-7598-406a-8cbf-504d4a3bac15" providerId="ADAL" clId="{ECD42228-5B96-4A72-B268-C46DF994E6B7}" dt="2024-01-29T02:35:38.224" v="74596" actId="20577"/>
          <ac:spMkLst>
            <pc:docMk/>
            <pc:sldMk cId="1118548694" sldId="1080"/>
            <ac:spMk id="8" creationId="{A8E6608E-5D67-558B-8C22-0C4EECF0E294}"/>
          </ac:spMkLst>
        </pc:spChg>
        <pc:spChg chg="add mod">
          <ac:chgData name="Palit, Tapti" userId="dec6fbcd-7598-406a-8cbf-504d4a3bac15" providerId="ADAL" clId="{ECD42228-5B96-4A72-B268-C46DF994E6B7}" dt="2024-01-29T02:32:06.383" v="74522"/>
          <ac:spMkLst>
            <pc:docMk/>
            <pc:sldMk cId="1118548694" sldId="1080"/>
            <ac:spMk id="9" creationId="{4B9BEDF8-A071-B848-B46B-55A78E59B803}"/>
          </ac:spMkLst>
        </pc:spChg>
        <pc:spChg chg="add mod">
          <ac:chgData name="Palit, Tapti" userId="dec6fbcd-7598-406a-8cbf-504d4a3bac15" providerId="ADAL" clId="{ECD42228-5B96-4A72-B268-C46DF994E6B7}" dt="2024-01-30T14:29:37.899" v="91386"/>
          <ac:spMkLst>
            <pc:docMk/>
            <pc:sldMk cId="1118548694" sldId="1080"/>
            <ac:spMk id="10" creationId="{25DD4522-9029-BC7D-5BE6-745DD7CE31A6}"/>
          </ac:spMkLst>
        </pc:spChg>
        <pc:spChg chg="add mod">
          <ac:chgData name="Palit, Tapti" userId="dec6fbcd-7598-406a-8cbf-504d4a3bac15" providerId="ADAL" clId="{ECD42228-5B96-4A72-B268-C46DF994E6B7}" dt="2024-01-30T14:32:30.525" v="91395" actId="1076"/>
          <ac:spMkLst>
            <pc:docMk/>
            <pc:sldMk cId="1118548694" sldId="1080"/>
            <ac:spMk id="12" creationId="{2751F371-65A4-B0A1-AEAA-BB23F7727C57}"/>
          </ac:spMkLst>
        </pc:spChg>
        <pc:spChg chg="add mod">
          <ac:chgData name="Palit, Tapti" userId="dec6fbcd-7598-406a-8cbf-504d4a3bac15" providerId="ADAL" clId="{ECD42228-5B96-4A72-B268-C46DF994E6B7}" dt="2024-01-30T14:32:34.702" v="91396" actId="1076"/>
          <ac:spMkLst>
            <pc:docMk/>
            <pc:sldMk cId="1118548694" sldId="1080"/>
            <ac:spMk id="14" creationId="{F8E825F3-5555-5624-D7B0-4B83B7811683}"/>
          </ac:spMkLst>
        </pc:spChg>
        <pc:picChg chg="add mod">
          <ac:chgData name="Palit, Tapti" userId="dec6fbcd-7598-406a-8cbf-504d4a3bac15" providerId="ADAL" clId="{ECD42228-5B96-4A72-B268-C46DF994E6B7}" dt="2024-01-30T14:29:37.899" v="91386"/>
          <ac:picMkLst>
            <pc:docMk/>
            <pc:sldMk cId="1118548694" sldId="1080"/>
            <ac:picMk id="11" creationId="{0A78C730-08EB-90B7-DE05-1ADCAB78696D}"/>
          </ac:picMkLst>
        </pc:picChg>
        <pc:picChg chg="add mod">
          <ac:chgData name="Palit, Tapti" userId="dec6fbcd-7598-406a-8cbf-504d4a3bac15" providerId="ADAL" clId="{ECD42228-5B96-4A72-B268-C46DF994E6B7}" dt="2024-01-30T14:32:30.525" v="91395" actId="1076"/>
          <ac:picMkLst>
            <pc:docMk/>
            <pc:sldMk cId="1118548694" sldId="1080"/>
            <ac:picMk id="13" creationId="{C80FC6E3-C20B-9DDE-3242-BB3499768004}"/>
          </ac:picMkLst>
        </pc:picChg>
        <pc:picChg chg="add mod">
          <ac:chgData name="Palit, Tapti" userId="dec6fbcd-7598-406a-8cbf-504d4a3bac15" providerId="ADAL" clId="{ECD42228-5B96-4A72-B268-C46DF994E6B7}" dt="2024-01-30T14:32:34.702" v="91396" actId="1076"/>
          <ac:picMkLst>
            <pc:docMk/>
            <pc:sldMk cId="1118548694" sldId="1080"/>
            <ac:picMk id="15" creationId="{902BAE90-B111-55EE-3114-2DC298C54F04}"/>
          </ac:picMkLst>
        </pc:picChg>
      </pc:sldChg>
      <pc:sldChg chg="addSp delSp modSp new del mod delAnim modAnim chgLayout modNotesTx">
        <pc:chgData name="Palit, Tapti" userId="dec6fbcd-7598-406a-8cbf-504d4a3bac15" providerId="ADAL" clId="{ECD42228-5B96-4A72-B268-C46DF994E6B7}" dt="2024-02-07T01:15:00.894" v="98831" actId="47"/>
        <pc:sldMkLst>
          <pc:docMk/>
          <pc:sldMk cId="2785629372" sldId="1081"/>
        </pc:sldMkLst>
        <pc:spChg chg="mod ord">
          <ac:chgData name="Palit, Tapti" userId="dec6fbcd-7598-406a-8cbf-504d4a3bac15" providerId="ADAL" clId="{ECD42228-5B96-4A72-B268-C46DF994E6B7}" dt="2024-01-30T19:30:14.081" v="94453" actId="20577"/>
          <ac:spMkLst>
            <pc:docMk/>
            <pc:sldMk cId="2785629372" sldId="1081"/>
            <ac:spMk id="2" creationId="{97543FA6-E7B5-E241-CCE1-930887A4059D}"/>
          </ac:spMkLst>
        </pc:spChg>
        <pc:spChg chg="mod ord">
          <ac:chgData name="Palit, Tapti" userId="dec6fbcd-7598-406a-8cbf-504d4a3bac15" providerId="ADAL" clId="{ECD42228-5B96-4A72-B268-C46DF994E6B7}" dt="2024-01-30T19:30:05.575" v="94421" actId="20577"/>
          <ac:spMkLst>
            <pc:docMk/>
            <pc:sldMk cId="2785629372" sldId="1081"/>
            <ac:spMk id="3" creationId="{8F1EE9CA-6180-F533-C45C-1CDA916DA4BE}"/>
          </ac:spMkLst>
        </pc:spChg>
        <pc:spChg chg="del">
          <ac:chgData name="Palit, Tapti" userId="dec6fbcd-7598-406a-8cbf-504d4a3bac15" providerId="ADAL" clId="{ECD42228-5B96-4A72-B268-C46DF994E6B7}" dt="2024-01-28T00:31:05.082" v="66663" actId="478"/>
          <ac:spMkLst>
            <pc:docMk/>
            <pc:sldMk cId="2785629372" sldId="1081"/>
            <ac:spMk id="4" creationId="{27F4715B-ADE8-F3C4-5D43-4EF0D5CC4F26}"/>
          </ac:spMkLst>
        </pc:spChg>
        <pc:spChg chg="add del mod">
          <ac:chgData name="Palit, Tapti" userId="dec6fbcd-7598-406a-8cbf-504d4a3bac15" providerId="ADAL" clId="{ECD42228-5B96-4A72-B268-C46DF994E6B7}" dt="2024-01-29T16:30:45.840" v="80247" actId="6264"/>
          <ac:spMkLst>
            <pc:docMk/>
            <pc:sldMk cId="2785629372" sldId="1081"/>
            <ac:spMk id="4" creationId="{D9E3DCA8-6598-E173-9B8B-D51522F83AA2}"/>
          </ac:spMkLst>
        </pc:spChg>
        <pc:spChg chg="add mod">
          <ac:chgData name="Palit, Tapti" userId="dec6fbcd-7598-406a-8cbf-504d4a3bac15" providerId="ADAL" clId="{ECD42228-5B96-4A72-B268-C46DF994E6B7}" dt="2024-01-28T22:47:11.152" v="70202" actId="1076"/>
          <ac:spMkLst>
            <pc:docMk/>
            <pc:sldMk cId="2785629372" sldId="1081"/>
            <ac:spMk id="5" creationId="{3F13B49F-643F-6906-A210-A6CF19D3BE08}"/>
          </ac:spMkLst>
        </pc:spChg>
        <pc:spChg chg="add del mod">
          <ac:chgData name="Palit, Tapti" userId="dec6fbcd-7598-406a-8cbf-504d4a3bac15" providerId="ADAL" clId="{ECD42228-5B96-4A72-B268-C46DF994E6B7}" dt="2024-01-29T16:30:45.840" v="80247" actId="6264"/>
          <ac:spMkLst>
            <pc:docMk/>
            <pc:sldMk cId="2785629372" sldId="1081"/>
            <ac:spMk id="6" creationId="{17D13228-2B9C-5288-6F2D-565B41AF683A}"/>
          </ac:spMkLst>
        </pc:spChg>
        <pc:spChg chg="add del mod">
          <ac:chgData name="Palit, Tapti" userId="dec6fbcd-7598-406a-8cbf-504d4a3bac15" providerId="ADAL" clId="{ECD42228-5B96-4A72-B268-C46DF994E6B7}" dt="2024-01-28T00:31:05.082" v="66663" actId="478"/>
          <ac:spMkLst>
            <pc:docMk/>
            <pc:sldMk cId="2785629372" sldId="1081"/>
            <ac:spMk id="6" creationId="{D74339C7-0629-431F-B768-13974CDF31FB}"/>
          </ac:spMkLst>
        </pc:spChg>
        <pc:spChg chg="add del mod">
          <ac:chgData name="Palit, Tapti" userId="dec6fbcd-7598-406a-8cbf-504d4a3bac15" providerId="ADAL" clId="{ECD42228-5B96-4A72-B268-C46DF994E6B7}" dt="2024-01-29T16:30:45.840" v="80247" actId="6264"/>
          <ac:spMkLst>
            <pc:docMk/>
            <pc:sldMk cId="2785629372" sldId="1081"/>
            <ac:spMk id="7" creationId="{378AE6E2-E271-7969-4B88-C68EC3F9533B}"/>
          </ac:spMkLst>
        </pc:spChg>
        <pc:spChg chg="add del mod">
          <ac:chgData name="Palit, Tapti" userId="dec6fbcd-7598-406a-8cbf-504d4a3bac15" providerId="ADAL" clId="{ECD42228-5B96-4A72-B268-C46DF994E6B7}" dt="2024-01-28T00:31:05.082" v="66663" actId="478"/>
          <ac:spMkLst>
            <pc:docMk/>
            <pc:sldMk cId="2785629372" sldId="1081"/>
            <ac:spMk id="13" creationId="{465AFD09-5DD2-449F-A4E9-B4B9BF9461C6}"/>
          </ac:spMkLst>
        </pc:spChg>
        <pc:spChg chg="add del mod">
          <ac:chgData name="Palit, Tapti" userId="dec6fbcd-7598-406a-8cbf-504d4a3bac15" providerId="ADAL" clId="{ECD42228-5B96-4A72-B268-C46DF994E6B7}" dt="2024-01-28T00:31:05.082" v="66663" actId="478"/>
          <ac:spMkLst>
            <pc:docMk/>
            <pc:sldMk cId="2785629372" sldId="1081"/>
            <ac:spMk id="14" creationId="{D99164D6-5CDB-4811-89F3-C33BA91B66B7}"/>
          </ac:spMkLst>
        </pc:spChg>
        <pc:spChg chg="add del mod">
          <ac:chgData name="Palit, Tapti" userId="dec6fbcd-7598-406a-8cbf-504d4a3bac15" providerId="ADAL" clId="{ECD42228-5B96-4A72-B268-C46DF994E6B7}" dt="2024-01-28T00:31:05.082" v="66663" actId="478"/>
          <ac:spMkLst>
            <pc:docMk/>
            <pc:sldMk cId="2785629372" sldId="1081"/>
            <ac:spMk id="15" creationId="{9ADD96B5-EC1B-4471-8276-33213DBCC6BA}"/>
          </ac:spMkLst>
        </pc:spChg>
        <pc:spChg chg="add del mod">
          <ac:chgData name="Palit, Tapti" userId="dec6fbcd-7598-406a-8cbf-504d4a3bac15" providerId="ADAL" clId="{ECD42228-5B96-4A72-B268-C46DF994E6B7}" dt="2024-01-28T00:31:05.082" v="66663" actId="478"/>
          <ac:spMkLst>
            <pc:docMk/>
            <pc:sldMk cId="2785629372" sldId="1081"/>
            <ac:spMk id="16" creationId="{FB721629-2337-42A3-9D77-82D683D9E4C6}"/>
          </ac:spMkLst>
        </pc:spChg>
        <pc:spChg chg="add del mod">
          <ac:chgData name="Palit, Tapti" userId="dec6fbcd-7598-406a-8cbf-504d4a3bac15" providerId="ADAL" clId="{ECD42228-5B96-4A72-B268-C46DF994E6B7}" dt="2024-01-28T00:31:05.082" v="66663" actId="478"/>
          <ac:spMkLst>
            <pc:docMk/>
            <pc:sldMk cId="2785629372" sldId="1081"/>
            <ac:spMk id="17" creationId="{D2DF93AA-2991-4A25-8D35-87404E833680}"/>
          </ac:spMkLst>
        </pc:spChg>
        <pc:spChg chg="add del mod">
          <ac:chgData name="Palit, Tapti" userId="dec6fbcd-7598-406a-8cbf-504d4a3bac15" providerId="ADAL" clId="{ECD42228-5B96-4A72-B268-C46DF994E6B7}" dt="2024-01-28T00:31:05.082" v="66663" actId="478"/>
          <ac:spMkLst>
            <pc:docMk/>
            <pc:sldMk cId="2785629372" sldId="1081"/>
            <ac:spMk id="18" creationId="{65CA4C3F-5E24-4B3D-86C5-14064A2B1657}"/>
          </ac:spMkLst>
        </pc:spChg>
        <pc:spChg chg="add del mod">
          <ac:chgData name="Palit, Tapti" userId="dec6fbcd-7598-406a-8cbf-504d4a3bac15" providerId="ADAL" clId="{ECD42228-5B96-4A72-B268-C46DF994E6B7}" dt="2024-01-28T00:31:05.082" v="66663" actId="478"/>
          <ac:spMkLst>
            <pc:docMk/>
            <pc:sldMk cId="2785629372" sldId="1081"/>
            <ac:spMk id="19" creationId="{06A0A9C6-B2E4-41B5-8BCF-CA87D42A2D7E}"/>
          </ac:spMkLst>
        </pc:spChg>
        <pc:spChg chg="add del mod">
          <ac:chgData name="Palit, Tapti" userId="dec6fbcd-7598-406a-8cbf-504d4a3bac15" providerId="ADAL" clId="{ECD42228-5B96-4A72-B268-C46DF994E6B7}" dt="2024-01-28T00:31:05.082" v="66663" actId="478"/>
          <ac:spMkLst>
            <pc:docMk/>
            <pc:sldMk cId="2785629372" sldId="1081"/>
            <ac:spMk id="20" creationId="{61DE0BF2-7EC6-9DE3-1510-412BB96E8ED2}"/>
          </ac:spMkLst>
        </pc:spChg>
        <pc:spChg chg="add mod ord">
          <ac:chgData name="Palit, Tapti" userId="dec6fbcd-7598-406a-8cbf-504d4a3bac15" providerId="ADAL" clId="{ECD42228-5B96-4A72-B268-C46DF994E6B7}" dt="2024-01-29T16:30:45.840" v="80247" actId="6264"/>
          <ac:spMkLst>
            <pc:docMk/>
            <pc:sldMk cId="2785629372" sldId="1081"/>
            <ac:spMk id="21" creationId="{32625185-3DAE-0929-8EA4-61E67F2ECD4A}"/>
          </ac:spMkLst>
        </pc:spChg>
        <pc:spChg chg="add del mod">
          <ac:chgData name="Palit, Tapti" userId="dec6fbcd-7598-406a-8cbf-504d4a3bac15" providerId="ADAL" clId="{ECD42228-5B96-4A72-B268-C46DF994E6B7}" dt="2024-01-28T00:31:05.082" v="66663" actId="478"/>
          <ac:spMkLst>
            <pc:docMk/>
            <pc:sldMk cId="2785629372" sldId="1081"/>
            <ac:spMk id="22" creationId="{0C1A72FD-C670-4A74-81BD-224763B7C418}"/>
          </ac:spMkLst>
        </pc:spChg>
        <pc:spChg chg="add del mod">
          <ac:chgData name="Palit, Tapti" userId="dec6fbcd-7598-406a-8cbf-504d4a3bac15" providerId="ADAL" clId="{ECD42228-5B96-4A72-B268-C46DF994E6B7}" dt="2024-01-28T00:31:05.082" v="66663" actId="478"/>
          <ac:spMkLst>
            <pc:docMk/>
            <pc:sldMk cId="2785629372" sldId="1081"/>
            <ac:spMk id="23" creationId="{E6262256-35C1-4A21-BE50-F5B38D23999A}"/>
          </ac:spMkLst>
        </pc:spChg>
        <pc:spChg chg="add del mod">
          <ac:chgData name="Palit, Tapti" userId="dec6fbcd-7598-406a-8cbf-504d4a3bac15" providerId="ADAL" clId="{ECD42228-5B96-4A72-B268-C46DF994E6B7}" dt="2024-01-28T00:31:05.082" v="66663" actId="478"/>
          <ac:spMkLst>
            <pc:docMk/>
            <pc:sldMk cId="2785629372" sldId="1081"/>
            <ac:spMk id="24" creationId="{68F057E1-23EF-40B6-AB86-B134616394CF}"/>
          </ac:spMkLst>
        </pc:spChg>
        <pc:spChg chg="add mod">
          <ac:chgData name="Palit, Tapti" userId="dec6fbcd-7598-406a-8cbf-504d4a3bac15" providerId="ADAL" clId="{ECD42228-5B96-4A72-B268-C46DF994E6B7}" dt="2024-01-28T00:31:12.461" v="66664"/>
          <ac:spMkLst>
            <pc:docMk/>
            <pc:sldMk cId="2785629372" sldId="1081"/>
            <ac:spMk id="25" creationId="{4A0F224E-F3F3-BF3F-3AC5-78DE23E1E892}"/>
          </ac:spMkLst>
        </pc:spChg>
        <pc:spChg chg="add del mod">
          <ac:chgData name="Palit, Tapti" userId="dec6fbcd-7598-406a-8cbf-504d4a3bac15" providerId="ADAL" clId="{ECD42228-5B96-4A72-B268-C46DF994E6B7}" dt="2024-01-28T00:31:05.082" v="66663" actId="478"/>
          <ac:spMkLst>
            <pc:docMk/>
            <pc:sldMk cId="2785629372" sldId="1081"/>
            <ac:spMk id="26" creationId="{0D510B60-7EE0-43C8-9786-3FC26A4FE74C}"/>
          </ac:spMkLst>
        </pc:spChg>
        <pc:spChg chg="add del mod">
          <ac:chgData name="Palit, Tapti" userId="dec6fbcd-7598-406a-8cbf-504d4a3bac15" providerId="ADAL" clId="{ECD42228-5B96-4A72-B268-C46DF994E6B7}" dt="2024-01-28T00:31:05.082" v="66663" actId="478"/>
          <ac:spMkLst>
            <pc:docMk/>
            <pc:sldMk cId="2785629372" sldId="1081"/>
            <ac:spMk id="27" creationId="{8A1A6208-2157-CD15-D5AC-E6E77334A81E}"/>
          </ac:spMkLst>
        </pc:spChg>
        <pc:spChg chg="add del mod">
          <ac:chgData name="Palit, Tapti" userId="dec6fbcd-7598-406a-8cbf-504d4a3bac15" providerId="ADAL" clId="{ECD42228-5B96-4A72-B268-C46DF994E6B7}" dt="2024-01-28T00:31:05.082" v="66663" actId="478"/>
          <ac:spMkLst>
            <pc:docMk/>
            <pc:sldMk cId="2785629372" sldId="1081"/>
            <ac:spMk id="28" creationId="{13B582BF-147B-4622-B3F8-38480154EFEE}"/>
          </ac:spMkLst>
        </pc:spChg>
        <pc:spChg chg="add del mod">
          <ac:chgData name="Palit, Tapti" userId="dec6fbcd-7598-406a-8cbf-504d4a3bac15" providerId="ADAL" clId="{ECD42228-5B96-4A72-B268-C46DF994E6B7}" dt="2024-01-28T00:31:05.082" v="66663" actId="478"/>
          <ac:spMkLst>
            <pc:docMk/>
            <pc:sldMk cId="2785629372" sldId="1081"/>
            <ac:spMk id="29" creationId="{0B7E9A07-FF58-45D9-8E4B-A39F7A5A4DF1}"/>
          </ac:spMkLst>
        </pc:spChg>
        <pc:spChg chg="add del mod">
          <ac:chgData name="Palit, Tapti" userId="dec6fbcd-7598-406a-8cbf-504d4a3bac15" providerId="ADAL" clId="{ECD42228-5B96-4A72-B268-C46DF994E6B7}" dt="2024-01-28T00:31:05.082" v="66663" actId="478"/>
          <ac:spMkLst>
            <pc:docMk/>
            <pc:sldMk cId="2785629372" sldId="1081"/>
            <ac:spMk id="30" creationId="{60F1A4E0-89DB-434B-9A15-A7B1F8E25EF5}"/>
          </ac:spMkLst>
        </pc:spChg>
        <pc:spChg chg="add del mod">
          <ac:chgData name="Palit, Tapti" userId="dec6fbcd-7598-406a-8cbf-504d4a3bac15" providerId="ADAL" clId="{ECD42228-5B96-4A72-B268-C46DF994E6B7}" dt="2024-01-28T00:31:05.082" v="66663" actId="478"/>
          <ac:spMkLst>
            <pc:docMk/>
            <pc:sldMk cId="2785629372" sldId="1081"/>
            <ac:spMk id="31" creationId="{F6945C37-A7CF-4E9F-9BE6-26C2ABAE7308}"/>
          </ac:spMkLst>
        </pc:spChg>
        <pc:spChg chg="add mod">
          <ac:chgData name="Palit, Tapti" userId="dec6fbcd-7598-406a-8cbf-504d4a3bac15" providerId="ADAL" clId="{ECD42228-5B96-4A72-B268-C46DF994E6B7}" dt="2024-01-28T00:31:12.461" v="66664"/>
          <ac:spMkLst>
            <pc:docMk/>
            <pc:sldMk cId="2785629372" sldId="1081"/>
            <ac:spMk id="32" creationId="{A7FA7750-9D52-D1EC-ED76-ADE7DFB445B9}"/>
          </ac:spMkLst>
        </pc:spChg>
        <pc:spChg chg="add del mod">
          <ac:chgData name="Palit, Tapti" userId="dec6fbcd-7598-406a-8cbf-504d4a3bac15" providerId="ADAL" clId="{ECD42228-5B96-4A72-B268-C46DF994E6B7}" dt="2024-01-28T00:31:05.082" v="66663" actId="478"/>
          <ac:spMkLst>
            <pc:docMk/>
            <pc:sldMk cId="2785629372" sldId="1081"/>
            <ac:spMk id="34" creationId="{5CC58C33-D66B-C7E0-AAAD-56A50D3EA399}"/>
          </ac:spMkLst>
        </pc:spChg>
        <pc:spChg chg="add mod">
          <ac:chgData name="Palit, Tapti" userId="dec6fbcd-7598-406a-8cbf-504d4a3bac15" providerId="ADAL" clId="{ECD42228-5B96-4A72-B268-C46DF994E6B7}" dt="2024-01-28T00:31:12.461" v="66664"/>
          <ac:spMkLst>
            <pc:docMk/>
            <pc:sldMk cId="2785629372" sldId="1081"/>
            <ac:spMk id="39" creationId="{ADF66D1D-515F-4503-AFF4-C3216438CDAC}"/>
          </ac:spMkLst>
        </pc:spChg>
        <pc:spChg chg="add mod">
          <ac:chgData name="Palit, Tapti" userId="dec6fbcd-7598-406a-8cbf-504d4a3bac15" providerId="ADAL" clId="{ECD42228-5B96-4A72-B268-C46DF994E6B7}" dt="2024-01-28T00:31:12.461" v="66664"/>
          <ac:spMkLst>
            <pc:docMk/>
            <pc:sldMk cId="2785629372" sldId="1081"/>
            <ac:spMk id="40" creationId="{CF924DAE-0911-9EEE-8C92-CE0A6340E6E3}"/>
          </ac:spMkLst>
        </pc:spChg>
        <pc:spChg chg="add mod">
          <ac:chgData name="Palit, Tapti" userId="dec6fbcd-7598-406a-8cbf-504d4a3bac15" providerId="ADAL" clId="{ECD42228-5B96-4A72-B268-C46DF994E6B7}" dt="2024-01-28T00:31:12.461" v="66664"/>
          <ac:spMkLst>
            <pc:docMk/>
            <pc:sldMk cId="2785629372" sldId="1081"/>
            <ac:spMk id="41" creationId="{D00D79B6-FA8C-B60F-4AAE-5B5F97779C67}"/>
          </ac:spMkLst>
        </pc:spChg>
        <pc:spChg chg="add mod">
          <ac:chgData name="Palit, Tapti" userId="dec6fbcd-7598-406a-8cbf-504d4a3bac15" providerId="ADAL" clId="{ECD42228-5B96-4A72-B268-C46DF994E6B7}" dt="2024-01-28T00:31:12.461" v="66664"/>
          <ac:spMkLst>
            <pc:docMk/>
            <pc:sldMk cId="2785629372" sldId="1081"/>
            <ac:spMk id="42" creationId="{ADF4C6F3-F2F1-99B1-CEA3-9EFB0971A6E6}"/>
          </ac:spMkLst>
        </pc:spChg>
        <pc:spChg chg="add mod">
          <ac:chgData name="Palit, Tapti" userId="dec6fbcd-7598-406a-8cbf-504d4a3bac15" providerId="ADAL" clId="{ECD42228-5B96-4A72-B268-C46DF994E6B7}" dt="2024-01-28T00:31:12.461" v="66664"/>
          <ac:spMkLst>
            <pc:docMk/>
            <pc:sldMk cId="2785629372" sldId="1081"/>
            <ac:spMk id="43" creationId="{F50A7868-B8D0-EC18-63CA-BDBD18FF4A32}"/>
          </ac:spMkLst>
        </pc:spChg>
        <pc:spChg chg="add mod">
          <ac:chgData name="Palit, Tapti" userId="dec6fbcd-7598-406a-8cbf-504d4a3bac15" providerId="ADAL" clId="{ECD42228-5B96-4A72-B268-C46DF994E6B7}" dt="2024-01-28T00:31:12.461" v="66664"/>
          <ac:spMkLst>
            <pc:docMk/>
            <pc:sldMk cId="2785629372" sldId="1081"/>
            <ac:spMk id="44" creationId="{74531AC9-7D78-812A-E6CD-EF0B99216FCB}"/>
          </ac:spMkLst>
        </pc:spChg>
        <pc:spChg chg="add mod">
          <ac:chgData name="Palit, Tapti" userId="dec6fbcd-7598-406a-8cbf-504d4a3bac15" providerId="ADAL" clId="{ECD42228-5B96-4A72-B268-C46DF994E6B7}" dt="2024-01-28T00:31:12.461" v="66664"/>
          <ac:spMkLst>
            <pc:docMk/>
            <pc:sldMk cId="2785629372" sldId="1081"/>
            <ac:spMk id="45" creationId="{9B0D08DA-FED4-D66E-E6CE-E75D7C9F5FD0}"/>
          </ac:spMkLst>
        </pc:spChg>
        <pc:spChg chg="add mod">
          <ac:chgData name="Palit, Tapti" userId="dec6fbcd-7598-406a-8cbf-504d4a3bac15" providerId="ADAL" clId="{ECD42228-5B96-4A72-B268-C46DF994E6B7}" dt="2024-01-28T00:31:12.461" v="66664"/>
          <ac:spMkLst>
            <pc:docMk/>
            <pc:sldMk cId="2785629372" sldId="1081"/>
            <ac:spMk id="46" creationId="{D7A9ACD4-4DBC-B345-8D3C-0D9527DF9665}"/>
          </ac:spMkLst>
        </pc:spChg>
        <pc:spChg chg="add mod">
          <ac:chgData name="Palit, Tapti" userId="dec6fbcd-7598-406a-8cbf-504d4a3bac15" providerId="ADAL" clId="{ECD42228-5B96-4A72-B268-C46DF994E6B7}" dt="2024-01-29T16:33:03.639" v="80399" actId="20577"/>
          <ac:spMkLst>
            <pc:docMk/>
            <pc:sldMk cId="2785629372" sldId="1081"/>
            <ac:spMk id="47" creationId="{087A029F-CF91-588F-C68D-FD7FDA669E6C}"/>
          </ac:spMkLst>
        </pc:spChg>
        <pc:spChg chg="add mod">
          <ac:chgData name="Palit, Tapti" userId="dec6fbcd-7598-406a-8cbf-504d4a3bac15" providerId="ADAL" clId="{ECD42228-5B96-4A72-B268-C46DF994E6B7}" dt="2024-01-28T00:31:12.461" v="66664"/>
          <ac:spMkLst>
            <pc:docMk/>
            <pc:sldMk cId="2785629372" sldId="1081"/>
            <ac:spMk id="48" creationId="{33E81A2D-E315-797D-F112-626485AAE954}"/>
          </ac:spMkLst>
        </pc:spChg>
        <pc:spChg chg="add mod">
          <ac:chgData name="Palit, Tapti" userId="dec6fbcd-7598-406a-8cbf-504d4a3bac15" providerId="ADAL" clId="{ECD42228-5B96-4A72-B268-C46DF994E6B7}" dt="2024-01-28T00:31:12.461" v="66664"/>
          <ac:spMkLst>
            <pc:docMk/>
            <pc:sldMk cId="2785629372" sldId="1081"/>
            <ac:spMk id="49" creationId="{D36105DC-EACB-6913-1B39-9B24335E8F03}"/>
          </ac:spMkLst>
        </pc:spChg>
        <pc:spChg chg="add mod">
          <ac:chgData name="Palit, Tapti" userId="dec6fbcd-7598-406a-8cbf-504d4a3bac15" providerId="ADAL" clId="{ECD42228-5B96-4A72-B268-C46DF994E6B7}" dt="2024-01-29T16:33:35.676" v="80466" actId="20577"/>
          <ac:spMkLst>
            <pc:docMk/>
            <pc:sldMk cId="2785629372" sldId="1081"/>
            <ac:spMk id="50" creationId="{89623375-7E6E-B994-A51D-EA09B938E78B}"/>
          </ac:spMkLst>
        </pc:spChg>
        <pc:spChg chg="add mod">
          <ac:chgData name="Palit, Tapti" userId="dec6fbcd-7598-406a-8cbf-504d4a3bac15" providerId="ADAL" clId="{ECD42228-5B96-4A72-B268-C46DF994E6B7}" dt="2024-01-28T00:31:12.461" v="66664"/>
          <ac:spMkLst>
            <pc:docMk/>
            <pc:sldMk cId="2785629372" sldId="1081"/>
            <ac:spMk id="52" creationId="{499560DB-9F16-247A-8B21-8EFE0D241AD1}"/>
          </ac:spMkLst>
        </pc:spChg>
        <pc:spChg chg="add del mod">
          <ac:chgData name="Palit, Tapti" userId="dec6fbcd-7598-406a-8cbf-504d4a3bac15" providerId="ADAL" clId="{ECD42228-5B96-4A72-B268-C46DF994E6B7}" dt="2024-01-28T00:31:05.082" v="66663" actId="478"/>
          <ac:spMkLst>
            <pc:docMk/>
            <pc:sldMk cId="2785629372" sldId="1081"/>
            <ac:spMk id="53" creationId="{5F3551C2-0A7C-4023-B344-41C4D2A06445}"/>
          </ac:spMkLst>
        </pc:spChg>
        <pc:spChg chg="add mod">
          <ac:chgData name="Palit, Tapti" userId="dec6fbcd-7598-406a-8cbf-504d4a3bac15" providerId="ADAL" clId="{ECD42228-5B96-4A72-B268-C46DF994E6B7}" dt="2024-01-28T00:31:12.461" v="66664"/>
          <ac:spMkLst>
            <pc:docMk/>
            <pc:sldMk cId="2785629372" sldId="1081"/>
            <ac:spMk id="54" creationId="{67E85A66-A19D-9982-C88E-232F1C74032E}"/>
          </ac:spMkLst>
        </pc:spChg>
        <pc:spChg chg="add mod">
          <ac:chgData name="Palit, Tapti" userId="dec6fbcd-7598-406a-8cbf-504d4a3bac15" providerId="ADAL" clId="{ECD42228-5B96-4A72-B268-C46DF994E6B7}" dt="2024-01-28T00:31:12.461" v="66664"/>
          <ac:spMkLst>
            <pc:docMk/>
            <pc:sldMk cId="2785629372" sldId="1081"/>
            <ac:spMk id="55" creationId="{CB9AD282-726E-DCAF-0E23-F9D9D9846A93}"/>
          </ac:spMkLst>
        </pc:spChg>
        <pc:spChg chg="add mod">
          <ac:chgData name="Palit, Tapti" userId="dec6fbcd-7598-406a-8cbf-504d4a3bac15" providerId="ADAL" clId="{ECD42228-5B96-4A72-B268-C46DF994E6B7}" dt="2024-01-28T00:31:12.461" v="66664"/>
          <ac:spMkLst>
            <pc:docMk/>
            <pc:sldMk cId="2785629372" sldId="1081"/>
            <ac:spMk id="57" creationId="{01185A40-2630-4073-15DB-CD7860D4B02E}"/>
          </ac:spMkLst>
        </pc:spChg>
        <pc:spChg chg="add mod">
          <ac:chgData name="Palit, Tapti" userId="dec6fbcd-7598-406a-8cbf-504d4a3bac15" providerId="ADAL" clId="{ECD42228-5B96-4A72-B268-C46DF994E6B7}" dt="2024-01-28T00:31:12.461" v="66664"/>
          <ac:spMkLst>
            <pc:docMk/>
            <pc:sldMk cId="2785629372" sldId="1081"/>
            <ac:spMk id="59" creationId="{FBDE6730-5F23-F49C-56FD-9CCD5C68F9B1}"/>
          </ac:spMkLst>
        </pc:spChg>
        <pc:spChg chg="add mod">
          <ac:chgData name="Palit, Tapti" userId="dec6fbcd-7598-406a-8cbf-504d4a3bac15" providerId="ADAL" clId="{ECD42228-5B96-4A72-B268-C46DF994E6B7}" dt="2024-01-28T00:31:12.461" v="66664"/>
          <ac:spMkLst>
            <pc:docMk/>
            <pc:sldMk cId="2785629372" sldId="1081"/>
            <ac:spMk id="60" creationId="{7B4FA05F-4638-4999-5D1E-C99AAEEDA8BB}"/>
          </ac:spMkLst>
        </pc:spChg>
        <pc:spChg chg="add del mod">
          <ac:chgData name="Palit, Tapti" userId="dec6fbcd-7598-406a-8cbf-504d4a3bac15" providerId="ADAL" clId="{ECD42228-5B96-4A72-B268-C46DF994E6B7}" dt="2024-01-28T22:19:55.334" v="69758" actId="478"/>
          <ac:spMkLst>
            <pc:docMk/>
            <pc:sldMk cId="2785629372" sldId="1081"/>
            <ac:spMk id="62" creationId="{20925C23-21B9-EDEF-C0AF-DC841648BA2A}"/>
          </ac:spMkLst>
        </pc:spChg>
        <pc:spChg chg="add del mod">
          <ac:chgData name="Palit, Tapti" userId="dec6fbcd-7598-406a-8cbf-504d4a3bac15" providerId="ADAL" clId="{ECD42228-5B96-4A72-B268-C46DF994E6B7}" dt="2024-01-28T22:19:59.105" v="69760" actId="478"/>
          <ac:spMkLst>
            <pc:docMk/>
            <pc:sldMk cId="2785629372" sldId="1081"/>
            <ac:spMk id="63" creationId="{2C91C9F0-1FCC-7F2E-E053-A694FD190860}"/>
          </ac:spMkLst>
        </pc:spChg>
        <pc:spChg chg="add mod">
          <ac:chgData name="Palit, Tapti" userId="dec6fbcd-7598-406a-8cbf-504d4a3bac15" providerId="ADAL" clId="{ECD42228-5B96-4A72-B268-C46DF994E6B7}" dt="2024-01-29T16:33:05.160" v="80400" actId="20577"/>
          <ac:spMkLst>
            <pc:docMk/>
            <pc:sldMk cId="2785629372" sldId="1081"/>
            <ac:spMk id="64" creationId="{2B865E49-605F-8A4D-A3DB-C2891EDAC621}"/>
          </ac:spMkLst>
        </pc:spChg>
        <pc:cxnChg chg="add del mod">
          <ac:chgData name="Palit, Tapti" userId="dec6fbcd-7598-406a-8cbf-504d4a3bac15" providerId="ADAL" clId="{ECD42228-5B96-4A72-B268-C46DF994E6B7}" dt="2024-01-28T00:31:05.082" v="66663" actId="478"/>
          <ac:cxnSpMkLst>
            <pc:docMk/>
            <pc:sldMk cId="2785629372" sldId="1081"/>
            <ac:cxnSpMk id="7" creationId="{BF737232-2317-413E-82A3-2A253AE8F44C}"/>
          </ac:cxnSpMkLst>
        </pc:cxnChg>
        <pc:cxnChg chg="add del mod">
          <ac:chgData name="Palit, Tapti" userId="dec6fbcd-7598-406a-8cbf-504d4a3bac15" providerId="ADAL" clId="{ECD42228-5B96-4A72-B268-C46DF994E6B7}" dt="2024-01-28T00:31:05.082" v="66663" actId="478"/>
          <ac:cxnSpMkLst>
            <pc:docMk/>
            <pc:sldMk cId="2785629372" sldId="1081"/>
            <ac:cxnSpMk id="8" creationId="{4FD5DFC4-65C0-4D58-A98C-FFF55BDF0576}"/>
          </ac:cxnSpMkLst>
        </pc:cxnChg>
        <pc:cxnChg chg="add del mod">
          <ac:chgData name="Palit, Tapti" userId="dec6fbcd-7598-406a-8cbf-504d4a3bac15" providerId="ADAL" clId="{ECD42228-5B96-4A72-B268-C46DF994E6B7}" dt="2024-01-28T00:31:05.082" v="66663" actId="478"/>
          <ac:cxnSpMkLst>
            <pc:docMk/>
            <pc:sldMk cId="2785629372" sldId="1081"/>
            <ac:cxnSpMk id="9" creationId="{08C418AE-18C7-4162-BA3B-F434EB4FCDF1}"/>
          </ac:cxnSpMkLst>
        </pc:cxnChg>
        <pc:cxnChg chg="add del mod">
          <ac:chgData name="Palit, Tapti" userId="dec6fbcd-7598-406a-8cbf-504d4a3bac15" providerId="ADAL" clId="{ECD42228-5B96-4A72-B268-C46DF994E6B7}" dt="2024-01-28T00:31:05.082" v="66663" actId="478"/>
          <ac:cxnSpMkLst>
            <pc:docMk/>
            <pc:sldMk cId="2785629372" sldId="1081"/>
            <ac:cxnSpMk id="10" creationId="{93A8CB59-F4C0-4C57-BB8D-C32B26E19135}"/>
          </ac:cxnSpMkLst>
        </pc:cxnChg>
        <pc:cxnChg chg="add del mod">
          <ac:chgData name="Palit, Tapti" userId="dec6fbcd-7598-406a-8cbf-504d4a3bac15" providerId="ADAL" clId="{ECD42228-5B96-4A72-B268-C46DF994E6B7}" dt="2024-01-28T00:31:05.082" v="66663" actId="478"/>
          <ac:cxnSpMkLst>
            <pc:docMk/>
            <pc:sldMk cId="2785629372" sldId="1081"/>
            <ac:cxnSpMk id="11" creationId="{5E49B63A-C121-40B1-9CEC-61127E41955A}"/>
          </ac:cxnSpMkLst>
        </pc:cxnChg>
        <pc:cxnChg chg="add del mod">
          <ac:chgData name="Palit, Tapti" userId="dec6fbcd-7598-406a-8cbf-504d4a3bac15" providerId="ADAL" clId="{ECD42228-5B96-4A72-B268-C46DF994E6B7}" dt="2024-01-28T00:31:05.082" v="66663" actId="478"/>
          <ac:cxnSpMkLst>
            <pc:docMk/>
            <pc:sldMk cId="2785629372" sldId="1081"/>
            <ac:cxnSpMk id="12" creationId="{7F95D869-6383-4667-8811-82DC00BC9A74}"/>
          </ac:cxnSpMkLst>
        </pc:cxnChg>
        <pc:cxnChg chg="add mod">
          <ac:chgData name="Palit, Tapti" userId="dec6fbcd-7598-406a-8cbf-504d4a3bac15" providerId="ADAL" clId="{ECD42228-5B96-4A72-B268-C46DF994E6B7}" dt="2024-01-28T00:31:12.461" v="66664"/>
          <ac:cxnSpMkLst>
            <pc:docMk/>
            <pc:sldMk cId="2785629372" sldId="1081"/>
            <ac:cxnSpMk id="33" creationId="{F2C412A3-8125-67A9-E49D-F17909835AFA}"/>
          </ac:cxnSpMkLst>
        </pc:cxnChg>
        <pc:cxnChg chg="add mod">
          <ac:chgData name="Palit, Tapti" userId="dec6fbcd-7598-406a-8cbf-504d4a3bac15" providerId="ADAL" clId="{ECD42228-5B96-4A72-B268-C46DF994E6B7}" dt="2024-01-28T00:31:12.461" v="66664"/>
          <ac:cxnSpMkLst>
            <pc:docMk/>
            <pc:sldMk cId="2785629372" sldId="1081"/>
            <ac:cxnSpMk id="35" creationId="{56A4936B-832B-58A3-C125-9EDD12F0FB9D}"/>
          </ac:cxnSpMkLst>
        </pc:cxnChg>
        <pc:cxnChg chg="add mod">
          <ac:chgData name="Palit, Tapti" userId="dec6fbcd-7598-406a-8cbf-504d4a3bac15" providerId="ADAL" clId="{ECD42228-5B96-4A72-B268-C46DF994E6B7}" dt="2024-01-28T00:31:12.461" v="66664"/>
          <ac:cxnSpMkLst>
            <pc:docMk/>
            <pc:sldMk cId="2785629372" sldId="1081"/>
            <ac:cxnSpMk id="36" creationId="{0D3FDA1E-AFD6-D003-0D52-764A08EA00DC}"/>
          </ac:cxnSpMkLst>
        </pc:cxnChg>
        <pc:cxnChg chg="add mod">
          <ac:chgData name="Palit, Tapti" userId="dec6fbcd-7598-406a-8cbf-504d4a3bac15" providerId="ADAL" clId="{ECD42228-5B96-4A72-B268-C46DF994E6B7}" dt="2024-01-28T00:31:12.461" v="66664"/>
          <ac:cxnSpMkLst>
            <pc:docMk/>
            <pc:sldMk cId="2785629372" sldId="1081"/>
            <ac:cxnSpMk id="37" creationId="{7E079BD3-B9A2-0EB0-15ED-6B1096D578C2}"/>
          </ac:cxnSpMkLst>
        </pc:cxnChg>
        <pc:cxnChg chg="add mod">
          <ac:chgData name="Palit, Tapti" userId="dec6fbcd-7598-406a-8cbf-504d4a3bac15" providerId="ADAL" clId="{ECD42228-5B96-4A72-B268-C46DF994E6B7}" dt="2024-01-28T00:31:12.461" v="66664"/>
          <ac:cxnSpMkLst>
            <pc:docMk/>
            <pc:sldMk cId="2785629372" sldId="1081"/>
            <ac:cxnSpMk id="38" creationId="{CCAD65E3-6CFD-6825-E5B6-354D381C7132}"/>
          </ac:cxnSpMkLst>
        </pc:cxnChg>
        <pc:cxnChg chg="add del mod">
          <ac:chgData name="Palit, Tapti" userId="dec6fbcd-7598-406a-8cbf-504d4a3bac15" providerId="ADAL" clId="{ECD42228-5B96-4A72-B268-C46DF994E6B7}" dt="2024-01-28T00:31:05.082" v="66663" actId="478"/>
          <ac:cxnSpMkLst>
            <pc:docMk/>
            <pc:sldMk cId="2785629372" sldId="1081"/>
            <ac:cxnSpMk id="51" creationId="{33C3BFE4-44CD-422A-B063-14885FBCC713}"/>
          </ac:cxnSpMkLst>
        </pc:cxnChg>
        <pc:cxnChg chg="add mod">
          <ac:chgData name="Palit, Tapti" userId="dec6fbcd-7598-406a-8cbf-504d4a3bac15" providerId="ADAL" clId="{ECD42228-5B96-4A72-B268-C46DF994E6B7}" dt="2024-01-28T00:31:12.461" v="66664"/>
          <ac:cxnSpMkLst>
            <pc:docMk/>
            <pc:sldMk cId="2785629372" sldId="1081"/>
            <ac:cxnSpMk id="56" creationId="{F11FBE40-55A2-B40F-8150-9C245B1E0620}"/>
          </ac:cxnSpMkLst>
        </pc:cxnChg>
        <pc:cxnChg chg="add mod">
          <ac:chgData name="Palit, Tapti" userId="dec6fbcd-7598-406a-8cbf-504d4a3bac15" providerId="ADAL" clId="{ECD42228-5B96-4A72-B268-C46DF994E6B7}" dt="2024-01-28T00:31:12.461" v="66664"/>
          <ac:cxnSpMkLst>
            <pc:docMk/>
            <pc:sldMk cId="2785629372" sldId="1081"/>
            <ac:cxnSpMk id="58" creationId="{3EAF1874-8965-6E23-DF1E-9DEC687C541B}"/>
          </ac:cxnSpMkLst>
        </pc:cxnChg>
        <pc:cxnChg chg="add del mod">
          <ac:chgData name="Palit, Tapti" userId="dec6fbcd-7598-406a-8cbf-504d4a3bac15" providerId="ADAL" clId="{ECD42228-5B96-4A72-B268-C46DF994E6B7}" dt="2024-01-28T22:19:57.239" v="69759" actId="478"/>
          <ac:cxnSpMkLst>
            <pc:docMk/>
            <pc:sldMk cId="2785629372" sldId="1081"/>
            <ac:cxnSpMk id="61" creationId="{14A1EC5F-ABE2-41AB-F7FD-498966C82013}"/>
          </ac:cxnSpMkLst>
        </pc:cxnChg>
      </pc:sldChg>
      <pc:sldChg chg="add mod modShow">
        <pc:chgData name="Palit, Tapti" userId="dec6fbcd-7598-406a-8cbf-504d4a3bac15" providerId="ADAL" clId="{ECD42228-5B96-4A72-B268-C46DF994E6B7}" dt="2024-01-28T22:21:43.612" v="69828" actId="729"/>
        <pc:sldMkLst>
          <pc:docMk/>
          <pc:sldMk cId="2237106757" sldId="1082"/>
        </pc:sldMkLst>
      </pc:sldChg>
      <pc:sldChg chg="addSp delSp modSp add del mod delAnim modAnim">
        <pc:chgData name="Palit, Tapti" userId="dec6fbcd-7598-406a-8cbf-504d4a3bac15" providerId="ADAL" clId="{ECD42228-5B96-4A72-B268-C46DF994E6B7}" dt="2024-01-28T22:21:31.304" v="69826" actId="2696"/>
        <pc:sldMkLst>
          <pc:docMk/>
          <pc:sldMk cId="2838625691" sldId="1082"/>
        </pc:sldMkLst>
        <pc:spChg chg="mod">
          <ac:chgData name="Palit, Tapti" userId="dec6fbcd-7598-406a-8cbf-504d4a3bac15" providerId="ADAL" clId="{ECD42228-5B96-4A72-B268-C46DF994E6B7}" dt="2024-01-28T00:38:33.151" v="67000" actId="20577"/>
          <ac:spMkLst>
            <pc:docMk/>
            <pc:sldMk cId="2838625691" sldId="1082"/>
            <ac:spMk id="2" creationId="{97543FA6-E7B5-E241-CCE1-930887A4059D}"/>
          </ac:spMkLst>
        </pc:spChg>
        <pc:spChg chg="mod">
          <ac:chgData name="Palit, Tapti" userId="dec6fbcd-7598-406a-8cbf-504d4a3bac15" providerId="ADAL" clId="{ECD42228-5B96-4A72-B268-C46DF994E6B7}" dt="2024-01-28T00:36:31.722" v="66897" actId="5793"/>
          <ac:spMkLst>
            <pc:docMk/>
            <pc:sldMk cId="2838625691" sldId="1082"/>
            <ac:spMk id="5" creationId="{3F13B49F-643F-6906-A210-A6CF19D3BE08}"/>
          </ac:spMkLst>
        </pc:spChg>
        <pc:spChg chg="add mod">
          <ac:chgData name="Palit, Tapti" userId="dec6fbcd-7598-406a-8cbf-504d4a3bac15" providerId="ADAL" clId="{ECD42228-5B96-4A72-B268-C46DF994E6B7}" dt="2024-01-28T00:27:20.108" v="66658" actId="1036"/>
          <ac:spMkLst>
            <pc:docMk/>
            <pc:sldMk cId="2838625691" sldId="1082"/>
            <ac:spMk id="25" creationId="{8A1A6208-2157-CD15-D5AC-E6E77334A81E}"/>
          </ac:spMkLst>
        </pc:spChg>
        <pc:spChg chg="del">
          <ac:chgData name="Palit, Tapti" userId="dec6fbcd-7598-406a-8cbf-504d4a3bac15" providerId="ADAL" clId="{ECD42228-5B96-4A72-B268-C46DF994E6B7}" dt="2024-01-28T00:26:30.067" v="66635" actId="21"/>
          <ac:spMkLst>
            <pc:docMk/>
            <pc:sldMk cId="2838625691" sldId="1082"/>
            <ac:spMk id="27" creationId="{8A1A6208-2157-CD15-D5AC-E6E77334A81E}"/>
          </ac:spMkLst>
        </pc:spChg>
        <pc:spChg chg="add mod">
          <ac:chgData name="Palit, Tapti" userId="dec6fbcd-7598-406a-8cbf-504d4a3bac15" providerId="ADAL" clId="{ECD42228-5B96-4A72-B268-C46DF994E6B7}" dt="2024-01-28T00:27:20.108" v="66658" actId="1036"/>
          <ac:spMkLst>
            <pc:docMk/>
            <pc:sldMk cId="2838625691" sldId="1082"/>
            <ac:spMk id="32" creationId="{5CC58C33-D66B-C7E0-AAAD-56A50D3EA399}"/>
          </ac:spMkLst>
        </pc:spChg>
        <pc:spChg chg="del">
          <ac:chgData name="Palit, Tapti" userId="dec6fbcd-7598-406a-8cbf-504d4a3bac15" providerId="ADAL" clId="{ECD42228-5B96-4A72-B268-C46DF994E6B7}" dt="2024-01-28T00:26:30.067" v="66635" actId="21"/>
          <ac:spMkLst>
            <pc:docMk/>
            <pc:sldMk cId="2838625691" sldId="1082"/>
            <ac:spMk id="34" creationId="{5CC58C33-D66B-C7E0-AAAD-56A50D3EA399}"/>
          </ac:spMkLst>
        </pc:spChg>
        <pc:spChg chg="add mod">
          <ac:chgData name="Palit, Tapti" userId="dec6fbcd-7598-406a-8cbf-504d4a3bac15" providerId="ADAL" clId="{ECD42228-5B96-4A72-B268-C46DF994E6B7}" dt="2024-01-28T00:27:00.489" v="66647" actId="1076"/>
          <ac:spMkLst>
            <pc:docMk/>
            <pc:sldMk cId="2838625691" sldId="1082"/>
            <ac:spMk id="35" creationId="{57BB983C-D4B0-62F5-78C6-5692279807E7}"/>
          </ac:spMkLst>
        </pc:spChg>
        <pc:spChg chg="add mod">
          <ac:chgData name="Palit, Tapti" userId="dec6fbcd-7598-406a-8cbf-504d4a3bac15" providerId="ADAL" clId="{ECD42228-5B96-4A72-B268-C46DF994E6B7}" dt="2024-01-28T00:27:00.489" v="66647" actId="1076"/>
          <ac:spMkLst>
            <pc:docMk/>
            <pc:sldMk cId="2838625691" sldId="1082"/>
            <ac:spMk id="36" creationId="{6AEE5BAA-18C0-0209-9942-B7CCEB5D2EBC}"/>
          </ac:spMkLst>
        </pc:spChg>
        <pc:spChg chg="add mod">
          <ac:chgData name="Palit, Tapti" userId="dec6fbcd-7598-406a-8cbf-504d4a3bac15" providerId="ADAL" clId="{ECD42228-5B96-4A72-B268-C46DF994E6B7}" dt="2024-01-28T00:37:45.407" v="66922" actId="14100"/>
          <ac:spMkLst>
            <pc:docMk/>
            <pc:sldMk cId="2838625691" sldId="1082"/>
            <ac:spMk id="37" creationId="{80F92C5A-80D9-B70F-BE54-BBE24765989B}"/>
          </ac:spMkLst>
        </pc:spChg>
        <pc:spChg chg="add mod">
          <ac:chgData name="Palit, Tapti" userId="dec6fbcd-7598-406a-8cbf-504d4a3bac15" providerId="ADAL" clId="{ECD42228-5B96-4A72-B268-C46DF994E6B7}" dt="2024-01-28T00:37:57.674" v="66924" actId="1076"/>
          <ac:spMkLst>
            <pc:docMk/>
            <pc:sldMk cId="2838625691" sldId="1082"/>
            <ac:spMk id="38" creationId="{B71C0A23-86FB-D719-B177-F25E712A3155}"/>
          </ac:spMkLst>
        </pc:spChg>
        <pc:spChg chg="add mod">
          <ac:chgData name="Palit, Tapti" userId="dec6fbcd-7598-406a-8cbf-504d4a3bac15" providerId="ADAL" clId="{ECD42228-5B96-4A72-B268-C46DF994E6B7}" dt="2024-01-28T00:38:11.891" v="66926" actId="1076"/>
          <ac:spMkLst>
            <pc:docMk/>
            <pc:sldMk cId="2838625691" sldId="1082"/>
            <ac:spMk id="39" creationId="{376039E3-C4F3-2AD0-C679-5E3884894705}"/>
          </ac:spMkLst>
        </pc:spChg>
        <pc:cxnChg chg="del mod">
          <ac:chgData name="Palit, Tapti" userId="dec6fbcd-7598-406a-8cbf-504d4a3bac15" providerId="ADAL" clId="{ECD42228-5B96-4A72-B268-C46DF994E6B7}" dt="2024-01-28T00:26:30.067" v="66635" actId="21"/>
          <ac:cxnSpMkLst>
            <pc:docMk/>
            <pc:sldMk cId="2838625691" sldId="1082"/>
            <ac:cxnSpMk id="7" creationId="{BF737232-2317-413E-82A3-2A253AE8F44C}"/>
          </ac:cxnSpMkLst>
        </pc:cxnChg>
        <pc:cxnChg chg="add mod">
          <ac:chgData name="Palit, Tapti" userId="dec6fbcd-7598-406a-8cbf-504d4a3bac15" providerId="ADAL" clId="{ECD42228-5B96-4A72-B268-C46DF994E6B7}" dt="2024-01-28T00:27:20.108" v="66658" actId="1036"/>
          <ac:cxnSpMkLst>
            <pc:docMk/>
            <pc:sldMk cId="2838625691" sldId="1082"/>
            <ac:cxnSpMk id="21" creationId="{BF737232-2317-413E-82A3-2A253AE8F44C}"/>
          </ac:cxnSpMkLst>
        </pc:cxnChg>
        <pc:cxnChg chg="add mod">
          <ac:chgData name="Palit, Tapti" userId="dec6fbcd-7598-406a-8cbf-504d4a3bac15" providerId="ADAL" clId="{ECD42228-5B96-4A72-B268-C46DF994E6B7}" dt="2024-01-28T00:27:00.489" v="66647" actId="1076"/>
          <ac:cxnSpMkLst>
            <pc:docMk/>
            <pc:sldMk cId="2838625691" sldId="1082"/>
            <ac:cxnSpMk id="33" creationId="{19AE9DF2-6C49-5296-F9C6-CCCD9251A7DB}"/>
          </ac:cxnSpMkLst>
        </pc:cxnChg>
      </pc:sldChg>
      <pc:sldChg chg="delSp add del mod delAnim modShow addCm modCm">
        <pc:chgData name="Palit, Tapti" userId="dec6fbcd-7598-406a-8cbf-504d4a3bac15" providerId="ADAL" clId="{ECD42228-5B96-4A72-B268-C46DF994E6B7}" dt="2024-01-28T04:07:02.607" v="67587" actId="2696"/>
        <pc:sldMkLst>
          <pc:docMk/>
          <pc:sldMk cId="195114622" sldId="1083"/>
        </pc:sldMkLst>
        <pc:picChg chg="del">
          <ac:chgData name="Palit, Tapti" userId="dec6fbcd-7598-406a-8cbf-504d4a3bac15" providerId="ADAL" clId="{ECD42228-5B96-4A72-B268-C46DF994E6B7}" dt="2024-01-28T02:54:10.536" v="67436" actId="478"/>
          <ac:picMkLst>
            <pc:docMk/>
            <pc:sldMk cId="195114622" sldId="1083"/>
            <ac:picMk id="5" creationId="{F59E0D9B-43A9-F0CE-F3CB-34C8FC9DB918}"/>
          </ac:picMkLst>
        </pc:picChg>
        <pc:extLst>
          <p:ext xmlns:p="http://schemas.openxmlformats.org/presentationml/2006/main" uri="{D6D511B9-2390-475A-947B-AFAB55BFBCF1}">
            <pc226:cmChg xmlns:pc226="http://schemas.microsoft.com/office/powerpoint/2022/06/main/command" chg="add">
              <pc226:chgData name="Palit, Tapti" userId="dec6fbcd-7598-406a-8cbf-504d4a3bac15" providerId="ADAL" clId="{ECD42228-5B96-4A72-B268-C46DF994E6B7}" dt="2024-01-28T03:45:39.024" v="67438"/>
              <pc2:cmMkLst xmlns:pc2="http://schemas.microsoft.com/office/powerpoint/2019/9/main/command">
                <pc:docMk/>
                <pc:sldMk cId="195114622" sldId="1083"/>
                <pc2:cmMk id="{0DB4A79A-08EF-47FA-81C2-6CB2783D3BE4}"/>
              </pc2:cmMkLst>
              <pc226:cmRplyChg chg="add">
                <pc226:chgData name="Palit, Tapti" userId="dec6fbcd-7598-406a-8cbf-504d4a3bac15" providerId="ADAL" clId="{ECD42228-5B96-4A72-B268-C46DF994E6B7}" dt="2024-01-28T03:45:39.024" v="67438"/>
                <pc2:cmRplyMkLst xmlns:pc2="http://schemas.microsoft.com/office/powerpoint/2019/9/main/command">
                  <pc:docMk/>
                  <pc:sldMk cId="195114622" sldId="1083"/>
                  <pc2:cmMk id="{0DB4A79A-08EF-47FA-81C2-6CB2783D3BE4}"/>
                  <pc2:cmRplyMk id="{6CE1DC8F-1A15-4FD8-8EF8-428DEF061EB3}"/>
                </pc2:cmRplyMkLst>
              </pc226:cmRplyChg>
            </pc226:cmChg>
          </p:ext>
        </pc:extLst>
      </pc:sldChg>
      <pc:sldChg chg="add del mod modShow">
        <pc:chgData name="Palit, Tapti" userId="dec6fbcd-7598-406a-8cbf-504d4a3bac15" providerId="ADAL" clId="{ECD42228-5B96-4A72-B268-C46DF994E6B7}" dt="2024-01-28T02:28:27.702" v="67401" actId="2696"/>
        <pc:sldMkLst>
          <pc:docMk/>
          <pc:sldMk cId="4055910281" sldId="1083"/>
        </pc:sldMkLst>
      </pc:sldChg>
      <pc:sldChg chg="modSp add del modAnim">
        <pc:chgData name="Palit, Tapti" userId="dec6fbcd-7598-406a-8cbf-504d4a3bac15" providerId="ADAL" clId="{ECD42228-5B96-4A72-B268-C46DF994E6B7}" dt="2024-01-28T22:05:21.265" v="69570" actId="2696"/>
        <pc:sldMkLst>
          <pc:docMk/>
          <pc:sldMk cId="14951157" sldId="1084"/>
        </pc:sldMkLst>
        <pc:spChg chg="mod">
          <ac:chgData name="Palit, Tapti" userId="dec6fbcd-7598-406a-8cbf-504d4a3bac15" providerId="ADAL" clId="{ECD42228-5B96-4A72-B268-C46DF994E6B7}" dt="2024-01-28T00:57:44.849" v="67152"/>
          <ac:spMkLst>
            <pc:docMk/>
            <pc:sldMk cId="14951157" sldId="1084"/>
            <ac:spMk id="9" creationId="{316FFEB7-D1FB-D196-E556-4FE5C30AAE99}"/>
          </ac:spMkLst>
        </pc:spChg>
      </pc:sldChg>
      <pc:sldChg chg="add mod modShow">
        <pc:chgData name="Palit, Tapti" userId="dec6fbcd-7598-406a-8cbf-504d4a3bac15" providerId="ADAL" clId="{ECD42228-5B96-4A72-B268-C46DF994E6B7}" dt="2024-01-28T22:05:26.833" v="69572" actId="729"/>
        <pc:sldMkLst>
          <pc:docMk/>
          <pc:sldMk cId="1043128713" sldId="1084"/>
        </pc:sldMkLst>
      </pc:sldChg>
      <pc:sldChg chg="modSp add del modAnim">
        <pc:chgData name="Palit, Tapti" userId="dec6fbcd-7598-406a-8cbf-504d4a3bac15" providerId="ADAL" clId="{ECD42228-5B96-4A72-B268-C46DF994E6B7}" dt="2024-01-28T22:05:21.265" v="69570" actId="2696"/>
        <pc:sldMkLst>
          <pc:docMk/>
          <pc:sldMk cId="614089123" sldId="1085"/>
        </pc:sldMkLst>
        <pc:spChg chg="mod">
          <ac:chgData name="Palit, Tapti" userId="dec6fbcd-7598-406a-8cbf-504d4a3bac15" providerId="ADAL" clId="{ECD42228-5B96-4A72-B268-C46DF994E6B7}" dt="2024-01-28T00:57:37.881" v="67151"/>
          <ac:spMkLst>
            <pc:docMk/>
            <pc:sldMk cId="614089123" sldId="1085"/>
            <ac:spMk id="9" creationId="{316FFEB7-D1FB-D196-E556-4FE5C30AAE99}"/>
          </ac:spMkLst>
        </pc:spChg>
      </pc:sldChg>
      <pc:sldChg chg="add mod modShow">
        <pc:chgData name="Palit, Tapti" userId="dec6fbcd-7598-406a-8cbf-504d4a3bac15" providerId="ADAL" clId="{ECD42228-5B96-4A72-B268-C46DF994E6B7}" dt="2024-01-28T22:05:26.833" v="69572" actId="729"/>
        <pc:sldMkLst>
          <pc:docMk/>
          <pc:sldMk cId="1608836401" sldId="1085"/>
        </pc:sldMkLst>
      </pc:sldChg>
      <pc:sldChg chg="add del">
        <pc:chgData name="Palit, Tapti" userId="dec6fbcd-7598-406a-8cbf-504d4a3bac15" providerId="ADAL" clId="{ECD42228-5B96-4A72-B268-C46DF994E6B7}" dt="2024-01-28T19:49:55.813" v="68603" actId="2696"/>
        <pc:sldMkLst>
          <pc:docMk/>
          <pc:sldMk cId="2384756536" sldId="1086"/>
        </pc:sldMkLst>
      </pc:sldChg>
      <pc:sldChg chg="add mod modShow">
        <pc:chgData name="Palit, Tapti" userId="dec6fbcd-7598-406a-8cbf-504d4a3bac15" providerId="ADAL" clId="{ECD42228-5B96-4A72-B268-C46DF994E6B7}" dt="2024-01-28T19:50:02.989" v="68605" actId="729"/>
        <pc:sldMkLst>
          <pc:docMk/>
          <pc:sldMk cId="2876118443" sldId="1086"/>
        </pc:sldMkLst>
      </pc:sldChg>
      <pc:sldChg chg="addSp delSp modSp new mod delAnim modAnim modNotesTx">
        <pc:chgData name="Palit, Tapti" userId="dec6fbcd-7598-406a-8cbf-504d4a3bac15" providerId="ADAL" clId="{ECD42228-5B96-4A72-B268-C46DF994E6B7}" dt="2024-02-07T01:34:24.033" v="99044" actId="20577"/>
        <pc:sldMkLst>
          <pc:docMk/>
          <pc:sldMk cId="2192467322" sldId="1087"/>
        </pc:sldMkLst>
        <pc:spChg chg="del">
          <ac:chgData name="Palit, Tapti" userId="dec6fbcd-7598-406a-8cbf-504d4a3bac15" providerId="ADAL" clId="{ECD42228-5B96-4A72-B268-C46DF994E6B7}" dt="2024-01-29T02:52:28.123" v="74747" actId="478"/>
          <ac:spMkLst>
            <pc:docMk/>
            <pc:sldMk cId="2192467322" sldId="1087"/>
            <ac:spMk id="2" creationId="{E5DA81BC-96CA-5D37-4215-5865EA40BD7B}"/>
          </ac:spMkLst>
        </pc:spChg>
        <pc:spChg chg="mod">
          <ac:chgData name="Palit, Tapti" userId="dec6fbcd-7598-406a-8cbf-504d4a3bac15" providerId="ADAL" clId="{ECD42228-5B96-4A72-B268-C46DF994E6B7}" dt="2024-01-29T02:55:40.863" v="74768" actId="20577"/>
          <ac:spMkLst>
            <pc:docMk/>
            <pc:sldMk cId="2192467322" sldId="1087"/>
            <ac:spMk id="3" creationId="{4C6324ED-DF4B-FBBD-1976-2F0ED68DABB1}"/>
          </ac:spMkLst>
        </pc:spChg>
        <pc:picChg chg="add">
          <ac:chgData name="Palit, Tapti" userId="dec6fbcd-7598-406a-8cbf-504d4a3bac15" providerId="ADAL" clId="{ECD42228-5B96-4A72-B268-C46DF994E6B7}" dt="2024-01-29T16:37:42.022" v="80812" actId="22"/>
          <ac:picMkLst>
            <pc:docMk/>
            <pc:sldMk cId="2192467322" sldId="1087"/>
            <ac:picMk id="5" creationId="{5E685A72-C32A-B456-8B98-1B71EB759057}"/>
          </ac:picMkLst>
        </pc:picChg>
        <pc:picChg chg="del">
          <ac:chgData name="Palit, Tapti" userId="dec6fbcd-7598-406a-8cbf-504d4a3bac15" providerId="ADAL" clId="{ECD42228-5B96-4A72-B268-C46DF994E6B7}" dt="2024-02-07T01:33:16.596" v="98963" actId="478"/>
          <ac:picMkLst>
            <pc:docMk/>
            <pc:sldMk cId="2192467322" sldId="1087"/>
            <ac:picMk id="5" creationId="{6723ACAF-4738-6541-D086-B7F6C06410D6}"/>
          </ac:picMkLst>
        </pc:picChg>
        <pc:picChg chg="add mod">
          <ac:chgData name="Palit, Tapti" userId="dec6fbcd-7598-406a-8cbf-504d4a3bac15" providerId="ADAL" clId="{ECD42228-5B96-4A72-B268-C46DF994E6B7}" dt="2024-02-07T01:33:23.205" v="98967" actId="1076"/>
          <ac:picMkLst>
            <pc:docMk/>
            <pc:sldMk cId="2192467322" sldId="1087"/>
            <ac:picMk id="6" creationId="{174226FA-E35A-D6FF-782A-F41BD58B6B9B}"/>
          </ac:picMkLst>
        </pc:picChg>
        <pc:picChg chg="add del mod">
          <ac:chgData name="Palit, Tapti" userId="dec6fbcd-7598-406a-8cbf-504d4a3bac15" providerId="ADAL" clId="{ECD42228-5B96-4A72-B268-C46DF994E6B7}" dt="2024-01-29T02:51:08.690" v="74704" actId="478"/>
          <ac:picMkLst>
            <pc:docMk/>
            <pc:sldMk cId="2192467322" sldId="1087"/>
            <ac:picMk id="6" creationId="{A6A090C8-88AF-9BA5-DDFF-E76DE70447A8}"/>
          </ac:picMkLst>
        </pc:picChg>
        <pc:picChg chg="add mod ord">
          <ac:chgData name="Palit, Tapti" userId="dec6fbcd-7598-406a-8cbf-504d4a3bac15" providerId="ADAL" clId="{ECD42228-5B96-4A72-B268-C46DF994E6B7}" dt="2024-01-29T02:57:28.837" v="74770" actId="170"/>
          <ac:picMkLst>
            <pc:docMk/>
            <pc:sldMk cId="2192467322" sldId="1087"/>
            <ac:picMk id="7" creationId="{85323F75-202E-72FA-643E-31521F9BAAFE}"/>
          </ac:picMkLst>
        </pc:picChg>
        <pc:picChg chg="add del mod">
          <ac:chgData name="Palit, Tapti" userId="dec6fbcd-7598-406a-8cbf-504d4a3bac15" providerId="ADAL" clId="{ECD42228-5B96-4A72-B268-C46DF994E6B7}" dt="2024-01-29T02:51:06.977" v="74703" actId="478"/>
          <ac:picMkLst>
            <pc:docMk/>
            <pc:sldMk cId="2192467322" sldId="1087"/>
            <ac:picMk id="8" creationId="{C71F431F-7641-0B88-653B-BA8E660A6F41}"/>
          </ac:picMkLst>
        </pc:picChg>
        <pc:picChg chg="add del mod">
          <ac:chgData name="Palit, Tapti" userId="dec6fbcd-7598-406a-8cbf-504d4a3bac15" providerId="ADAL" clId="{ECD42228-5B96-4A72-B268-C46DF994E6B7}" dt="2024-01-29T01:34:15.330" v="72411" actId="478"/>
          <ac:picMkLst>
            <pc:docMk/>
            <pc:sldMk cId="2192467322" sldId="1087"/>
            <ac:picMk id="10" creationId="{29F5C4F9-4423-1FD1-D63C-838D71010E92}"/>
          </ac:picMkLst>
        </pc:picChg>
        <pc:picChg chg="add mod ord">
          <ac:chgData name="Palit, Tapti" userId="dec6fbcd-7598-406a-8cbf-504d4a3bac15" providerId="ADAL" clId="{ECD42228-5B96-4A72-B268-C46DF994E6B7}" dt="2024-01-29T02:57:46.656" v="74776" actId="167"/>
          <ac:picMkLst>
            <pc:docMk/>
            <pc:sldMk cId="2192467322" sldId="1087"/>
            <ac:picMk id="10" creationId="{6D72392A-E88A-C54A-91D4-6F8FE4A7D146}"/>
          </ac:picMkLst>
        </pc:picChg>
        <pc:picChg chg="add mod">
          <ac:chgData name="Palit, Tapti" userId="dec6fbcd-7598-406a-8cbf-504d4a3bac15" providerId="ADAL" clId="{ECD42228-5B96-4A72-B268-C46DF994E6B7}" dt="2024-01-29T02:57:54.474" v="74778" actId="1076"/>
          <ac:picMkLst>
            <pc:docMk/>
            <pc:sldMk cId="2192467322" sldId="1087"/>
            <ac:picMk id="12" creationId="{D8E4EB8B-B0DC-DF46-311D-08FC30D485B2}"/>
          </ac:picMkLst>
        </pc:picChg>
        <pc:picChg chg="add del mod">
          <ac:chgData name="Palit, Tapti" userId="dec6fbcd-7598-406a-8cbf-504d4a3bac15" providerId="ADAL" clId="{ECD42228-5B96-4A72-B268-C46DF994E6B7}" dt="2024-01-29T16:37:41.426" v="80811" actId="478"/>
          <ac:picMkLst>
            <pc:docMk/>
            <pc:sldMk cId="2192467322" sldId="1087"/>
            <ac:picMk id="13" creationId="{9A6AEBEC-F2F2-72F6-B8D6-5FA59ACC2F70}"/>
          </ac:picMkLst>
        </pc:picChg>
        <pc:picChg chg="add del mod">
          <ac:chgData name="Palit, Tapti" userId="dec6fbcd-7598-406a-8cbf-504d4a3bac15" providerId="ADAL" clId="{ECD42228-5B96-4A72-B268-C46DF994E6B7}" dt="2024-01-29T02:57:42.401" v="74774" actId="478"/>
          <ac:picMkLst>
            <pc:docMk/>
            <pc:sldMk cId="2192467322" sldId="1087"/>
            <ac:picMk id="14" creationId="{340A2E87-6DE8-97D9-D408-6E50C086E976}"/>
          </ac:picMkLst>
        </pc:picChg>
        <pc:picChg chg="add del mod">
          <ac:chgData name="Palit, Tapti" userId="dec6fbcd-7598-406a-8cbf-504d4a3bac15" providerId="ADAL" clId="{ECD42228-5B96-4A72-B268-C46DF994E6B7}" dt="2024-01-29T03:40:09.940" v="75199" actId="478"/>
          <ac:picMkLst>
            <pc:docMk/>
            <pc:sldMk cId="2192467322" sldId="1087"/>
            <ac:picMk id="16" creationId="{0C526195-A8F1-0D0C-2A76-C4046A8E3C91}"/>
          </ac:picMkLst>
        </pc:picChg>
      </pc:sldChg>
      <pc:sldChg chg="addSp delSp modSp add mod">
        <pc:chgData name="Palit, Tapti" userId="dec6fbcd-7598-406a-8cbf-504d4a3bac15" providerId="ADAL" clId="{ECD42228-5B96-4A72-B268-C46DF994E6B7}" dt="2024-02-08T20:23:18.434" v="100581" actId="1076"/>
        <pc:sldMkLst>
          <pc:docMk/>
          <pc:sldMk cId="2267790097" sldId="1088"/>
        </pc:sldMkLst>
        <pc:spChg chg="mod">
          <ac:chgData name="Palit, Tapti" userId="dec6fbcd-7598-406a-8cbf-504d4a3bac15" providerId="ADAL" clId="{ECD42228-5B96-4A72-B268-C46DF994E6B7}" dt="2024-02-08T20:23:18.434" v="100581" actId="1076"/>
          <ac:spMkLst>
            <pc:docMk/>
            <pc:sldMk cId="2267790097" sldId="1088"/>
            <ac:spMk id="6" creationId="{D80AAE5E-C987-2073-CF46-586EDF8E146B}"/>
          </ac:spMkLst>
        </pc:spChg>
        <pc:spChg chg="del mod">
          <ac:chgData name="Palit, Tapti" userId="dec6fbcd-7598-406a-8cbf-504d4a3bac15" providerId="ADAL" clId="{ECD42228-5B96-4A72-B268-C46DF994E6B7}" dt="2024-01-30T02:50:59.169" v="84476" actId="478"/>
          <ac:spMkLst>
            <pc:docMk/>
            <pc:sldMk cId="2267790097" sldId="1088"/>
            <ac:spMk id="10" creationId="{D90FE0FB-9DF3-880E-9A32-CEFD9115E033}"/>
          </ac:spMkLst>
        </pc:spChg>
        <pc:spChg chg="mod">
          <ac:chgData name="Palit, Tapti" userId="dec6fbcd-7598-406a-8cbf-504d4a3bac15" providerId="ADAL" clId="{ECD42228-5B96-4A72-B268-C46DF994E6B7}" dt="2024-02-08T20:23:18.434" v="100581" actId="1076"/>
          <ac:spMkLst>
            <pc:docMk/>
            <pc:sldMk cId="2267790097" sldId="1088"/>
            <ac:spMk id="10" creationId="{E87637E2-9FB8-88AF-B5F3-AA097CA98F78}"/>
          </ac:spMkLst>
        </pc:spChg>
        <pc:spChg chg="del mod">
          <ac:chgData name="Palit, Tapti" userId="dec6fbcd-7598-406a-8cbf-504d4a3bac15" providerId="ADAL" clId="{ECD42228-5B96-4A72-B268-C46DF994E6B7}" dt="2024-01-30T02:50:59.169" v="84476" actId="478"/>
          <ac:spMkLst>
            <pc:docMk/>
            <pc:sldMk cId="2267790097" sldId="1088"/>
            <ac:spMk id="11" creationId="{849223D1-9D6E-7B27-5A36-2E13FD48F731}"/>
          </ac:spMkLst>
        </pc:spChg>
        <pc:spChg chg="mod">
          <ac:chgData name="Palit, Tapti" userId="dec6fbcd-7598-406a-8cbf-504d4a3bac15" providerId="ADAL" clId="{ECD42228-5B96-4A72-B268-C46DF994E6B7}" dt="2024-01-30T03:01:48.888" v="85049" actId="1076"/>
          <ac:spMkLst>
            <pc:docMk/>
            <pc:sldMk cId="2267790097" sldId="1088"/>
            <ac:spMk id="12" creationId="{A77A7921-A5EB-8E47-8F12-29F5C54CF25C}"/>
          </ac:spMkLst>
        </pc:spChg>
        <pc:spChg chg="mod">
          <ac:chgData name="Palit, Tapti" userId="dec6fbcd-7598-406a-8cbf-504d4a3bac15" providerId="ADAL" clId="{ECD42228-5B96-4A72-B268-C46DF994E6B7}" dt="2024-01-30T03:01:48.888" v="85049" actId="1076"/>
          <ac:spMkLst>
            <pc:docMk/>
            <pc:sldMk cId="2267790097" sldId="1088"/>
            <ac:spMk id="18" creationId="{C77AC8CC-7EE3-843C-E9D1-5052901D8F7E}"/>
          </ac:spMkLst>
        </pc:spChg>
        <pc:spChg chg="mod">
          <ac:chgData name="Palit, Tapti" userId="dec6fbcd-7598-406a-8cbf-504d4a3bac15" providerId="ADAL" clId="{ECD42228-5B96-4A72-B268-C46DF994E6B7}" dt="2024-01-30T03:01:48.888" v="85049" actId="1076"/>
          <ac:spMkLst>
            <pc:docMk/>
            <pc:sldMk cId="2267790097" sldId="1088"/>
            <ac:spMk id="19" creationId="{4AF07459-DF9B-A4EA-735D-68B4C39D3AE7}"/>
          </ac:spMkLst>
        </pc:spChg>
        <pc:spChg chg="mod">
          <ac:chgData name="Palit, Tapti" userId="dec6fbcd-7598-406a-8cbf-504d4a3bac15" providerId="ADAL" clId="{ECD42228-5B96-4A72-B268-C46DF994E6B7}" dt="2024-01-30T16:54:29.669" v="93128" actId="20577"/>
          <ac:spMkLst>
            <pc:docMk/>
            <pc:sldMk cId="2267790097" sldId="1088"/>
            <ac:spMk id="20" creationId="{42AC1122-DC43-D278-F903-19507BB6FD52}"/>
          </ac:spMkLst>
        </pc:spChg>
        <pc:spChg chg="mod">
          <ac:chgData name="Palit, Tapti" userId="dec6fbcd-7598-406a-8cbf-504d4a3bac15" providerId="ADAL" clId="{ECD42228-5B96-4A72-B268-C46DF994E6B7}" dt="2024-02-08T20:23:18.434" v="100581" actId="1076"/>
          <ac:spMkLst>
            <pc:docMk/>
            <pc:sldMk cId="2267790097" sldId="1088"/>
            <ac:spMk id="23" creationId="{038E23D4-5755-E514-2F42-039C24EF1F2A}"/>
          </ac:spMkLst>
        </pc:spChg>
        <pc:spChg chg="add del mod">
          <ac:chgData name="Palit, Tapti" userId="dec6fbcd-7598-406a-8cbf-504d4a3bac15" providerId="ADAL" clId="{ECD42228-5B96-4A72-B268-C46DF994E6B7}" dt="2024-01-30T03:15:14.736" v="85244" actId="478"/>
          <ac:spMkLst>
            <pc:docMk/>
            <pc:sldMk cId="2267790097" sldId="1088"/>
            <ac:spMk id="24" creationId="{4132DD54-4C39-8090-0C71-DA6CEBBAA406}"/>
          </ac:spMkLst>
        </pc:spChg>
        <pc:spChg chg="add del mod">
          <ac:chgData name="Palit, Tapti" userId="dec6fbcd-7598-406a-8cbf-504d4a3bac15" providerId="ADAL" clId="{ECD42228-5B96-4A72-B268-C46DF994E6B7}" dt="2024-01-30T03:15:14.736" v="85244" actId="478"/>
          <ac:spMkLst>
            <pc:docMk/>
            <pc:sldMk cId="2267790097" sldId="1088"/>
            <ac:spMk id="26" creationId="{F9C2A450-85D3-6AF3-A69C-176963297F1D}"/>
          </ac:spMkLst>
        </pc:spChg>
        <pc:spChg chg="mod">
          <ac:chgData name="Palit, Tapti" userId="dec6fbcd-7598-406a-8cbf-504d4a3bac15" providerId="ADAL" clId="{ECD42228-5B96-4A72-B268-C46DF994E6B7}" dt="2024-02-08T20:23:18.434" v="100581" actId="1076"/>
          <ac:spMkLst>
            <pc:docMk/>
            <pc:sldMk cId="2267790097" sldId="1088"/>
            <ac:spMk id="27" creationId="{C1BC1D85-3AE5-C850-AF91-A59864EB90CB}"/>
          </ac:spMkLst>
        </pc:spChg>
        <pc:spChg chg="mod">
          <ac:chgData name="Palit, Tapti" userId="dec6fbcd-7598-406a-8cbf-504d4a3bac15" providerId="ADAL" clId="{ECD42228-5B96-4A72-B268-C46DF994E6B7}" dt="2024-02-08T20:23:18.434" v="100581" actId="1076"/>
          <ac:spMkLst>
            <pc:docMk/>
            <pc:sldMk cId="2267790097" sldId="1088"/>
            <ac:spMk id="28" creationId="{C9718086-A2FB-EFF6-EF9D-D8AAF59CA509}"/>
          </ac:spMkLst>
        </pc:spChg>
        <pc:spChg chg="mod">
          <ac:chgData name="Palit, Tapti" userId="dec6fbcd-7598-406a-8cbf-504d4a3bac15" providerId="ADAL" clId="{ECD42228-5B96-4A72-B268-C46DF994E6B7}" dt="2024-02-08T20:23:18.434" v="100581" actId="1076"/>
          <ac:spMkLst>
            <pc:docMk/>
            <pc:sldMk cId="2267790097" sldId="1088"/>
            <ac:spMk id="29" creationId="{13E625FA-528F-0DB7-AFCB-AE767706D8DA}"/>
          </ac:spMkLst>
        </pc:spChg>
        <pc:grpChg chg="add mod">
          <ac:chgData name="Palit, Tapti" userId="dec6fbcd-7598-406a-8cbf-504d4a3bac15" providerId="ADAL" clId="{ECD42228-5B96-4A72-B268-C46DF994E6B7}" dt="2024-02-08T20:23:18.434" v="100581" actId="1076"/>
          <ac:grpSpMkLst>
            <pc:docMk/>
            <pc:sldMk cId="2267790097" sldId="1088"/>
            <ac:grpSpMk id="4" creationId="{A32DF222-EF49-4F4C-FEF2-4BF162FEC313}"/>
          </ac:grpSpMkLst>
        </pc:grpChg>
        <pc:grpChg chg="mod">
          <ac:chgData name="Palit, Tapti" userId="dec6fbcd-7598-406a-8cbf-504d4a3bac15" providerId="ADAL" clId="{ECD42228-5B96-4A72-B268-C46DF994E6B7}" dt="2024-02-08T20:23:18.434" v="100581" actId="1076"/>
          <ac:grpSpMkLst>
            <pc:docMk/>
            <pc:sldMk cId="2267790097" sldId="1088"/>
            <ac:grpSpMk id="5" creationId="{EA08BE60-540C-6CB0-2899-690013C9591B}"/>
          </ac:grpSpMkLst>
        </pc:grpChg>
        <pc:grpChg chg="add del mod">
          <ac:chgData name="Palit, Tapti" userId="dec6fbcd-7598-406a-8cbf-504d4a3bac15" providerId="ADAL" clId="{ECD42228-5B96-4A72-B268-C46DF994E6B7}" dt="2024-02-08T20:23:14.110" v="100579" actId="478"/>
          <ac:grpSpMkLst>
            <pc:docMk/>
            <pc:sldMk cId="2267790097" sldId="1088"/>
            <ac:grpSpMk id="7" creationId="{50869F04-39E1-E28F-5067-3E4F73C78721}"/>
          </ac:grpSpMkLst>
        </pc:grpChg>
        <pc:grpChg chg="mod">
          <ac:chgData name="Palit, Tapti" userId="dec6fbcd-7598-406a-8cbf-504d4a3bac15" providerId="ADAL" clId="{ECD42228-5B96-4A72-B268-C46DF994E6B7}" dt="2024-01-30T03:01:48.888" v="85049" actId="1076"/>
          <ac:grpSpMkLst>
            <pc:docMk/>
            <pc:sldMk cId="2267790097" sldId="1088"/>
            <ac:grpSpMk id="17" creationId="{CE2CD97C-7758-5E65-F7AE-C7CB81266B86}"/>
          </ac:grpSpMkLst>
        </pc:grpChg>
        <pc:grpChg chg="mod">
          <ac:chgData name="Palit, Tapti" userId="dec6fbcd-7598-406a-8cbf-504d4a3bac15" providerId="ADAL" clId="{ECD42228-5B96-4A72-B268-C46DF994E6B7}" dt="2024-02-08T20:23:18.434" v="100581" actId="1076"/>
          <ac:grpSpMkLst>
            <pc:docMk/>
            <pc:sldMk cId="2267790097" sldId="1088"/>
            <ac:grpSpMk id="26" creationId="{36E0D7E1-2250-C3F5-A199-E399A7584E0A}"/>
          </ac:grpSpMkLst>
        </pc:grpChg>
        <pc:picChg chg="add del mod">
          <ac:chgData name="Palit, Tapti" userId="dec6fbcd-7598-406a-8cbf-504d4a3bac15" providerId="ADAL" clId="{ECD42228-5B96-4A72-B268-C46DF994E6B7}" dt="2024-01-30T02:50:36.934" v="84473" actId="478"/>
          <ac:picMkLst>
            <pc:docMk/>
            <pc:sldMk cId="2267790097" sldId="1088"/>
            <ac:picMk id="5" creationId="{941EC1A3-9973-0AD5-09D6-AD19DA7B160F}"/>
          </ac:picMkLst>
        </pc:picChg>
        <pc:picChg chg="add del mod">
          <ac:chgData name="Palit, Tapti" userId="dec6fbcd-7598-406a-8cbf-504d4a3bac15" providerId="ADAL" clId="{ECD42228-5B96-4A72-B268-C46DF994E6B7}" dt="2024-01-30T02:50:59.169" v="84476" actId="478"/>
          <ac:picMkLst>
            <pc:docMk/>
            <pc:sldMk cId="2267790097" sldId="1088"/>
            <ac:picMk id="6" creationId="{C11430F6-2646-240E-BA12-D35D4D4BCE1C}"/>
          </ac:picMkLst>
        </pc:picChg>
        <pc:picChg chg="mod">
          <ac:chgData name="Palit, Tapti" userId="dec6fbcd-7598-406a-8cbf-504d4a3bac15" providerId="ADAL" clId="{ECD42228-5B96-4A72-B268-C46DF994E6B7}" dt="2024-01-30T03:01:48.888" v="85049" actId="1076"/>
          <ac:picMkLst>
            <pc:docMk/>
            <pc:sldMk cId="2267790097" sldId="1088"/>
            <ac:picMk id="8" creationId="{0319A11B-3FF0-0620-371B-973C223C0B74}"/>
          </ac:picMkLst>
        </pc:picChg>
        <pc:picChg chg="mod">
          <ac:chgData name="Palit, Tapti" userId="dec6fbcd-7598-406a-8cbf-504d4a3bac15" providerId="ADAL" clId="{ECD42228-5B96-4A72-B268-C46DF994E6B7}" dt="2024-01-30T03:01:48.888" v="85049" actId="1076"/>
          <ac:picMkLst>
            <pc:docMk/>
            <pc:sldMk cId="2267790097" sldId="1088"/>
            <ac:picMk id="9" creationId="{5B279908-E04D-98E0-8F05-6C1F5A899947}"/>
          </ac:picMkLst>
        </pc:picChg>
        <pc:picChg chg="del">
          <ac:chgData name="Palit, Tapti" userId="dec6fbcd-7598-406a-8cbf-504d4a3bac15" providerId="ADAL" clId="{ECD42228-5B96-4A72-B268-C46DF994E6B7}" dt="2024-01-28T21:05:59.042" v="68630" actId="478"/>
          <ac:picMkLst>
            <pc:docMk/>
            <pc:sldMk cId="2267790097" sldId="1088"/>
            <ac:picMk id="13" creationId="{D6F8F45B-F07F-0BEA-03B7-5040EDE14947}"/>
          </ac:picMkLst>
        </pc:picChg>
        <pc:picChg chg="del">
          <ac:chgData name="Palit, Tapti" userId="dec6fbcd-7598-406a-8cbf-504d4a3bac15" providerId="ADAL" clId="{ECD42228-5B96-4A72-B268-C46DF994E6B7}" dt="2024-01-30T02:50:36.934" v="84473" actId="478"/>
          <ac:picMkLst>
            <pc:docMk/>
            <pc:sldMk cId="2267790097" sldId="1088"/>
            <ac:picMk id="14" creationId="{A123DA6A-8928-8DFF-1B45-3444C1D65859}"/>
          </ac:picMkLst>
        </pc:picChg>
        <pc:picChg chg="mod">
          <ac:chgData name="Palit, Tapti" userId="dec6fbcd-7598-406a-8cbf-504d4a3bac15" providerId="ADAL" clId="{ECD42228-5B96-4A72-B268-C46DF994E6B7}" dt="2024-02-08T20:23:18.434" v="100581" actId="1076"/>
          <ac:picMkLst>
            <pc:docMk/>
            <pc:sldMk cId="2267790097" sldId="1088"/>
            <ac:picMk id="14" creationId="{B07411AC-DCC2-BE15-8E3D-8F4C3654CA46}"/>
          </ac:picMkLst>
        </pc:picChg>
        <pc:picChg chg="mod">
          <ac:chgData name="Palit, Tapti" userId="dec6fbcd-7598-406a-8cbf-504d4a3bac15" providerId="ADAL" clId="{ECD42228-5B96-4A72-B268-C46DF994E6B7}" dt="2024-02-08T20:23:18.434" v="100581" actId="1076"/>
          <ac:picMkLst>
            <pc:docMk/>
            <pc:sldMk cId="2267790097" sldId="1088"/>
            <ac:picMk id="15" creationId="{BF7A555C-5C3D-A4DD-BFE8-16E12459F713}"/>
          </ac:picMkLst>
        </pc:picChg>
        <pc:picChg chg="del">
          <ac:chgData name="Palit, Tapti" userId="dec6fbcd-7598-406a-8cbf-504d4a3bac15" providerId="ADAL" clId="{ECD42228-5B96-4A72-B268-C46DF994E6B7}" dt="2024-01-30T02:50:36.934" v="84473" actId="478"/>
          <ac:picMkLst>
            <pc:docMk/>
            <pc:sldMk cId="2267790097" sldId="1088"/>
            <ac:picMk id="15" creationId="{F99A1A1E-2467-81B9-E04D-C4A4F089A7B8}"/>
          </ac:picMkLst>
        </pc:picChg>
        <pc:picChg chg="mod">
          <ac:chgData name="Palit, Tapti" userId="dec6fbcd-7598-406a-8cbf-504d4a3bac15" providerId="ADAL" clId="{ECD42228-5B96-4A72-B268-C46DF994E6B7}" dt="2024-01-30T03:01:48.888" v="85049" actId="1076"/>
          <ac:picMkLst>
            <pc:docMk/>
            <pc:sldMk cId="2267790097" sldId="1088"/>
            <ac:picMk id="21" creationId="{ADF035B3-FB7C-1652-3F45-6B1EB3B27CC2}"/>
          </ac:picMkLst>
        </pc:picChg>
        <pc:picChg chg="mod">
          <ac:chgData name="Palit, Tapti" userId="dec6fbcd-7598-406a-8cbf-504d4a3bac15" providerId="ADAL" clId="{ECD42228-5B96-4A72-B268-C46DF994E6B7}" dt="2024-01-30T03:01:48.888" v="85049" actId="1076"/>
          <ac:picMkLst>
            <pc:docMk/>
            <pc:sldMk cId="2267790097" sldId="1088"/>
            <ac:picMk id="22" creationId="{EE41A215-3D9A-8A58-2EA7-482C862C409F}"/>
          </ac:picMkLst>
        </pc:picChg>
        <pc:picChg chg="add del mod">
          <ac:chgData name="Palit, Tapti" userId="dec6fbcd-7598-406a-8cbf-504d4a3bac15" providerId="ADAL" clId="{ECD42228-5B96-4A72-B268-C46DF994E6B7}" dt="2024-01-30T03:15:14.736" v="85244" actId="478"/>
          <ac:picMkLst>
            <pc:docMk/>
            <pc:sldMk cId="2267790097" sldId="1088"/>
            <ac:picMk id="23" creationId="{DC9417FC-B535-8CA4-9342-EF34B68BA1BF}"/>
          </ac:picMkLst>
        </pc:picChg>
        <pc:picChg chg="add del mod">
          <ac:chgData name="Palit, Tapti" userId="dec6fbcd-7598-406a-8cbf-504d4a3bac15" providerId="ADAL" clId="{ECD42228-5B96-4A72-B268-C46DF994E6B7}" dt="2024-01-30T03:15:14.736" v="85244" actId="478"/>
          <ac:picMkLst>
            <pc:docMk/>
            <pc:sldMk cId="2267790097" sldId="1088"/>
            <ac:picMk id="25" creationId="{1A788A7E-10F2-3479-835C-7CBC9DCB1CEE}"/>
          </ac:picMkLst>
        </pc:picChg>
        <pc:picChg chg="add del mod">
          <ac:chgData name="Palit, Tapti" userId="dec6fbcd-7598-406a-8cbf-504d4a3bac15" providerId="ADAL" clId="{ECD42228-5B96-4A72-B268-C46DF994E6B7}" dt="2024-01-30T03:15:14.736" v="85244" actId="478"/>
          <ac:picMkLst>
            <pc:docMk/>
            <pc:sldMk cId="2267790097" sldId="1088"/>
            <ac:picMk id="27" creationId="{94B6A3CA-5228-4849-10F6-15DB3ADFC3BB}"/>
          </ac:picMkLst>
        </pc:picChg>
        <pc:picChg chg="mod">
          <ac:chgData name="Palit, Tapti" userId="dec6fbcd-7598-406a-8cbf-504d4a3bac15" providerId="ADAL" clId="{ECD42228-5B96-4A72-B268-C46DF994E6B7}" dt="2024-02-08T20:23:18.434" v="100581" actId="1076"/>
          <ac:picMkLst>
            <pc:docMk/>
            <pc:sldMk cId="2267790097" sldId="1088"/>
            <ac:picMk id="30" creationId="{41E5C2B0-43AA-335A-0BAE-74C963A93B8D}"/>
          </ac:picMkLst>
        </pc:picChg>
        <pc:picChg chg="mod">
          <ac:chgData name="Palit, Tapti" userId="dec6fbcd-7598-406a-8cbf-504d4a3bac15" providerId="ADAL" clId="{ECD42228-5B96-4A72-B268-C46DF994E6B7}" dt="2024-02-08T20:23:18.434" v="100581" actId="1076"/>
          <ac:picMkLst>
            <pc:docMk/>
            <pc:sldMk cId="2267790097" sldId="1088"/>
            <ac:picMk id="31" creationId="{4DDA1412-241B-FD04-88BD-E004E8E7FB9C}"/>
          </ac:picMkLst>
        </pc:picChg>
        <pc:picChg chg="del">
          <ac:chgData name="Palit, Tapti" userId="dec6fbcd-7598-406a-8cbf-504d4a3bac15" providerId="ADAL" clId="{ECD42228-5B96-4A72-B268-C46DF994E6B7}" dt="2024-01-30T02:50:59.169" v="84476" actId="478"/>
          <ac:picMkLst>
            <pc:docMk/>
            <pc:sldMk cId="2267790097" sldId="1088"/>
            <ac:picMk id="1028" creationId="{1741705E-DA8B-1AEC-6BF6-D4A5135A8EC8}"/>
          </ac:picMkLst>
        </pc:picChg>
        <pc:picChg chg="del">
          <ac:chgData name="Palit, Tapti" userId="dec6fbcd-7598-406a-8cbf-504d4a3bac15" providerId="ADAL" clId="{ECD42228-5B96-4A72-B268-C46DF994E6B7}" dt="2024-01-30T02:50:59.169" v="84476" actId="478"/>
          <ac:picMkLst>
            <pc:docMk/>
            <pc:sldMk cId="2267790097" sldId="1088"/>
            <ac:picMk id="1030" creationId="{8D78B493-7ED8-F252-68E5-27303818D863}"/>
          </ac:picMkLst>
        </pc:picChg>
        <pc:cxnChg chg="mod">
          <ac:chgData name="Palit, Tapti" userId="dec6fbcd-7598-406a-8cbf-504d4a3bac15" providerId="ADAL" clId="{ECD42228-5B96-4A72-B268-C46DF994E6B7}" dt="2024-02-08T20:23:18.434" v="100581" actId="1076"/>
          <ac:cxnSpMkLst>
            <pc:docMk/>
            <pc:sldMk cId="2267790097" sldId="1088"/>
            <ac:cxnSpMk id="11" creationId="{EAA96DE9-19D1-2889-2028-E8B6EDA87CE2}"/>
          </ac:cxnSpMkLst>
        </pc:cxnChg>
        <pc:cxnChg chg="mod">
          <ac:chgData name="Palit, Tapti" userId="dec6fbcd-7598-406a-8cbf-504d4a3bac15" providerId="ADAL" clId="{ECD42228-5B96-4A72-B268-C46DF994E6B7}" dt="2024-01-30T19:18:32.651" v="93977" actId="692"/>
          <ac:cxnSpMkLst>
            <pc:docMk/>
            <pc:sldMk cId="2267790097" sldId="1088"/>
            <ac:cxnSpMk id="13" creationId="{8465CE3F-827E-53EB-44FB-AC23DBF372A2}"/>
          </ac:cxnSpMkLst>
        </pc:cxnChg>
        <pc:cxnChg chg="mod">
          <ac:chgData name="Palit, Tapti" userId="dec6fbcd-7598-406a-8cbf-504d4a3bac15" providerId="ADAL" clId="{ECD42228-5B96-4A72-B268-C46DF994E6B7}" dt="2024-01-30T19:18:36.075" v="93978" actId="692"/>
          <ac:cxnSpMkLst>
            <pc:docMk/>
            <pc:sldMk cId="2267790097" sldId="1088"/>
            <ac:cxnSpMk id="16" creationId="{5A127530-4974-BF96-62DF-A6CFE3A004F7}"/>
          </ac:cxnSpMkLst>
        </pc:cxnChg>
        <pc:cxnChg chg="mod">
          <ac:chgData name="Palit, Tapti" userId="dec6fbcd-7598-406a-8cbf-504d4a3bac15" providerId="ADAL" clId="{ECD42228-5B96-4A72-B268-C46DF994E6B7}" dt="2024-02-08T20:23:18.434" v="100581" actId="1076"/>
          <ac:cxnSpMkLst>
            <pc:docMk/>
            <pc:sldMk cId="2267790097" sldId="1088"/>
            <ac:cxnSpMk id="24" creationId="{BA8B4B67-F9AF-0D62-9194-EBEAF17FEDDE}"/>
          </ac:cxnSpMkLst>
        </pc:cxnChg>
        <pc:cxnChg chg="mod">
          <ac:chgData name="Palit, Tapti" userId="dec6fbcd-7598-406a-8cbf-504d4a3bac15" providerId="ADAL" clId="{ECD42228-5B96-4A72-B268-C46DF994E6B7}" dt="2024-02-08T20:23:18.434" v="100581" actId="1076"/>
          <ac:cxnSpMkLst>
            <pc:docMk/>
            <pc:sldMk cId="2267790097" sldId="1088"/>
            <ac:cxnSpMk id="25" creationId="{B680C277-5425-2781-F254-2CCB633EF5EC}"/>
          </ac:cxnSpMkLst>
        </pc:cxnChg>
      </pc:sldChg>
      <pc:sldChg chg="addSp modSp add del mod modNotesTx">
        <pc:chgData name="Palit, Tapti" userId="dec6fbcd-7598-406a-8cbf-504d4a3bac15" providerId="ADAL" clId="{ECD42228-5B96-4A72-B268-C46DF994E6B7}" dt="2024-01-30T04:19:22.030" v="86171" actId="47"/>
        <pc:sldMkLst>
          <pc:docMk/>
          <pc:sldMk cId="2990312088" sldId="1089"/>
        </pc:sldMkLst>
        <pc:spChg chg="mod">
          <ac:chgData name="Palit, Tapti" userId="dec6fbcd-7598-406a-8cbf-504d4a3bac15" providerId="ADAL" clId="{ECD42228-5B96-4A72-B268-C46DF994E6B7}" dt="2024-01-28T04:42:29.222" v="68418"/>
          <ac:spMkLst>
            <pc:docMk/>
            <pc:sldMk cId="2990312088" sldId="1089"/>
            <ac:spMk id="3" creationId="{718731F3-A54E-5387-C447-464520FADB53}"/>
          </ac:spMkLst>
        </pc:spChg>
        <pc:spChg chg="mod">
          <ac:chgData name="Palit, Tapti" userId="dec6fbcd-7598-406a-8cbf-504d4a3bac15" providerId="ADAL" clId="{ECD42228-5B96-4A72-B268-C46DF994E6B7}" dt="2024-01-30T03:55:17.492" v="85862" actId="20577"/>
          <ac:spMkLst>
            <pc:docMk/>
            <pc:sldMk cId="2990312088" sldId="1089"/>
            <ac:spMk id="6" creationId="{CDF54C75-8E57-C212-0645-30E19DBAEFC3}"/>
          </ac:spMkLst>
        </pc:spChg>
        <pc:spChg chg="add mod">
          <ac:chgData name="Palit, Tapti" userId="dec6fbcd-7598-406a-8cbf-504d4a3bac15" providerId="ADAL" clId="{ECD42228-5B96-4A72-B268-C46DF994E6B7}" dt="2024-01-28T04:34:04.707" v="68044" actId="14100"/>
          <ac:spMkLst>
            <pc:docMk/>
            <pc:sldMk cId="2990312088" sldId="1089"/>
            <ac:spMk id="8" creationId="{DB7B5213-11C6-A3C0-4E70-9E6677B2F224}"/>
          </ac:spMkLst>
        </pc:spChg>
        <pc:spChg chg="add mod">
          <ac:chgData name="Palit, Tapti" userId="dec6fbcd-7598-406a-8cbf-504d4a3bac15" providerId="ADAL" clId="{ECD42228-5B96-4A72-B268-C46DF994E6B7}" dt="2024-01-28T04:34:25.564" v="68061" actId="14100"/>
          <ac:spMkLst>
            <pc:docMk/>
            <pc:sldMk cId="2990312088" sldId="1089"/>
            <ac:spMk id="9" creationId="{4E4F0373-72D5-4EA0-B448-852EF78EEC61}"/>
          </ac:spMkLst>
        </pc:spChg>
        <pc:spChg chg="mod">
          <ac:chgData name="Palit, Tapti" userId="dec6fbcd-7598-406a-8cbf-504d4a3bac15" providerId="ADAL" clId="{ECD42228-5B96-4A72-B268-C46DF994E6B7}" dt="2024-01-29T15:55:28.426" v="79663" actId="1076"/>
          <ac:spMkLst>
            <pc:docMk/>
            <pc:sldMk cId="2990312088" sldId="1089"/>
            <ac:spMk id="10" creationId="{5FFBCE17-2E8F-514E-9EDF-96C428BD1084}"/>
          </ac:spMkLst>
        </pc:spChg>
        <pc:cxnChg chg="mod">
          <ac:chgData name="Palit, Tapti" userId="dec6fbcd-7598-406a-8cbf-504d4a3bac15" providerId="ADAL" clId="{ECD42228-5B96-4A72-B268-C46DF994E6B7}" dt="2024-01-29T15:55:28.426" v="79663" actId="1076"/>
          <ac:cxnSpMkLst>
            <pc:docMk/>
            <pc:sldMk cId="2990312088" sldId="1089"/>
            <ac:cxnSpMk id="7" creationId="{80E78128-A65E-6EF7-FDBF-E9237BE08A41}"/>
          </ac:cxnSpMkLst>
        </pc:cxnChg>
      </pc:sldChg>
      <pc:sldChg chg="addSp delSp modSp add del mod">
        <pc:chgData name="Palit, Tapti" userId="dec6fbcd-7598-406a-8cbf-504d4a3bac15" providerId="ADAL" clId="{ECD42228-5B96-4A72-B268-C46DF994E6B7}" dt="2024-01-28T21:31:52.319" v="69114" actId="47"/>
        <pc:sldMkLst>
          <pc:docMk/>
          <pc:sldMk cId="1620085511" sldId="1090"/>
        </pc:sldMkLst>
        <pc:spChg chg="mod">
          <ac:chgData name="Palit, Tapti" userId="dec6fbcd-7598-406a-8cbf-504d4a3bac15" providerId="ADAL" clId="{ECD42228-5B96-4A72-B268-C46DF994E6B7}" dt="2024-01-28T21:12:21.560" v="68717" actId="1076"/>
          <ac:spMkLst>
            <pc:docMk/>
            <pc:sldMk cId="1620085511" sldId="1090"/>
            <ac:spMk id="5" creationId="{3D373F79-5AD1-75EC-290D-9961F87C759F}"/>
          </ac:spMkLst>
        </pc:spChg>
        <pc:spChg chg="mod">
          <ac:chgData name="Palit, Tapti" userId="dec6fbcd-7598-406a-8cbf-504d4a3bac15" providerId="ADAL" clId="{ECD42228-5B96-4A72-B268-C46DF994E6B7}" dt="2024-01-28T21:12:21.560" v="68717" actId="1076"/>
          <ac:spMkLst>
            <pc:docMk/>
            <pc:sldMk cId="1620085511" sldId="1090"/>
            <ac:spMk id="8" creationId="{885F85A1-4076-A50D-98B5-C6EE4BE5346E}"/>
          </ac:spMkLst>
        </pc:spChg>
        <pc:spChg chg="mod">
          <ac:chgData name="Palit, Tapti" userId="dec6fbcd-7598-406a-8cbf-504d4a3bac15" providerId="ADAL" clId="{ECD42228-5B96-4A72-B268-C46DF994E6B7}" dt="2024-01-28T21:12:21.560" v="68717" actId="1076"/>
          <ac:spMkLst>
            <pc:docMk/>
            <pc:sldMk cId="1620085511" sldId="1090"/>
            <ac:spMk id="10" creationId="{B2849599-0146-037A-56B0-2E75EF2FFB10}"/>
          </ac:spMkLst>
        </pc:spChg>
        <pc:spChg chg="mod">
          <ac:chgData name="Palit, Tapti" userId="dec6fbcd-7598-406a-8cbf-504d4a3bac15" providerId="ADAL" clId="{ECD42228-5B96-4A72-B268-C46DF994E6B7}" dt="2024-01-28T21:12:21.560" v="68717" actId="1076"/>
          <ac:spMkLst>
            <pc:docMk/>
            <pc:sldMk cId="1620085511" sldId="1090"/>
            <ac:spMk id="11" creationId="{707AC7D3-B300-6284-F4BF-9F14BCFDD045}"/>
          </ac:spMkLst>
        </pc:spChg>
        <pc:spChg chg="mod">
          <ac:chgData name="Palit, Tapti" userId="dec6fbcd-7598-406a-8cbf-504d4a3bac15" providerId="ADAL" clId="{ECD42228-5B96-4A72-B268-C46DF994E6B7}" dt="2024-01-28T21:12:21.560" v="68717" actId="1076"/>
          <ac:spMkLst>
            <pc:docMk/>
            <pc:sldMk cId="1620085511" sldId="1090"/>
            <ac:spMk id="12" creationId="{C902EB02-8612-75F0-CB75-A557CCFF913B}"/>
          </ac:spMkLst>
        </pc:spChg>
        <pc:spChg chg="mod">
          <ac:chgData name="Palit, Tapti" userId="dec6fbcd-7598-406a-8cbf-504d4a3bac15" providerId="ADAL" clId="{ECD42228-5B96-4A72-B268-C46DF994E6B7}" dt="2024-01-28T21:12:12.064" v="68716" actId="1076"/>
          <ac:spMkLst>
            <pc:docMk/>
            <pc:sldMk cId="1620085511" sldId="1090"/>
            <ac:spMk id="15" creationId="{632CDA17-2240-B34F-44F8-5573404E1E94}"/>
          </ac:spMkLst>
        </pc:spChg>
        <pc:spChg chg="mod">
          <ac:chgData name="Palit, Tapti" userId="dec6fbcd-7598-406a-8cbf-504d4a3bac15" providerId="ADAL" clId="{ECD42228-5B96-4A72-B268-C46DF994E6B7}" dt="2024-01-28T21:12:21.560" v="68717" actId="1076"/>
          <ac:spMkLst>
            <pc:docMk/>
            <pc:sldMk cId="1620085511" sldId="1090"/>
            <ac:spMk id="16" creationId="{BA3828BB-07C9-6A22-0125-6282103A5ED6}"/>
          </ac:spMkLst>
        </pc:spChg>
        <pc:spChg chg="del">
          <ac:chgData name="Palit, Tapti" userId="dec6fbcd-7598-406a-8cbf-504d4a3bac15" providerId="ADAL" clId="{ECD42228-5B96-4A72-B268-C46DF994E6B7}" dt="2024-01-28T21:11:56.185" v="68712" actId="478"/>
          <ac:spMkLst>
            <pc:docMk/>
            <pc:sldMk cId="1620085511" sldId="1090"/>
            <ac:spMk id="18" creationId="{38158093-6F13-9634-0C40-CB520D742CFB}"/>
          </ac:spMkLst>
        </pc:spChg>
        <pc:spChg chg="mod">
          <ac:chgData name="Palit, Tapti" userId="dec6fbcd-7598-406a-8cbf-504d4a3bac15" providerId="ADAL" clId="{ECD42228-5B96-4A72-B268-C46DF994E6B7}" dt="2024-01-28T21:12:12.064" v="68716" actId="1076"/>
          <ac:spMkLst>
            <pc:docMk/>
            <pc:sldMk cId="1620085511" sldId="1090"/>
            <ac:spMk id="19" creationId="{62A0C4CA-2A0C-7E20-4EEB-512723DBF9F9}"/>
          </ac:spMkLst>
        </pc:spChg>
        <pc:spChg chg="mod">
          <ac:chgData name="Palit, Tapti" userId="dec6fbcd-7598-406a-8cbf-504d4a3bac15" providerId="ADAL" clId="{ECD42228-5B96-4A72-B268-C46DF994E6B7}" dt="2024-01-28T21:12:21.560" v="68717" actId="1076"/>
          <ac:spMkLst>
            <pc:docMk/>
            <pc:sldMk cId="1620085511" sldId="1090"/>
            <ac:spMk id="20" creationId="{6B846521-CF3C-1C2E-5EFA-E362CE8B0255}"/>
          </ac:spMkLst>
        </pc:spChg>
        <pc:spChg chg="mod">
          <ac:chgData name="Palit, Tapti" userId="dec6fbcd-7598-406a-8cbf-504d4a3bac15" providerId="ADAL" clId="{ECD42228-5B96-4A72-B268-C46DF994E6B7}" dt="2024-01-28T21:12:21.560" v="68717" actId="1076"/>
          <ac:spMkLst>
            <pc:docMk/>
            <pc:sldMk cId="1620085511" sldId="1090"/>
            <ac:spMk id="21" creationId="{D7179A03-A83C-A828-EB03-DB0E95ED3A9F}"/>
          </ac:spMkLst>
        </pc:spChg>
        <pc:spChg chg="mod">
          <ac:chgData name="Palit, Tapti" userId="dec6fbcd-7598-406a-8cbf-504d4a3bac15" providerId="ADAL" clId="{ECD42228-5B96-4A72-B268-C46DF994E6B7}" dt="2024-01-28T21:12:21.560" v="68717" actId="1076"/>
          <ac:spMkLst>
            <pc:docMk/>
            <pc:sldMk cId="1620085511" sldId="1090"/>
            <ac:spMk id="22" creationId="{DFEE423D-239B-0159-2953-A9F255A35310}"/>
          </ac:spMkLst>
        </pc:spChg>
        <pc:spChg chg="add mod">
          <ac:chgData name="Palit, Tapti" userId="dec6fbcd-7598-406a-8cbf-504d4a3bac15" providerId="ADAL" clId="{ECD42228-5B96-4A72-B268-C46DF994E6B7}" dt="2024-01-28T21:11:51.953" v="68711" actId="571"/>
          <ac:spMkLst>
            <pc:docMk/>
            <pc:sldMk cId="1620085511" sldId="1090"/>
            <ac:spMk id="25" creationId="{99D07EC8-63F0-1953-64BF-B11A85928AB9}"/>
          </ac:spMkLst>
        </pc:spChg>
        <pc:spChg chg="del">
          <ac:chgData name="Palit, Tapti" userId="dec6fbcd-7598-406a-8cbf-504d4a3bac15" providerId="ADAL" clId="{ECD42228-5B96-4A72-B268-C46DF994E6B7}" dt="2024-01-28T21:11:56.185" v="68712" actId="478"/>
          <ac:spMkLst>
            <pc:docMk/>
            <pc:sldMk cId="1620085511" sldId="1090"/>
            <ac:spMk id="27" creationId="{A514031C-BE6B-B376-1F8D-A6CBB52D164E}"/>
          </ac:spMkLst>
        </pc:spChg>
        <pc:spChg chg="add mod">
          <ac:chgData name="Palit, Tapti" userId="dec6fbcd-7598-406a-8cbf-504d4a3bac15" providerId="ADAL" clId="{ECD42228-5B96-4A72-B268-C46DF994E6B7}" dt="2024-01-28T21:11:51.953" v="68711" actId="571"/>
          <ac:spMkLst>
            <pc:docMk/>
            <pc:sldMk cId="1620085511" sldId="1090"/>
            <ac:spMk id="28" creationId="{AA72819E-24A0-67A4-0D3A-F77931454900}"/>
          </ac:spMkLst>
        </pc:spChg>
        <pc:spChg chg="del">
          <ac:chgData name="Palit, Tapti" userId="dec6fbcd-7598-406a-8cbf-504d4a3bac15" providerId="ADAL" clId="{ECD42228-5B96-4A72-B268-C46DF994E6B7}" dt="2024-01-28T21:11:56.185" v="68712" actId="478"/>
          <ac:spMkLst>
            <pc:docMk/>
            <pc:sldMk cId="1620085511" sldId="1090"/>
            <ac:spMk id="29" creationId="{B51B138B-CA6E-D442-540A-519FABFF1C4E}"/>
          </ac:spMkLst>
        </pc:spChg>
        <pc:picChg chg="del">
          <ac:chgData name="Palit, Tapti" userId="dec6fbcd-7598-406a-8cbf-504d4a3bac15" providerId="ADAL" clId="{ECD42228-5B96-4A72-B268-C46DF994E6B7}" dt="2024-01-28T21:11:58.183" v="68713" actId="478"/>
          <ac:picMkLst>
            <pc:docMk/>
            <pc:sldMk cId="1620085511" sldId="1090"/>
            <ac:picMk id="2" creationId="{5C5B91B7-4BF3-EF22-73A2-268F52918630}"/>
          </ac:picMkLst>
        </pc:picChg>
        <pc:cxnChg chg="del">
          <ac:chgData name="Palit, Tapti" userId="dec6fbcd-7598-406a-8cbf-504d4a3bac15" providerId="ADAL" clId="{ECD42228-5B96-4A72-B268-C46DF994E6B7}" dt="2024-01-28T21:11:56.185" v="68712" actId="478"/>
          <ac:cxnSpMkLst>
            <pc:docMk/>
            <pc:sldMk cId="1620085511" sldId="1090"/>
            <ac:cxnSpMk id="6" creationId="{9A228DE5-2A47-7DC0-AB7D-AA240CDBFA38}"/>
          </ac:cxnSpMkLst>
        </pc:cxnChg>
        <pc:cxnChg chg="del">
          <ac:chgData name="Palit, Tapti" userId="dec6fbcd-7598-406a-8cbf-504d4a3bac15" providerId="ADAL" clId="{ECD42228-5B96-4A72-B268-C46DF994E6B7}" dt="2024-01-28T21:11:56.185" v="68712" actId="478"/>
          <ac:cxnSpMkLst>
            <pc:docMk/>
            <pc:sldMk cId="1620085511" sldId="1090"/>
            <ac:cxnSpMk id="7" creationId="{61D65FAB-D08A-1F97-5A56-A0AFDCACE3EE}"/>
          </ac:cxnSpMkLst>
        </pc:cxnChg>
        <pc:cxnChg chg="mod">
          <ac:chgData name="Palit, Tapti" userId="dec6fbcd-7598-406a-8cbf-504d4a3bac15" providerId="ADAL" clId="{ECD42228-5B96-4A72-B268-C46DF994E6B7}" dt="2024-01-28T21:12:21.560" v="68717" actId="1076"/>
          <ac:cxnSpMkLst>
            <pc:docMk/>
            <pc:sldMk cId="1620085511" sldId="1090"/>
            <ac:cxnSpMk id="9" creationId="{5B659DB4-1E58-9C88-6147-F8AE219D326E}"/>
          </ac:cxnSpMkLst>
        </pc:cxnChg>
        <pc:cxnChg chg="add mod">
          <ac:chgData name="Palit, Tapti" userId="dec6fbcd-7598-406a-8cbf-504d4a3bac15" providerId="ADAL" clId="{ECD42228-5B96-4A72-B268-C46DF994E6B7}" dt="2024-01-28T21:11:51.953" v="68711" actId="571"/>
          <ac:cxnSpMkLst>
            <pc:docMk/>
            <pc:sldMk cId="1620085511" sldId="1090"/>
            <ac:cxnSpMk id="13" creationId="{088CBA3C-2B27-C4C5-176C-5B45950F73EC}"/>
          </ac:cxnSpMkLst>
        </pc:cxnChg>
        <pc:cxnChg chg="del mod">
          <ac:chgData name="Palit, Tapti" userId="dec6fbcd-7598-406a-8cbf-504d4a3bac15" providerId="ADAL" clId="{ECD42228-5B96-4A72-B268-C46DF994E6B7}" dt="2024-01-28T21:11:56.185" v="68712" actId="478"/>
          <ac:cxnSpMkLst>
            <pc:docMk/>
            <pc:sldMk cId="1620085511" sldId="1090"/>
            <ac:cxnSpMk id="14" creationId="{E3057DF5-1ED5-9116-B096-D42DE1A11886}"/>
          </ac:cxnSpMkLst>
        </pc:cxnChg>
        <pc:cxnChg chg="mod">
          <ac:chgData name="Palit, Tapti" userId="dec6fbcd-7598-406a-8cbf-504d4a3bac15" providerId="ADAL" clId="{ECD42228-5B96-4A72-B268-C46DF994E6B7}" dt="2024-01-28T21:12:21.560" v="68717" actId="1076"/>
          <ac:cxnSpMkLst>
            <pc:docMk/>
            <pc:sldMk cId="1620085511" sldId="1090"/>
            <ac:cxnSpMk id="17" creationId="{3F645796-6659-6C62-0048-A9C63762DB52}"/>
          </ac:cxnSpMkLst>
        </pc:cxnChg>
        <pc:cxnChg chg="del">
          <ac:chgData name="Palit, Tapti" userId="dec6fbcd-7598-406a-8cbf-504d4a3bac15" providerId="ADAL" clId="{ECD42228-5B96-4A72-B268-C46DF994E6B7}" dt="2024-01-28T21:12:00.120" v="68714" actId="478"/>
          <ac:cxnSpMkLst>
            <pc:docMk/>
            <pc:sldMk cId="1620085511" sldId="1090"/>
            <ac:cxnSpMk id="23" creationId="{D16509D8-28D2-A44B-77B1-1128B454B009}"/>
          </ac:cxnSpMkLst>
        </pc:cxnChg>
        <pc:cxnChg chg="del">
          <ac:chgData name="Palit, Tapti" userId="dec6fbcd-7598-406a-8cbf-504d4a3bac15" providerId="ADAL" clId="{ECD42228-5B96-4A72-B268-C46DF994E6B7}" dt="2024-01-28T21:12:01.908" v="68715" actId="478"/>
          <ac:cxnSpMkLst>
            <pc:docMk/>
            <pc:sldMk cId="1620085511" sldId="1090"/>
            <ac:cxnSpMk id="26" creationId="{CC017F9E-EDAB-28CE-0FC4-6DC0F6308385}"/>
          </ac:cxnSpMkLst>
        </pc:cxnChg>
        <pc:cxnChg chg="add mod">
          <ac:chgData name="Palit, Tapti" userId="dec6fbcd-7598-406a-8cbf-504d4a3bac15" providerId="ADAL" clId="{ECD42228-5B96-4A72-B268-C46DF994E6B7}" dt="2024-01-28T21:11:51.953" v="68711" actId="571"/>
          <ac:cxnSpMkLst>
            <pc:docMk/>
            <pc:sldMk cId="1620085511" sldId="1090"/>
            <ac:cxnSpMk id="30" creationId="{C69AE03A-3643-8B9A-5704-BDD96CD1488C}"/>
          </ac:cxnSpMkLst>
        </pc:cxnChg>
      </pc:sldChg>
      <pc:sldChg chg="modSp add del mod ord modNotesTx">
        <pc:chgData name="Palit, Tapti" userId="dec6fbcd-7598-406a-8cbf-504d4a3bac15" providerId="ADAL" clId="{ECD42228-5B96-4A72-B268-C46DF994E6B7}" dt="2024-01-29T05:04:04.017" v="77034" actId="47"/>
        <pc:sldMkLst>
          <pc:docMk/>
          <pc:sldMk cId="3914788177" sldId="1091"/>
        </pc:sldMkLst>
        <pc:spChg chg="mod">
          <ac:chgData name="Palit, Tapti" userId="dec6fbcd-7598-406a-8cbf-504d4a3bac15" providerId="ADAL" clId="{ECD42228-5B96-4A72-B268-C46DF994E6B7}" dt="2024-01-29T04:34:35.496" v="75526" actId="20577"/>
          <ac:spMkLst>
            <pc:docMk/>
            <pc:sldMk cId="3914788177" sldId="1091"/>
            <ac:spMk id="2" creationId="{E470CC57-6C32-7825-9CCD-F4A192D3119F}"/>
          </ac:spMkLst>
        </pc:spChg>
        <pc:spChg chg="mod">
          <ac:chgData name="Palit, Tapti" userId="dec6fbcd-7598-406a-8cbf-504d4a3bac15" providerId="ADAL" clId="{ECD42228-5B96-4A72-B268-C46DF994E6B7}" dt="2024-01-29T04:26:16.252" v="75401" actId="20577"/>
          <ac:spMkLst>
            <pc:docMk/>
            <pc:sldMk cId="3914788177" sldId="1091"/>
            <ac:spMk id="3" creationId="{E4A3937F-3571-5A5D-0101-49651F5C7D3F}"/>
          </ac:spMkLst>
        </pc:spChg>
      </pc:sldChg>
      <pc:sldChg chg="addSp delSp modSp add mod modNotesTx">
        <pc:chgData name="Palit, Tapti" userId="dec6fbcd-7598-406a-8cbf-504d4a3bac15" providerId="ADAL" clId="{ECD42228-5B96-4A72-B268-C46DF994E6B7}" dt="2024-02-09T19:18:30.630" v="108726" actId="20577"/>
        <pc:sldMkLst>
          <pc:docMk/>
          <pc:sldMk cId="2136365127" sldId="1092"/>
        </pc:sldMkLst>
        <pc:spChg chg="add mod">
          <ac:chgData name="Palit, Tapti" userId="dec6fbcd-7598-406a-8cbf-504d4a3bac15" providerId="ADAL" clId="{ECD42228-5B96-4A72-B268-C46DF994E6B7}" dt="2024-01-30T04:14:27.227" v="86136" actId="14100"/>
          <ac:spMkLst>
            <pc:docMk/>
            <pc:sldMk cId="2136365127" sldId="1092"/>
            <ac:spMk id="2" creationId="{16516ECC-70CE-31A6-F84A-B0B92BEFC428}"/>
          </ac:spMkLst>
        </pc:spChg>
        <pc:spChg chg="mod">
          <ac:chgData name="Palit, Tapti" userId="dec6fbcd-7598-406a-8cbf-504d4a3bac15" providerId="ADAL" clId="{ECD42228-5B96-4A72-B268-C46DF994E6B7}" dt="2024-01-28T21:32:40.333" v="69162" actId="1038"/>
          <ac:spMkLst>
            <pc:docMk/>
            <pc:sldMk cId="2136365127" sldId="1092"/>
            <ac:spMk id="5" creationId="{3D373F79-5AD1-75EC-290D-9961F87C759F}"/>
          </ac:spMkLst>
        </pc:spChg>
        <pc:spChg chg="add mod">
          <ac:chgData name="Palit, Tapti" userId="dec6fbcd-7598-406a-8cbf-504d4a3bac15" providerId="ADAL" clId="{ECD42228-5B96-4A72-B268-C46DF994E6B7}" dt="2024-01-30T03:08:15.640" v="85104" actId="1076"/>
          <ac:spMkLst>
            <pc:docMk/>
            <pc:sldMk cId="2136365127" sldId="1092"/>
            <ac:spMk id="7" creationId="{26DE4555-414D-2897-7BEB-18C9FCE63C03}"/>
          </ac:spMkLst>
        </pc:spChg>
        <pc:spChg chg="mod">
          <ac:chgData name="Palit, Tapti" userId="dec6fbcd-7598-406a-8cbf-504d4a3bac15" providerId="ADAL" clId="{ECD42228-5B96-4A72-B268-C46DF994E6B7}" dt="2024-01-28T21:32:40.333" v="69162" actId="1038"/>
          <ac:spMkLst>
            <pc:docMk/>
            <pc:sldMk cId="2136365127" sldId="1092"/>
            <ac:spMk id="8" creationId="{885F85A1-4076-A50D-98B5-C6EE4BE5346E}"/>
          </ac:spMkLst>
        </pc:spChg>
        <pc:spChg chg="mod">
          <ac:chgData name="Palit, Tapti" userId="dec6fbcd-7598-406a-8cbf-504d4a3bac15" providerId="ADAL" clId="{ECD42228-5B96-4A72-B268-C46DF994E6B7}" dt="2024-01-28T21:32:40.333" v="69162" actId="1038"/>
          <ac:spMkLst>
            <pc:docMk/>
            <pc:sldMk cId="2136365127" sldId="1092"/>
            <ac:spMk id="10" creationId="{B2849599-0146-037A-56B0-2E75EF2FFB10}"/>
          </ac:spMkLst>
        </pc:spChg>
        <pc:spChg chg="mod">
          <ac:chgData name="Palit, Tapti" userId="dec6fbcd-7598-406a-8cbf-504d4a3bac15" providerId="ADAL" clId="{ECD42228-5B96-4A72-B268-C46DF994E6B7}" dt="2024-01-28T21:32:40.333" v="69162" actId="1038"/>
          <ac:spMkLst>
            <pc:docMk/>
            <pc:sldMk cId="2136365127" sldId="1092"/>
            <ac:spMk id="11" creationId="{707AC7D3-B300-6284-F4BF-9F14BCFDD045}"/>
          </ac:spMkLst>
        </pc:spChg>
        <pc:spChg chg="add del mod">
          <ac:chgData name="Palit, Tapti" userId="dec6fbcd-7598-406a-8cbf-504d4a3bac15" providerId="ADAL" clId="{ECD42228-5B96-4A72-B268-C46DF994E6B7}" dt="2024-01-30T03:07:46.105" v="85099" actId="478"/>
          <ac:spMkLst>
            <pc:docMk/>
            <pc:sldMk cId="2136365127" sldId="1092"/>
            <ac:spMk id="12" creationId="{C902EB02-8612-75F0-CB75-A557CCFF913B}"/>
          </ac:spMkLst>
        </pc:spChg>
        <pc:spChg chg="mod">
          <ac:chgData name="Palit, Tapti" userId="dec6fbcd-7598-406a-8cbf-504d4a3bac15" providerId="ADAL" clId="{ECD42228-5B96-4A72-B268-C46DF994E6B7}" dt="2024-01-30T03:28:43.697" v="85431" actId="1076"/>
          <ac:spMkLst>
            <pc:docMk/>
            <pc:sldMk cId="2136365127" sldId="1092"/>
            <ac:spMk id="13" creationId="{24A7F9D6-B685-B3F2-3C86-D8C5FCD120B2}"/>
          </ac:spMkLst>
        </pc:spChg>
        <pc:spChg chg="mod">
          <ac:chgData name="Palit, Tapti" userId="dec6fbcd-7598-406a-8cbf-504d4a3bac15" providerId="ADAL" clId="{ECD42228-5B96-4A72-B268-C46DF994E6B7}" dt="2024-02-09T19:18:26.359" v="108722" actId="20577"/>
          <ac:spMkLst>
            <pc:docMk/>
            <pc:sldMk cId="2136365127" sldId="1092"/>
            <ac:spMk id="15" creationId="{632CDA17-2240-B34F-44F8-5573404E1E94}"/>
          </ac:spMkLst>
        </pc:spChg>
        <pc:spChg chg="mod">
          <ac:chgData name="Palit, Tapti" userId="dec6fbcd-7598-406a-8cbf-504d4a3bac15" providerId="ADAL" clId="{ECD42228-5B96-4A72-B268-C46DF994E6B7}" dt="2024-01-28T21:32:40.333" v="69162" actId="1038"/>
          <ac:spMkLst>
            <pc:docMk/>
            <pc:sldMk cId="2136365127" sldId="1092"/>
            <ac:spMk id="16" creationId="{BA3828BB-07C9-6A22-0125-6282103A5ED6}"/>
          </ac:spMkLst>
        </pc:spChg>
        <pc:spChg chg="del">
          <ac:chgData name="Palit, Tapti" userId="dec6fbcd-7598-406a-8cbf-504d4a3bac15" providerId="ADAL" clId="{ECD42228-5B96-4A72-B268-C46DF994E6B7}" dt="2024-01-28T21:32:19.606" v="69116" actId="478"/>
          <ac:spMkLst>
            <pc:docMk/>
            <pc:sldMk cId="2136365127" sldId="1092"/>
            <ac:spMk id="18" creationId="{38158093-6F13-9634-0C40-CB520D742CFB}"/>
          </ac:spMkLst>
        </pc:spChg>
        <pc:spChg chg="add mod">
          <ac:chgData name="Palit, Tapti" userId="dec6fbcd-7598-406a-8cbf-504d4a3bac15" providerId="ADAL" clId="{ECD42228-5B96-4A72-B268-C46DF994E6B7}" dt="2024-01-30T03:08:23.521" v="85106" actId="1076"/>
          <ac:spMkLst>
            <pc:docMk/>
            <pc:sldMk cId="2136365127" sldId="1092"/>
            <ac:spMk id="18" creationId="{448F9E56-11A2-0ADA-521D-2A4ACFCDF38E}"/>
          </ac:spMkLst>
        </pc:spChg>
        <pc:spChg chg="add mod">
          <ac:chgData name="Palit, Tapti" userId="dec6fbcd-7598-406a-8cbf-504d4a3bac15" providerId="ADAL" clId="{ECD42228-5B96-4A72-B268-C46DF994E6B7}" dt="2024-01-30T03:08:57.049" v="85110" actId="14100"/>
          <ac:spMkLst>
            <pc:docMk/>
            <pc:sldMk cId="2136365127" sldId="1092"/>
            <ac:spMk id="19" creationId="{A45233AF-F0B2-CC41-3C50-9E59889741F4}"/>
          </ac:spMkLst>
        </pc:spChg>
        <pc:spChg chg="mod">
          <ac:chgData name="Palit, Tapti" userId="dec6fbcd-7598-406a-8cbf-504d4a3bac15" providerId="ADAL" clId="{ECD42228-5B96-4A72-B268-C46DF994E6B7}" dt="2024-02-09T19:18:30.630" v="108726" actId="20577"/>
          <ac:spMkLst>
            <pc:docMk/>
            <pc:sldMk cId="2136365127" sldId="1092"/>
            <ac:spMk id="20" creationId="{6B846521-CF3C-1C2E-5EFA-E362CE8B0255}"/>
          </ac:spMkLst>
        </pc:spChg>
        <pc:spChg chg="add mod">
          <ac:chgData name="Palit, Tapti" userId="dec6fbcd-7598-406a-8cbf-504d4a3bac15" providerId="ADAL" clId="{ECD42228-5B96-4A72-B268-C46DF994E6B7}" dt="2024-01-30T03:09:12.985" v="85111" actId="1076"/>
          <ac:spMkLst>
            <pc:docMk/>
            <pc:sldMk cId="2136365127" sldId="1092"/>
            <ac:spMk id="21" creationId="{5E126002-43CA-94B7-0C56-4A11C4A96737}"/>
          </ac:spMkLst>
        </pc:spChg>
        <pc:spChg chg="mod">
          <ac:chgData name="Palit, Tapti" userId="dec6fbcd-7598-406a-8cbf-504d4a3bac15" providerId="ADAL" clId="{ECD42228-5B96-4A72-B268-C46DF994E6B7}" dt="2024-01-28T21:32:40.333" v="69162" actId="1038"/>
          <ac:spMkLst>
            <pc:docMk/>
            <pc:sldMk cId="2136365127" sldId="1092"/>
            <ac:spMk id="22" creationId="{DFEE423D-239B-0159-2953-A9F255A35310}"/>
          </ac:spMkLst>
        </pc:spChg>
        <pc:spChg chg="del mod">
          <ac:chgData name="Palit, Tapti" userId="dec6fbcd-7598-406a-8cbf-504d4a3bac15" providerId="ADAL" clId="{ECD42228-5B96-4A72-B268-C46DF994E6B7}" dt="2024-01-30T03:06:56.341" v="85092" actId="478"/>
          <ac:spMkLst>
            <pc:docMk/>
            <pc:sldMk cId="2136365127" sldId="1092"/>
            <ac:spMk id="25" creationId="{2546B71F-EBBF-68C8-EF81-E22594154AF7}"/>
          </ac:spMkLst>
        </pc:spChg>
        <pc:spChg chg="del">
          <ac:chgData name="Palit, Tapti" userId="dec6fbcd-7598-406a-8cbf-504d4a3bac15" providerId="ADAL" clId="{ECD42228-5B96-4A72-B268-C46DF994E6B7}" dt="2024-01-28T21:32:24.664" v="69118" actId="478"/>
          <ac:spMkLst>
            <pc:docMk/>
            <pc:sldMk cId="2136365127" sldId="1092"/>
            <ac:spMk id="27" creationId="{A514031C-BE6B-B376-1F8D-A6CBB52D164E}"/>
          </ac:spMkLst>
        </pc:spChg>
        <pc:spChg chg="del">
          <ac:chgData name="Palit, Tapti" userId="dec6fbcd-7598-406a-8cbf-504d4a3bac15" providerId="ADAL" clId="{ECD42228-5B96-4A72-B268-C46DF994E6B7}" dt="2024-01-28T21:32:19.606" v="69116" actId="478"/>
          <ac:spMkLst>
            <pc:docMk/>
            <pc:sldMk cId="2136365127" sldId="1092"/>
            <ac:spMk id="29" creationId="{B51B138B-CA6E-D442-540A-519FABFF1C4E}"/>
          </ac:spMkLst>
        </pc:spChg>
        <pc:spChg chg="mod">
          <ac:chgData name="Palit, Tapti" userId="dec6fbcd-7598-406a-8cbf-504d4a3bac15" providerId="ADAL" clId="{ECD42228-5B96-4A72-B268-C46DF994E6B7}" dt="2024-01-29T05:11:23.914" v="77380" actId="20577"/>
          <ac:spMkLst>
            <pc:docMk/>
            <pc:sldMk cId="2136365127" sldId="1092"/>
            <ac:spMk id="31" creationId="{8066DF09-0DDE-0E4A-743E-1BD29398BBC7}"/>
          </ac:spMkLst>
        </pc:spChg>
        <pc:picChg chg="del">
          <ac:chgData name="Palit, Tapti" userId="dec6fbcd-7598-406a-8cbf-504d4a3bac15" providerId="ADAL" clId="{ECD42228-5B96-4A72-B268-C46DF994E6B7}" dt="2024-01-28T21:32:19.606" v="69116" actId="478"/>
          <ac:picMkLst>
            <pc:docMk/>
            <pc:sldMk cId="2136365127" sldId="1092"/>
            <ac:picMk id="2" creationId="{5C5B91B7-4BF3-EF22-73A2-268F52918630}"/>
          </ac:picMkLst>
        </pc:picChg>
        <pc:picChg chg="add mod">
          <ac:chgData name="Palit, Tapti" userId="dec6fbcd-7598-406a-8cbf-504d4a3bac15" providerId="ADAL" clId="{ECD42228-5B96-4A72-B268-C46DF994E6B7}" dt="2024-01-30T04:14:31.145" v="86137" actId="1076"/>
          <ac:picMkLst>
            <pc:docMk/>
            <pc:sldMk cId="2136365127" sldId="1092"/>
            <ac:picMk id="6" creationId="{41996D0B-51DB-8153-CB31-00C38DD4BAE4}"/>
          </ac:picMkLst>
        </pc:picChg>
        <pc:picChg chg="add mod">
          <ac:chgData name="Palit, Tapti" userId="dec6fbcd-7598-406a-8cbf-504d4a3bac15" providerId="ADAL" clId="{ECD42228-5B96-4A72-B268-C46DF994E6B7}" dt="2024-01-30T03:08:18.280" v="85105" actId="1076"/>
          <ac:picMkLst>
            <pc:docMk/>
            <pc:sldMk cId="2136365127" sldId="1092"/>
            <ac:picMk id="14" creationId="{C3395080-326E-18A9-A526-A11F6FDDDB9F}"/>
          </ac:picMkLst>
        </pc:picChg>
        <pc:cxnChg chg="del">
          <ac:chgData name="Palit, Tapti" userId="dec6fbcd-7598-406a-8cbf-504d4a3bac15" providerId="ADAL" clId="{ECD42228-5B96-4A72-B268-C46DF994E6B7}" dt="2024-01-28T21:32:19.606" v="69116" actId="478"/>
          <ac:cxnSpMkLst>
            <pc:docMk/>
            <pc:sldMk cId="2136365127" sldId="1092"/>
            <ac:cxnSpMk id="6" creationId="{9A228DE5-2A47-7DC0-AB7D-AA240CDBFA38}"/>
          </ac:cxnSpMkLst>
        </pc:cxnChg>
        <pc:cxnChg chg="mod">
          <ac:chgData name="Palit, Tapti" userId="dec6fbcd-7598-406a-8cbf-504d4a3bac15" providerId="ADAL" clId="{ECD42228-5B96-4A72-B268-C46DF994E6B7}" dt="2024-01-28T21:32:40.333" v="69162" actId="1038"/>
          <ac:cxnSpMkLst>
            <pc:docMk/>
            <pc:sldMk cId="2136365127" sldId="1092"/>
            <ac:cxnSpMk id="9" creationId="{5B659DB4-1E58-9C88-6147-F8AE219D326E}"/>
          </ac:cxnSpMkLst>
        </pc:cxnChg>
        <pc:cxnChg chg="del">
          <ac:chgData name="Palit, Tapti" userId="dec6fbcd-7598-406a-8cbf-504d4a3bac15" providerId="ADAL" clId="{ECD42228-5B96-4A72-B268-C46DF994E6B7}" dt="2024-01-28T21:32:19.606" v="69116" actId="478"/>
          <ac:cxnSpMkLst>
            <pc:docMk/>
            <pc:sldMk cId="2136365127" sldId="1092"/>
            <ac:cxnSpMk id="14" creationId="{E3057DF5-1ED5-9116-B096-D42DE1A11886}"/>
          </ac:cxnSpMkLst>
        </pc:cxnChg>
        <pc:cxnChg chg="mod">
          <ac:chgData name="Palit, Tapti" userId="dec6fbcd-7598-406a-8cbf-504d4a3bac15" providerId="ADAL" clId="{ECD42228-5B96-4A72-B268-C46DF994E6B7}" dt="2024-01-28T21:32:40.333" v="69162" actId="1038"/>
          <ac:cxnSpMkLst>
            <pc:docMk/>
            <pc:sldMk cId="2136365127" sldId="1092"/>
            <ac:cxnSpMk id="17" creationId="{3F645796-6659-6C62-0048-A9C63762DB52}"/>
          </ac:cxnSpMkLst>
        </pc:cxnChg>
        <pc:cxnChg chg="del">
          <ac:chgData name="Palit, Tapti" userId="dec6fbcd-7598-406a-8cbf-504d4a3bac15" providerId="ADAL" clId="{ECD42228-5B96-4A72-B268-C46DF994E6B7}" dt="2024-01-28T21:32:21.786" v="69117" actId="478"/>
          <ac:cxnSpMkLst>
            <pc:docMk/>
            <pc:sldMk cId="2136365127" sldId="1092"/>
            <ac:cxnSpMk id="28" creationId="{35845EE0-9608-0C0A-7235-A4335188FE0D}"/>
          </ac:cxnSpMkLst>
        </pc:cxnChg>
      </pc:sldChg>
      <pc:sldChg chg="add mod modShow">
        <pc:chgData name="Palit, Tapti" userId="dec6fbcd-7598-406a-8cbf-504d4a3bac15" providerId="ADAL" clId="{ECD42228-5B96-4A72-B268-C46DF994E6B7}" dt="2024-02-09T02:52:59.560" v="102675" actId="729"/>
        <pc:sldMkLst>
          <pc:docMk/>
          <pc:sldMk cId="1131987506" sldId="1093"/>
        </pc:sldMkLst>
      </pc:sldChg>
      <pc:sldChg chg="add del">
        <pc:chgData name="Palit, Tapti" userId="dec6fbcd-7598-406a-8cbf-504d4a3bac15" providerId="ADAL" clId="{ECD42228-5B96-4A72-B268-C46DF994E6B7}" dt="2024-02-09T02:52:53.122" v="102673" actId="2696"/>
        <pc:sldMkLst>
          <pc:docMk/>
          <pc:sldMk cId="1186635065" sldId="1093"/>
        </pc:sldMkLst>
      </pc:sldChg>
      <pc:sldChg chg="delSp modSp add del mod ord delAnim modAnim modNotesTx">
        <pc:chgData name="Palit, Tapti" userId="dec6fbcd-7598-406a-8cbf-504d4a3bac15" providerId="ADAL" clId="{ECD42228-5B96-4A72-B268-C46DF994E6B7}" dt="2024-02-08T21:21:36.426" v="100774" actId="2696"/>
        <pc:sldMkLst>
          <pc:docMk/>
          <pc:sldMk cId="1869038957" sldId="1093"/>
        </pc:sldMkLst>
        <pc:spChg chg="mod">
          <ac:chgData name="Palit, Tapti" userId="dec6fbcd-7598-406a-8cbf-504d4a3bac15" providerId="ADAL" clId="{ECD42228-5B96-4A72-B268-C46DF994E6B7}" dt="2024-01-28T22:04:53.472" v="69563" actId="20577"/>
          <ac:spMkLst>
            <pc:docMk/>
            <pc:sldMk cId="1869038957" sldId="1093"/>
            <ac:spMk id="3" creationId="{E72186F9-FE3D-CA26-20F7-94C0AD1DBE3D}"/>
          </ac:spMkLst>
        </pc:spChg>
        <pc:spChg chg="del">
          <ac:chgData name="Palit, Tapti" userId="dec6fbcd-7598-406a-8cbf-504d4a3bac15" providerId="ADAL" clId="{ECD42228-5B96-4A72-B268-C46DF994E6B7}" dt="2024-01-28T22:04:26.275" v="69556" actId="478"/>
          <ac:spMkLst>
            <pc:docMk/>
            <pc:sldMk cId="1869038957" sldId="1093"/>
            <ac:spMk id="6" creationId="{81AE66CA-DDB8-1505-13E0-5056202A9DC5}"/>
          </ac:spMkLst>
        </pc:spChg>
      </pc:sldChg>
      <pc:sldChg chg="addSp delSp modSp add mod modAnim chgLayout modNotesTx">
        <pc:chgData name="Palit, Tapti" userId="dec6fbcd-7598-406a-8cbf-504d4a3bac15" providerId="ADAL" clId="{ECD42228-5B96-4A72-B268-C46DF994E6B7}" dt="2024-02-12T20:00:30.250" v="113029" actId="20577"/>
        <pc:sldMkLst>
          <pc:docMk/>
          <pc:sldMk cId="3015977904" sldId="1094"/>
        </pc:sldMkLst>
        <pc:spChg chg="mod ord">
          <ac:chgData name="Palit, Tapti" userId="dec6fbcd-7598-406a-8cbf-504d4a3bac15" providerId="ADAL" clId="{ECD42228-5B96-4A72-B268-C46DF994E6B7}" dt="2024-02-09T17:22:07.639" v="106912" actId="6549"/>
          <ac:spMkLst>
            <pc:docMk/>
            <pc:sldMk cId="3015977904" sldId="1094"/>
            <ac:spMk id="2" creationId="{97543FA6-E7B5-E241-CCE1-930887A4059D}"/>
          </ac:spMkLst>
        </pc:spChg>
        <pc:spChg chg="mod ord">
          <ac:chgData name="Palit, Tapti" userId="dec6fbcd-7598-406a-8cbf-504d4a3bac15" providerId="ADAL" clId="{ECD42228-5B96-4A72-B268-C46DF994E6B7}" dt="2024-02-12T20:00:19.113" v="113007" actId="20577"/>
          <ac:spMkLst>
            <pc:docMk/>
            <pc:sldMk cId="3015977904" sldId="1094"/>
            <ac:spMk id="3" creationId="{8F1EE9CA-6180-F533-C45C-1CDA916DA4BE}"/>
          </ac:spMkLst>
        </pc:spChg>
        <pc:spChg chg="mod ord">
          <ac:chgData name="Palit, Tapti" userId="dec6fbcd-7598-406a-8cbf-504d4a3bac15" providerId="ADAL" clId="{ECD42228-5B96-4A72-B268-C46DF994E6B7}" dt="2024-02-07T01:14:49.789" v="98827" actId="6264"/>
          <ac:spMkLst>
            <pc:docMk/>
            <pc:sldMk cId="3015977904" sldId="1094"/>
            <ac:spMk id="4" creationId="{662FBC86-8A35-A9DC-68D1-02F23D02F17B}"/>
          </ac:spMkLst>
        </pc:spChg>
        <pc:spChg chg="mod">
          <ac:chgData name="Palit, Tapti" userId="dec6fbcd-7598-406a-8cbf-504d4a3bac15" providerId="ADAL" clId="{ECD42228-5B96-4A72-B268-C46DF994E6B7}" dt="2024-02-08T20:47:31.653" v="100709" actId="207"/>
          <ac:spMkLst>
            <pc:docMk/>
            <pc:sldMk cId="3015977904" sldId="1094"/>
            <ac:spMk id="5" creationId="{3F13B49F-643F-6906-A210-A6CF19D3BE08}"/>
          </ac:spMkLst>
        </pc:spChg>
        <pc:spChg chg="add del mod">
          <ac:chgData name="Palit, Tapti" userId="dec6fbcd-7598-406a-8cbf-504d4a3bac15" providerId="ADAL" clId="{ECD42228-5B96-4A72-B268-C46DF994E6B7}" dt="2024-02-07T01:14:49.789" v="98827" actId="6264"/>
          <ac:spMkLst>
            <pc:docMk/>
            <pc:sldMk cId="3015977904" sldId="1094"/>
            <ac:spMk id="6" creationId="{3D722DBD-38C1-6064-4652-861FC21C828B}"/>
          </ac:spMkLst>
        </pc:spChg>
        <pc:spChg chg="add del mod">
          <ac:chgData name="Palit, Tapti" userId="dec6fbcd-7598-406a-8cbf-504d4a3bac15" providerId="ADAL" clId="{ECD42228-5B96-4A72-B268-C46DF994E6B7}" dt="2024-02-07T01:14:49.789" v="98827" actId="6264"/>
          <ac:spMkLst>
            <pc:docMk/>
            <pc:sldMk cId="3015977904" sldId="1094"/>
            <ac:spMk id="7" creationId="{DD6F66CB-DCA7-4325-7D29-628676C42C53}"/>
          </ac:spMkLst>
        </pc:spChg>
        <pc:spChg chg="add del mod">
          <ac:chgData name="Palit, Tapti" userId="dec6fbcd-7598-406a-8cbf-504d4a3bac15" providerId="ADAL" clId="{ECD42228-5B96-4A72-B268-C46DF994E6B7}" dt="2024-02-07T01:14:49.789" v="98827" actId="6264"/>
          <ac:spMkLst>
            <pc:docMk/>
            <pc:sldMk cId="3015977904" sldId="1094"/>
            <ac:spMk id="8" creationId="{7C3366E0-1E23-AB9E-CD92-EE1A9E481F7A}"/>
          </ac:spMkLst>
        </pc:spChg>
        <pc:spChg chg="add del mod">
          <ac:chgData name="Palit, Tapti" userId="dec6fbcd-7598-406a-8cbf-504d4a3bac15" providerId="ADAL" clId="{ECD42228-5B96-4A72-B268-C46DF994E6B7}" dt="2024-02-09T03:50:24.655" v="103861" actId="478"/>
          <ac:spMkLst>
            <pc:docMk/>
            <pc:sldMk cId="3015977904" sldId="1094"/>
            <ac:spMk id="9" creationId="{CD638514-2D18-394B-43D5-7CB5E4047CAA}"/>
          </ac:spMkLst>
        </pc:spChg>
        <pc:spChg chg="mod">
          <ac:chgData name="Palit, Tapti" userId="dec6fbcd-7598-406a-8cbf-504d4a3bac15" providerId="ADAL" clId="{ECD42228-5B96-4A72-B268-C46DF994E6B7}" dt="2024-01-29T16:33:40.324" v="80477" actId="20577"/>
          <ac:spMkLst>
            <pc:docMk/>
            <pc:sldMk cId="3015977904" sldId="1094"/>
            <ac:spMk id="50" creationId="{89623375-7E6E-B994-A51D-EA09B938E78B}"/>
          </ac:spMkLst>
        </pc:spChg>
        <pc:spChg chg="del">
          <ac:chgData name="Palit, Tapti" userId="dec6fbcd-7598-406a-8cbf-504d4a3bac15" providerId="ADAL" clId="{ECD42228-5B96-4A72-B268-C46DF994E6B7}" dt="2024-01-28T22:21:21.092" v="69825" actId="478"/>
          <ac:spMkLst>
            <pc:docMk/>
            <pc:sldMk cId="3015977904" sldId="1094"/>
            <ac:spMk id="62" creationId="{20925C23-21B9-EDEF-C0AF-DC841648BA2A}"/>
          </ac:spMkLst>
        </pc:spChg>
        <pc:spChg chg="del">
          <ac:chgData name="Palit, Tapti" userId="dec6fbcd-7598-406a-8cbf-504d4a3bac15" providerId="ADAL" clId="{ECD42228-5B96-4A72-B268-C46DF994E6B7}" dt="2024-01-28T22:21:17.205" v="69823" actId="478"/>
          <ac:spMkLst>
            <pc:docMk/>
            <pc:sldMk cId="3015977904" sldId="1094"/>
            <ac:spMk id="63" creationId="{2C91C9F0-1FCC-7F2E-E053-A694FD190860}"/>
          </ac:spMkLst>
        </pc:spChg>
        <pc:cxnChg chg="del mod">
          <ac:chgData name="Palit, Tapti" userId="dec6fbcd-7598-406a-8cbf-504d4a3bac15" providerId="ADAL" clId="{ECD42228-5B96-4A72-B268-C46DF994E6B7}" dt="2024-01-28T22:21:19.165" v="69824" actId="478"/>
          <ac:cxnSpMkLst>
            <pc:docMk/>
            <pc:sldMk cId="3015977904" sldId="1094"/>
            <ac:cxnSpMk id="61" creationId="{14A1EC5F-ABE2-41AB-F7FD-498966C82013}"/>
          </ac:cxnSpMkLst>
        </pc:cxnChg>
      </pc:sldChg>
      <pc:sldChg chg="addSp delSp modSp add mod ord modAnim modNotesTx">
        <pc:chgData name="Palit, Tapti" userId="dec6fbcd-7598-406a-8cbf-504d4a3bac15" providerId="ADAL" clId="{ECD42228-5B96-4A72-B268-C46DF994E6B7}" dt="2024-02-13T04:19:01.793" v="115520" actId="20577"/>
        <pc:sldMkLst>
          <pc:docMk/>
          <pc:sldMk cId="3403692134" sldId="1095"/>
        </pc:sldMkLst>
        <pc:spChg chg="mod">
          <ac:chgData name="Palit, Tapti" userId="dec6fbcd-7598-406a-8cbf-504d4a3bac15" providerId="ADAL" clId="{ECD42228-5B96-4A72-B268-C46DF994E6B7}" dt="2024-01-28T22:58:09.691" v="70258" actId="5793"/>
          <ac:spMkLst>
            <pc:docMk/>
            <pc:sldMk cId="3403692134" sldId="1095"/>
            <ac:spMk id="2" creationId="{72255B09-C652-86B4-3A5C-C987FF2F36D4}"/>
          </ac:spMkLst>
        </pc:spChg>
        <pc:spChg chg="del">
          <ac:chgData name="Palit, Tapti" userId="dec6fbcd-7598-406a-8cbf-504d4a3bac15" providerId="ADAL" clId="{ECD42228-5B96-4A72-B268-C46DF994E6B7}" dt="2024-02-09T22:10:19.780" v="109060" actId="478"/>
          <ac:spMkLst>
            <pc:docMk/>
            <pc:sldMk cId="3403692134" sldId="1095"/>
            <ac:spMk id="4" creationId="{89A9F696-C656-E428-7290-74A818CEF335}"/>
          </ac:spMkLst>
        </pc:spChg>
        <pc:spChg chg="add mod">
          <ac:chgData name="Palit, Tapti" userId="dec6fbcd-7598-406a-8cbf-504d4a3bac15" providerId="ADAL" clId="{ECD42228-5B96-4A72-B268-C46DF994E6B7}" dt="2024-02-11T15:10:52.879" v="110339"/>
          <ac:spMkLst>
            <pc:docMk/>
            <pc:sldMk cId="3403692134" sldId="1095"/>
            <ac:spMk id="4" creationId="{BDD7FBDA-EFA7-1125-C3D0-E51964612B5F}"/>
          </ac:spMkLst>
        </pc:spChg>
        <pc:spChg chg="del">
          <ac:chgData name="Palit, Tapti" userId="dec6fbcd-7598-406a-8cbf-504d4a3bac15" providerId="ADAL" clId="{ECD42228-5B96-4A72-B268-C46DF994E6B7}" dt="2024-01-28T23:28:50.483" v="70784" actId="478"/>
          <ac:spMkLst>
            <pc:docMk/>
            <pc:sldMk cId="3403692134" sldId="1095"/>
            <ac:spMk id="4" creationId="{C1583B93-49CE-B036-ACEE-6DBFC8368B24}"/>
          </ac:spMkLst>
        </pc:spChg>
        <pc:spChg chg="add del mod">
          <ac:chgData name="Palit, Tapti" userId="dec6fbcd-7598-406a-8cbf-504d4a3bac15" providerId="ADAL" clId="{ECD42228-5B96-4A72-B268-C46DF994E6B7}" dt="2024-01-28T22:59:51.632" v="70288" actId="478"/>
          <ac:spMkLst>
            <pc:docMk/>
            <pc:sldMk cId="3403692134" sldId="1095"/>
            <ac:spMk id="5" creationId="{01A06C3F-3467-E06F-002B-2C638B907A7D}"/>
          </ac:spMkLst>
        </pc:spChg>
        <pc:spChg chg="add del mod">
          <ac:chgData name="Palit, Tapti" userId="dec6fbcd-7598-406a-8cbf-504d4a3bac15" providerId="ADAL" clId="{ECD42228-5B96-4A72-B268-C46DF994E6B7}" dt="2024-02-11T15:10:52.491" v="110338" actId="478"/>
          <ac:spMkLst>
            <pc:docMk/>
            <pc:sldMk cId="3403692134" sldId="1095"/>
            <ac:spMk id="6" creationId="{911789DD-F69F-5DF2-FB02-5E201199A46F}"/>
          </ac:spMkLst>
        </pc:spChg>
        <pc:spChg chg="add del mod">
          <ac:chgData name="Palit, Tapti" userId="dec6fbcd-7598-406a-8cbf-504d4a3bac15" providerId="ADAL" clId="{ECD42228-5B96-4A72-B268-C46DF994E6B7}" dt="2024-02-11T15:10:52.491" v="110338" actId="478"/>
          <ac:spMkLst>
            <pc:docMk/>
            <pc:sldMk cId="3403692134" sldId="1095"/>
            <ac:spMk id="7" creationId="{4024C68C-BB9E-D84C-198E-DFFF0DA439E0}"/>
          </ac:spMkLst>
        </pc:spChg>
        <pc:spChg chg="add mod">
          <ac:chgData name="Palit, Tapti" userId="dec6fbcd-7598-406a-8cbf-504d4a3bac15" providerId="ADAL" clId="{ECD42228-5B96-4A72-B268-C46DF994E6B7}" dt="2024-02-11T15:10:52.879" v="110339"/>
          <ac:spMkLst>
            <pc:docMk/>
            <pc:sldMk cId="3403692134" sldId="1095"/>
            <ac:spMk id="8" creationId="{131F0ED2-97A2-0B5B-D547-71C3E82588D0}"/>
          </ac:spMkLst>
        </pc:spChg>
        <pc:spChg chg="add mod">
          <ac:chgData name="Palit, Tapti" userId="dec6fbcd-7598-406a-8cbf-504d4a3bac15" providerId="ADAL" clId="{ECD42228-5B96-4A72-B268-C46DF994E6B7}" dt="2024-02-11T15:10:52.879" v="110339"/>
          <ac:spMkLst>
            <pc:docMk/>
            <pc:sldMk cId="3403692134" sldId="1095"/>
            <ac:spMk id="14" creationId="{6995A116-2830-F059-7826-DE643E3DD978}"/>
          </ac:spMkLst>
        </pc:spChg>
        <pc:spChg chg="add mod">
          <ac:chgData name="Palit, Tapti" userId="dec6fbcd-7598-406a-8cbf-504d4a3bac15" providerId="ADAL" clId="{ECD42228-5B96-4A72-B268-C46DF994E6B7}" dt="2024-02-11T15:10:52.879" v="110339"/>
          <ac:spMkLst>
            <pc:docMk/>
            <pc:sldMk cId="3403692134" sldId="1095"/>
            <ac:spMk id="15" creationId="{05A35319-ADF8-618A-469E-29C4F2DB80AE}"/>
          </ac:spMkLst>
        </pc:spChg>
        <pc:spChg chg="mod">
          <ac:chgData name="Palit, Tapti" userId="dec6fbcd-7598-406a-8cbf-504d4a3bac15" providerId="ADAL" clId="{ECD42228-5B96-4A72-B268-C46DF994E6B7}" dt="2024-02-11T15:10:52.879" v="110339"/>
          <ac:spMkLst>
            <pc:docMk/>
            <pc:sldMk cId="3403692134" sldId="1095"/>
            <ac:spMk id="17" creationId="{84A45C80-B5C4-E0E0-ED90-63F84A53A467}"/>
          </ac:spMkLst>
        </pc:spChg>
        <pc:spChg chg="mod">
          <ac:chgData name="Palit, Tapti" userId="dec6fbcd-7598-406a-8cbf-504d4a3bac15" providerId="ADAL" clId="{ECD42228-5B96-4A72-B268-C46DF994E6B7}" dt="2024-02-11T15:10:52.879" v="110339"/>
          <ac:spMkLst>
            <pc:docMk/>
            <pc:sldMk cId="3403692134" sldId="1095"/>
            <ac:spMk id="18" creationId="{925D0C49-8D1E-A94B-E923-6A9BAD993D2A}"/>
          </ac:spMkLst>
        </pc:spChg>
        <pc:spChg chg="mod">
          <ac:chgData name="Palit, Tapti" userId="dec6fbcd-7598-406a-8cbf-504d4a3bac15" providerId="ADAL" clId="{ECD42228-5B96-4A72-B268-C46DF994E6B7}" dt="2024-02-11T15:10:52.879" v="110339"/>
          <ac:spMkLst>
            <pc:docMk/>
            <pc:sldMk cId="3403692134" sldId="1095"/>
            <ac:spMk id="19" creationId="{FA0B7487-2036-4F38-8CBA-BEDE6447A19D}"/>
          </ac:spMkLst>
        </pc:spChg>
        <pc:spChg chg="mod">
          <ac:chgData name="Palit, Tapti" userId="dec6fbcd-7598-406a-8cbf-504d4a3bac15" providerId="ADAL" clId="{ECD42228-5B96-4A72-B268-C46DF994E6B7}" dt="2024-02-11T15:10:52.879" v="110339"/>
          <ac:spMkLst>
            <pc:docMk/>
            <pc:sldMk cId="3403692134" sldId="1095"/>
            <ac:spMk id="21" creationId="{BC5AC7B7-E189-7495-0A94-4D38E7B3237D}"/>
          </ac:spMkLst>
        </pc:spChg>
        <pc:spChg chg="mod">
          <ac:chgData name="Palit, Tapti" userId="dec6fbcd-7598-406a-8cbf-504d4a3bac15" providerId="ADAL" clId="{ECD42228-5B96-4A72-B268-C46DF994E6B7}" dt="2024-02-11T15:10:52.879" v="110339"/>
          <ac:spMkLst>
            <pc:docMk/>
            <pc:sldMk cId="3403692134" sldId="1095"/>
            <ac:spMk id="23" creationId="{2A476356-EB40-7AB6-CF31-5459E6847926}"/>
          </ac:spMkLst>
        </pc:spChg>
        <pc:spChg chg="mod">
          <ac:chgData name="Palit, Tapti" userId="dec6fbcd-7598-406a-8cbf-504d4a3bac15" providerId="ADAL" clId="{ECD42228-5B96-4A72-B268-C46DF994E6B7}" dt="2024-02-11T15:10:52.879" v="110339"/>
          <ac:spMkLst>
            <pc:docMk/>
            <pc:sldMk cId="3403692134" sldId="1095"/>
            <ac:spMk id="24" creationId="{B512F337-A819-D9E5-60D1-0461A34023C2}"/>
          </ac:spMkLst>
        </pc:spChg>
        <pc:spChg chg="mod">
          <ac:chgData name="Palit, Tapti" userId="dec6fbcd-7598-406a-8cbf-504d4a3bac15" providerId="ADAL" clId="{ECD42228-5B96-4A72-B268-C46DF994E6B7}" dt="2024-02-11T15:10:52.879" v="110339"/>
          <ac:spMkLst>
            <pc:docMk/>
            <pc:sldMk cId="3403692134" sldId="1095"/>
            <ac:spMk id="25" creationId="{33A7B4CD-3266-2476-4EB2-FFE227C7EB06}"/>
          </ac:spMkLst>
        </pc:spChg>
        <pc:spChg chg="mod">
          <ac:chgData name="Palit, Tapti" userId="dec6fbcd-7598-406a-8cbf-504d4a3bac15" providerId="ADAL" clId="{ECD42228-5B96-4A72-B268-C46DF994E6B7}" dt="2024-02-11T15:10:52.879" v="110339"/>
          <ac:spMkLst>
            <pc:docMk/>
            <pc:sldMk cId="3403692134" sldId="1095"/>
            <ac:spMk id="27" creationId="{986D3397-8794-39E3-4D45-7E4A7B68F61F}"/>
          </ac:spMkLst>
        </pc:spChg>
        <pc:spChg chg="mod">
          <ac:chgData name="Palit, Tapti" userId="dec6fbcd-7598-406a-8cbf-504d4a3bac15" providerId="ADAL" clId="{ECD42228-5B96-4A72-B268-C46DF994E6B7}" dt="2024-02-11T15:10:52.879" v="110339"/>
          <ac:spMkLst>
            <pc:docMk/>
            <pc:sldMk cId="3403692134" sldId="1095"/>
            <ac:spMk id="28" creationId="{D9D2CCF5-DBAC-59A9-5A81-E6C5A7DC9D49}"/>
          </ac:spMkLst>
        </pc:spChg>
        <pc:spChg chg="add del mod">
          <ac:chgData name="Palit, Tapti" userId="dec6fbcd-7598-406a-8cbf-504d4a3bac15" providerId="ADAL" clId="{ECD42228-5B96-4A72-B268-C46DF994E6B7}" dt="2024-02-11T15:10:52.491" v="110338" actId="478"/>
          <ac:spMkLst>
            <pc:docMk/>
            <pc:sldMk cId="3403692134" sldId="1095"/>
            <ac:spMk id="33" creationId="{99431B00-B6BB-6728-793E-B547162454E1}"/>
          </ac:spMkLst>
        </pc:spChg>
        <pc:spChg chg="add del mod">
          <ac:chgData name="Palit, Tapti" userId="dec6fbcd-7598-406a-8cbf-504d4a3bac15" providerId="ADAL" clId="{ECD42228-5B96-4A72-B268-C46DF994E6B7}" dt="2024-02-11T15:10:52.491" v="110338" actId="478"/>
          <ac:spMkLst>
            <pc:docMk/>
            <pc:sldMk cId="3403692134" sldId="1095"/>
            <ac:spMk id="34" creationId="{B3595EF2-2D8F-8DFA-AD64-9F5462C472EA}"/>
          </ac:spMkLst>
        </pc:spChg>
        <pc:spChg chg="mod">
          <ac:chgData name="Palit, Tapti" userId="dec6fbcd-7598-406a-8cbf-504d4a3bac15" providerId="ADAL" clId="{ECD42228-5B96-4A72-B268-C46DF994E6B7}" dt="2024-01-29T00:13:49.068" v="71143" actId="1038"/>
          <ac:spMkLst>
            <pc:docMk/>
            <pc:sldMk cId="3403692134" sldId="1095"/>
            <ac:spMk id="46" creationId="{03744373-C6CD-7544-07CD-AC3C2C673809}"/>
          </ac:spMkLst>
        </pc:spChg>
        <pc:spChg chg="mod">
          <ac:chgData name="Palit, Tapti" userId="dec6fbcd-7598-406a-8cbf-504d4a3bac15" providerId="ADAL" clId="{ECD42228-5B96-4A72-B268-C46DF994E6B7}" dt="2024-01-29T00:13:49.068" v="71143" actId="1038"/>
          <ac:spMkLst>
            <pc:docMk/>
            <pc:sldMk cId="3403692134" sldId="1095"/>
            <ac:spMk id="49" creationId="{AFED2BB7-C6BE-3E40-4EEE-EB47AD1E8475}"/>
          </ac:spMkLst>
        </pc:spChg>
        <pc:spChg chg="mod">
          <ac:chgData name="Palit, Tapti" userId="dec6fbcd-7598-406a-8cbf-504d4a3bac15" providerId="ADAL" clId="{ECD42228-5B96-4A72-B268-C46DF994E6B7}" dt="2024-01-29T00:13:49.068" v="71143" actId="1038"/>
          <ac:spMkLst>
            <pc:docMk/>
            <pc:sldMk cId="3403692134" sldId="1095"/>
            <ac:spMk id="50" creationId="{3032F586-6D13-9343-EBC0-54B41F712B1B}"/>
          </ac:spMkLst>
        </pc:spChg>
        <pc:spChg chg="mod">
          <ac:chgData name="Palit, Tapti" userId="dec6fbcd-7598-406a-8cbf-504d4a3bac15" providerId="ADAL" clId="{ECD42228-5B96-4A72-B268-C46DF994E6B7}" dt="2024-01-29T00:13:49.068" v="71143" actId="1038"/>
          <ac:spMkLst>
            <pc:docMk/>
            <pc:sldMk cId="3403692134" sldId="1095"/>
            <ac:spMk id="51" creationId="{D85613ED-CC07-F1F8-71F8-BE3233C211D9}"/>
          </ac:spMkLst>
        </pc:spChg>
        <pc:spChg chg="mod">
          <ac:chgData name="Palit, Tapti" userId="dec6fbcd-7598-406a-8cbf-504d4a3bac15" providerId="ADAL" clId="{ECD42228-5B96-4A72-B268-C46DF994E6B7}" dt="2024-01-29T00:13:49.068" v="71143" actId="1038"/>
          <ac:spMkLst>
            <pc:docMk/>
            <pc:sldMk cId="3403692134" sldId="1095"/>
            <ac:spMk id="52" creationId="{D208FC56-D60F-DBDB-42DB-6D9811135FBE}"/>
          </ac:spMkLst>
        </pc:spChg>
        <pc:spChg chg="mod">
          <ac:chgData name="Palit, Tapti" userId="dec6fbcd-7598-406a-8cbf-504d4a3bac15" providerId="ADAL" clId="{ECD42228-5B96-4A72-B268-C46DF994E6B7}" dt="2024-01-29T00:13:49.068" v="71143" actId="1038"/>
          <ac:spMkLst>
            <pc:docMk/>
            <pc:sldMk cId="3403692134" sldId="1095"/>
            <ac:spMk id="57" creationId="{2971FD7A-AAA1-A0BF-B8DF-9F6B0EC9CA46}"/>
          </ac:spMkLst>
        </pc:spChg>
        <pc:spChg chg="add mod">
          <ac:chgData name="Palit, Tapti" userId="dec6fbcd-7598-406a-8cbf-504d4a3bac15" providerId="ADAL" clId="{ECD42228-5B96-4A72-B268-C46DF994E6B7}" dt="2024-01-29T00:13:49.068" v="71143" actId="1038"/>
          <ac:spMkLst>
            <pc:docMk/>
            <pc:sldMk cId="3403692134" sldId="1095"/>
            <ac:spMk id="77" creationId="{787EE70D-5A65-FF46-E74A-321F148D7F85}"/>
          </ac:spMkLst>
        </pc:spChg>
        <pc:spChg chg="add mod">
          <ac:chgData name="Palit, Tapti" userId="dec6fbcd-7598-406a-8cbf-504d4a3bac15" providerId="ADAL" clId="{ECD42228-5B96-4A72-B268-C46DF994E6B7}" dt="2024-01-29T00:13:49.068" v="71143" actId="1038"/>
          <ac:spMkLst>
            <pc:docMk/>
            <pc:sldMk cId="3403692134" sldId="1095"/>
            <ac:spMk id="78" creationId="{6A30B2D1-6111-7F61-1F73-BEE4976A2917}"/>
          </ac:spMkLst>
        </pc:spChg>
        <pc:spChg chg="add mod">
          <ac:chgData name="Palit, Tapti" userId="dec6fbcd-7598-406a-8cbf-504d4a3bac15" providerId="ADAL" clId="{ECD42228-5B96-4A72-B268-C46DF994E6B7}" dt="2024-01-28T23:23:40.840" v="70698" actId="14100"/>
          <ac:spMkLst>
            <pc:docMk/>
            <pc:sldMk cId="3403692134" sldId="1095"/>
            <ac:spMk id="86" creationId="{A4532B81-32C3-3B95-BD12-609DC034EF88}"/>
          </ac:spMkLst>
        </pc:spChg>
        <pc:spChg chg="add mod">
          <ac:chgData name="Palit, Tapti" userId="dec6fbcd-7598-406a-8cbf-504d4a3bac15" providerId="ADAL" clId="{ECD42228-5B96-4A72-B268-C46DF994E6B7}" dt="2024-01-29T00:13:49.068" v="71143" actId="1038"/>
          <ac:spMkLst>
            <pc:docMk/>
            <pc:sldMk cId="3403692134" sldId="1095"/>
            <ac:spMk id="87" creationId="{F0204E75-4C5E-F7C7-8CAF-066FE380941D}"/>
          </ac:spMkLst>
        </pc:spChg>
        <pc:spChg chg="add mod">
          <ac:chgData name="Palit, Tapti" userId="dec6fbcd-7598-406a-8cbf-504d4a3bac15" providerId="ADAL" clId="{ECD42228-5B96-4A72-B268-C46DF994E6B7}" dt="2024-01-28T23:26:25.663" v="70755"/>
          <ac:spMkLst>
            <pc:docMk/>
            <pc:sldMk cId="3403692134" sldId="1095"/>
            <ac:spMk id="88" creationId="{60B9CED7-5F53-B325-43E5-F3A968073C30}"/>
          </ac:spMkLst>
        </pc:spChg>
        <pc:spChg chg="add mod">
          <ac:chgData name="Palit, Tapti" userId="dec6fbcd-7598-406a-8cbf-504d4a3bac15" providerId="ADAL" clId="{ECD42228-5B96-4A72-B268-C46DF994E6B7}" dt="2024-01-29T00:15:28.166" v="71173" actId="1037"/>
          <ac:spMkLst>
            <pc:docMk/>
            <pc:sldMk cId="3403692134" sldId="1095"/>
            <ac:spMk id="89" creationId="{7F283E79-F947-78A7-3ABA-90551D6F6DC9}"/>
          </ac:spMkLst>
        </pc:spChg>
        <pc:spChg chg="add mod">
          <ac:chgData name="Palit, Tapti" userId="dec6fbcd-7598-406a-8cbf-504d4a3bac15" providerId="ADAL" clId="{ECD42228-5B96-4A72-B268-C46DF994E6B7}" dt="2024-01-28T23:26:25.663" v="70755"/>
          <ac:spMkLst>
            <pc:docMk/>
            <pc:sldMk cId="3403692134" sldId="1095"/>
            <ac:spMk id="90" creationId="{76DBE58B-427C-6B22-04A5-A0679A8640EF}"/>
          </ac:spMkLst>
        </pc:spChg>
        <pc:spChg chg="add mod">
          <ac:chgData name="Palit, Tapti" userId="dec6fbcd-7598-406a-8cbf-504d4a3bac15" providerId="ADAL" clId="{ECD42228-5B96-4A72-B268-C46DF994E6B7}" dt="2024-01-29T00:15:28.166" v="71173" actId="1037"/>
          <ac:spMkLst>
            <pc:docMk/>
            <pc:sldMk cId="3403692134" sldId="1095"/>
            <ac:spMk id="96" creationId="{68AEEC0B-0C53-93F6-3422-EEAA8D00AB0F}"/>
          </ac:spMkLst>
        </pc:spChg>
        <pc:spChg chg="add mod">
          <ac:chgData name="Palit, Tapti" userId="dec6fbcd-7598-406a-8cbf-504d4a3bac15" providerId="ADAL" clId="{ECD42228-5B96-4A72-B268-C46DF994E6B7}" dt="2024-01-29T00:15:28.166" v="71173" actId="1037"/>
          <ac:spMkLst>
            <pc:docMk/>
            <pc:sldMk cId="3403692134" sldId="1095"/>
            <ac:spMk id="97" creationId="{94250A9F-396F-CC42-2343-1F8F28E16C73}"/>
          </ac:spMkLst>
        </pc:spChg>
        <pc:spChg chg="add mod">
          <ac:chgData name="Palit, Tapti" userId="dec6fbcd-7598-406a-8cbf-504d4a3bac15" providerId="ADAL" clId="{ECD42228-5B96-4A72-B268-C46DF994E6B7}" dt="2024-01-29T00:15:28.166" v="71173" actId="1037"/>
          <ac:spMkLst>
            <pc:docMk/>
            <pc:sldMk cId="3403692134" sldId="1095"/>
            <ac:spMk id="98" creationId="{F4926BF4-4F84-99BF-7127-10C8F111C4C2}"/>
          </ac:spMkLst>
        </pc:spChg>
        <pc:spChg chg="add mod">
          <ac:chgData name="Palit, Tapti" userId="dec6fbcd-7598-406a-8cbf-504d4a3bac15" providerId="ADAL" clId="{ECD42228-5B96-4A72-B268-C46DF994E6B7}" dt="2024-01-29T00:15:28.166" v="71173" actId="1037"/>
          <ac:spMkLst>
            <pc:docMk/>
            <pc:sldMk cId="3403692134" sldId="1095"/>
            <ac:spMk id="99" creationId="{2C60728E-E2CA-BF4E-EC78-412B85E8DF74}"/>
          </ac:spMkLst>
        </pc:spChg>
        <pc:spChg chg="add del mod">
          <ac:chgData name="Palit, Tapti" userId="dec6fbcd-7598-406a-8cbf-504d4a3bac15" providerId="ADAL" clId="{ECD42228-5B96-4A72-B268-C46DF994E6B7}" dt="2024-01-28T23:29:07.700" v="70790" actId="478"/>
          <ac:spMkLst>
            <pc:docMk/>
            <pc:sldMk cId="3403692134" sldId="1095"/>
            <ac:spMk id="100" creationId="{59261939-40CB-3745-00A1-17375BD9742F}"/>
          </ac:spMkLst>
        </pc:spChg>
        <pc:spChg chg="add del mod">
          <ac:chgData name="Palit, Tapti" userId="dec6fbcd-7598-406a-8cbf-504d4a3bac15" providerId="ADAL" clId="{ECD42228-5B96-4A72-B268-C46DF994E6B7}" dt="2024-01-28T23:28:56.886" v="70785" actId="478"/>
          <ac:spMkLst>
            <pc:docMk/>
            <pc:sldMk cId="3403692134" sldId="1095"/>
            <ac:spMk id="101" creationId="{40E2A65C-88DC-371E-5E7A-89D4D315EB75}"/>
          </ac:spMkLst>
        </pc:spChg>
        <pc:spChg chg="add del mod">
          <ac:chgData name="Palit, Tapti" userId="dec6fbcd-7598-406a-8cbf-504d4a3bac15" providerId="ADAL" clId="{ECD42228-5B96-4A72-B268-C46DF994E6B7}" dt="2024-01-28T23:29:07.700" v="70790" actId="478"/>
          <ac:spMkLst>
            <pc:docMk/>
            <pc:sldMk cId="3403692134" sldId="1095"/>
            <ac:spMk id="102" creationId="{1E586D22-FDC2-A649-0CA3-29D5F6EAB65A}"/>
          </ac:spMkLst>
        </pc:spChg>
        <pc:spChg chg="add mod">
          <ac:chgData name="Palit, Tapti" userId="dec6fbcd-7598-406a-8cbf-504d4a3bac15" providerId="ADAL" clId="{ECD42228-5B96-4A72-B268-C46DF994E6B7}" dt="2024-01-29T00:15:28.166" v="71173" actId="1037"/>
          <ac:spMkLst>
            <pc:docMk/>
            <pc:sldMk cId="3403692134" sldId="1095"/>
            <ac:spMk id="103" creationId="{6C7E4519-AFB2-C74A-D408-D91915D60281}"/>
          </ac:spMkLst>
        </pc:spChg>
        <pc:spChg chg="add mod">
          <ac:chgData name="Palit, Tapti" userId="dec6fbcd-7598-406a-8cbf-504d4a3bac15" providerId="ADAL" clId="{ECD42228-5B96-4A72-B268-C46DF994E6B7}" dt="2024-01-29T00:15:28.166" v="71173" actId="1037"/>
          <ac:spMkLst>
            <pc:docMk/>
            <pc:sldMk cId="3403692134" sldId="1095"/>
            <ac:spMk id="104" creationId="{DA47DFD7-B7D7-4A42-EF7D-ABCF3C032269}"/>
          </ac:spMkLst>
        </pc:spChg>
        <pc:spChg chg="add mod">
          <ac:chgData name="Palit, Tapti" userId="dec6fbcd-7598-406a-8cbf-504d4a3bac15" providerId="ADAL" clId="{ECD42228-5B96-4A72-B268-C46DF994E6B7}" dt="2024-01-29T00:15:28.166" v="71173" actId="1037"/>
          <ac:spMkLst>
            <pc:docMk/>
            <pc:sldMk cId="3403692134" sldId="1095"/>
            <ac:spMk id="105" creationId="{CE157EEE-15E2-3608-A05D-08EB11DBAD33}"/>
          </ac:spMkLst>
        </pc:spChg>
        <pc:spChg chg="add del mod">
          <ac:chgData name="Palit, Tapti" userId="dec6fbcd-7598-406a-8cbf-504d4a3bac15" providerId="ADAL" clId="{ECD42228-5B96-4A72-B268-C46DF994E6B7}" dt="2024-01-28T23:28:56.886" v="70785" actId="478"/>
          <ac:spMkLst>
            <pc:docMk/>
            <pc:sldMk cId="3403692134" sldId="1095"/>
            <ac:spMk id="106" creationId="{FA786E87-6A52-4B18-CDBC-0B6FEA89EA1E}"/>
          </ac:spMkLst>
        </pc:spChg>
        <pc:spChg chg="add mod">
          <ac:chgData name="Palit, Tapti" userId="dec6fbcd-7598-406a-8cbf-504d4a3bac15" providerId="ADAL" clId="{ECD42228-5B96-4A72-B268-C46DF994E6B7}" dt="2024-02-11T14:46:50.214" v="109898" actId="1035"/>
          <ac:spMkLst>
            <pc:docMk/>
            <pc:sldMk cId="3403692134" sldId="1095"/>
            <ac:spMk id="107" creationId="{CAC59AC9-31A9-820F-31F1-983FC6E6BAB1}"/>
          </ac:spMkLst>
        </pc:spChg>
        <pc:spChg chg="add mod">
          <ac:chgData name="Palit, Tapti" userId="dec6fbcd-7598-406a-8cbf-504d4a3bac15" providerId="ADAL" clId="{ECD42228-5B96-4A72-B268-C46DF994E6B7}" dt="2024-02-11T14:46:36.026" v="109893" actId="1076"/>
          <ac:spMkLst>
            <pc:docMk/>
            <pc:sldMk cId="3403692134" sldId="1095"/>
            <ac:spMk id="108" creationId="{AE0B7C96-162A-7983-F7DE-EC5AC0623AC8}"/>
          </ac:spMkLst>
        </pc:spChg>
        <pc:spChg chg="add del mod">
          <ac:chgData name="Palit, Tapti" userId="dec6fbcd-7598-406a-8cbf-504d4a3bac15" providerId="ADAL" clId="{ECD42228-5B96-4A72-B268-C46DF994E6B7}" dt="2024-01-28T23:29:07.700" v="70790" actId="478"/>
          <ac:spMkLst>
            <pc:docMk/>
            <pc:sldMk cId="3403692134" sldId="1095"/>
            <ac:spMk id="109" creationId="{0AF2C3EB-1F90-0852-623C-C82C4AAA03BF}"/>
          </ac:spMkLst>
        </pc:spChg>
        <pc:spChg chg="add mod ord">
          <ac:chgData name="Palit, Tapti" userId="dec6fbcd-7598-406a-8cbf-504d4a3bac15" providerId="ADAL" clId="{ECD42228-5B96-4A72-B268-C46DF994E6B7}" dt="2024-01-29T00:15:28.166" v="71173" actId="1037"/>
          <ac:spMkLst>
            <pc:docMk/>
            <pc:sldMk cId="3403692134" sldId="1095"/>
            <ac:spMk id="110" creationId="{BC232711-1100-962D-EE5F-CAB6B6F40665}"/>
          </ac:spMkLst>
        </pc:spChg>
        <pc:spChg chg="add del mod">
          <ac:chgData name="Palit, Tapti" userId="dec6fbcd-7598-406a-8cbf-504d4a3bac15" providerId="ADAL" clId="{ECD42228-5B96-4A72-B268-C46DF994E6B7}" dt="2024-01-28T23:31:23.302" v="70822" actId="478"/>
          <ac:spMkLst>
            <pc:docMk/>
            <pc:sldMk cId="3403692134" sldId="1095"/>
            <ac:spMk id="112" creationId="{56BC2733-8A80-2A4D-93A7-A1102B9E10B9}"/>
          </ac:spMkLst>
        </pc:spChg>
        <pc:spChg chg="add mod">
          <ac:chgData name="Palit, Tapti" userId="dec6fbcd-7598-406a-8cbf-504d4a3bac15" providerId="ADAL" clId="{ECD42228-5B96-4A72-B268-C46DF994E6B7}" dt="2024-01-29T00:15:28.166" v="71173" actId="1037"/>
          <ac:spMkLst>
            <pc:docMk/>
            <pc:sldMk cId="3403692134" sldId="1095"/>
            <ac:spMk id="114" creationId="{0A6EBDBD-7A0B-B01C-0442-096CEBC3F0D1}"/>
          </ac:spMkLst>
        </pc:spChg>
        <pc:spChg chg="add del mod">
          <ac:chgData name="Palit, Tapti" userId="dec6fbcd-7598-406a-8cbf-504d4a3bac15" providerId="ADAL" clId="{ECD42228-5B96-4A72-B268-C46DF994E6B7}" dt="2024-01-28T23:35:31.966" v="70880" actId="478"/>
          <ac:spMkLst>
            <pc:docMk/>
            <pc:sldMk cId="3403692134" sldId="1095"/>
            <ac:spMk id="115" creationId="{385C57D2-3B1C-168E-A810-35BE390AA52E}"/>
          </ac:spMkLst>
        </pc:spChg>
        <pc:spChg chg="add mod">
          <ac:chgData name="Palit, Tapti" userId="dec6fbcd-7598-406a-8cbf-504d4a3bac15" providerId="ADAL" clId="{ECD42228-5B96-4A72-B268-C46DF994E6B7}" dt="2024-01-29T00:15:28.166" v="71173" actId="1037"/>
          <ac:spMkLst>
            <pc:docMk/>
            <pc:sldMk cId="3403692134" sldId="1095"/>
            <ac:spMk id="117" creationId="{B52D5980-E65C-0CEF-BB92-8C4DAE30B9D7}"/>
          </ac:spMkLst>
        </pc:spChg>
        <pc:spChg chg="add mod">
          <ac:chgData name="Palit, Tapti" userId="dec6fbcd-7598-406a-8cbf-504d4a3bac15" providerId="ADAL" clId="{ECD42228-5B96-4A72-B268-C46DF994E6B7}" dt="2024-01-29T00:15:28.166" v="71173" actId="1037"/>
          <ac:spMkLst>
            <pc:docMk/>
            <pc:sldMk cId="3403692134" sldId="1095"/>
            <ac:spMk id="118" creationId="{A671799D-CDE4-6C38-A10F-1B59A78B0B4A}"/>
          </ac:spMkLst>
        </pc:spChg>
        <pc:spChg chg="add mod">
          <ac:chgData name="Palit, Tapti" userId="dec6fbcd-7598-406a-8cbf-504d4a3bac15" providerId="ADAL" clId="{ECD42228-5B96-4A72-B268-C46DF994E6B7}" dt="2024-01-29T00:15:28.166" v="71173" actId="1037"/>
          <ac:spMkLst>
            <pc:docMk/>
            <pc:sldMk cId="3403692134" sldId="1095"/>
            <ac:spMk id="119" creationId="{CCE6DED6-1059-3A9C-F355-274E6934AB53}"/>
          </ac:spMkLst>
        </pc:spChg>
        <pc:spChg chg="add mod">
          <ac:chgData name="Palit, Tapti" userId="dec6fbcd-7598-406a-8cbf-504d4a3bac15" providerId="ADAL" clId="{ECD42228-5B96-4A72-B268-C46DF994E6B7}" dt="2024-01-29T00:15:28.166" v="71173" actId="1037"/>
          <ac:spMkLst>
            <pc:docMk/>
            <pc:sldMk cId="3403692134" sldId="1095"/>
            <ac:spMk id="120" creationId="{1FBABAE2-129D-59DB-E52A-1901559DC305}"/>
          </ac:spMkLst>
        </pc:spChg>
        <pc:spChg chg="add mod">
          <ac:chgData name="Palit, Tapti" userId="dec6fbcd-7598-406a-8cbf-504d4a3bac15" providerId="ADAL" clId="{ECD42228-5B96-4A72-B268-C46DF994E6B7}" dt="2024-01-29T00:15:28.166" v="71173" actId="1037"/>
          <ac:spMkLst>
            <pc:docMk/>
            <pc:sldMk cId="3403692134" sldId="1095"/>
            <ac:spMk id="121" creationId="{36C14A44-08FE-2DAD-141B-91ED1B59CAD0}"/>
          </ac:spMkLst>
        </pc:spChg>
        <pc:spChg chg="add mod">
          <ac:chgData name="Palit, Tapti" userId="dec6fbcd-7598-406a-8cbf-504d4a3bac15" providerId="ADAL" clId="{ECD42228-5B96-4A72-B268-C46DF994E6B7}" dt="2024-01-29T00:15:28.166" v="71173" actId="1037"/>
          <ac:spMkLst>
            <pc:docMk/>
            <pc:sldMk cId="3403692134" sldId="1095"/>
            <ac:spMk id="122" creationId="{5CCE2D50-73BC-CA4F-FE18-0F1E907B6205}"/>
          </ac:spMkLst>
        </pc:spChg>
        <pc:spChg chg="add mod">
          <ac:chgData name="Palit, Tapti" userId="dec6fbcd-7598-406a-8cbf-504d4a3bac15" providerId="ADAL" clId="{ECD42228-5B96-4A72-B268-C46DF994E6B7}" dt="2024-01-29T00:15:28.166" v="71173" actId="1037"/>
          <ac:spMkLst>
            <pc:docMk/>
            <pc:sldMk cId="3403692134" sldId="1095"/>
            <ac:spMk id="129" creationId="{2B09296F-57CD-EF18-3C9E-704FDBC22131}"/>
          </ac:spMkLst>
        </pc:spChg>
        <pc:spChg chg="add mod">
          <ac:chgData name="Palit, Tapti" userId="dec6fbcd-7598-406a-8cbf-504d4a3bac15" providerId="ADAL" clId="{ECD42228-5B96-4A72-B268-C46DF994E6B7}" dt="2024-02-13T04:18:53.539" v="115500" actId="20577"/>
          <ac:spMkLst>
            <pc:docMk/>
            <pc:sldMk cId="3403692134" sldId="1095"/>
            <ac:spMk id="150" creationId="{89721B6A-856E-7501-1C03-1FCCBA27816B}"/>
          </ac:spMkLst>
        </pc:spChg>
        <pc:spChg chg="add mod">
          <ac:chgData name="Palit, Tapti" userId="dec6fbcd-7598-406a-8cbf-504d4a3bac15" providerId="ADAL" clId="{ECD42228-5B96-4A72-B268-C46DF994E6B7}" dt="2024-01-28T23:38:50.622" v="70952" actId="207"/>
          <ac:spMkLst>
            <pc:docMk/>
            <pc:sldMk cId="3403692134" sldId="1095"/>
            <ac:spMk id="153" creationId="{437A2D29-F349-39B7-139A-23E0CD7A1DEA}"/>
          </ac:spMkLst>
        </pc:spChg>
        <pc:spChg chg="add mod">
          <ac:chgData name="Palit, Tapti" userId="dec6fbcd-7598-406a-8cbf-504d4a3bac15" providerId="ADAL" clId="{ECD42228-5B96-4A72-B268-C46DF994E6B7}" dt="2024-01-28T23:39:07.591" v="70976" actId="122"/>
          <ac:spMkLst>
            <pc:docMk/>
            <pc:sldMk cId="3403692134" sldId="1095"/>
            <ac:spMk id="154" creationId="{D1BDA3AE-CCEC-C7C2-880C-B1D136D6EE87}"/>
          </ac:spMkLst>
        </pc:spChg>
        <pc:grpChg chg="add mod">
          <ac:chgData name="Palit, Tapti" userId="dec6fbcd-7598-406a-8cbf-504d4a3bac15" providerId="ADAL" clId="{ECD42228-5B96-4A72-B268-C46DF994E6B7}" dt="2024-02-11T15:10:52.879" v="110339"/>
          <ac:grpSpMkLst>
            <pc:docMk/>
            <pc:sldMk cId="3403692134" sldId="1095"/>
            <ac:grpSpMk id="16" creationId="{856F3704-B53F-2D53-48DE-5621F79E999E}"/>
          </ac:grpSpMkLst>
        </pc:grpChg>
        <pc:grpChg chg="add mod">
          <ac:chgData name="Palit, Tapti" userId="dec6fbcd-7598-406a-8cbf-504d4a3bac15" providerId="ADAL" clId="{ECD42228-5B96-4A72-B268-C46DF994E6B7}" dt="2024-02-11T15:10:52.879" v="110339"/>
          <ac:grpSpMkLst>
            <pc:docMk/>
            <pc:sldMk cId="3403692134" sldId="1095"/>
            <ac:grpSpMk id="22" creationId="{2DD360B7-ACDD-9C95-DF6C-D73140C172AC}"/>
          </ac:grpSpMkLst>
        </pc:grpChg>
        <pc:grpChg chg="add mod">
          <ac:chgData name="Palit, Tapti" userId="dec6fbcd-7598-406a-8cbf-504d4a3bac15" providerId="ADAL" clId="{ECD42228-5B96-4A72-B268-C46DF994E6B7}" dt="2024-01-29T00:13:49.068" v="71143" actId="1038"/>
          <ac:grpSpMkLst>
            <pc:docMk/>
            <pc:sldMk cId="3403692134" sldId="1095"/>
            <ac:grpSpMk id="44" creationId="{7948B81D-07A4-E230-616A-B467EB054B12}"/>
          </ac:grpSpMkLst>
        </pc:grpChg>
        <pc:grpChg chg="add mod">
          <ac:chgData name="Palit, Tapti" userId="dec6fbcd-7598-406a-8cbf-504d4a3bac15" providerId="ADAL" clId="{ECD42228-5B96-4A72-B268-C46DF994E6B7}" dt="2024-01-29T00:13:49.068" v="71143" actId="1038"/>
          <ac:grpSpMkLst>
            <pc:docMk/>
            <pc:sldMk cId="3403692134" sldId="1095"/>
            <ac:grpSpMk id="47" creationId="{86B59FAB-C145-9D70-75FC-00A93714005F}"/>
          </ac:grpSpMkLst>
        </pc:grpChg>
        <pc:grpChg chg="mod">
          <ac:chgData name="Palit, Tapti" userId="dec6fbcd-7598-406a-8cbf-504d4a3bac15" providerId="ADAL" clId="{ECD42228-5B96-4A72-B268-C46DF994E6B7}" dt="2024-01-29T00:13:49.068" v="71143" actId="1038"/>
          <ac:grpSpMkLst>
            <pc:docMk/>
            <pc:sldMk cId="3403692134" sldId="1095"/>
            <ac:grpSpMk id="48" creationId="{8C570AD7-5CFD-4B1F-7612-084E94965894}"/>
          </ac:grpSpMkLst>
        </pc:grpChg>
        <pc:graphicFrameChg chg="add del mod modGraphic">
          <ac:chgData name="Palit, Tapti" userId="dec6fbcd-7598-406a-8cbf-504d4a3bac15" providerId="ADAL" clId="{ECD42228-5B96-4A72-B268-C46DF994E6B7}" dt="2024-02-11T15:10:52.491" v="110338" actId="478"/>
          <ac:graphicFrameMkLst>
            <pc:docMk/>
            <pc:sldMk cId="3403692134" sldId="1095"/>
            <ac:graphicFrameMk id="11" creationId="{CAEB00BF-1913-3815-B768-94709F4067D0}"/>
          </ac:graphicFrameMkLst>
        </pc:graphicFrameChg>
        <pc:graphicFrameChg chg="add del mod modGraphic">
          <ac:chgData name="Palit, Tapti" userId="dec6fbcd-7598-406a-8cbf-504d4a3bac15" providerId="ADAL" clId="{ECD42228-5B96-4A72-B268-C46DF994E6B7}" dt="2024-02-11T15:10:52.491" v="110338" actId="478"/>
          <ac:graphicFrameMkLst>
            <pc:docMk/>
            <pc:sldMk cId="3403692134" sldId="1095"/>
            <ac:graphicFrameMk id="29" creationId="{E92F9F5C-372F-A9B8-444F-E34437A51BFE}"/>
          </ac:graphicFrameMkLst>
        </pc:graphicFrameChg>
        <pc:picChg chg="add mod">
          <ac:chgData name="Palit, Tapti" userId="dec6fbcd-7598-406a-8cbf-504d4a3bac15" providerId="ADAL" clId="{ECD42228-5B96-4A72-B268-C46DF994E6B7}" dt="2024-01-29T00:13:49.068" v="71143" actId="1038"/>
          <ac:picMkLst>
            <pc:docMk/>
            <pc:sldMk cId="3403692134" sldId="1095"/>
            <ac:picMk id="43" creationId="{75AB9CCD-8766-53D5-0DB6-643136F6500A}"/>
          </ac:picMkLst>
        </pc:picChg>
        <pc:picChg chg="mod">
          <ac:chgData name="Palit, Tapti" userId="dec6fbcd-7598-406a-8cbf-504d4a3bac15" providerId="ADAL" clId="{ECD42228-5B96-4A72-B268-C46DF994E6B7}" dt="2024-01-29T00:13:49.068" v="71143" actId="1038"/>
          <ac:picMkLst>
            <pc:docMk/>
            <pc:sldMk cId="3403692134" sldId="1095"/>
            <ac:picMk id="45" creationId="{CE97BB7F-8A59-BBCA-9C0E-9FFFED6F0D12}"/>
          </ac:picMkLst>
        </pc:picChg>
        <pc:picChg chg="mod">
          <ac:chgData name="Palit, Tapti" userId="dec6fbcd-7598-406a-8cbf-504d4a3bac15" providerId="ADAL" clId="{ECD42228-5B96-4A72-B268-C46DF994E6B7}" dt="2024-01-29T00:13:49.068" v="71143" actId="1038"/>
          <ac:picMkLst>
            <pc:docMk/>
            <pc:sldMk cId="3403692134" sldId="1095"/>
            <ac:picMk id="53" creationId="{BF60AD70-61F8-E0A6-CE7B-93AC36CA87C8}"/>
          </ac:picMkLst>
        </pc:picChg>
        <pc:picChg chg="mod">
          <ac:chgData name="Palit, Tapti" userId="dec6fbcd-7598-406a-8cbf-504d4a3bac15" providerId="ADAL" clId="{ECD42228-5B96-4A72-B268-C46DF994E6B7}" dt="2024-01-29T00:13:49.068" v="71143" actId="1038"/>
          <ac:picMkLst>
            <pc:docMk/>
            <pc:sldMk cId="3403692134" sldId="1095"/>
            <ac:picMk id="54" creationId="{F55D7639-660E-6DFF-8C3B-99215AF91299}"/>
          </ac:picMkLst>
        </pc:picChg>
        <pc:picChg chg="mod">
          <ac:chgData name="Palit, Tapti" userId="dec6fbcd-7598-406a-8cbf-504d4a3bac15" providerId="ADAL" clId="{ECD42228-5B96-4A72-B268-C46DF994E6B7}" dt="2024-01-29T00:13:49.068" v="71143" actId="1038"/>
          <ac:picMkLst>
            <pc:docMk/>
            <pc:sldMk cId="3403692134" sldId="1095"/>
            <ac:picMk id="55" creationId="{30A11BF7-6176-DE13-272C-062329EDE8F8}"/>
          </ac:picMkLst>
        </pc:picChg>
        <pc:picChg chg="mod">
          <ac:chgData name="Palit, Tapti" userId="dec6fbcd-7598-406a-8cbf-504d4a3bac15" providerId="ADAL" clId="{ECD42228-5B96-4A72-B268-C46DF994E6B7}" dt="2024-01-29T00:13:49.068" v="71143" actId="1038"/>
          <ac:picMkLst>
            <pc:docMk/>
            <pc:sldMk cId="3403692134" sldId="1095"/>
            <ac:picMk id="56" creationId="{5505695C-86FB-B4FB-4550-870DE1D31DE3}"/>
          </ac:picMkLst>
        </pc:picChg>
        <pc:cxnChg chg="add del mod">
          <ac:chgData name="Palit, Tapti" userId="dec6fbcd-7598-406a-8cbf-504d4a3bac15" providerId="ADAL" clId="{ECD42228-5B96-4A72-B268-C46DF994E6B7}" dt="2024-02-11T15:10:52.491" v="110338" actId="478"/>
          <ac:cxnSpMkLst>
            <pc:docMk/>
            <pc:sldMk cId="3403692134" sldId="1095"/>
            <ac:cxnSpMk id="5" creationId="{409E7AA4-FF1D-14EC-625B-7E03FAD962B8}"/>
          </ac:cxnSpMkLst>
        </pc:cxnChg>
        <pc:cxnChg chg="add del mod">
          <ac:chgData name="Palit, Tapti" userId="dec6fbcd-7598-406a-8cbf-504d4a3bac15" providerId="ADAL" clId="{ECD42228-5B96-4A72-B268-C46DF994E6B7}" dt="2024-02-11T15:10:52.491" v="110338" actId="478"/>
          <ac:cxnSpMkLst>
            <pc:docMk/>
            <pc:sldMk cId="3403692134" sldId="1095"/>
            <ac:cxnSpMk id="9" creationId="{322C07F5-F288-B275-039B-C748C110D31E}"/>
          </ac:cxnSpMkLst>
        </pc:cxnChg>
        <pc:cxnChg chg="add mod">
          <ac:chgData name="Palit, Tapti" userId="dec6fbcd-7598-406a-8cbf-504d4a3bac15" providerId="ADAL" clId="{ECD42228-5B96-4A72-B268-C46DF994E6B7}" dt="2024-02-11T15:10:52.879" v="110339"/>
          <ac:cxnSpMkLst>
            <pc:docMk/>
            <pc:sldMk cId="3403692134" sldId="1095"/>
            <ac:cxnSpMk id="10" creationId="{B5F06E43-D223-8271-D77C-C371325328DD}"/>
          </ac:cxnSpMkLst>
        </pc:cxnChg>
        <pc:cxnChg chg="add mod">
          <ac:chgData name="Palit, Tapti" userId="dec6fbcd-7598-406a-8cbf-504d4a3bac15" providerId="ADAL" clId="{ECD42228-5B96-4A72-B268-C46DF994E6B7}" dt="2024-02-11T15:10:52.879" v="110339"/>
          <ac:cxnSpMkLst>
            <pc:docMk/>
            <pc:sldMk cId="3403692134" sldId="1095"/>
            <ac:cxnSpMk id="12" creationId="{FD470DE8-8220-202E-0693-7818CE5BAD8C}"/>
          </ac:cxnSpMkLst>
        </pc:cxnChg>
        <pc:cxnChg chg="add mod">
          <ac:chgData name="Palit, Tapti" userId="dec6fbcd-7598-406a-8cbf-504d4a3bac15" providerId="ADAL" clId="{ECD42228-5B96-4A72-B268-C46DF994E6B7}" dt="2024-02-11T15:10:52.879" v="110339"/>
          <ac:cxnSpMkLst>
            <pc:docMk/>
            <pc:sldMk cId="3403692134" sldId="1095"/>
            <ac:cxnSpMk id="13" creationId="{D8051B3A-EA28-EFD4-A52D-8A9E8CD04893}"/>
          </ac:cxnSpMkLst>
        </pc:cxnChg>
        <pc:cxnChg chg="mod">
          <ac:chgData name="Palit, Tapti" userId="dec6fbcd-7598-406a-8cbf-504d4a3bac15" providerId="ADAL" clId="{ECD42228-5B96-4A72-B268-C46DF994E6B7}" dt="2024-02-11T15:10:52.879" v="110339"/>
          <ac:cxnSpMkLst>
            <pc:docMk/>
            <pc:sldMk cId="3403692134" sldId="1095"/>
            <ac:cxnSpMk id="20" creationId="{46C31EA9-C629-4684-E79E-B43E20A7C120}"/>
          </ac:cxnSpMkLst>
        </pc:cxnChg>
        <pc:cxnChg chg="mod">
          <ac:chgData name="Palit, Tapti" userId="dec6fbcd-7598-406a-8cbf-504d4a3bac15" providerId="ADAL" clId="{ECD42228-5B96-4A72-B268-C46DF994E6B7}" dt="2024-02-11T15:10:52.879" v="110339"/>
          <ac:cxnSpMkLst>
            <pc:docMk/>
            <pc:sldMk cId="3403692134" sldId="1095"/>
            <ac:cxnSpMk id="26" creationId="{CB79BB90-5FA5-42A5-DCAF-0189C152CC3B}"/>
          </ac:cxnSpMkLst>
        </pc:cxnChg>
        <pc:cxnChg chg="add del mod">
          <ac:chgData name="Palit, Tapti" userId="dec6fbcd-7598-406a-8cbf-504d4a3bac15" providerId="ADAL" clId="{ECD42228-5B96-4A72-B268-C46DF994E6B7}" dt="2024-02-11T15:10:52.491" v="110338" actId="478"/>
          <ac:cxnSpMkLst>
            <pc:docMk/>
            <pc:sldMk cId="3403692134" sldId="1095"/>
            <ac:cxnSpMk id="30" creationId="{2CEA86D1-D052-3C1E-2119-304BED842412}"/>
          </ac:cxnSpMkLst>
        </pc:cxnChg>
        <pc:cxnChg chg="mod">
          <ac:chgData name="Palit, Tapti" userId="dec6fbcd-7598-406a-8cbf-504d4a3bac15" providerId="ADAL" clId="{ECD42228-5B96-4A72-B268-C46DF994E6B7}" dt="2024-02-11T15:10:52.879" v="110339"/>
          <ac:cxnSpMkLst>
            <pc:docMk/>
            <pc:sldMk cId="3403692134" sldId="1095"/>
            <ac:cxnSpMk id="31" creationId="{07C88685-DED8-4740-374C-099A40EB05D3}"/>
          </ac:cxnSpMkLst>
        </pc:cxnChg>
        <pc:cxnChg chg="add mod">
          <ac:chgData name="Palit, Tapti" userId="dec6fbcd-7598-406a-8cbf-504d4a3bac15" providerId="ADAL" clId="{ECD42228-5B96-4A72-B268-C46DF994E6B7}" dt="2024-01-29T00:13:49.068" v="71143" actId="1038"/>
          <ac:cxnSpMkLst>
            <pc:docMk/>
            <pc:sldMk cId="3403692134" sldId="1095"/>
            <ac:cxnSpMk id="58" creationId="{1E61FAB5-1EA9-EDF6-5B06-919779489407}"/>
          </ac:cxnSpMkLst>
        </pc:cxnChg>
        <pc:cxnChg chg="add del mod">
          <ac:chgData name="Palit, Tapti" userId="dec6fbcd-7598-406a-8cbf-504d4a3bac15" providerId="ADAL" clId="{ECD42228-5B96-4A72-B268-C46DF994E6B7}" dt="2024-01-28T23:14:24.877" v="70503" actId="478"/>
          <ac:cxnSpMkLst>
            <pc:docMk/>
            <pc:sldMk cId="3403692134" sldId="1095"/>
            <ac:cxnSpMk id="59" creationId="{E54C598E-21F3-538B-A298-D57C853DED28}"/>
          </ac:cxnSpMkLst>
        </pc:cxnChg>
        <pc:cxnChg chg="add mod">
          <ac:chgData name="Palit, Tapti" userId="dec6fbcd-7598-406a-8cbf-504d4a3bac15" providerId="ADAL" clId="{ECD42228-5B96-4A72-B268-C46DF994E6B7}" dt="2024-01-29T00:13:49.068" v="71143" actId="1038"/>
          <ac:cxnSpMkLst>
            <pc:docMk/>
            <pc:sldMk cId="3403692134" sldId="1095"/>
            <ac:cxnSpMk id="71" creationId="{7550C2A0-279C-8B48-F491-0553B5D306FB}"/>
          </ac:cxnSpMkLst>
        </pc:cxnChg>
        <pc:cxnChg chg="add mod">
          <ac:chgData name="Palit, Tapti" userId="dec6fbcd-7598-406a-8cbf-504d4a3bac15" providerId="ADAL" clId="{ECD42228-5B96-4A72-B268-C46DF994E6B7}" dt="2024-01-29T00:15:28.166" v="71173" actId="1037"/>
          <ac:cxnSpMkLst>
            <pc:docMk/>
            <pc:sldMk cId="3403692134" sldId="1095"/>
            <ac:cxnSpMk id="91" creationId="{4550AF6F-9137-0F31-8B03-75438E5A7C2B}"/>
          </ac:cxnSpMkLst>
        </pc:cxnChg>
        <pc:cxnChg chg="add mod">
          <ac:chgData name="Palit, Tapti" userId="dec6fbcd-7598-406a-8cbf-504d4a3bac15" providerId="ADAL" clId="{ECD42228-5B96-4A72-B268-C46DF994E6B7}" dt="2024-01-29T00:15:28.166" v="71173" actId="1037"/>
          <ac:cxnSpMkLst>
            <pc:docMk/>
            <pc:sldMk cId="3403692134" sldId="1095"/>
            <ac:cxnSpMk id="92" creationId="{A61E719C-7619-13AF-9A81-FA27CDBA6FE1}"/>
          </ac:cxnSpMkLst>
        </pc:cxnChg>
        <pc:cxnChg chg="add del mod">
          <ac:chgData name="Palit, Tapti" userId="dec6fbcd-7598-406a-8cbf-504d4a3bac15" providerId="ADAL" clId="{ECD42228-5B96-4A72-B268-C46DF994E6B7}" dt="2024-01-28T23:33:19.699" v="70857" actId="478"/>
          <ac:cxnSpMkLst>
            <pc:docMk/>
            <pc:sldMk cId="3403692134" sldId="1095"/>
            <ac:cxnSpMk id="93" creationId="{98FC13B2-1133-5426-B72F-7F6E3FDAF4BF}"/>
          </ac:cxnSpMkLst>
        </pc:cxnChg>
        <pc:cxnChg chg="add del mod">
          <ac:chgData name="Palit, Tapti" userId="dec6fbcd-7598-406a-8cbf-504d4a3bac15" providerId="ADAL" clId="{ECD42228-5B96-4A72-B268-C46DF994E6B7}" dt="2024-01-28T23:33:19.699" v="70857" actId="478"/>
          <ac:cxnSpMkLst>
            <pc:docMk/>
            <pc:sldMk cId="3403692134" sldId="1095"/>
            <ac:cxnSpMk id="94" creationId="{9FD737B9-8655-75C1-6F55-E2D9AFA67676}"/>
          </ac:cxnSpMkLst>
        </pc:cxnChg>
        <pc:cxnChg chg="add del mod">
          <ac:chgData name="Palit, Tapti" userId="dec6fbcd-7598-406a-8cbf-504d4a3bac15" providerId="ADAL" clId="{ECD42228-5B96-4A72-B268-C46DF994E6B7}" dt="2024-01-28T23:33:19.699" v="70857" actId="478"/>
          <ac:cxnSpMkLst>
            <pc:docMk/>
            <pc:sldMk cId="3403692134" sldId="1095"/>
            <ac:cxnSpMk id="95" creationId="{52038BD0-108F-7498-1D45-90BBBC44C2F2}"/>
          </ac:cxnSpMkLst>
        </pc:cxnChg>
        <pc:cxnChg chg="add del mod">
          <ac:chgData name="Palit, Tapti" userId="dec6fbcd-7598-406a-8cbf-504d4a3bac15" providerId="ADAL" clId="{ECD42228-5B96-4A72-B268-C46DF994E6B7}" dt="2024-01-28T23:33:19.699" v="70857" actId="478"/>
          <ac:cxnSpMkLst>
            <pc:docMk/>
            <pc:sldMk cId="3403692134" sldId="1095"/>
            <ac:cxnSpMk id="111" creationId="{AA14359C-533F-490E-693F-AC8EA70022AB}"/>
          </ac:cxnSpMkLst>
        </pc:cxnChg>
        <pc:cxnChg chg="add mod">
          <ac:chgData name="Palit, Tapti" userId="dec6fbcd-7598-406a-8cbf-504d4a3bac15" providerId="ADAL" clId="{ECD42228-5B96-4A72-B268-C46DF994E6B7}" dt="2024-01-29T00:15:28.166" v="71173" actId="1037"/>
          <ac:cxnSpMkLst>
            <pc:docMk/>
            <pc:sldMk cId="3403692134" sldId="1095"/>
            <ac:cxnSpMk id="113" creationId="{6ABB52B3-32C9-C0DE-11B7-23087F2BA581}"/>
          </ac:cxnSpMkLst>
        </pc:cxnChg>
        <pc:cxnChg chg="add mod">
          <ac:chgData name="Palit, Tapti" userId="dec6fbcd-7598-406a-8cbf-504d4a3bac15" providerId="ADAL" clId="{ECD42228-5B96-4A72-B268-C46DF994E6B7}" dt="2024-01-29T00:15:28.166" v="71173" actId="1037"/>
          <ac:cxnSpMkLst>
            <pc:docMk/>
            <pc:sldMk cId="3403692134" sldId="1095"/>
            <ac:cxnSpMk id="134" creationId="{652EBC45-C851-E9FD-4663-289381858A2D}"/>
          </ac:cxnSpMkLst>
        </pc:cxnChg>
        <pc:cxnChg chg="add mod">
          <ac:chgData name="Palit, Tapti" userId="dec6fbcd-7598-406a-8cbf-504d4a3bac15" providerId="ADAL" clId="{ECD42228-5B96-4A72-B268-C46DF994E6B7}" dt="2024-01-29T00:15:28.166" v="71173" actId="1037"/>
          <ac:cxnSpMkLst>
            <pc:docMk/>
            <pc:sldMk cId="3403692134" sldId="1095"/>
            <ac:cxnSpMk id="137" creationId="{FF2F8006-D1DF-85E8-467C-80E165017E50}"/>
          </ac:cxnSpMkLst>
        </pc:cxnChg>
        <pc:cxnChg chg="add mod">
          <ac:chgData name="Palit, Tapti" userId="dec6fbcd-7598-406a-8cbf-504d4a3bac15" providerId="ADAL" clId="{ECD42228-5B96-4A72-B268-C46DF994E6B7}" dt="2024-01-29T00:15:28.166" v="71173" actId="1037"/>
          <ac:cxnSpMkLst>
            <pc:docMk/>
            <pc:sldMk cId="3403692134" sldId="1095"/>
            <ac:cxnSpMk id="140" creationId="{4339B1C1-FDE2-B568-F72A-D2661D9D3F9E}"/>
          </ac:cxnSpMkLst>
        </pc:cxnChg>
        <pc:cxnChg chg="add mod">
          <ac:chgData name="Palit, Tapti" userId="dec6fbcd-7598-406a-8cbf-504d4a3bac15" providerId="ADAL" clId="{ECD42228-5B96-4A72-B268-C46DF994E6B7}" dt="2024-01-29T00:15:44.414" v="71189" actId="1076"/>
          <ac:cxnSpMkLst>
            <pc:docMk/>
            <pc:sldMk cId="3403692134" sldId="1095"/>
            <ac:cxnSpMk id="151" creationId="{872F8B54-D139-981A-A8F9-2B0069CF6168}"/>
          </ac:cxnSpMkLst>
        </pc:cxnChg>
        <pc:cxnChg chg="add mod">
          <ac:chgData name="Palit, Tapti" userId="dec6fbcd-7598-406a-8cbf-504d4a3bac15" providerId="ADAL" clId="{ECD42228-5B96-4A72-B268-C46DF994E6B7}" dt="2024-01-29T00:15:28.166" v="71173" actId="1037"/>
          <ac:cxnSpMkLst>
            <pc:docMk/>
            <pc:sldMk cId="3403692134" sldId="1095"/>
            <ac:cxnSpMk id="179" creationId="{49996DEF-F319-2AA6-9B30-27315E38C918}"/>
          </ac:cxnSpMkLst>
        </pc:cxnChg>
      </pc:sldChg>
      <pc:sldChg chg="addSp delSp new del mod">
        <pc:chgData name="Palit, Tapti" userId="dec6fbcd-7598-406a-8cbf-504d4a3bac15" providerId="ADAL" clId="{ECD42228-5B96-4A72-B268-C46DF994E6B7}" dt="2024-01-28T22:50:59.183" v="70230" actId="47"/>
        <pc:sldMkLst>
          <pc:docMk/>
          <pc:sldMk cId="1567588222" sldId="1096"/>
        </pc:sldMkLst>
        <pc:spChg chg="del">
          <ac:chgData name="Palit, Tapti" userId="dec6fbcd-7598-406a-8cbf-504d4a3bac15" providerId="ADAL" clId="{ECD42228-5B96-4A72-B268-C46DF994E6B7}" dt="2024-01-28T22:50:45.933" v="70228" actId="478"/>
          <ac:spMkLst>
            <pc:docMk/>
            <pc:sldMk cId="1567588222" sldId="1096"/>
            <ac:spMk id="2" creationId="{3CECC89C-AFA3-87BC-DF0C-0BDD62FBFBF4}"/>
          </ac:spMkLst>
        </pc:spChg>
        <pc:spChg chg="add">
          <ac:chgData name="Palit, Tapti" userId="dec6fbcd-7598-406a-8cbf-504d4a3bac15" providerId="ADAL" clId="{ECD42228-5B96-4A72-B268-C46DF994E6B7}" dt="2024-01-28T22:50:53.738" v="70229" actId="11529"/>
          <ac:spMkLst>
            <pc:docMk/>
            <pc:sldMk cId="1567588222" sldId="1096"/>
            <ac:spMk id="4" creationId="{90FE89D4-3D57-0696-54DC-D265C0476539}"/>
          </ac:spMkLst>
        </pc:spChg>
      </pc:sldChg>
      <pc:sldChg chg="modSp add del">
        <pc:chgData name="Palit, Tapti" userId="dec6fbcd-7598-406a-8cbf-504d4a3bac15" providerId="ADAL" clId="{ECD42228-5B96-4A72-B268-C46DF994E6B7}" dt="2024-01-29T01:53:34.785" v="73099" actId="47"/>
        <pc:sldMkLst>
          <pc:docMk/>
          <pc:sldMk cId="1873749402" sldId="1096"/>
        </pc:sldMkLst>
        <pc:graphicFrameChg chg="mod">
          <ac:chgData name="Palit, Tapti" userId="dec6fbcd-7598-406a-8cbf-504d4a3bac15" providerId="ADAL" clId="{ECD42228-5B96-4A72-B268-C46DF994E6B7}" dt="2024-01-29T00:33:41.233" v="71421"/>
          <ac:graphicFrameMkLst>
            <pc:docMk/>
            <pc:sldMk cId="1873749402" sldId="1096"/>
            <ac:graphicFrameMk id="2" creationId="{4498D35B-E7A5-4947-5802-D6A575F62626}"/>
          </ac:graphicFrameMkLst>
        </pc:graphicFrameChg>
      </pc:sldChg>
      <pc:sldChg chg="addSp delSp modSp new mod ord modNotesTx">
        <pc:chgData name="Palit, Tapti" userId="dec6fbcd-7598-406a-8cbf-504d4a3bac15" providerId="ADAL" clId="{ECD42228-5B96-4A72-B268-C46DF994E6B7}" dt="2024-02-11T18:20:59.686" v="111987" actId="20577"/>
        <pc:sldMkLst>
          <pc:docMk/>
          <pc:sldMk cId="1345753411" sldId="1097"/>
        </pc:sldMkLst>
        <pc:spChg chg="mod">
          <ac:chgData name="Palit, Tapti" userId="dec6fbcd-7598-406a-8cbf-504d4a3bac15" providerId="ADAL" clId="{ECD42228-5B96-4A72-B268-C46DF994E6B7}" dt="2024-01-29T00:24:47.881" v="71267" actId="20577"/>
          <ac:spMkLst>
            <pc:docMk/>
            <pc:sldMk cId="1345753411" sldId="1097"/>
            <ac:spMk id="3" creationId="{0EB0F5DB-CD89-017D-C298-4EB1047491D0}"/>
          </ac:spMkLst>
        </pc:spChg>
        <pc:spChg chg="add mod">
          <ac:chgData name="Palit, Tapti" userId="dec6fbcd-7598-406a-8cbf-504d4a3bac15" providerId="ADAL" clId="{ECD42228-5B96-4A72-B268-C46DF994E6B7}" dt="2024-01-29T01:27:42.705" v="72200" actId="478"/>
          <ac:spMkLst>
            <pc:docMk/>
            <pc:sldMk cId="1345753411" sldId="1097"/>
            <ac:spMk id="5" creationId="{5A4B9408-A483-F902-6C57-351D0D1C06C0}"/>
          </ac:spMkLst>
        </pc:spChg>
        <pc:spChg chg="add mod">
          <ac:chgData name="Palit, Tapti" userId="dec6fbcd-7598-406a-8cbf-504d4a3bac15" providerId="ADAL" clId="{ECD42228-5B96-4A72-B268-C46DF994E6B7}" dt="2024-01-29T01:27:42.705" v="72200" actId="478"/>
          <ac:spMkLst>
            <pc:docMk/>
            <pc:sldMk cId="1345753411" sldId="1097"/>
            <ac:spMk id="6" creationId="{CF79EAB1-2879-CC43-9954-2F5438A463BB}"/>
          </ac:spMkLst>
        </pc:spChg>
        <pc:spChg chg="mod">
          <ac:chgData name="Palit, Tapti" userId="dec6fbcd-7598-406a-8cbf-504d4a3bac15" providerId="ADAL" clId="{ECD42228-5B96-4A72-B268-C46DF994E6B7}" dt="2024-02-09T22:11:55.255" v="109066"/>
          <ac:spMkLst>
            <pc:docMk/>
            <pc:sldMk cId="1345753411" sldId="1097"/>
            <ac:spMk id="9" creationId="{F98DB2EE-915C-A1BC-3AB6-3DADBEB1B1EB}"/>
          </ac:spMkLst>
        </pc:spChg>
        <pc:spChg chg="mod">
          <ac:chgData name="Palit, Tapti" userId="dec6fbcd-7598-406a-8cbf-504d4a3bac15" providerId="ADAL" clId="{ECD42228-5B96-4A72-B268-C46DF994E6B7}" dt="2024-01-29T00:20:25.838" v="71228" actId="207"/>
          <ac:spMkLst>
            <pc:docMk/>
            <pc:sldMk cId="1345753411" sldId="1097"/>
            <ac:spMk id="11" creationId="{ABA30861-E9E2-E92C-F163-CC5E0E9FDD7F}"/>
          </ac:spMkLst>
        </pc:spChg>
        <pc:spChg chg="mod">
          <ac:chgData name="Palit, Tapti" userId="dec6fbcd-7598-406a-8cbf-504d4a3bac15" providerId="ADAL" clId="{ECD42228-5B96-4A72-B268-C46DF994E6B7}" dt="2024-01-29T00:20:39.609" v="71230" actId="207"/>
          <ac:spMkLst>
            <pc:docMk/>
            <pc:sldMk cId="1345753411" sldId="1097"/>
            <ac:spMk id="12" creationId="{AA6E1864-9A60-ADBA-7C8E-F057C8C817B1}"/>
          </ac:spMkLst>
        </pc:spChg>
        <pc:spChg chg="mod">
          <ac:chgData name="Palit, Tapti" userId="dec6fbcd-7598-406a-8cbf-504d4a3bac15" providerId="ADAL" clId="{ECD42228-5B96-4A72-B268-C46DF994E6B7}" dt="2024-02-09T22:11:55.255" v="109066"/>
          <ac:spMkLst>
            <pc:docMk/>
            <pc:sldMk cId="1345753411" sldId="1097"/>
            <ac:spMk id="13" creationId="{781442E8-303C-1F07-7A92-16DC5C4F3102}"/>
          </ac:spMkLst>
        </pc:spChg>
        <pc:spChg chg="add">
          <ac:chgData name="Palit, Tapti" userId="dec6fbcd-7598-406a-8cbf-504d4a3bac15" providerId="ADAL" clId="{ECD42228-5B96-4A72-B268-C46DF994E6B7}" dt="2024-01-29T00:22:12.351" v="71235"/>
          <ac:spMkLst>
            <pc:docMk/>
            <pc:sldMk cId="1345753411" sldId="1097"/>
            <ac:spMk id="14" creationId="{21EBDE57-1696-7859-F0CD-0D62E0940C16}"/>
          </ac:spMkLst>
        </pc:spChg>
        <pc:spChg chg="add mod">
          <ac:chgData name="Palit, Tapti" userId="dec6fbcd-7598-406a-8cbf-504d4a3bac15" providerId="ADAL" clId="{ECD42228-5B96-4A72-B268-C46DF994E6B7}" dt="2024-01-29T01:25:01.452" v="72171" actId="767"/>
          <ac:spMkLst>
            <pc:docMk/>
            <pc:sldMk cId="1345753411" sldId="1097"/>
            <ac:spMk id="15" creationId="{08267EAA-A2C0-24D3-A3E3-4C5F65A48242}"/>
          </ac:spMkLst>
        </pc:spChg>
        <pc:spChg chg="add mod">
          <ac:chgData name="Palit, Tapti" userId="dec6fbcd-7598-406a-8cbf-504d4a3bac15" providerId="ADAL" clId="{ECD42228-5B96-4A72-B268-C46DF994E6B7}" dt="2024-01-29T01:25:03.556" v="72172" actId="767"/>
          <ac:spMkLst>
            <pc:docMk/>
            <pc:sldMk cId="1345753411" sldId="1097"/>
            <ac:spMk id="16" creationId="{60EB828B-6211-4B27-7954-5D73859AE3A3}"/>
          </ac:spMkLst>
        </pc:spChg>
        <pc:spChg chg="add del mod">
          <ac:chgData name="Palit, Tapti" userId="dec6fbcd-7598-406a-8cbf-504d4a3bac15" providerId="ADAL" clId="{ECD42228-5B96-4A72-B268-C46DF994E6B7}" dt="2024-01-29T01:44:33.092" v="72517" actId="478"/>
          <ac:spMkLst>
            <pc:docMk/>
            <pc:sldMk cId="1345753411" sldId="1097"/>
            <ac:spMk id="17" creationId="{FC11E593-0A3D-92A5-5E99-A5CDB5B68E79}"/>
          </ac:spMkLst>
        </pc:spChg>
        <pc:grpChg chg="add mod">
          <ac:chgData name="Palit, Tapti" userId="dec6fbcd-7598-406a-8cbf-504d4a3bac15" providerId="ADAL" clId="{ECD42228-5B96-4A72-B268-C46DF994E6B7}" dt="2024-01-29T01:27:42.705" v="72200" actId="478"/>
          <ac:grpSpMkLst>
            <pc:docMk/>
            <pc:sldMk cId="1345753411" sldId="1097"/>
            <ac:grpSpMk id="7" creationId="{73E39260-29F2-8F7A-EE3C-CAD6594FB841}"/>
          </ac:grpSpMkLst>
        </pc:grpChg>
        <pc:grpChg chg="add mod">
          <ac:chgData name="Palit, Tapti" userId="dec6fbcd-7598-406a-8cbf-504d4a3bac15" providerId="ADAL" clId="{ECD42228-5B96-4A72-B268-C46DF994E6B7}" dt="2024-02-09T22:11:55.255" v="109066"/>
          <ac:grpSpMkLst>
            <pc:docMk/>
            <pc:sldMk cId="1345753411" sldId="1097"/>
            <ac:grpSpMk id="8" creationId="{8C7905C6-043E-D499-C654-9C7B663E50C9}"/>
          </ac:grpSpMkLst>
        </pc:grpChg>
        <pc:grpChg chg="add mod">
          <ac:chgData name="Palit, Tapti" userId="dec6fbcd-7598-406a-8cbf-504d4a3bac15" providerId="ADAL" clId="{ECD42228-5B96-4A72-B268-C46DF994E6B7}" dt="2024-01-29T00:16:30.858" v="71200" actId="1076"/>
          <ac:grpSpMkLst>
            <pc:docMk/>
            <pc:sldMk cId="1345753411" sldId="1097"/>
            <ac:grpSpMk id="10" creationId="{162786D7-9DFE-F0D2-7407-317DFE8629D4}"/>
          </ac:grpSpMkLst>
        </pc:grpChg>
        <pc:grpChg chg="add del mod">
          <ac:chgData name="Palit, Tapti" userId="dec6fbcd-7598-406a-8cbf-504d4a3bac15" providerId="ADAL" clId="{ECD42228-5B96-4A72-B268-C46DF994E6B7}" dt="2024-01-29T01:27:42.705" v="72200" actId="478"/>
          <ac:grpSpMkLst>
            <pc:docMk/>
            <pc:sldMk cId="1345753411" sldId="1097"/>
            <ac:grpSpMk id="13" creationId="{17878BFD-A491-EF3A-2477-850D8B16768B}"/>
          </ac:grpSpMkLst>
        </pc:grpChg>
        <pc:picChg chg="add del mod">
          <ac:chgData name="Palit, Tapti" userId="dec6fbcd-7598-406a-8cbf-504d4a3bac15" providerId="ADAL" clId="{ECD42228-5B96-4A72-B268-C46DF994E6B7}" dt="2024-01-29T01:27:23.406" v="72191" actId="478"/>
          <ac:picMkLst>
            <pc:docMk/>
            <pc:sldMk cId="1345753411" sldId="1097"/>
            <ac:picMk id="8" creationId="{1AC45C74-587A-1131-340A-A9C6DD76F6CD}"/>
          </ac:picMkLst>
        </pc:picChg>
        <pc:picChg chg="add del mod">
          <ac:chgData name="Palit, Tapti" userId="dec6fbcd-7598-406a-8cbf-504d4a3bac15" providerId="ADAL" clId="{ECD42228-5B96-4A72-B268-C46DF994E6B7}" dt="2024-01-29T01:27:42.705" v="72200" actId="478"/>
          <ac:picMkLst>
            <pc:docMk/>
            <pc:sldMk cId="1345753411" sldId="1097"/>
            <ac:picMk id="9" creationId="{6C6E710B-1A47-E957-C319-2C57DE60303A}"/>
          </ac:picMkLst>
        </pc:picChg>
        <pc:picChg chg="add mod">
          <ac:chgData name="Palit, Tapti" userId="dec6fbcd-7598-406a-8cbf-504d4a3bac15" providerId="ADAL" clId="{ECD42228-5B96-4A72-B268-C46DF994E6B7}" dt="2024-02-09T22:11:55.255" v="109066"/>
          <ac:picMkLst>
            <pc:docMk/>
            <pc:sldMk cId="1345753411" sldId="1097"/>
            <ac:picMk id="14" creationId="{6B24E0D5-24DE-C694-8CB2-A74CA62202F7}"/>
          </ac:picMkLst>
        </pc:picChg>
        <pc:picChg chg="add mod">
          <ac:chgData name="Palit, Tapti" userId="dec6fbcd-7598-406a-8cbf-504d4a3bac15" providerId="ADAL" clId="{ECD42228-5B96-4A72-B268-C46DF994E6B7}" dt="2024-02-09T22:11:55.255" v="109066"/>
          <ac:picMkLst>
            <pc:docMk/>
            <pc:sldMk cId="1345753411" sldId="1097"/>
            <ac:picMk id="17" creationId="{B07C56E3-3CE3-9033-1D7A-AA8B2A09BE07}"/>
          </ac:picMkLst>
        </pc:picChg>
        <pc:picChg chg="add mod">
          <ac:chgData name="Palit, Tapti" userId="dec6fbcd-7598-406a-8cbf-504d4a3bac15" providerId="ADAL" clId="{ECD42228-5B96-4A72-B268-C46DF994E6B7}" dt="2024-01-30T05:33:10.394" v="87891" actId="14100"/>
          <ac:picMkLst>
            <pc:docMk/>
            <pc:sldMk cId="1345753411" sldId="1097"/>
            <ac:picMk id="1026" creationId="{37EC2CCA-5FB0-C1B8-A8E9-E7D817F7B2C0}"/>
          </ac:picMkLst>
        </pc:picChg>
        <pc:picChg chg="add del mod">
          <ac:chgData name="Palit, Tapti" userId="dec6fbcd-7598-406a-8cbf-504d4a3bac15" providerId="ADAL" clId="{ECD42228-5B96-4A72-B268-C46DF994E6B7}" dt="2024-01-29T01:24:34.970" v="72163" actId="21"/>
          <ac:picMkLst>
            <pc:docMk/>
            <pc:sldMk cId="1345753411" sldId="1097"/>
            <ac:picMk id="1028" creationId="{1BA54A54-F98B-F270-0220-468D49500267}"/>
          </ac:picMkLst>
        </pc:picChg>
        <pc:picChg chg="add del mod">
          <ac:chgData name="Palit, Tapti" userId="dec6fbcd-7598-406a-8cbf-504d4a3bac15" providerId="ADAL" clId="{ECD42228-5B96-4A72-B268-C46DF994E6B7}" dt="2024-01-29T01:44:33.092" v="72517" actId="478"/>
          <ac:picMkLst>
            <pc:docMk/>
            <pc:sldMk cId="1345753411" sldId="1097"/>
            <ac:picMk id="1030" creationId="{A143E4F7-F744-0B2A-4135-774747F6D456}"/>
          </ac:picMkLst>
        </pc:picChg>
        <pc:picChg chg="add del mod">
          <ac:chgData name="Palit, Tapti" userId="dec6fbcd-7598-406a-8cbf-504d4a3bac15" providerId="ADAL" clId="{ECD42228-5B96-4A72-B268-C46DF994E6B7}" dt="2024-01-29T02:12:46.535" v="73933" actId="478"/>
          <ac:picMkLst>
            <pc:docMk/>
            <pc:sldMk cId="1345753411" sldId="1097"/>
            <ac:picMk id="1032" creationId="{D98B0029-B80D-D619-672F-708D90D5B330}"/>
          </ac:picMkLst>
        </pc:picChg>
        <pc:picChg chg="add mod">
          <ac:chgData name="Palit, Tapti" userId="dec6fbcd-7598-406a-8cbf-504d4a3bac15" providerId="ADAL" clId="{ECD42228-5B96-4A72-B268-C46DF994E6B7}" dt="2024-01-29T01:28:08.935" v="72207" actId="1076"/>
          <ac:picMkLst>
            <pc:docMk/>
            <pc:sldMk cId="1345753411" sldId="1097"/>
            <ac:picMk id="1034" creationId="{6E1C5AE8-9566-A577-F30A-38C46B4D4720}"/>
          </ac:picMkLst>
        </pc:picChg>
        <pc:picChg chg="add mod">
          <ac:chgData name="Palit, Tapti" userId="dec6fbcd-7598-406a-8cbf-504d4a3bac15" providerId="ADAL" clId="{ECD42228-5B96-4A72-B268-C46DF994E6B7}" dt="2024-01-29T01:28:12.376" v="72209" actId="14100"/>
          <ac:picMkLst>
            <pc:docMk/>
            <pc:sldMk cId="1345753411" sldId="1097"/>
            <ac:picMk id="1036" creationId="{F0F1DA2E-C9CE-3846-A322-D4E4FC504C55}"/>
          </ac:picMkLst>
        </pc:picChg>
        <pc:picChg chg="add del mod">
          <ac:chgData name="Palit, Tapti" userId="dec6fbcd-7598-406a-8cbf-504d4a3bac15" providerId="ADAL" clId="{ECD42228-5B96-4A72-B268-C46DF994E6B7}" dt="2024-01-29T01:46:42.116" v="72643" actId="478"/>
          <ac:picMkLst>
            <pc:docMk/>
            <pc:sldMk cId="1345753411" sldId="1097"/>
            <ac:picMk id="1038" creationId="{04A88BA1-BE10-D817-935F-9161553BA615}"/>
          </ac:picMkLst>
        </pc:picChg>
        <pc:picChg chg="add del mod">
          <ac:chgData name="Palit, Tapti" userId="dec6fbcd-7598-406a-8cbf-504d4a3bac15" providerId="ADAL" clId="{ECD42228-5B96-4A72-B268-C46DF994E6B7}" dt="2024-01-30T05:33:02.851" v="87888" actId="478"/>
          <ac:picMkLst>
            <pc:docMk/>
            <pc:sldMk cId="1345753411" sldId="1097"/>
            <ac:picMk id="1040" creationId="{35C01251-FDCE-6325-0417-CD3DBC7FFDDD}"/>
          </ac:picMkLst>
        </pc:picChg>
        <pc:picChg chg="add del">
          <ac:chgData name="Palit, Tapti" userId="dec6fbcd-7598-406a-8cbf-504d4a3bac15" providerId="ADAL" clId="{ECD42228-5B96-4A72-B268-C46DF994E6B7}" dt="2024-01-29T02:13:57.608" v="73936" actId="478"/>
          <ac:picMkLst>
            <pc:docMk/>
            <pc:sldMk cId="1345753411" sldId="1097"/>
            <ac:picMk id="1042" creationId="{087B0367-DC6B-738C-F94A-B563D024C618}"/>
          </ac:picMkLst>
        </pc:picChg>
        <pc:picChg chg="add mod">
          <ac:chgData name="Palit, Tapti" userId="dec6fbcd-7598-406a-8cbf-504d4a3bac15" providerId="ADAL" clId="{ECD42228-5B96-4A72-B268-C46DF994E6B7}" dt="2024-01-29T02:14:19.234" v="73941" actId="1036"/>
          <ac:picMkLst>
            <pc:docMk/>
            <pc:sldMk cId="1345753411" sldId="1097"/>
            <ac:picMk id="1044" creationId="{0666A405-7AC0-ED7B-2657-9CFA5F58CE49}"/>
          </ac:picMkLst>
        </pc:picChg>
      </pc:sldChg>
      <pc:sldChg chg="delSp add del mod delAnim">
        <pc:chgData name="Palit, Tapti" userId="dec6fbcd-7598-406a-8cbf-504d4a3bac15" providerId="ADAL" clId="{ECD42228-5B96-4A72-B268-C46DF994E6B7}" dt="2024-01-28T23:17:36.457" v="70523" actId="47"/>
        <pc:sldMkLst>
          <pc:docMk/>
          <pc:sldMk cId="3089904504" sldId="1097"/>
        </pc:sldMkLst>
        <pc:spChg chg="del">
          <ac:chgData name="Palit, Tapti" userId="dec6fbcd-7598-406a-8cbf-504d4a3bac15" providerId="ADAL" clId="{ECD42228-5B96-4A72-B268-C46DF994E6B7}" dt="2024-01-28T23:17:31.602" v="70522" actId="478"/>
          <ac:spMkLst>
            <pc:docMk/>
            <pc:sldMk cId="3089904504" sldId="1097"/>
            <ac:spMk id="53" creationId="{01BF476B-5986-AD9F-9F44-62EC6CE78559}"/>
          </ac:spMkLst>
        </pc:spChg>
      </pc:sldChg>
      <pc:sldChg chg="delSp add del modAnim">
        <pc:chgData name="Palit, Tapti" userId="dec6fbcd-7598-406a-8cbf-504d4a3bac15" providerId="ADAL" clId="{ECD42228-5B96-4A72-B268-C46DF994E6B7}" dt="2024-01-29T01:22:20.933" v="72115" actId="47"/>
        <pc:sldMkLst>
          <pc:docMk/>
          <pc:sldMk cId="1182020345" sldId="1098"/>
        </pc:sldMkLst>
        <pc:spChg chg="del">
          <ac:chgData name="Palit, Tapti" userId="dec6fbcd-7598-406a-8cbf-504d4a3bac15" providerId="ADAL" clId="{ECD42228-5B96-4A72-B268-C46DF994E6B7}" dt="2024-01-29T01:22:17.662" v="72114" actId="478"/>
          <ac:spMkLst>
            <pc:docMk/>
            <pc:sldMk cId="1182020345" sldId="1098"/>
            <ac:spMk id="77" creationId="{787EE70D-5A65-FF46-E74A-321F148D7F85}"/>
          </ac:spMkLst>
        </pc:spChg>
        <pc:spChg chg="del">
          <ac:chgData name="Palit, Tapti" userId="dec6fbcd-7598-406a-8cbf-504d4a3bac15" providerId="ADAL" clId="{ECD42228-5B96-4A72-B268-C46DF994E6B7}" dt="2024-01-29T01:22:17.662" v="72114" actId="478"/>
          <ac:spMkLst>
            <pc:docMk/>
            <pc:sldMk cId="1182020345" sldId="1098"/>
            <ac:spMk id="78" creationId="{6A30B2D1-6111-7F61-1F73-BEE4976A2917}"/>
          </ac:spMkLst>
        </pc:spChg>
        <pc:spChg chg="del">
          <ac:chgData name="Palit, Tapti" userId="dec6fbcd-7598-406a-8cbf-504d4a3bac15" providerId="ADAL" clId="{ECD42228-5B96-4A72-B268-C46DF994E6B7}" dt="2024-01-29T01:22:17.662" v="72114" actId="478"/>
          <ac:spMkLst>
            <pc:docMk/>
            <pc:sldMk cId="1182020345" sldId="1098"/>
            <ac:spMk id="87" creationId="{F0204E75-4C5E-F7C7-8CAF-066FE380941D}"/>
          </ac:spMkLst>
        </pc:spChg>
        <pc:spChg chg="del">
          <ac:chgData name="Palit, Tapti" userId="dec6fbcd-7598-406a-8cbf-504d4a3bac15" providerId="ADAL" clId="{ECD42228-5B96-4A72-B268-C46DF994E6B7}" dt="2024-01-29T01:22:17.662" v="72114" actId="478"/>
          <ac:spMkLst>
            <pc:docMk/>
            <pc:sldMk cId="1182020345" sldId="1098"/>
            <ac:spMk id="89" creationId="{7F283E79-F947-78A7-3ABA-90551D6F6DC9}"/>
          </ac:spMkLst>
        </pc:spChg>
        <pc:spChg chg="del">
          <ac:chgData name="Palit, Tapti" userId="dec6fbcd-7598-406a-8cbf-504d4a3bac15" providerId="ADAL" clId="{ECD42228-5B96-4A72-B268-C46DF994E6B7}" dt="2024-01-29T01:22:17.662" v="72114" actId="478"/>
          <ac:spMkLst>
            <pc:docMk/>
            <pc:sldMk cId="1182020345" sldId="1098"/>
            <ac:spMk id="96" creationId="{68AEEC0B-0C53-93F6-3422-EEAA8D00AB0F}"/>
          </ac:spMkLst>
        </pc:spChg>
        <pc:spChg chg="del">
          <ac:chgData name="Palit, Tapti" userId="dec6fbcd-7598-406a-8cbf-504d4a3bac15" providerId="ADAL" clId="{ECD42228-5B96-4A72-B268-C46DF994E6B7}" dt="2024-01-29T01:22:17.662" v="72114" actId="478"/>
          <ac:spMkLst>
            <pc:docMk/>
            <pc:sldMk cId="1182020345" sldId="1098"/>
            <ac:spMk id="97" creationId="{94250A9F-396F-CC42-2343-1F8F28E16C73}"/>
          </ac:spMkLst>
        </pc:spChg>
        <pc:spChg chg="del">
          <ac:chgData name="Palit, Tapti" userId="dec6fbcd-7598-406a-8cbf-504d4a3bac15" providerId="ADAL" clId="{ECD42228-5B96-4A72-B268-C46DF994E6B7}" dt="2024-01-29T01:22:17.662" v="72114" actId="478"/>
          <ac:spMkLst>
            <pc:docMk/>
            <pc:sldMk cId="1182020345" sldId="1098"/>
            <ac:spMk id="98" creationId="{F4926BF4-4F84-99BF-7127-10C8F111C4C2}"/>
          </ac:spMkLst>
        </pc:spChg>
        <pc:spChg chg="del">
          <ac:chgData name="Palit, Tapti" userId="dec6fbcd-7598-406a-8cbf-504d4a3bac15" providerId="ADAL" clId="{ECD42228-5B96-4A72-B268-C46DF994E6B7}" dt="2024-01-29T01:22:17.662" v="72114" actId="478"/>
          <ac:spMkLst>
            <pc:docMk/>
            <pc:sldMk cId="1182020345" sldId="1098"/>
            <ac:spMk id="99" creationId="{2C60728E-E2CA-BF4E-EC78-412B85E8DF74}"/>
          </ac:spMkLst>
        </pc:spChg>
        <pc:spChg chg="del">
          <ac:chgData name="Palit, Tapti" userId="dec6fbcd-7598-406a-8cbf-504d4a3bac15" providerId="ADAL" clId="{ECD42228-5B96-4A72-B268-C46DF994E6B7}" dt="2024-01-29T01:22:17.662" v="72114" actId="478"/>
          <ac:spMkLst>
            <pc:docMk/>
            <pc:sldMk cId="1182020345" sldId="1098"/>
            <ac:spMk id="103" creationId="{6C7E4519-AFB2-C74A-D408-D91915D60281}"/>
          </ac:spMkLst>
        </pc:spChg>
        <pc:spChg chg="del">
          <ac:chgData name="Palit, Tapti" userId="dec6fbcd-7598-406a-8cbf-504d4a3bac15" providerId="ADAL" clId="{ECD42228-5B96-4A72-B268-C46DF994E6B7}" dt="2024-01-29T01:22:17.662" v="72114" actId="478"/>
          <ac:spMkLst>
            <pc:docMk/>
            <pc:sldMk cId="1182020345" sldId="1098"/>
            <ac:spMk id="104" creationId="{DA47DFD7-B7D7-4A42-EF7D-ABCF3C032269}"/>
          </ac:spMkLst>
        </pc:spChg>
        <pc:spChg chg="del">
          <ac:chgData name="Palit, Tapti" userId="dec6fbcd-7598-406a-8cbf-504d4a3bac15" providerId="ADAL" clId="{ECD42228-5B96-4A72-B268-C46DF994E6B7}" dt="2024-01-29T01:22:17.662" v="72114" actId="478"/>
          <ac:spMkLst>
            <pc:docMk/>
            <pc:sldMk cId="1182020345" sldId="1098"/>
            <ac:spMk id="105" creationId="{CE157EEE-15E2-3608-A05D-08EB11DBAD33}"/>
          </ac:spMkLst>
        </pc:spChg>
        <pc:spChg chg="del">
          <ac:chgData name="Palit, Tapti" userId="dec6fbcd-7598-406a-8cbf-504d4a3bac15" providerId="ADAL" clId="{ECD42228-5B96-4A72-B268-C46DF994E6B7}" dt="2024-01-29T01:22:17.662" v="72114" actId="478"/>
          <ac:spMkLst>
            <pc:docMk/>
            <pc:sldMk cId="1182020345" sldId="1098"/>
            <ac:spMk id="107" creationId="{CAC59AC9-31A9-820F-31F1-983FC6E6BAB1}"/>
          </ac:spMkLst>
        </pc:spChg>
        <pc:spChg chg="del">
          <ac:chgData name="Palit, Tapti" userId="dec6fbcd-7598-406a-8cbf-504d4a3bac15" providerId="ADAL" clId="{ECD42228-5B96-4A72-B268-C46DF994E6B7}" dt="2024-01-29T01:22:17.662" v="72114" actId="478"/>
          <ac:spMkLst>
            <pc:docMk/>
            <pc:sldMk cId="1182020345" sldId="1098"/>
            <ac:spMk id="108" creationId="{AE0B7C96-162A-7983-F7DE-EC5AC0623AC8}"/>
          </ac:spMkLst>
        </pc:spChg>
        <pc:spChg chg="del">
          <ac:chgData name="Palit, Tapti" userId="dec6fbcd-7598-406a-8cbf-504d4a3bac15" providerId="ADAL" clId="{ECD42228-5B96-4A72-B268-C46DF994E6B7}" dt="2024-01-29T01:22:17.662" v="72114" actId="478"/>
          <ac:spMkLst>
            <pc:docMk/>
            <pc:sldMk cId="1182020345" sldId="1098"/>
            <ac:spMk id="110" creationId="{BC232711-1100-962D-EE5F-CAB6B6F40665}"/>
          </ac:spMkLst>
        </pc:spChg>
        <pc:spChg chg="del">
          <ac:chgData name="Palit, Tapti" userId="dec6fbcd-7598-406a-8cbf-504d4a3bac15" providerId="ADAL" clId="{ECD42228-5B96-4A72-B268-C46DF994E6B7}" dt="2024-01-29T01:22:17.662" v="72114" actId="478"/>
          <ac:spMkLst>
            <pc:docMk/>
            <pc:sldMk cId="1182020345" sldId="1098"/>
            <ac:spMk id="114" creationId="{0A6EBDBD-7A0B-B01C-0442-096CEBC3F0D1}"/>
          </ac:spMkLst>
        </pc:spChg>
        <pc:spChg chg="del">
          <ac:chgData name="Palit, Tapti" userId="dec6fbcd-7598-406a-8cbf-504d4a3bac15" providerId="ADAL" clId="{ECD42228-5B96-4A72-B268-C46DF994E6B7}" dt="2024-01-29T01:22:17.662" v="72114" actId="478"/>
          <ac:spMkLst>
            <pc:docMk/>
            <pc:sldMk cId="1182020345" sldId="1098"/>
            <ac:spMk id="117" creationId="{B52D5980-E65C-0CEF-BB92-8C4DAE30B9D7}"/>
          </ac:spMkLst>
        </pc:spChg>
        <pc:spChg chg="del">
          <ac:chgData name="Palit, Tapti" userId="dec6fbcd-7598-406a-8cbf-504d4a3bac15" providerId="ADAL" clId="{ECD42228-5B96-4A72-B268-C46DF994E6B7}" dt="2024-01-29T01:22:17.662" v="72114" actId="478"/>
          <ac:spMkLst>
            <pc:docMk/>
            <pc:sldMk cId="1182020345" sldId="1098"/>
            <ac:spMk id="118" creationId="{A671799D-CDE4-6C38-A10F-1B59A78B0B4A}"/>
          </ac:spMkLst>
        </pc:spChg>
        <pc:spChg chg="del">
          <ac:chgData name="Palit, Tapti" userId="dec6fbcd-7598-406a-8cbf-504d4a3bac15" providerId="ADAL" clId="{ECD42228-5B96-4A72-B268-C46DF994E6B7}" dt="2024-01-29T01:22:17.662" v="72114" actId="478"/>
          <ac:spMkLst>
            <pc:docMk/>
            <pc:sldMk cId="1182020345" sldId="1098"/>
            <ac:spMk id="119" creationId="{CCE6DED6-1059-3A9C-F355-274E6934AB53}"/>
          </ac:spMkLst>
        </pc:spChg>
        <pc:spChg chg="del">
          <ac:chgData name="Palit, Tapti" userId="dec6fbcd-7598-406a-8cbf-504d4a3bac15" providerId="ADAL" clId="{ECD42228-5B96-4A72-B268-C46DF994E6B7}" dt="2024-01-29T01:22:17.662" v="72114" actId="478"/>
          <ac:spMkLst>
            <pc:docMk/>
            <pc:sldMk cId="1182020345" sldId="1098"/>
            <ac:spMk id="120" creationId="{1FBABAE2-129D-59DB-E52A-1901559DC305}"/>
          </ac:spMkLst>
        </pc:spChg>
        <pc:spChg chg="del">
          <ac:chgData name="Palit, Tapti" userId="dec6fbcd-7598-406a-8cbf-504d4a3bac15" providerId="ADAL" clId="{ECD42228-5B96-4A72-B268-C46DF994E6B7}" dt="2024-01-29T01:22:17.662" v="72114" actId="478"/>
          <ac:spMkLst>
            <pc:docMk/>
            <pc:sldMk cId="1182020345" sldId="1098"/>
            <ac:spMk id="121" creationId="{36C14A44-08FE-2DAD-141B-91ED1B59CAD0}"/>
          </ac:spMkLst>
        </pc:spChg>
        <pc:spChg chg="del">
          <ac:chgData name="Palit, Tapti" userId="dec6fbcd-7598-406a-8cbf-504d4a3bac15" providerId="ADAL" clId="{ECD42228-5B96-4A72-B268-C46DF994E6B7}" dt="2024-01-29T01:22:17.662" v="72114" actId="478"/>
          <ac:spMkLst>
            <pc:docMk/>
            <pc:sldMk cId="1182020345" sldId="1098"/>
            <ac:spMk id="122" creationId="{5CCE2D50-73BC-CA4F-FE18-0F1E907B6205}"/>
          </ac:spMkLst>
        </pc:spChg>
        <pc:spChg chg="del">
          <ac:chgData name="Palit, Tapti" userId="dec6fbcd-7598-406a-8cbf-504d4a3bac15" providerId="ADAL" clId="{ECD42228-5B96-4A72-B268-C46DF994E6B7}" dt="2024-01-29T01:22:17.662" v="72114" actId="478"/>
          <ac:spMkLst>
            <pc:docMk/>
            <pc:sldMk cId="1182020345" sldId="1098"/>
            <ac:spMk id="129" creationId="{2B09296F-57CD-EF18-3C9E-704FDBC22131}"/>
          </ac:spMkLst>
        </pc:spChg>
        <pc:spChg chg="del">
          <ac:chgData name="Palit, Tapti" userId="dec6fbcd-7598-406a-8cbf-504d4a3bac15" providerId="ADAL" clId="{ECD42228-5B96-4A72-B268-C46DF994E6B7}" dt="2024-01-29T01:22:17.662" v="72114" actId="478"/>
          <ac:spMkLst>
            <pc:docMk/>
            <pc:sldMk cId="1182020345" sldId="1098"/>
            <ac:spMk id="150" creationId="{89721B6A-856E-7501-1C03-1FCCBA27816B}"/>
          </ac:spMkLst>
        </pc:spChg>
        <pc:grpChg chg="del">
          <ac:chgData name="Palit, Tapti" userId="dec6fbcd-7598-406a-8cbf-504d4a3bac15" providerId="ADAL" clId="{ECD42228-5B96-4A72-B268-C46DF994E6B7}" dt="2024-01-29T01:22:17.662" v="72114" actId="478"/>
          <ac:grpSpMkLst>
            <pc:docMk/>
            <pc:sldMk cId="1182020345" sldId="1098"/>
            <ac:grpSpMk id="44" creationId="{7948B81D-07A4-E230-616A-B467EB054B12}"/>
          </ac:grpSpMkLst>
        </pc:grpChg>
        <pc:grpChg chg="del">
          <ac:chgData name="Palit, Tapti" userId="dec6fbcd-7598-406a-8cbf-504d4a3bac15" providerId="ADAL" clId="{ECD42228-5B96-4A72-B268-C46DF994E6B7}" dt="2024-01-29T01:22:17.662" v="72114" actId="478"/>
          <ac:grpSpMkLst>
            <pc:docMk/>
            <pc:sldMk cId="1182020345" sldId="1098"/>
            <ac:grpSpMk id="47" creationId="{86B59FAB-C145-9D70-75FC-00A93714005F}"/>
          </ac:grpSpMkLst>
        </pc:grpChg>
        <pc:picChg chg="del">
          <ac:chgData name="Palit, Tapti" userId="dec6fbcd-7598-406a-8cbf-504d4a3bac15" providerId="ADAL" clId="{ECD42228-5B96-4A72-B268-C46DF994E6B7}" dt="2024-01-29T01:22:17.662" v="72114" actId="478"/>
          <ac:picMkLst>
            <pc:docMk/>
            <pc:sldMk cId="1182020345" sldId="1098"/>
            <ac:picMk id="43" creationId="{75AB9CCD-8766-53D5-0DB6-643136F6500A}"/>
          </ac:picMkLst>
        </pc:picChg>
        <pc:cxnChg chg="del">
          <ac:chgData name="Palit, Tapti" userId="dec6fbcd-7598-406a-8cbf-504d4a3bac15" providerId="ADAL" clId="{ECD42228-5B96-4A72-B268-C46DF994E6B7}" dt="2024-01-29T01:22:17.662" v="72114" actId="478"/>
          <ac:cxnSpMkLst>
            <pc:docMk/>
            <pc:sldMk cId="1182020345" sldId="1098"/>
            <ac:cxnSpMk id="58" creationId="{1E61FAB5-1EA9-EDF6-5B06-919779489407}"/>
          </ac:cxnSpMkLst>
        </pc:cxnChg>
        <pc:cxnChg chg="del">
          <ac:chgData name="Palit, Tapti" userId="dec6fbcd-7598-406a-8cbf-504d4a3bac15" providerId="ADAL" clId="{ECD42228-5B96-4A72-B268-C46DF994E6B7}" dt="2024-01-29T01:22:17.662" v="72114" actId="478"/>
          <ac:cxnSpMkLst>
            <pc:docMk/>
            <pc:sldMk cId="1182020345" sldId="1098"/>
            <ac:cxnSpMk id="71" creationId="{7550C2A0-279C-8B48-F491-0553B5D306FB}"/>
          </ac:cxnSpMkLst>
        </pc:cxnChg>
        <pc:cxnChg chg="del">
          <ac:chgData name="Palit, Tapti" userId="dec6fbcd-7598-406a-8cbf-504d4a3bac15" providerId="ADAL" clId="{ECD42228-5B96-4A72-B268-C46DF994E6B7}" dt="2024-01-29T01:22:17.662" v="72114" actId="478"/>
          <ac:cxnSpMkLst>
            <pc:docMk/>
            <pc:sldMk cId="1182020345" sldId="1098"/>
            <ac:cxnSpMk id="91" creationId="{4550AF6F-9137-0F31-8B03-75438E5A7C2B}"/>
          </ac:cxnSpMkLst>
        </pc:cxnChg>
        <pc:cxnChg chg="del">
          <ac:chgData name="Palit, Tapti" userId="dec6fbcd-7598-406a-8cbf-504d4a3bac15" providerId="ADAL" clId="{ECD42228-5B96-4A72-B268-C46DF994E6B7}" dt="2024-01-29T01:22:17.662" v="72114" actId="478"/>
          <ac:cxnSpMkLst>
            <pc:docMk/>
            <pc:sldMk cId="1182020345" sldId="1098"/>
            <ac:cxnSpMk id="92" creationId="{A61E719C-7619-13AF-9A81-FA27CDBA6FE1}"/>
          </ac:cxnSpMkLst>
        </pc:cxnChg>
        <pc:cxnChg chg="del">
          <ac:chgData name="Palit, Tapti" userId="dec6fbcd-7598-406a-8cbf-504d4a3bac15" providerId="ADAL" clId="{ECD42228-5B96-4A72-B268-C46DF994E6B7}" dt="2024-01-29T01:22:17.662" v="72114" actId="478"/>
          <ac:cxnSpMkLst>
            <pc:docMk/>
            <pc:sldMk cId="1182020345" sldId="1098"/>
            <ac:cxnSpMk id="113" creationId="{6ABB52B3-32C9-C0DE-11B7-23087F2BA581}"/>
          </ac:cxnSpMkLst>
        </pc:cxnChg>
        <pc:cxnChg chg="del">
          <ac:chgData name="Palit, Tapti" userId="dec6fbcd-7598-406a-8cbf-504d4a3bac15" providerId="ADAL" clId="{ECD42228-5B96-4A72-B268-C46DF994E6B7}" dt="2024-01-29T01:22:17.662" v="72114" actId="478"/>
          <ac:cxnSpMkLst>
            <pc:docMk/>
            <pc:sldMk cId="1182020345" sldId="1098"/>
            <ac:cxnSpMk id="134" creationId="{652EBC45-C851-E9FD-4663-289381858A2D}"/>
          </ac:cxnSpMkLst>
        </pc:cxnChg>
        <pc:cxnChg chg="del">
          <ac:chgData name="Palit, Tapti" userId="dec6fbcd-7598-406a-8cbf-504d4a3bac15" providerId="ADAL" clId="{ECD42228-5B96-4A72-B268-C46DF994E6B7}" dt="2024-01-29T01:22:17.662" v="72114" actId="478"/>
          <ac:cxnSpMkLst>
            <pc:docMk/>
            <pc:sldMk cId="1182020345" sldId="1098"/>
            <ac:cxnSpMk id="137" creationId="{FF2F8006-D1DF-85E8-467C-80E165017E50}"/>
          </ac:cxnSpMkLst>
        </pc:cxnChg>
        <pc:cxnChg chg="del">
          <ac:chgData name="Palit, Tapti" userId="dec6fbcd-7598-406a-8cbf-504d4a3bac15" providerId="ADAL" clId="{ECD42228-5B96-4A72-B268-C46DF994E6B7}" dt="2024-01-29T01:22:17.662" v="72114" actId="478"/>
          <ac:cxnSpMkLst>
            <pc:docMk/>
            <pc:sldMk cId="1182020345" sldId="1098"/>
            <ac:cxnSpMk id="140" creationId="{4339B1C1-FDE2-B568-F72A-D2661D9D3F9E}"/>
          </ac:cxnSpMkLst>
        </pc:cxnChg>
        <pc:cxnChg chg="del">
          <ac:chgData name="Palit, Tapti" userId="dec6fbcd-7598-406a-8cbf-504d4a3bac15" providerId="ADAL" clId="{ECD42228-5B96-4A72-B268-C46DF994E6B7}" dt="2024-01-29T01:22:17.662" v="72114" actId="478"/>
          <ac:cxnSpMkLst>
            <pc:docMk/>
            <pc:sldMk cId="1182020345" sldId="1098"/>
            <ac:cxnSpMk id="179" creationId="{49996DEF-F319-2AA6-9B30-27315E38C918}"/>
          </ac:cxnSpMkLst>
        </pc:cxnChg>
      </pc:sldChg>
      <pc:sldChg chg="add del">
        <pc:chgData name="Palit, Tapti" userId="dec6fbcd-7598-406a-8cbf-504d4a3bac15" providerId="ADAL" clId="{ECD42228-5B96-4A72-B268-C46DF994E6B7}" dt="2024-01-29T01:31:23.500" v="72337" actId="47"/>
        <pc:sldMkLst>
          <pc:docMk/>
          <pc:sldMk cId="4294698532" sldId="1098"/>
        </pc:sldMkLst>
      </pc:sldChg>
      <pc:sldChg chg="addSp delSp modSp add mod modClrScheme modAnim chgLayout modNotesTx">
        <pc:chgData name="Palit, Tapti" userId="dec6fbcd-7598-406a-8cbf-504d4a3bac15" providerId="ADAL" clId="{ECD42228-5B96-4A72-B268-C46DF994E6B7}" dt="2024-02-22T11:20:27.571" v="116120" actId="20577"/>
        <pc:sldMkLst>
          <pc:docMk/>
          <pc:sldMk cId="3972812291" sldId="1099"/>
        </pc:sldMkLst>
        <pc:spChg chg="mod ord">
          <ac:chgData name="Palit, Tapti" userId="dec6fbcd-7598-406a-8cbf-504d4a3bac15" providerId="ADAL" clId="{ECD42228-5B96-4A72-B268-C46DF994E6B7}" dt="2024-02-10T00:54:19.536" v="109266" actId="20577"/>
          <ac:spMkLst>
            <pc:docMk/>
            <pc:sldMk cId="3972812291" sldId="1099"/>
            <ac:spMk id="2" creationId="{DF11CC87-4AAD-3012-5E40-5FE127F284B9}"/>
          </ac:spMkLst>
        </pc:spChg>
        <pc:spChg chg="add del mod">
          <ac:chgData name="Palit, Tapti" userId="dec6fbcd-7598-406a-8cbf-504d4a3bac15" providerId="ADAL" clId="{ECD42228-5B96-4A72-B268-C46DF994E6B7}" dt="2024-02-09T18:16:03.515" v="107233" actId="6264"/>
          <ac:spMkLst>
            <pc:docMk/>
            <pc:sldMk cId="3972812291" sldId="1099"/>
            <ac:spMk id="3" creationId="{A8822C2E-5E2D-EEC5-8D77-F6DC438DE575}"/>
          </ac:spMkLst>
        </pc:spChg>
        <pc:spChg chg="del mod ord">
          <ac:chgData name="Palit, Tapti" userId="dec6fbcd-7598-406a-8cbf-504d4a3bac15" providerId="ADAL" clId="{ECD42228-5B96-4A72-B268-C46DF994E6B7}" dt="2024-02-09T02:56:37.019" v="102725" actId="478"/>
          <ac:spMkLst>
            <pc:docMk/>
            <pc:sldMk cId="3972812291" sldId="1099"/>
            <ac:spMk id="3" creationId="{F864FEFB-02CD-3530-1407-456878CB7C5C}"/>
          </ac:spMkLst>
        </pc:spChg>
        <pc:spChg chg="add mod ord">
          <ac:chgData name="Palit, Tapti" userId="dec6fbcd-7598-406a-8cbf-504d4a3bac15" providerId="ADAL" clId="{ECD42228-5B96-4A72-B268-C46DF994E6B7}" dt="2024-02-22T11:20:27.571" v="116120" actId="20577"/>
          <ac:spMkLst>
            <pc:docMk/>
            <pc:sldMk cId="3972812291" sldId="1099"/>
            <ac:spMk id="4" creationId="{A9CB6910-F207-4A9F-5E07-523632602E1D}"/>
          </ac:spMkLst>
        </pc:spChg>
        <pc:spChg chg="add del mod">
          <ac:chgData name="Palit, Tapti" userId="dec6fbcd-7598-406a-8cbf-504d4a3bac15" providerId="ADAL" clId="{ECD42228-5B96-4A72-B268-C46DF994E6B7}" dt="2024-02-09T18:16:03.515" v="107233" actId="6264"/>
          <ac:spMkLst>
            <pc:docMk/>
            <pc:sldMk cId="3972812291" sldId="1099"/>
            <ac:spMk id="5" creationId="{2091A832-7EC5-81DD-6DAB-0F1EA8BE053D}"/>
          </ac:spMkLst>
        </pc:spChg>
        <pc:spChg chg="mod">
          <ac:chgData name="Palit, Tapti" userId="dec6fbcd-7598-406a-8cbf-504d4a3bac15" providerId="ADAL" clId="{ECD42228-5B96-4A72-B268-C46DF994E6B7}" dt="2024-01-29T02:23:41.308" v="74306" actId="1076"/>
          <ac:spMkLst>
            <pc:docMk/>
            <pc:sldMk cId="3972812291" sldId="1099"/>
            <ac:spMk id="5" creationId="{C5093DFA-0D1D-D5EF-5BC7-A52F3689FA96}"/>
          </ac:spMkLst>
        </pc:spChg>
        <pc:spChg chg="add del mod ord">
          <ac:chgData name="Palit, Tapti" userId="dec6fbcd-7598-406a-8cbf-504d4a3bac15" providerId="ADAL" clId="{ECD42228-5B96-4A72-B268-C46DF994E6B7}" dt="2024-02-09T18:16:26.596" v="107296" actId="478"/>
          <ac:spMkLst>
            <pc:docMk/>
            <pc:sldMk cId="3972812291" sldId="1099"/>
            <ac:spMk id="6" creationId="{6A131BEB-3894-3FC0-2C13-154E6F5B1C8D}"/>
          </ac:spMkLst>
        </pc:spChg>
        <pc:spChg chg="mod">
          <ac:chgData name="Palit, Tapti" userId="dec6fbcd-7598-406a-8cbf-504d4a3bac15" providerId="ADAL" clId="{ECD42228-5B96-4A72-B268-C46DF994E6B7}" dt="2024-02-12T19:44:48.155" v="112948" actId="1076"/>
          <ac:spMkLst>
            <pc:docMk/>
            <pc:sldMk cId="3972812291" sldId="1099"/>
            <ac:spMk id="7" creationId="{B3B0A36C-3E16-9C19-79CA-1ED4F1B7D97A}"/>
          </ac:spMkLst>
        </pc:spChg>
        <pc:spChg chg="mod">
          <ac:chgData name="Palit, Tapti" userId="dec6fbcd-7598-406a-8cbf-504d4a3bac15" providerId="ADAL" clId="{ECD42228-5B96-4A72-B268-C46DF994E6B7}" dt="2024-02-12T19:44:48.155" v="112948" actId="1076"/>
          <ac:spMkLst>
            <pc:docMk/>
            <pc:sldMk cId="3972812291" sldId="1099"/>
            <ac:spMk id="8" creationId="{FEE9A8B3-EC1C-C93F-321B-2431AB56C88A}"/>
          </ac:spMkLst>
        </pc:spChg>
        <pc:spChg chg="mod">
          <ac:chgData name="Palit, Tapti" userId="dec6fbcd-7598-406a-8cbf-504d4a3bac15" providerId="ADAL" clId="{ECD42228-5B96-4A72-B268-C46DF994E6B7}" dt="2024-02-12T19:44:48.155" v="112948" actId="1076"/>
          <ac:spMkLst>
            <pc:docMk/>
            <pc:sldMk cId="3972812291" sldId="1099"/>
            <ac:spMk id="9" creationId="{5BDC5A0C-1760-6E31-3EE8-83E42BABA1ED}"/>
          </ac:spMkLst>
        </pc:spChg>
        <pc:spChg chg="mod">
          <ac:chgData name="Palit, Tapti" userId="dec6fbcd-7598-406a-8cbf-504d4a3bac15" providerId="ADAL" clId="{ECD42228-5B96-4A72-B268-C46DF994E6B7}" dt="2024-02-12T19:44:48.155" v="112948" actId="1076"/>
          <ac:spMkLst>
            <pc:docMk/>
            <pc:sldMk cId="3972812291" sldId="1099"/>
            <ac:spMk id="10" creationId="{FB094938-1935-AB92-21A0-9F81025EFC38}"/>
          </ac:spMkLst>
        </pc:spChg>
        <pc:spChg chg="mod">
          <ac:chgData name="Palit, Tapti" userId="dec6fbcd-7598-406a-8cbf-504d4a3bac15" providerId="ADAL" clId="{ECD42228-5B96-4A72-B268-C46DF994E6B7}" dt="2024-02-12T19:44:48.155" v="112948" actId="1076"/>
          <ac:spMkLst>
            <pc:docMk/>
            <pc:sldMk cId="3972812291" sldId="1099"/>
            <ac:spMk id="12" creationId="{A0DDA5C8-50FB-DC2A-DD9C-8C03D4B036D6}"/>
          </ac:spMkLst>
        </pc:spChg>
        <pc:spChg chg="mod">
          <ac:chgData name="Palit, Tapti" userId="dec6fbcd-7598-406a-8cbf-504d4a3bac15" providerId="ADAL" clId="{ECD42228-5B96-4A72-B268-C46DF994E6B7}" dt="2024-02-12T19:44:48.155" v="112948" actId="1076"/>
          <ac:spMkLst>
            <pc:docMk/>
            <pc:sldMk cId="3972812291" sldId="1099"/>
            <ac:spMk id="13" creationId="{658CAE95-D470-44CC-B302-AAED154147AE}"/>
          </ac:spMkLst>
        </pc:spChg>
        <pc:spChg chg="mod">
          <ac:chgData name="Palit, Tapti" userId="dec6fbcd-7598-406a-8cbf-504d4a3bac15" providerId="ADAL" clId="{ECD42228-5B96-4A72-B268-C46DF994E6B7}" dt="2024-02-12T19:44:48.155" v="112948" actId="1076"/>
          <ac:spMkLst>
            <pc:docMk/>
            <pc:sldMk cId="3972812291" sldId="1099"/>
            <ac:spMk id="14" creationId="{ABC8FD5E-61C0-1FA5-25BB-436ACCB2377E}"/>
          </ac:spMkLst>
        </pc:spChg>
        <pc:spChg chg="mod">
          <ac:chgData name="Palit, Tapti" userId="dec6fbcd-7598-406a-8cbf-504d4a3bac15" providerId="ADAL" clId="{ECD42228-5B96-4A72-B268-C46DF994E6B7}" dt="2024-02-12T19:44:48.155" v="112948" actId="1076"/>
          <ac:spMkLst>
            <pc:docMk/>
            <pc:sldMk cId="3972812291" sldId="1099"/>
            <ac:spMk id="15" creationId="{9200CB21-6C93-F35E-02C8-A5C85AADD2BC}"/>
          </ac:spMkLst>
        </pc:spChg>
        <pc:spChg chg="mod">
          <ac:chgData name="Palit, Tapti" userId="dec6fbcd-7598-406a-8cbf-504d4a3bac15" providerId="ADAL" clId="{ECD42228-5B96-4A72-B268-C46DF994E6B7}" dt="2024-01-30T02:29:37.057" v="84088" actId="20577"/>
          <ac:spMkLst>
            <pc:docMk/>
            <pc:sldMk cId="3972812291" sldId="1099"/>
            <ac:spMk id="17" creationId="{44BF2813-A3B5-B3E7-51DF-4243D38A3C57}"/>
          </ac:spMkLst>
        </pc:spChg>
        <pc:spChg chg="add mod">
          <ac:chgData name="Palit, Tapti" userId="dec6fbcd-7598-406a-8cbf-504d4a3bac15" providerId="ADAL" clId="{ECD42228-5B96-4A72-B268-C46DF994E6B7}" dt="2024-02-12T19:44:48.155" v="112948" actId="1076"/>
          <ac:spMkLst>
            <pc:docMk/>
            <pc:sldMk cId="3972812291" sldId="1099"/>
            <ac:spMk id="18" creationId="{108EB59D-7EC9-040B-DC4E-2DA0963EB634}"/>
          </ac:spMkLst>
        </pc:spChg>
        <pc:spChg chg="del mod topLvl">
          <ac:chgData name="Palit, Tapti" userId="dec6fbcd-7598-406a-8cbf-504d4a3bac15" providerId="ADAL" clId="{ECD42228-5B96-4A72-B268-C46DF994E6B7}" dt="2024-02-09T22:12:11.098" v="109071" actId="478"/>
          <ac:spMkLst>
            <pc:docMk/>
            <pc:sldMk cId="3972812291" sldId="1099"/>
            <ac:spMk id="20" creationId="{061591CA-586E-3CE6-2F41-1CD857A815AE}"/>
          </ac:spMkLst>
        </pc:spChg>
        <pc:spChg chg="del mod topLvl">
          <ac:chgData name="Palit, Tapti" userId="dec6fbcd-7598-406a-8cbf-504d4a3bac15" providerId="ADAL" clId="{ECD42228-5B96-4A72-B268-C46DF994E6B7}" dt="2024-02-09T22:12:06.555" v="109070" actId="478"/>
          <ac:spMkLst>
            <pc:docMk/>
            <pc:sldMk cId="3972812291" sldId="1099"/>
            <ac:spMk id="21" creationId="{F7ADF0F5-027C-70C0-5A24-3FC58BF73881}"/>
          </ac:spMkLst>
        </pc:spChg>
        <pc:spChg chg="mod">
          <ac:chgData name="Palit, Tapti" userId="dec6fbcd-7598-406a-8cbf-504d4a3bac15" providerId="ADAL" clId="{ECD42228-5B96-4A72-B268-C46DF994E6B7}" dt="2024-02-12T19:44:48.155" v="112948" actId="1076"/>
          <ac:spMkLst>
            <pc:docMk/>
            <pc:sldMk cId="3972812291" sldId="1099"/>
            <ac:spMk id="25" creationId="{95C2AE74-F355-08AD-A0B9-038AF6C97DF3}"/>
          </ac:spMkLst>
        </pc:spChg>
        <pc:spChg chg="mod">
          <ac:chgData name="Palit, Tapti" userId="dec6fbcd-7598-406a-8cbf-504d4a3bac15" providerId="ADAL" clId="{ECD42228-5B96-4A72-B268-C46DF994E6B7}" dt="2024-02-12T19:44:48.155" v="112948" actId="1076"/>
          <ac:spMkLst>
            <pc:docMk/>
            <pc:sldMk cId="3972812291" sldId="1099"/>
            <ac:spMk id="26" creationId="{D3DB73F6-6062-0AB1-F1E4-ED0434DC3033}"/>
          </ac:spMkLst>
        </pc:spChg>
        <pc:spChg chg="add del mod">
          <ac:chgData name="Palit, Tapti" userId="dec6fbcd-7598-406a-8cbf-504d4a3bac15" providerId="ADAL" clId="{ECD42228-5B96-4A72-B268-C46DF994E6B7}" dt="2024-02-10T00:54:10.634" v="109242" actId="478"/>
          <ac:spMkLst>
            <pc:docMk/>
            <pc:sldMk cId="3972812291" sldId="1099"/>
            <ac:spMk id="28" creationId="{B542BB92-F0AE-91B9-52DB-ACCB2CDC94DA}"/>
          </ac:spMkLst>
        </pc:spChg>
        <pc:grpChg chg="mod">
          <ac:chgData name="Palit, Tapti" userId="dec6fbcd-7598-406a-8cbf-504d4a3bac15" providerId="ADAL" clId="{ECD42228-5B96-4A72-B268-C46DF994E6B7}" dt="2024-02-12T19:44:48.155" v="112948" actId="1076"/>
          <ac:grpSpMkLst>
            <pc:docMk/>
            <pc:sldMk cId="3972812291" sldId="1099"/>
            <ac:grpSpMk id="11" creationId="{090561B4-08BE-D9D9-C676-890896DE911B}"/>
          </ac:grpSpMkLst>
        </pc:grpChg>
        <pc:grpChg chg="mod">
          <ac:chgData name="Palit, Tapti" userId="dec6fbcd-7598-406a-8cbf-504d4a3bac15" providerId="ADAL" clId="{ECD42228-5B96-4A72-B268-C46DF994E6B7}" dt="2024-02-12T19:44:48.155" v="112948" actId="1076"/>
          <ac:grpSpMkLst>
            <pc:docMk/>
            <pc:sldMk cId="3972812291" sldId="1099"/>
            <ac:grpSpMk id="16" creationId="{B9862B4B-6F6D-42F6-65DD-02EFECEDC0AD}"/>
          </ac:grpSpMkLst>
        </pc:grpChg>
        <pc:grpChg chg="add del mod">
          <ac:chgData name="Palit, Tapti" userId="dec6fbcd-7598-406a-8cbf-504d4a3bac15" providerId="ADAL" clId="{ECD42228-5B96-4A72-B268-C46DF994E6B7}" dt="2024-02-09T22:12:06.555" v="109070" actId="478"/>
          <ac:grpSpMkLst>
            <pc:docMk/>
            <pc:sldMk cId="3972812291" sldId="1099"/>
            <ac:grpSpMk id="19" creationId="{3508CB24-A508-A36A-4A82-CC13FC6D0DDB}"/>
          </ac:grpSpMkLst>
        </pc:grpChg>
        <pc:picChg chg="add del mod">
          <ac:chgData name="Palit, Tapti" userId="dec6fbcd-7598-406a-8cbf-504d4a3bac15" providerId="ADAL" clId="{ECD42228-5B96-4A72-B268-C46DF994E6B7}" dt="2024-02-09T22:12:11.098" v="109071" actId="478"/>
          <ac:picMkLst>
            <pc:docMk/>
            <pc:sldMk cId="3972812291" sldId="1099"/>
            <ac:picMk id="22" creationId="{231209A9-DE9B-C102-C996-418F9A3A45A4}"/>
          </ac:picMkLst>
        </pc:picChg>
        <pc:picChg chg="mod">
          <ac:chgData name="Palit, Tapti" userId="dec6fbcd-7598-406a-8cbf-504d4a3bac15" providerId="ADAL" clId="{ECD42228-5B96-4A72-B268-C46DF994E6B7}" dt="2024-02-12T19:44:48.155" v="112948" actId="1076"/>
          <ac:picMkLst>
            <pc:docMk/>
            <pc:sldMk cId="3972812291" sldId="1099"/>
            <ac:picMk id="23" creationId="{B3A41F38-AEC2-593F-9C1F-C97AFAAC1C0C}"/>
          </ac:picMkLst>
        </pc:picChg>
        <pc:picChg chg="mod">
          <ac:chgData name="Palit, Tapti" userId="dec6fbcd-7598-406a-8cbf-504d4a3bac15" providerId="ADAL" clId="{ECD42228-5B96-4A72-B268-C46DF994E6B7}" dt="2024-02-12T19:44:48.155" v="112948" actId="1076"/>
          <ac:picMkLst>
            <pc:docMk/>
            <pc:sldMk cId="3972812291" sldId="1099"/>
            <ac:picMk id="24" creationId="{C2937EB1-F7F3-3304-34D2-8CDA263416B0}"/>
          </ac:picMkLst>
        </pc:picChg>
        <pc:picChg chg="add del mod">
          <ac:chgData name="Palit, Tapti" userId="dec6fbcd-7598-406a-8cbf-504d4a3bac15" providerId="ADAL" clId="{ECD42228-5B96-4A72-B268-C46DF994E6B7}" dt="2024-02-09T22:12:11.098" v="109071" actId="478"/>
          <ac:picMkLst>
            <pc:docMk/>
            <pc:sldMk cId="3972812291" sldId="1099"/>
            <ac:picMk id="27" creationId="{EB8271CA-3768-FC98-1049-B0B87247D1BF}"/>
          </ac:picMkLst>
        </pc:picChg>
        <pc:picChg chg="mod">
          <ac:chgData name="Palit, Tapti" userId="dec6fbcd-7598-406a-8cbf-504d4a3bac15" providerId="ADAL" clId="{ECD42228-5B96-4A72-B268-C46DF994E6B7}" dt="2024-01-29T02:23:41.308" v="74306" actId="1076"/>
          <ac:picMkLst>
            <pc:docMk/>
            <pc:sldMk cId="3972812291" sldId="1099"/>
            <ac:picMk id="4098" creationId="{92C4798C-820F-CB9D-95B7-B09FFE4F0500}"/>
          </ac:picMkLst>
        </pc:picChg>
        <pc:picChg chg="mod">
          <ac:chgData name="Palit, Tapti" userId="dec6fbcd-7598-406a-8cbf-504d4a3bac15" providerId="ADAL" clId="{ECD42228-5B96-4A72-B268-C46DF994E6B7}" dt="2024-02-12T19:44:48.155" v="112948" actId="1076"/>
          <ac:picMkLst>
            <pc:docMk/>
            <pc:sldMk cId="3972812291" sldId="1099"/>
            <ac:picMk id="10242" creationId="{585E0853-440D-3289-5359-0D9638544E82}"/>
          </ac:picMkLst>
        </pc:picChg>
      </pc:sldChg>
      <pc:sldChg chg="modSp new del mod">
        <pc:chgData name="Palit, Tapti" userId="dec6fbcd-7598-406a-8cbf-504d4a3bac15" providerId="ADAL" clId="{ECD42228-5B96-4A72-B268-C46DF994E6B7}" dt="2024-01-29T01:45:10.367" v="72571" actId="47"/>
        <pc:sldMkLst>
          <pc:docMk/>
          <pc:sldMk cId="3274926318" sldId="1100"/>
        </pc:sldMkLst>
        <pc:spChg chg="mod">
          <ac:chgData name="Palit, Tapti" userId="dec6fbcd-7598-406a-8cbf-504d4a3bac15" providerId="ADAL" clId="{ECD42228-5B96-4A72-B268-C46DF994E6B7}" dt="2024-01-29T01:38:18.741" v="72498" actId="20577"/>
          <ac:spMkLst>
            <pc:docMk/>
            <pc:sldMk cId="3274926318" sldId="1100"/>
            <ac:spMk id="2" creationId="{CD2091AE-FFCF-1973-595D-69F5D289578E}"/>
          </ac:spMkLst>
        </pc:spChg>
        <pc:spChg chg="mod">
          <ac:chgData name="Palit, Tapti" userId="dec6fbcd-7598-406a-8cbf-504d4a3bac15" providerId="ADAL" clId="{ECD42228-5B96-4A72-B268-C46DF994E6B7}" dt="2024-01-29T01:32:41.605" v="72396" actId="20577"/>
          <ac:spMkLst>
            <pc:docMk/>
            <pc:sldMk cId="3274926318" sldId="1100"/>
            <ac:spMk id="3" creationId="{9E98E5C3-30D0-4EED-8049-B27E406E6A4B}"/>
          </ac:spMkLst>
        </pc:spChg>
      </pc:sldChg>
      <pc:sldChg chg="add mod modShow">
        <pc:chgData name="Palit, Tapti" userId="dec6fbcd-7598-406a-8cbf-504d4a3bac15" providerId="ADAL" clId="{ECD42228-5B96-4A72-B268-C46DF994E6B7}" dt="2024-01-30T05:22:48.622" v="87520" actId="729"/>
        <pc:sldMkLst>
          <pc:docMk/>
          <pc:sldMk cId="1950840822" sldId="1101"/>
        </pc:sldMkLst>
      </pc:sldChg>
      <pc:sldChg chg="addSp delSp modSp new del mod ord modNotesTx">
        <pc:chgData name="Palit, Tapti" userId="dec6fbcd-7598-406a-8cbf-504d4a3bac15" providerId="ADAL" clId="{ECD42228-5B96-4A72-B268-C46DF994E6B7}" dt="2024-01-30T05:22:41.361" v="87518" actId="2696"/>
        <pc:sldMkLst>
          <pc:docMk/>
          <pc:sldMk cId="2281451030" sldId="1101"/>
        </pc:sldMkLst>
        <pc:spChg chg="mod">
          <ac:chgData name="Palit, Tapti" userId="dec6fbcd-7598-406a-8cbf-504d4a3bac15" providerId="ADAL" clId="{ECD42228-5B96-4A72-B268-C46DF994E6B7}" dt="2024-01-29T16:52:09.487" v="81757" actId="5793"/>
          <ac:spMkLst>
            <pc:docMk/>
            <pc:sldMk cId="2281451030" sldId="1101"/>
            <ac:spMk id="2" creationId="{5C45A5C5-79AC-423D-5245-93B39BD98582}"/>
          </ac:spMkLst>
        </pc:spChg>
        <pc:spChg chg="mod">
          <ac:chgData name="Palit, Tapti" userId="dec6fbcd-7598-406a-8cbf-504d4a3bac15" providerId="ADAL" clId="{ECD42228-5B96-4A72-B268-C46DF994E6B7}" dt="2024-01-29T01:49:37.688" v="72839" actId="20577"/>
          <ac:spMkLst>
            <pc:docMk/>
            <pc:sldMk cId="2281451030" sldId="1101"/>
            <ac:spMk id="3" creationId="{568697A6-085D-7367-7BEF-E343B930C5AB}"/>
          </ac:spMkLst>
        </pc:spChg>
        <pc:spChg chg="add del mod">
          <ac:chgData name="Palit, Tapti" userId="dec6fbcd-7598-406a-8cbf-504d4a3bac15" providerId="ADAL" clId="{ECD42228-5B96-4A72-B268-C46DF994E6B7}" dt="2024-01-29T01:52:42.315" v="73098" actId="478"/>
          <ac:spMkLst>
            <pc:docMk/>
            <pc:sldMk cId="2281451030" sldId="1101"/>
            <ac:spMk id="5" creationId="{50CCA815-40FF-C637-7159-F8EDA3F0CA60}"/>
          </ac:spMkLst>
        </pc:spChg>
        <pc:spChg chg="add mod">
          <ac:chgData name="Palit, Tapti" userId="dec6fbcd-7598-406a-8cbf-504d4a3bac15" providerId="ADAL" clId="{ECD42228-5B96-4A72-B268-C46DF994E6B7}" dt="2024-01-29T02:18:42.834" v="74115" actId="1076"/>
          <ac:spMkLst>
            <pc:docMk/>
            <pc:sldMk cId="2281451030" sldId="1101"/>
            <ac:spMk id="5" creationId="{6BDE0854-2724-0C69-EEC0-2C627ED89B12}"/>
          </ac:spMkLst>
        </pc:spChg>
        <pc:spChg chg="add mod">
          <ac:chgData name="Palit, Tapti" userId="dec6fbcd-7598-406a-8cbf-504d4a3bac15" providerId="ADAL" clId="{ECD42228-5B96-4A72-B268-C46DF994E6B7}" dt="2024-01-29T01:55:41.834" v="73233" actId="1076"/>
          <ac:spMkLst>
            <pc:docMk/>
            <pc:sldMk cId="2281451030" sldId="1101"/>
            <ac:spMk id="6" creationId="{A8EC355A-763F-25CB-1E57-1DF6F4CC3950}"/>
          </ac:spMkLst>
        </pc:spChg>
        <pc:spChg chg="add mod">
          <ac:chgData name="Palit, Tapti" userId="dec6fbcd-7598-406a-8cbf-504d4a3bac15" providerId="ADAL" clId="{ECD42228-5B96-4A72-B268-C46DF994E6B7}" dt="2024-01-29T01:57:08.968" v="73301" actId="14100"/>
          <ac:spMkLst>
            <pc:docMk/>
            <pc:sldMk cId="2281451030" sldId="1101"/>
            <ac:spMk id="7" creationId="{7F060C86-B257-8CF9-C273-05AF7F3F34F5}"/>
          </ac:spMkLst>
        </pc:spChg>
        <pc:spChg chg="add del mod">
          <ac:chgData name="Palit, Tapti" userId="dec6fbcd-7598-406a-8cbf-504d4a3bac15" providerId="ADAL" clId="{ECD42228-5B96-4A72-B268-C46DF994E6B7}" dt="2024-01-29T01:57:27.812" v="73307" actId="478"/>
          <ac:spMkLst>
            <pc:docMk/>
            <pc:sldMk cId="2281451030" sldId="1101"/>
            <ac:spMk id="8" creationId="{4D729BA7-5329-8643-5033-F79969B7330D}"/>
          </ac:spMkLst>
        </pc:spChg>
        <pc:spChg chg="add del mod">
          <ac:chgData name="Palit, Tapti" userId="dec6fbcd-7598-406a-8cbf-504d4a3bac15" providerId="ADAL" clId="{ECD42228-5B96-4A72-B268-C46DF994E6B7}" dt="2024-01-29T02:19:08.901" v="74121" actId="478"/>
          <ac:spMkLst>
            <pc:docMk/>
            <pc:sldMk cId="2281451030" sldId="1101"/>
            <ac:spMk id="8" creationId="{BBC122AC-73CC-FE7D-4D1A-8554AF949777}"/>
          </ac:spMkLst>
        </pc:spChg>
        <pc:spChg chg="add mod">
          <ac:chgData name="Palit, Tapti" userId="dec6fbcd-7598-406a-8cbf-504d4a3bac15" providerId="ADAL" clId="{ECD42228-5B96-4A72-B268-C46DF994E6B7}" dt="2024-01-29T02:02:07.609" v="73483" actId="14100"/>
          <ac:spMkLst>
            <pc:docMk/>
            <pc:sldMk cId="2281451030" sldId="1101"/>
            <ac:spMk id="9" creationId="{2152549E-FA42-C403-804B-6C752FF06EE5}"/>
          </ac:spMkLst>
        </pc:spChg>
        <pc:spChg chg="add del mod">
          <ac:chgData name="Palit, Tapti" userId="dec6fbcd-7598-406a-8cbf-504d4a3bac15" providerId="ADAL" clId="{ECD42228-5B96-4A72-B268-C46DF994E6B7}" dt="2024-01-29T02:17:19.912" v="74087" actId="20577"/>
          <ac:spMkLst>
            <pc:docMk/>
            <pc:sldMk cId="2281451030" sldId="1101"/>
            <ac:spMk id="10" creationId="{0A2DBD97-6384-33C9-9BBB-D3C9B360E01A}"/>
          </ac:spMkLst>
        </pc:spChg>
        <pc:spChg chg="add del mod">
          <ac:chgData name="Palit, Tapti" userId="dec6fbcd-7598-406a-8cbf-504d4a3bac15" providerId="ADAL" clId="{ECD42228-5B96-4A72-B268-C46DF994E6B7}" dt="2024-01-29T02:17:18.230" v="74083" actId="20577"/>
          <ac:spMkLst>
            <pc:docMk/>
            <pc:sldMk cId="2281451030" sldId="1101"/>
            <ac:spMk id="11" creationId="{7E671133-A27E-D1C6-21FD-83D9C9D0D83F}"/>
          </ac:spMkLst>
        </pc:spChg>
        <pc:spChg chg="add del mod">
          <ac:chgData name="Palit, Tapti" userId="dec6fbcd-7598-406a-8cbf-504d4a3bac15" providerId="ADAL" clId="{ECD42228-5B96-4A72-B268-C46DF994E6B7}" dt="2024-01-29T02:17:15.400" v="74077" actId="1076"/>
          <ac:spMkLst>
            <pc:docMk/>
            <pc:sldMk cId="2281451030" sldId="1101"/>
            <ac:spMk id="12" creationId="{8744F0E5-46F6-5CA1-C183-3EEFD194FFCC}"/>
          </ac:spMkLst>
        </pc:spChg>
        <pc:picChg chg="add mod">
          <ac:chgData name="Palit, Tapti" userId="dec6fbcd-7598-406a-8cbf-504d4a3bac15" providerId="ADAL" clId="{ECD42228-5B96-4A72-B268-C46DF994E6B7}" dt="2024-01-29T02:19:01.601" v="74119" actId="1076"/>
          <ac:picMkLst>
            <pc:docMk/>
            <pc:sldMk cId="2281451030" sldId="1101"/>
            <ac:picMk id="1026" creationId="{3D251211-74B4-86C9-D538-CEBFE7CF0091}"/>
          </ac:picMkLst>
        </pc:picChg>
        <pc:picChg chg="add mod">
          <ac:chgData name="Palit, Tapti" userId="dec6fbcd-7598-406a-8cbf-504d4a3bac15" providerId="ADAL" clId="{ECD42228-5B96-4A72-B268-C46DF994E6B7}" dt="2024-01-29T02:18:42.834" v="74115" actId="1076"/>
          <ac:picMkLst>
            <pc:docMk/>
            <pc:sldMk cId="2281451030" sldId="1101"/>
            <ac:picMk id="3074" creationId="{9740ED4E-CC59-491A-5D54-E7CE95197A26}"/>
          </ac:picMkLst>
        </pc:picChg>
        <pc:picChg chg="add mod">
          <ac:chgData name="Palit, Tapti" userId="dec6fbcd-7598-406a-8cbf-504d4a3bac15" providerId="ADAL" clId="{ECD42228-5B96-4A72-B268-C46DF994E6B7}" dt="2024-01-29T02:17:20.602" v="74088" actId="1076"/>
          <ac:picMkLst>
            <pc:docMk/>
            <pc:sldMk cId="2281451030" sldId="1101"/>
            <ac:picMk id="3076" creationId="{7F7183D9-ACB3-95EC-F085-F14AB5C78856}"/>
          </ac:picMkLst>
        </pc:picChg>
      </pc:sldChg>
      <pc:sldChg chg="add del">
        <pc:chgData name="Palit, Tapti" userId="dec6fbcd-7598-406a-8cbf-504d4a3bac15" providerId="ADAL" clId="{ECD42228-5B96-4A72-B268-C46DF994E6B7}" dt="2024-01-29T01:57:20.666" v="73305" actId="2890"/>
        <pc:sldMkLst>
          <pc:docMk/>
          <pc:sldMk cId="1065488831" sldId="1102"/>
        </pc:sldMkLst>
      </pc:sldChg>
      <pc:sldChg chg="delSp add del mod">
        <pc:chgData name="Palit, Tapti" userId="dec6fbcd-7598-406a-8cbf-504d4a3bac15" providerId="ADAL" clId="{ECD42228-5B96-4A72-B268-C46DF994E6B7}" dt="2024-01-29T01:57:16.720" v="73303" actId="47"/>
        <pc:sldMkLst>
          <pc:docMk/>
          <pc:sldMk cId="1308649909" sldId="1102"/>
        </pc:sldMkLst>
        <pc:spChg chg="del">
          <ac:chgData name="Palit, Tapti" userId="dec6fbcd-7598-406a-8cbf-504d4a3bac15" providerId="ADAL" clId="{ECD42228-5B96-4A72-B268-C46DF994E6B7}" dt="2024-01-29T01:57:15.478" v="73302" actId="21"/>
          <ac:spMkLst>
            <pc:docMk/>
            <pc:sldMk cId="1308649909" sldId="1102"/>
            <ac:spMk id="8" creationId="{4D729BA7-5329-8643-5033-F79969B7330D}"/>
          </ac:spMkLst>
        </pc:spChg>
      </pc:sldChg>
      <pc:sldChg chg="addSp modSp add del mod modNotesTx">
        <pc:chgData name="Palit, Tapti" userId="dec6fbcd-7598-406a-8cbf-504d4a3bac15" providerId="ADAL" clId="{ECD42228-5B96-4A72-B268-C46DF994E6B7}" dt="2024-01-30T05:22:41.361" v="87518" actId="2696"/>
        <pc:sldMkLst>
          <pc:docMk/>
          <pc:sldMk cId="3079271003" sldId="1102"/>
        </pc:sldMkLst>
        <pc:spChg chg="mod">
          <ac:chgData name="Palit, Tapti" userId="dec6fbcd-7598-406a-8cbf-504d4a3bac15" providerId="ADAL" clId="{ECD42228-5B96-4A72-B268-C46DF994E6B7}" dt="2024-01-29T16:52:15.401" v="81758" actId="5793"/>
          <ac:spMkLst>
            <pc:docMk/>
            <pc:sldMk cId="3079271003" sldId="1102"/>
            <ac:spMk id="2" creationId="{5C45A5C5-79AC-423D-5245-93B39BD98582}"/>
          </ac:spMkLst>
        </pc:spChg>
        <pc:spChg chg="mod">
          <ac:chgData name="Palit, Tapti" userId="dec6fbcd-7598-406a-8cbf-504d4a3bac15" providerId="ADAL" clId="{ECD42228-5B96-4A72-B268-C46DF994E6B7}" dt="2024-01-29T02:02:19.275" v="73485" actId="14100"/>
          <ac:spMkLst>
            <pc:docMk/>
            <pc:sldMk cId="3079271003" sldId="1102"/>
            <ac:spMk id="7" creationId="{7F060C86-B257-8CF9-C273-05AF7F3F34F5}"/>
          </ac:spMkLst>
        </pc:spChg>
        <pc:spChg chg="mod">
          <ac:chgData name="Palit, Tapti" userId="dec6fbcd-7598-406a-8cbf-504d4a3bac15" providerId="ADAL" clId="{ECD42228-5B96-4A72-B268-C46DF994E6B7}" dt="2024-01-29T02:19:20.277" v="74123" actId="1076"/>
          <ac:spMkLst>
            <pc:docMk/>
            <pc:sldMk cId="3079271003" sldId="1102"/>
            <ac:spMk id="8" creationId="{4D729BA7-5329-8643-5033-F79969B7330D}"/>
          </ac:spMkLst>
        </pc:spChg>
        <pc:spChg chg="add mod">
          <ac:chgData name="Palit, Tapti" userId="dec6fbcd-7598-406a-8cbf-504d4a3bac15" providerId="ADAL" clId="{ECD42228-5B96-4A72-B268-C46DF994E6B7}" dt="2024-01-29T02:19:13.617" v="74122"/>
          <ac:spMkLst>
            <pc:docMk/>
            <pc:sldMk cId="3079271003" sldId="1102"/>
            <ac:spMk id="9" creationId="{0B6C20B8-C464-DB03-F642-483CAF0579D7}"/>
          </ac:spMkLst>
        </pc:spChg>
        <pc:picChg chg="add mod">
          <ac:chgData name="Palit, Tapti" userId="dec6fbcd-7598-406a-8cbf-504d4a3bac15" providerId="ADAL" clId="{ECD42228-5B96-4A72-B268-C46DF994E6B7}" dt="2024-01-29T02:19:13.617" v="74122"/>
          <ac:picMkLst>
            <pc:docMk/>
            <pc:sldMk cId="3079271003" sldId="1102"/>
            <ac:picMk id="5" creationId="{5A1B7395-851B-926A-E6D9-4E1D13A7A441}"/>
          </ac:picMkLst>
        </pc:picChg>
        <pc:picChg chg="add mod">
          <ac:chgData name="Palit, Tapti" userId="dec6fbcd-7598-406a-8cbf-504d4a3bac15" providerId="ADAL" clId="{ECD42228-5B96-4A72-B268-C46DF994E6B7}" dt="2024-01-29T02:19:13.617" v="74122"/>
          <ac:picMkLst>
            <pc:docMk/>
            <pc:sldMk cId="3079271003" sldId="1102"/>
            <ac:picMk id="10" creationId="{EB520AAF-1599-83DA-2028-8996C8CD55D4}"/>
          </ac:picMkLst>
        </pc:picChg>
      </pc:sldChg>
      <pc:sldChg chg="add mod modShow">
        <pc:chgData name="Palit, Tapti" userId="dec6fbcd-7598-406a-8cbf-504d4a3bac15" providerId="ADAL" clId="{ECD42228-5B96-4A72-B268-C46DF994E6B7}" dt="2024-01-30T05:22:48.622" v="87520" actId="729"/>
        <pc:sldMkLst>
          <pc:docMk/>
          <pc:sldMk cId="3648263899" sldId="1102"/>
        </pc:sldMkLst>
      </pc:sldChg>
      <pc:sldChg chg="addSp modSp new add del mod modNotesTx">
        <pc:chgData name="Palit, Tapti" userId="dec6fbcd-7598-406a-8cbf-504d4a3bac15" providerId="ADAL" clId="{ECD42228-5B96-4A72-B268-C46DF994E6B7}" dt="2024-01-30T15:49:43.461" v="91986" actId="47"/>
        <pc:sldMkLst>
          <pc:docMk/>
          <pc:sldMk cId="508198956" sldId="1103"/>
        </pc:sldMkLst>
        <pc:spChg chg="mod">
          <ac:chgData name="Palit, Tapti" userId="dec6fbcd-7598-406a-8cbf-504d4a3bac15" providerId="ADAL" clId="{ECD42228-5B96-4A72-B268-C46DF994E6B7}" dt="2024-01-29T02:25:23.329" v="74488" actId="20577"/>
          <ac:spMkLst>
            <pc:docMk/>
            <pc:sldMk cId="508198956" sldId="1103"/>
            <ac:spMk id="2" creationId="{C3623B5E-743A-7F7A-8B18-5CA4CA7B413E}"/>
          </ac:spMkLst>
        </pc:spChg>
        <pc:spChg chg="mod">
          <ac:chgData name="Palit, Tapti" userId="dec6fbcd-7598-406a-8cbf-504d4a3bac15" providerId="ADAL" clId="{ECD42228-5B96-4A72-B268-C46DF994E6B7}" dt="2024-01-29T02:21:48.947" v="74182" actId="20577"/>
          <ac:spMkLst>
            <pc:docMk/>
            <pc:sldMk cId="508198956" sldId="1103"/>
            <ac:spMk id="3" creationId="{7D9A4C9D-5A7A-2630-8EBC-437731EEA04E}"/>
          </ac:spMkLst>
        </pc:spChg>
        <pc:picChg chg="add mod">
          <ac:chgData name="Palit, Tapti" userId="dec6fbcd-7598-406a-8cbf-504d4a3bac15" providerId="ADAL" clId="{ECD42228-5B96-4A72-B268-C46DF994E6B7}" dt="2024-01-29T02:42:03.065" v="74688" actId="1076"/>
          <ac:picMkLst>
            <pc:docMk/>
            <pc:sldMk cId="508198956" sldId="1103"/>
            <ac:picMk id="1026" creationId="{9FC192A1-2D45-3E03-8BB3-3ADD98AE88CA}"/>
          </ac:picMkLst>
        </pc:picChg>
        <pc:picChg chg="add mod">
          <ac:chgData name="Palit, Tapti" userId="dec6fbcd-7598-406a-8cbf-504d4a3bac15" providerId="ADAL" clId="{ECD42228-5B96-4A72-B268-C46DF994E6B7}" dt="2024-01-29T02:42:37.513" v="74693" actId="1076"/>
          <ac:picMkLst>
            <pc:docMk/>
            <pc:sldMk cId="508198956" sldId="1103"/>
            <ac:picMk id="1028" creationId="{CFA5044E-0EFF-5242-CFB7-CF2F02850B21}"/>
          </ac:picMkLst>
        </pc:picChg>
        <pc:picChg chg="add mod">
          <ac:chgData name="Palit, Tapti" userId="dec6fbcd-7598-406a-8cbf-504d4a3bac15" providerId="ADAL" clId="{ECD42228-5B96-4A72-B268-C46DF994E6B7}" dt="2024-01-30T15:49:17.191" v="91935" actId="14100"/>
          <ac:picMkLst>
            <pc:docMk/>
            <pc:sldMk cId="508198956" sldId="1103"/>
            <ac:picMk id="1030" creationId="{4E0A72A8-8347-6E62-CB69-4BE9140EDE22}"/>
          </ac:picMkLst>
        </pc:picChg>
      </pc:sldChg>
      <pc:sldChg chg="delSp modSp add del mod">
        <pc:chgData name="Palit, Tapti" userId="dec6fbcd-7598-406a-8cbf-504d4a3bac15" providerId="ADAL" clId="{ECD42228-5B96-4A72-B268-C46DF994E6B7}" dt="2024-01-29T02:13:30.727" v="73934" actId="47"/>
        <pc:sldMkLst>
          <pc:docMk/>
          <pc:sldMk cId="894204547" sldId="1103"/>
        </pc:sldMkLst>
        <pc:spChg chg="mod">
          <ac:chgData name="Palit, Tapti" userId="dec6fbcd-7598-406a-8cbf-504d4a3bac15" providerId="ADAL" clId="{ECD42228-5B96-4A72-B268-C46DF994E6B7}" dt="2024-01-29T02:11:17.241" v="73932" actId="20577"/>
          <ac:spMkLst>
            <pc:docMk/>
            <pc:sldMk cId="894204547" sldId="1103"/>
            <ac:spMk id="7" creationId="{024CB2F1-CD0D-12B9-3EE9-43E37C2484DB}"/>
          </ac:spMkLst>
        </pc:spChg>
        <pc:spChg chg="del">
          <ac:chgData name="Palit, Tapti" userId="dec6fbcd-7598-406a-8cbf-504d4a3bac15" providerId="ADAL" clId="{ECD42228-5B96-4A72-B268-C46DF994E6B7}" dt="2024-01-29T02:09:50.848" v="73840" actId="478"/>
          <ac:spMkLst>
            <pc:docMk/>
            <pc:sldMk cId="894204547" sldId="1103"/>
            <ac:spMk id="12" creationId="{26AEDEB3-CA09-D2BC-7802-58530E22394C}"/>
          </ac:spMkLst>
        </pc:spChg>
        <pc:picChg chg="del">
          <ac:chgData name="Palit, Tapti" userId="dec6fbcd-7598-406a-8cbf-504d4a3bac15" providerId="ADAL" clId="{ECD42228-5B96-4A72-B268-C46DF994E6B7}" dt="2024-01-29T02:09:50.848" v="73840" actId="478"/>
          <ac:picMkLst>
            <pc:docMk/>
            <pc:sldMk cId="894204547" sldId="1103"/>
            <ac:picMk id="2050" creationId="{113A15BC-A19F-FE53-4589-F8B1CEAF9361}"/>
          </ac:picMkLst>
        </pc:picChg>
        <pc:picChg chg="del">
          <ac:chgData name="Palit, Tapti" userId="dec6fbcd-7598-406a-8cbf-504d4a3bac15" providerId="ADAL" clId="{ECD42228-5B96-4A72-B268-C46DF994E6B7}" dt="2024-01-29T02:09:50.848" v="73840" actId="478"/>
          <ac:picMkLst>
            <pc:docMk/>
            <pc:sldMk cId="894204547" sldId="1103"/>
            <ac:picMk id="2052" creationId="{5C1655BB-8523-55E6-599D-69D4A4BD5305}"/>
          </ac:picMkLst>
        </pc:picChg>
        <pc:cxnChg chg="del">
          <ac:chgData name="Palit, Tapti" userId="dec6fbcd-7598-406a-8cbf-504d4a3bac15" providerId="ADAL" clId="{ECD42228-5B96-4A72-B268-C46DF994E6B7}" dt="2024-01-29T02:09:50.848" v="73840" actId="478"/>
          <ac:cxnSpMkLst>
            <pc:docMk/>
            <pc:sldMk cId="894204547" sldId="1103"/>
            <ac:cxnSpMk id="8" creationId="{7F949424-BD4D-3C35-9061-DA6C4EBF2080}"/>
          </ac:cxnSpMkLst>
        </pc:cxnChg>
      </pc:sldChg>
      <pc:sldChg chg="modSp add del mod">
        <pc:chgData name="Palit, Tapti" userId="dec6fbcd-7598-406a-8cbf-504d4a3bac15" providerId="ADAL" clId="{ECD42228-5B96-4A72-B268-C46DF994E6B7}" dt="2024-02-08T21:21:26.678" v="100772" actId="2696"/>
        <pc:sldMkLst>
          <pc:docMk/>
          <pc:sldMk cId="1877975122" sldId="1104"/>
        </pc:sldMkLst>
        <pc:spChg chg="mod">
          <ac:chgData name="Palit, Tapti" userId="dec6fbcd-7598-406a-8cbf-504d4a3bac15" providerId="ADAL" clId="{ECD42228-5B96-4A72-B268-C46DF994E6B7}" dt="2024-01-29T15:56:34.621" v="79699" actId="20577"/>
          <ac:spMkLst>
            <pc:docMk/>
            <pc:sldMk cId="1877975122" sldId="1104"/>
            <ac:spMk id="2" creationId="{D9A69A7A-F324-44E2-A7BA-87B689E34CB2}"/>
          </ac:spMkLst>
        </pc:spChg>
        <pc:spChg chg="mod">
          <ac:chgData name="Palit, Tapti" userId="dec6fbcd-7598-406a-8cbf-504d4a3bac15" providerId="ADAL" clId="{ECD42228-5B96-4A72-B268-C46DF994E6B7}" dt="2024-02-08T20:47:13.542" v="100706" actId="207"/>
          <ac:spMkLst>
            <pc:docMk/>
            <pc:sldMk cId="1877975122" sldId="1104"/>
            <ac:spMk id="3" creationId="{FC926CEC-D501-EDDF-7004-51ADA4B8EB1D}"/>
          </ac:spMkLst>
        </pc:spChg>
        <pc:spChg chg="mod">
          <ac:chgData name="Palit, Tapti" userId="dec6fbcd-7598-406a-8cbf-504d4a3bac15" providerId="ADAL" clId="{ECD42228-5B96-4A72-B268-C46DF994E6B7}" dt="2024-02-08T20:47:08.215" v="100704" actId="207"/>
          <ac:spMkLst>
            <pc:docMk/>
            <pc:sldMk cId="1877975122" sldId="1104"/>
            <ac:spMk id="6" creationId="{62E4901C-C217-DD54-593C-0E523C998F49}"/>
          </ac:spMkLst>
        </pc:spChg>
        <pc:spChg chg="mod">
          <ac:chgData name="Palit, Tapti" userId="dec6fbcd-7598-406a-8cbf-504d4a3bac15" providerId="ADAL" clId="{ECD42228-5B96-4A72-B268-C46DF994E6B7}" dt="2024-01-29T16:25:10.493" v="80056" actId="20577"/>
          <ac:spMkLst>
            <pc:docMk/>
            <pc:sldMk cId="1877975122" sldId="1104"/>
            <ac:spMk id="7" creationId="{F6DAE43A-F91E-1C9B-002B-6DADFDE55F0A}"/>
          </ac:spMkLst>
        </pc:spChg>
      </pc:sldChg>
      <pc:sldChg chg="modSp add mod modAnim modNotesTx">
        <pc:chgData name="Palit, Tapti" userId="dec6fbcd-7598-406a-8cbf-504d4a3bac15" providerId="ADAL" clId="{ECD42228-5B96-4A72-B268-C46DF994E6B7}" dt="2024-02-11T18:20:35.068" v="111954"/>
        <pc:sldMkLst>
          <pc:docMk/>
          <pc:sldMk cId="2440860372" sldId="1104"/>
        </pc:sldMkLst>
        <pc:spChg chg="mod">
          <ac:chgData name="Palit, Tapti" userId="dec6fbcd-7598-406a-8cbf-504d4a3bac15" providerId="ADAL" clId="{ECD42228-5B96-4A72-B268-C46DF994E6B7}" dt="2024-02-09T03:37:37.107" v="103466"/>
          <ac:spMkLst>
            <pc:docMk/>
            <pc:sldMk cId="2440860372" sldId="1104"/>
            <ac:spMk id="2" creationId="{0F59C858-23E8-C779-45FA-F76BA2A0B4BE}"/>
          </ac:spMkLst>
        </pc:spChg>
        <pc:spChg chg="mod">
          <ac:chgData name="Palit, Tapti" userId="dec6fbcd-7598-406a-8cbf-504d4a3bac15" providerId="ADAL" clId="{ECD42228-5B96-4A72-B268-C46DF994E6B7}" dt="2024-02-10T00:57:37.941" v="109474" actId="1038"/>
          <ac:spMkLst>
            <pc:docMk/>
            <pc:sldMk cId="2440860372" sldId="1104"/>
            <ac:spMk id="3" creationId="{1DB9AA14-570C-999F-C210-2CEDA24391B9}"/>
          </ac:spMkLst>
        </pc:spChg>
        <pc:spChg chg="mod">
          <ac:chgData name="Palit, Tapti" userId="dec6fbcd-7598-406a-8cbf-504d4a3bac15" providerId="ADAL" clId="{ECD42228-5B96-4A72-B268-C46DF994E6B7}" dt="2024-02-10T00:57:37.941" v="109474" actId="1038"/>
          <ac:spMkLst>
            <pc:docMk/>
            <pc:sldMk cId="2440860372" sldId="1104"/>
            <ac:spMk id="5" creationId="{96F1A6D1-5DD4-6C53-464D-50BB595E0733}"/>
          </ac:spMkLst>
        </pc:spChg>
        <pc:spChg chg="mod">
          <ac:chgData name="Palit, Tapti" userId="dec6fbcd-7598-406a-8cbf-504d4a3bac15" providerId="ADAL" clId="{ECD42228-5B96-4A72-B268-C46DF994E6B7}" dt="2024-02-10T00:57:37.941" v="109474" actId="1038"/>
          <ac:spMkLst>
            <pc:docMk/>
            <pc:sldMk cId="2440860372" sldId="1104"/>
            <ac:spMk id="6" creationId="{C1C7A89F-5489-1A1A-9850-B619524F4443}"/>
          </ac:spMkLst>
        </pc:spChg>
        <pc:spChg chg="mod">
          <ac:chgData name="Palit, Tapti" userId="dec6fbcd-7598-406a-8cbf-504d4a3bac15" providerId="ADAL" clId="{ECD42228-5B96-4A72-B268-C46DF994E6B7}" dt="2024-02-10T00:57:49.129" v="109478" actId="1076"/>
          <ac:spMkLst>
            <pc:docMk/>
            <pc:sldMk cId="2440860372" sldId="1104"/>
            <ac:spMk id="9" creationId="{48C8B249-4952-D138-6CDC-26667A78A81B}"/>
          </ac:spMkLst>
        </pc:spChg>
      </pc:sldChg>
      <pc:sldChg chg="addSp modSp add mod ord">
        <pc:chgData name="Palit, Tapti" userId="dec6fbcd-7598-406a-8cbf-504d4a3bac15" providerId="ADAL" clId="{ECD42228-5B96-4A72-B268-C46DF994E6B7}" dt="2024-02-09T04:15:19.246" v="104376" actId="207"/>
        <pc:sldMkLst>
          <pc:docMk/>
          <pc:sldMk cId="1121300100" sldId="1105"/>
        </pc:sldMkLst>
        <pc:spChg chg="add mod">
          <ac:chgData name="Palit, Tapti" userId="dec6fbcd-7598-406a-8cbf-504d4a3bac15" providerId="ADAL" clId="{ECD42228-5B96-4A72-B268-C46DF994E6B7}" dt="2024-01-29T02:35:05.906" v="74594"/>
          <ac:spMkLst>
            <pc:docMk/>
            <pc:sldMk cId="1121300100" sldId="1105"/>
            <ac:spMk id="3" creationId="{CF3B4516-3BB3-EAA2-719D-201C5FF11CA0}"/>
          </ac:spMkLst>
        </pc:spChg>
        <pc:spChg chg="mod">
          <ac:chgData name="Palit, Tapti" userId="dec6fbcd-7598-406a-8cbf-504d4a3bac15" providerId="ADAL" clId="{ECD42228-5B96-4A72-B268-C46DF994E6B7}" dt="2024-02-09T04:15:19.246" v="104376" actId="207"/>
          <ac:spMkLst>
            <pc:docMk/>
            <pc:sldMk cId="1121300100" sldId="1105"/>
            <ac:spMk id="6" creationId="{62E4901C-C217-DD54-593C-0E523C998F49}"/>
          </ac:spMkLst>
        </pc:spChg>
      </pc:sldChg>
      <pc:sldChg chg="modSp new del mod modNotesTx">
        <pc:chgData name="Palit, Tapti" userId="dec6fbcd-7598-406a-8cbf-504d4a3bac15" providerId="ADAL" clId="{ECD42228-5B96-4A72-B268-C46DF994E6B7}" dt="2024-01-30T15:45:15.583" v="91841" actId="47"/>
        <pc:sldMkLst>
          <pc:docMk/>
          <pc:sldMk cId="1030953199" sldId="1106"/>
        </pc:sldMkLst>
        <pc:spChg chg="mod">
          <ac:chgData name="Palit, Tapti" userId="dec6fbcd-7598-406a-8cbf-504d4a3bac15" providerId="ADAL" clId="{ECD42228-5B96-4A72-B268-C46DF994E6B7}" dt="2024-01-29T18:17:05.836" v="82856" actId="20577"/>
          <ac:spMkLst>
            <pc:docMk/>
            <pc:sldMk cId="1030953199" sldId="1106"/>
            <ac:spMk id="2" creationId="{01D96876-D1F0-AE44-94FF-24562072BD49}"/>
          </ac:spMkLst>
        </pc:spChg>
      </pc:sldChg>
      <pc:sldChg chg="new del">
        <pc:chgData name="Palit, Tapti" userId="dec6fbcd-7598-406a-8cbf-504d4a3bac15" providerId="ADAL" clId="{ECD42228-5B96-4A72-B268-C46DF994E6B7}" dt="2024-01-29T04:30:59.355" v="75445" actId="47"/>
        <pc:sldMkLst>
          <pc:docMk/>
          <pc:sldMk cId="2055420253" sldId="1107"/>
        </pc:sldMkLst>
      </pc:sldChg>
      <pc:sldChg chg="add mod modShow">
        <pc:chgData name="Palit, Tapti" userId="dec6fbcd-7598-406a-8cbf-504d4a3bac15" providerId="ADAL" clId="{ECD42228-5B96-4A72-B268-C46DF994E6B7}" dt="2024-01-30T16:45:49.955" v="92722" actId="729"/>
        <pc:sldMkLst>
          <pc:docMk/>
          <pc:sldMk cId="2395799680" sldId="1107"/>
        </pc:sldMkLst>
      </pc:sldChg>
      <pc:sldChg chg="addSp delSp modSp add del mod chgLayout modNotesTx">
        <pc:chgData name="Palit, Tapti" userId="dec6fbcd-7598-406a-8cbf-504d4a3bac15" providerId="ADAL" clId="{ECD42228-5B96-4A72-B268-C46DF994E6B7}" dt="2024-01-30T16:45:43.815" v="92720" actId="2696"/>
        <pc:sldMkLst>
          <pc:docMk/>
          <pc:sldMk cId="3896422413" sldId="1107"/>
        </pc:sldMkLst>
        <pc:spChg chg="mod ord">
          <ac:chgData name="Palit, Tapti" userId="dec6fbcd-7598-406a-8cbf-504d4a3bac15" providerId="ADAL" clId="{ECD42228-5B96-4A72-B268-C46DF994E6B7}" dt="2024-01-30T02:58:56.644" v="84985"/>
          <ac:spMkLst>
            <pc:docMk/>
            <pc:sldMk cId="3896422413" sldId="1107"/>
            <ac:spMk id="2" creationId="{D7EC638E-4A77-46B8-B32A-298B47F2DEB0}"/>
          </ac:spMkLst>
        </pc:spChg>
        <pc:spChg chg="mod ord">
          <ac:chgData name="Palit, Tapti" userId="dec6fbcd-7598-406a-8cbf-504d4a3bac15" providerId="ADAL" clId="{ECD42228-5B96-4A72-B268-C46DF994E6B7}" dt="2024-01-30T16:44:25.689" v="92676" actId="20577"/>
          <ac:spMkLst>
            <pc:docMk/>
            <pc:sldMk cId="3896422413" sldId="1107"/>
            <ac:spMk id="3" creationId="{DBF81D88-EE7F-4956-ADB0-DA856615FD00}"/>
          </ac:spMkLst>
        </pc:spChg>
        <pc:spChg chg="mod ord">
          <ac:chgData name="Palit, Tapti" userId="dec6fbcd-7598-406a-8cbf-504d4a3bac15" providerId="ADAL" clId="{ECD42228-5B96-4A72-B268-C46DF994E6B7}" dt="2024-01-29T14:39:20.631" v="78677" actId="6264"/>
          <ac:spMkLst>
            <pc:docMk/>
            <pc:sldMk cId="3896422413" sldId="1107"/>
            <ac:spMk id="4" creationId="{51C8A26E-666D-4C70-84CF-ED9A6EADF9F2}"/>
          </ac:spMkLst>
        </pc:spChg>
        <pc:spChg chg="add mod">
          <ac:chgData name="Palit, Tapti" userId="dec6fbcd-7598-406a-8cbf-504d4a3bac15" providerId="ADAL" clId="{ECD42228-5B96-4A72-B268-C46DF994E6B7}" dt="2024-01-29T04:39:51.146" v="75680" actId="20577"/>
          <ac:spMkLst>
            <pc:docMk/>
            <pc:sldMk cId="3896422413" sldId="1107"/>
            <ac:spMk id="5" creationId="{55C13C38-0E4B-8AAA-F8BF-AE71747706F2}"/>
          </ac:spMkLst>
        </pc:spChg>
        <pc:spChg chg="add del mod">
          <ac:chgData name="Palit, Tapti" userId="dec6fbcd-7598-406a-8cbf-504d4a3bac15" providerId="ADAL" clId="{ECD42228-5B96-4A72-B268-C46DF994E6B7}" dt="2024-01-29T14:39:20.631" v="78677" actId="6264"/>
          <ac:spMkLst>
            <pc:docMk/>
            <pc:sldMk cId="3896422413" sldId="1107"/>
            <ac:spMk id="6" creationId="{5B1F1253-D6C5-C187-619D-DD3375A24A96}"/>
          </ac:spMkLst>
        </pc:spChg>
        <pc:spChg chg="add del mod">
          <ac:chgData name="Palit, Tapti" userId="dec6fbcd-7598-406a-8cbf-504d4a3bac15" providerId="ADAL" clId="{ECD42228-5B96-4A72-B268-C46DF994E6B7}" dt="2024-01-29T14:39:20.631" v="78677" actId="6264"/>
          <ac:spMkLst>
            <pc:docMk/>
            <pc:sldMk cId="3896422413" sldId="1107"/>
            <ac:spMk id="7" creationId="{64FCB875-6044-822F-1A4B-080DD23B174A}"/>
          </ac:spMkLst>
        </pc:spChg>
        <pc:spChg chg="add del mod">
          <ac:chgData name="Palit, Tapti" userId="dec6fbcd-7598-406a-8cbf-504d4a3bac15" providerId="ADAL" clId="{ECD42228-5B96-4A72-B268-C46DF994E6B7}" dt="2024-01-29T14:39:20.631" v="78677" actId="6264"/>
          <ac:spMkLst>
            <pc:docMk/>
            <pc:sldMk cId="3896422413" sldId="1107"/>
            <ac:spMk id="8" creationId="{25008C69-1D72-956E-B4FA-12A43C13BDDA}"/>
          </ac:spMkLst>
        </pc:spChg>
        <pc:spChg chg="mod">
          <ac:chgData name="Palit, Tapti" userId="dec6fbcd-7598-406a-8cbf-504d4a3bac15" providerId="ADAL" clId="{ECD42228-5B96-4A72-B268-C46DF994E6B7}" dt="2024-01-29T14:29:53.706" v="78283" actId="1076"/>
          <ac:spMkLst>
            <pc:docMk/>
            <pc:sldMk cId="3896422413" sldId="1107"/>
            <ac:spMk id="31" creationId="{A1AE6AAE-C7D3-E8E2-BBBE-C8BA0B0FDD7B}"/>
          </ac:spMkLst>
        </pc:spChg>
        <pc:graphicFrameChg chg="mod modGraphic">
          <ac:chgData name="Palit, Tapti" userId="dec6fbcd-7598-406a-8cbf-504d4a3bac15" providerId="ADAL" clId="{ECD42228-5B96-4A72-B268-C46DF994E6B7}" dt="2024-01-29T04:39:22.634" v="75669" actId="20577"/>
          <ac:graphicFrameMkLst>
            <pc:docMk/>
            <pc:sldMk cId="3896422413" sldId="1107"/>
            <ac:graphicFrameMk id="32" creationId="{662E3E91-EC1F-FAC9-6710-BA112B8C33B9}"/>
          </ac:graphicFrameMkLst>
        </pc:graphicFrameChg>
      </pc:sldChg>
      <pc:sldChg chg="addSp delSp modSp add del mod modClrScheme chgLayout modNotesTx">
        <pc:chgData name="Palit, Tapti" userId="dec6fbcd-7598-406a-8cbf-504d4a3bac15" providerId="ADAL" clId="{ECD42228-5B96-4A72-B268-C46DF994E6B7}" dt="2024-01-30T16:45:43.815" v="92720" actId="2696"/>
        <pc:sldMkLst>
          <pc:docMk/>
          <pc:sldMk cId="2700354869" sldId="1108"/>
        </pc:sldMkLst>
        <pc:spChg chg="mod ord">
          <ac:chgData name="Palit, Tapti" userId="dec6fbcd-7598-406a-8cbf-504d4a3bac15" providerId="ADAL" clId="{ECD42228-5B96-4A72-B268-C46DF994E6B7}" dt="2024-01-30T02:59:00.553" v="84986"/>
          <ac:spMkLst>
            <pc:docMk/>
            <pc:sldMk cId="2700354869" sldId="1108"/>
            <ac:spMk id="2" creationId="{D7EC638E-4A77-46B8-B32A-298B47F2DEB0}"/>
          </ac:spMkLst>
        </pc:spChg>
        <pc:spChg chg="mod ord">
          <ac:chgData name="Palit, Tapti" userId="dec6fbcd-7598-406a-8cbf-504d4a3bac15" providerId="ADAL" clId="{ECD42228-5B96-4A72-B268-C46DF994E6B7}" dt="2024-01-29T04:41:46.871" v="75734" actId="700"/>
          <ac:spMkLst>
            <pc:docMk/>
            <pc:sldMk cId="2700354869" sldId="1108"/>
            <ac:spMk id="3" creationId="{DBF81D88-EE7F-4956-ADB0-DA856615FD00}"/>
          </ac:spMkLst>
        </pc:spChg>
        <pc:spChg chg="mod ord">
          <ac:chgData name="Palit, Tapti" userId="dec6fbcd-7598-406a-8cbf-504d4a3bac15" providerId="ADAL" clId="{ECD42228-5B96-4A72-B268-C46DF994E6B7}" dt="2024-01-29T04:41:46.871" v="75734" actId="700"/>
          <ac:spMkLst>
            <pc:docMk/>
            <pc:sldMk cId="2700354869" sldId="1108"/>
            <ac:spMk id="4" creationId="{51C8A26E-666D-4C70-84CF-ED9A6EADF9F2}"/>
          </ac:spMkLst>
        </pc:spChg>
        <pc:spChg chg="add mod">
          <ac:chgData name="Palit, Tapti" userId="dec6fbcd-7598-406a-8cbf-504d4a3bac15" providerId="ADAL" clId="{ECD42228-5B96-4A72-B268-C46DF994E6B7}" dt="2024-01-29T04:41:42.678" v="75733"/>
          <ac:spMkLst>
            <pc:docMk/>
            <pc:sldMk cId="2700354869" sldId="1108"/>
            <ac:spMk id="6" creationId="{231D3D34-8ACB-437F-20F4-3A52892F6689}"/>
          </ac:spMkLst>
        </pc:spChg>
        <pc:spChg chg="add del mod ord">
          <ac:chgData name="Palit, Tapti" userId="dec6fbcd-7598-406a-8cbf-504d4a3bac15" providerId="ADAL" clId="{ECD42228-5B96-4A72-B268-C46DF994E6B7}" dt="2024-01-29T04:41:48.205" v="75735"/>
          <ac:spMkLst>
            <pc:docMk/>
            <pc:sldMk cId="2700354869" sldId="1108"/>
            <ac:spMk id="7" creationId="{6DC6491E-523C-40F1-4D73-12B3D4AE7A64}"/>
          </ac:spMkLst>
        </pc:spChg>
        <pc:spChg chg="add mod">
          <ac:chgData name="Palit, Tapti" userId="dec6fbcd-7598-406a-8cbf-504d4a3bac15" providerId="ADAL" clId="{ECD42228-5B96-4A72-B268-C46DF994E6B7}" dt="2024-01-30T16:44:03.300" v="92647" actId="20577"/>
          <ac:spMkLst>
            <pc:docMk/>
            <pc:sldMk cId="2700354869" sldId="1108"/>
            <ac:spMk id="8" creationId="{3AC9A6FC-D768-1686-91D7-02700A9A9807}"/>
          </ac:spMkLst>
        </pc:spChg>
        <pc:spChg chg="mod">
          <ac:chgData name="Palit, Tapti" userId="dec6fbcd-7598-406a-8cbf-504d4a3bac15" providerId="ADAL" clId="{ECD42228-5B96-4A72-B268-C46DF994E6B7}" dt="2024-01-29T14:30:02.744" v="78284" actId="1076"/>
          <ac:spMkLst>
            <pc:docMk/>
            <pc:sldMk cId="2700354869" sldId="1108"/>
            <ac:spMk id="31" creationId="{A1AE6AAE-C7D3-E8E2-BBBE-C8BA0B0FDD7B}"/>
          </ac:spMkLst>
        </pc:spChg>
      </pc:sldChg>
      <pc:sldChg chg="add mod modShow">
        <pc:chgData name="Palit, Tapti" userId="dec6fbcd-7598-406a-8cbf-504d4a3bac15" providerId="ADAL" clId="{ECD42228-5B96-4A72-B268-C46DF994E6B7}" dt="2024-01-30T16:45:49.955" v="92722" actId="729"/>
        <pc:sldMkLst>
          <pc:docMk/>
          <pc:sldMk cId="4257693880" sldId="1108"/>
        </pc:sldMkLst>
      </pc:sldChg>
      <pc:sldChg chg="addSp delSp modSp add mod modNotesTx">
        <pc:chgData name="Palit, Tapti" userId="dec6fbcd-7598-406a-8cbf-504d4a3bac15" providerId="ADAL" clId="{ECD42228-5B96-4A72-B268-C46DF994E6B7}" dt="2024-01-30T21:27:45.939" v="94862" actId="20577"/>
        <pc:sldMkLst>
          <pc:docMk/>
          <pc:sldMk cId="1503076962" sldId="1109"/>
        </pc:sldMkLst>
        <pc:spChg chg="add mod">
          <ac:chgData name="Palit, Tapti" userId="dec6fbcd-7598-406a-8cbf-504d4a3bac15" providerId="ADAL" clId="{ECD42228-5B96-4A72-B268-C46DF994E6B7}" dt="2024-01-30T17:11:21.669" v="93805"/>
          <ac:spMkLst>
            <pc:docMk/>
            <pc:sldMk cId="1503076962" sldId="1109"/>
            <ac:spMk id="5" creationId="{03FD8FD3-B039-CAA8-0C88-15384FD5DAC3}"/>
          </ac:spMkLst>
        </pc:spChg>
        <pc:spChg chg="add del mod">
          <ac:chgData name="Palit, Tapti" userId="dec6fbcd-7598-406a-8cbf-504d4a3bac15" providerId="ADAL" clId="{ECD42228-5B96-4A72-B268-C46DF994E6B7}" dt="2024-01-29T04:44:38.503" v="75765" actId="478"/>
          <ac:spMkLst>
            <pc:docMk/>
            <pc:sldMk cId="1503076962" sldId="1109"/>
            <ac:spMk id="5" creationId="{12B14EAB-FDE0-043C-AC64-3218AB76E90B}"/>
          </ac:spMkLst>
        </pc:spChg>
        <pc:spChg chg="add mod">
          <ac:chgData name="Palit, Tapti" userId="dec6fbcd-7598-406a-8cbf-504d4a3bac15" providerId="ADAL" clId="{ECD42228-5B96-4A72-B268-C46DF994E6B7}" dt="2024-01-29T04:44:42.983" v="75784" actId="1035"/>
          <ac:spMkLst>
            <pc:docMk/>
            <pc:sldMk cId="1503076962" sldId="1109"/>
            <ac:spMk id="6" creationId="{9B104DB7-F0BC-1E26-4BEC-6619E7C67833}"/>
          </ac:spMkLst>
        </pc:spChg>
        <pc:spChg chg="add mod">
          <ac:chgData name="Palit, Tapti" userId="dec6fbcd-7598-406a-8cbf-504d4a3bac15" providerId="ADAL" clId="{ECD42228-5B96-4A72-B268-C46DF994E6B7}" dt="2024-01-30T17:11:21.669" v="93805"/>
          <ac:spMkLst>
            <pc:docMk/>
            <pc:sldMk cId="1503076962" sldId="1109"/>
            <ac:spMk id="7" creationId="{64E5A9DE-31B9-3B96-00E0-38BB92DE1F2F}"/>
          </ac:spMkLst>
        </pc:spChg>
        <pc:spChg chg="add mod">
          <ac:chgData name="Palit, Tapti" userId="dec6fbcd-7598-406a-8cbf-504d4a3bac15" providerId="ADAL" clId="{ECD42228-5B96-4A72-B268-C46DF994E6B7}" dt="2024-01-30T17:11:21.669" v="93805"/>
          <ac:spMkLst>
            <pc:docMk/>
            <pc:sldMk cId="1503076962" sldId="1109"/>
            <ac:spMk id="8" creationId="{E2F5B558-7420-2F68-4112-89D85D81FCD7}"/>
          </ac:spMkLst>
        </pc:spChg>
        <pc:spChg chg="add mod">
          <ac:chgData name="Palit, Tapti" userId="dec6fbcd-7598-406a-8cbf-504d4a3bac15" providerId="ADAL" clId="{ECD42228-5B96-4A72-B268-C46DF994E6B7}" dt="2024-01-30T17:11:21.669" v="93805"/>
          <ac:spMkLst>
            <pc:docMk/>
            <pc:sldMk cId="1503076962" sldId="1109"/>
            <ac:spMk id="9" creationId="{651DEBAE-837B-864B-A53E-198DAE0F8CEB}"/>
          </ac:spMkLst>
        </pc:spChg>
        <pc:spChg chg="add mod">
          <ac:chgData name="Palit, Tapti" userId="dec6fbcd-7598-406a-8cbf-504d4a3bac15" providerId="ADAL" clId="{ECD42228-5B96-4A72-B268-C46DF994E6B7}" dt="2024-01-30T17:12:13.544" v="93836"/>
          <ac:spMkLst>
            <pc:docMk/>
            <pc:sldMk cId="1503076962" sldId="1109"/>
            <ac:spMk id="10" creationId="{4BA36880-5E3C-197D-0FB0-F4887923BDA6}"/>
          </ac:spMkLst>
        </pc:spChg>
        <pc:spChg chg="mod">
          <ac:chgData name="Palit, Tapti" userId="dec6fbcd-7598-406a-8cbf-504d4a3bac15" providerId="ADAL" clId="{ECD42228-5B96-4A72-B268-C46DF994E6B7}" dt="2024-01-30T21:27:45.939" v="94862" actId="20577"/>
          <ac:spMkLst>
            <pc:docMk/>
            <pc:sldMk cId="1503076962" sldId="1109"/>
            <ac:spMk id="31" creationId="{A1AE6AAE-C7D3-E8E2-BBBE-C8BA0B0FDD7B}"/>
          </ac:spMkLst>
        </pc:spChg>
        <pc:graphicFrameChg chg="del">
          <ac:chgData name="Palit, Tapti" userId="dec6fbcd-7598-406a-8cbf-504d4a3bac15" providerId="ADAL" clId="{ECD42228-5B96-4A72-B268-C46DF994E6B7}" dt="2024-01-30T17:11:21.322" v="93804" actId="478"/>
          <ac:graphicFrameMkLst>
            <pc:docMk/>
            <pc:sldMk cId="1503076962" sldId="1109"/>
            <ac:graphicFrameMk id="32" creationId="{662E3E91-EC1F-FAC9-6710-BA112B8C33B9}"/>
          </ac:graphicFrameMkLst>
        </pc:graphicFrameChg>
      </pc:sldChg>
      <pc:sldChg chg="new del">
        <pc:chgData name="Palit, Tapti" userId="dec6fbcd-7598-406a-8cbf-504d4a3bac15" providerId="ADAL" clId="{ECD42228-5B96-4A72-B268-C46DF994E6B7}" dt="2024-01-29T04:42:07.664" v="75737" actId="47"/>
        <pc:sldMkLst>
          <pc:docMk/>
          <pc:sldMk cId="2865085264" sldId="1109"/>
        </pc:sldMkLst>
      </pc:sldChg>
      <pc:sldChg chg="addSp delSp modSp add mod modNotesTx">
        <pc:chgData name="Palit, Tapti" userId="dec6fbcd-7598-406a-8cbf-504d4a3bac15" providerId="ADAL" clId="{ECD42228-5B96-4A72-B268-C46DF994E6B7}" dt="2024-01-30T21:27:51.835" v="94864" actId="20577"/>
        <pc:sldMkLst>
          <pc:docMk/>
          <pc:sldMk cId="277670777" sldId="1110"/>
        </pc:sldMkLst>
        <pc:spChg chg="mod">
          <ac:chgData name="Palit, Tapti" userId="dec6fbcd-7598-406a-8cbf-504d4a3bac15" providerId="ADAL" clId="{ECD42228-5B96-4A72-B268-C46DF994E6B7}" dt="2024-01-29T04:44:32.556" v="75763" actId="1076"/>
          <ac:spMkLst>
            <pc:docMk/>
            <pc:sldMk cId="277670777" sldId="1110"/>
            <ac:spMk id="5" creationId="{12B14EAB-FDE0-043C-AC64-3218AB76E90B}"/>
          </ac:spMkLst>
        </pc:spChg>
        <pc:spChg chg="add mod">
          <ac:chgData name="Palit, Tapti" userId="dec6fbcd-7598-406a-8cbf-504d4a3bac15" providerId="ADAL" clId="{ECD42228-5B96-4A72-B268-C46DF994E6B7}" dt="2024-01-30T17:11:24.696" v="93807"/>
          <ac:spMkLst>
            <pc:docMk/>
            <pc:sldMk cId="277670777" sldId="1110"/>
            <ac:spMk id="6" creationId="{9376B6EC-4945-CFAA-9AA7-D029A156F239}"/>
          </ac:spMkLst>
        </pc:spChg>
        <pc:spChg chg="add mod">
          <ac:chgData name="Palit, Tapti" userId="dec6fbcd-7598-406a-8cbf-504d4a3bac15" providerId="ADAL" clId="{ECD42228-5B96-4A72-B268-C46DF994E6B7}" dt="2024-01-30T17:11:24.696" v="93807"/>
          <ac:spMkLst>
            <pc:docMk/>
            <pc:sldMk cId="277670777" sldId="1110"/>
            <ac:spMk id="7" creationId="{C304861F-4183-7141-8013-924F8B156294}"/>
          </ac:spMkLst>
        </pc:spChg>
        <pc:spChg chg="add mod">
          <ac:chgData name="Palit, Tapti" userId="dec6fbcd-7598-406a-8cbf-504d4a3bac15" providerId="ADAL" clId="{ECD42228-5B96-4A72-B268-C46DF994E6B7}" dt="2024-01-30T17:11:24.696" v="93807"/>
          <ac:spMkLst>
            <pc:docMk/>
            <pc:sldMk cId="277670777" sldId="1110"/>
            <ac:spMk id="8" creationId="{DD19A1ED-B385-BEE4-91D0-7B060CD3F8A8}"/>
          </ac:spMkLst>
        </pc:spChg>
        <pc:spChg chg="add mod">
          <ac:chgData name="Palit, Tapti" userId="dec6fbcd-7598-406a-8cbf-504d4a3bac15" providerId="ADAL" clId="{ECD42228-5B96-4A72-B268-C46DF994E6B7}" dt="2024-01-30T17:11:24.696" v="93807"/>
          <ac:spMkLst>
            <pc:docMk/>
            <pc:sldMk cId="277670777" sldId="1110"/>
            <ac:spMk id="9" creationId="{91A225FB-7458-D2A5-A7E7-FA716436A076}"/>
          </ac:spMkLst>
        </pc:spChg>
        <pc:spChg chg="add mod">
          <ac:chgData name="Palit, Tapti" userId="dec6fbcd-7598-406a-8cbf-504d4a3bac15" providerId="ADAL" clId="{ECD42228-5B96-4A72-B268-C46DF994E6B7}" dt="2024-01-30T17:12:15.062" v="93837"/>
          <ac:spMkLst>
            <pc:docMk/>
            <pc:sldMk cId="277670777" sldId="1110"/>
            <ac:spMk id="10" creationId="{CFA65F37-D340-0E2B-6159-0D5879521ABD}"/>
          </ac:spMkLst>
        </pc:spChg>
        <pc:spChg chg="mod">
          <ac:chgData name="Palit, Tapti" userId="dec6fbcd-7598-406a-8cbf-504d4a3bac15" providerId="ADAL" clId="{ECD42228-5B96-4A72-B268-C46DF994E6B7}" dt="2024-01-30T21:27:51.835" v="94864" actId="20577"/>
          <ac:spMkLst>
            <pc:docMk/>
            <pc:sldMk cId="277670777" sldId="1110"/>
            <ac:spMk id="31" creationId="{A1AE6AAE-C7D3-E8E2-BBBE-C8BA0B0FDD7B}"/>
          </ac:spMkLst>
        </pc:spChg>
        <pc:graphicFrameChg chg="del">
          <ac:chgData name="Palit, Tapti" userId="dec6fbcd-7598-406a-8cbf-504d4a3bac15" providerId="ADAL" clId="{ECD42228-5B96-4A72-B268-C46DF994E6B7}" dt="2024-01-30T17:11:24.427" v="93806" actId="478"/>
          <ac:graphicFrameMkLst>
            <pc:docMk/>
            <pc:sldMk cId="277670777" sldId="1110"/>
            <ac:graphicFrameMk id="32" creationId="{662E3E91-EC1F-FAC9-6710-BA112B8C33B9}"/>
          </ac:graphicFrameMkLst>
        </pc:graphicFrameChg>
      </pc:sldChg>
      <pc:sldChg chg="add mod modShow">
        <pc:chgData name="Palit, Tapti" userId="dec6fbcd-7598-406a-8cbf-504d4a3bac15" providerId="ADAL" clId="{ECD42228-5B96-4A72-B268-C46DF994E6B7}" dt="2024-01-30T16:49:34.124" v="93014" actId="729"/>
        <pc:sldMkLst>
          <pc:docMk/>
          <pc:sldMk cId="2148455502" sldId="1111"/>
        </pc:sldMkLst>
      </pc:sldChg>
      <pc:sldChg chg="addSp delSp modSp new del mod modClrScheme chgLayout modNotesTx">
        <pc:chgData name="Palit, Tapti" userId="dec6fbcd-7598-406a-8cbf-504d4a3bac15" providerId="ADAL" clId="{ECD42228-5B96-4A72-B268-C46DF994E6B7}" dt="2024-01-30T16:49:25.907" v="93012" actId="2696"/>
        <pc:sldMkLst>
          <pc:docMk/>
          <pc:sldMk cId="2168454248" sldId="1111"/>
        </pc:sldMkLst>
        <pc:spChg chg="del">
          <ac:chgData name="Palit, Tapti" userId="dec6fbcd-7598-406a-8cbf-504d4a3bac15" providerId="ADAL" clId="{ECD42228-5B96-4A72-B268-C46DF994E6B7}" dt="2024-01-29T04:47:18.700" v="75840" actId="700"/>
          <ac:spMkLst>
            <pc:docMk/>
            <pc:sldMk cId="2168454248" sldId="1111"/>
            <ac:spMk id="2" creationId="{FEE00B5D-B314-581A-8B75-F17E175283B1}"/>
          </ac:spMkLst>
        </pc:spChg>
        <pc:spChg chg="del mod ord">
          <ac:chgData name="Palit, Tapti" userId="dec6fbcd-7598-406a-8cbf-504d4a3bac15" providerId="ADAL" clId="{ECD42228-5B96-4A72-B268-C46DF994E6B7}" dt="2024-01-29T04:47:18.700" v="75840" actId="700"/>
          <ac:spMkLst>
            <pc:docMk/>
            <pc:sldMk cId="2168454248" sldId="1111"/>
            <ac:spMk id="3" creationId="{6D13BD81-1C0C-7409-C50F-8041F391EF51}"/>
          </ac:spMkLst>
        </pc:spChg>
        <pc:spChg chg="mod ord">
          <ac:chgData name="Palit, Tapti" userId="dec6fbcd-7598-406a-8cbf-504d4a3bac15" providerId="ADAL" clId="{ECD42228-5B96-4A72-B268-C46DF994E6B7}" dt="2024-01-29T04:47:18.700" v="75840" actId="700"/>
          <ac:spMkLst>
            <pc:docMk/>
            <pc:sldMk cId="2168454248" sldId="1111"/>
            <ac:spMk id="4" creationId="{E0623FAC-C5AA-5766-BC7A-6ED09BBB4C80}"/>
          </ac:spMkLst>
        </pc:spChg>
        <pc:spChg chg="add mod ord">
          <ac:chgData name="Palit, Tapti" userId="dec6fbcd-7598-406a-8cbf-504d4a3bac15" providerId="ADAL" clId="{ECD42228-5B96-4A72-B268-C46DF994E6B7}" dt="2024-01-30T02:57:50.375" v="84850" actId="20577"/>
          <ac:spMkLst>
            <pc:docMk/>
            <pc:sldMk cId="2168454248" sldId="1111"/>
            <ac:spMk id="5" creationId="{58D6D40C-E9C6-7989-B4A9-F8C0386E2421}"/>
          </ac:spMkLst>
        </pc:spChg>
      </pc:sldChg>
      <pc:sldChg chg="add mod modShow">
        <pc:chgData name="Palit, Tapti" userId="dec6fbcd-7598-406a-8cbf-504d4a3bac15" providerId="ADAL" clId="{ECD42228-5B96-4A72-B268-C46DF994E6B7}" dt="2024-01-30T16:45:49.955" v="92722" actId="729"/>
        <pc:sldMkLst>
          <pc:docMk/>
          <pc:sldMk cId="439845444" sldId="1112"/>
        </pc:sldMkLst>
      </pc:sldChg>
      <pc:sldChg chg="addSp delSp modSp add del mod ord chgLayout modNotesTx">
        <pc:chgData name="Palit, Tapti" userId="dec6fbcd-7598-406a-8cbf-504d4a3bac15" providerId="ADAL" clId="{ECD42228-5B96-4A72-B268-C46DF994E6B7}" dt="2024-01-30T16:45:43.815" v="92720" actId="2696"/>
        <pc:sldMkLst>
          <pc:docMk/>
          <pc:sldMk cId="2028918072" sldId="1112"/>
        </pc:sldMkLst>
        <pc:spChg chg="mod ord">
          <ac:chgData name="Palit, Tapti" userId="dec6fbcd-7598-406a-8cbf-504d4a3bac15" providerId="ADAL" clId="{ECD42228-5B96-4A72-B268-C46DF994E6B7}" dt="2024-01-30T02:58:43.064" v="84983" actId="20577"/>
          <ac:spMkLst>
            <pc:docMk/>
            <pc:sldMk cId="2028918072" sldId="1112"/>
            <ac:spMk id="2" creationId="{D7EC638E-4A77-46B8-B32A-298B47F2DEB0}"/>
          </ac:spMkLst>
        </pc:spChg>
        <pc:spChg chg="mod ord">
          <ac:chgData name="Palit, Tapti" userId="dec6fbcd-7598-406a-8cbf-504d4a3bac15" providerId="ADAL" clId="{ECD42228-5B96-4A72-B268-C46DF994E6B7}" dt="2024-01-29T14:40:37.877" v="78748" actId="20577"/>
          <ac:spMkLst>
            <pc:docMk/>
            <pc:sldMk cId="2028918072" sldId="1112"/>
            <ac:spMk id="3" creationId="{DBF81D88-EE7F-4956-ADB0-DA856615FD00}"/>
          </ac:spMkLst>
        </pc:spChg>
        <pc:spChg chg="mod ord">
          <ac:chgData name="Palit, Tapti" userId="dec6fbcd-7598-406a-8cbf-504d4a3bac15" providerId="ADAL" clId="{ECD42228-5B96-4A72-B268-C46DF994E6B7}" dt="2024-01-29T14:27:56.452" v="78100" actId="6264"/>
          <ac:spMkLst>
            <pc:docMk/>
            <pc:sldMk cId="2028918072" sldId="1112"/>
            <ac:spMk id="4" creationId="{51C8A26E-666D-4C70-84CF-ED9A6EADF9F2}"/>
          </ac:spMkLst>
        </pc:spChg>
        <pc:spChg chg="mod">
          <ac:chgData name="Palit, Tapti" userId="dec6fbcd-7598-406a-8cbf-504d4a3bac15" providerId="ADAL" clId="{ECD42228-5B96-4A72-B268-C46DF994E6B7}" dt="2024-01-29T04:48:18.776" v="75925" actId="20577"/>
          <ac:spMkLst>
            <pc:docMk/>
            <pc:sldMk cId="2028918072" sldId="1112"/>
            <ac:spMk id="5" creationId="{8D8C4F1D-2AFD-F2D6-77B9-0C10F0B76BB6}"/>
          </ac:spMkLst>
        </pc:spChg>
        <pc:spChg chg="add del mod">
          <ac:chgData name="Palit, Tapti" userId="dec6fbcd-7598-406a-8cbf-504d4a3bac15" providerId="ADAL" clId="{ECD42228-5B96-4A72-B268-C46DF994E6B7}" dt="2024-01-29T04:54:25.288" v="76537" actId="6264"/>
          <ac:spMkLst>
            <pc:docMk/>
            <pc:sldMk cId="2028918072" sldId="1112"/>
            <ac:spMk id="6" creationId="{3557A40C-4638-479D-8EEB-CBA2C53EF0B9}"/>
          </ac:spMkLst>
        </pc:spChg>
        <pc:spChg chg="add del mod">
          <ac:chgData name="Palit, Tapti" userId="dec6fbcd-7598-406a-8cbf-504d4a3bac15" providerId="ADAL" clId="{ECD42228-5B96-4A72-B268-C46DF994E6B7}" dt="2024-01-29T04:54:25.288" v="76537" actId="6264"/>
          <ac:spMkLst>
            <pc:docMk/>
            <pc:sldMk cId="2028918072" sldId="1112"/>
            <ac:spMk id="7" creationId="{08D07A9F-C64A-DF7B-B010-87E9443233FB}"/>
          </ac:spMkLst>
        </pc:spChg>
        <pc:spChg chg="add del mod">
          <ac:chgData name="Palit, Tapti" userId="dec6fbcd-7598-406a-8cbf-504d4a3bac15" providerId="ADAL" clId="{ECD42228-5B96-4A72-B268-C46DF994E6B7}" dt="2024-01-29T04:54:25.288" v="76537" actId="6264"/>
          <ac:spMkLst>
            <pc:docMk/>
            <pc:sldMk cId="2028918072" sldId="1112"/>
            <ac:spMk id="8" creationId="{B246A425-DAF8-8469-128E-43C105A5EB74}"/>
          </ac:spMkLst>
        </pc:spChg>
        <pc:spChg chg="add del mod">
          <ac:chgData name="Palit, Tapti" userId="dec6fbcd-7598-406a-8cbf-504d4a3bac15" providerId="ADAL" clId="{ECD42228-5B96-4A72-B268-C46DF994E6B7}" dt="2024-01-29T14:27:56.452" v="78100" actId="6264"/>
          <ac:spMkLst>
            <pc:docMk/>
            <pc:sldMk cId="2028918072" sldId="1112"/>
            <ac:spMk id="9" creationId="{5156CCC9-C500-C203-3A15-DB313D15D53C}"/>
          </ac:spMkLst>
        </pc:spChg>
        <pc:spChg chg="add del mod">
          <ac:chgData name="Palit, Tapti" userId="dec6fbcd-7598-406a-8cbf-504d4a3bac15" providerId="ADAL" clId="{ECD42228-5B96-4A72-B268-C46DF994E6B7}" dt="2024-01-29T14:27:56.452" v="78100" actId="6264"/>
          <ac:spMkLst>
            <pc:docMk/>
            <pc:sldMk cId="2028918072" sldId="1112"/>
            <ac:spMk id="10" creationId="{589AD7AA-9EE7-4D26-B7F9-3332C34B314D}"/>
          </ac:spMkLst>
        </pc:spChg>
        <pc:spChg chg="add del mod">
          <ac:chgData name="Palit, Tapti" userId="dec6fbcd-7598-406a-8cbf-504d4a3bac15" providerId="ADAL" clId="{ECD42228-5B96-4A72-B268-C46DF994E6B7}" dt="2024-01-29T14:27:56.452" v="78100" actId="6264"/>
          <ac:spMkLst>
            <pc:docMk/>
            <pc:sldMk cId="2028918072" sldId="1112"/>
            <ac:spMk id="11" creationId="{EB832CAC-C892-B0C1-31B8-70C8A138A5B7}"/>
          </ac:spMkLst>
        </pc:spChg>
        <pc:spChg chg="mod">
          <ac:chgData name="Palit, Tapti" userId="dec6fbcd-7598-406a-8cbf-504d4a3bac15" providerId="ADAL" clId="{ECD42228-5B96-4A72-B268-C46DF994E6B7}" dt="2024-01-29T14:28:37.526" v="78218" actId="1076"/>
          <ac:spMkLst>
            <pc:docMk/>
            <pc:sldMk cId="2028918072" sldId="1112"/>
            <ac:spMk id="31" creationId="{A1AE6AAE-C7D3-E8E2-BBBE-C8BA0B0FDD7B}"/>
          </ac:spMkLst>
        </pc:spChg>
        <pc:graphicFrameChg chg="modGraphic">
          <ac:chgData name="Palit, Tapti" userId="dec6fbcd-7598-406a-8cbf-504d4a3bac15" providerId="ADAL" clId="{ECD42228-5B96-4A72-B268-C46DF994E6B7}" dt="2024-01-29T04:50:48.781" v="76113" actId="20577"/>
          <ac:graphicFrameMkLst>
            <pc:docMk/>
            <pc:sldMk cId="2028918072" sldId="1112"/>
            <ac:graphicFrameMk id="32" creationId="{662E3E91-EC1F-FAC9-6710-BA112B8C33B9}"/>
          </ac:graphicFrameMkLst>
        </pc:graphicFrameChg>
      </pc:sldChg>
      <pc:sldChg chg="addSp delSp modSp add mod ord modAnim chgLayout modNotesTx">
        <pc:chgData name="Palit, Tapti" userId="dec6fbcd-7598-406a-8cbf-504d4a3bac15" providerId="ADAL" clId="{ECD42228-5B96-4A72-B268-C46DF994E6B7}" dt="2024-02-07T02:56:35.019" v="99893" actId="20577"/>
        <pc:sldMkLst>
          <pc:docMk/>
          <pc:sldMk cId="1638574281" sldId="1113"/>
        </pc:sldMkLst>
        <pc:spChg chg="mod ord">
          <ac:chgData name="Palit, Tapti" userId="dec6fbcd-7598-406a-8cbf-504d4a3bac15" providerId="ADAL" clId="{ECD42228-5B96-4A72-B268-C46DF994E6B7}" dt="2024-01-30T15:38:30.065" v="91701" actId="20577"/>
          <ac:spMkLst>
            <pc:docMk/>
            <pc:sldMk cId="1638574281" sldId="1113"/>
            <ac:spMk id="2" creationId="{55EF47B3-D999-3CCF-593A-910EC7126C41}"/>
          </ac:spMkLst>
        </pc:spChg>
        <pc:spChg chg="mod ord">
          <ac:chgData name="Palit, Tapti" userId="dec6fbcd-7598-406a-8cbf-504d4a3bac15" providerId="ADAL" clId="{ECD42228-5B96-4A72-B268-C46DF994E6B7}" dt="2024-01-30T15:38:12.982" v="91649" actId="6264"/>
          <ac:spMkLst>
            <pc:docMk/>
            <pc:sldMk cId="1638574281" sldId="1113"/>
            <ac:spMk id="3" creationId="{EB233388-4D06-4CF4-CEA1-CF6C34786208}"/>
          </ac:spMkLst>
        </pc:spChg>
        <pc:spChg chg="mod ord">
          <ac:chgData name="Palit, Tapti" userId="dec6fbcd-7598-406a-8cbf-504d4a3bac15" providerId="ADAL" clId="{ECD42228-5B96-4A72-B268-C46DF994E6B7}" dt="2024-01-30T15:38:12.982" v="91649" actId="6264"/>
          <ac:spMkLst>
            <pc:docMk/>
            <pc:sldMk cId="1638574281" sldId="1113"/>
            <ac:spMk id="4" creationId="{6CF770D4-8FC3-4752-452D-3403F0F5CD9A}"/>
          </ac:spMkLst>
        </pc:spChg>
        <pc:spChg chg="add del mod">
          <ac:chgData name="Palit, Tapti" userId="dec6fbcd-7598-406a-8cbf-504d4a3bac15" providerId="ADAL" clId="{ECD42228-5B96-4A72-B268-C46DF994E6B7}" dt="2024-01-30T15:38:12.982" v="91649" actId="6264"/>
          <ac:spMkLst>
            <pc:docMk/>
            <pc:sldMk cId="1638574281" sldId="1113"/>
            <ac:spMk id="5" creationId="{333D14D9-4D59-D637-4B71-938D1D1BE5B8}"/>
          </ac:spMkLst>
        </pc:spChg>
        <pc:spChg chg="add del mod">
          <ac:chgData name="Palit, Tapti" userId="dec6fbcd-7598-406a-8cbf-504d4a3bac15" providerId="ADAL" clId="{ECD42228-5B96-4A72-B268-C46DF994E6B7}" dt="2024-01-30T15:38:12.982" v="91649" actId="6264"/>
          <ac:spMkLst>
            <pc:docMk/>
            <pc:sldMk cId="1638574281" sldId="1113"/>
            <ac:spMk id="6" creationId="{A3114545-7722-D235-FFED-EDA2983D2D93}"/>
          </ac:spMkLst>
        </pc:spChg>
        <pc:spChg chg="del">
          <ac:chgData name="Palit, Tapti" userId="dec6fbcd-7598-406a-8cbf-504d4a3bac15" providerId="ADAL" clId="{ECD42228-5B96-4A72-B268-C46DF994E6B7}" dt="2024-01-29T14:25:16.672" v="77647" actId="478"/>
          <ac:spMkLst>
            <pc:docMk/>
            <pc:sldMk cId="1638574281" sldId="1113"/>
            <ac:spMk id="7" creationId="{46D55653-ADD8-DAB0-F2D2-95E801690464}"/>
          </ac:spMkLst>
        </pc:spChg>
        <pc:spChg chg="add del mod">
          <ac:chgData name="Palit, Tapti" userId="dec6fbcd-7598-406a-8cbf-504d4a3bac15" providerId="ADAL" clId="{ECD42228-5B96-4A72-B268-C46DF994E6B7}" dt="2024-01-30T15:38:12.982" v="91649" actId="6264"/>
          <ac:spMkLst>
            <pc:docMk/>
            <pc:sldMk cId="1638574281" sldId="1113"/>
            <ac:spMk id="7" creationId="{47CAEBF4-2550-FB32-4CC4-FC0DB0005242}"/>
          </ac:spMkLst>
        </pc:spChg>
        <pc:spChg chg="add del mod">
          <ac:chgData name="Palit, Tapti" userId="dec6fbcd-7598-406a-8cbf-504d4a3bac15" providerId="ADAL" clId="{ECD42228-5B96-4A72-B268-C46DF994E6B7}" dt="2024-01-30T15:38:12.982" v="91649" actId="6264"/>
          <ac:spMkLst>
            <pc:docMk/>
            <pc:sldMk cId="1638574281" sldId="1113"/>
            <ac:spMk id="8" creationId="{8D4CCE81-7DD4-B7B7-F31B-67766F5AE5B5}"/>
          </ac:spMkLst>
        </pc:spChg>
        <pc:spChg chg="add mod ord">
          <ac:chgData name="Palit, Tapti" userId="dec6fbcd-7598-406a-8cbf-504d4a3bac15" providerId="ADAL" clId="{ECD42228-5B96-4A72-B268-C46DF994E6B7}" dt="2024-01-30T15:38:12.982" v="91649" actId="6264"/>
          <ac:spMkLst>
            <pc:docMk/>
            <pc:sldMk cId="1638574281" sldId="1113"/>
            <ac:spMk id="9" creationId="{14DD5ED9-9151-8940-B183-9215A08BE628}"/>
          </ac:spMkLst>
        </pc:spChg>
        <pc:graphicFrameChg chg="del">
          <ac:chgData name="Palit, Tapti" userId="dec6fbcd-7598-406a-8cbf-504d4a3bac15" providerId="ADAL" clId="{ECD42228-5B96-4A72-B268-C46DF994E6B7}" dt="2024-01-29T14:25:14.248" v="77646" actId="478"/>
          <ac:graphicFrameMkLst>
            <pc:docMk/>
            <pc:sldMk cId="1638574281" sldId="1113"/>
            <ac:graphicFrameMk id="13" creationId="{8AD63073-F432-BE5C-FFCC-6F13270A901F}"/>
          </ac:graphicFrameMkLst>
        </pc:graphicFrameChg>
      </pc:sldChg>
      <pc:sldChg chg="addSp delSp modSp new del mod modClrScheme chgLayout">
        <pc:chgData name="Palit, Tapti" userId="dec6fbcd-7598-406a-8cbf-504d4a3bac15" providerId="ADAL" clId="{ECD42228-5B96-4A72-B268-C46DF994E6B7}" dt="2024-01-29T04:55:17.768" v="76571" actId="47"/>
        <pc:sldMkLst>
          <pc:docMk/>
          <pc:sldMk cId="3671164697" sldId="1113"/>
        </pc:sldMkLst>
        <pc:spChg chg="del">
          <ac:chgData name="Palit, Tapti" userId="dec6fbcd-7598-406a-8cbf-504d4a3bac15" providerId="ADAL" clId="{ECD42228-5B96-4A72-B268-C46DF994E6B7}" dt="2024-01-29T04:55:07.976" v="76564" actId="700"/>
          <ac:spMkLst>
            <pc:docMk/>
            <pc:sldMk cId="3671164697" sldId="1113"/>
            <ac:spMk id="2" creationId="{CF6B2454-E398-91B3-01B1-2116FF16790E}"/>
          </ac:spMkLst>
        </pc:spChg>
        <pc:spChg chg="del mod ord">
          <ac:chgData name="Palit, Tapti" userId="dec6fbcd-7598-406a-8cbf-504d4a3bac15" providerId="ADAL" clId="{ECD42228-5B96-4A72-B268-C46DF994E6B7}" dt="2024-01-29T04:55:07.976" v="76564" actId="700"/>
          <ac:spMkLst>
            <pc:docMk/>
            <pc:sldMk cId="3671164697" sldId="1113"/>
            <ac:spMk id="3" creationId="{3188AAB1-9AE3-8F27-2E6F-A3B584A554F4}"/>
          </ac:spMkLst>
        </pc:spChg>
        <pc:spChg chg="mod ord">
          <ac:chgData name="Palit, Tapti" userId="dec6fbcd-7598-406a-8cbf-504d4a3bac15" providerId="ADAL" clId="{ECD42228-5B96-4A72-B268-C46DF994E6B7}" dt="2024-01-29T04:55:07.976" v="76564" actId="700"/>
          <ac:spMkLst>
            <pc:docMk/>
            <pc:sldMk cId="3671164697" sldId="1113"/>
            <ac:spMk id="4" creationId="{05AF3731-16CB-48E1-1C2A-666ACD294320}"/>
          </ac:spMkLst>
        </pc:spChg>
        <pc:spChg chg="add mod ord">
          <ac:chgData name="Palit, Tapti" userId="dec6fbcd-7598-406a-8cbf-504d4a3bac15" providerId="ADAL" clId="{ECD42228-5B96-4A72-B268-C46DF994E6B7}" dt="2024-01-29T04:55:13.619" v="76570" actId="20577"/>
          <ac:spMkLst>
            <pc:docMk/>
            <pc:sldMk cId="3671164697" sldId="1113"/>
            <ac:spMk id="5" creationId="{94383C1E-DDA8-C045-4DB1-F31816C41C96}"/>
          </ac:spMkLst>
        </pc:spChg>
      </pc:sldChg>
      <pc:sldChg chg="addSp delSp modSp new del mod modClrScheme chgLayout modNotesTx">
        <pc:chgData name="Palit, Tapti" userId="dec6fbcd-7598-406a-8cbf-504d4a3bac15" providerId="ADAL" clId="{ECD42228-5B96-4A72-B268-C46DF994E6B7}" dt="2024-01-30T16:44:36.540" v="92677" actId="47"/>
        <pc:sldMkLst>
          <pc:docMk/>
          <pc:sldMk cId="722196795" sldId="1114"/>
        </pc:sldMkLst>
        <pc:spChg chg="del">
          <ac:chgData name="Palit, Tapti" userId="dec6fbcd-7598-406a-8cbf-504d4a3bac15" providerId="ADAL" clId="{ECD42228-5B96-4A72-B268-C46DF994E6B7}" dt="2024-01-29T14:31:02.290" v="78468" actId="700"/>
          <ac:spMkLst>
            <pc:docMk/>
            <pc:sldMk cId="722196795" sldId="1114"/>
            <ac:spMk id="2" creationId="{4A8BF39C-CDFE-4E14-DD85-263432F85CF0}"/>
          </ac:spMkLst>
        </pc:spChg>
        <pc:spChg chg="del mod ord">
          <ac:chgData name="Palit, Tapti" userId="dec6fbcd-7598-406a-8cbf-504d4a3bac15" providerId="ADAL" clId="{ECD42228-5B96-4A72-B268-C46DF994E6B7}" dt="2024-01-29T14:31:02.290" v="78468" actId="700"/>
          <ac:spMkLst>
            <pc:docMk/>
            <pc:sldMk cId="722196795" sldId="1114"/>
            <ac:spMk id="3" creationId="{F07454B3-3BFA-CBE9-3357-4DAB144CEE9C}"/>
          </ac:spMkLst>
        </pc:spChg>
        <pc:spChg chg="mod ord">
          <ac:chgData name="Palit, Tapti" userId="dec6fbcd-7598-406a-8cbf-504d4a3bac15" providerId="ADAL" clId="{ECD42228-5B96-4A72-B268-C46DF994E6B7}" dt="2024-01-29T14:31:02.290" v="78468" actId="700"/>
          <ac:spMkLst>
            <pc:docMk/>
            <pc:sldMk cId="722196795" sldId="1114"/>
            <ac:spMk id="4" creationId="{EB6864D2-D1FF-B884-73F1-AFBD00F85EFF}"/>
          </ac:spMkLst>
        </pc:spChg>
        <pc:spChg chg="del">
          <ac:chgData name="Palit, Tapti" userId="dec6fbcd-7598-406a-8cbf-504d4a3bac15" providerId="ADAL" clId="{ECD42228-5B96-4A72-B268-C46DF994E6B7}" dt="2024-01-29T14:31:02.290" v="78468" actId="700"/>
          <ac:spMkLst>
            <pc:docMk/>
            <pc:sldMk cId="722196795" sldId="1114"/>
            <ac:spMk id="5" creationId="{DEC40A6A-DD81-1305-3E4D-142878017510}"/>
          </ac:spMkLst>
        </pc:spChg>
        <pc:spChg chg="add mod ord">
          <ac:chgData name="Palit, Tapti" userId="dec6fbcd-7598-406a-8cbf-504d4a3bac15" providerId="ADAL" clId="{ECD42228-5B96-4A72-B268-C46DF994E6B7}" dt="2024-01-30T16:43:59.800" v="92645" actId="21"/>
          <ac:spMkLst>
            <pc:docMk/>
            <pc:sldMk cId="722196795" sldId="1114"/>
            <ac:spMk id="6" creationId="{518EEBA6-1030-3F54-3D7A-952E19D785FD}"/>
          </ac:spMkLst>
        </pc:spChg>
      </pc:sldChg>
      <pc:sldChg chg="addSp delSp modSp add mod modNotesTx">
        <pc:chgData name="Palit, Tapti" userId="dec6fbcd-7598-406a-8cbf-504d4a3bac15" providerId="ADAL" clId="{ECD42228-5B96-4A72-B268-C46DF994E6B7}" dt="2024-02-13T13:17:04.438" v="115922" actId="20577"/>
        <pc:sldMkLst>
          <pc:docMk/>
          <pc:sldMk cId="152220018" sldId="1115"/>
        </pc:sldMkLst>
        <pc:spChg chg="add mod">
          <ac:chgData name="Palit, Tapti" userId="dec6fbcd-7598-406a-8cbf-504d4a3bac15" providerId="ADAL" clId="{ECD42228-5B96-4A72-B268-C46DF994E6B7}" dt="2024-01-30T21:16:27.582" v="94839" actId="1076"/>
          <ac:spMkLst>
            <pc:docMk/>
            <pc:sldMk cId="152220018" sldId="1115"/>
            <ac:spMk id="5" creationId="{B6A5DFA7-15D4-5DE4-04DA-733642AAD6B2}"/>
          </ac:spMkLst>
        </pc:spChg>
        <pc:spChg chg="add del mod">
          <ac:chgData name="Palit, Tapti" userId="dec6fbcd-7598-406a-8cbf-504d4a3bac15" providerId="ADAL" clId="{ECD42228-5B96-4A72-B268-C46DF994E6B7}" dt="2024-01-29T14:33:13.864" v="78675" actId="478"/>
          <ac:spMkLst>
            <pc:docMk/>
            <pc:sldMk cId="152220018" sldId="1115"/>
            <ac:spMk id="6" creationId="{267C5568-B419-CB3A-EDDA-100B5B5E8493}"/>
          </ac:spMkLst>
        </pc:spChg>
        <pc:spChg chg="add del">
          <ac:chgData name="Palit, Tapti" userId="dec6fbcd-7598-406a-8cbf-504d4a3bac15" providerId="ADAL" clId="{ECD42228-5B96-4A72-B268-C46DF994E6B7}" dt="2024-01-29T14:33:13.864" v="78675" actId="478"/>
          <ac:spMkLst>
            <pc:docMk/>
            <pc:sldMk cId="152220018" sldId="1115"/>
            <ac:spMk id="7" creationId="{46D55653-ADD8-DAB0-F2D2-95E801690464}"/>
          </ac:spMkLst>
        </pc:spChg>
        <pc:graphicFrameChg chg="mod">
          <ac:chgData name="Palit, Tapti" userId="dec6fbcd-7598-406a-8cbf-504d4a3bac15" providerId="ADAL" clId="{ECD42228-5B96-4A72-B268-C46DF994E6B7}" dt="2024-02-11T14:45:16.643" v="109892" actId="20577"/>
          <ac:graphicFrameMkLst>
            <pc:docMk/>
            <pc:sldMk cId="152220018" sldId="1115"/>
            <ac:graphicFrameMk id="13" creationId="{8AD63073-F432-BE5C-FFCC-6F13270A901F}"/>
          </ac:graphicFrameMkLst>
        </pc:graphicFrameChg>
      </pc:sldChg>
      <pc:sldChg chg="addSp modSp add mod modNotesTx">
        <pc:chgData name="Palit, Tapti" userId="dec6fbcd-7598-406a-8cbf-504d4a3bac15" providerId="ADAL" clId="{ECD42228-5B96-4A72-B268-C46DF994E6B7}" dt="2024-02-12T19:44:10.877" v="112946" actId="20577"/>
        <pc:sldMkLst>
          <pc:docMk/>
          <pc:sldMk cId="101936852" sldId="1116"/>
        </pc:sldMkLst>
        <pc:spChg chg="add mod">
          <ac:chgData name="Palit, Tapti" userId="dec6fbcd-7598-406a-8cbf-504d4a3bac15" providerId="ADAL" clId="{ECD42228-5B96-4A72-B268-C46DF994E6B7}" dt="2024-01-30T14:29:16.910" v="91384" actId="1076"/>
          <ac:spMkLst>
            <pc:docMk/>
            <pc:sldMk cId="101936852" sldId="1116"/>
            <ac:spMk id="3" creationId="{7471DFD3-F215-BE54-5E7F-80438B23B8DF}"/>
          </ac:spMkLst>
        </pc:spChg>
        <pc:spChg chg="mod">
          <ac:chgData name="Palit, Tapti" userId="dec6fbcd-7598-406a-8cbf-504d4a3bac15" providerId="ADAL" clId="{ECD42228-5B96-4A72-B268-C46DF994E6B7}" dt="2024-01-29T16:22:11.885" v="79961" actId="20577"/>
          <ac:spMkLst>
            <pc:docMk/>
            <pc:sldMk cId="101936852" sldId="1116"/>
            <ac:spMk id="6" creationId="{62E4901C-C217-DD54-593C-0E523C998F49}"/>
          </ac:spMkLst>
        </pc:spChg>
        <pc:spChg chg="mod">
          <ac:chgData name="Palit, Tapti" userId="dec6fbcd-7598-406a-8cbf-504d4a3bac15" providerId="ADAL" clId="{ECD42228-5B96-4A72-B268-C46DF994E6B7}" dt="2024-02-12T19:44:10.877" v="112946" actId="20577"/>
          <ac:spMkLst>
            <pc:docMk/>
            <pc:sldMk cId="101936852" sldId="1116"/>
            <ac:spMk id="7" creationId="{F6DAE43A-F91E-1C9B-002B-6DADFDE55F0A}"/>
          </ac:spMkLst>
        </pc:spChg>
        <pc:picChg chg="add mod">
          <ac:chgData name="Palit, Tapti" userId="dec6fbcd-7598-406a-8cbf-504d4a3bac15" providerId="ADAL" clId="{ECD42228-5B96-4A72-B268-C46DF994E6B7}" dt="2024-01-30T14:32:29.242" v="91394" actId="1076"/>
          <ac:picMkLst>
            <pc:docMk/>
            <pc:sldMk cId="101936852" sldId="1116"/>
            <ac:picMk id="5" creationId="{429A9D2F-EC8D-897D-462D-57AC6E50AE75}"/>
          </ac:picMkLst>
        </pc:picChg>
      </pc:sldChg>
      <pc:sldChg chg="addSp delSp modSp add mod modAnim modNotesTx">
        <pc:chgData name="Palit, Tapti" userId="dec6fbcd-7598-406a-8cbf-504d4a3bac15" providerId="ADAL" clId="{ECD42228-5B96-4A72-B268-C46DF994E6B7}" dt="2024-02-12T20:01:01.733" v="113039" actId="6549"/>
        <pc:sldMkLst>
          <pc:docMk/>
          <pc:sldMk cId="2035366857" sldId="1117"/>
        </pc:sldMkLst>
        <pc:spChg chg="mod">
          <ac:chgData name="Palit, Tapti" userId="dec6fbcd-7598-406a-8cbf-504d4a3bac15" providerId="ADAL" clId="{ECD42228-5B96-4A72-B268-C46DF994E6B7}" dt="2024-02-12T20:01:01.733" v="113039" actId="6549"/>
          <ac:spMkLst>
            <pc:docMk/>
            <pc:sldMk cId="2035366857" sldId="1117"/>
            <ac:spMk id="2" creationId="{C3C46814-2A6F-41B6-904E-8EDDD855207C}"/>
          </ac:spMkLst>
        </pc:spChg>
        <pc:spChg chg="add mod">
          <ac:chgData name="Palit, Tapti" userId="dec6fbcd-7598-406a-8cbf-504d4a3bac15" providerId="ADAL" clId="{ECD42228-5B96-4A72-B268-C46DF994E6B7}" dt="2024-01-29T16:41:06.598" v="80924"/>
          <ac:spMkLst>
            <pc:docMk/>
            <pc:sldMk cId="2035366857" sldId="1117"/>
            <ac:spMk id="3" creationId="{87849628-F0C8-09CF-091D-695318C5EA49}"/>
          </ac:spMkLst>
        </pc:spChg>
        <pc:spChg chg="add mod">
          <ac:chgData name="Palit, Tapti" userId="dec6fbcd-7598-406a-8cbf-504d4a3bac15" providerId="ADAL" clId="{ECD42228-5B96-4A72-B268-C46DF994E6B7}" dt="2024-01-30T15:47:16.379" v="91920"/>
          <ac:spMkLst>
            <pc:docMk/>
            <pc:sldMk cId="2035366857" sldId="1117"/>
            <ac:spMk id="5" creationId="{984B6FD9-D630-114D-679A-F78998DD9FF8}"/>
          </ac:spMkLst>
        </pc:spChg>
        <pc:spChg chg="del">
          <ac:chgData name="Palit, Tapti" userId="dec6fbcd-7598-406a-8cbf-504d4a3bac15" providerId="ADAL" clId="{ECD42228-5B96-4A72-B268-C46DF994E6B7}" dt="2024-01-29T16:40:37.466" v="80920" actId="478"/>
          <ac:spMkLst>
            <pc:docMk/>
            <pc:sldMk cId="2035366857" sldId="1117"/>
            <ac:spMk id="5" creationId="{C265635E-A358-D68F-85CE-F13ED997E94D}"/>
          </ac:spMkLst>
        </pc:spChg>
        <pc:spChg chg="del">
          <ac:chgData name="Palit, Tapti" userId="dec6fbcd-7598-406a-8cbf-504d4a3bac15" providerId="ADAL" clId="{ECD42228-5B96-4A72-B268-C46DF994E6B7}" dt="2024-01-29T16:40:40.162" v="80921" actId="478"/>
          <ac:spMkLst>
            <pc:docMk/>
            <pc:sldMk cId="2035366857" sldId="1117"/>
            <ac:spMk id="6" creationId="{3D25321B-C25D-9CB0-EADC-7219DDAD505D}"/>
          </ac:spMkLst>
        </pc:spChg>
        <pc:spChg chg="mod">
          <ac:chgData name="Palit, Tapti" userId="dec6fbcd-7598-406a-8cbf-504d4a3bac15" providerId="ADAL" clId="{ECD42228-5B96-4A72-B268-C46DF994E6B7}" dt="2024-01-29T16:41:14.806" v="80926" actId="20577"/>
          <ac:spMkLst>
            <pc:docMk/>
            <pc:sldMk cId="2035366857" sldId="1117"/>
            <ac:spMk id="8" creationId="{44EDCAB2-9584-52B6-E584-745069BDD665}"/>
          </ac:spMkLst>
        </pc:spChg>
        <pc:spChg chg="mod">
          <ac:chgData name="Palit, Tapti" userId="dec6fbcd-7598-406a-8cbf-504d4a3bac15" providerId="ADAL" clId="{ECD42228-5B96-4A72-B268-C46DF994E6B7}" dt="2024-01-30T15:47:24.549" v="91922" actId="207"/>
          <ac:spMkLst>
            <pc:docMk/>
            <pc:sldMk cId="2035366857" sldId="1117"/>
            <ac:spMk id="9" creationId="{102DCD12-7BCA-9412-91DD-88B2C053F109}"/>
          </ac:spMkLst>
        </pc:spChg>
        <pc:spChg chg="mod">
          <ac:chgData name="Palit, Tapti" userId="dec6fbcd-7598-406a-8cbf-504d4a3bac15" providerId="ADAL" clId="{ECD42228-5B96-4A72-B268-C46DF994E6B7}" dt="2024-02-07T03:03:51.577" v="100011" actId="20577"/>
          <ac:spMkLst>
            <pc:docMk/>
            <pc:sldMk cId="2035366857" sldId="1117"/>
            <ac:spMk id="14" creationId="{A19E8EDF-6681-42C8-AB61-DCACB7B7EEB5}"/>
          </ac:spMkLst>
        </pc:spChg>
        <pc:spChg chg="add mod">
          <ac:chgData name="Palit, Tapti" userId="dec6fbcd-7598-406a-8cbf-504d4a3bac15" providerId="ADAL" clId="{ECD42228-5B96-4A72-B268-C46DF994E6B7}" dt="2024-01-29T16:41:06.598" v="80924"/>
          <ac:spMkLst>
            <pc:docMk/>
            <pc:sldMk cId="2035366857" sldId="1117"/>
            <ac:spMk id="15" creationId="{F15DF9B3-054C-3DDD-9649-6972C84F976F}"/>
          </ac:spMkLst>
        </pc:spChg>
        <pc:spChg chg="add mod">
          <ac:chgData name="Palit, Tapti" userId="dec6fbcd-7598-406a-8cbf-504d4a3bac15" providerId="ADAL" clId="{ECD42228-5B96-4A72-B268-C46DF994E6B7}" dt="2024-01-29T16:41:06.598" v="80924"/>
          <ac:spMkLst>
            <pc:docMk/>
            <pc:sldMk cId="2035366857" sldId="1117"/>
            <ac:spMk id="16" creationId="{D00FC4C0-8320-E098-1BB4-21C50BF7FD0D}"/>
          </ac:spMkLst>
        </pc:spChg>
        <pc:spChg chg="add mod">
          <ac:chgData name="Palit, Tapti" userId="dec6fbcd-7598-406a-8cbf-504d4a3bac15" providerId="ADAL" clId="{ECD42228-5B96-4A72-B268-C46DF994E6B7}" dt="2024-01-29T16:41:06.598" v="80924"/>
          <ac:spMkLst>
            <pc:docMk/>
            <pc:sldMk cId="2035366857" sldId="1117"/>
            <ac:spMk id="17" creationId="{8DA6F574-2B45-7C64-8503-00E5C5718D24}"/>
          </ac:spMkLst>
        </pc:spChg>
        <pc:spChg chg="add mod">
          <ac:chgData name="Palit, Tapti" userId="dec6fbcd-7598-406a-8cbf-504d4a3bac15" providerId="ADAL" clId="{ECD42228-5B96-4A72-B268-C46DF994E6B7}" dt="2024-01-29T16:41:06.598" v="80924"/>
          <ac:spMkLst>
            <pc:docMk/>
            <pc:sldMk cId="2035366857" sldId="1117"/>
            <ac:spMk id="18" creationId="{E3FA74C3-5F45-566E-8190-BC2F1B7B842A}"/>
          </ac:spMkLst>
        </pc:spChg>
        <pc:spChg chg="add mod">
          <ac:chgData name="Palit, Tapti" userId="dec6fbcd-7598-406a-8cbf-504d4a3bac15" providerId="ADAL" clId="{ECD42228-5B96-4A72-B268-C46DF994E6B7}" dt="2024-01-29T16:41:06.598" v="80924"/>
          <ac:spMkLst>
            <pc:docMk/>
            <pc:sldMk cId="2035366857" sldId="1117"/>
            <ac:spMk id="19" creationId="{6204BA7B-6543-CE40-68F5-2A619EA429E3}"/>
          </ac:spMkLst>
        </pc:spChg>
        <pc:spChg chg="add mod">
          <ac:chgData name="Palit, Tapti" userId="dec6fbcd-7598-406a-8cbf-504d4a3bac15" providerId="ADAL" clId="{ECD42228-5B96-4A72-B268-C46DF994E6B7}" dt="2024-01-29T16:41:06.598" v="80924"/>
          <ac:spMkLst>
            <pc:docMk/>
            <pc:sldMk cId="2035366857" sldId="1117"/>
            <ac:spMk id="20" creationId="{D1C8C079-B048-B4BC-8EE2-CCE2F85378D2}"/>
          </ac:spMkLst>
        </pc:spChg>
        <pc:spChg chg="add mod">
          <ac:chgData name="Palit, Tapti" userId="dec6fbcd-7598-406a-8cbf-504d4a3bac15" providerId="ADAL" clId="{ECD42228-5B96-4A72-B268-C46DF994E6B7}" dt="2024-01-29T16:41:06.598" v="80924"/>
          <ac:spMkLst>
            <pc:docMk/>
            <pc:sldMk cId="2035366857" sldId="1117"/>
            <ac:spMk id="21" creationId="{BEF419A3-D81C-1642-8E33-3C504BB51AEE}"/>
          </ac:spMkLst>
        </pc:spChg>
        <pc:spChg chg="add mod">
          <ac:chgData name="Palit, Tapti" userId="dec6fbcd-7598-406a-8cbf-504d4a3bac15" providerId="ADAL" clId="{ECD42228-5B96-4A72-B268-C46DF994E6B7}" dt="2024-01-29T16:41:06.598" v="80924"/>
          <ac:spMkLst>
            <pc:docMk/>
            <pc:sldMk cId="2035366857" sldId="1117"/>
            <ac:spMk id="22" creationId="{3FD8C058-A903-1616-6D7F-8EBF05604E74}"/>
          </ac:spMkLst>
        </pc:spChg>
        <pc:spChg chg="add mod">
          <ac:chgData name="Palit, Tapti" userId="dec6fbcd-7598-406a-8cbf-504d4a3bac15" providerId="ADAL" clId="{ECD42228-5B96-4A72-B268-C46DF994E6B7}" dt="2024-01-29T16:41:06.598" v="80924"/>
          <ac:spMkLst>
            <pc:docMk/>
            <pc:sldMk cId="2035366857" sldId="1117"/>
            <ac:spMk id="23" creationId="{2499A41C-9067-77BB-F3ED-A3F04BF3727E}"/>
          </ac:spMkLst>
        </pc:spChg>
        <pc:spChg chg="add mod">
          <ac:chgData name="Palit, Tapti" userId="dec6fbcd-7598-406a-8cbf-504d4a3bac15" providerId="ADAL" clId="{ECD42228-5B96-4A72-B268-C46DF994E6B7}" dt="2024-01-29T16:41:06.598" v="80924"/>
          <ac:spMkLst>
            <pc:docMk/>
            <pc:sldMk cId="2035366857" sldId="1117"/>
            <ac:spMk id="24" creationId="{1B361F22-9658-A33C-8FF0-A84D75173A55}"/>
          </ac:spMkLst>
        </pc:spChg>
        <pc:spChg chg="add mod">
          <ac:chgData name="Palit, Tapti" userId="dec6fbcd-7598-406a-8cbf-504d4a3bac15" providerId="ADAL" clId="{ECD42228-5B96-4A72-B268-C46DF994E6B7}" dt="2024-01-29T16:41:06.598" v="80924"/>
          <ac:spMkLst>
            <pc:docMk/>
            <pc:sldMk cId="2035366857" sldId="1117"/>
            <ac:spMk id="25" creationId="{B35240B4-7929-5F34-1BDF-DBED96C7115C}"/>
          </ac:spMkLst>
        </pc:spChg>
        <pc:spChg chg="add mod">
          <ac:chgData name="Palit, Tapti" userId="dec6fbcd-7598-406a-8cbf-504d4a3bac15" providerId="ADAL" clId="{ECD42228-5B96-4A72-B268-C46DF994E6B7}" dt="2024-01-29T16:41:06.598" v="80924"/>
          <ac:spMkLst>
            <pc:docMk/>
            <pc:sldMk cId="2035366857" sldId="1117"/>
            <ac:spMk id="26" creationId="{0BB536CE-BF98-157D-61C7-87CF3D28ED9A}"/>
          </ac:spMkLst>
        </pc:spChg>
        <pc:spChg chg="add mod">
          <ac:chgData name="Palit, Tapti" userId="dec6fbcd-7598-406a-8cbf-504d4a3bac15" providerId="ADAL" clId="{ECD42228-5B96-4A72-B268-C46DF994E6B7}" dt="2024-01-29T16:41:06.598" v="80924"/>
          <ac:spMkLst>
            <pc:docMk/>
            <pc:sldMk cId="2035366857" sldId="1117"/>
            <ac:spMk id="27" creationId="{6314F91B-3293-3EBD-9B9F-67285B225F23}"/>
          </ac:spMkLst>
        </pc:spChg>
        <pc:spChg chg="add mod">
          <ac:chgData name="Palit, Tapti" userId="dec6fbcd-7598-406a-8cbf-504d4a3bac15" providerId="ADAL" clId="{ECD42228-5B96-4A72-B268-C46DF994E6B7}" dt="2024-01-29T16:41:06.598" v="80924"/>
          <ac:spMkLst>
            <pc:docMk/>
            <pc:sldMk cId="2035366857" sldId="1117"/>
            <ac:spMk id="28" creationId="{D93BC563-1E66-D748-C54F-596C37931408}"/>
          </ac:spMkLst>
        </pc:spChg>
        <pc:spChg chg="add mod">
          <ac:chgData name="Palit, Tapti" userId="dec6fbcd-7598-406a-8cbf-504d4a3bac15" providerId="ADAL" clId="{ECD42228-5B96-4A72-B268-C46DF994E6B7}" dt="2024-01-29T16:41:06.598" v="80924"/>
          <ac:spMkLst>
            <pc:docMk/>
            <pc:sldMk cId="2035366857" sldId="1117"/>
            <ac:spMk id="29" creationId="{FDE0358E-7FFB-567D-1A2D-7A8F3A4DC675}"/>
          </ac:spMkLst>
        </pc:spChg>
        <pc:spChg chg="add mod">
          <ac:chgData name="Palit, Tapti" userId="dec6fbcd-7598-406a-8cbf-504d4a3bac15" providerId="ADAL" clId="{ECD42228-5B96-4A72-B268-C46DF994E6B7}" dt="2024-01-29T16:41:06.598" v="80924"/>
          <ac:spMkLst>
            <pc:docMk/>
            <pc:sldMk cId="2035366857" sldId="1117"/>
            <ac:spMk id="31" creationId="{0B534233-6F97-E181-53E7-CC999EE05B7E}"/>
          </ac:spMkLst>
        </pc:spChg>
        <pc:spChg chg="add mod">
          <ac:chgData name="Palit, Tapti" userId="dec6fbcd-7598-406a-8cbf-504d4a3bac15" providerId="ADAL" clId="{ECD42228-5B96-4A72-B268-C46DF994E6B7}" dt="2024-01-29T16:41:06.598" v="80924"/>
          <ac:spMkLst>
            <pc:docMk/>
            <pc:sldMk cId="2035366857" sldId="1117"/>
            <ac:spMk id="33" creationId="{D06FDAC4-DEFD-0D67-173C-5E38EFE0B9A1}"/>
          </ac:spMkLst>
        </pc:spChg>
        <pc:spChg chg="add mod">
          <ac:chgData name="Palit, Tapti" userId="dec6fbcd-7598-406a-8cbf-504d4a3bac15" providerId="ADAL" clId="{ECD42228-5B96-4A72-B268-C46DF994E6B7}" dt="2024-01-29T16:41:06.598" v="80924"/>
          <ac:spMkLst>
            <pc:docMk/>
            <pc:sldMk cId="2035366857" sldId="1117"/>
            <ac:spMk id="34" creationId="{70085623-9C92-2F43-0B8F-E06D3D72382A}"/>
          </ac:spMkLst>
        </pc:spChg>
        <pc:spChg chg="add mod">
          <ac:chgData name="Palit, Tapti" userId="dec6fbcd-7598-406a-8cbf-504d4a3bac15" providerId="ADAL" clId="{ECD42228-5B96-4A72-B268-C46DF994E6B7}" dt="2024-01-30T15:47:16.379" v="91920"/>
          <ac:spMkLst>
            <pc:docMk/>
            <pc:sldMk cId="2035366857" sldId="1117"/>
            <ac:spMk id="35" creationId="{B90DC011-56D6-D7E4-2D59-4F687E2D8286}"/>
          </ac:spMkLst>
        </pc:spChg>
        <pc:spChg chg="add del mod">
          <ac:chgData name="Palit, Tapti" userId="dec6fbcd-7598-406a-8cbf-504d4a3bac15" providerId="ADAL" clId="{ECD42228-5B96-4A72-B268-C46DF994E6B7}" dt="2024-02-09T04:47:12.203" v="104516" actId="478"/>
          <ac:spMkLst>
            <pc:docMk/>
            <pc:sldMk cId="2035366857" sldId="1117"/>
            <ac:spMk id="37" creationId="{8B932BE5-6FD1-2458-4299-DD8CEB538DB6}"/>
          </ac:spMkLst>
        </pc:spChg>
        <pc:spChg chg="add del mod">
          <ac:chgData name="Palit, Tapti" userId="dec6fbcd-7598-406a-8cbf-504d4a3bac15" providerId="ADAL" clId="{ECD42228-5B96-4A72-B268-C46DF994E6B7}" dt="2024-02-09T04:47:15.190" v="104517" actId="478"/>
          <ac:spMkLst>
            <pc:docMk/>
            <pc:sldMk cId="2035366857" sldId="1117"/>
            <ac:spMk id="38" creationId="{26488FEF-0EA3-3F39-447A-92F4269CEB34}"/>
          </ac:spMkLst>
        </pc:spChg>
        <pc:picChg chg="add mod">
          <ac:chgData name="Palit, Tapti" userId="dec6fbcd-7598-406a-8cbf-504d4a3bac15" providerId="ADAL" clId="{ECD42228-5B96-4A72-B268-C46DF994E6B7}" dt="2024-01-30T15:47:16.379" v="91920"/>
          <ac:picMkLst>
            <pc:docMk/>
            <pc:sldMk cId="2035366857" sldId="1117"/>
            <ac:picMk id="6" creationId="{691916C8-3016-8D59-3D8A-B8665DB419E3}"/>
          </ac:picMkLst>
        </pc:picChg>
        <pc:picChg chg="add mod">
          <ac:chgData name="Palit, Tapti" userId="dec6fbcd-7598-406a-8cbf-504d4a3bac15" providerId="ADAL" clId="{ECD42228-5B96-4A72-B268-C46DF994E6B7}" dt="2024-01-30T15:47:16.379" v="91920"/>
          <ac:picMkLst>
            <pc:docMk/>
            <pc:sldMk cId="2035366857" sldId="1117"/>
            <ac:picMk id="36" creationId="{7CEBA119-5593-6FEB-7877-A59CBD4BD9BD}"/>
          </ac:picMkLst>
        </pc:picChg>
        <pc:cxnChg chg="add mod">
          <ac:chgData name="Palit, Tapti" userId="dec6fbcd-7598-406a-8cbf-504d4a3bac15" providerId="ADAL" clId="{ECD42228-5B96-4A72-B268-C46DF994E6B7}" dt="2024-01-29T16:41:06.598" v="80924"/>
          <ac:cxnSpMkLst>
            <pc:docMk/>
            <pc:sldMk cId="2035366857" sldId="1117"/>
            <ac:cxnSpMk id="7" creationId="{9ABF00C0-1B45-0BB2-7BD2-10B1AEDE7794}"/>
          </ac:cxnSpMkLst>
        </pc:cxnChg>
        <pc:cxnChg chg="add mod">
          <ac:chgData name="Palit, Tapti" userId="dec6fbcd-7598-406a-8cbf-504d4a3bac15" providerId="ADAL" clId="{ECD42228-5B96-4A72-B268-C46DF994E6B7}" dt="2024-01-29T16:41:06.598" v="80924"/>
          <ac:cxnSpMkLst>
            <pc:docMk/>
            <pc:sldMk cId="2035366857" sldId="1117"/>
            <ac:cxnSpMk id="10" creationId="{063FCB0F-86A8-2380-D293-0A466EBCA0F0}"/>
          </ac:cxnSpMkLst>
        </pc:cxnChg>
        <pc:cxnChg chg="add mod">
          <ac:chgData name="Palit, Tapti" userId="dec6fbcd-7598-406a-8cbf-504d4a3bac15" providerId="ADAL" clId="{ECD42228-5B96-4A72-B268-C46DF994E6B7}" dt="2024-01-29T16:41:06.598" v="80924"/>
          <ac:cxnSpMkLst>
            <pc:docMk/>
            <pc:sldMk cId="2035366857" sldId="1117"/>
            <ac:cxnSpMk id="11" creationId="{5DD75200-D877-F3CD-0837-DCD2F458D1B8}"/>
          </ac:cxnSpMkLst>
        </pc:cxnChg>
        <pc:cxnChg chg="add mod">
          <ac:chgData name="Palit, Tapti" userId="dec6fbcd-7598-406a-8cbf-504d4a3bac15" providerId="ADAL" clId="{ECD42228-5B96-4A72-B268-C46DF994E6B7}" dt="2024-01-29T16:41:06.598" v="80924"/>
          <ac:cxnSpMkLst>
            <pc:docMk/>
            <pc:sldMk cId="2035366857" sldId="1117"/>
            <ac:cxnSpMk id="12" creationId="{7A51912A-0F92-69FA-673A-53714D640A0F}"/>
          </ac:cxnSpMkLst>
        </pc:cxnChg>
        <pc:cxnChg chg="add mod">
          <ac:chgData name="Palit, Tapti" userId="dec6fbcd-7598-406a-8cbf-504d4a3bac15" providerId="ADAL" clId="{ECD42228-5B96-4A72-B268-C46DF994E6B7}" dt="2024-01-29T16:41:06.598" v="80924"/>
          <ac:cxnSpMkLst>
            <pc:docMk/>
            <pc:sldMk cId="2035366857" sldId="1117"/>
            <ac:cxnSpMk id="13" creationId="{33465E6C-E237-6568-B5C2-093C6191FCC0}"/>
          </ac:cxnSpMkLst>
        </pc:cxnChg>
        <pc:cxnChg chg="add mod">
          <ac:chgData name="Palit, Tapti" userId="dec6fbcd-7598-406a-8cbf-504d4a3bac15" providerId="ADAL" clId="{ECD42228-5B96-4A72-B268-C46DF994E6B7}" dt="2024-01-29T16:41:06.598" v="80924"/>
          <ac:cxnSpMkLst>
            <pc:docMk/>
            <pc:sldMk cId="2035366857" sldId="1117"/>
            <ac:cxnSpMk id="30" creationId="{5C31C089-018B-0786-4EC5-EC05C6B6A96E}"/>
          </ac:cxnSpMkLst>
        </pc:cxnChg>
        <pc:cxnChg chg="add mod">
          <ac:chgData name="Palit, Tapti" userId="dec6fbcd-7598-406a-8cbf-504d4a3bac15" providerId="ADAL" clId="{ECD42228-5B96-4A72-B268-C46DF994E6B7}" dt="2024-01-29T16:41:06.598" v="80924"/>
          <ac:cxnSpMkLst>
            <pc:docMk/>
            <pc:sldMk cId="2035366857" sldId="1117"/>
            <ac:cxnSpMk id="32" creationId="{376AEA8A-0A9C-8C7D-9BC2-C2D157128023}"/>
          </ac:cxnSpMkLst>
        </pc:cxnChg>
      </pc:sldChg>
      <pc:sldChg chg="add del">
        <pc:chgData name="Palit, Tapti" userId="dec6fbcd-7598-406a-8cbf-504d4a3bac15" providerId="ADAL" clId="{ECD42228-5B96-4A72-B268-C46DF994E6B7}" dt="2024-01-29T16:40:18.547" v="80918" actId="47"/>
        <pc:sldMkLst>
          <pc:docMk/>
          <pc:sldMk cId="3657844509" sldId="1117"/>
        </pc:sldMkLst>
      </pc:sldChg>
      <pc:sldChg chg="addSp delSp modSp add del mod modAnim addCm chgLayout modNotesTx">
        <pc:chgData name="Palit, Tapti" userId="dec6fbcd-7598-406a-8cbf-504d4a3bac15" providerId="ADAL" clId="{ECD42228-5B96-4A72-B268-C46DF994E6B7}" dt="2024-02-11T17:49:16.699" v="110372" actId="2696"/>
        <pc:sldMkLst>
          <pc:docMk/>
          <pc:sldMk cId="1937015687" sldId="1118"/>
        </pc:sldMkLst>
        <pc:spChg chg="mod ord">
          <ac:chgData name="Palit, Tapti" userId="dec6fbcd-7598-406a-8cbf-504d4a3bac15" providerId="ADAL" clId="{ECD42228-5B96-4A72-B268-C46DF994E6B7}" dt="2024-01-29T16:46:13.304" v="81133" actId="700"/>
          <ac:spMkLst>
            <pc:docMk/>
            <pc:sldMk cId="1937015687" sldId="1118"/>
            <ac:spMk id="2" creationId="{72255B09-C652-86B4-3A5C-C987FF2F36D4}"/>
          </ac:spMkLst>
        </pc:spChg>
        <pc:spChg chg="mod ord">
          <ac:chgData name="Palit, Tapti" userId="dec6fbcd-7598-406a-8cbf-504d4a3bac15" providerId="ADAL" clId="{ECD42228-5B96-4A72-B268-C46DF994E6B7}" dt="2024-02-11T15:26:16.930" v="110369" actId="20577"/>
          <ac:spMkLst>
            <pc:docMk/>
            <pc:sldMk cId="1937015687" sldId="1118"/>
            <ac:spMk id="3" creationId="{323C4707-8358-58C6-2162-E4F42AA7F78D}"/>
          </ac:spMkLst>
        </pc:spChg>
        <pc:spChg chg="add del mod ord">
          <ac:chgData name="Palit, Tapti" userId="dec6fbcd-7598-406a-8cbf-504d4a3bac15" providerId="ADAL" clId="{ECD42228-5B96-4A72-B268-C46DF994E6B7}" dt="2024-01-29T16:46:13.304" v="81133" actId="700"/>
          <ac:spMkLst>
            <pc:docMk/>
            <pc:sldMk cId="1937015687" sldId="1118"/>
            <ac:spMk id="4" creationId="{6D3C78A8-E77F-E399-E109-CE12674DAA3B}"/>
          </ac:spMkLst>
        </pc:spChg>
        <pc:spChg chg="mod">
          <ac:chgData name="Palit, Tapti" userId="dec6fbcd-7598-406a-8cbf-504d4a3bac15" providerId="ADAL" clId="{ECD42228-5B96-4A72-B268-C46DF994E6B7}" dt="2024-02-11T15:08:51.387" v="110310" actId="14100"/>
          <ac:spMkLst>
            <pc:docMk/>
            <pc:sldMk cId="1937015687" sldId="1118"/>
            <ac:spMk id="10" creationId="{F225B689-31D9-CFC7-F94F-6CF19C7B201F}"/>
          </ac:spMkLst>
        </pc:spChg>
        <pc:spChg chg="mod">
          <ac:chgData name="Palit, Tapti" userId="dec6fbcd-7598-406a-8cbf-504d4a3bac15" providerId="ADAL" clId="{ECD42228-5B96-4A72-B268-C46DF994E6B7}" dt="2024-02-11T15:08:07.484" v="110300" actId="1076"/>
          <ac:spMkLst>
            <pc:docMk/>
            <pc:sldMk cId="1937015687" sldId="1118"/>
            <ac:spMk id="12" creationId="{B99E7010-9130-3A35-F2B8-D92EB4C6A96F}"/>
          </ac:spMkLst>
        </pc:spChg>
        <pc:spChg chg="mod">
          <ac:chgData name="Palit, Tapti" userId="dec6fbcd-7598-406a-8cbf-504d4a3bac15" providerId="ADAL" clId="{ECD42228-5B96-4A72-B268-C46DF994E6B7}" dt="2024-02-11T15:07:56.330" v="110298" actId="1076"/>
          <ac:spMkLst>
            <pc:docMk/>
            <pc:sldMk cId="1937015687" sldId="1118"/>
            <ac:spMk id="13" creationId="{E9FF5A50-C798-72DE-F6DB-72DD77DFE6B0}"/>
          </ac:spMkLst>
        </pc:spChg>
        <pc:spChg chg="mod">
          <ac:chgData name="Palit, Tapti" userId="dec6fbcd-7598-406a-8cbf-504d4a3bac15" providerId="ADAL" clId="{ECD42228-5B96-4A72-B268-C46DF994E6B7}" dt="2024-02-11T15:10:06.763" v="110334" actId="14100"/>
          <ac:spMkLst>
            <pc:docMk/>
            <pc:sldMk cId="1937015687" sldId="1118"/>
            <ac:spMk id="15" creationId="{031A9CFC-6DD2-74E0-0FB8-C2F9DF209CFC}"/>
          </ac:spMkLst>
        </pc:spChg>
        <pc:spChg chg="add mod">
          <ac:chgData name="Palit, Tapti" userId="dec6fbcd-7598-406a-8cbf-504d4a3bac15" providerId="ADAL" clId="{ECD42228-5B96-4A72-B268-C46DF994E6B7}" dt="2024-02-11T15:09:07.145" v="110316" actId="1076"/>
          <ac:spMkLst>
            <pc:docMk/>
            <pc:sldMk cId="1937015687" sldId="1118"/>
            <ac:spMk id="25" creationId="{EF1C57C0-3F06-E691-7718-CF1190670894}"/>
          </ac:spMkLst>
        </pc:spChg>
        <pc:spChg chg="mod topLvl">
          <ac:chgData name="Palit, Tapti" userId="dec6fbcd-7598-406a-8cbf-504d4a3bac15" providerId="ADAL" clId="{ECD42228-5B96-4A72-B268-C46DF994E6B7}" dt="2024-02-11T15:10:15.619" v="110335" actId="164"/>
          <ac:spMkLst>
            <pc:docMk/>
            <pc:sldMk cId="1937015687" sldId="1118"/>
            <ac:spMk id="27" creationId="{0A029BF7-D0AB-953F-BC4C-9A194BD949FD}"/>
          </ac:spMkLst>
        </pc:spChg>
        <pc:spChg chg="mod topLvl">
          <ac:chgData name="Palit, Tapti" userId="dec6fbcd-7598-406a-8cbf-504d4a3bac15" providerId="ADAL" clId="{ECD42228-5B96-4A72-B268-C46DF994E6B7}" dt="2024-02-11T15:10:15.619" v="110335" actId="164"/>
          <ac:spMkLst>
            <pc:docMk/>
            <pc:sldMk cId="1937015687" sldId="1118"/>
            <ac:spMk id="28" creationId="{F42191D1-CE77-09D0-04EC-B70B87012E82}"/>
          </ac:spMkLst>
        </pc:spChg>
        <pc:spChg chg="mod topLvl">
          <ac:chgData name="Palit, Tapti" userId="dec6fbcd-7598-406a-8cbf-504d4a3bac15" providerId="ADAL" clId="{ECD42228-5B96-4A72-B268-C46DF994E6B7}" dt="2024-02-11T15:10:15.619" v="110335" actId="164"/>
          <ac:spMkLst>
            <pc:docMk/>
            <pc:sldMk cId="1937015687" sldId="1118"/>
            <ac:spMk id="31" creationId="{4C7AFA93-43F4-BCBF-6122-672852231B3C}"/>
          </ac:spMkLst>
        </pc:spChg>
        <pc:spChg chg="mod">
          <ac:chgData name="Palit, Tapti" userId="dec6fbcd-7598-406a-8cbf-504d4a3bac15" providerId="ADAL" clId="{ECD42228-5B96-4A72-B268-C46DF994E6B7}" dt="2024-02-11T15:09:55.011" v="110331" actId="1076"/>
          <ac:spMkLst>
            <pc:docMk/>
            <pc:sldMk cId="1937015687" sldId="1118"/>
            <ac:spMk id="34" creationId="{B3595EF2-2D8F-8DFA-AD64-9F5462C472EA}"/>
          </ac:spMkLst>
        </pc:spChg>
        <pc:spChg chg="mod topLvl">
          <ac:chgData name="Palit, Tapti" userId="dec6fbcd-7598-406a-8cbf-504d4a3bac15" providerId="ADAL" clId="{ECD42228-5B96-4A72-B268-C46DF994E6B7}" dt="2024-02-11T15:10:15.619" v="110335" actId="164"/>
          <ac:spMkLst>
            <pc:docMk/>
            <pc:sldMk cId="1937015687" sldId="1118"/>
            <ac:spMk id="35" creationId="{CDCFDBD0-801A-4AE6-5A33-CAE9F5EC9467}"/>
          </ac:spMkLst>
        </pc:spChg>
        <pc:spChg chg="add mod">
          <ac:chgData name="Palit, Tapti" userId="dec6fbcd-7598-406a-8cbf-504d4a3bac15" providerId="ADAL" clId="{ECD42228-5B96-4A72-B268-C46DF994E6B7}" dt="2024-02-11T15:10:15.619" v="110335" actId="164"/>
          <ac:spMkLst>
            <pc:docMk/>
            <pc:sldMk cId="1937015687" sldId="1118"/>
            <ac:spMk id="37" creationId="{F5493CD6-F161-0544-99CB-2F1F71E4F738}"/>
          </ac:spMkLst>
        </pc:spChg>
        <pc:spChg chg="del">
          <ac:chgData name="Palit, Tapti" userId="dec6fbcd-7598-406a-8cbf-504d4a3bac15" providerId="ADAL" clId="{ECD42228-5B96-4A72-B268-C46DF994E6B7}" dt="2024-01-29T16:43:46.952" v="80951" actId="478"/>
          <ac:spMkLst>
            <pc:docMk/>
            <pc:sldMk cId="1937015687" sldId="1118"/>
            <ac:spMk id="77" creationId="{787EE70D-5A65-FF46-E74A-321F148D7F85}"/>
          </ac:spMkLst>
        </pc:spChg>
        <pc:spChg chg="del">
          <ac:chgData name="Palit, Tapti" userId="dec6fbcd-7598-406a-8cbf-504d4a3bac15" providerId="ADAL" clId="{ECD42228-5B96-4A72-B268-C46DF994E6B7}" dt="2024-01-29T16:43:46.952" v="80951" actId="478"/>
          <ac:spMkLst>
            <pc:docMk/>
            <pc:sldMk cId="1937015687" sldId="1118"/>
            <ac:spMk id="78" creationId="{6A30B2D1-6111-7F61-1F73-BEE4976A2917}"/>
          </ac:spMkLst>
        </pc:spChg>
        <pc:spChg chg="del">
          <ac:chgData name="Palit, Tapti" userId="dec6fbcd-7598-406a-8cbf-504d4a3bac15" providerId="ADAL" clId="{ECD42228-5B96-4A72-B268-C46DF994E6B7}" dt="2024-01-29T16:43:46.952" v="80951" actId="478"/>
          <ac:spMkLst>
            <pc:docMk/>
            <pc:sldMk cId="1937015687" sldId="1118"/>
            <ac:spMk id="87" creationId="{F0204E75-4C5E-F7C7-8CAF-066FE380941D}"/>
          </ac:spMkLst>
        </pc:spChg>
        <pc:spChg chg="del">
          <ac:chgData name="Palit, Tapti" userId="dec6fbcd-7598-406a-8cbf-504d4a3bac15" providerId="ADAL" clId="{ECD42228-5B96-4A72-B268-C46DF994E6B7}" dt="2024-01-29T16:43:46.952" v="80951" actId="478"/>
          <ac:spMkLst>
            <pc:docMk/>
            <pc:sldMk cId="1937015687" sldId="1118"/>
            <ac:spMk id="89" creationId="{7F283E79-F947-78A7-3ABA-90551D6F6DC9}"/>
          </ac:spMkLst>
        </pc:spChg>
        <pc:spChg chg="del">
          <ac:chgData name="Palit, Tapti" userId="dec6fbcd-7598-406a-8cbf-504d4a3bac15" providerId="ADAL" clId="{ECD42228-5B96-4A72-B268-C46DF994E6B7}" dt="2024-01-29T16:43:46.952" v="80951" actId="478"/>
          <ac:spMkLst>
            <pc:docMk/>
            <pc:sldMk cId="1937015687" sldId="1118"/>
            <ac:spMk id="96" creationId="{68AEEC0B-0C53-93F6-3422-EEAA8D00AB0F}"/>
          </ac:spMkLst>
        </pc:spChg>
        <pc:spChg chg="del">
          <ac:chgData name="Palit, Tapti" userId="dec6fbcd-7598-406a-8cbf-504d4a3bac15" providerId="ADAL" clId="{ECD42228-5B96-4A72-B268-C46DF994E6B7}" dt="2024-01-29T16:43:46.952" v="80951" actId="478"/>
          <ac:spMkLst>
            <pc:docMk/>
            <pc:sldMk cId="1937015687" sldId="1118"/>
            <ac:spMk id="97" creationId="{94250A9F-396F-CC42-2343-1F8F28E16C73}"/>
          </ac:spMkLst>
        </pc:spChg>
        <pc:spChg chg="del">
          <ac:chgData name="Palit, Tapti" userId="dec6fbcd-7598-406a-8cbf-504d4a3bac15" providerId="ADAL" clId="{ECD42228-5B96-4A72-B268-C46DF994E6B7}" dt="2024-01-29T16:43:46.952" v="80951" actId="478"/>
          <ac:spMkLst>
            <pc:docMk/>
            <pc:sldMk cId="1937015687" sldId="1118"/>
            <ac:spMk id="98" creationId="{F4926BF4-4F84-99BF-7127-10C8F111C4C2}"/>
          </ac:spMkLst>
        </pc:spChg>
        <pc:spChg chg="del">
          <ac:chgData name="Palit, Tapti" userId="dec6fbcd-7598-406a-8cbf-504d4a3bac15" providerId="ADAL" clId="{ECD42228-5B96-4A72-B268-C46DF994E6B7}" dt="2024-01-29T16:43:46.952" v="80951" actId="478"/>
          <ac:spMkLst>
            <pc:docMk/>
            <pc:sldMk cId="1937015687" sldId="1118"/>
            <ac:spMk id="99" creationId="{2C60728E-E2CA-BF4E-EC78-412B85E8DF74}"/>
          </ac:spMkLst>
        </pc:spChg>
        <pc:spChg chg="del">
          <ac:chgData name="Palit, Tapti" userId="dec6fbcd-7598-406a-8cbf-504d4a3bac15" providerId="ADAL" clId="{ECD42228-5B96-4A72-B268-C46DF994E6B7}" dt="2024-01-29T16:43:46.952" v="80951" actId="478"/>
          <ac:spMkLst>
            <pc:docMk/>
            <pc:sldMk cId="1937015687" sldId="1118"/>
            <ac:spMk id="103" creationId="{6C7E4519-AFB2-C74A-D408-D91915D60281}"/>
          </ac:spMkLst>
        </pc:spChg>
        <pc:spChg chg="del">
          <ac:chgData name="Palit, Tapti" userId="dec6fbcd-7598-406a-8cbf-504d4a3bac15" providerId="ADAL" clId="{ECD42228-5B96-4A72-B268-C46DF994E6B7}" dt="2024-01-29T16:43:46.952" v="80951" actId="478"/>
          <ac:spMkLst>
            <pc:docMk/>
            <pc:sldMk cId="1937015687" sldId="1118"/>
            <ac:spMk id="104" creationId="{DA47DFD7-B7D7-4A42-EF7D-ABCF3C032269}"/>
          </ac:spMkLst>
        </pc:spChg>
        <pc:spChg chg="del">
          <ac:chgData name="Palit, Tapti" userId="dec6fbcd-7598-406a-8cbf-504d4a3bac15" providerId="ADAL" clId="{ECD42228-5B96-4A72-B268-C46DF994E6B7}" dt="2024-01-29T16:43:46.952" v="80951" actId="478"/>
          <ac:spMkLst>
            <pc:docMk/>
            <pc:sldMk cId="1937015687" sldId="1118"/>
            <ac:spMk id="105" creationId="{CE157EEE-15E2-3608-A05D-08EB11DBAD33}"/>
          </ac:spMkLst>
        </pc:spChg>
        <pc:spChg chg="del">
          <ac:chgData name="Palit, Tapti" userId="dec6fbcd-7598-406a-8cbf-504d4a3bac15" providerId="ADAL" clId="{ECD42228-5B96-4A72-B268-C46DF994E6B7}" dt="2024-01-29T16:43:46.952" v="80951" actId="478"/>
          <ac:spMkLst>
            <pc:docMk/>
            <pc:sldMk cId="1937015687" sldId="1118"/>
            <ac:spMk id="107" creationId="{CAC59AC9-31A9-820F-31F1-983FC6E6BAB1}"/>
          </ac:spMkLst>
        </pc:spChg>
        <pc:spChg chg="del">
          <ac:chgData name="Palit, Tapti" userId="dec6fbcd-7598-406a-8cbf-504d4a3bac15" providerId="ADAL" clId="{ECD42228-5B96-4A72-B268-C46DF994E6B7}" dt="2024-01-29T16:43:46.952" v="80951" actId="478"/>
          <ac:spMkLst>
            <pc:docMk/>
            <pc:sldMk cId="1937015687" sldId="1118"/>
            <ac:spMk id="108" creationId="{AE0B7C96-162A-7983-F7DE-EC5AC0623AC8}"/>
          </ac:spMkLst>
        </pc:spChg>
        <pc:spChg chg="del">
          <ac:chgData name="Palit, Tapti" userId="dec6fbcd-7598-406a-8cbf-504d4a3bac15" providerId="ADAL" clId="{ECD42228-5B96-4A72-B268-C46DF994E6B7}" dt="2024-01-29T16:43:46.952" v="80951" actId="478"/>
          <ac:spMkLst>
            <pc:docMk/>
            <pc:sldMk cId="1937015687" sldId="1118"/>
            <ac:spMk id="110" creationId="{BC232711-1100-962D-EE5F-CAB6B6F40665}"/>
          </ac:spMkLst>
        </pc:spChg>
        <pc:spChg chg="del">
          <ac:chgData name="Palit, Tapti" userId="dec6fbcd-7598-406a-8cbf-504d4a3bac15" providerId="ADAL" clId="{ECD42228-5B96-4A72-B268-C46DF994E6B7}" dt="2024-01-29T16:43:46.952" v="80951" actId="478"/>
          <ac:spMkLst>
            <pc:docMk/>
            <pc:sldMk cId="1937015687" sldId="1118"/>
            <ac:spMk id="114" creationId="{0A6EBDBD-7A0B-B01C-0442-096CEBC3F0D1}"/>
          </ac:spMkLst>
        </pc:spChg>
        <pc:spChg chg="del">
          <ac:chgData name="Palit, Tapti" userId="dec6fbcd-7598-406a-8cbf-504d4a3bac15" providerId="ADAL" clId="{ECD42228-5B96-4A72-B268-C46DF994E6B7}" dt="2024-01-29T16:43:46.952" v="80951" actId="478"/>
          <ac:spMkLst>
            <pc:docMk/>
            <pc:sldMk cId="1937015687" sldId="1118"/>
            <ac:spMk id="117" creationId="{B52D5980-E65C-0CEF-BB92-8C4DAE30B9D7}"/>
          </ac:spMkLst>
        </pc:spChg>
        <pc:spChg chg="del">
          <ac:chgData name="Palit, Tapti" userId="dec6fbcd-7598-406a-8cbf-504d4a3bac15" providerId="ADAL" clId="{ECD42228-5B96-4A72-B268-C46DF994E6B7}" dt="2024-01-29T16:43:46.952" v="80951" actId="478"/>
          <ac:spMkLst>
            <pc:docMk/>
            <pc:sldMk cId="1937015687" sldId="1118"/>
            <ac:spMk id="118" creationId="{A671799D-CDE4-6C38-A10F-1B59A78B0B4A}"/>
          </ac:spMkLst>
        </pc:spChg>
        <pc:spChg chg="del">
          <ac:chgData name="Palit, Tapti" userId="dec6fbcd-7598-406a-8cbf-504d4a3bac15" providerId="ADAL" clId="{ECD42228-5B96-4A72-B268-C46DF994E6B7}" dt="2024-01-29T16:43:46.952" v="80951" actId="478"/>
          <ac:spMkLst>
            <pc:docMk/>
            <pc:sldMk cId="1937015687" sldId="1118"/>
            <ac:spMk id="119" creationId="{CCE6DED6-1059-3A9C-F355-274E6934AB53}"/>
          </ac:spMkLst>
        </pc:spChg>
        <pc:spChg chg="del">
          <ac:chgData name="Palit, Tapti" userId="dec6fbcd-7598-406a-8cbf-504d4a3bac15" providerId="ADAL" clId="{ECD42228-5B96-4A72-B268-C46DF994E6B7}" dt="2024-01-29T16:43:46.952" v="80951" actId="478"/>
          <ac:spMkLst>
            <pc:docMk/>
            <pc:sldMk cId="1937015687" sldId="1118"/>
            <ac:spMk id="120" creationId="{1FBABAE2-129D-59DB-E52A-1901559DC305}"/>
          </ac:spMkLst>
        </pc:spChg>
        <pc:spChg chg="del">
          <ac:chgData name="Palit, Tapti" userId="dec6fbcd-7598-406a-8cbf-504d4a3bac15" providerId="ADAL" clId="{ECD42228-5B96-4A72-B268-C46DF994E6B7}" dt="2024-01-29T16:43:46.952" v="80951" actId="478"/>
          <ac:spMkLst>
            <pc:docMk/>
            <pc:sldMk cId="1937015687" sldId="1118"/>
            <ac:spMk id="121" creationId="{36C14A44-08FE-2DAD-141B-91ED1B59CAD0}"/>
          </ac:spMkLst>
        </pc:spChg>
        <pc:spChg chg="del">
          <ac:chgData name="Palit, Tapti" userId="dec6fbcd-7598-406a-8cbf-504d4a3bac15" providerId="ADAL" clId="{ECD42228-5B96-4A72-B268-C46DF994E6B7}" dt="2024-01-29T16:43:46.952" v="80951" actId="478"/>
          <ac:spMkLst>
            <pc:docMk/>
            <pc:sldMk cId="1937015687" sldId="1118"/>
            <ac:spMk id="122" creationId="{5CCE2D50-73BC-CA4F-FE18-0F1E907B6205}"/>
          </ac:spMkLst>
        </pc:spChg>
        <pc:spChg chg="del">
          <ac:chgData name="Palit, Tapti" userId="dec6fbcd-7598-406a-8cbf-504d4a3bac15" providerId="ADAL" clId="{ECD42228-5B96-4A72-B268-C46DF994E6B7}" dt="2024-01-29T16:43:46.952" v="80951" actId="478"/>
          <ac:spMkLst>
            <pc:docMk/>
            <pc:sldMk cId="1937015687" sldId="1118"/>
            <ac:spMk id="129" creationId="{2B09296F-57CD-EF18-3C9E-704FDBC22131}"/>
          </ac:spMkLst>
        </pc:spChg>
        <pc:spChg chg="del">
          <ac:chgData name="Palit, Tapti" userId="dec6fbcd-7598-406a-8cbf-504d4a3bac15" providerId="ADAL" clId="{ECD42228-5B96-4A72-B268-C46DF994E6B7}" dt="2024-01-29T16:43:46.952" v="80951" actId="478"/>
          <ac:spMkLst>
            <pc:docMk/>
            <pc:sldMk cId="1937015687" sldId="1118"/>
            <ac:spMk id="150" creationId="{89721B6A-856E-7501-1C03-1FCCBA27816B}"/>
          </ac:spMkLst>
        </pc:spChg>
        <pc:spChg chg="del">
          <ac:chgData name="Palit, Tapti" userId="dec6fbcd-7598-406a-8cbf-504d4a3bac15" providerId="ADAL" clId="{ECD42228-5B96-4A72-B268-C46DF994E6B7}" dt="2024-01-29T16:43:52.880" v="80952" actId="478"/>
          <ac:spMkLst>
            <pc:docMk/>
            <pc:sldMk cId="1937015687" sldId="1118"/>
            <ac:spMk id="154" creationId="{D1BDA3AE-CCEC-C7C2-880C-B1D136D6EE87}"/>
          </ac:spMkLst>
        </pc:spChg>
        <pc:grpChg chg="add mod">
          <ac:chgData name="Palit, Tapti" userId="dec6fbcd-7598-406a-8cbf-504d4a3bac15" providerId="ADAL" clId="{ECD42228-5B96-4A72-B268-C46DF994E6B7}" dt="2024-02-11T15:08:55.174" v="110312" actId="14100"/>
          <ac:grpSpMkLst>
            <pc:docMk/>
            <pc:sldMk cId="1937015687" sldId="1118"/>
            <ac:grpSpMk id="8" creationId="{CEA634DC-5BB2-CBD3-1EF2-7FAB17EDBFB4}"/>
          </ac:grpSpMkLst>
        </pc:grpChg>
        <pc:grpChg chg="add del mod">
          <ac:chgData name="Palit, Tapti" userId="dec6fbcd-7598-406a-8cbf-504d4a3bac15" providerId="ADAL" clId="{ECD42228-5B96-4A72-B268-C46DF994E6B7}" dt="2024-02-11T15:10:00.174" v="110332" actId="165"/>
          <ac:grpSpMkLst>
            <pc:docMk/>
            <pc:sldMk cId="1937015687" sldId="1118"/>
            <ac:grpSpMk id="26" creationId="{00409E75-95D1-A2A2-F514-26C42F700D1E}"/>
          </ac:grpSpMkLst>
        </pc:grpChg>
        <pc:grpChg chg="add mod">
          <ac:chgData name="Palit, Tapti" userId="dec6fbcd-7598-406a-8cbf-504d4a3bac15" providerId="ADAL" clId="{ECD42228-5B96-4A72-B268-C46DF994E6B7}" dt="2024-02-11T15:10:15.619" v="110335" actId="164"/>
          <ac:grpSpMkLst>
            <pc:docMk/>
            <pc:sldMk cId="1937015687" sldId="1118"/>
            <ac:grpSpMk id="41" creationId="{48CFA222-4350-86AB-6745-1EA542148646}"/>
          </ac:grpSpMkLst>
        </pc:grpChg>
        <pc:grpChg chg="del">
          <ac:chgData name="Palit, Tapti" userId="dec6fbcd-7598-406a-8cbf-504d4a3bac15" providerId="ADAL" clId="{ECD42228-5B96-4A72-B268-C46DF994E6B7}" dt="2024-01-29T16:43:46.952" v="80951" actId="478"/>
          <ac:grpSpMkLst>
            <pc:docMk/>
            <pc:sldMk cId="1937015687" sldId="1118"/>
            <ac:grpSpMk id="44" creationId="{7948B81D-07A4-E230-616A-B467EB054B12}"/>
          </ac:grpSpMkLst>
        </pc:grpChg>
        <pc:grpChg chg="del">
          <ac:chgData name="Palit, Tapti" userId="dec6fbcd-7598-406a-8cbf-504d4a3bac15" providerId="ADAL" clId="{ECD42228-5B96-4A72-B268-C46DF994E6B7}" dt="2024-01-29T16:43:46.952" v="80951" actId="478"/>
          <ac:grpSpMkLst>
            <pc:docMk/>
            <pc:sldMk cId="1937015687" sldId="1118"/>
            <ac:grpSpMk id="47" creationId="{86B59FAB-C145-9D70-75FC-00A93714005F}"/>
          </ac:grpSpMkLst>
        </pc:grpChg>
        <pc:graphicFrameChg chg="del">
          <ac:chgData name="Palit, Tapti" userId="dec6fbcd-7598-406a-8cbf-504d4a3bac15" providerId="ADAL" clId="{ECD42228-5B96-4A72-B268-C46DF994E6B7}" dt="2024-02-11T15:06:51.514" v="110280" actId="478"/>
          <ac:graphicFrameMkLst>
            <pc:docMk/>
            <pc:sldMk cId="1937015687" sldId="1118"/>
            <ac:graphicFrameMk id="11" creationId="{CAEB00BF-1913-3815-B768-94709F4067D0}"/>
          </ac:graphicFrameMkLst>
        </pc:graphicFrameChg>
        <pc:graphicFrameChg chg="del">
          <ac:chgData name="Palit, Tapti" userId="dec6fbcd-7598-406a-8cbf-504d4a3bac15" providerId="ADAL" clId="{ECD42228-5B96-4A72-B268-C46DF994E6B7}" dt="2024-02-11T15:09:00.452" v="110313" actId="478"/>
          <ac:graphicFrameMkLst>
            <pc:docMk/>
            <pc:sldMk cId="1937015687" sldId="1118"/>
            <ac:graphicFrameMk id="29" creationId="{E92F9F5C-372F-A9B8-444F-E34437A51BFE}"/>
          </ac:graphicFrameMkLst>
        </pc:graphicFrameChg>
        <pc:picChg chg="del">
          <ac:chgData name="Palit, Tapti" userId="dec6fbcd-7598-406a-8cbf-504d4a3bac15" providerId="ADAL" clId="{ECD42228-5B96-4A72-B268-C46DF994E6B7}" dt="2024-01-29T16:43:46.952" v="80951" actId="478"/>
          <ac:picMkLst>
            <pc:docMk/>
            <pc:sldMk cId="1937015687" sldId="1118"/>
            <ac:picMk id="43" creationId="{75AB9CCD-8766-53D5-0DB6-643136F6500A}"/>
          </ac:picMkLst>
        </pc:picChg>
        <pc:cxnChg chg="mod">
          <ac:chgData name="Palit, Tapti" userId="dec6fbcd-7598-406a-8cbf-504d4a3bac15" providerId="ADAL" clId="{ECD42228-5B96-4A72-B268-C46DF994E6B7}" dt="2024-02-11T15:08:55.174" v="110312" actId="14100"/>
          <ac:cxnSpMkLst>
            <pc:docMk/>
            <pc:sldMk cId="1937015687" sldId="1118"/>
            <ac:cxnSpMk id="5" creationId="{409E7AA4-FF1D-14EC-625B-7E03FAD962B8}"/>
          </ac:cxnSpMkLst>
        </pc:cxnChg>
        <pc:cxnChg chg="mod">
          <ac:chgData name="Palit, Tapti" userId="dec6fbcd-7598-406a-8cbf-504d4a3bac15" providerId="ADAL" clId="{ECD42228-5B96-4A72-B268-C46DF994E6B7}" dt="2024-02-11T15:08:07.484" v="110300" actId="1076"/>
          <ac:cxnSpMkLst>
            <pc:docMk/>
            <pc:sldMk cId="1937015687" sldId="1118"/>
            <ac:cxnSpMk id="14" creationId="{C181B611-4B30-E83B-5C97-73793F58F6B4}"/>
          </ac:cxnSpMkLst>
        </pc:cxnChg>
        <pc:cxnChg chg="mod">
          <ac:chgData name="Palit, Tapti" userId="dec6fbcd-7598-406a-8cbf-504d4a3bac15" providerId="ADAL" clId="{ECD42228-5B96-4A72-B268-C46DF994E6B7}" dt="2024-02-11T15:09:00.452" v="110313" actId="478"/>
          <ac:cxnSpMkLst>
            <pc:docMk/>
            <pc:sldMk cId="1937015687" sldId="1118"/>
            <ac:cxnSpMk id="30" creationId="{2CEA86D1-D052-3C1E-2119-304BED842412}"/>
          </ac:cxnSpMkLst>
        </pc:cxnChg>
        <pc:cxnChg chg="mod topLvl">
          <ac:chgData name="Palit, Tapti" userId="dec6fbcd-7598-406a-8cbf-504d4a3bac15" providerId="ADAL" clId="{ECD42228-5B96-4A72-B268-C46DF994E6B7}" dt="2024-02-11T15:10:15.619" v="110335" actId="164"/>
          <ac:cxnSpMkLst>
            <pc:docMk/>
            <pc:sldMk cId="1937015687" sldId="1118"/>
            <ac:cxnSpMk id="32" creationId="{683099EA-C462-0B7B-C75B-B7793372ED47}"/>
          </ac:cxnSpMkLst>
        </pc:cxnChg>
        <pc:cxnChg chg="add mod">
          <ac:chgData name="Palit, Tapti" userId="dec6fbcd-7598-406a-8cbf-504d4a3bac15" providerId="ADAL" clId="{ECD42228-5B96-4A72-B268-C46DF994E6B7}" dt="2024-02-11T15:10:15.619" v="110335" actId="164"/>
          <ac:cxnSpMkLst>
            <pc:docMk/>
            <pc:sldMk cId="1937015687" sldId="1118"/>
            <ac:cxnSpMk id="38" creationId="{0BC6A28B-0F23-2D2F-9629-E85BBD3B48F2}"/>
          </ac:cxnSpMkLst>
        </pc:cxnChg>
        <pc:cxnChg chg="del">
          <ac:chgData name="Palit, Tapti" userId="dec6fbcd-7598-406a-8cbf-504d4a3bac15" providerId="ADAL" clId="{ECD42228-5B96-4A72-B268-C46DF994E6B7}" dt="2024-01-29T16:43:46.952" v="80951" actId="478"/>
          <ac:cxnSpMkLst>
            <pc:docMk/>
            <pc:sldMk cId="1937015687" sldId="1118"/>
            <ac:cxnSpMk id="58" creationId="{1E61FAB5-1EA9-EDF6-5B06-919779489407}"/>
          </ac:cxnSpMkLst>
        </pc:cxnChg>
        <pc:cxnChg chg="del">
          <ac:chgData name="Palit, Tapti" userId="dec6fbcd-7598-406a-8cbf-504d4a3bac15" providerId="ADAL" clId="{ECD42228-5B96-4A72-B268-C46DF994E6B7}" dt="2024-01-29T16:43:46.952" v="80951" actId="478"/>
          <ac:cxnSpMkLst>
            <pc:docMk/>
            <pc:sldMk cId="1937015687" sldId="1118"/>
            <ac:cxnSpMk id="71" creationId="{7550C2A0-279C-8B48-F491-0553B5D306FB}"/>
          </ac:cxnSpMkLst>
        </pc:cxnChg>
        <pc:cxnChg chg="del">
          <ac:chgData name="Palit, Tapti" userId="dec6fbcd-7598-406a-8cbf-504d4a3bac15" providerId="ADAL" clId="{ECD42228-5B96-4A72-B268-C46DF994E6B7}" dt="2024-01-29T16:43:46.952" v="80951" actId="478"/>
          <ac:cxnSpMkLst>
            <pc:docMk/>
            <pc:sldMk cId="1937015687" sldId="1118"/>
            <ac:cxnSpMk id="91" creationId="{4550AF6F-9137-0F31-8B03-75438E5A7C2B}"/>
          </ac:cxnSpMkLst>
        </pc:cxnChg>
        <pc:cxnChg chg="del">
          <ac:chgData name="Palit, Tapti" userId="dec6fbcd-7598-406a-8cbf-504d4a3bac15" providerId="ADAL" clId="{ECD42228-5B96-4A72-B268-C46DF994E6B7}" dt="2024-01-29T16:43:46.952" v="80951" actId="478"/>
          <ac:cxnSpMkLst>
            <pc:docMk/>
            <pc:sldMk cId="1937015687" sldId="1118"/>
            <ac:cxnSpMk id="92" creationId="{A61E719C-7619-13AF-9A81-FA27CDBA6FE1}"/>
          </ac:cxnSpMkLst>
        </pc:cxnChg>
        <pc:cxnChg chg="del">
          <ac:chgData name="Palit, Tapti" userId="dec6fbcd-7598-406a-8cbf-504d4a3bac15" providerId="ADAL" clId="{ECD42228-5B96-4A72-B268-C46DF994E6B7}" dt="2024-01-29T16:43:46.952" v="80951" actId="478"/>
          <ac:cxnSpMkLst>
            <pc:docMk/>
            <pc:sldMk cId="1937015687" sldId="1118"/>
            <ac:cxnSpMk id="113" creationId="{6ABB52B3-32C9-C0DE-11B7-23087F2BA581}"/>
          </ac:cxnSpMkLst>
        </pc:cxnChg>
        <pc:cxnChg chg="del">
          <ac:chgData name="Palit, Tapti" userId="dec6fbcd-7598-406a-8cbf-504d4a3bac15" providerId="ADAL" clId="{ECD42228-5B96-4A72-B268-C46DF994E6B7}" dt="2024-01-29T16:43:46.952" v="80951" actId="478"/>
          <ac:cxnSpMkLst>
            <pc:docMk/>
            <pc:sldMk cId="1937015687" sldId="1118"/>
            <ac:cxnSpMk id="134" creationId="{652EBC45-C851-E9FD-4663-289381858A2D}"/>
          </ac:cxnSpMkLst>
        </pc:cxnChg>
        <pc:cxnChg chg="del">
          <ac:chgData name="Palit, Tapti" userId="dec6fbcd-7598-406a-8cbf-504d4a3bac15" providerId="ADAL" clId="{ECD42228-5B96-4A72-B268-C46DF994E6B7}" dt="2024-01-29T16:43:46.952" v="80951" actId="478"/>
          <ac:cxnSpMkLst>
            <pc:docMk/>
            <pc:sldMk cId="1937015687" sldId="1118"/>
            <ac:cxnSpMk id="137" creationId="{FF2F8006-D1DF-85E8-467C-80E165017E50}"/>
          </ac:cxnSpMkLst>
        </pc:cxnChg>
        <pc:cxnChg chg="del">
          <ac:chgData name="Palit, Tapti" userId="dec6fbcd-7598-406a-8cbf-504d4a3bac15" providerId="ADAL" clId="{ECD42228-5B96-4A72-B268-C46DF994E6B7}" dt="2024-01-29T16:43:46.952" v="80951" actId="478"/>
          <ac:cxnSpMkLst>
            <pc:docMk/>
            <pc:sldMk cId="1937015687" sldId="1118"/>
            <ac:cxnSpMk id="140" creationId="{4339B1C1-FDE2-B568-F72A-D2661D9D3F9E}"/>
          </ac:cxnSpMkLst>
        </pc:cxnChg>
        <pc:cxnChg chg="del">
          <ac:chgData name="Palit, Tapti" userId="dec6fbcd-7598-406a-8cbf-504d4a3bac15" providerId="ADAL" clId="{ECD42228-5B96-4A72-B268-C46DF994E6B7}" dt="2024-01-29T16:43:52.880" v="80952" actId="478"/>
          <ac:cxnSpMkLst>
            <pc:docMk/>
            <pc:sldMk cId="1937015687" sldId="1118"/>
            <ac:cxnSpMk id="151" creationId="{872F8B54-D139-981A-A8F9-2B0069CF6168}"/>
          </ac:cxnSpMkLst>
        </pc:cxnChg>
        <pc:cxnChg chg="del">
          <ac:chgData name="Palit, Tapti" userId="dec6fbcd-7598-406a-8cbf-504d4a3bac15" providerId="ADAL" clId="{ECD42228-5B96-4A72-B268-C46DF994E6B7}" dt="2024-01-29T16:43:46.952" v="80951" actId="478"/>
          <ac:cxnSpMkLst>
            <pc:docMk/>
            <pc:sldMk cId="1937015687" sldId="1118"/>
            <ac:cxnSpMk id="179" creationId="{49996DEF-F319-2AA6-9B30-27315E38C918}"/>
          </ac:cxnSpMkLst>
        </pc:cxnChg>
        <pc:extLst>
          <p:ext xmlns:p="http://schemas.openxmlformats.org/presentationml/2006/main" uri="{D6D511B9-2390-475A-947B-AFAB55BFBCF1}">
            <pc226:cmChg xmlns:pc226="http://schemas.microsoft.com/office/powerpoint/2022/06/main/command" chg="add">
              <pc226:chgData name="Palit, Tapti" userId="dec6fbcd-7598-406a-8cbf-504d4a3bac15" providerId="ADAL" clId="{ECD42228-5B96-4A72-B268-C46DF994E6B7}" dt="2024-02-11T14:58:25.644" v="110229"/>
              <pc2:cmMkLst xmlns:pc2="http://schemas.microsoft.com/office/powerpoint/2019/9/main/command">
                <pc:docMk/>
                <pc:sldMk cId="1937015687" sldId="1118"/>
                <pc2:cmMk id="{3EE8D086-0589-495F-B6C8-DED901AC6CC4}"/>
              </pc2:cmMkLst>
            </pc226:cmChg>
          </p:ext>
        </pc:extLst>
      </pc:sldChg>
      <pc:sldChg chg="add mod modShow">
        <pc:chgData name="Palit, Tapti" userId="dec6fbcd-7598-406a-8cbf-504d4a3bac15" providerId="ADAL" clId="{ECD42228-5B96-4A72-B268-C46DF994E6B7}" dt="2024-02-11T17:49:22.532" v="110374" actId="729"/>
        <pc:sldMkLst>
          <pc:docMk/>
          <pc:sldMk cId="3809358861" sldId="1118"/>
        </pc:sldMkLst>
      </pc:sldChg>
      <pc:sldChg chg="add mod modShow">
        <pc:chgData name="Palit, Tapti" userId="dec6fbcd-7598-406a-8cbf-504d4a3bac15" providerId="ADAL" clId="{ECD42228-5B96-4A72-B268-C46DF994E6B7}" dt="2024-02-11T17:50:16.356" v="110377" actId="729"/>
        <pc:sldMkLst>
          <pc:docMk/>
          <pc:sldMk cId="167600299" sldId="1119"/>
        </pc:sldMkLst>
      </pc:sldChg>
      <pc:sldChg chg="addSp delSp modSp add del mod modAnim modNotesTx">
        <pc:chgData name="Palit, Tapti" userId="dec6fbcd-7598-406a-8cbf-504d4a3bac15" providerId="ADAL" clId="{ECD42228-5B96-4A72-B268-C46DF994E6B7}" dt="2024-02-11T17:50:10.453" v="110375" actId="2696"/>
        <pc:sldMkLst>
          <pc:docMk/>
          <pc:sldMk cId="375535627" sldId="1119"/>
        </pc:sldMkLst>
        <pc:spChg chg="mod">
          <ac:chgData name="Palit, Tapti" userId="dec6fbcd-7598-406a-8cbf-504d4a3bac15" providerId="ADAL" clId="{ECD42228-5B96-4A72-B268-C46DF994E6B7}" dt="2024-02-11T15:26:26.587" v="110370"/>
          <ac:spMkLst>
            <pc:docMk/>
            <pc:sldMk cId="375535627" sldId="1119"/>
            <ac:spMk id="3" creationId="{323C4707-8358-58C6-2162-E4F42AA7F78D}"/>
          </ac:spMkLst>
        </pc:spChg>
        <pc:spChg chg="del">
          <ac:chgData name="Palit, Tapti" userId="dec6fbcd-7598-406a-8cbf-504d4a3bac15" providerId="ADAL" clId="{ECD42228-5B96-4A72-B268-C46DF994E6B7}" dt="2024-02-11T15:10:41.264" v="110336" actId="478"/>
          <ac:spMkLst>
            <pc:docMk/>
            <pc:sldMk cId="375535627" sldId="1119"/>
            <ac:spMk id="6" creationId="{911789DD-F69F-5DF2-FB02-5E201199A46F}"/>
          </ac:spMkLst>
        </pc:spChg>
        <pc:spChg chg="del">
          <ac:chgData name="Palit, Tapti" userId="dec6fbcd-7598-406a-8cbf-504d4a3bac15" providerId="ADAL" clId="{ECD42228-5B96-4A72-B268-C46DF994E6B7}" dt="2024-02-11T15:10:41.264" v="110336" actId="478"/>
          <ac:spMkLst>
            <pc:docMk/>
            <pc:sldMk cId="375535627" sldId="1119"/>
            <ac:spMk id="7" creationId="{4024C68C-BB9E-D84C-198E-DFFF0DA439E0}"/>
          </ac:spMkLst>
        </pc:spChg>
        <pc:spChg chg="add mod">
          <ac:chgData name="Palit, Tapti" userId="dec6fbcd-7598-406a-8cbf-504d4a3bac15" providerId="ADAL" clId="{ECD42228-5B96-4A72-B268-C46DF994E6B7}" dt="2024-02-11T15:10:41.866" v="110337"/>
          <ac:spMkLst>
            <pc:docMk/>
            <pc:sldMk cId="375535627" sldId="1119"/>
            <ac:spMk id="8" creationId="{2CA70D10-DD1E-1461-351D-19E2E8C85644}"/>
          </ac:spMkLst>
        </pc:spChg>
        <pc:spChg chg="add mod">
          <ac:chgData name="Palit, Tapti" userId="dec6fbcd-7598-406a-8cbf-504d4a3bac15" providerId="ADAL" clId="{ECD42228-5B96-4A72-B268-C46DF994E6B7}" dt="2024-02-11T15:10:41.866" v="110337"/>
          <ac:spMkLst>
            <pc:docMk/>
            <pc:sldMk cId="375535627" sldId="1119"/>
            <ac:spMk id="10" creationId="{52252DDC-6DD6-DFCA-59FE-B3D6CF8F1B25}"/>
          </ac:spMkLst>
        </pc:spChg>
        <pc:spChg chg="add mod">
          <ac:chgData name="Palit, Tapti" userId="dec6fbcd-7598-406a-8cbf-504d4a3bac15" providerId="ADAL" clId="{ECD42228-5B96-4A72-B268-C46DF994E6B7}" dt="2024-02-11T15:25:35.052" v="110344" actId="1076"/>
          <ac:spMkLst>
            <pc:docMk/>
            <pc:sldMk cId="375535627" sldId="1119"/>
            <ac:spMk id="15" creationId="{262A8F11-7B4D-A8F6-3F3B-194B3C5DCAC5}"/>
          </ac:spMkLst>
        </pc:spChg>
        <pc:spChg chg="add mod">
          <ac:chgData name="Palit, Tapti" userId="dec6fbcd-7598-406a-8cbf-504d4a3bac15" providerId="ADAL" clId="{ECD42228-5B96-4A72-B268-C46DF994E6B7}" dt="2024-02-11T15:25:42.901" v="110345" actId="1076"/>
          <ac:spMkLst>
            <pc:docMk/>
            <pc:sldMk cId="375535627" sldId="1119"/>
            <ac:spMk id="16" creationId="{9A9075A7-BD42-9494-F077-7ECD4BDE66EC}"/>
          </ac:spMkLst>
        </pc:spChg>
        <pc:spChg chg="mod">
          <ac:chgData name="Palit, Tapti" userId="dec6fbcd-7598-406a-8cbf-504d4a3bac15" providerId="ADAL" clId="{ECD42228-5B96-4A72-B268-C46DF994E6B7}" dt="2024-02-11T15:10:41.866" v="110337"/>
          <ac:spMkLst>
            <pc:docMk/>
            <pc:sldMk cId="375535627" sldId="1119"/>
            <ac:spMk id="18" creationId="{07520113-6462-3CFA-B71B-B4C39855011F}"/>
          </ac:spMkLst>
        </pc:spChg>
        <pc:spChg chg="mod">
          <ac:chgData name="Palit, Tapti" userId="dec6fbcd-7598-406a-8cbf-504d4a3bac15" providerId="ADAL" clId="{ECD42228-5B96-4A72-B268-C46DF994E6B7}" dt="2024-02-11T15:10:41.866" v="110337"/>
          <ac:spMkLst>
            <pc:docMk/>
            <pc:sldMk cId="375535627" sldId="1119"/>
            <ac:spMk id="19" creationId="{574CB5C6-84BF-97A4-9CF0-88AB8381BC43}"/>
          </ac:spMkLst>
        </pc:spChg>
        <pc:spChg chg="mod">
          <ac:chgData name="Palit, Tapti" userId="dec6fbcd-7598-406a-8cbf-504d4a3bac15" providerId="ADAL" clId="{ECD42228-5B96-4A72-B268-C46DF994E6B7}" dt="2024-02-11T15:10:41.866" v="110337"/>
          <ac:spMkLst>
            <pc:docMk/>
            <pc:sldMk cId="375535627" sldId="1119"/>
            <ac:spMk id="20" creationId="{3D15C5EB-9F25-612D-69C0-77CE4345E077}"/>
          </ac:spMkLst>
        </pc:spChg>
        <pc:spChg chg="mod">
          <ac:chgData name="Palit, Tapti" userId="dec6fbcd-7598-406a-8cbf-504d4a3bac15" providerId="ADAL" clId="{ECD42228-5B96-4A72-B268-C46DF994E6B7}" dt="2024-02-11T15:10:41.866" v="110337"/>
          <ac:spMkLst>
            <pc:docMk/>
            <pc:sldMk cId="375535627" sldId="1119"/>
            <ac:spMk id="22" creationId="{43CE9239-0EE7-D2FC-227B-B7034A631827}"/>
          </ac:spMkLst>
        </pc:spChg>
        <pc:spChg chg="mod">
          <ac:chgData name="Palit, Tapti" userId="dec6fbcd-7598-406a-8cbf-504d4a3bac15" providerId="ADAL" clId="{ECD42228-5B96-4A72-B268-C46DF994E6B7}" dt="2024-02-11T15:10:41.866" v="110337"/>
          <ac:spMkLst>
            <pc:docMk/>
            <pc:sldMk cId="375535627" sldId="1119"/>
            <ac:spMk id="24" creationId="{F5CD51B2-87EE-7064-E7D7-B19B32EAFE7F}"/>
          </ac:spMkLst>
        </pc:spChg>
        <pc:spChg chg="mod">
          <ac:chgData name="Palit, Tapti" userId="dec6fbcd-7598-406a-8cbf-504d4a3bac15" providerId="ADAL" clId="{ECD42228-5B96-4A72-B268-C46DF994E6B7}" dt="2024-02-11T15:10:41.866" v="110337"/>
          <ac:spMkLst>
            <pc:docMk/>
            <pc:sldMk cId="375535627" sldId="1119"/>
            <ac:spMk id="25" creationId="{5E3F465C-766F-A164-4BBE-773212467136}"/>
          </ac:spMkLst>
        </pc:spChg>
        <pc:spChg chg="mod">
          <ac:chgData name="Palit, Tapti" userId="dec6fbcd-7598-406a-8cbf-504d4a3bac15" providerId="ADAL" clId="{ECD42228-5B96-4A72-B268-C46DF994E6B7}" dt="2024-02-11T15:10:41.866" v="110337"/>
          <ac:spMkLst>
            <pc:docMk/>
            <pc:sldMk cId="375535627" sldId="1119"/>
            <ac:spMk id="26" creationId="{F713734D-8D50-5C0A-BB2B-E271F1161FBB}"/>
          </ac:spMkLst>
        </pc:spChg>
        <pc:spChg chg="mod">
          <ac:chgData name="Palit, Tapti" userId="dec6fbcd-7598-406a-8cbf-504d4a3bac15" providerId="ADAL" clId="{ECD42228-5B96-4A72-B268-C46DF994E6B7}" dt="2024-02-11T15:10:41.866" v="110337"/>
          <ac:spMkLst>
            <pc:docMk/>
            <pc:sldMk cId="375535627" sldId="1119"/>
            <ac:spMk id="28" creationId="{A808994A-97AD-2FAE-A305-C8A95F501E9F}"/>
          </ac:spMkLst>
        </pc:spChg>
        <pc:spChg chg="mod">
          <ac:chgData name="Palit, Tapti" userId="dec6fbcd-7598-406a-8cbf-504d4a3bac15" providerId="ADAL" clId="{ECD42228-5B96-4A72-B268-C46DF994E6B7}" dt="2024-02-11T15:10:41.866" v="110337"/>
          <ac:spMkLst>
            <pc:docMk/>
            <pc:sldMk cId="375535627" sldId="1119"/>
            <ac:spMk id="31" creationId="{5781F2EB-40EC-5BEC-EED8-6E34DDE4B3CE}"/>
          </ac:spMkLst>
        </pc:spChg>
        <pc:spChg chg="del">
          <ac:chgData name="Palit, Tapti" userId="dec6fbcd-7598-406a-8cbf-504d4a3bac15" providerId="ADAL" clId="{ECD42228-5B96-4A72-B268-C46DF994E6B7}" dt="2024-02-11T15:10:41.264" v="110336" actId="478"/>
          <ac:spMkLst>
            <pc:docMk/>
            <pc:sldMk cId="375535627" sldId="1119"/>
            <ac:spMk id="33" creationId="{99431B00-B6BB-6728-793E-B547162454E1}"/>
          </ac:spMkLst>
        </pc:spChg>
        <pc:spChg chg="del">
          <ac:chgData name="Palit, Tapti" userId="dec6fbcd-7598-406a-8cbf-504d4a3bac15" providerId="ADAL" clId="{ECD42228-5B96-4A72-B268-C46DF994E6B7}" dt="2024-02-11T15:10:41.264" v="110336" actId="478"/>
          <ac:spMkLst>
            <pc:docMk/>
            <pc:sldMk cId="375535627" sldId="1119"/>
            <ac:spMk id="34" creationId="{B3595EF2-2D8F-8DFA-AD64-9F5462C472EA}"/>
          </ac:spMkLst>
        </pc:spChg>
        <pc:spChg chg="del">
          <ac:chgData name="Palit, Tapti" userId="dec6fbcd-7598-406a-8cbf-504d4a3bac15" providerId="ADAL" clId="{ECD42228-5B96-4A72-B268-C46DF994E6B7}" dt="2024-01-29T16:48:26.814" v="81300" actId="478"/>
          <ac:spMkLst>
            <pc:docMk/>
            <pc:sldMk cId="375535627" sldId="1119"/>
            <ac:spMk id="89" creationId="{7F283E79-F947-78A7-3ABA-90551D6F6DC9}"/>
          </ac:spMkLst>
        </pc:spChg>
        <pc:spChg chg="del">
          <ac:chgData name="Palit, Tapti" userId="dec6fbcd-7598-406a-8cbf-504d4a3bac15" providerId="ADAL" clId="{ECD42228-5B96-4A72-B268-C46DF994E6B7}" dt="2024-01-29T16:48:26.814" v="81300" actId="478"/>
          <ac:spMkLst>
            <pc:docMk/>
            <pc:sldMk cId="375535627" sldId="1119"/>
            <ac:spMk id="96" creationId="{68AEEC0B-0C53-93F6-3422-EEAA8D00AB0F}"/>
          </ac:spMkLst>
        </pc:spChg>
        <pc:spChg chg="del">
          <ac:chgData name="Palit, Tapti" userId="dec6fbcd-7598-406a-8cbf-504d4a3bac15" providerId="ADAL" clId="{ECD42228-5B96-4A72-B268-C46DF994E6B7}" dt="2024-01-29T16:48:26.814" v="81300" actId="478"/>
          <ac:spMkLst>
            <pc:docMk/>
            <pc:sldMk cId="375535627" sldId="1119"/>
            <ac:spMk id="97" creationId="{94250A9F-396F-CC42-2343-1F8F28E16C73}"/>
          </ac:spMkLst>
        </pc:spChg>
        <pc:spChg chg="del">
          <ac:chgData name="Palit, Tapti" userId="dec6fbcd-7598-406a-8cbf-504d4a3bac15" providerId="ADAL" clId="{ECD42228-5B96-4A72-B268-C46DF994E6B7}" dt="2024-01-29T16:48:26.814" v="81300" actId="478"/>
          <ac:spMkLst>
            <pc:docMk/>
            <pc:sldMk cId="375535627" sldId="1119"/>
            <ac:spMk id="98" creationId="{F4926BF4-4F84-99BF-7127-10C8F111C4C2}"/>
          </ac:spMkLst>
        </pc:spChg>
        <pc:spChg chg="del">
          <ac:chgData name="Palit, Tapti" userId="dec6fbcd-7598-406a-8cbf-504d4a3bac15" providerId="ADAL" clId="{ECD42228-5B96-4A72-B268-C46DF994E6B7}" dt="2024-01-29T16:48:26.814" v="81300" actId="478"/>
          <ac:spMkLst>
            <pc:docMk/>
            <pc:sldMk cId="375535627" sldId="1119"/>
            <ac:spMk id="99" creationId="{2C60728E-E2CA-BF4E-EC78-412B85E8DF74}"/>
          </ac:spMkLst>
        </pc:spChg>
        <pc:spChg chg="del">
          <ac:chgData name="Palit, Tapti" userId="dec6fbcd-7598-406a-8cbf-504d4a3bac15" providerId="ADAL" clId="{ECD42228-5B96-4A72-B268-C46DF994E6B7}" dt="2024-01-29T16:48:26.814" v="81300" actId="478"/>
          <ac:spMkLst>
            <pc:docMk/>
            <pc:sldMk cId="375535627" sldId="1119"/>
            <ac:spMk id="103" creationId="{6C7E4519-AFB2-C74A-D408-D91915D60281}"/>
          </ac:spMkLst>
        </pc:spChg>
        <pc:spChg chg="del">
          <ac:chgData name="Palit, Tapti" userId="dec6fbcd-7598-406a-8cbf-504d4a3bac15" providerId="ADAL" clId="{ECD42228-5B96-4A72-B268-C46DF994E6B7}" dt="2024-01-29T16:48:26.814" v="81300" actId="478"/>
          <ac:spMkLst>
            <pc:docMk/>
            <pc:sldMk cId="375535627" sldId="1119"/>
            <ac:spMk id="104" creationId="{DA47DFD7-B7D7-4A42-EF7D-ABCF3C032269}"/>
          </ac:spMkLst>
        </pc:spChg>
        <pc:spChg chg="del">
          <ac:chgData name="Palit, Tapti" userId="dec6fbcd-7598-406a-8cbf-504d4a3bac15" providerId="ADAL" clId="{ECD42228-5B96-4A72-B268-C46DF994E6B7}" dt="2024-01-29T16:48:26.814" v="81300" actId="478"/>
          <ac:spMkLst>
            <pc:docMk/>
            <pc:sldMk cId="375535627" sldId="1119"/>
            <ac:spMk id="105" creationId="{CE157EEE-15E2-3608-A05D-08EB11DBAD33}"/>
          </ac:spMkLst>
        </pc:spChg>
        <pc:spChg chg="del">
          <ac:chgData name="Palit, Tapti" userId="dec6fbcd-7598-406a-8cbf-504d4a3bac15" providerId="ADAL" clId="{ECD42228-5B96-4A72-B268-C46DF994E6B7}" dt="2024-01-29T16:48:26.814" v="81300" actId="478"/>
          <ac:spMkLst>
            <pc:docMk/>
            <pc:sldMk cId="375535627" sldId="1119"/>
            <ac:spMk id="107" creationId="{CAC59AC9-31A9-820F-31F1-983FC6E6BAB1}"/>
          </ac:spMkLst>
        </pc:spChg>
        <pc:spChg chg="del">
          <ac:chgData name="Palit, Tapti" userId="dec6fbcd-7598-406a-8cbf-504d4a3bac15" providerId="ADAL" clId="{ECD42228-5B96-4A72-B268-C46DF994E6B7}" dt="2024-01-29T16:48:26.814" v="81300" actId="478"/>
          <ac:spMkLst>
            <pc:docMk/>
            <pc:sldMk cId="375535627" sldId="1119"/>
            <ac:spMk id="108" creationId="{AE0B7C96-162A-7983-F7DE-EC5AC0623AC8}"/>
          </ac:spMkLst>
        </pc:spChg>
        <pc:spChg chg="del">
          <ac:chgData name="Palit, Tapti" userId="dec6fbcd-7598-406a-8cbf-504d4a3bac15" providerId="ADAL" clId="{ECD42228-5B96-4A72-B268-C46DF994E6B7}" dt="2024-01-29T16:48:26.814" v="81300" actId="478"/>
          <ac:spMkLst>
            <pc:docMk/>
            <pc:sldMk cId="375535627" sldId="1119"/>
            <ac:spMk id="110" creationId="{BC232711-1100-962D-EE5F-CAB6B6F40665}"/>
          </ac:spMkLst>
        </pc:spChg>
        <pc:spChg chg="del">
          <ac:chgData name="Palit, Tapti" userId="dec6fbcd-7598-406a-8cbf-504d4a3bac15" providerId="ADAL" clId="{ECD42228-5B96-4A72-B268-C46DF994E6B7}" dt="2024-01-29T16:48:26.814" v="81300" actId="478"/>
          <ac:spMkLst>
            <pc:docMk/>
            <pc:sldMk cId="375535627" sldId="1119"/>
            <ac:spMk id="114" creationId="{0A6EBDBD-7A0B-B01C-0442-096CEBC3F0D1}"/>
          </ac:spMkLst>
        </pc:spChg>
        <pc:spChg chg="del">
          <ac:chgData name="Palit, Tapti" userId="dec6fbcd-7598-406a-8cbf-504d4a3bac15" providerId="ADAL" clId="{ECD42228-5B96-4A72-B268-C46DF994E6B7}" dt="2024-01-29T16:48:26.814" v="81300" actId="478"/>
          <ac:spMkLst>
            <pc:docMk/>
            <pc:sldMk cId="375535627" sldId="1119"/>
            <ac:spMk id="117" creationId="{B52D5980-E65C-0CEF-BB92-8C4DAE30B9D7}"/>
          </ac:spMkLst>
        </pc:spChg>
        <pc:spChg chg="del">
          <ac:chgData name="Palit, Tapti" userId="dec6fbcd-7598-406a-8cbf-504d4a3bac15" providerId="ADAL" clId="{ECD42228-5B96-4A72-B268-C46DF994E6B7}" dt="2024-01-29T16:48:26.814" v="81300" actId="478"/>
          <ac:spMkLst>
            <pc:docMk/>
            <pc:sldMk cId="375535627" sldId="1119"/>
            <ac:spMk id="118" creationId="{A671799D-CDE4-6C38-A10F-1B59A78B0B4A}"/>
          </ac:spMkLst>
        </pc:spChg>
        <pc:spChg chg="del">
          <ac:chgData name="Palit, Tapti" userId="dec6fbcd-7598-406a-8cbf-504d4a3bac15" providerId="ADAL" clId="{ECD42228-5B96-4A72-B268-C46DF994E6B7}" dt="2024-01-29T16:48:26.814" v="81300" actId="478"/>
          <ac:spMkLst>
            <pc:docMk/>
            <pc:sldMk cId="375535627" sldId="1119"/>
            <ac:spMk id="119" creationId="{CCE6DED6-1059-3A9C-F355-274E6934AB53}"/>
          </ac:spMkLst>
        </pc:spChg>
        <pc:spChg chg="del">
          <ac:chgData name="Palit, Tapti" userId="dec6fbcd-7598-406a-8cbf-504d4a3bac15" providerId="ADAL" clId="{ECD42228-5B96-4A72-B268-C46DF994E6B7}" dt="2024-01-29T16:48:26.814" v="81300" actId="478"/>
          <ac:spMkLst>
            <pc:docMk/>
            <pc:sldMk cId="375535627" sldId="1119"/>
            <ac:spMk id="120" creationId="{1FBABAE2-129D-59DB-E52A-1901559DC305}"/>
          </ac:spMkLst>
        </pc:spChg>
        <pc:spChg chg="del">
          <ac:chgData name="Palit, Tapti" userId="dec6fbcd-7598-406a-8cbf-504d4a3bac15" providerId="ADAL" clId="{ECD42228-5B96-4A72-B268-C46DF994E6B7}" dt="2024-01-29T16:48:26.814" v="81300" actId="478"/>
          <ac:spMkLst>
            <pc:docMk/>
            <pc:sldMk cId="375535627" sldId="1119"/>
            <ac:spMk id="121" creationId="{36C14A44-08FE-2DAD-141B-91ED1B59CAD0}"/>
          </ac:spMkLst>
        </pc:spChg>
        <pc:spChg chg="del">
          <ac:chgData name="Palit, Tapti" userId="dec6fbcd-7598-406a-8cbf-504d4a3bac15" providerId="ADAL" clId="{ECD42228-5B96-4A72-B268-C46DF994E6B7}" dt="2024-01-29T16:48:26.814" v="81300" actId="478"/>
          <ac:spMkLst>
            <pc:docMk/>
            <pc:sldMk cId="375535627" sldId="1119"/>
            <ac:spMk id="122" creationId="{5CCE2D50-73BC-CA4F-FE18-0F1E907B6205}"/>
          </ac:spMkLst>
        </pc:spChg>
        <pc:spChg chg="del">
          <ac:chgData name="Palit, Tapti" userId="dec6fbcd-7598-406a-8cbf-504d4a3bac15" providerId="ADAL" clId="{ECD42228-5B96-4A72-B268-C46DF994E6B7}" dt="2024-01-29T16:48:26.814" v="81300" actId="478"/>
          <ac:spMkLst>
            <pc:docMk/>
            <pc:sldMk cId="375535627" sldId="1119"/>
            <ac:spMk id="129" creationId="{2B09296F-57CD-EF18-3C9E-704FDBC22131}"/>
          </ac:spMkLst>
        </pc:spChg>
        <pc:spChg chg="del">
          <ac:chgData name="Palit, Tapti" userId="dec6fbcd-7598-406a-8cbf-504d4a3bac15" providerId="ADAL" clId="{ECD42228-5B96-4A72-B268-C46DF994E6B7}" dt="2024-01-29T16:48:26.814" v="81300" actId="478"/>
          <ac:spMkLst>
            <pc:docMk/>
            <pc:sldMk cId="375535627" sldId="1119"/>
            <ac:spMk id="150" creationId="{89721B6A-856E-7501-1C03-1FCCBA27816B}"/>
          </ac:spMkLst>
        </pc:spChg>
        <pc:grpChg chg="add mod">
          <ac:chgData name="Palit, Tapti" userId="dec6fbcd-7598-406a-8cbf-504d4a3bac15" providerId="ADAL" clId="{ECD42228-5B96-4A72-B268-C46DF994E6B7}" dt="2024-02-11T15:10:41.866" v="110337"/>
          <ac:grpSpMkLst>
            <pc:docMk/>
            <pc:sldMk cId="375535627" sldId="1119"/>
            <ac:grpSpMk id="17" creationId="{FD110959-8639-818B-F923-B4949B51943D}"/>
          </ac:grpSpMkLst>
        </pc:grpChg>
        <pc:grpChg chg="add mod">
          <ac:chgData name="Palit, Tapti" userId="dec6fbcd-7598-406a-8cbf-504d4a3bac15" providerId="ADAL" clId="{ECD42228-5B96-4A72-B268-C46DF994E6B7}" dt="2024-02-11T15:10:41.866" v="110337"/>
          <ac:grpSpMkLst>
            <pc:docMk/>
            <pc:sldMk cId="375535627" sldId="1119"/>
            <ac:grpSpMk id="23" creationId="{F24E3ED1-9EB5-5758-9266-A726CF4CBDFE}"/>
          </ac:grpSpMkLst>
        </pc:grpChg>
        <pc:graphicFrameChg chg="del">
          <ac:chgData name="Palit, Tapti" userId="dec6fbcd-7598-406a-8cbf-504d4a3bac15" providerId="ADAL" clId="{ECD42228-5B96-4A72-B268-C46DF994E6B7}" dt="2024-02-11T15:10:41.264" v="110336" actId="478"/>
          <ac:graphicFrameMkLst>
            <pc:docMk/>
            <pc:sldMk cId="375535627" sldId="1119"/>
            <ac:graphicFrameMk id="11" creationId="{CAEB00BF-1913-3815-B768-94709F4067D0}"/>
          </ac:graphicFrameMkLst>
        </pc:graphicFrameChg>
        <pc:graphicFrameChg chg="del">
          <ac:chgData name="Palit, Tapti" userId="dec6fbcd-7598-406a-8cbf-504d4a3bac15" providerId="ADAL" clId="{ECD42228-5B96-4A72-B268-C46DF994E6B7}" dt="2024-02-11T15:10:41.264" v="110336" actId="478"/>
          <ac:graphicFrameMkLst>
            <pc:docMk/>
            <pc:sldMk cId="375535627" sldId="1119"/>
            <ac:graphicFrameMk id="29" creationId="{E92F9F5C-372F-A9B8-444F-E34437A51BFE}"/>
          </ac:graphicFrameMkLst>
        </pc:graphicFrameChg>
        <pc:cxnChg chg="del mod">
          <ac:chgData name="Palit, Tapti" userId="dec6fbcd-7598-406a-8cbf-504d4a3bac15" providerId="ADAL" clId="{ECD42228-5B96-4A72-B268-C46DF994E6B7}" dt="2024-02-11T15:10:41.264" v="110336" actId="478"/>
          <ac:cxnSpMkLst>
            <pc:docMk/>
            <pc:sldMk cId="375535627" sldId="1119"/>
            <ac:cxnSpMk id="5" creationId="{409E7AA4-FF1D-14EC-625B-7E03FAD962B8}"/>
          </ac:cxnSpMkLst>
        </pc:cxnChg>
        <pc:cxnChg chg="del mod">
          <ac:chgData name="Palit, Tapti" userId="dec6fbcd-7598-406a-8cbf-504d4a3bac15" providerId="ADAL" clId="{ECD42228-5B96-4A72-B268-C46DF994E6B7}" dt="2024-02-11T15:10:41.264" v="110336" actId="478"/>
          <ac:cxnSpMkLst>
            <pc:docMk/>
            <pc:sldMk cId="375535627" sldId="1119"/>
            <ac:cxnSpMk id="9" creationId="{322C07F5-F288-B275-039B-C748C110D31E}"/>
          </ac:cxnSpMkLst>
        </pc:cxnChg>
        <pc:cxnChg chg="add mod">
          <ac:chgData name="Palit, Tapti" userId="dec6fbcd-7598-406a-8cbf-504d4a3bac15" providerId="ADAL" clId="{ECD42228-5B96-4A72-B268-C46DF994E6B7}" dt="2024-02-11T15:10:41.866" v="110337"/>
          <ac:cxnSpMkLst>
            <pc:docMk/>
            <pc:sldMk cId="375535627" sldId="1119"/>
            <ac:cxnSpMk id="12" creationId="{FC6F026B-15E9-F228-2AB1-7362753FE47C}"/>
          </ac:cxnSpMkLst>
        </pc:cxnChg>
        <pc:cxnChg chg="add mod">
          <ac:chgData name="Palit, Tapti" userId="dec6fbcd-7598-406a-8cbf-504d4a3bac15" providerId="ADAL" clId="{ECD42228-5B96-4A72-B268-C46DF994E6B7}" dt="2024-02-11T15:10:41.866" v="110337"/>
          <ac:cxnSpMkLst>
            <pc:docMk/>
            <pc:sldMk cId="375535627" sldId="1119"/>
            <ac:cxnSpMk id="13" creationId="{A0DF71F3-5927-80BD-1240-C4D2CB2BE423}"/>
          </ac:cxnSpMkLst>
        </pc:cxnChg>
        <pc:cxnChg chg="add mod">
          <ac:chgData name="Palit, Tapti" userId="dec6fbcd-7598-406a-8cbf-504d4a3bac15" providerId="ADAL" clId="{ECD42228-5B96-4A72-B268-C46DF994E6B7}" dt="2024-02-11T15:10:41.866" v="110337"/>
          <ac:cxnSpMkLst>
            <pc:docMk/>
            <pc:sldMk cId="375535627" sldId="1119"/>
            <ac:cxnSpMk id="14" creationId="{8316B6AF-181E-468F-DBCD-5E3EE6764BB6}"/>
          </ac:cxnSpMkLst>
        </pc:cxnChg>
        <pc:cxnChg chg="mod">
          <ac:chgData name="Palit, Tapti" userId="dec6fbcd-7598-406a-8cbf-504d4a3bac15" providerId="ADAL" clId="{ECD42228-5B96-4A72-B268-C46DF994E6B7}" dt="2024-02-11T15:10:41.866" v="110337"/>
          <ac:cxnSpMkLst>
            <pc:docMk/>
            <pc:sldMk cId="375535627" sldId="1119"/>
            <ac:cxnSpMk id="21" creationId="{2E3D1DC8-C72F-B856-97BB-DC3B3B5441F2}"/>
          </ac:cxnSpMkLst>
        </pc:cxnChg>
        <pc:cxnChg chg="mod">
          <ac:chgData name="Palit, Tapti" userId="dec6fbcd-7598-406a-8cbf-504d4a3bac15" providerId="ADAL" clId="{ECD42228-5B96-4A72-B268-C46DF994E6B7}" dt="2024-02-11T15:10:41.866" v="110337"/>
          <ac:cxnSpMkLst>
            <pc:docMk/>
            <pc:sldMk cId="375535627" sldId="1119"/>
            <ac:cxnSpMk id="27" creationId="{AFFC1121-705E-4C9B-57A2-F10696D2258A}"/>
          </ac:cxnSpMkLst>
        </pc:cxnChg>
        <pc:cxnChg chg="del mod">
          <ac:chgData name="Palit, Tapti" userId="dec6fbcd-7598-406a-8cbf-504d4a3bac15" providerId="ADAL" clId="{ECD42228-5B96-4A72-B268-C46DF994E6B7}" dt="2024-02-11T15:10:41.264" v="110336" actId="478"/>
          <ac:cxnSpMkLst>
            <pc:docMk/>
            <pc:sldMk cId="375535627" sldId="1119"/>
            <ac:cxnSpMk id="30" creationId="{2CEA86D1-D052-3C1E-2119-304BED842412}"/>
          </ac:cxnSpMkLst>
        </pc:cxnChg>
        <pc:cxnChg chg="mod">
          <ac:chgData name="Palit, Tapti" userId="dec6fbcd-7598-406a-8cbf-504d4a3bac15" providerId="ADAL" clId="{ECD42228-5B96-4A72-B268-C46DF994E6B7}" dt="2024-02-11T15:10:41.866" v="110337"/>
          <ac:cxnSpMkLst>
            <pc:docMk/>
            <pc:sldMk cId="375535627" sldId="1119"/>
            <ac:cxnSpMk id="32" creationId="{BFA33B06-8FBA-8FC1-C0A6-11303C7BF3EF}"/>
          </ac:cxnSpMkLst>
        </pc:cxnChg>
        <pc:cxnChg chg="del mod">
          <ac:chgData name="Palit, Tapti" userId="dec6fbcd-7598-406a-8cbf-504d4a3bac15" providerId="ADAL" clId="{ECD42228-5B96-4A72-B268-C46DF994E6B7}" dt="2024-01-29T16:48:26.814" v="81300" actId="478"/>
          <ac:cxnSpMkLst>
            <pc:docMk/>
            <pc:sldMk cId="375535627" sldId="1119"/>
            <ac:cxnSpMk id="91" creationId="{4550AF6F-9137-0F31-8B03-75438E5A7C2B}"/>
          </ac:cxnSpMkLst>
        </pc:cxnChg>
        <pc:cxnChg chg="del mod">
          <ac:chgData name="Palit, Tapti" userId="dec6fbcd-7598-406a-8cbf-504d4a3bac15" providerId="ADAL" clId="{ECD42228-5B96-4A72-B268-C46DF994E6B7}" dt="2024-01-29T16:48:26.814" v="81300" actId="478"/>
          <ac:cxnSpMkLst>
            <pc:docMk/>
            <pc:sldMk cId="375535627" sldId="1119"/>
            <ac:cxnSpMk id="92" creationId="{A61E719C-7619-13AF-9A81-FA27CDBA6FE1}"/>
          </ac:cxnSpMkLst>
        </pc:cxnChg>
        <pc:cxnChg chg="del mod">
          <ac:chgData name="Palit, Tapti" userId="dec6fbcd-7598-406a-8cbf-504d4a3bac15" providerId="ADAL" clId="{ECD42228-5B96-4A72-B268-C46DF994E6B7}" dt="2024-01-29T16:48:26.814" v="81300" actId="478"/>
          <ac:cxnSpMkLst>
            <pc:docMk/>
            <pc:sldMk cId="375535627" sldId="1119"/>
            <ac:cxnSpMk id="113" creationId="{6ABB52B3-32C9-C0DE-11B7-23087F2BA581}"/>
          </ac:cxnSpMkLst>
        </pc:cxnChg>
        <pc:cxnChg chg="del mod">
          <ac:chgData name="Palit, Tapti" userId="dec6fbcd-7598-406a-8cbf-504d4a3bac15" providerId="ADAL" clId="{ECD42228-5B96-4A72-B268-C46DF994E6B7}" dt="2024-01-29T16:48:26.814" v="81300" actId="478"/>
          <ac:cxnSpMkLst>
            <pc:docMk/>
            <pc:sldMk cId="375535627" sldId="1119"/>
            <ac:cxnSpMk id="134" creationId="{652EBC45-C851-E9FD-4663-289381858A2D}"/>
          </ac:cxnSpMkLst>
        </pc:cxnChg>
        <pc:cxnChg chg="del mod">
          <ac:chgData name="Palit, Tapti" userId="dec6fbcd-7598-406a-8cbf-504d4a3bac15" providerId="ADAL" clId="{ECD42228-5B96-4A72-B268-C46DF994E6B7}" dt="2024-01-29T16:48:26.814" v="81300" actId="478"/>
          <ac:cxnSpMkLst>
            <pc:docMk/>
            <pc:sldMk cId="375535627" sldId="1119"/>
            <ac:cxnSpMk id="137" creationId="{FF2F8006-D1DF-85E8-467C-80E165017E50}"/>
          </ac:cxnSpMkLst>
        </pc:cxnChg>
        <pc:cxnChg chg="del mod">
          <ac:chgData name="Palit, Tapti" userId="dec6fbcd-7598-406a-8cbf-504d4a3bac15" providerId="ADAL" clId="{ECD42228-5B96-4A72-B268-C46DF994E6B7}" dt="2024-01-29T16:48:26.814" v="81300" actId="478"/>
          <ac:cxnSpMkLst>
            <pc:docMk/>
            <pc:sldMk cId="375535627" sldId="1119"/>
            <ac:cxnSpMk id="140" creationId="{4339B1C1-FDE2-B568-F72A-D2661D9D3F9E}"/>
          </ac:cxnSpMkLst>
        </pc:cxnChg>
        <pc:cxnChg chg="del mod">
          <ac:chgData name="Palit, Tapti" userId="dec6fbcd-7598-406a-8cbf-504d4a3bac15" providerId="ADAL" clId="{ECD42228-5B96-4A72-B268-C46DF994E6B7}" dt="2024-01-29T16:48:26.814" v="81300" actId="478"/>
          <ac:cxnSpMkLst>
            <pc:docMk/>
            <pc:sldMk cId="375535627" sldId="1119"/>
            <ac:cxnSpMk id="179" creationId="{49996DEF-F319-2AA6-9B30-27315E38C918}"/>
          </ac:cxnSpMkLst>
        </pc:cxnChg>
      </pc:sldChg>
      <pc:sldChg chg="addSp modSp add del mod">
        <pc:chgData name="Palit, Tapti" userId="dec6fbcd-7598-406a-8cbf-504d4a3bac15" providerId="ADAL" clId="{ECD42228-5B96-4A72-B268-C46DF994E6B7}" dt="2024-01-29T16:57:11.372" v="82395" actId="47"/>
        <pc:sldMkLst>
          <pc:docMk/>
          <pc:sldMk cId="3248595979" sldId="1120"/>
        </pc:sldMkLst>
        <pc:spChg chg="add mod">
          <ac:chgData name="Palit, Tapti" userId="dec6fbcd-7598-406a-8cbf-504d4a3bac15" providerId="ADAL" clId="{ECD42228-5B96-4A72-B268-C46DF994E6B7}" dt="2024-01-29T16:56:09.439" v="82385" actId="1076"/>
          <ac:spMkLst>
            <pc:docMk/>
            <pc:sldMk cId="3248595979" sldId="1120"/>
            <ac:spMk id="10" creationId="{0ACC13D5-74D8-21F7-1E1D-5533F7EC53C4}"/>
          </ac:spMkLst>
        </pc:spChg>
      </pc:sldChg>
      <pc:sldChg chg="addSp delSp modSp add del mod">
        <pc:chgData name="Palit, Tapti" userId="dec6fbcd-7598-406a-8cbf-504d4a3bac15" providerId="ADAL" clId="{ECD42228-5B96-4A72-B268-C46DF994E6B7}" dt="2024-01-29T23:40:55.871" v="82947" actId="2696"/>
        <pc:sldMkLst>
          <pc:docMk/>
          <pc:sldMk cId="1081492446" sldId="1121"/>
        </pc:sldMkLst>
        <pc:spChg chg="mod">
          <ac:chgData name="Palit, Tapti" userId="dec6fbcd-7598-406a-8cbf-504d4a3bac15" providerId="ADAL" clId="{ECD42228-5B96-4A72-B268-C46DF994E6B7}" dt="2024-01-29T23:40:29.055" v="82936" actId="20577"/>
          <ac:spMkLst>
            <pc:docMk/>
            <pc:sldMk cId="1081492446" sldId="1121"/>
            <ac:spMk id="2" creationId="{DF81ABB8-1B14-A1DB-FEB4-C89048CF950D}"/>
          </ac:spMkLst>
        </pc:spChg>
        <pc:spChg chg="mod">
          <ac:chgData name="Palit, Tapti" userId="dec6fbcd-7598-406a-8cbf-504d4a3bac15" providerId="ADAL" clId="{ECD42228-5B96-4A72-B268-C46DF994E6B7}" dt="2024-01-29T16:56:54.189" v="82392" actId="1076"/>
          <ac:spMkLst>
            <pc:docMk/>
            <pc:sldMk cId="1081492446" sldId="1121"/>
            <ac:spMk id="5" creationId="{F5325E51-9A03-34B3-70C8-A9DD4DCF2733}"/>
          </ac:spMkLst>
        </pc:spChg>
        <pc:spChg chg="mod">
          <ac:chgData name="Palit, Tapti" userId="dec6fbcd-7598-406a-8cbf-504d4a3bac15" providerId="ADAL" clId="{ECD42228-5B96-4A72-B268-C46DF994E6B7}" dt="2024-01-29T16:56:54.189" v="82392" actId="1076"/>
          <ac:spMkLst>
            <pc:docMk/>
            <pc:sldMk cId="1081492446" sldId="1121"/>
            <ac:spMk id="8" creationId="{4C34F45F-C406-B79A-70E5-77FF2A2CEE10}"/>
          </ac:spMkLst>
        </pc:spChg>
        <pc:spChg chg="mod">
          <ac:chgData name="Palit, Tapti" userId="dec6fbcd-7598-406a-8cbf-504d4a3bac15" providerId="ADAL" clId="{ECD42228-5B96-4A72-B268-C46DF994E6B7}" dt="2024-01-29T16:56:54.189" v="82392" actId="1076"/>
          <ac:spMkLst>
            <pc:docMk/>
            <pc:sldMk cId="1081492446" sldId="1121"/>
            <ac:spMk id="9" creationId="{E8A3ACF4-A4B5-DAC5-60AF-086B7BB7543A}"/>
          </ac:spMkLst>
        </pc:spChg>
        <pc:spChg chg="del">
          <ac:chgData name="Palit, Tapti" userId="dec6fbcd-7598-406a-8cbf-504d4a3bac15" providerId="ADAL" clId="{ECD42228-5B96-4A72-B268-C46DF994E6B7}" dt="2024-01-29T16:58:01.564" v="82419" actId="478"/>
          <ac:spMkLst>
            <pc:docMk/>
            <pc:sldMk cId="1081492446" sldId="1121"/>
            <ac:spMk id="14" creationId="{0BF84F92-DAAC-13DB-2477-37524B5AD0D5}"/>
          </ac:spMkLst>
        </pc:spChg>
        <pc:spChg chg="mod">
          <ac:chgData name="Palit, Tapti" userId="dec6fbcd-7598-406a-8cbf-504d4a3bac15" providerId="ADAL" clId="{ECD42228-5B96-4A72-B268-C46DF994E6B7}" dt="2024-01-29T16:57:00.238" v="82393" actId="1076"/>
          <ac:spMkLst>
            <pc:docMk/>
            <pc:sldMk cId="1081492446" sldId="1121"/>
            <ac:spMk id="24" creationId="{6497ABFD-BCF8-15EF-C4A2-1E504BF29A13}"/>
          </ac:spMkLst>
        </pc:spChg>
        <pc:spChg chg="mod">
          <ac:chgData name="Palit, Tapti" userId="dec6fbcd-7598-406a-8cbf-504d4a3bac15" providerId="ADAL" clId="{ECD42228-5B96-4A72-B268-C46DF994E6B7}" dt="2024-01-29T16:57:00.238" v="82393" actId="1076"/>
          <ac:spMkLst>
            <pc:docMk/>
            <pc:sldMk cId="1081492446" sldId="1121"/>
            <ac:spMk id="27" creationId="{9D8244E9-5278-3F65-B6C3-9F1D20EE80C4}"/>
          </ac:spMkLst>
        </pc:spChg>
        <pc:spChg chg="mod">
          <ac:chgData name="Palit, Tapti" userId="dec6fbcd-7598-406a-8cbf-504d4a3bac15" providerId="ADAL" clId="{ECD42228-5B96-4A72-B268-C46DF994E6B7}" dt="2024-01-29T16:57:00.238" v="82393" actId="1076"/>
          <ac:spMkLst>
            <pc:docMk/>
            <pc:sldMk cId="1081492446" sldId="1121"/>
            <ac:spMk id="28" creationId="{89EFB966-D926-FE1D-3A0F-09593BBA96B6}"/>
          </ac:spMkLst>
        </pc:spChg>
        <pc:grpChg chg="add mod">
          <ac:chgData name="Palit, Tapti" userId="dec6fbcd-7598-406a-8cbf-504d4a3bac15" providerId="ADAL" clId="{ECD42228-5B96-4A72-B268-C46DF994E6B7}" dt="2024-01-29T16:56:54.189" v="82392" actId="1076"/>
          <ac:grpSpMkLst>
            <pc:docMk/>
            <pc:sldMk cId="1081492446" sldId="1121"/>
            <ac:grpSpMk id="3" creationId="{8802A7CD-C81D-AC14-D8DD-28D452157CA1}"/>
          </ac:grpSpMkLst>
        </pc:grpChg>
        <pc:grpChg chg="add mod">
          <ac:chgData name="Palit, Tapti" userId="dec6fbcd-7598-406a-8cbf-504d4a3bac15" providerId="ADAL" clId="{ECD42228-5B96-4A72-B268-C46DF994E6B7}" dt="2024-01-29T16:57:00.238" v="82393" actId="1076"/>
          <ac:grpSpMkLst>
            <pc:docMk/>
            <pc:sldMk cId="1081492446" sldId="1121"/>
            <ac:grpSpMk id="10" creationId="{A72CF34A-10E8-8AF6-CAA6-8822ED810375}"/>
          </ac:grpSpMkLst>
        </pc:grpChg>
        <pc:picChg chg="mod">
          <ac:chgData name="Palit, Tapti" userId="dec6fbcd-7598-406a-8cbf-504d4a3bac15" providerId="ADAL" clId="{ECD42228-5B96-4A72-B268-C46DF994E6B7}" dt="2024-01-29T16:56:54.189" v="82392" actId="1076"/>
          <ac:picMkLst>
            <pc:docMk/>
            <pc:sldMk cId="1081492446" sldId="1121"/>
            <ac:picMk id="1026" creationId="{CD184DF7-9985-7FE1-7F56-194039AB6F5D}"/>
          </ac:picMkLst>
        </pc:picChg>
        <pc:picChg chg="mod">
          <ac:chgData name="Palit, Tapti" userId="dec6fbcd-7598-406a-8cbf-504d4a3bac15" providerId="ADAL" clId="{ECD42228-5B96-4A72-B268-C46DF994E6B7}" dt="2024-01-29T16:57:00.238" v="82393" actId="1076"/>
          <ac:picMkLst>
            <pc:docMk/>
            <pc:sldMk cId="1081492446" sldId="1121"/>
            <ac:picMk id="1042" creationId="{E33E5CE2-438C-D233-4794-DC9F8C98E60D}"/>
          </ac:picMkLst>
        </pc:picChg>
      </pc:sldChg>
      <pc:sldChg chg="modSp add mod modNotesTx">
        <pc:chgData name="Palit, Tapti" userId="dec6fbcd-7598-406a-8cbf-504d4a3bac15" providerId="ADAL" clId="{ECD42228-5B96-4A72-B268-C46DF994E6B7}" dt="2024-03-10T16:31:17.577" v="116169" actId="20577"/>
        <pc:sldMkLst>
          <pc:docMk/>
          <pc:sldMk cId="2732538138" sldId="1121"/>
        </pc:sldMkLst>
        <pc:spChg chg="mod">
          <ac:chgData name="Palit, Tapti" userId="dec6fbcd-7598-406a-8cbf-504d4a3bac15" providerId="ADAL" clId="{ECD42228-5B96-4A72-B268-C46DF994E6B7}" dt="2024-03-10T16:31:17.577" v="116169" actId="20577"/>
          <ac:spMkLst>
            <pc:docMk/>
            <pc:sldMk cId="2732538138" sldId="1121"/>
            <ac:spMk id="28" creationId="{89EFB966-D926-FE1D-3A0F-09593BBA96B6}"/>
          </ac:spMkLst>
        </pc:spChg>
      </pc:sldChg>
      <pc:sldChg chg="addSp modSp add del mod modNotesTx">
        <pc:chgData name="Palit, Tapti" userId="dec6fbcd-7598-406a-8cbf-504d4a3bac15" providerId="ADAL" clId="{ECD42228-5B96-4A72-B268-C46DF994E6B7}" dt="2024-01-29T23:40:55.871" v="82947" actId="2696"/>
        <pc:sldMkLst>
          <pc:docMk/>
          <pc:sldMk cId="2842448328" sldId="1122"/>
        </pc:sldMkLst>
        <pc:spChg chg="mod">
          <ac:chgData name="Palit, Tapti" userId="dec6fbcd-7598-406a-8cbf-504d4a3bac15" providerId="ADAL" clId="{ECD42228-5B96-4A72-B268-C46DF994E6B7}" dt="2024-01-29T23:40:48.999" v="82946" actId="20577"/>
          <ac:spMkLst>
            <pc:docMk/>
            <pc:sldMk cId="2842448328" sldId="1122"/>
            <ac:spMk id="2" creationId="{DF81ABB8-1B14-A1DB-FEB4-C89048CF950D}"/>
          </ac:spMkLst>
        </pc:spChg>
        <pc:spChg chg="add mod">
          <ac:chgData name="Palit, Tapti" userId="dec6fbcd-7598-406a-8cbf-504d4a3bac15" providerId="ADAL" clId="{ECD42228-5B96-4A72-B268-C46DF994E6B7}" dt="2024-01-29T23:40:44.437" v="82939" actId="14100"/>
          <ac:spMkLst>
            <pc:docMk/>
            <pc:sldMk cId="2842448328" sldId="1122"/>
            <ac:spMk id="11" creationId="{E6C9E4BB-7046-A258-F021-70F6427D7B0B}"/>
          </ac:spMkLst>
        </pc:spChg>
        <pc:spChg chg="add mod">
          <ac:chgData name="Palit, Tapti" userId="dec6fbcd-7598-406a-8cbf-504d4a3bac15" providerId="ADAL" clId="{ECD42228-5B96-4A72-B268-C46DF994E6B7}" dt="2024-01-29T23:40:40.390" v="82938" actId="1076"/>
          <ac:spMkLst>
            <pc:docMk/>
            <pc:sldMk cId="2842448328" sldId="1122"/>
            <ac:spMk id="13" creationId="{1D461FCE-B264-5568-6F2E-EAC0865A939A}"/>
          </ac:spMkLst>
        </pc:spChg>
      </pc:sldChg>
      <pc:sldChg chg="delSp modSp add mod modNotesTx">
        <pc:chgData name="Palit, Tapti" userId="dec6fbcd-7598-406a-8cbf-504d4a3bac15" providerId="ADAL" clId="{ECD42228-5B96-4A72-B268-C46DF994E6B7}" dt="2024-03-10T16:31:23.895" v="116176" actId="20577"/>
        <pc:sldMkLst>
          <pc:docMk/>
          <pc:sldMk cId="4283525494" sldId="1122"/>
        </pc:sldMkLst>
        <pc:spChg chg="mod">
          <ac:chgData name="Palit, Tapti" userId="dec6fbcd-7598-406a-8cbf-504d4a3bac15" providerId="ADAL" clId="{ECD42228-5B96-4A72-B268-C46DF994E6B7}" dt="2024-02-08T20:39:36.473" v="100661" actId="692"/>
          <ac:spMkLst>
            <pc:docMk/>
            <pc:sldMk cId="4283525494" sldId="1122"/>
            <ac:spMk id="11" creationId="{E6C9E4BB-7046-A258-F021-70F6427D7B0B}"/>
          </ac:spMkLst>
        </pc:spChg>
        <pc:spChg chg="mod">
          <ac:chgData name="Palit, Tapti" userId="dec6fbcd-7598-406a-8cbf-504d4a3bac15" providerId="ADAL" clId="{ECD42228-5B96-4A72-B268-C46DF994E6B7}" dt="2024-02-09T04:31:45.298" v="104422" actId="207"/>
          <ac:spMkLst>
            <pc:docMk/>
            <pc:sldMk cId="4283525494" sldId="1122"/>
            <ac:spMk id="13" creationId="{1D461FCE-B264-5568-6F2E-EAC0865A939A}"/>
          </ac:spMkLst>
        </pc:spChg>
        <pc:spChg chg="del">
          <ac:chgData name="Palit, Tapti" userId="dec6fbcd-7598-406a-8cbf-504d4a3bac15" providerId="ADAL" clId="{ECD42228-5B96-4A72-B268-C46DF994E6B7}" dt="2024-01-29T23:41:37.825" v="82949" actId="478"/>
          <ac:spMkLst>
            <pc:docMk/>
            <pc:sldMk cId="4283525494" sldId="1122"/>
            <ac:spMk id="14" creationId="{0BF84F92-DAAC-13DB-2477-37524B5AD0D5}"/>
          </ac:spMkLst>
        </pc:spChg>
        <pc:spChg chg="mod">
          <ac:chgData name="Palit, Tapti" userId="dec6fbcd-7598-406a-8cbf-504d4a3bac15" providerId="ADAL" clId="{ECD42228-5B96-4A72-B268-C46DF994E6B7}" dt="2024-03-10T16:31:23.895" v="116176" actId="20577"/>
          <ac:spMkLst>
            <pc:docMk/>
            <pc:sldMk cId="4283525494" sldId="1122"/>
            <ac:spMk id="28" creationId="{89EFB966-D926-FE1D-3A0F-09593BBA96B6}"/>
          </ac:spMkLst>
        </pc:spChg>
      </pc:sldChg>
      <pc:sldChg chg="del">
        <pc:chgData name="Palit, Tapti" userId="dec6fbcd-7598-406a-8cbf-504d4a3bac15" providerId="ADAL" clId="{ECD42228-5B96-4A72-B268-C46DF994E6B7}" dt="2024-01-30T15:45:42.468" v="91912" actId="47"/>
        <pc:sldMkLst>
          <pc:docMk/>
          <pc:sldMk cId="1400518434" sldId="1123"/>
        </pc:sldMkLst>
      </pc:sldChg>
      <pc:sldChg chg="add del mod ord modShow">
        <pc:chgData name="Palit, Tapti" userId="dec6fbcd-7598-406a-8cbf-504d4a3bac15" providerId="ADAL" clId="{ECD42228-5B96-4A72-B268-C46DF994E6B7}" dt="2024-02-07T01:13:55.108" v="98826" actId="47"/>
        <pc:sldMkLst>
          <pc:docMk/>
          <pc:sldMk cId="2109658825" sldId="1124"/>
        </pc:sldMkLst>
      </pc:sldChg>
      <pc:sldChg chg="addSp delSp modSp new del mod delAnim modAnim chgLayout">
        <pc:chgData name="Palit, Tapti" userId="dec6fbcd-7598-406a-8cbf-504d4a3bac15" providerId="ADAL" clId="{ECD42228-5B96-4A72-B268-C46DF994E6B7}" dt="2024-01-31T01:49:36.738" v="95007" actId="2696"/>
        <pc:sldMkLst>
          <pc:docMk/>
          <pc:sldMk cId="3896687080" sldId="1124"/>
        </pc:sldMkLst>
        <pc:spChg chg="add del mod">
          <ac:chgData name="Palit, Tapti" userId="dec6fbcd-7598-406a-8cbf-504d4a3bac15" providerId="ADAL" clId="{ECD42228-5B96-4A72-B268-C46DF994E6B7}" dt="2024-01-31T01:29:50.246" v="94872" actId="21"/>
          <ac:spMkLst>
            <pc:docMk/>
            <pc:sldMk cId="3896687080" sldId="1124"/>
            <ac:spMk id="2" creationId="{8AFA1C2D-F87D-643E-8627-6197110AD817}"/>
          </ac:spMkLst>
        </pc:spChg>
        <pc:spChg chg="del">
          <ac:chgData name="Palit, Tapti" userId="dec6fbcd-7598-406a-8cbf-504d4a3bac15" providerId="ADAL" clId="{ECD42228-5B96-4A72-B268-C46DF994E6B7}" dt="2024-01-30T06:44:21.654" v="90287" actId="478"/>
          <ac:spMkLst>
            <pc:docMk/>
            <pc:sldMk cId="3896687080" sldId="1124"/>
            <ac:spMk id="2" creationId="{D8138FA2-5308-9D18-0E29-840BE09AF7A0}"/>
          </ac:spMkLst>
        </pc:spChg>
        <pc:spChg chg="mod ord">
          <ac:chgData name="Palit, Tapti" userId="dec6fbcd-7598-406a-8cbf-504d4a3bac15" providerId="ADAL" clId="{ECD42228-5B96-4A72-B268-C46DF994E6B7}" dt="2024-01-30T06:52:49.750" v="90432" actId="6264"/>
          <ac:spMkLst>
            <pc:docMk/>
            <pc:sldMk cId="3896687080" sldId="1124"/>
            <ac:spMk id="3" creationId="{342A55F9-3996-82C4-B8EC-4BB9EEC6C8CB}"/>
          </ac:spMkLst>
        </pc:spChg>
        <pc:spChg chg="mod ord">
          <ac:chgData name="Palit, Tapti" userId="dec6fbcd-7598-406a-8cbf-504d4a3bac15" providerId="ADAL" clId="{ECD42228-5B96-4A72-B268-C46DF994E6B7}" dt="2024-01-30T06:52:49.750" v="90432" actId="6264"/>
          <ac:spMkLst>
            <pc:docMk/>
            <pc:sldMk cId="3896687080" sldId="1124"/>
            <ac:spMk id="4" creationId="{8CB07219-029D-2B76-7E92-E9C20EC2F97E}"/>
          </ac:spMkLst>
        </pc:spChg>
        <pc:spChg chg="add mod">
          <ac:chgData name="Palit, Tapti" userId="dec6fbcd-7598-406a-8cbf-504d4a3bac15" providerId="ADAL" clId="{ECD42228-5B96-4A72-B268-C46DF994E6B7}" dt="2024-01-31T01:38:30.648" v="94924" actId="1076"/>
          <ac:spMkLst>
            <pc:docMk/>
            <pc:sldMk cId="3896687080" sldId="1124"/>
            <ac:spMk id="7" creationId="{5D680613-8C39-0F80-07B0-E18CBD60942D}"/>
          </ac:spMkLst>
        </pc:spChg>
        <pc:spChg chg="del mod">
          <ac:chgData name="Palit, Tapti" userId="dec6fbcd-7598-406a-8cbf-504d4a3bac15" providerId="ADAL" clId="{ECD42228-5B96-4A72-B268-C46DF994E6B7}" dt="2024-01-30T06:55:00.880" v="90463" actId="478"/>
          <ac:spMkLst>
            <pc:docMk/>
            <pc:sldMk cId="3896687080" sldId="1124"/>
            <ac:spMk id="9" creationId="{7E209AFC-6299-AB3E-D433-FF0D56D97166}"/>
          </ac:spMkLst>
        </pc:spChg>
        <pc:spChg chg="add mod">
          <ac:chgData name="Palit, Tapti" userId="dec6fbcd-7598-406a-8cbf-504d4a3bac15" providerId="ADAL" clId="{ECD42228-5B96-4A72-B268-C46DF994E6B7}" dt="2024-01-31T01:38:30.648" v="94924" actId="1076"/>
          <ac:spMkLst>
            <pc:docMk/>
            <pc:sldMk cId="3896687080" sldId="1124"/>
            <ac:spMk id="9" creationId="{FC6F2B38-43C4-5065-ADB2-E53605B2F595}"/>
          </ac:spMkLst>
        </pc:spChg>
        <pc:spChg chg="del mod topLvl">
          <ac:chgData name="Palit, Tapti" userId="dec6fbcd-7598-406a-8cbf-504d4a3bac15" providerId="ADAL" clId="{ECD42228-5B96-4A72-B268-C46DF994E6B7}" dt="2024-01-30T06:55:04.559" v="90464" actId="478"/>
          <ac:spMkLst>
            <pc:docMk/>
            <pc:sldMk cId="3896687080" sldId="1124"/>
            <ac:spMk id="10" creationId="{210BB515-FDD7-1942-7CDF-5F5D35E452B0}"/>
          </ac:spMkLst>
        </pc:spChg>
        <pc:spChg chg="del mod">
          <ac:chgData name="Palit, Tapti" userId="dec6fbcd-7598-406a-8cbf-504d4a3bac15" providerId="ADAL" clId="{ECD42228-5B96-4A72-B268-C46DF994E6B7}" dt="2024-01-30T06:46:39.169" v="90344" actId="478"/>
          <ac:spMkLst>
            <pc:docMk/>
            <pc:sldMk cId="3896687080" sldId="1124"/>
            <ac:spMk id="11" creationId="{4BFCFC33-67FC-7F4F-3BCE-F6914F5B2E6C}"/>
          </ac:spMkLst>
        </pc:spChg>
        <pc:spChg chg="del mod">
          <ac:chgData name="Palit, Tapti" userId="dec6fbcd-7598-406a-8cbf-504d4a3bac15" providerId="ADAL" clId="{ECD42228-5B96-4A72-B268-C46DF994E6B7}" dt="2024-01-30T06:46:40.622" v="90345" actId="478"/>
          <ac:spMkLst>
            <pc:docMk/>
            <pc:sldMk cId="3896687080" sldId="1124"/>
            <ac:spMk id="12" creationId="{86E0F82F-CAAA-14F6-547C-35B2E26A76E9}"/>
          </ac:spMkLst>
        </pc:spChg>
        <pc:spChg chg="mod">
          <ac:chgData name="Palit, Tapti" userId="dec6fbcd-7598-406a-8cbf-504d4a3bac15" providerId="ADAL" clId="{ECD42228-5B96-4A72-B268-C46DF994E6B7}" dt="2024-01-31T01:38:30.648" v="94924" actId="1076"/>
          <ac:spMkLst>
            <pc:docMk/>
            <pc:sldMk cId="3896687080" sldId="1124"/>
            <ac:spMk id="13" creationId="{707E6CCA-D4B3-EA2E-874E-42B5B36DD585}"/>
          </ac:spMkLst>
        </pc:spChg>
        <pc:spChg chg="mod">
          <ac:chgData name="Palit, Tapti" userId="dec6fbcd-7598-406a-8cbf-504d4a3bac15" providerId="ADAL" clId="{ECD42228-5B96-4A72-B268-C46DF994E6B7}" dt="2024-01-31T01:38:30.648" v="94924" actId="1076"/>
          <ac:spMkLst>
            <pc:docMk/>
            <pc:sldMk cId="3896687080" sldId="1124"/>
            <ac:spMk id="14" creationId="{DEFE99F6-F2CA-B3F9-B162-81D78A6EBD59}"/>
          </ac:spMkLst>
        </pc:spChg>
        <pc:spChg chg="del mod">
          <ac:chgData name="Palit, Tapti" userId="dec6fbcd-7598-406a-8cbf-504d4a3bac15" providerId="ADAL" clId="{ECD42228-5B96-4A72-B268-C46DF994E6B7}" dt="2024-01-30T06:46:27.137" v="90340" actId="478"/>
          <ac:spMkLst>
            <pc:docMk/>
            <pc:sldMk cId="3896687080" sldId="1124"/>
            <ac:spMk id="15" creationId="{53676947-CA30-9569-1625-5ACF6590544C}"/>
          </ac:spMkLst>
        </pc:spChg>
        <pc:spChg chg="del mod">
          <ac:chgData name="Palit, Tapti" userId="dec6fbcd-7598-406a-8cbf-504d4a3bac15" providerId="ADAL" clId="{ECD42228-5B96-4A72-B268-C46DF994E6B7}" dt="2024-01-30T06:46:30.156" v="90341" actId="478"/>
          <ac:spMkLst>
            <pc:docMk/>
            <pc:sldMk cId="3896687080" sldId="1124"/>
            <ac:spMk id="16" creationId="{D5725E9D-2F64-17FE-9BFC-C3D95838CD1C}"/>
          </ac:spMkLst>
        </pc:spChg>
        <pc:spChg chg="add del mod">
          <ac:chgData name="Palit, Tapti" userId="dec6fbcd-7598-406a-8cbf-504d4a3bac15" providerId="ADAL" clId="{ECD42228-5B96-4A72-B268-C46DF994E6B7}" dt="2024-01-30T06:47:46.043" v="90357" actId="478"/>
          <ac:spMkLst>
            <pc:docMk/>
            <pc:sldMk cId="3896687080" sldId="1124"/>
            <ac:spMk id="18" creationId="{EC9C869C-357B-9CFA-16E1-ECB097B0BBE0}"/>
          </ac:spMkLst>
        </pc:spChg>
        <pc:spChg chg="mod">
          <ac:chgData name="Palit, Tapti" userId="dec6fbcd-7598-406a-8cbf-504d4a3bac15" providerId="ADAL" clId="{ECD42228-5B96-4A72-B268-C46DF994E6B7}" dt="2024-01-30T06:47:30.403" v="90352"/>
          <ac:spMkLst>
            <pc:docMk/>
            <pc:sldMk cId="3896687080" sldId="1124"/>
            <ac:spMk id="20" creationId="{7B08B087-4056-CB04-EFE3-EE6FDCEC262D}"/>
          </ac:spMkLst>
        </pc:spChg>
        <pc:spChg chg="mod">
          <ac:chgData name="Palit, Tapti" userId="dec6fbcd-7598-406a-8cbf-504d4a3bac15" providerId="ADAL" clId="{ECD42228-5B96-4A72-B268-C46DF994E6B7}" dt="2024-01-30T06:47:30.403" v="90352"/>
          <ac:spMkLst>
            <pc:docMk/>
            <pc:sldMk cId="3896687080" sldId="1124"/>
            <ac:spMk id="21" creationId="{6E2FE323-111B-195B-2163-C3802FD4A598}"/>
          </ac:spMkLst>
        </pc:spChg>
        <pc:spChg chg="mod">
          <ac:chgData name="Palit, Tapti" userId="dec6fbcd-7598-406a-8cbf-504d4a3bac15" providerId="ADAL" clId="{ECD42228-5B96-4A72-B268-C46DF994E6B7}" dt="2024-01-30T06:47:30.403" v="90352"/>
          <ac:spMkLst>
            <pc:docMk/>
            <pc:sldMk cId="3896687080" sldId="1124"/>
            <ac:spMk id="23" creationId="{A6523CEF-367C-F5DF-A1DA-0D75FC4FF623}"/>
          </ac:spMkLst>
        </pc:spChg>
        <pc:spChg chg="mod">
          <ac:chgData name="Palit, Tapti" userId="dec6fbcd-7598-406a-8cbf-504d4a3bac15" providerId="ADAL" clId="{ECD42228-5B96-4A72-B268-C46DF994E6B7}" dt="2024-01-30T06:47:30.403" v="90352"/>
          <ac:spMkLst>
            <pc:docMk/>
            <pc:sldMk cId="3896687080" sldId="1124"/>
            <ac:spMk id="24" creationId="{00085288-B7A7-A8ED-711E-5EBFC9CC0B2C}"/>
          </ac:spMkLst>
        </pc:spChg>
        <pc:spChg chg="mod">
          <ac:chgData name="Palit, Tapti" userId="dec6fbcd-7598-406a-8cbf-504d4a3bac15" providerId="ADAL" clId="{ECD42228-5B96-4A72-B268-C46DF994E6B7}" dt="2024-01-30T06:47:30.403" v="90352"/>
          <ac:spMkLst>
            <pc:docMk/>
            <pc:sldMk cId="3896687080" sldId="1124"/>
            <ac:spMk id="25" creationId="{BEACB857-9567-1FB6-C103-CE7715B2824F}"/>
          </ac:spMkLst>
        </pc:spChg>
        <pc:spChg chg="mod">
          <ac:chgData name="Palit, Tapti" userId="dec6fbcd-7598-406a-8cbf-504d4a3bac15" providerId="ADAL" clId="{ECD42228-5B96-4A72-B268-C46DF994E6B7}" dt="2024-01-30T06:47:30.403" v="90352"/>
          <ac:spMkLst>
            <pc:docMk/>
            <pc:sldMk cId="3896687080" sldId="1124"/>
            <ac:spMk id="26" creationId="{C1DBD8F2-6BC9-9EC1-CF7B-A32766D9F7A8}"/>
          </ac:spMkLst>
        </pc:spChg>
        <pc:spChg chg="mod">
          <ac:chgData name="Palit, Tapti" userId="dec6fbcd-7598-406a-8cbf-504d4a3bac15" providerId="ADAL" clId="{ECD42228-5B96-4A72-B268-C46DF994E6B7}" dt="2024-01-30T06:47:30.403" v="90352"/>
          <ac:spMkLst>
            <pc:docMk/>
            <pc:sldMk cId="3896687080" sldId="1124"/>
            <ac:spMk id="27" creationId="{90E54158-AEDA-1CE7-42AB-87F3C6927310}"/>
          </ac:spMkLst>
        </pc:spChg>
        <pc:spChg chg="add mod">
          <ac:chgData name="Palit, Tapti" userId="dec6fbcd-7598-406a-8cbf-504d4a3bac15" providerId="ADAL" clId="{ECD42228-5B96-4A72-B268-C46DF994E6B7}" dt="2024-01-31T01:38:30.648" v="94924" actId="1076"/>
          <ac:spMkLst>
            <pc:docMk/>
            <pc:sldMk cId="3896687080" sldId="1124"/>
            <ac:spMk id="29" creationId="{C326CCA7-FA18-97E3-801C-B404519E12AC}"/>
          </ac:spMkLst>
        </pc:spChg>
        <pc:spChg chg="add del mod">
          <ac:chgData name="Palit, Tapti" userId="dec6fbcd-7598-406a-8cbf-504d4a3bac15" providerId="ADAL" clId="{ECD42228-5B96-4A72-B268-C46DF994E6B7}" dt="2024-01-30T06:54:15.533" v="90454" actId="478"/>
          <ac:spMkLst>
            <pc:docMk/>
            <pc:sldMk cId="3896687080" sldId="1124"/>
            <ac:spMk id="30" creationId="{50A85849-589D-94B4-377B-7088D051A4D7}"/>
          </ac:spMkLst>
        </pc:spChg>
        <pc:spChg chg="add mod">
          <ac:chgData name="Palit, Tapti" userId="dec6fbcd-7598-406a-8cbf-504d4a3bac15" providerId="ADAL" clId="{ECD42228-5B96-4A72-B268-C46DF994E6B7}" dt="2024-01-31T01:38:30.648" v="94924" actId="1076"/>
          <ac:spMkLst>
            <pc:docMk/>
            <pc:sldMk cId="3896687080" sldId="1124"/>
            <ac:spMk id="31" creationId="{A44AD7C1-DF53-3446-3B22-9012B6CA3455}"/>
          </ac:spMkLst>
        </pc:spChg>
        <pc:spChg chg="add mod">
          <ac:chgData name="Palit, Tapti" userId="dec6fbcd-7598-406a-8cbf-504d4a3bac15" providerId="ADAL" clId="{ECD42228-5B96-4A72-B268-C46DF994E6B7}" dt="2024-01-31T01:38:30.648" v="94924" actId="1076"/>
          <ac:spMkLst>
            <pc:docMk/>
            <pc:sldMk cId="3896687080" sldId="1124"/>
            <ac:spMk id="32" creationId="{28E6B5CE-DD28-EBD7-4DC1-AFF2D994D22D}"/>
          </ac:spMkLst>
        </pc:spChg>
        <pc:spChg chg="add mod">
          <ac:chgData name="Palit, Tapti" userId="dec6fbcd-7598-406a-8cbf-504d4a3bac15" providerId="ADAL" clId="{ECD42228-5B96-4A72-B268-C46DF994E6B7}" dt="2024-01-31T01:38:30.648" v="94924" actId="1076"/>
          <ac:spMkLst>
            <pc:docMk/>
            <pc:sldMk cId="3896687080" sldId="1124"/>
            <ac:spMk id="33" creationId="{891A046A-6CBE-3879-CD36-50A8615298C5}"/>
          </ac:spMkLst>
        </pc:spChg>
        <pc:spChg chg="add mod">
          <ac:chgData name="Palit, Tapti" userId="dec6fbcd-7598-406a-8cbf-504d4a3bac15" providerId="ADAL" clId="{ECD42228-5B96-4A72-B268-C46DF994E6B7}" dt="2024-01-31T01:38:30.648" v="94924" actId="1076"/>
          <ac:spMkLst>
            <pc:docMk/>
            <pc:sldMk cId="3896687080" sldId="1124"/>
            <ac:spMk id="34" creationId="{33C6B0A7-08DB-6DD4-0DDC-C3D6E3DDCFF1}"/>
          </ac:spMkLst>
        </pc:spChg>
        <pc:spChg chg="del mod">
          <ac:chgData name="Palit, Tapti" userId="dec6fbcd-7598-406a-8cbf-504d4a3bac15" providerId="ADAL" clId="{ECD42228-5B96-4A72-B268-C46DF994E6B7}" dt="2024-01-30T06:53:13.931" v="90438" actId="478"/>
          <ac:spMkLst>
            <pc:docMk/>
            <pc:sldMk cId="3896687080" sldId="1124"/>
            <ac:spMk id="59" creationId="{A03F7B58-C380-4275-5E63-4440246092EB}"/>
          </ac:spMkLst>
        </pc:spChg>
        <pc:spChg chg="del mod">
          <ac:chgData name="Palit, Tapti" userId="dec6fbcd-7598-406a-8cbf-504d4a3bac15" providerId="ADAL" clId="{ECD42228-5B96-4A72-B268-C46DF994E6B7}" dt="2024-01-30T06:53:17.744" v="90439" actId="478"/>
          <ac:spMkLst>
            <pc:docMk/>
            <pc:sldMk cId="3896687080" sldId="1124"/>
            <ac:spMk id="60" creationId="{BB417B65-7E80-B118-4535-32442A59FD7B}"/>
          </ac:spMkLst>
        </pc:spChg>
        <pc:spChg chg="add del mod">
          <ac:chgData name="Palit, Tapti" userId="dec6fbcd-7598-406a-8cbf-504d4a3bac15" providerId="ADAL" clId="{ECD42228-5B96-4A72-B268-C46DF994E6B7}" dt="2024-01-30T06:52:49.750" v="90432" actId="6264"/>
          <ac:spMkLst>
            <pc:docMk/>
            <pc:sldMk cId="3896687080" sldId="1124"/>
            <ac:spMk id="3078" creationId="{182E18F3-25EE-7F69-D967-536F16488FDB}"/>
          </ac:spMkLst>
        </pc:spChg>
        <pc:spChg chg="add del mod">
          <ac:chgData name="Palit, Tapti" userId="dec6fbcd-7598-406a-8cbf-504d4a3bac15" providerId="ADAL" clId="{ECD42228-5B96-4A72-B268-C46DF994E6B7}" dt="2024-01-30T06:52:49.750" v="90432" actId="6264"/>
          <ac:spMkLst>
            <pc:docMk/>
            <pc:sldMk cId="3896687080" sldId="1124"/>
            <ac:spMk id="3079" creationId="{33ED5C47-88CD-ECAA-841D-C76A27E18E6F}"/>
          </ac:spMkLst>
        </pc:spChg>
        <pc:spChg chg="add del mod ord">
          <ac:chgData name="Palit, Tapti" userId="dec6fbcd-7598-406a-8cbf-504d4a3bac15" providerId="ADAL" clId="{ECD42228-5B96-4A72-B268-C46DF994E6B7}" dt="2024-01-30T06:53:27.229" v="90441" actId="478"/>
          <ac:spMkLst>
            <pc:docMk/>
            <pc:sldMk cId="3896687080" sldId="1124"/>
            <ac:spMk id="3080" creationId="{58A710BC-6863-4C62-B1B3-C4B2C498C71E}"/>
          </ac:spMkLst>
        </pc:spChg>
        <pc:spChg chg="add del mod">
          <ac:chgData name="Palit, Tapti" userId="dec6fbcd-7598-406a-8cbf-504d4a3bac15" providerId="ADAL" clId="{ECD42228-5B96-4A72-B268-C46DF994E6B7}" dt="2024-01-31T01:34:36.064" v="94893" actId="478"/>
          <ac:spMkLst>
            <pc:docMk/>
            <pc:sldMk cId="3896687080" sldId="1124"/>
            <ac:spMk id="3085" creationId="{937AA10A-920F-7D1C-E6FD-72A56F97A0FD}"/>
          </ac:spMkLst>
        </pc:spChg>
        <pc:spChg chg="add del mod">
          <ac:chgData name="Palit, Tapti" userId="dec6fbcd-7598-406a-8cbf-504d4a3bac15" providerId="ADAL" clId="{ECD42228-5B96-4A72-B268-C46DF994E6B7}" dt="2024-01-31T01:34:50.252" v="94896" actId="478"/>
          <ac:spMkLst>
            <pc:docMk/>
            <pc:sldMk cId="3896687080" sldId="1124"/>
            <ac:spMk id="3086" creationId="{593A451B-4039-0269-4EA6-9815307733E4}"/>
          </ac:spMkLst>
        </pc:spChg>
        <pc:spChg chg="add del mod">
          <ac:chgData name="Palit, Tapti" userId="dec6fbcd-7598-406a-8cbf-504d4a3bac15" providerId="ADAL" clId="{ECD42228-5B96-4A72-B268-C46DF994E6B7}" dt="2024-01-31T01:34:50.252" v="94896" actId="478"/>
          <ac:spMkLst>
            <pc:docMk/>
            <pc:sldMk cId="3896687080" sldId="1124"/>
            <ac:spMk id="3087" creationId="{E3EFACA3-3B4E-16BF-3ABD-68240EA45F15}"/>
          </ac:spMkLst>
        </pc:spChg>
        <pc:spChg chg="add del mod">
          <ac:chgData name="Palit, Tapti" userId="dec6fbcd-7598-406a-8cbf-504d4a3bac15" providerId="ADAL" clId="{ECD42228-5B96-4A72-B268-C46DF994E6B7}" dt="2024-01-31T01:34:50.252" v="94896" actId="478"/>
          <ac:spMkLst>
            <pc:docMk/>
            <pc:sldMk cId="3896687080" sldId="1124"/>
            <ac:spMk id="3088" creationId="{B04B1324-C379-9F9B-9E7E-50965A3855BD}"/>
          </ac:spMkLst>
        </pc:spChg>
        <pc:spChg chg="add del mod">
          <ac:chgData name="Palit, Tapti" userId="dec6fbcd-7598-406a-8cbf-504d4a3bac15" providerId="ADAL" clId="{ECD42228-5B96-4A72-B268-C46DF994E6B7}" dt="2024-01-31T01:34:50.252" v="94896" actId="478"/>
          <ac:spMkLst>
            <pc:docMk/>
            <pc:sldMk cId="3896687080" sldId="1124"/>
            <ac:spMk id="3089" creationId="{23DAFF67-80EC-95B5-9B8A-D8D7CA604A4F}"/>
          </ac:spMkLst>
        </pc:spChg>
        <pc:spChg chg="add del mod">
          <ac:chgData name="Palit, Tapti" userId="dec6fbcd-7598-406a-8cbf-504d4a3bac15" providerId="ADAL" clId="{ECD42228-5B96-4A72-B268-C46DF994E6B7}" dt="2024-01-31T01:34:32.837" v="94892" actId="478"/>
          <ac:spMkLst>
            <pc:docMk/>
            <pc:sldMk cId="3896687080" sldId="1124"/>
            <ac:spMk id="3090" creationId="{B126A3A6-B265-F1A1-A733-9F313E351DDB}"/>
          </ac:spMkLst>
        </pc:spChg>
        <pc:spChg chg="add del mod">
          <ac:chgData name="Palit, Tapti" userId="dec6fbcd-7598-406a-8cbf-504d4a3bac15" providerId="ADAL" clId="{ECD42228-5B96-4A72-B268-C46DF994E6B7}" dt="2024-01-31T01:34:50.252" v="94896" actId="478"/>
          <ac:spMkLst>
            <pc:docMk/>
            <pc:sldMk cId="3896687080" sldId="1124"/>
            <ac:spMk id="3091" creationId="{3B783634-7737-5FEC-B331-BFFC619FAAC7}"/>
          </ac:spMkLst>
        </pc:spChg>
        <pc:spChg chg="add del mod">
          <ac:chgData name="Palit, Tapti" userId="dec6fbcd-7598-406a-8cbf-504d4a3bac15" providerId="ADAL" clId="{ECD42228-5B96-4A72-B268-C46DF994E6B7}" dt="2024-01-31T01:34:41.422" v="94895" actId="478"/>
          <ac:spMkLst>
            <pc:docMk/>
            <pc:sldMk cId="3896687080" sldId="1124"/>
            <ac:spMk id="3092" creationId="{1D4469DD-DFF5-6BCA-C426-69303DCE5146}"/>
          </ac:spMkLst>
        </pc:spChg>
        <pc:spChg chg="add del mod">
          <ac:chgData name="Palit, Tapti" userId="dec6fbcd-7598-406a-8cbf-504d4a3bac15" providerId="ADAL" clId="{ECD42228-5B96-4A72-B268-C46DF994E6B7}" dt="2024-01-31T01:34:50.252" v="94896" actId="478"/>
          <ac:spMkLst>
            <pc:docMk/>
            <pc:sldMk cId="3896687080" sldId="1124"/>
            <ac:spMk id="3093" creationId="{685789C6-FF8C-162A-12CF-483786111FC9}"/>
          </ac:spMkLst>
        </pc:spChg>
        <pc:spChg chg="add del mod">
          <ac:chgData name="Palit, Tapti" userId="dec6fbcd-7598-406a-8cbf-504d4a3bac15" providerId="ADAL" clId="{ECD42228-5B96-4A72-B268-C46DF994E6B7}" dt="2024-01-31T01:34:39.085" v="94894" actId="478"/>
          <ac:spMkLst>
            <pc:docMk/>
            <pc:sldMk cId="3896687080" sldId="1124"/>
            <ac:spMk id="3094" creationId="{7E59F2A6-2A43-BC8E-C3D9-864B95B5273E}"/>
          </ac:spMkLst>
        </pc:spChg>
        <pc:grpChg chg="add del mod">
          <ac:chgData name="Palit, Tapti" userId="dec6fbcd-7598-406a-8cbf-504d4a3bac15" providerId="ADAL" clId="{ECD42228-5B96-4A72-B268-C46DF994E6B7}" dt="2024-01-30T06:55:04.559" v="90464" actId="478"/>
          <ac:grpSpMkLst>
            <pc:docMk/>
            <pc:sldMk cId="3896687080" sldId="1124"/>
            <ac:grpSpMk id="7" creationId="{3E0184B1-56EF-98A2-7FAE-9435B709A4C4}"/>
          </ac:grpSpMkLst>
        </pc:grpChg>
        <pc:grpChg chg="mod topLvl">
          <ac:chgData name="Palit, Tapti" userId="dec6fbcd-7598-406a-8cbf-504d4a3bac15" providerId="ADAL" clId="{ECD42228-5B96-4A72-B268-C46DF994E6B7}" dt="2024-01-31T01:38:30.648" v="94924" actId="1076"/>
          <ac:grpSpMkLst>
            <pc:docMk/>
            <pc:sldMk cId="3896687080" sldId="1124"/>
            <ac:grpSpMk id="8" creationId="{221518ED-C698-FC8F-70EC-01BBC2F703A1}"/>
          </ac:grpSpMkLst>
        </pc:grpChg>
        <pc:grpChg chg="add mod">
          <ac:chgData name="Palit, Tapti" userId="dec6fbcd-7598-406a-8cbf-504d4a3bac15" providerId="ADAL" clId="{ECD42228-5B96-4A72-B268-C46DF994E6B7}" dt="2024-01-31T01:38:30.648" v="94924" actId="1076"/>
          <ac:grpSpMkLst>
            <pc:docMk/>
            <pc:sldMk cId="3896687080" sldId="1124"/>
            <ac:grpSpMk id="10" creationId="{01685421-BDA5-C09F-058D-DBF46938EBBB}"/>
          </ac:grpSpMkLst>
        </pc:grpChg>
        <pc:grpChg chg="add mod">
          <ac:chgData name="Palit, Tapti" userId="dec6fbcd-7598-406a-8cbf-504d4a3bac15" providerId="ADAL" clId="{ECD42228-5B96-4A72-B268-C46DF994E6B7}" dt="2024-01-31T01:38:30.648" v="94924" actId="1076"/>
          <ac:grpSpMkLst>
            <pc:docMk/>
            <pc:sldMk cId="3896687080" sldId="1124"/>
            <ac:grpSpMk id="11" creationId="{E8F5E11A-0A5B-EE58-2EA2-89EFE3A587D5}"/>
          </ac:grpSpMkLst>
        </pc:grpChg>
        <pc:grpChg chg="add mod">
          <ac:chgData name="Palit, Tapti" userId="dec6fbcd-7598-406a-8cbf-504d4a3bac15" providerId="ADAL" clId="{ECD42228-5B96-4A72-B268-C46DF994E6B7}" dt="2024-01-31T01:38:30.648" v="94924" actId="1076"/>
          <ac:grpSpMkLst>
            <pc:docMk/>
            <pc:sldMk cId="3896687080" sldId="1124"/>
            <ac:grpSpMk id="12" creationId="{0D752D9A-C38B-C91E-6690-73A228E5F9F2}"/>
          </ac:grpSpMkLst>
        </pc:grpChg>
        <pc:grpChg chg="add mod">
          <ac:chgData name="Palit, Tapti" userId="dec6fbcd-7598-406a-8cbf-504d4a3bac15" providerId="ADAL" clId="{ECD42228-5B96-4A72-B268-C46DF994E6B7}" dt="2024-01-31T01:36:48.031" v="94913" actId="164"/>
          <ac:grpSpMkLst>
            <pc:docMk/>
            <pc:sldMk cId="3896687080" sldId="1124"/>
            <ac:grpSpMk id="15" creationId="{C4AD68BA-1977-6CED-C1CF-EC4004DC93D2}"/>
          </ac:grpSpMkLst>
        </pc:grpChg>
        <pc:grpChg chg="add mod">
          <ac:chgData name="Palit, Tapti" userId="dec6fbcd-7598-406a-8cbf-504d4a3bac15" providerId="ADAL" clId="{ECD42228-5B96-4A72-B268-C46DF994E6B7}" dt="2024-01-31T01:38:30.648" v="94924" actId="1076"/>
          <ac:grpSpMkLst>
            <pc:docMk/>
            <pc:sldMk cId="3896687080" sldId="1124"/>
            <ac:grpSpMk id="16" creationId="{5846B863-5941-D70E-F14B-970B0F8290F3}"/>
          </ac:grpSpMkLst>
        </pc:grpChg>
        <pc:grpChg chg="add del mod">
          <ac:chgData name="Palit, Tapti" userId="dec6fbcd-7598-406a-8cbf-504d4a3bac15" providerId="ADAL" clId="{ECD42228-5B96-4A72-B268-C46DF994E6B7}" dt="2024-01-30T06:47:40.684" v="90355" actId="478"/>
          <ac:grpSpMkLst>
            <pc:docMk/>
            <pc:sldMk cId="3896687080" sldId="1124"/>
            <ac:grpSpMk id="19" creationId="{D13FF52A-8861-228C-3259-EFAB1F67EEEF}"/>
          </ac:grpSpMkLst>
        </pc:grpChg>
        <pc:grpChg chg="add del mod">
          <ac:chgData name="Palit, Tapti" userId="dec6fbcd-7598-406a-8cbf-504d4a3bac15" providerId="ADAL" clId="{ECD42228-5B96-4A72-B268-C46DF994E6B7}" dt="2024-01-30T06:47:43.909" v="90356" actId="478"/>
          <ac:grpSpMkLst>
            <pc:docMk/>
            <pc:sldMk cId="3896687080" sldId="1124"/>
            <ac:grpSpMk id="22" creationId="{EE5F7B64-54E3-8CA8-5FAC-62240E131AD9}"/>
          </ac:grpSpMkLst>
        </pc:grpChg>
        <pc:grpChg chg="add mod">
          <ac:chgData name="Palit, Tapti" userId="dec6fbcd-7598-406a-8cbf-504d4a3bac15" providerId="ADAL" clId="{ECD42228-5B96-4A72-B268-C46DF994E6B7}" dt="2024-01-31T01:37:14.457" v="94920" actId="1076"/>
          <ac:grpSpMkLst>
            <pc:docMk/>
            <pc:sldMk cId="3896687080" sldId="1124"/>
            <ac:grpSpMk id="49" creationId="{31AB3B0F-4277-6AA4-E96B-540DA5FE22BD}"/>
          </ac:grpSpMkLst>
        </pc:grpChg>
        <pc:grpChg chg="add mod">
          <ac:chgData name="Palit, Tapti" userId="dec6fbcd-7598-406a-8cbf-504d4a3bac15" providerId="ADAL" clId="{ECD42228-5B96-4A72-B268-C46DF994E6B7}" dt="2024-01-31T01:37:08.480" v="94917" actId="1076"/>
          <ac:grpSpMkLst>
            <pc:docMk/>
            <pc:sldMk cId="3896687080" sldId="1124"/>
            <ac:grpSpMk id="50" creationId="{CCBE725C-C28A-B4F8-BA48-4A242D201186}"/>
          </ac:grpSpMkLst>
        </pc:grpChg>
        <pc:grpChg chg="add mod">
          <ac:chgData name="Palit, Tapti" userId="dec6fbcd-7598-406a-8cbf-504d4a3bac15" providerId="ADAL" clId="{ECD42228-5B96-4A72-B268-C46DF994E6B7}" dt="2024-01-31T01:37:12.352" v="94919" actId="1076"/>
          <ac:grpSpMkLst>
            <pc:docMk/>
            <pc:sldMk cId="3896687080" sldId="1124"/>
            <ac:grpSpMk id="51" creationId="{33AC9D74-CB1B-59D9-0648-280C9E2A2010}"/>
          </ac:grpSpMkLst>
        </pc:grpChg>
        <pc:picChg chg="add mod">
          <ac:chgData name="Palit, Tapti" userId="dec6fbcd-7598-406a-8cbf-504d4a3bac15" providerId="ADAL" clId="{ECD42228-5B96-4A72-B268-C46DF994E6B7}" dt="2024-01-31T01:38:30.648" v="94924" actId="1076"/>
          <ac:picMkLst>
            <pc:docMk/>
            <pc:sldMk cId="3896687080" sldId="1124"/>
            <ac:picMk id="5" creationId="{E81D91B0-A348-E959-9D54-3CF734ED2042}"/>
          </ac:picMkLst>
        </pc:picChg>
        <pc:picChg chg="add del mod">
          <ac:chgData name="Palit, Tapti" userId="dec6fbcd-7598-406a-8cbf-504d4a3bac15" providerId="ADAL" clId="{ECD42228-5B96-4A72-B268-C46DF994E6B7}" dt="2024-01-31T01:38:30.648" v="94924" actId="1076"/>
          <ac:picMkLst>
            <pc:docMk/>
            <pc:sldMk cId="3896687080" sldId="1124"/>
            <ac:picMk id="6" creationId="{4B958B1C-CDC1-BF47-AB32-F260E360FE8D}"/>
          </ac:picMkLst>
        </pc:picChg>
        <pc:picChg chg="add mod">
          <ac:chgData name="Palit, Tapti" userId="dec6fbcd-7598-406a-8cbf-504d4a3bac15" providerId="ADAL" clId="{ECD42228-5B96-4A72-B268-C46DF994E6B7}" dt="2024-01-31T01:38:30.648" v="94924" actId="1076"/>
          <ac:picMkLst>
            <pc:docMk/>
            <pc:sldMk cId="3896687080" sldId="1124"/>
            <ac:picMk id="17" creationId="{326585B3-FCF5-7CEF-61E2-D3123A56D460}"/>
          </ac:picMkLst>
        </pc:picChg>
        <pc:picChg chg="add mod">
          <ac:chgData name="Palit, Tapti" userId="dec6fbcd-7598-406a-8cbf-504d4a3bac15" providerId="ADAL" clId="{ECD42228-5B96-4A72-B268-C46DF994E6B7}" dt="2024-01-31T01:37:08.480" v="94917" actId="1076"/>
          <ac:picMkLst>
            <pc:docMk/>
            <pc:sldMk cId="3896687080" sldId="1124"/>
            <ac:picMk id="37" creationId="{6A2F111F-73E1-59C4-96A8-CE172A2B439E}"/>
          </ac:picMkLst>
        </pc:picChg>
        <pc:picChg chg="add mod">
          <ac:chgData name="Palit, Tapti" userId="dec6fbcd-7598-406a-8cbf-504d4a3bac15" providerId="ADAL" clId="{ECD42228-5B96-4A72-B268-C46DF994E6B7}" dt="2024-01-31T01:37:14.457" v="94920" actId="1076"/>
          <ac:picMkLst>
            <pc:docMk/>
            <pc:sldMk cId="3896687080" sldId="1124"/>
            <ac:picMk id="41" creationId="{B12C4C90-E70F-E883-A311-9D7305D4547D}"/>
          </ac:picMkLst>
        </pc:picChg>
        <pc:picChg chg="add mod">
          <ac:chgData name="Palit, Tapti" userId="dec6fbcd-7598-406a-8cbf-504d4a3bac15" providerId="ADAL" clId="{ECD42228-5B96-4A72-B268-C46DF994E6B7}" dt="2024-01-31T01:37:14.457" v="94920" actId="1076"/>
          <ac:picMkLst>
            <pc:docMk/>
            <pc:sldMk cId="3896687080" sldId="1124"/>
            <ac:picMk id="48" creationId="{06B10B71-1871-0FFA-03B2-81318E3869D7}"/>
          </ac:picMkLst>
        </pc:picChg>
        <pc:picChg chg="mod">
          <ac:chgData name="Palit, Tapti" userId="dec6fbcd-7598-406a-8cbf-504d4a3bac15" providerId="ADAL" clId="{ECD42228-5B96-4A72-B268-C46DF994E6B7}" dt="2024-01-31T01:37:12.352" v="94919" actId="1076"/>
          <ac:picMkLst>
            <pc:docMk/>
            <pc:sldMk cId="3896687080" sldId="1124"/>
            <ac:picMk id="52" creationId="{B7E08E81-F283-042B-0F74-9220C5E47265}"/>
          </ac:picMkLst>
        </pc:picChg>
        <pc:picChg chg="mod">
          <ac:chgData name="Palit, Tapti" userId="dec6fbcd-7598-406a-8cbf-504d4a3bac15" providerId="ADAL" clId="{ECD42228-5B96-4A72-B268-C46DF994E6B7}" dt="2024-01-31T01:37:12.352" v="94919" actId="1076"/>
          <ac:picMkLst>
            <pc:docMk/>
            <pc:sldMk cId="3896687080" sldId="1124"/>
            <ac:picMk id="53" creationId="{5F48B515-7C08-3720-4D8A-2AC11E66F731}"/>
          </ac:picMkLst>
        </pc:picChg>
        <pc:picChg chg="mod">
          <ac:chgData name="Palit, Tapti" userId="dec6fbcd-7598-406a-8cbf-504d4a3bac15" providerId="ADAL" clId="{ECD42228-5B96-4A72-B268-C46DF994E6B7}" dt="2024-01-31T01:37:12.352" v="94919" actId="1076"/>
          <ac:picMkLst>
            <pc:docMk/>
            <pc:sldMk cId="3896687080" sldId="1124"/>
            <ac:picMk id="54" creationId="{D7B70E8D-A42E-C252-9C0D-5CE3543B8BD5}"/>
          </ac:picMkLst>
        </pc:picChg>
        <pc:picChg chg="mod">
          <ac:chgData name="Palit, Tapti" userId="dec6fbcd-7598-406a-8cbf-504d4a3bac15" providerId="ADAL" clId="{ECD42228-5B96-4A72-B268-C46DF994E6B7}" dt="2024-01-31T01:37:12.352" v="94919" actId="1076"/>
          <ac:picMkLst>
            <pc:docMk/>
            <pc:sldMk cId="3896687080" sldId="1124"/>
            <ac:picMk id="55" creationId="{A0902ED6-BC2E-AE01-095F-2574C9C80F1B}"/>
          </ac:picMkLst>
        </pc:picChg>
        <pc:picChg chg="add mod">
          <ac:chgData name="Palit, Tapti" userId="dec6fbcd-7598-406a-8cbf-504d4a3bac15" providerId="ADAL" clId="{ECD42228-5B96-4A72-B268-C46DF994E6B7}" dt="2024-01-31T01:45:59.569" v="94932" actId="1076"/>
          <ac:picMkLst>
            <pc:docMk/>
            <pc:sldMk cId="3896687080" sldId="1124"/>
            <ac:picMk id="2050" creationId="{84E4954C-E5D5-19D5-7C71-00CB4FAE5CB0}"/>
          </ac:picMkLst>
        </pc:picChg>
        <pc:picChg chg="add mod">
          <ac:chgData name="Palit, Tapti" userId="dec6fbcd-7598-406a-8cbf-504d4a3bac15" providerId="ADAL" clId="{ECD42228-5B96-4A72-B268-C46DF994E6B7}" dt="2024-01-31T01:46:09.842" v="94936" actId="1076"/>
          <ac:picMkLst>
            <pc:docMk/>
            <pc:sldMk cId="3896687080" sldId="1124"/>
            <ac:picMk id="2052" creationId="{2D23F08C-D198-05E0-D58D-67AC7845C1AD}"/>
          </ac:picMkLst>
        </pc:picChg>
        <pc:picChg chg="add mod">
          <ac:chgData name="Palit, Tapti" userId="dec6fbcd-7598-406a-8cbf-504d4a3bac15" providerId="ADAL" clId="{ECD42228-5B96-4A72-B268-C46DF994E6B7}" dt="2024-01-31T01:37:08.480" v="94917" actId="1076"/>
          <ac:picMkLst>
            <pc:docMk/>
            <pc:sldMk cId="3896687080" sldId="1124"/>
            <ac:picMk id="3074" creationId="{76C524F4-BB43-B78A-115A-F1951B87950A}"/>
          </ac:picMkLst>
        </pc:picChg>
        <pc:cxnChg chg="add mod">
          <ac:chgData name="Palit, Tapti" userId="dec6fbcd-7598-406a-8cbf-504d4a3bac15" providerId="ADAL" clId="{ECD42228-5B96-4A72-B268-C46DF994E6B7}" dt="2024-01-31T01:38:30.648" v="94924" actId="1076"/>
          <ac:cxnSpMkLst>
            <pc:docMk/>
            <pc:sldMk cId="3896687080" sldId="1124"/>
            <ac:cxnSpMk id="28" creationId="{36F8F4A2-D3FA-C94B-CB78-ADC6C86A0F06}"/>
          </ac:cxnSpMkLst>
        </pc:cxnChg>
        <pc:cxnChg chg="add mod">
          <ac:chgData name="Palit, Tapti" userId="dec6fbcd-7598-406a-8cbf-504d4a3bac15" providerId="ADAL" clId="{ECD42228-5B96-4A72-B268-C46DF994E6B7}" dt="2024-01-31T01:37:08.480" v="94917" actId="1076"/>
          <ac:cxnSpMkLst>
            <pc:docMk/>
            <pc:sldMk cId="3896687080" sldId="1124"/>
            <ac:cxnSpMk id="38" creationId="{33810D5A-4D9C-CF93-445C-5E195D3144BD}"/>
          </ac:cxnSpMkLst>
        </pc:cxnChg>
        <pc:cxnChg chg="mod">
          <ac:chgData name="Palit, Tapti" userId="dec6fbcd-7598-406a-8cbf-504d4a3bac15" providerId="ADAL" clId="{ECD42228-5B96-4A72-B268-C46DF994E6B7}" dt="2024-01-31T01:37:12.352" v="94919" actId="1076"/>
          <ac:cxnSpMkLst>
            <pc:docMk/>
            <pc:sldMk cId="3896687080" sldId="1124"/>
            <ac:cxnSpMk id="56" creationId="{F3FBDBD8-8BC7-7202-68C6-16E842567C47}"/>
          </ac:cxnSpMkLst>
        </pc:cxnChg>
        <pc:cxnChg chg="mod">
          <ac:chgData name="Palit, Tapti" userId="dec6fbcd-7598-406a-8cbf-504d4a3bac15" providerId="ADAL" clId="{ECD42228-5B96-4A72-B268-C46DF994E6B7}" dt="2024-01-31T01:37:12.352" v="94919" actId="1076"/>
          <ac:cxnSpMkLst>
            <pc:docMk/>
            <pc:sldMk cId="3896687080" sldId="1124"/>
            <ac:cxnSpMk id="57" creationId="{24CCAA3D-3135-DFAD-653A-8161BE9C44D2}"/>
          </ac:cxnSpMkLst>
        </pc:cxnChg>
        <pc:cxnChg chg="mod">
          <ac:chgData name="Palit, Tapti" userId="dec6fbcd-7598-406a-8cbf-504d4a3bac15" providerId="ADAL" clId="{ECD42228-5B96-4A72-B268-C46DF994E6B7}" dt="2024-01-31T01:37:12.352" v="94919" actId="1076"/>
          <ac:cxnSpMkLst>
            <pc:docMk/>
            <pc:sldMk cId="3896687080" sldId="1124"/>
            <ac:cxnSpMk id="58" creationId="{503BC692-C119-F3A0-106D-62A789E21A69}"/>
          </ac:cxnSpMkLst>
        </pc:cxnChg>
      </pc:sldChg>
      <pc:sldChg chg="addSp delSp modSp add del mod">
        <pc:chgData name="Palit, Tapti" userId="dec6fbcd-7598-406a-8cbf-504d4a3bac15" providerId="ADAL" clId="{ECD42228-5B96-4A72-B268-C46DF994E6B7}" dt="2024-01-30T00:58:59.560" v="83450" actId="47"/>
        <pc:sldMkLst>
          <pc:docMk/>
          <pc:sldMk cId="2906794145" sldId="1125"/>
        </pc:sldMkLst>
        <pc:spChg chg="add mod">
          <ac:chgData name="Palit, Tapti" userId="dec6fbcd-7598-406a-8cbf-504d4a3bac15" providerId="ADAL" clId="{ECD42228-5B96-4A72-B268-C46DF994E6B7}" dt="2024-01-29T23:52:31.135" v="83086" actId="1076"/>
          <ac:spMkLst>
            <pc:docMk/>
            <pc:sldMk cId="2906794145" sldId="1125"/>
            <ac:spMk id="8" creationId="{E2F573C9-FBE3-C582-BF04-993759D44956}"/>
          </ac:spMkLst>
        </pc:spChg>
        <pc:spChg chg="add mod">
          <ac:chgData name="Palit, Tapti" userId="dec6fbcd-7598-406a-8cbf-504d4a3bac15" providerId="ADAL" clId="{ECD42228-5B96-4A72-B268-C46DF994E6B7}" dt="2024-01-29T23:52:40.743" v="83089" actId="1076"/>
          <ac:spMkLst>
            <pc:docMk/>
            <pc:sldMk cId="2906794145" sldId="1125"/>
            <ac:spMk id="14" creationId="{66060DBA-9034-76D5-05B2-AE0580942269}"/>
          </ac:spMkLst>
        </pc:spChg>
        <pc:spChg chg="mod">
          <ac:chgData name="Palit, Tapti" userId="dec6fbcd-7598-406a-8cbf-504d4a3bac15" providerId="ADAL" clId="{ECD42228-5B96-4A72-B268-C46DF994E6B7}" dt="2024-01-30T00:42:53.487" v="83115" actId="1076"/>
          <ac:spMkLst>
            <pc:docMk/>
            <pc:sldMk cId="2906794145" sldId="1125"/>
            <ac:spMk id="15" creationId="{632CDA17-2240-B34F-44F8-5573404E1E94}"/>
          </ac:spMkLst>
        </pc:spChg>
        <pc:spChg chg="add mod">
          <ac:chgData name="Palit, Tapti" userId="dec6fbcd-7598-406a-8cbf-504d4a3bac15" providerId="ADAL" clId="{ECD42228-5B96-4A72-B268-C46DF994E6B7}" dt="2024-01-29T23:52:31.135" v="83086" actId="1076"/>
          <ac:spMkLst>
            <pc:docMk/>
            <pc:sldMk cId="2906794145" sldId="1125"/>
            <ac:spMk id="19" creationId="{3BF2C539-FCDA-C84B-3616-825CDAC7B529}"/>
          </ac:spMkLst>
        </pc:spChg>
        <pc:spChg chg="add mod">
          <ac:chgData name="Palit, Tapti" userId="dec6fbcd-7598-406a-8cbf-504d4a3bac15" providerId="ADAL" clId="{ECD42228-5B96-4A72-B268-C46DF994E6B7}" dt="2024-01-30T00:43:01.263" v="83116" actId="1076"/>
          <ac:spMkLst>
            <pc:docMk/>
            <pc:sldMk cId="2906794145" sldId="1125"/>
            <ac:spMk id="21" creationId="{92768B26-839F-D918-A22C-48E525879E55}"/>
          </ac:spMkLst>
        </pc:spChg>
        <pc:spChg chg="add mod">
          <ac:chgData name="Palit, Tapti" userId="dec6fbcd-7598-406a-8cbf-504d4a3bac15" providerId="ADAL" clId="{ECD42228-5B96-4A72-B268-C46DF994E6B7}" dt="2024-01-30T00:44:47.441" v="83135"/>
          <ac:spMkLst>
            <pc:docMk/>
            <pc:sldMk cId="2906794145" sldId="1125"/>
            <ac:spMk id="22" creationId="{AD9E782D-B842-7776-26E3-D2ADBFDAEFE9}"/>
          </ac:spMkLst>
        </pc:spChg>
        <pc:spChg chg="del">
          <ac:chgData name="Palit, Tapti" userId="dec6fbcd-7598-406a-8cbf-504d4a3bac15" providerId="ADAL" clId="{ECD42228-5B96-4A72-B268-C46DF994E6B7}" dt="2024-01-30T00:44:47.029" v="83134" actId="478"/>
          <ac:spMkLst>
            <pc:docMk/>
            <pc:sldMk cId="2906794145" sldId="1125"/>
            <ac:spMk id="27" creationId="{A514031C-BE6B-B376-1F8D-A6CBB52D164E}"/>
          </ac:spMkLst>
        </pc:spChg>
        <pc:cxnChg chg="add mod">
          <ac:chgData name="Palit, Tapti" userId="dec6fbcd-7598-406a-8cbf-504d4a3bac15" providerId="ADAL" clId="{ECD42228-5B96-4A72-B268-C46DF994E6B7}" dt="2024-01-29T23:52:44.494" v="83090" actId="14100"/>
          <ac:cxnSpMkLst>
            <pc:docMk/>
            <pc:sldMk cId="2906794145" sldId="1125"/>
            <ac:cxnSpMk id="18" creationId="{6DC576F9-EE04-D5F5-5597-30B9DF79A19A}"/>
          </ac:cxnSpMkLst>
        </pc:cxnChg>
      </pc:sldChg>
      <pc:sldChg chg="addSp delSp modSp add mod modAnim modNotesTx">
        <pc:chgData name="Palit, Tapti" userId="dec6fbcd-7598-406a-8cbf-504d4a3bac15" providerId="ADAL" clId="{ECD42228-5B96-4A72-B268-C46DF994E6B7}" dt="2024-02-09T19:17:46.250" v="108702" actId="20577"/>
        <pc:sldMkLst>
          <pc:docMk/>
          <pc:sldMk cId="1907210277" sldId="1126"/>
        </pc:sldMkLst>
        <pc:spChg chg="add del mod">
          <ac:chgData name="Palit, Tapti" userId="dec6fbcd-7598-406a-8cbf-504d4a3bac15" providerId="ADAL" clId="{ECD42228-5B96-4A72-B268-C46DF994E6B7}" dt="2024-02-09T04:39:17.207" v="104442" actId="478"/>
          <ac:spMkLst>
            <pc:docMk/>
            <pc:sldMk cId="1907210277" sldId="1126"/>
            <ac:spMk id="2" creationId="{7BDD6DF6-98A0-6064-A2FB-21E37BAA61A9}"/>
          </ac:spMkLst>
        </pc:spChg>
        <pc:spChg chg="del">
          <ac:chgData name="Palit, Tapti" userId="dec6fbcd-7598-406a-8cbf-504d4a3bac15" providerId="ADAL" clId="{ECD42228-5B96-4A72-B268-C46DF994E6B7}" dt="2024-01-30T01:16:15.788" v="83686" actId="478"/>
          <ac:spMkLst>
            <pc:docMk/>
            <pc:sldMk cId="1907210277" sldId="1126"/>
            <ac:spMk id="5" creationId="{183ECB8E-03C0-B0D3-470A-5FC92381CE4D}"/>
          </ac:spMkLst>
        </pc:spChg>
        <pc:spChg chg="add mod">
          <ac:chgData name="Palit, Tapti" userId="dec6fbcd-7598-406a-8cbf-504d4a3bac15" providerId="ADAL" clId="{ECD42228-5B96-4A72-B268-C46DF994E6B7}" dt="2024-01-30T03:13:54.668" v="85229"/>
          <ac:spMkLst>
            <pc:docMk/>
            <pc:sldMk cId="1907210277" sldId="1126"/>
            <ac:spMk id="5" creationId="{90CE665F-3F16-E88F-A27A-912FB207BB2D}"/>
          </ac:spMkLst>
        </pc:spChg>
        <pc:spChg chg="add del mod">
          <ac:chgData name="Palit, Tapti" userId="dec6fbcd-7598-406a-8cbf-504d4a3bac15" providerId="ADAL" clId="{ECD42228-5B96-4A72-B268-C46DF994E6B7}" dt="2024-01-30T01:16:29.700" v="83689" actId="478"/>
          <ac:spMkLst>
            <pc:docMk/>
            <pc:sldMk cId="1907210277" sldId="1126"/>
            <ac:spMk id="8" creationId="{73566DC2-76D5-81CC-21A2-ED302146137E}"/>
          </ac:spMkLst>
        </pc:spChg>
        <pc:spChg chg="del">
          <ac:chgData name="Palit, Tapti" userId="dec6fbcd-7598-406a-8cbf-504d4a3bac15" providerId="ADAL" clId="{ECD42228-5B96-4A72-B268-C46DF994E6B7}" dt="2024-01-30T03:13:54.281" v="85228" actId="478"/>
          <ac:spMkLst>
            <pc:docMk/>
            <pc:sldMk cId="1907210277" sldId="1126"/>
            <ac:spMk id="9" creationId="{FEE50486-ED62-0211-8495-141514841F17}"/>
          </ac:spMkLst>
        </pc:spChg>
        <pc:spChg chg="del mod">
          <ac:chgData name="Palit, Tapti" userId="dec6fbcd-7598-406a-8cbf-504d4a3bac15" providerId="ADAL" clId="{ECD42228-5B96-4A72-B268-C46DF994E6B7}" dt="2024-01-30T01:16:15.788" v="83686" actId="478"/>
          <ac:spMkLst>
            <pc:docMk/>
            <pc:sldMk cId="1907210277" sldId="1126"/>
            <ac:spMk id="10" creationId="{10D98153-4479-02BF-2FCF-023EAF8C4F94}"/>
          </ac:spMkLst>
        </pc:spChg>
        <pc:spChg chg="mod">
          <ac:chgData name="Palit, Tapti" userId="dec6fbcd-7598-406a-8cbf-504d4a3bac15" providerId="ADAL" clId="{ECD42228-5B96-4A72-B268-C46DF994E6B7}" dt="2024-01-30T05:07:08.136" v="86971" actId="692"/>
          <ac:spMkLst>
            <pc:docMk/>
            <pc:sldMk cId="1907210277" sldId="1126"/>
            <ac:spMk id="11" creationId="{5CD12B5E-EED1-D7C2-F857-A3873CADFBBF}"/>
          </ac:spMkLst>
        </pc:spChg>
        <pc:spChg chg="del">
          <ac:chgData name="Palit, Tapti" userId="dec6fbcd-7598-406a-8cbf-504d4a3bac15" providerId="ADAL" clId="{ECD42228-5B96-4A72-B268-C46DF994E6B7}" dt="2024-01-30T01:16:15.788" v="83686" actId="478"/>
          <ac:spMkLst>
            <pc:docMk/>
            <pc:sldMk cId="1907210277" sldId="1126"/>
            <ac:spMk id="13" creationId="{B7304097-DFBF-D910-D073-D97AFE7F2778}"/>
          </ac:spMkLst>
        </pc:spChg>
        <pc:spChg chg="del">
          <ac:chgData name="Palit, Tapti" userId="dec6fbcd-7598-406a-8cbf-504d4a3bac15" providerId="ADAL" clId="{ECD42228-5B96-4A72-B268-C46DF994E6B7}" dt="2024-01-30T01:16:17.706" v="83687" actId="478"/>
          <ac:spMkLst>
            <pc:docMk/>
            <pc:sldMk cId="1907210277" sldId="1126"/>
            <ac:spMk id="14" creationId="{E7E615E4-1209-91C9-5D49-B54071413CD2}"/>
          </ac:spMkLst>
        </pc:spChg>
        <pc:spChg chg="mod">
          <ac:chgData name="Palit, Tapti" userId="dec6fbcd-7598-406a-8cbf-504d4a3bac15" providerId="ADAL" clId="{ECD42228-5B96-4A72-B268-C46DF994E6B7}" dt="2024-01-30T16:51:54.649" v="93084" actId="20577"/>
          <ac:spMkLst>
            <pc:docMk/>
            <pc:sldMk cId="1907210277" sldId="1126"/>
            <ac:spMk id="15" creationId="{632CDA17-2240-B34F-44F8-5573404E1E94}"/>
          </ac:spMkLst>
        </pc:spChg>
        <pc:spChg chg="del">
          <ac:chgData name="Palit, Tapti" userId="dec6fbcd-7598-406a-8cbf-504d4a3bac15" providerId="ADAL" clId="{ECD42228-5B96-4A72-B268-C46DF994E6B7}" dt="2024-01-30T01:16:15.788" v="83686" actId="478"/>
          <ac:spMkLst>
            <pc:docMk/>
            <pc:sldMk cId="1907210277" sldId="1126"/>
            <ac:spMk id="16" creationId="{4645C22E-44FF-BF81-7755-C7FCA524B6E1}"/>
          </ac:spMkLst>
        </pc:spChg>
        <pc:spChg chg="del">
          <ac:chgData name="Palit, Tapti" userId="dec6fbcd-7598-406a-8cbf-504d4a3bac15" providerId="ADAL" clId="{ECD42228-5B96-4A72-B268-C46DF994E6B7}" dt="2024-01-30T01:16:15.788" v="83686" actId="478"/>
          <ac:spMkLst>
            <pc:docMk/>
            <pc:sldMk cId="1907210277" sldId="1126"/>
            <ac:spMk id="17" creationId="{5ECEFDC6-8E69-121D-C0F4-8405CA0DE315}"/>
          </ac:spMkLst>
        </pc:spChg>
        <pc:spChg chg="add del mod">
          <ac:chgData name="Palit, Tapti" userId="dec6fbcd-7598-406a-8cbf-504d4a3bac15" providerId="ADAL" clId="{ECD42228-5B96-4A72-B268-C46DF994E6B7}" dt="2024-01-30T01:16:29.700" v="83689" actId="478"/>
          <ac:spMkLst>
            <pc:docMk/>
            <pc:sldMk cId="1907210277" sldId="1126"/>
            <ac:spMk id="18" creationId="{9CE7F821-8F5E-35E9-D3A0-9E108B9099D1}"/>
          </ac:spMkLst>
        </pc:spChg>
        <pc:spChg chg="add del mod">
          <ac:chgData name="Palit, Tapti" userId="dec6fbcd-7598-406a-8cbf-504d4a3bac15" providerId="ADAL" clId="{ECD42228-5B96-4A72-B268-C46DF994E6B7}" dt="2024-01-30T01:16:29.700" v="83689" actId="478"/>
          <ac:spMkLst>
            <pc:docMk/>
            <pc:sldMk cId="1907210277" sldId="1126"/>
            <ac:spMk id="20" creationId="{C920DD5B-0B19-3E68-9FDC-A6E22090974C}"/>
          </ac:spMkLst>
        </pc:spChg>
        <pc:spChg chg="add del mod">
          <ac:chgData name="Palit, Tapti" userId="dec6fbcd-7598-406a-8cbf-504d4a3bac15" providerId="ADAL" clId="{ECD42228-5B96-4A72-B268-C46DF994E6B7}" dt="2024-01-30T01:16:29.700" v="83689" actId="478"/>
          <ac:spMkLst>
            <pc:docMk/>
            <pc:sldMk cId="1907210277" sldId="1126"/>
            <ac:spMk id="21" creationId="{1FE74F5B-A5E2-CADA-511C-B67DB38E926A}"/>
          </ac:spMkLst>
        </pc:spChg>
        <pc:spChg chg="add del mod">
          <ac:chgData name="Palit, Tapti" userId="dec6fbcd-7598-406a-8cbf-504d4a3bac15" providerId="ADAL" clId="{ECD42228-5B96-4A72-B268-C46DF994E6B7}" dt="2024-01-30T00:56:01.164" v="83394" actId="478"/>
          <ac:spMkLst>
            <pc:docMk/>
            <pc:sldMk cId="1907210277" sldId="1126"/>
            <ac:spMk id="22" creationId="{F12D1A11-0B47-728C-AF38-90C067A06FFE}"/>
          </ac:spMkLst>
        </pc:spChg>
        <pc:spChg chg="add del mod">
          <ac:chgData name="Palit, Tapti" userId="dec6fbcd-7598-406a-8cbf-504d4a3bac15" providerId="ADAL" clId="{ECD42228-5B96-4A72-B268-C46DF994E6B7}" dt="2024-01-30T01:16:29.700" v="83689" actId="478"/>
          <ac:spMkLst>
            <pc:docMk/>
            <pc:sldMk cId="1907210277" sldId="1126"/>
            <ac:spMk id="23" creationId="{E1A621D9-0858-8CA7-5B75-A027ADBD5566}"/>
          </ac:spMkLst>
        </pc:spChg>
        <pc:spChg chg="add del mod">
          <ac:chgData name="Palit, Tapti" userId="dec6fbcd-7598-406a-8cbf-504d4a3bac15" providerId="ADAL" clId="{ECD42228-5B96-4A72-B268-C46DF994E6B7}" dt="2024-01-30T01:16:29.700" v="83689" actId="478"/>
          <ac:spMkLst>
            <pc:docMk/>
            <pc:sldMk cId="1907210277" sldId="1126"/>
            <ac:spMk id="24" creationId="{13D60017-8D4D-E6A3-7A15-401548A94A4A}"/>
          </ac:spMkLst>
        </pc:spChg>
        <pc:spChg chg="add del mod">
          <ac:chgData name="Palit, Tapti" userId="dec6fbcd-7598-406a-8cbf-504d4a3bac15" providerId="ADAL" clId="{ECD42228-5B96-4A72-B268-C46DF994E6B7}" dt="2024-01-30T01:10:29.636" v="83655" actId="478"/>
          <ac:spMkLst>
            <pc:docMk/>
            <pc:sldMk cId="1907210277" sldId="1126"/>
            <ac:spMk id="25" creationId="{00F6D4E2-7ADE-90D6-0A07-34901F37BAF1}"/>
          </ac:spMkLst>
        </pc:spChg>
        <pc:spChg chg="add mod">
          <ac:chgData name="Palit, Tapti" userId="dec6fbcd-7598-406a-8cbf-504d4a3bac15" providerId="ADAL" clId="{ECD42228-5B96-4A72-B268-C46DF994E6B7}" dt="2024-01-30T02:21:06.514" v="83877" actId="20577"/>
          <ac:spMkLst>
            <pc:docMk/>
            <pc:sldMk cId="1907210277" sldId="1126"/>
            <ac:spMk id="28" creationId="{0BB92474-9F7D-8583-B6E6-546EE2C35EA3}"/>
          </ac:spMkLst>
        </pc:spChg>
        <pc:spChg chg="del">
          <ac:chgData name="Palit, Tapti" userId="dec6fbcd-7598-406a-8cbf-504d4a3bac15" providerId="ADAL" clId="{ECD42228-5B96-4A72-B268-C46DF994E6B7}" dt="2024-01-30T01:16:15.788" v="83686" actId="478"/>
          <ac:spMkLst>
            <pc:docMk/>
            <pc:sldMk cId="1907210277" sldId="1126"/>
            <ac:spMk id="29" creationId="{B51B138B-CA6E-D442-540A-519FABFF1C4E}"/>
          </ac:spMkLst>
        </pc:spChg>
        <pc:spChg chg="add mod">
          <ac:chgData name="Palit, Tapti" userId="dec6fbcd-7598-406a-8cbf-504d4a3bac15" providerId="ADAL" clId="{ECD42228-5B96-4A72-B268-C46DF994E6B7}" dt="2024-01-30T01:16:18.125" v="83688"/>
          <ac:spMkLst>
            <pc:docMk/>
            <pc:sldMk cId="1907210277" sldId="1126"/>
            <ac:spMk id="30" creationId="{05EF7DC6-8C3C-5F09-D653-C3FF8565CAC3}"/>
          </ac:spMkLst>
        </pc:spChg>
        <pc:spChg chg="add mod">
          <ac:chgData name="Palit, Tapti" userId="dec6fbcd-7598-406a-8cbf-504d4a3bac15" providerId="ADAL" clId="{ECD42228-5B96-4A72-B268-C46DF994E6B7}" dt="2024-01-30T05:07:08.136" v="86971" actId="692"/>
          <ac:spMkLst>
            <pc:docMk/>
            <pc:sldMk cId="1907210277" sldId="1126"/>
            <ac:spMk id="31" creationId="{0245205A-3FF9-D000-F90C-EBE75ADC807A}"/>
          </ac:spMkLst>
        </pc:spChg>
        <pc:spChg chg="add mod">
          <ac:chgData name="Palit, Tapti" userId="dec6fbcd-7598-406a-8cbf-504d4a3bac15" providerId="ADAL" clId="{ECD42228-5B96-4A72-B268-C46DF994E6B7}" dt="2024-01-30T01:16:18.125" v="83688"/>
          <ac:spMkLst>
            <pc:docMk/>
            <pc:sldMk cId="1907210277" sldId="1126"/>
            <ac:spMk id="33" creationId="{E873247A-7CC7-2683-004D-5E70A1CAD89C}"/>
          </ac:spMkLst>
        </pc:spChg>
        <pc:spChg chg="add mod">
          <ac:chgData name="Palit, Tapti" userId="dec6fbcd-7598-406a-8cbf-504d4a3bac15" providerId="ADAL" clId="{ECD42228-5B96-4A72-B268-C46DF994E6B7}" dt="2024-01-30T01:16:18.125" v="83688"/>
          <ac:spMkLst>
            <pc:docMk/>
            <pc:sldMk cId="1907210277" sldId="1126"/>
            <ac:spMk id="34" creationId="{05C968E7-E1A8-C587-91D9-B8234207F430}"/>
          </ac:spMkLst>
        </pc:spChg>
        <pc:spChg chg="add mod">
          <ac:chgData name="Palit, Tapti" userId="dec6fbcd-7598-406a-8cbf-504d4a3bac15" providerId="ADAL" clId="{ECD42228-5B96-4A72-B268-C46DF994E6B7}" dt="2024-01-30T01:16:18.125" v="83688"/>
          <ac:spMkLst>
            <pc:docMk/>
            <pc:sldMk cId="1907210277" sldId="1126"/>
            <ac:spMk id="35" creationId="{C4940E9A-E616-8454-24F9-03094694FC3C}"/>
          </ac:spMkLst>
        </pc:spChg>
        <pc:spChg chg="add mod">
          <ac:chgData name="Palit, Tapti" userId="dec6fbcd-7598-406a-8cbf-504d4a3bac15" providerId="ADAL" clId="{ECD42228-5B96-4A72-B268-C46DF994E6B7}" dt="2024-01-30T01:16:18.125" v="83688"/>
          <ac:spMkLst>
            <pc:docMk/>
            <pc:sldMk cId="1907210277" sldId="1126"/>
            <ac:spMk id="36" creationId="{A70294A3-7D67-E544-CEA4-4FB19789C376}"/>
          </ac:spMkLst>
        </pc:spChg>
        <pc:spChg chg="mod topLvl">
          <ac:chgData name="Palit, Tapti" userId="dec6fbcd-7598-406a-8cbf-504d4a3bac15" providerId="ADAL" clId="{ECD42228-5B96-4A72-B268-C46DF994E6B7}" dt="2024-02-09T04:56:49.876" v="104547" actId="165"/>
          <ac:spMkLst>
            <pc:docMk/>
            <pc:sldMk cId="1907210277" sldId="1126"/>
            <ac:spMk id="38" creationId="{526C0130-E9D2-33FC-D7DC-863C280431E3}"/>
          </ac:spMkLst>
        </pc:spChg>
        <pc:spChg chg="mod topLvl">
          <ac:chgData name="Palit, Tapti" userId="dec6fbcd-7598-406a-8cbf-504d4a3bac15" providerId="ADAL" clId="{ECD42228-5B96-4A72-B268-C46DF994E6B7}" dt="2024-02-09T04:56:49.876" v="104547" actId="165"/>
          <ac:spMkLst>
            <pc:docMk/>
            <pc:sldMk cId="1907210277" sldId="1126"/>
            <ac:spMk id="39" creationId="{83E50C67-6D28-4F47-5D68-71433170D720}"/>
          </ac:spMkLst>
        </pc:spChg>
        <pc:spChg chg="mod topLvl">
          <ac:chgData name="Palit, Tapti" userId="dec6fbcd-7598-406a-8cbf-504d4a3bac15" providerId="ADAL" clId="{ECD42228-5B96-4A72-B268-C46DF994E6B7}" dt="2024-02-09T04:56:49.876" v="104547" actId="165"/>
          <ac:spMkLst>
            <pc:docMk/>
            <pc:sldMk cId="1907210277" sldId="1126"/>
            <ac:spMk id="41" creationId="{05FF6E8F-ABE7-1EBA-7007-E3E482D42494}"/>
          </ac:spMkLst>
        </pc:spChg>
        <pc:spChg chg="mod topLvl">
          <ac:chgData name="Palit, Tapti" userId="dec6fbcd-7598-406a-8cbf-504d4a3bac15" providerId="ADAL" clId="{ECD42228-5B96-4A72-B268-C46DF994E6B7}" dt="2024-02-09T19:17:46.250" v="108702" actId="20577"/>
          <ac:spMkLst>
            <pc:docMk/>
            <pc:sldMk cId="1907210277" sldId="1126"/>
            <ac:spMk id="43" creationId="{0BDD37DA-2DBB-5FB5-D3BE-254C7DC43683}"/>
          </ac:spMkLst>
        </pc:spChg>
        <pc:spChg chg="mod topLvl">
          <ac:chgData name="Palit, Tapti" userId="dec6fbcd-7598-406a-8cbf-504d4a3bac15" providerId="ADAL" clId="{ECD42228-5B96-4A72-B268-C46DF994E6B7}" dt="2024-02-09T04:56:49.876" v="104547" actId="165"/>
          <ac:spMkLst>
            <pc:docMk/>
            <pc:sldMk cId="1907210277" sldId="1126"/>
            <ac:spMk id="44" creationId="{9BA9965A-0AC8-FBE4-52A2-AB6B93B14C49}"/>
          </ac:spMkLst>
        </pc:spChg>
        <pc:spChg chg="mod topLvl">
          <ac:chgData name="Palit, Tapti" userId="dec6fbcd-7598-406a-8cbf-504d4a3bac15" providerId="ADAL" clId="{ECD42228-5B96-4A72-B268-C46DF994E6B7}" dt="2024-02-09T04:56:49.876" v="104547" actId="165"/>
          <ac:spMkLst>
            <pc:docMk/>
            <pc:sldMk cId="1907210277" sldId="1126"/>
            <ac:spMk id="45" creationId="{3F521C2C-DD78-07BC-A996-F48EF14ACE2D}"/>
          </ac:spMkLst>
        </pc:spChg>
        <pc:grpChg chg="add del mod">
          <ac:chgData name="Palit, Tapti" userId="dec6fbcd-7598-406a-8cbf-504d4a3bac15" providerId="ADAL" clId="{ECD42228-5B96-4A72-B268-C46DF994E6B7}" dt="2024-02-09T04:56:49.876" v="104547" actId="165"/>
          <ac:grpSpMkLst>
            <pc:docMk/>
            <pc:sldMk cId="1907210277" sldId="1126"/>
            <ac:grpSpMk id="37" creationId="{0841A27C-B68F-D177-7085-3CF57792204F}"/>
          </ac:grpSpMkLst>
        </pc:grpChg>
        <pc:picChg chg="add mod">
          <ac:chgData name="Palit, Tapti" userId="dec6fbcd-7598-406a-8cbf-504d4a3bac15" providerId="ADAL" clId="{ECD42228-5B96-4A72-B268-C46DF994E6B7}" dt="2024-01-30T01:16:18.125" v="83688"/>
          <ac:picMkLst>
            <pc:docMk/>
            <pc:sldMk cId="1907210277" sldId="1126"/>
            <ac:picMk id="32" creationId="{544F83E3-20A2-78E2-B296-8CC7CD68C350}"/>
          </ac:picMkLst>
        </pc:picChg>
        <pc:picChg chg="mod topLvl">
          <ac:chgData name="Palit, Tapti" userId="dec6fbcd-7598-406a-8cbf-504d4a3bac15" providerId="ADAL" clId="{ECD42228-5B96-4A72-B268-C46DF994E6B7}" dt="2024-02-09T04:56:49.876" v="104547" actId="165"/>
          <ac:picMkLst>
            <pc:docMk/>
            <pc:sldMk cId="1907210277" sldId="1126"/>
            <ac:picMk id="40" creationId="{7B19AC72-2D30-1B1D-30FF-50E14D0F1B81}"/>
          </ac:picMkLst>
        </pc:picChg>
        <pc:picChg chg="del mod">
          <ac:chgData name="Palit, Tapti" userId="dec6fbcd-7598-406a-8cbf-504d4a3bac15" providerId="ADAL" clId="{ECD42228-5B96-4A72-B268-C46DF994E6B7}" dt="2024-01-30T01:16:15.788" v="83686" actId="478"/>
          <ac:picMkLst>
            <pc:docMk/>
            <pc:sldMk cId="1907210277" sldId="1126"/>
            <ac:picMk id="1026" creationId="{FA72C589-D3CD-285E-5D5F-E6CB0EC94BDE}"/>
          </ac:picMkLst>
        </pc:picChg>
        <pc:picChg chg="add del mod">
          <ac:chgData name="Palit, Tapti" userId="dec6fbcd-7598-406a-8cbf-504d4a3bac15" providerId="ADAL" clId="{ECD42228-5B96-4A72-B268-C46DF994E6B7}" dt="2024-01-30T01:16:29.700" v="83689" actId="478"/>
          <ac:picMkLst>
            <pc:docMk/>
            <pc:sldMk cId="1907210277" sldId="1126"/>
            <ac:picMk id="2050" creationId="{B7BD09AD-3B0E-B4F6-950E-986213587B42}"/>
          </ac:picMkLst>
        </pc:picChg>
        <pc:cxnChg chg="del">
          <ac:chgData name="Palit, Tapti" userId="dec6fbcd-7598-406a-8cbf-504d4a3bac15" providerId="ADAL" clId="{ECD42228-5B96-4A72-B268-C46DF994E6B7}" dt="2024-01-30T01:16:15.788" v="83686" actId="478"/>
          <ac:cxnSpMkLst>
            <pc:docMk/>
            <pc:sldMk cId="1907210277" sldId="1126"/>
            <ac:cxnSpMk id="6" creationId="{9A228DE5-2A47-7DC0-AB7D-AA240CDBFA38}"/>
          </ac:cxnSpMkLst>
        </pc:cxnChg>
        <pc:cxnChg chg="del">
          <ac:chgData name="Palit, Tapti" userId="dec6fbcd-7598-406a-8cbf-504d4a3bac15" providerId="ADAL" clId="{ECD42228-5B96-4A72-B268-C46DF994E6B7}" dt="2024-01-30T01:16:15.788" v="83686" actId="478"/>
          <ac:cxnSpMkLst>
            <pc:docMk/>
            <pc:sldMk cId="1907210277" sldId="1126"/>
            <ac:cxnSpMk id="7" creationId="{61D65FAB-D08A-1F97-5A56-A0AFDCACE3EE}"/>
          </ac:cxnSpMkLst>
        </pc:cxnChg>
        <pc:cxnChg chg="add del mod">
          <ac:chgData name="Palit, Tapti" userId="dec6fbcd-7598-406a-8cbf-504d4a3bac15" providerId="ADAL" clId="{ECD42228-5B96-4A72-B268-C46DF994E6B7}" dt="2024-01-30T01:16:29.700" v="83689" actId="478"/>
          <ac:cxnSpMkLst>
            <pc:docMk/>
            <pc:sldMk cId="1907210277" sldId="1126"/>
            <ac:cxnSpMk id="19" creationId="{CFA081C0-990E-A9FB-5814-5B705AEE100C}"/>
          </ac:cxnSpMkLst>
        </pc:cxnChg>
        <pc:cxnChg chg="add mod">
          <ac:chgData name="Palit, Tapti" userId="dec6fbcd-7598-406a-8cbf-504d4a3bac15" providerId="ADAL" clId="{ECD42228-5B96-4A72-B268-C46DF994E6B7}" dt="2024-01-30T01:16:18.125" v="83688"/>
          <ac:cxnSpMkLst>
            <pc:docMk/>
            <pc:sldMk cId="1907210277" sldId="1126"/>
            <ac:cxnSpMk id="26" creationId="{7E94F37E-3FC5-7E82-D7C8-258C3D760675}"/>
          </ac:cxnSpMkLst>
        </pc:cxnChg>
        <pc:cxnChg chg="add mod">
          <ac:chgData name="Palit, Tapti" userId="dec6fbcd-7598-406a-8cbf-504d4a3bac15" providerId="ADAL" clId="{ECD42228-5B96-4A72-B268-C46DF994E6B7}" dt="2024-01-30T01:16:18.125" v="83688"/>
          <ac:cxnSpMkLst>
            <pc:docMk/>
            <pc:sldMk cId="1907210277" sldId="1126"/>
            <ac:cxnSpMk id="27" creationId="{EE1B3562-A45E-014C-0F32-09FB1CB49313}"/>
          </ac:cxnSpMkLst>
        </pc:cxnChg>
        <pc:cxnChg chg="mod topLvl">
          <ac:chgData name="Palit, Tapti" userId="dec6fbcd-7598-406a-8cbf-504d4a3bac15" providerId="ADAL" clId="{ECD42228-5B96-4A72-B268-C46DF994E6B7}" dt="2024-02-09T04:56:49.876" v="104547" actId="165"/>
          <ac:cxnSpMkLst>
            <pc:docMk/>
            <pc:sldMk cId="1907210277" sldId="1126"/>
            <ac:cxnSpMk id="42" creationId="{1CA58725-40B1-1166-C4B3-68D70D0843F8}"/>
          </ac:cxnSpMkLst>
        </pc:cxnChg>
      </pc:sldChg>
      <pc:sldChg chg="addSp delSp modSp add del mod modNotesTx">
        <pc:chgData name="Palit, Tapti" userId="dec6fbcd-7598-406a-8cbf-504d4a3bac15" providerId="ADAL" clId="{ECD42228-5B96-4A72-B268-C46DF994E6B7}" dt="2024-01-30T01:18:05.945" v="83705" actId="47"/>
        <pc:sldMkLst>
          <pc:docMk/>
          <pc:sldMk cId="2486230573" sldId="1127"/>
        </pc:sldMkLst>
        <pc:spChg chg="del">
          <ac:chgData name="Palit, Tapti" userId="dec6fbcd-7598-406a-8cbf-504d4a3bac15" providerId="ADAL" clId="{ECD42228-5B96-4A72-B268-C46DF994E6B7}" dt="2024-01-30T00:54:26.638" v="83371" actId="478"/>
          <ac:spMkLst>
            <pc:docMk/>
            <pc:sldMk cId="2486230573" sldId="1127"/>
            <ac:spMk id="2" creationId="{7BDD6DF6-98A0-6064-A2FB-21E37BAA61A9}"/>
          </ac:spMkLst>
        </pc:spChg>
        <pc:spChg chg="mod">
          <ac:chgData name="Palit, Tapti" userId="dec6fbcd-7598-406a-8cbf-504d4a3bac15" providerId="ADAL" clId="{ECD42228-5B96-4A72-B268-C46DF994E6B7}" dt="2024-01-30T01:12:36.839" v="83667" actId="14100"/>
          <ac:spMkLst>
            <pc:docMk/>
            <pc:sldMk cId="2486230573" sldId="1127"/>
            <ac:spMk id="8" creationId="{73566DC2-76D5-81CC-21A2-ED302146137E}"/>
          </ac:spMkLst>
        </pc:spChg>
        <pc:spChg chg="mod">
          <ac:chgData name="Palit, Tapti" userId="dec6fbcd-7598-406a-8cbf-504d4a3bac15" providerId="ADAL" clId="{ECD42228-5B96-4A72-B268-C46DF994E6B7}" dt="2024-01-30T01:12:16.328" v="83665" actId="14100"/>
          <ac:spMkLst>
            <pc:docMk/>
            <pc:sldMk cId="2486230573" sldId="1127"/>
            <ac:spMk id="10" creationId="{10D98153-4479-02BF-2FCF-023EAF8C4F94}"/>
          </ac:spMkLst>
        </pc:spChg>
        <pc:spChg chg="mod">
          <ac:chgData name="Palit, Tapti" userId="dec6fbcd-7598-406a-8cbf-504d4a3bac15" providerId="ADAL" clId="{ECD42228-5B96-4A72-B268-C46DF994E6B7}" dt="2024-01-30T01:12:16.328" v="83665" actId="14100"/>
          <ac:spMkLst>
            <pc:docMk/>
            <pc:sldMk cId="2486230573" sldId="1127"/>
            <ac:spMk id="11" creationId="{5CD12B5E-EED1-D7C2-F857-A3873CADFBBF}"/>
          </ac:spMkLst>
        </pc:spChg>
        <pc:spChg chg="del">
          <ac:chgData name="Palit, Tapti" userId="dec6fbcd-7598-406a-8cbf-504d4a3bac15" providerId="ADAL" clId="{ECD42228-5B96-4A72-B268-C46DF994E6B7}" dt="2024-01-30T00:56:22.205" v="83397" actId="478"/>
          <ac:spMkLst>
            <pc:docMk/>
            <pc:sldMk cId="2486230573" sldId="1127"/>
            <ac:spMk id="18" creationId="{9CE7F821-8F5E-35E9-D3A0-9E108B9099D1}"/>
          </ac:spMkLst>
        </pc:spChg>
        <pc:spChg chg="del">
          <ac:chgData name="Palit, Tapti" userId="dec6fbcd-7598-406a-8cbf-504d4a3bac15" providerId="ADAL" clId="{ECD42228-5B96-4A72-B268-C46DF994E6B7}" dt="2024-01-30T00:56:22.205" v="83397" actId="478"/>
          <ac:spMkLst>
            <pc:docMk/>
            <pc:sldMk cId="2486230573" sldId="1127"/>
            <ac:spMk id="20" creationId="{C920DD5B-0B19-3E68-9FDC-A6E22090974C}"/>
          </ac:spMkLst>
        </pc:spChg>
        <pc:spChg chg="del">
          <ac:chgData name="Palit, Tapti" userId="dec6fbcd-7598-406a-8cbf-504d4a3bac15" providerId="ADAL" clId="{ECD42228-5B96-4A72-B268-C46DF994E6B7}" dt="2024-01-30T00:56:22.205" v="83397" actId="478"/>
          <ac:spMkLst>
            <pc:docMk/>
            <pc:sldMk cId="2486230573" sldId="1127"/>
            <ac:spMk id="21" creationId="{1FE74F5B-A5E2-CADA-511C-B67DB38E926A}"/>
          </ac:spMkLst>
        </pc:spChg>
        <pc:spChg chg="del">
          <ac:chgData name="Palit, Tapti" userId="dec6fbcd-7598-406a-8cbf-504d4a3bac15" providerId="ADAL" clId="{ECD42228-5B96-4A72-B268-C46DF994E6B7}" dt="2024-01-30T00:56:05.751" v="83395" actId="478"/>
          <ac:spMkLst>
            <pc:docMk/>
            <pc:sldMk cId="2486230573" sldId="1127"/>
            <ac:spMk id="22" creationId="{F12D1A11-0B47-728C-AF38-90C067A06FFE}"/>
          </ac:spMkLst>
        </pc:spChg>
        <pc:spChg chg="del">
          <ac:chgData name="Palit, Tapti" userId="dec6fbcd-7598-406a-8cbf-504d4a3bac15" providerId="ADAL" clId="{ECD42228-5B96-4A72-B268-C46DF994E6B7}" dt="2024-01-30T00:56:22.205" v="83397" actId="478"/>
          <ac:spMkLst>
            <pc:docMk/>
            <pc:sldMk cId="2486230573" sldId="1127"/>
            <ac:spMk id="23" creationId="{E1A621D9-0858-8CA7-5B75-A027ADBD5566}"/>
          </ac:spMkLst>
        </pc:spChg>
        <pc:spChg chg="add mod">
          <ac:chgData name="Palit, Tapti" userId="dec6fbcd-7598-406a-8cbf-504d4a3bac15" providerId="ADAL" clId="{ECD42228-5B96-4A72-B268-C46DF994E6B7}" dt="2024-01-30T00:54:33.741" v="83372"/>
          <ac:spMkLst>
            <pc:docMk/>
            <pc:sldMk cId="2486230573" sldId="1127"/>
            <ac:spMk id="26" creationId="{8217CCF3-DBE5-D959-8FA5-2B0D27DCCF90}"/>
          </ac:spMkLst>
        </pc:spChg>
        <pc:spChg chg="add mod">
          <ac:chgData name="Palit, Tapti" userId="dec6fbcd-7598-406a-8cbf-504d4a3bac15" providerId="ADAL" clId="{ECD42228-5B96-4A72-B268-C46DF994E6B7}" dt="2024-01-30T00:54:43.986" v="83382" actId="1038"/>
          <ac:spMkLst>
            <pc:docMk/>
            <pc:sldMk cId="2486230573" sldId="1127"/>
            <ac:spMk id="28" creationId="{220B2034-DE3F-6408-2B6D-476B0033EE96}"/>
          </ac:spMkLst>
        </pc:spChg>
        <pc:spChg chg="mod">
          <ac:chgData name="Palit, Tapti" userId="dec6fbcd-7598-406a-8cbf-504d4a3bac15" providerId="ADAL" clId="{ECD42228-5B96-4A72-B268-C46DF994E6B7}" dt="2024-01-30T00:54:55.004" v="83384"/>
          <ac:spMkLst>
            <pc:docMk/>
            <pc:sldMk cId="2486230573" sldId="1127"/>
            <ac:spMk id="29" creationId="{B51B138B-CA6E-D442-540A-519FABFF1C4E}"/>
          </ac:spMkLst>
        </pc:spChg>
        <pc:spChg chg="add del mod">
          <ac:chgData name="Palit, Tapti" userId="dec6fbcd-7598-406a-8cbf-504d4a3bac15" providerId="ADAL" clId="{ECD42228-5B96-4A72-B268-C46DF994E6B7}" dt="2024-01-30T01:11:19.580" v="83660" actId="478"/>
          <ac:spMkLst>
            <pc:docMk/>
            <pc:sldMk cId="2486230573" sldId="1127"/>
            <ac:spMk id="31" creationId="{7469C2B7-1142-1307-6D2A-0CDA04984DE4}"/>
          </ac:spMkLst>
        </pc:spChg>
        <pc:spChg chg="add del mod">
          <ac:chgData name="Palit, Tapti" userId="dec6fbcd-7598-406a-8cbf-504d4a3bac15" providerId="ADAL" clId="{ECD42228-5B96-4A72-B268-C46DF994E6B7}" dt="2024-01-30T01:11:19.580" v="83660" actId="478"/>
          <ac:spMkLst>
            <pc:docMk/>
            <pc:sldMk cId="2486230573" sldId="1127"/>
            <ac:spMk id="33" creationId="{7C3F61FE-E53A-DBAC-3795-39862163F05A}"/>
          </ac:spMkLst>
        </pc:spChg>
        <pc:spChg chg="add del mod">
          <ac:chgData name="Palit, Tapti" userId="dec6fbcd-7598-406a-8cbf-504d4a3bac15" providerId="ADAL" clId="{ECD42228-5B96-4A72-B268-C46DF994E6B7}" dt="2024-01-30T01:11:19.580" v="83660" actId="478"/>
          <ac:spMkLst>
            <pc:docMk/>
            <pc:sldMk cId="2486230573" sldId="1127"/>
            <ac:spMk id="34" creationId="{B4C4A011-398A-8A75-0257-7F38A5B6D51C}"/>
          </ac:spMkLst>
        </pc:spChg>
        <pc:spChg chg="add del mod">
          <ac:chgData name="Palit, Tapti" userId="dec6fbcd-7598-406a-8cbf-504d4a3bac15" providerId="ADAL" clId="{ECD42228-5B96-4A72-B268-C46DF994E6B7}" dt="2024-01-30T01:11:19.580" v="83660" actId="478"/>
          <ac:spMkLst>
            <pc:docMk/>
            <pc:sldMk cId="2486230573" sldId="1127"/>
            <ac:spMk id="35" creationId="{DDBA92C2-8DB7-A296-E752-6A272110AF6A}"/>
          </ac:spMkLst>
        </pc:spChg>
        <pc:spChg chg="add mod">
          <ac:chgData name="Palit, Tapti" userId="dec6fbcd-7598-406a-8cbf-504d4a3bac15" providerId="ADAL" clId="{ECD42228-5B96-4A72-B268-C46DF994E6B7}" dt="2024-01-30T01:11:20.094" v="83661"/>
          <ac:spMkLst>
            <pc:docMk/>
            <pc:sldMk cId="2486230573" sldId="1127"/>
            <ac:spMk id="37" creationId="{1BC98B6D-08EB-9D7F-205D-4F33192D8970}"/>
          </ac:spMkLst>
        </pc:spChg>
        <pc:spChg chg="add mod">
          <ac:chgData name="Palit, Tapti" userId="dec6fbcd-7598-406a-8cbf-504d4a3bac15" providerId="ADAL" clId="{ECD42228-5B96-4A72-B268-C46DF994E6B7}" dt="2024-01-30T01:11:20.094" v="83661"/>
          <ac:spMkLst>
            <pc:docMk/>
            <pc:sldMk cId="2486230573" sldId="1127"/>
            <ac:spMk id="39" creationId="{5759D6F5-73F7-737A-D9FC-F3733ED80A88}"/>
          </ac:spMkLst>
        </pc:spChg>
        <pc:spChg chg="add mod">
          <ac:chgData name="Palit, Tapti" userId="dec6fbcd-7598-406a-8cbf-504d4a3bac15" providerId="ADAL" clId="{ECD42228-5B96-4A72-B268-C46DF994E6B7}" dt="2024-01-30T01:11:20.094" v="83661"/>
          <ac:spMkLst>
            <pc:docMk/>
            <pc:sldMk cId="2486230573" sldId="1127"/>
            <ac:spMk id="40" creationId="{5DBE9C2C-4F46-46D3-A6FC-7F83C24DD17A}"/>
          </ac:spMkLst>
        </pc:spChg>
        <pc:spChg chg="add mod">
          <ac:chgData name="Palit, Tapti" userId="dec6fbcd-7598-406a-8cbf-504d4a3bac15" providerId="ADAL" clId="{ECD42228-5B96-4A72-B268-C46DF994E6B7}" dt="2024-01-30T01:11:20.094" v="83661"/>
          <ac:spMkLst>
            <pc:docMk/>
            <pc:sldMk cId="2486230573" sldId="1127"/>
            <ac:spMk id="41" creationId="{D2F852B0-3E4C-1815-F183-2AAEC9B9C28D}"/>
          </ac:spMkLst>
        </pc:spChg>
        <pc:picChg chg="add mod">
          <ac:chgData name="Palit, Tapti" userId="dec6fbcd-7598-406a-8cbf-504d4a3bac15" providerId="ADAL" clId="{ECD42228-5B96-4A72-B268-C46DF994E6B7}" dt="2024-01-30T00:54:33.741" v="83372"/>
          <ac:picMkLst>
            <pc:docMk/>
            <pc:sldMk cId="2486230573" sldId="1127"/>
            <ac:picMk id="25" creationId="{EBE0CA88-ECCC-9171-B4E9-FF26C143EA31}"/>
          </ac:picMkLst>
        </pc:picChg>
        <pc:picChg chg="add mod">
          <ac:chgData name="Palit, Tapti" userId="dec6fbcd-7598-406a-8cbf-504d4a3bac15" providerId="ADAL" clId="{ECD42228-5B96-4A72-B268-C46DF994E6B7}" dt="2024-01-30T00:58:47.577" v="83424"/>
          <ac:picMkLst>
            <pc:docMk/>
            <pc:sldMk cId="2486230573" sldId="1127"/>
            <ac:picMk id="36" creationId="{CAE367BA-35D7-BD9B-69D1-7D2FBA591821}"/>
          </ac:picMkLst>
        </pc:picChg>
        <pc:cxnChg chg="del mod">
          <ac:chgData name="Palit, Tapti" userId="dec6fbcd-7598-406a-8cbf-504d4a3bac15" providerId="ADAL" clId="{ECD42228-5B96-4A72-B268-C46DF994E6B7}" dt="2024-01-30T00:56:22.205" v="83397" actId="478"/>
          <ac:cxnSpMkLst>
            <pc:docMk/>
            <pc:sldMk cId="2486230573" sldId="1127"/>
            <ac:cxnSpMk id="19" creationId="{CFA081C0-990E-A9FB-5814-5B705AEE100C}"/>
          </ac:cxnSpMkLst>
        </pc:cxnChg>
        <pc:cxnChg chg="add mod">
          <ac:chgData name="Palit, Tapti" userId="dec6fbcd-7598-406a-8cbf-504d4a3bac15" providerId="ADAL" clId="{ECD42228-5B96-4A72-B268-C46DF994E6B7}" dt="2024-01-30T00:54:47.190" v="83383" actId="14100"/>
          <ac:cxnSpMkLst>
            <pc:docMk/>
            <pc:sldMk cId="2486230573" sldId="1127"/>
            <ac:cxnSpMk id="27" creationId="{108A2BBC-6107-51EB-C7D8-A0DBB0AAB369}"/>
          </ac:cxnSpMkLst>
        </pc:cxnChg>
        <pc:cxnChg chg="add del mod">
          <ac:chgData name="Palit, Tapti" userId="dec6fbcd-7598-406a-8cbf-504d4a3bac15" providerId="ADAL" clId="{ECD42228-5B96-4A72-B268-C46DF994E6B7}" dt="2024-01-30T01:11:19.580" v="83660" actId="478"/>
          <ac:cxnSpMkLst>
            <pc:docMk/>
            <pc:sldMk cId="2486230573" sldId="1127"/>
            <ac:cxnSpMk id="32" creationId="{30CA09BA-4800-85A5-723B-137F858D6882}"/>
          </ac:cxnSpMkLst>
        </pc:cxnChg>
        <pc:cxnChg chg="add mod">
          <ac:chgData name="Palit, Tapti" userId="dec6fbcd-7598-406a-8cbf-504d4a3bac15" providerId="ADAL" clId="{ECD42228-5B96-4A72-B268-C46DF994E6B7}" dt="2024-01-30T01:11:20.094" v="83661"/>
          <ac:cxnSpMkLst>
            <pc:docMk/>
            <pc:sldMk cId="2486230573" sldId="1127"/>
            <ac:cxnSpMk id="38" creationId="{B023D479-37C6-4CA7-7693-B16D1BE647B8}"/>
          </ac:cxnSpMkLst>
        </pc:cxnChg>
      </pc:sldChg>
      <pc:sldChg chg="addSp delSp modSp add del mod modNotesTx">
        <pc:chgData name="Palit, Tapti" userId="dec6fbcd-7598-406a-8cbf-504d4a3bac15" providerId="ADAL" clId="{ECD42228-5B96-4A72-B268-C46DF994E6B7}" dt="2024-01-30T01:18:42.871" v="83710" actId="47"/>
        <pc:sldMkLst>
          <pc:docMk/>
          <pc:sldMk cId="3640734426" sldId="1128"/>
        </pc:sldMkLst>
        <pc:spChg chg="add mod">
          <ac:chgData name="Palit, Tapti" userId="dec6fbcd-7598-406a-8cbf-504d4a3bac15" providerId="ADAL" clId="{ECD42228-5B96-4A72-B268-C46DF994E6B7}" dt="2024-01-30T00:55:26.888" v="83387"/>
          <ac:spMkLst>
            <pc:docMk/>
            <pc:sldMk cId="3640734426" sldId="1128"/>
            <ac:spMk id="2" creationId="{F3B65564-8C78-3E12-3F3A-9D17DE1A4B4F}"/>
          </ac:spMkLst>
        </pc:spChg>
        <pc:spChg chg="mod">
          <ac:chgData name="Palit, Tapti" userId="dec6fbcd-7598-406a-8cbf-504d4a3bac15" providerId="ADAL" clId="{ECD42228-5B96-4A72-B268-C46DF994E6B7}" dt="2024-01-30T01:13:22.356" v="83674" actId="1035"/>
          <ac:spMkLst>
            <pc:docMk/>
            <pc:sldMk cId="3640734426" sldId="1128"/>
            <ac:spMk id="8" creationId="{73566DC2-76D5-81CC-21A2-ED302146137E}"/>
          </ac:spMkLst>
        </pc:spChg>
        <pc:spChg chg="mod">
          <ac:chgData name="Palit, Tapti" userId="dec6fbcd-7598-406a-8cbf-504d4a3bac15" providerId="ADAL" clId="{ECD42228-5B96-4A72-B268-C46DF994E6B7}" dt="2024-01-30T01:12:28.041" v="83666" actId="14100"/>
          <ac:spMkLst>
            <pc:docMk/>
            <pc:sldMk cId="3640734426" sldId="1128"/>
            <ac:spMk id="10" creationId="{10D98153-4479-02BF-2FCF-023EAF8C4F94}"/>
          </ac:spMkLst>
        </pc:spChg>
        <pc:spChg chg="mod">
          <ac:chgData name="Palit, Tapti" userId="dec6fbcd-7598-406a-8cbf-504d4a3bac15" providerId="ADAL" clId="{ECD42228-5B96-4A72-B268-C46DF994E6B7}" dt="2024-01-30T01:12:28.041" v="83666" actId="14100"/>
          <ac:spMkLst>
            <pc:docMk/>
            <pc:sldMk cId="3640734426" sldId="1128"/>
            <ac:spMk id="11" creationId="{5CD12B5E-EED1-D7C2-F857-A3873CADFBBF}"/>
          </ac:spMkLst>
        </pc:spChg>
        <pc:spChg chg="del">
          <ac:chgData name="Palit, Tapti" userId="dec6fbcd-7598-406a-8cbf-504d4a3bac15" providerId="ADAL" clId="{ECD42228-5B96-4A72-B268-C46DF994E6B7}" dt="2024-01-30T00:57:01.414" v="83403" actId="478"/>
          <ac:spMkLst>
            <pc:docMk/>
            <pc:sldMk cId="3640734426" sldId="1128"/>
            <ac:spMk id="18" creationId="{9CE7F821-8F5E-35E9-D3A0-9E108B9099D1}"/>
          </ac:spMkLst>
        </pc:spChg>
        <pc:spChg chg="del">
          <ac:chgData name="Palit, Tapti" userId="dec6fbcd-7598-406a-8cbf-504d4a3bac15" providerId="ADAL" clId="{ECD42228-5B96-4A72-B268-C46DF994E6B7}" dt="2024-01-30T00:57:01.414" v="83403" actId="478"/>
          <ac:spMkLst>
            <pc:docMk/>
            <pc:sldMk cId="3640734426" sldId="1128"/>
            <ac:spMk id="20" creationId="{C920DD5B-0B19-3E68-9FDC-A6E22090974C}"/>
          </ac:spMkLst>
        </pc:spChg>
        <pc:spChg chg="del">
          <ac:chgData name="Palit, Tapti" userId="dec6fbcd-7598-406a-8cbf-504d4a3bac15" providerId="ADAL" clId="{ECD42228-5B96-4A72-B268-C46DF994E6B7}" dt="2024-01-30T00:57:01.414" v="83403" actId="478"/>
          <ac:spMkLst>
            <pc:docMk/>
            <pc:sldMk cId="3640734426" sldId="1128"/>
            <ac:spMk id="21" creationId="{1FE74F5B-A5E2-CADA-511C-B67DB38E926A}"/>
          </ac:spMkLst>
        </pc:spChg>
        <pc:spChg chg="del">
          <ac:chgData name="Palit, Tapti" userId="dec6fbcd-7598-406a-8cbf-504d4a3bac15" providerId="ADAL" clId="{ECD42228-5B96-4A72-B268-C46DF994E6B7}" dt="2024-01-30T00:55:57.809" v="83393" actId="478"/>
          <ac:spMkLst>
            <pc:docMk/>
            <pc:sldMk cId="3640734426" sldId="1128"/>
            <ac:spMk id="22" creationId="{F12D1A11-0B47-728C-AF38-90C067A06FFE}"/>
          </ac:spMkLst>
        </pc:spChg>
        <pc:spChg chg="del">
          <ac:chgData name="Palit, Tapti" userId="dec6fbcd-7598-406a-8cbf-504d4a3bac15" providerId="ADAL" clId="{ECD42228-5B96-4A72-B268-C46DF994E6B7}" dt="2024-01-30T00:57:01.414" v="83403" actId="478"/>
          <ac:spMkLst>
            <pc:docMk/>
            <pc:sldMk cId="3640734426" sldId="1128"/>
            <ac:spMk id="23" creationId="{E1A621D9-0858-8CA7-5B75-A027ADBD5566}"/>
          </ac:spMkLst>
        </pc:spChg>
        <pc:spChg chg="add mod">
          <ac:chgData name="Palit, Tapti" userId="dec6fbcd-7598-406a-8cbf-504d4a3bac15" providerId="ADAL" clId="{ECD42228-5B96-4A72-B268-C46DF994E6B7}" dt="2024-01-30T01:12:55.831" v="83671" actId="1076"/>
          <ac:spMkLst>
            <pc:docMk/>
            <pc:sldMk cId="3640734426" sldId="1128"/>
            <ac:spMk id="30" creationId="{F4093C84-C4FB-3009-D9B0-D3D78CC19C59}"/>
          </ac:spMkLst>
        </pc:spChg>
        <pc:spChg chg="add mod">
          <ac:chgData name="Palit, Tapti" userId="dec6fbcd-7598-406a-8cbf-504d4a3bac15" providerId="ADAL" clId="{ECD42228-5B96-4A72-B268-C46DF994E6B7}" dt="2024-01-30T00:57:32.311" v="83409" actId="1076"/>
          <ac:spMkLst>
            <pc:docMk/>
            <pc:sldMk cId="3640734426" sldId="1128"/>
            <ac:spMk id="31" creationId="{85875F0A-BDB9-A741-1698-138AB179537F}"/>
          </ac:spMkLst>
        </pc:spChg>
        <pc:spChg chg="add mod">
          <ac:chgData name="Palit, Tapti" userId="dec6fbcd-7598-406a-8cbf-504d4a3bac15" providerId="ADAL" clId="{ECD42228-5B96-4A72-B268-C46DF994E6B7}" dt="2024-01-30T01:13:00.029" v="83672" actId="1076"/>
          <ac:spMkLst>
            <pc:docMk/>
            <pc:sldMk cId="3640734426" sldId="1128"/>
            <ac:spMk id="33" creationId="{44FC1F04-F4A0-CAD2-9AF3-E02422785443}"/>
          </ac:spMkLst>
        </pc:spChg>
        <pc:spChg chg="add del mod">
          <ac:chgData name="Palit, Tapti" userId="dec6fbcd-7598-406a-8cbf-504d4a3bac15" providerId="ADAL" clId="{ECD42228-5B96-4A72-B268-C46DF994E6B7}" dt="2024-01-30T01:12:48.999" v="83668" actId="478"/>
          <ac:spMkLst>
            <pc:docMk/>
            <pc:sldMk cId="3640734426" sldId="1128"/>
            <ac:spMk id="36" creationId="{EDD58A49-C928-EF51-6867-6557C724621B}"/>
          </ac:spMkLst>
        </pc:spChg>
        <pc:spChg chg="add del mod">
          <ac:chgData name="Palit, Tapti" userId="dec6fbcd-7598-406a-8cbf-504d4a3bac15" providerId="ADAL" clId="{ECD42228-5B96-4A72-B268-C46DF994E6B7}" dt="2024-01-30T01:12:48.999" v="83668" actId="478"/>
          <ac:spMkLst>
            <pc:docMk/>
            <pc:sldMk cId="3640734426" sldId="1128"/>
            <ac:spMk id="38" creationId="{39D78A29-B3E5-F842-26EB-5A40B18A3D2B}"/>
          </ac:spMkLst>
        </pc:spChg>
        <pc:spChg chg="add del mod">
          <ac:chgData name="Palit, Tapti" userId="dec6fbcd-7598-406a-8cbf-504d4a3bac15" providerId="ADAL" clId="{ECD42228-5B96-4A72-B268-C46DF994E6B7}" dt="2024-01-30T01:12:48.999" v="83668" actId="478"/>
          <ac:spMkLst>
            <pc:docMk/>
            <pc:sldMk cId="3640734426" sldId="1128"/>
            <ac:spMk id="39" creationId="{2F42C7FF-DA03-F9D8-4984-F4E0B90D9784}"/>
          </ac:spMkLst>
        </pc:spChg>
        <pc:spChg chg="add del mod">
          <ac:chgData name="Palit, Tapti" userId="dec6fbcd-7598-406a-8cbf-504d4a3bac15" providerId="ADAL" clId="{ECD42228-5B96-4A72-B268-C46DF994E6B7}" dt="2024-01-30T01:12:48.999" v="83668" actId="478"/>
          <ac:spMkLst>
            <pc:docMk/>
            <pc:sldMk cId="3640734426" sldId="1128"/>
            <ac:spMk id="40" creationId="{EA370BC4-E68B-1763-8939-4852AD39893A}"/>
          </ac:spMkLst>
        </pc:spChg>
        <pc:spChg chg="add mod">
          <ac:chgData name="Palit, Tapti" userId="dec6fbcd-7598-406a-8cbf-504d4a3bac15" providerId="ADAL" clId="{ECD42228-5B96-4A72-B268-C46DF994E6B7}" dt="2024-01-30T01:12:49.565" v="83669"/>
          <ac:spMkLst>
            <pc:docMk/>
            <pc:sldMk cId="3640734426" sldId="1128"/>
            <ac:spMk id="44" creationId="{ED741D06-172D-4F74-7D7F-A476F70471F1}"/>
          </ac:spMkLst>
        </pc:spChg>
        <pc:spChg chg="add mod">
          <ac:chgData name="Palit, Tapti" userId="dec6fbcd-7598-406a-8cbf-504d4a3bac15" providerId="ADAL" clId="{ECD42228-5B96-4A72-B268-C46DF994E6B7}" dt="2024-01-30T01:12:49.565" v="83669"/>
          <ac:spMkLst>
            <pc:docMk/>
            <pc:sldMk cId="3640734426" sldId="1128"/>
            <ac:spMk id="46" creationId="{0D75352D-DCCD-0972-8A2A-75677F7685A0}"/>
          </ac:spMkLst>
        </pc:spChg>
        <pc:spChg chg="add mod">
          <ac:chgData name="Palit, Tapti" userId="dec6fbcd-7598-406a-8cbf-504d4a3bac15" providerId="ADAL" clId="{ECD42228-5B96-4A72-B268-C46DF994E6B7}" dt="2024-01-30T01:12:49.565" v="83669"/>
          <ac:spMkLst>
            <pc:docMk/>
            <pc:sldMk cId="3640734426" sldId="1128"/>
            <ac:spMk id="47" creationId="{2FE56038-F022-686A-5603-12E0BF725206}"/>
          </ac:spMkLst>
        </pc:spChg>
        <pc:spChg chg="add mod">
          <ac:chgData name="Palit, Tapti" userId="dec6fbcd-7598-406a-8cbf-504d4a3bac15" providerId="ADAL" clId="{ECD42228-5B96-4A72-B268-C46DF994E6B7}" dt="2024-01-30T01:12:49.565" v="83669"/>
          <ac:spMkLst>
            <pc:docMk/>
            <pc:sldMk cId="3640734426" sldId="1128"/>
            <ac:spMk id="48" creationId="{E92AA9AB-F52B-EA7C-D2B6-6CBE76408535}"/>
          </ac:spMkLst>
        </pc:spChg>
        <pc:picChg chg="add mod">
          <ac:chgData name="Palit, Tapti" userId="dec6fbcd-7598-406a-8cbf-504d4a3bac15" providerId="ADAL" clId="{ECD42228-5B96-4A72-B268-C46DF994E6B7}" dt="2024-01-30T00:58:53.902" v="83449" actId="1038"/>
          <ac:picMkLst>
            <pc:docMk/>
            <pc:sldMk cId="3640734426" sldId="1128"/>
            <ac:picMk id="43" creationId="{195BB6E2-3618-DD21-322B-008C7D0D29E7}"/>
          </ac:picMkLst>
        </pc:picChg>
        <pc:cxnChg chg="del mod">
          <ac:chgData name="Palit, Tapti" userId="dec6fbcd-7598-406a-8cbf-504d4a3bac15" providerId="ADAL" clId="{ECD42228-5B96-4A72-B268-C46DF994E6B7}" dt="2024-01-30T00:57:01.414" v="83403" actId="478"/>
          <ac:cxnSpMkLst>
            <pc:docMk/>
            <pc:sldMk cId="3640734426" sldId="1128"/>
            <ac:cxnSpMk id="19" creationId="{CFA081C0-990E-A9FB-5814-5B705AEE100C}"/>
          </ac:cxnSpMkLst>
        </pc:cxnChg>
        <pc:cxnChg chg="add mod">
          <ac:chgData name="Palit, Tapti" userId="dec6fbcd-7598-406a-8cbf-504d4a3bac15" providerId="ADAL" clId="{ECD42228-5B96-4A72-B268-C46DF994E6B7}" dt="2024-01-30T01:12:55.831" v="83671" actId="1076"/>
          <ac:cxnSpMkLst>
            <pc:docMk/>
            <pc:sldMk cId="3640734426" sldId="1128"/>
            <ac:cxnSpMk id="32" creationId="{DCEEF1A6-0749-A1F5-E438-82A35F78D366}"/>
          </ac:cxnSpMkLst>
        </pc:cxnChg>
        <pc:cxnChg chg="add del mod">
          <ac:chgData name="Palit, Tapti" userId="dec6fbcd-7598-406a-8cbf-504d4a3bac15" providerId="ADAL" clId="{ECD42228-5B96-4A72-B268-C46DF994E6B7}" dt="2024-01-30T01:12:48.999" v="83668" actId="478"/>
          <ac:cxnSpMkLst>
            <pc:docMk/>
            <pc:sldMk cId="3640734426" sldId="1128"/>
            <ac:cxnSpMk id="37" creationId="{1414EE74-94CA-F082-AC79-F90F1B174A8C}"/>
          </ac:cxnSpMkLst>
        </pc:cxnChg>
        <pc:cxnChg chg="add mod">
          <ac:chgData name="Palit, Tapti" userId="dec6fbcd-7598-406a-8cbf-504d4a3bac15" providerId="ADAL" clId="{ECD42228-5B96-4A72-B268-C46DF994E6B7}" dt="2024-01-30T01:12:49.565" v="83669"/>
          <ac:cxnSpMkLst>
            <pc:docMk/>
            <pc:sldMk cId="3640734426" sldId="1128"/>
            <ac:cxnSpMk id="45" creationId="{E0CA28DB-8FCF-F53C-813B-DA538A3CBFA4}"/>
          </ac:cxnSpMkLst>
        </pc:cxnChg>
      </pc:sldChg>
      <pc:sldChg chg="addSp delSp modSp add mod modClrScheme chgLayout modNotesTx">
        <pc:chgData name="Palit, Tapti" userId="dec6fbcd-7598-406a-8cbf-504d4a3bac15" providerId="ADAL" clId="{ECD42228-5B96-4A72-B268-C46DF994E6B7}" dt="2024-02-12T19:21:05.393" v="112427" actId="20577"/>
        <pc:sldMkLst>
          <pc:docMk/>
          <pc:sldMk cId="1372902057" sldId="1129"/>
        </pc:sldMkLst>
        <pc:spChg chg="add mod">
          <ac:chgData name="Palit, Tapti" userId="dec6fbcd-7598-406a-8cbf-504d4a3bac15" providerId="ADAL" clId="{ECD42228-5B96-4A72-B268-C46DF994E6B7}" dt="2024-01-30T03:14:22.141" v="85235"/>
          <ac:spMkLst>
            <pc:docMk/>
            <pc:sldMk cId="1372902057" sldId="1129"/>
            <ac:spMk id="2" creationId="{0DEF62EF-5704-40E1-F95D-A048D20621C3}"/>
          </ac:spMkLst>
        </pc:spChg>
        <pc:spChg chg="del">
          <ac:chgData name="Palit, Tapti" userId="dec6fbcd-7598-406a-8cbf-504d4a3bac15" providerId="ADAL" clId="{ECD42228-5B96-4A72-B268-C46DF994E6B7}" dt="2024-01-30T01:00:43.277" v="83489" actId="478"/>
          <ac:spMkLst>
            <pc:docMk/>
            <pc:sldMk cId="1372902057" sldId="1129"/>
            <ac:spMk id="2" creationId="{7BDD6DF6-98A0-6064-A2FB-21E37BAA61A9}"/>
          </ac:spMkLst>
        </pc:spChg>
        <pc:spChg chg="mod ord">
          <ac:chgData name="Palit, Tapti" userId="dec6fbcd-7598-406a-8cbf-504d4a3bac15" providerId="ADAL" clId="{ECD42228-5B96-4A72-B268-C46DF994E6B7}" dt="2024-01-30T01:07:02.965" v="83623" actId="700"/>
          <ac:spMkLst>
            <pc:docMk/>
            <pc:sldMk cId="1372902057" sldId="1129"/>
            <ac:spMk id="3" creationId="{F41F5800-0C87-D92F-5B6B-52E096B070E2}"/>
          </ac:spMkLst>
        </pc:spChg>
        <pc:spChg chg="mod ord">
          <ac:chgData name="Palit, Tapti" userId="dec6fbcd-7598-406a-8cbf-504d4a3bac15" providerId="ADAL" clId="{ECD42228-5B96-4A72-B268-C46DF994E6B7}" dt="2024-01-30T01:07:02.965" v="83623" actId="700"/>
          <ac:spMkLst>
            <pc:docMk/>
            <pc:sldMk cId="1372902057" sldId="1129"/>
            <ac:spMk id="4" creationId="{72B504F4-99B0-8DB2-F091-585A12AE0CD7}"/>
          </ac:spMkLst>
        </pc:spChg>
        <pc:spChg chg="mod">
          <ac:chgData name="Palit, Tapti" userId="dec6fbcd-7598-406a-8cbf-504d4a3bac15" providerId="ADAL" clId="{ECD42228-5B96-4A72-B268-C46DF994E6B7}" dt="2024-01-30T01:06:23.071" v="83618" actId="1076"/>
          <ac:spMkLst>
            <pc:docMk/>
            <pc:sldMk cId="1372902057" sldId="1129"/>
            <ac:spMk id="5" creationId="{183ECB8E-03C0-B0D3-470A-5FC92381CE4D}"/>
          </ac:spMkLst>
        </pc:spChg>
        <pc:spChg chg="mod">
          <ac:chgData name="Palit, Tapti" userId="dec6fbcd-7598-406a-8cbf-504d4a3bac15" providerId="ADAL" clId="{ECD42228-5B96-4A72-B268-C46DF994E6B7}" dt="2024-01-30T05:08:08.031" v="86978" actId="692"/>
          <ac:spMkLst>
            <pc:docMk/>
            <pc:sldMk cId="1372902057" sldId="1129"/>
            <ac:spMk id="8" creationId="{73566DC2-76D5-81CC-21A2-ED302146137E}"/>
          </ac:spMkLst>
        </pc:spChg>
        <pc:spChg chg="del mod">
          <ac:chgData name="Palit, Tapti" userId="dec6fbcd-7598-406a-8cbf-504d4a3bac15" providerId="ADAL" clId="{ECD42228-5B96-4A72-B268-C46DF994E6B7}" dt="2024-01-30T03:14:21.764" v="85234" actId="478"/>
          <ac:spMkLst>
            <pc:docMk/>
            <pc:sldMk cId="1372902057" sldId="1129"/>
            <ac:spMk id="9" creationId="{FEE50486-ED62-0211-8495-141514841F17}"/>
          </ac:spMkLst>
        </pc:spChg>
        <pc:spChg chg="mod">
          <ac:chgData name="Palit, Tapti" userId="dec6fbcd-7598-406a-8cbf-504d4a3bac15" providerId="ADAL" clId="{ECD42228-5B96-4A72-B268-C46DF994E6B7}" dt="2024-01-30T05:08:04.406" v="86977" actId="692"/>
          <ac:spMkLst>
            <pc:docMk/>
            <pc:sldMk cId="1372902057" sldId="1129"/>
            <ac:spMk id="10" creationId="{10D98153-4479-02BF-2FCF-023EAF8C4F94}"/>
          </ac:spMkLst>
        </pc:spChg>
        <pc:spChg chg="mod">
          <ac:chgData name="Palit, Tapti" userId="dec6fbcd-7598-406a-8cbf-504d4a3bac15" providerId="ADAL" clId="{ECD42228-5B96-4A72-B268-C46DF994E6B7}" dt="2024-01-30T05:08:04.406" v="86977" actId="692"/>
          <ac:spMkLst>
            <pc:docMk/>
            <pc:sldMk cId="1372902057" sldId="1129"/>
            <ac:spMk id="11" creationId="{5CD12B5E-EED1-D7C2-F857-A3873CADFBBF}"/>
          </ac:spMkLst>
        </pc:spChg>
        <pc:spChg chg="mod">
          <ac:chgData name="Palit, Tapti" userId="dec6fbcd-7598-406a-8cbf-504d4a3bac15" providerId="ADAL" clId="{ECD42228-5B96-4A72-B268-C46DF994E6B7}" dt="2024-01-30T01:06:23.071" v="83618" actId="1076"/>
          <ac:spMkLst>
            <pc:docMk/>
            <pc:sldMk cId="1372902057" sldId="1129"/>
            <ac:spMk id="13" creationId="{B7304097-DFBF-D910-D073-D97AFE7F2778}"/>
          </ac:spMkLst>
        </pc:spChg>
        <pc:spChg chg="mod">
          <ac:chgData name="Palit, Tapti" userId="dec6fbcd-7598-406a-8cbf-504d4a3bac15" providerId="ADAL" clId="{ECD42228-5B96-4A72-B268-C46DF994E6B7}" dt="2024-01-30T01:06:23.071" v="83618" actId="1076"/>
          <ac:spMkLst>
            <pc:docMk/>
            <pc:sldMk cId="1372902057" sldId="1129"/>
            <ac:spMk id="14" creationId="{E7E615E4-1209-91C9-5D49-B54071413CD2}"/>
          </ac:spMkLst>
        </pc:spChg>
        <pc:spChg chg="mod">
          <ac:chgData name="Palit, Tapti" userId="dec6fbcd-7598-406a-8cbf-504d4a3bac15" providerId="ADAL" clId="{ECD42228-5B96-4A72-B268-C46DF994E6B7}" dt="2024-01-30T19:44:02.285" v="94719" actId="14100"/>
          <ac:spMkLst>
            <pc:docMk/>
            <pc:sldMk cId="1372902057" sldId="1129"/>
            <ac:spMk id="15" creationId="{632CDA17-2240-B34F-44F8-5573404E1E94}"/>
          </ac:spMkLst>
        </pc:spChg>
        <pc:spChg chg="mod">
          <ac:chgData name="Palit, Tapti" userId="dec6fbcd-7598-406a-8cbf-504d4a3bac15" providerId="ADAL" clId="{ECD42228-5B96-4A72-B268-C46DF994E6B7}" dt="2024-01-30T01:06:23.071" v="83618" actId="1076"/>
          <ac:spMkLst>
            <pc:docMk/>
            <pc:sldMk cId="1372902057" sldId="1129"/>
            <ac:spMk id="16" creationId="{4645C22E-44FF-BF81-7755-C7FCA524B6E1}"/>
          </ac:spMkLst>
        </pc:spChg>
        <pc:spChg chg="mod">
          <ac:chgData name="Palit, Tapti" userId="dec6fbcd-7598-406a-8cbf-504d4a3bac15" providerId="ADAL" clId="{ECD42228-5B96-4A72-B268-C46DF994E6B7}" dt="2024-01-30T01:06:23.071" v="83618" actId="1076"/>
          <ac:spMkLst>
            <pc:docMk/>
            <pc:sldMk cId="1372902057" sldId="1129"/>
            <ac:spMk id="17" creationId="{5ECEFDC6-8E69-121D-C0F4-8405CA0DE315}"/>
          </ac:spMkLst>
        </pc:spChg>
        <pc:spChg chg="del mod">
          <ac:chgData name="Palit, Tapti" userId="dec6fbcd-7598-406a-8cbf-504d4a3bac15" providerId="ADAL" clId="{ECD42228-5B96-4A72-B268-C46DF994E6B7}" dt="2024-01-30T01:14:17.718" v="83679" actId="478"/>
          <ac:spMkLst>
            <pc:docMk/>
            <pc:sldMk cId="1372902057" sldId="1129"/>
            <ac:spMk id="18" creationId="{9CE7F821-8F5E-35E9-D3A0-9E108B9099D1}"/>
          </ac:spMkLst>
        </pc:spChg>
        <pc:spChg chg="del mod">
          <ac:chgData name="Palit, Tapti" userId="dec6fbcd-7598-406a-8cbf-504d4a3bac15" providerId="ADAL" clId="{ECD42228-5B96-4A72-B268-C46DF994E6B7}" dt="2024-01-30T01:14:17.718" v="83679" actId="478"/>
          <ac:spMkLst>
            <pc:docMk/>
            <pc:sldMk cId="1372902057" sldId="1129"/>
            <ac:spMk id="20" creationId="{C920DD5B-0B19-3E68-9FDC-A6E22090974C}"/>
          </ac:spMkLst>
        </pc:spChg>
        <pc:spChg chg="del mod">
          <ac:chgData name="Palit, Tapti" userId="dec6fbcd-7598-406a-8cbf-504d4a3bac15" providerId="ADAL" clId="{ECD42228-5B96-4A72-B268-C46DF994E6B7}" dt="2024-01-30T01:14:17.718" v="83679" actId="478"/>
          <ac:spMkLst>
            <pc:docMk/>
            <pc:sldMk cId="1372902057" sldId="1129"/>
            <ac:spMk id="21" creationId="{1FE74F5B-A5E2-CADA-511C-B67DB38E926A}"/>
          </ac:spMkLst>
        </pc:spChg>
        <pc:spChg chg="add del mod ord">
          <ac:chgData name="Palit, Tapti" userId="dec6fbcd-7598-406a-8cbf-504d4a3bac15" providerId="ADAL" clId="{ECD42228-5B96-4A72-B268-C46DF994E6B7}" dt="2024-01-30T01:03:49.620" v="83595" actId="478"/>
          <ac:spMkLst>
            <pc:docMk/>
            <pc:sldMk cId="1372902057" sldId="1129"/>
            <ac:spMk id="22" creationId="{E87570F9-3D26-4EF2-7195-5F55947EE93D}"/>
          </ac:spMkLst>
        </pc:spChg>
        <pc:spChg chg="del mod">
          <ac:chgData name="Palit, Tapti" userId="dec6fbcd-7598-406a-8cbf-504d4a3bac15" providerId="ADAL" clId="{ECD42228-5B96-4A72-B268-C46DF994E6B7}" dt="2024-01-30T01:14:17.718" v="83679" actId="478"/>
          <ac:spMkLst>
            <pc:docMk/>
            <pc:sldMk cId="1372902057" sldId="1129"/>
            <ac:spMk id="23" creationId="{E1A621D9-0858-8CA7-5B75-A027ADBD5566}"/>
          </ac:spMkLst>
        </pc:spChg>
        <pc:spChg chg="mod">
          <ac:chgData name="Palit, Tapti" userId="dec6fbcd-7598-406a-8cbf-504d4a3bac15" providerId="ADAL" clId="{ECD42228-5B96-4A72-B268-C46DF994E6B7}" dt="2024-01-30T01:16:45.178" v="83691" actId="164"/>
          <ac:spMkLst>
            <pc:docMk/>
            <pc:sldMk cId="1372902057" sldId="1129"/>
            <ac:spMk id="24" creationId="{13D60017-8D4D-E6A3-7A15-401548A94A4A}"/>
          </ac:spMkLst>
        </pc:spChg>
        <pc:spChg chg="add mod">
          <ac:chgData name="Palit, Tapti" userId="dec6fbcd-7598-406a-8cbf-504d4a3bac15" providerId="ADAL" clId="{ECD42228-5B96-4A72-B268-C46DF994E6B7}" dt="2024-01-30T19:43:54.278" v="94716" actId="14100"/>
          <ac:spMkLst>
            <pc:docMk/>
            <pc:sldMk cId="1372902057" sldId="1129"/>
            <ac:spMk id="25" creationId="{D8CE2F53-4EA6-D6D2-4026-CEDAAC13FFF1}"/>
          </ac:spMkLst>
        </pc:spChg>
        <pc:spChg chg="add del mod">
          <ac:chgData name="Palit, Tapti" userId="dec6fbcd-7598-406a-8cbf-504d4a3bac15" providerId="ADAL" clId="{ECD42228-5B96-4A72-B268-C46DF994E6B7}" dt="2024-01-30T01:06:59.383" v="83622" actId="6264"/>
          <ac:spMkLst>
            <pc:docMk/>
            <pc:sldMk cId="1372902057" sldId="1129"/>
            <ac:spMk id="26" creationId="{1CA71B15-11F3-7A7F-6A65-21725E086090}"/>
          </ac:spMkLst>
        </pc:spChg>
        <pc:spChg chg="add del mod">
          <ac:chgData name="Palit, Tapti" userId="dec6fbcd-7598-406a-8cbf-504d4a3bac15" providerId="ADAL" clId="{ECD42228-5B96-4A72-B268-C46DF994E6B7}" dt="2024-01-30T01:06:59.383" v="83622" actId="6264"/>
          <ac:spMkLst>
            <pc:docMk/>
            <pc:sldMk cId="1372902057" sldId="1129"/>
            <ac:spMk id="27" creationId="{F8F20AFD-0064-FFBE-AB0F-5C9E013D6B85}"/>
          </ac:spMkLst>
        </pc:spChg>
        <pc:spChg chg="add del mod ord">
          <ac:chgData name="Palit, Tapti" userId="dec6fbcd-7598-406a-8cbf-504d4a3bac15" providerId="ADAL" clId="{ECD42228-5B96-4A72-B268-C46DF994E6B7}" dt="2024-01-30T01:06:59.383" v="83622" actId="6264"/>
          <ac:spMkLst>
            <pc:docMk/>
            <pc:sldMk cId="1372902057" sldId="1129"/>
            <ac:spMk id="28" creationId="{0CBDFF62-46F2-32AD-E500-B63254737013}"/>
          </ac:spMkLst>
        </pc:spChg>
        <pc:spChg chg="mod">
          <ac:chgData name="Palit, Tapti" userId="dec6fbcd-7598-406a-8cbf-504d4a3bac15" providerId="ADAL" clId="{ECD42228-5B96-4A72-B268-C46DF994E6B7}" dt="2024-01-30T02:21:28.913" v="83880" actId="20577"/>
          <ac:spMkLst>
            <pc:docMk/>
            <pc:sldMk cId="1372902057" sldId="1129"/>
            <ac:spMk id="29" creationId="{B51B138B-CA6E-D442-540A-519FABFF1C4E}"/>
          </ac:spMkLst>
        </pc:spChg>
        <pc:spChg chg="add del mod ord">
          <ac:chgData name="Palit, Tapti" userId="dec6fbcd-7598-406a-8cbf-504d4a3bac15" providerId="ADAL" clId="{ECD42228-5B96-4A72-B268-C46DF994E6B7}" dt="2024-01-30T01:07:12.411" v="83626" actId="478"/>
          <ac:spMkLst>
            <pc:docMk/>
            <pc:sldMk cId="1372902057" sldId="1129"/>
            <ac:spMk id="30" creationId="{AC0C7352-D322-E185-3AF8-83CC6C621161}"/>
          </ac:spMkLst>
        </pc:spChg>
        <pc:spChg chg="add mod ord">
          <ac:chgData name="Palit, Tapti" userId="dec6fbcd-7598-406a-8cbf-504d4a3bac15" providerId="ADAL" clId="{ECD42228-5B96-4A72-B268-C46DF994E6B7}" dt="2024-01-30T01:07:05.899" v="83625" actId="20577"/>
          <ac:spMkLst>
            <pc:docMk/>
            <pc:sldMk cId="1372902057" sldId="1129"/>
            <ac:spMk id="31" creationId="{F4135F99-583B-4E5F-69AD-318FD5E2BB26}"/>
          </ac:spMkLst>
        </pc:spChg>
        <pc:spChg chg="add mod">
          <ac:chgData name="Palit, Tapti" userId="dec6fbcd-7598-406a-8cbf-504d4a3bac15" providerId="ADAL" clId="{ECD42228-5B96-4A72-B268-C46DF994E6B7}" dt="2024-01-30T01:16:45.178" v="83691" actId="164"/>
          <ac:spMkLst>
            <pc:docMk/>
            <pc:sldMk cId="1372902057" sldId="1129"/>
            <ac:spMk id="32" creationId="{76ABD35E-3C17-6D82-FDDC-00F1EDDBBF97}"/>
          </ac:spMkLst>
        </pc:spChg>
        <pc:spChg chg="add mod">
          <ac:chgData name="Palit, Tapti" userId="dec6fbcd-7598-406a-8cbf-504d4a3bac15" providerId="ADAL" clId="{ECD42228-5B96-4A72-B268-C46DF994E6B7}" dt="2024-02-09T19:18:01.587" v="108714" actId="20577"/>
          <ac:spMkLst>
            <pc:docMk/>
            <pc:sldMk cId="1372902057" sldId="1129"/>
            <ac:spMk id="34" creationId="{EF1A9D01-E090-B925-8DAD-D9CF108BE530}"/>
          </ac:spMkLst>
        </pc:spChg>
        <pc:spChg chg="add mod">
          <ac:chgData name="Palit, Tapti" userId="dec6fbcd-7598-406a-8cbf-504d4a3bac15" providerId="ADAL" clId="{ECD42228-5B96-4A72-B268-C46DF994E6B7}" dt="2024-01-30T01:16:45.178" v="83691" actId="164"/>
          <ac:spMkLst>
            <pc:docMk/>
            <pc:sldMk cId="1372902057" sldId="1129"/>
            <ac:spMk id="35" creationId="{E7352C26-A10D-5544-8CC1-F91800A8E48C}"/>
          </ac:spMkLst>
        </pc:spChg>
        <pc:spChg chg="add mod">
          <ac:chgData name="Palit, Tapti" userId="dec6fbcd-7598-406a-8cbf-504d4a3bac15" providerId="ADAL" clId="{ECD42228-5B96-4A72-B268-C46DF994E6B7}" dt="2024-01-30T01:16:45.178" v="83691" actId="164"/>
          <ac:spMkLst>
            <pc:docMk/>
            <pc:sldMk cId="1372902057" sldId="1129"/>
            <ac:spMk id="36" creationId="{E37154EC-FCF2-8411-FC57-6C10AF8C65EA}"/>
          </ac:spMkLst>
        </pc:spChg>
        <pc:spChg chg="add del mod">
          <ac:chgData name="Palit, Tapti" userId="dec6fbcd-7598-406a-8cbf-504d4a3bac15" providerId="ADAL" clId="{ECD42228-5B96-4A72-B268-C46DF994E6B7}" dt="2024-01-30T02:14:22.841" v="83780" actId="21"/>
          <ac:spMkLst>
            <pc:docMk/>
            <pc:sldMk cId="1372902057" sldId="1129"/>
            <ac:spMk id="38" creationId="{EAB3642B-B40C-7809-FE99-1B2DC54BF720}"/>
          </ac:spMkLst>
        </pc:spChg>
        <pc:grpChg chg="add mod">
          <ac:chgData name="Palit, Tapti" userId="dec6fbcd-7598-406a-8cbf-504d4a3bac15" providerId="ADAL" clId="{ECD42228-5B96-4A72-B268-C46DF994E6B7}" dt="2024-01-30T01:16:45.178" v="83691" actId="164"/>
          <ac:grpSpMkLst>
            <pc:docMk/>
            <pc:sldMk cId="1372902057" sldId="1129"/>
            <ac:grpSpMk id="37" creationId="{D4A5950A-B6D9-F6AD-6478-AA6426F9228C}"/>
          </ac:grpSpMkLst>
        </pc:grpChg>
        <pc:picChg chg="mod">
          <ac:chgData name="Palit, Tapti" userId="dec6fbcd-7598-406a-8cbf-504d4a3bac15" providerId="ADAL" clId="{ECD42228-5B96-4A72-B268-C46DF994E6B7}" dt="2024-01-30T01:01:50.774" v="83522" actId="1076"/>
          <ac:picMkLst>
            <pc:docMk/>
            <pc:sldMk cId="1372902057" sldId="1129"/>
            <ac:picMk id="1026" creationId="{FA72C589-D3CD-285E-5D5F-E6CB0EC94BDE}"/>
          </ac:picMkLst>
        </pc:picChg>
        <pc:picChg chg="mod">
          <ac:chgData name="Palit, Tapti" userId="dec6fbcd-7598-406a-8cbf-504d4a3bac15" providerId="ADAL" clId="{ECD42228-5B96-4A72-B268-C46DF994E6B7}" dt="2024-01-30T01:16:45.178" v="83691" actId="164"/>
          <ac:picMkLst>
            <pc:docMk/>
            <pc:sldMk cId="1372902057" sldId="1129"/>
            <ac:picMk id="2050" creationId="{B7BD09AD-3B0E-B4F6-950E-986213587B42}"/>
          </ac:picMkLst>
        </pc:picChg>
        <pc:picChg chg="add mod">
          <ac:chgData name="Palit, Tapti" userId="dec6fbcd-7598-406a-8cbf-504d4a3bac15" providerId="ADAL" clId="{ECD42228-5B96-4A72-B268-C46DF994E6B7}" dt="2024-01-30T01:05:42.694" v="83607" actId="1076"/>
          <ac:picMkLst>
            <pc:docMk/>
            <pc:sldMk cId="1372902057" sldId="1129"/>
            <ac:picMk id="3074" creationId="{ABC291D5-2EF1-529D-3824-4F2EBB2BE407}"/>
          </ac:picMkLst>
        </pc:picChg>
        <pc:cxnChg chg="mod">
          <ac:chgData name="Palit, Tapti" userId="dec6fbcd-7598-406a-8cbf-504d4a3bac15" providerId="ADAL" clId="{ECD42228-5B96-4A72-B268-C46DF994E6B7}" dt="2024-01-30T01:06:23.071" v="83618" actId="1076"/>
          <ac:cxnSpMkLst>
            <pc:docMk/>
            <pc:sldMk cId="1372902057" sldId="1129"/>
            <ac:cxnSpMk id="6" creationId="{9A228DE5-2A47-7DC0-AB7D-AA240CDBFA38}"/>
          </ac:cxnSpMkLst>
        </pc:cxnChg>
        <pc:cxnChg chg="mod">
          <ac:chgData name="Palit, Tapti" userId="dec6fbcd-7598-406a-8cbf-504d4a3bac15" providerId="ADAL" clId="{ECD42228-5B96-4A72-B268-C46DF994E6B7}" dt="2024-01-30T01:06:23.071" v="83618" actId="1076"/>
          <ac:cxnSpMkLst>
            <pc:docMk/>
            <pc:sldMk cId="1372902057" sldId="1129"/>
            <ac:cxnSpMk id="7" creationId="{61D65FAB-D08A-1F97-5A56-A0AFDCACE3EE}"/>
          </ac:cxnSpMkLst>
        </pc:cxnChg>
        <pc:cxnChg chg="del mod">
          <ac:chgData name="Palit, Tapti" userId="dec6fbcd-7598-406a-8cbf-504d4a3bac15" providerId="ADAL" clId="{ECD42228-5B96-4A72-B268-C46DF994E6B7}" dt="2024-01-30T01:14:17.718" v="83679" actId="478"/>
          <ac:cxnSpMkLst>
            <pc:docMk/>
            <pc:sldMk cId="1372902057" sldId="1129"/>
            <ac:cxnSpMk id="19" creationId="{CFA081C0-990E-A9FB-5814-5B705AEE100C}"/>
          </ac:cxnSpMkLst>
        </pc:cxnChg>
        <pc:cxnChg chg="add mod">
          <ac:chgData name="Palit, Tapti" userId="dec6fbcd-7598-406a-8cbf-504d4a3bac15" providerId="ADAL" clId="{ECD42228-5B96-4A72-B268-C46DF994E6B7}" dt="2024-01-30T01:16:45.178" v="83691" actId="164"/>
          <ac:cxnSpMkLst>
            <pc:docMk/>
            <pc:sldMk cId="1372902057" sldId="1129"/>
            <ac:cxnSpMk id="33" creationId="{7EC22010-EA68-BB02-6BDA-BCE2C09FF5DB}"/>
          </ac:cxnSpMkLst>
        </pc:cxnChg>
      </pc:sldChg>
      <pc:sldChg chg="addSp delSp modSp add mod modAnim modNotesTx">
        <pc:chgData name="Palit, Tapti" userId="dec6fbcd-7598-406a-8cbf-504d4a3bac15" providerId="ADAL" clId="{ECD42228-5B96-4A72-B268-C46DF994E6B7}" dt="2024-02-12T19:21:12.315" v="112433" actId="20577"/>
        <pc:sldMkLst>
          <pc:docMk/>
          <pc:sldMk cId="1250971762" sldId="1130"/>
        </pc:sldMkLst>
        <pc:spChg chg="add mod">
          <ac:chgData name="Palit, Tapti" userId="dec6fbcd-7598-406a-8cbf-504d4a3bac15" providerId="ADAL" clId="{ECD42228-5B96-4A72-B268-C46DF994E6B7}" dt="2024-01-30T01:08:39.734" v="83639" actId="1076"/>
          <ac:spMkLst>
            <pc:docMk/>
            <pc:sldMk cId="1250971762" sldId="1130"/>
            <ac:spMk id="2" creationId="{1DF948A5-67CC-8009-4B31-BF88BB55A8A6}"/>
          </ac:spMkLst>
        </pc:spChg>
        <pc:spChg chg="del mod">
          <ac:chgData name="Palit, Tapti" userId="dec6fbcd-7598-406a-8cbf-504d4a3bac15" providerId="ADAL" clId="{ECD42228-5B96-4A72-B268-C46DF994E6B7}" dt="2024-01-30T01:57:20.708" v="83713" actId="478"/>
          <ac:spMkLst>
            <pc:docMk/>
            <pc:sldMk cId="1250971762" sldId="1130"/>
            <ac:spMk id="8" creationId="{73566DC2-76D5-81CC-21A2-ED302146137E}"/>
          </ac:spMkLst>
        </pc:spChg>
        <pc:spChg chg="add mod">
          <ac:chgData name="Palit, Tapti" userId="dec6fbcd-7598-406a-8cbf-504d4a3bac15" providerId="ADAL" clId="{ECD42228-5B96-4A72-B268-C46DF994E6B7}" dt="2024-01-30T03:14:26.928" v="85237"/>
          <ac:spMkLst>
            <pc:docMk/>
            <pc:sldMk cId="1250971762" sldId="1130"/>
            <ac:spMk id="8" creationId="{AC4C4F51-B44D-6AB2-7C3F-5622C7005020}"/>
          </ac:spMkLst>
        </pc:spChg>
        <pc:spChg chg="add mod">
          <ac:chgData name="Palit, Tapti" userId="dec6fbcd-7598-406a-8cbf-504d4a3bac15" providerId="ADAL" clId="{ECD42228-5B96-4A72-B268-C46DF994E6B7}" dt="2024-01-30T04:51:11.580" v="86815" actId="1076"/>
          <ac:spMkLst>
            <pc:docMk/>
            <pc:sldMk cId="1250971762" sldId="1130"/>
            <ac:spMk id="9" creationId="{780AEA9F-8B70-2CC6-0251-8B890C476488}"/>
          </ac:spMkLst>
        </pc:spChg>
        <pc:spChg chg="del">
          <ac:chgData name="Palit, Tapti" userId="dec6fbcd-7598-406a-8cbf-504d4a3bac15" providerId="ADAL" clId="{ECD42228-5B96-4A72-B268-C46DF994E6B7}" dt="2024-01-30T03:14:26.456" v="85236" actId="478"/>
          <ac:spMkLst>
            <pc:docMk/>
            <pc:sldMk cId="1250971762" sldId="1130"/>
            <ac:spMk id="9" creationId="{FEE50486-ED62-0211-8495-141514841F17}"/>
          </ac:spMkLst>
        </pc:spChg>
        <pc:spChg chg="mod">
          <ac:chgData name="Palit, Tapti" userId="dec6fbcd-7598-406a-8cbf-504d4a3bac15" providerId="ADAL" clId="{ECD42228-5B96-4A72-B268-C46DF994E6B7}" dt="2024-01-30T05:08:19.654" v="86979" actId="692"/>
          <ac:spMkLst>
            <pc:docMk/>
            <pc:sldMk cId="1250971762" sldId="1130"/>
            <ac:spMk id="10" creationId="{10D98153-4479-02BF-2FCF-023EAF8C4F94}"/>
          </ac:spMkLst>
        </pc:spChg>
        <pc:spChg chg="mod">
          <ac:chgData name="Palit, Tapti" userId="dec6fbcd-7598-406a-8cbf-504d4a3bac15" providerId="ADAL" clId="{ECD42228-5B96-4A72-B268-C46DF994E6B7}" dt="2024-01-30T05:08:19.654" v="86979" actId="692"/>
          <ac:spMkLst>
            <pc:docMk/>
            <pc:sldMk cId="1250971762" sldId="1130"/>
            <ac:spMk id="11" creationId="{5CD12B5E-EED1-D7C2-F857-A3873CADFBBF}"/>
          </ac:spMkLst>
        </pc:spChg>
        <pc:spChg chg="mod">
          <ac:chgData name="Palit, Tapti" userId="dec6fbcd-7598-406a-8cbf-504d4a3bac15" providerId="ADAL" clId="{ECD42228-5B96-4A72-B268-C46DF994E6B7}" dt="2024-01-30T16:53:38.075" v="93107" actId="20577"/>
          <ac:spMkLst>
            <pc:docMk/>
            <pc:sldMk cId="1250971762" sldId="1130"/>
            <ac:spMk id="15" creationId="{632CDA17-2240-B34F-44F8-5573404E1E94}"/>
          </ac:spMkLst>
        </pc:spChg>
        <pc:spChg chg="del">
          <ac:chgData name="Palit, Tapti" userId="dec6fbcd-7598-406a-8cbf-504d4a3bac15" providerId="ADAL" clId="{ECD42228-5B96-4A72-B268-C46DF994E6B7}" dt="2024-01-30T02:11:24.331" v="83717" actId="478"/>
          <ac:spMkLst>
            <pc:docMk/>
            <pc:sldMk cId="1250971762" sldId="1130"/>
            <ac:spMk id="18" creationId="{9CE7F821-8F5E-35E9-D3A0-9E108B9099D1}"/>
          </ac:spMkLst>
        </pc:spChg>
        <pc:spChg chg="del">
          <ac:chgData name="Palit, Tapti" userId="dec6fbcd-7598-406a-8cbf-504d4a3bac15" providerId="ADAL" clId="{ECD42228-5B96-4A72-B268-C46DF994E6B7}" dt="2024-01-30T02:11:18.886" v="83716" actId="478"/>
          <ac:spMkLst>
            <pc:docMk/>
            <pc:sldMk cId="1250971762" sldId="1130"/>
            <ac:spMk id="20" creationId="{C920DD5B-0B19-3E68-9FDC-A6E22090974C}"/>
          </ac:spMkLst>
        </pc:spChg>
        <pc:spChg chg="del">
          <ac:chgData name="Palit, Tapti" userId="dec6fbcd-7598-406a-8cbf-504d4a3bac15" providerId="ADAL" clId="{ECD42228-5B96-4A72-B268-C46DF994E6B7}" dt="2024-01-30T02:11:24.331" v="83717" actId="478"/>
          <ac:spMkLst>
            <pc:docMk/>
            <pc:sldMk cId="1250971762" sldId="1130"/>
            <ac:spMk id="21" creationId="{1FE74F5B-A5E2-CADA-511C-B67DB38E926A}"/>
          </ac:spMkLst>
        </pc:spChg>
        <pc:spChg chg="del">
          <ac:chgData name="Palit, Tapti" userId="dec6fbcd-7598-406a-8cbf-504d4a3bac15" providerId="ADAL" clId="{ECD42228-5B96-4A72-B268-C46DF994E6B7}" dt="2024-01-30T02:11:24.331" v="83717" actId="478"/>
          <ac:spMkLst>
            <pc:docMk/>
            <pc:sldMk cId="1250971762" sldId="1130"/>
            <ac:spMk id="23" creationId="{E1A621D9-0858-8CA7-5B75-A027ADBD5566}"/>
          </ac:spMkLst>
        </pc:spChg>
        <pc:spChg chg="mod">
          <ac:chgData name="Palit, Tapti" userId="dec6fbcd-7598-406a-8cbf-504d4a3bac15" providerId="ADAL" clId="{ECD42228-5B96-4A72-B268-C46DF994E6B7}" dt="2024-01-30T04:54:51.899" v="86838" actId="14100"/>
          <ac:spMkLst>
            <pc:docMk/>
            <pc:sldMk cId="1250971762" sldId="1130"/>
            <ac:spMk id="25" creationId="{D8CE2F53-4EA6-D6D2-4026-CEDAAC13FFF1}"/>
          </ac:spMkLst>
        </pc:spChg>
        <pc:spChg chg="add mod">
          <ac:chgData name="Palit, Tapti" userId="dec6fbcd-7598-406a-8cbf-504d4a3bac15" providerId="ADAL" clId="{ECD42228-5B96-4A72-B268-C46DF994E6B7}" dt="2024-01-30T01:08:30.119" v="83636" actId="1076"/>
          <ac:spMkLst>
            <pc:docMk/>
            <pc:sldMk cId="1250971762" sldId="1130"/>
            <ac:spMk id="27" creationId="{2549F2C8-8AB0-271B-0421-EDC682AFE7B3}"/>
          </ac:spMkLst>
        </pc:spChg>
        <pc:spChg chg="mod">
          <ac:chgData name="Palit, Tapti" userId="dec6fbcd-7598-406a-8cbf-504d4a3bac15" providerId="ADAL" clId="{ECD42228-5B96-4A72-B268-C46DF994E6B7}" dt="2024-01-30T15:42:54.027" v="91818"/>
          <ac:spMkLst>
            <pc:docMk/>
            <pc:sldMk cId="1250971762" sldId="1130"/>
            <ac:spMk id="29" creationId="{B51B138B-CA6E-D442-540A-519FABFF1C4E}"/>
          </ac:spMkLst>
        </pc:spChg>
        <pc:spChg chg="add del mod">
          <ac:chgData name="Palit, Tapti" userId="dec6fbcd-7598-406a-8cbf-504d4a3bac15" providerId="ADAL" clId="{ECD42228-5B96-4A72-B268-C46DF994E6B7}" dt="2024-01-30T02:11:24.331" v="83717" actId="478"/>
          <ac:spMkLst>
            <pc:docMk/>
            <pc:sldMk cId="1250971762" sldId="1130"/>
            <ac:spMk id="33" creationId="{A7D7C0DF-8A80-5EB9-1110-6F67F0CA6D8A}"/>
          </ac:spMkLst>
        </pc:spChg>
        <pc:spChg chg="add del mod">
          <ac:chgData name="Palit, Tapti" userId="dec6fbcd-7598-406a-8cbf-504d4a3bac15" providerId="ADAL" clId="{ECD42228-5B96-4A72-B268-C46DF994E6B7}" dt="2024-01-30T02:11:24.331" v="83717" actId="478"/>
          <ac:spMkLst>
            <pc:docMk/>
            <pc:sldMk cId="1250971762" sldId="1130"/>
            <ac:spMk id="35" creationId="{A3380561-5AB5-4512-DC7F-58FA22C22CE6}"/>
          </ac:spMkLst>
        </pc:spChg>
        <pc:spChg chg="add del mod">
          <ac:chgData name="Palit, Tapti" userId="dec6fbcd-7598-406a-8cbf-504d4a3bac15" providerId="ADAL" clId="{ECD42228-5B96-4A72-B268-C46DF994E6B7}" dt="2024-01-30T02:11:14.600" v="83715" actId="478"/>
          <ac:spMkLst>
            <pc:docMk/>
            <pc:sldMk cId="1250971762" sldId="1130"/>
            <ac:spMk id="36" creationId="{323A9CC3-7F34-C0BC-E337-CB8CED28D28E}"/>
          </ac:spMkLst>
        </pc:spChg>
        <pc:spChg chg="mod">
          <ac:chgData name="Palit, Tapti" userId="dec6fbcd-7598-406a-8cbf-504d4a3bac15" providerId="ADAL" clId="{ECD42228-5B96-4A72-B268-C46DF994E6B7}" dt="2024-01-30T05:08:25.243" v="86980" actId="692"/>
          <ac:spMkLst>
            <pc:docMk/>
            <pc:sldMk cId="1250971762" sldId="1130"/>
            <ac:spMk id="38" creationId="{495533F4-0AE6-AB94-69CC-CAF49FCD5745}"/>
          </ac:spMkLst>
        </pc:spChg>
        <pc:spChg chg="mod">
          <ac:chgData name="Palit, Tapti" userId="dec6fbcd-7598-406a-8cbf-504d4a3bac15" providerId="ADAL" clId="{ECD42228-5B96-4A72-B268-C46DF994E6B7}" dt="2024-01-30T02:11:36.184" v="83730" actId="1035"/>
          <ac:spMkLst>
            <pc:docMk/>
            <pc:sldMk cId="1250971762" sldId="1130"/>
            <ac:spMk id="39" creationId="{B373EA4C-A500-D73B-6A35-957257A6FBE4}"/>
          </ac:spMkLst>
        </pc:spChg>
        <pc:spChg chg="mod">
          <ac:chgData name="Palit, Tapti" userId="dec6fbcd-7598-406a-8cbf-504d4a3bac15" providerId="ADAL" clId="{ECD42228-5B96-4A72-B268-C46DF994E6B7}" dt="2024-01-30T02:11:36.184" v="83730" actId="1035"/>
          <ac:spMkLst>
            <pc:docMk/>
            <pc:sldMk cId="1250971762" sldId="1130"/>
            <ac:spMk id="41" creationId="{C49E7E0E-DD53-2988-43FD-3256EB993C95}"/>
          </ac:spMkLst>
        </pc:spChg>
        <pc:spChg chg="mod">
          <ac:chgData name="Palit, Tapti" userId="dec6fbcd-7598-406a-8cbf-504d4a3bac15" providerId="ADAL" clId="{ECD42228-5B96-4A72-B268-C46DF994E6B7}" dt="2024-02-09T19:18:06.004" v="108718" actId="20577"/>
          <ac:spMkLst>
            <pc:docMk/>
            <pc:sldMk cId="1250971762" sldId="1130"/>
            <ac:spMk id="43" creationId="{2DE0DACE-3EFB-2CDB-F5B9-2616663FDB76}"/>
          </ac:spMkLst>
        </pc:spChg>
        <pc:spChg chg="mod">
          <ac:chgData name="Palit, Tapti" userId="dec6fbcd-7598-406a-8cbf-504d4a3bac15" providerId="ADAL" clId="{ECD42228-5B96-4A72-B268-C46DF994E6B7}" dt="2024-01-30T02:11:36.184" v="83730" actId="1035"/>
          <ac:spMkLst>
            <pc:docMk/>
            <pc:sldMk cId="1250971762" sldId="1130"/>
            <ac:spMk id="44" creationId="{357FF2C5-FEBF-7A69-D254-637758DF85EA}"/>
          </ac:spMkLst>
        </pc:spChg>
        <pc:spChg chg="mod">
          <ac:chgData name="Palit, Tapti" userId="dec6fbcd-7598-406a-8cbf-504d4a3bac15" providerId="ADAL" clId="{ECD42228-5B96-4A72-B268-C46DF994E6B7}" dt="2024-01-30T02:11:36.184" v="83730" actId="1035"/>
          <ac:spMkLst>
            <pc:docMk/>
            <pc:sldMk cId="1250971762" sldId="1130"/>
            <ac:spMk id="45" creationId="{E988A5A1-4444-4B58-9D66-F5FF837631A6}"/>
          </ac:spMkLst>
        </pc:spChg>
        <pc:spChg chg="add del mod">
          <ac:chgData name="Palit, Tapti" userId="dec6fbcd-7598-406a-8cbf-504d4a3bac15" providerId="ADAL" clId="{ECD42228-5B96-4A72-B268-C46DF994E6B7}" dt="2024-01-30T02:12:01.106" v="83735" actId="478"/>
          <ac:spMkLst>
            <pc:docMk/>
            <pc:sldMk cId="1250971762" sldId="1130"/>
            <ac:spMk id="46" creationId="{E69AE2CF-C9D4-2C01-E6C6-FEA01A3A3DEC}"/>
          </ac:spMkLst>
        </pc:spChg>
        <pc:spChg chg="add del mod">
          <ac:chgData name="Palit, Tapti" userId="dec6fbcd-7598-406a-8cbf-504d4a3bac15" providerId="ADAL" clId="{ECD42228-5B96-4A72-B268-C46DF994E6B7}" dt="2024-01-30T04:51:08.594" v="86813" actId="478"/>
          <ac:spMkLst>
            <pc:docMk/>
            <pc:sldMk cId="1250971762" sldId="1130"/>
            <ac:spMk id="47" creationId="{E4D4E495-6CD6-395D-9891-67F37940B2D6}"/>
          </ac:spMkLst>
        </pc:spChg>
        <pc:spChg chg="add mod">
          <ac:chgData name="Palit, Tapti" userId="dec6fbcd-7598-406a-8cbf-504d4a3bac15" providerId="ADAL" clId="{ECD42228-5B96-4A72-B268-C46DF994E6B7}" dt="2024-01-30T02:12:16.810" v="83738" actId="1076"/>
          <ac:spMkLst>
            <pc:docMk/>
            <pc:sldMk cId="1250971762" sldId="1130"/>
            <ac:spMk id="49" creationId="{06B7BC63-CC53-0C07-54D2-E99E71DDC919}"/>
          </ac:spMkLst>
        </pc:spChg>
        <pc:spChg chg="add mod">
          <ac:chgData name="Palit, Tapti" userId="dec6fbcd-7598-406a-8cbf-504d4a3bac15" providerId="ADAL" clId="{ECD42228-5B96-4A72-B268-C46DF994E6B7}" dt="2024-01-30T02:12:21.544" v="83739" actId="1076"/>
          <ac:spMkLst>
            <pc:docMk/>
            <pc:sldMk cId="1250971762" sldId="1130"/>
            <ac:spMk id="50" creationId="{3C4BE283-67E7-075D-CFA9-A721ADD44632}"/>
          </ac:spMkLst>
        </pc:spChg>
        <pc:spChg chg="add mod">
          <ac:chgData name="Palit, Tapti" userId="dec6fbcd-7598-406a-8cbf-504d4a3bac15" providerId="ADAL" clId="{ECD42228-5B96-4A72-B268-C46DF994E6B7}" dt="2024-01-30T02:12:06.309" v="83736"/>
          <ac:spMkLst>
            <pc:docMk/>
            <pc:sldMk cId="1250971762" sldId="1130"/>
            <ac:spMk id="51" creationId="{E67BD2EE-ADFB-6EA3-95E6-844FC0CCA7FB}"/>
          </ac:spMkLst>
        </pc:spChg>
        <pc:spChg chg="add del mod">
          <ac:chgData name="Palit, Tapti" userId="dec6fbcd-7598-406a-8cbf-504d4a3bac15" providerId="ADAL" clId="{ECD42228-5B96-4A72-B268-C46DF994E6B7}" dt="2024-02-09T04:40:32.160" v="104448" actId="478"/>
          <ac:spMkLst>
            <pc:docMk/>
            <pc:sldMk cId="1250971762" sldId="1130"/>
            <ac:spMk id="53" creationId="{EAB3642B-B40C-7809-FE99-1B2DC54BF720}"/>
          </ac:spMkLst>
        </pc:spChg>
        <pc:grpChg chg="add mod">
          <ac:chgData name="Palit, Tapti" userId="dec6fbcd-7598-406a-8cbf-504d4a3bac15" providerId="ADAL" clId="{ECD42228-5B96-4A72-B268-C46DF994E6B7}" dt="2024-01-30T02:11:36.184" v="83730" actId="1035"/>
          <ac:grpSpMkLst>
            <pc:docMk/>
            <pc:sldMk cId="1250971762" sldId="1130"/>
            <ac:grpSpMk id="37" creationId="{0244CF39-569F-65F8-5F84-BB2F0E7E81C6}"/>
          </ac:grpSpMkLst>
        </pc:grpChg>
        <pc:picChg chg="add mod">
          <ac:chgData name="Palit, Tapti" userId="dec6fbcd-7598-406a-8cbf-504d4a3bac15" providerId="ADAL" clId="{ECD42228-5B96-4A72-B268-C46DF994E6B7}" dt="2024-01-30T01:08:30.119" v="83636" actId="1076"/>
          <ac:picMkLst>
            <pc:docMk/>
            <pc:sldMk cId="1250971762" sldId="1130"/>
            <ac:picMk id="22" creationId="{D7DE50F1-3A2A-5923-DB0D-CE7D95CB7D9C}"/>
          </ac:picMkLst>
        </pc:picChg>
        <pc:picChg chg="mod">
          <ac:chgData name="Palit, Tapti" userId="dec6fbcd-7598-406a-8cbf-504d4a3bac15" providerId="ADAL" clId="{ECD42228-5B96-4A72-B268-C46DF994E6B7}" dt="2024-01-30T02:11:36.184" v="83730" actId="1035"/>
          <ac:picMkLst>
            <pc:docMk/>
            <pc:sldMk cId="1250971762" sldId="1130"/>
            <ac:picMk id="40" creationId="{84ACB5A8-1E70-423F-42F9-F44B8867FEA2}"/>
          </ac:picMkLst>
        </pc:picChg>
        <pc:picChg chg="del">
          <ac:chgData name="Palit, Tapti" userId="dec6fbcd-7598-406a-8cbf-504d4a3bac15" providerId="ADAL" clId="{ECD42228-5B96-4A72-B268-C46DF994E6B7}" dt="2024-01-30T01:57:22.820" v="83714" actId="478"/>
          <ac:picMkLst>
            <pc:docMk/>
            <pc:sldMk cId="1250971762" sldId="1130"/>
            <ac:picMk id="2050" creationId="{B7BD09AD-3B0E-B4F6-950E-986213587B42}"/>
          </ac:picMkLst>
        </pc:picChg>
        <pc:cxnChg chg="del mod">
          <ac:chgData name="Palit, Tapti" userId="dec6fbcd-7598-406a-8cbf-504d4a3bac15" providerId="ADAL" clId="{ECD42228-5B96-4A72-B268-C46DF994E6B7}" dt="2024-01-30T02:11:24.331" v="83717" actId="478"/>
          <ac:cxnSpMkLst>
            <pc:docMk/>
            <pc:sldMk cId="1250971762" sldId="1130"/>
            <ac:cxnSpMk id="19" creationId="{CFA081C0-990E-A9FB-5814-5B705AEE100C}"/>
          </ac:cxnSpMkLst>
        </pc:cxnChg>
        <pc:cxnChg chg="add mod">
          <ac:chgData name="Palit, Tapti" userId="dec6fbcd-7598-406a-8cbf-504d4a3bac15" providerId="ADAL" clId="{ECD42228-5B96-4A72-B268-C46DF994E6B7}" dt="2024-01-30T01:08:48.559" v="83641" actId="14100"/>
          <ac:cxnSpMkLst>
            <pc:docMk/>
            <pc:sldMk cId="1250971762" sldId="1130"/>
            <ac:cxnSpMk id="26" creationId="{533253F1-88CE-8F5B-BA68-C05E481B2590}"/>
          </ac:cxnSpMkLst>
        </pc:cxnChg>
        <pc:cxnChg chg="add del mod">
          <ac:chgData name="Palit, Tapti" userId="dec6fbcd-7598-406a-8cbf-504d4a3bac15" providerId="ADAL" clId="{ECD42228-5B96-4A72-B268-C46DF994E6B7}" dt="2024-01-30T02:11:18.886" v="83716" actId="478"/>
          <ac:cxnSpMkLst>
            <pc:docMk/>
            <pc:sldMk cId="1250971762" sldId="1130"/>
            <ac:cxnSpMk id="34" creationId="{BCEE797C-E337-AA3B-CE45-2E87E5629ABD}"/>
          </ac:cxnSpMkLst>
        </pc:cxnChg>
        <pc:cxnChg chg="mod">
          <ac:chgData name="Palit, Tapti" userId="dec6fbcd-7598-406a-8cbf-504d4a3bac15" providerId="ADAL" clId="{ECD42228-5B96-4A72-B268-C46DF994E6B7}" dt="2024-01-30T02:11:36.184" v="83730" actId="1035"/>
          <ac:cxnSpMkLst>
            <pc:docMk/>
            <pc:sldMk cId="1250971762" sldId="1130"/>
            <ac:cxnSpMk id="42" creationId="{596FC60B-4677-1ACC-D7F3-B1CA07E5F598}"/>
          </ac:cxnSpMkLst>
        </pc:cxnChg>
        <pc:cxnChg chg="add del mod">
          <ac:chgData name="Palit, Tapti" userId="dec6fbcd-7598-406a-8cbf-504d4a3bac15" providerId="ADAL" clId="{ECD42228-5B96-4A72-B268-C46DF994E6B7}" dt="2024-01-30T02:12:08.027" v="83737" actId="478"/>
          <ac:cxnSpMkLst>
            <pc:docMk/>
            <pc:sldMk cId="1250971762" sldId="1130"/>
            <ac:cxnSpMk id="48" creationId="{EA075BB3-02F0-3AA8-20F2-2153069BDA12}"/>
          </ac:cxnSpMkLst>
        </pc:cxnChg>
        <pc:cxnChg chg="add mod">
          <ac:chgData name="Palit, Tapti" userId="dec6fbcd-7598-406a-8cbf-504d4a3bac15" providerId="ADAL" clId="{ECD42228-5B96-4A72-B268-C46DF994E6B7}" dt="2024-01-30T02:12:06.309" v="83736"/>
          <ac:cxnSpMkLst>
            <pc:docMk/>
            <pc:sldMk cId="1250971762" sldId="1130"/>
            <ac:cxnSpMk id="52" creationId="{C1D5992D-D4D9-DCDF-67A0-CC7FF6928661}"/>
          </ac:cxnSpMkLst>
        </pc:cxnChg>
      </pc:sldChg>
      <pc:sldChg chg="addSp delSp modSp add mod">
        <pc:chgData name="Palit, Tapti" userId="dec6fbcd-7598-406a-8cbf-504d4a3bac15" providerId="ADAL" clId="{ECD42228-5B96-4A72-B268-C46DF994E6B7}" dt="2024-02-09T19:17:51.866" v="108706" actId="20577"/>
        <pc:sldMkLst>
          <pc:docMk/>
          <pc:sldMk cId="2179722726" sldId="1131"/>
        </pc:sldMkLst>
        <pc:spChg chg="del">
          <ac:chgData name="Palit, Tapti" userId="dec6fbcd-7598-406a-8cbf-504d4a3bac15" providerId="ADAL" clId="{ECD42228-5B96-4A72-B268-C46DF994E6B7}" dt="2024-01-30T01:17:56.981" v="83704" actId="478"/>
          <ac:spMkLst>
            <pc:docMk/>
            <pc:sldMk cId="2179722726" sldId="1131"/>
            <ac:spMk id="2" creationId="{7BDD6DF6-98A0-6064-A2FB-21E37BAA61A9}"/>
          </ac:spMkLst>
        </pc:spChg>
        <pc:spChg chg="add mod">
          <ac:chgData name="Palit, Tapti" userId="dec6fbcd-7598-406a-8cbf-504d4a3bac15" providerId="ADAL" clId="{ECD42228-5B96-4A72-B268-C46DF994E6B7}" dt="2024-01-30T03:13:58.321" v="85231"/>
          <ac:spMkLst>
            <pc:docMk/>
            <pc:sldMk cId="2179722726" sldId="1131"/>
            <ac:spMk id="2" creationId="{8B0F63E5-BC12-F6D3-276D-F9FFCFE3A208}"/>
          </ac:spMkLst>
        </pc:spChg>
        <pc:spChg chg="add mod">
          <ac:chgData name="Palit, Tapti" userId="dec6fbcd-7598-406a-8cbf-504d4a3bac15" providerId="ADAL" clId="{ECD42228-5B96-4A72-B268-C46DF994E6B7}" dt="2024-01-30T01:17:42.767" v="83698" actId="14100"/>
          <ac:spMkLst>
            <pc:docMk/>
            <pc:sldMk cId="2179722726" sldId="1131"/>
            <ac:spMk id="6" creationId="{8C1BC072-C536-7ECC-EFB0-B927DC0FAD64}"/>
          </ac:spMkLst>
        </pc:spChg>
        <pc:spChg chg="del">
          <ac:chgData name="Palit, Tapti" userId="dec6fbcd-7598-406a-8cbf-504d4a3bac15" providerId="ADAL" clId="{ECD42228-5B96-4A72-B268-C46DF994E6B7}" dt="2024-01-30T03:13:58.009" v="85230" actId="478"/>
          <ac:spMkLst>
            <pc:docMk/>
            <pc:sldMk cId="2179722726" sldId="1131"/>
            <ac:spMk id="9" creationId="{FEE50486-ED62-0211-8495-141514841F17}"/>
          </ac:spMkLst>
        </pc:spChg>
        <pc:spChg chg="add mod">
          <ac:chgData name="Palit, Tapti" userId="dec6fbcd-7598-406a-8cbf-504d4a3bac15" providerId="ADAL" clId="{ECD42228-5B96-4A72-B268-C46DF994E6B7}" dt="2024-01-30T01:17:50.290" v="83700" actId="1076"/>
          <ac:spMkLst>
            <pc:docMk/>
            <pc:sldMk cId="2179722726" sldId="1131"/>
            <ac:spMk id="10" creationId="{6149BC49-8D01-6757-C75F-958C1E24BDA7}"/>
          </ac:spMkLst>
        </pc:spChg>
        <pc:spChg chg="mod">
          <ac:chgData name="Palit, Tapti" userId="dec6fbcd-7598-406a-8cbf-504d4a3bac15" providerId="ADAL" clId="{ECD42228-5B96-4A72-B268-C46DF994E6B7}" dt="2024-01-30T05:07:34.133" v="86973" actId="692"/>
          <ac:spMkLst>
            <pc:docMk/>
            <pc:sldMk cId="2179722726" sldId="1131"/>
            <ac:spMk id="11" creationId="{5CD12B5E-EED1-D7C2-F857-A3873CADFBBF}"/>
          </ac:spMkLst>
        </pc:spChg>
        <pc:spChg chg="mod">
          <ac:chgData name="Palit, Tapti" userId="dec6fbcd-7598-406a-8cbf-504d4a3bac15" providerId="ADAL" clId="{ECD42228-5B96-4A72-B268-C46DF994E6B7}" dt="2024-01-30T16:51:58.945" v="93085" actId="20577"/>
          <ac:spMkLst>
            <pc:docMk/>
            <pc:sldMk cId="2179722726" sldId="1131"/>
            <ac:spMk id="15" creationId="{632CDA17-2240-B34F-44F8-5573404E1E94}"/>
          </ac:spMkLst>
        </pc:spChg>
        <pc:spChg chg="mod">
          <ac:chgData name="Palit, Tapti" userId="dec6fbcd-7598-406a-8cbf-504d4a3bac15" providerId="ADAL" clId="{ECD42228-5B96-4A72-B268-C46DF994E6B7}" dt="2024-01-30T13:20:22.949" v="91376"/>
          <ac:spMkLst>
            <pc:docMk/>
            <pc:sldMk cId="2179722726" sldId="1131"/>
            <ac:spMk id="28" creationId="{0BB92474-9F7D-8583-B6E6-546EE2C35EA3}"/>
          </ac:spMkLst>
        </pc:spChg>
        <pc:spChg chg="mod">
          <ac:chgData name="Palit, Tapti" userId="dec6fbcd-7598-406a-8cbf-504d4a3bac15" providerId="ADAL" clId="{ECD42228-5B96-4A72-B268-C46DF994E6B7}" dt="2024-01-30T01:17:53.317" v="83702" actId="1076"/>
          <ac:spMkLst>
            <pc:docMk/>
            <pc:sldMk cId="2179722726" sldId="1131"/>
            <ac:spMk id="30" creationId="{05EF7DC6-8C3C-5F09-D653-C3FF8565CAC3}"/>
          </ac:spMkLst>
        </pc:spChg>
        <pc:spChg chg="mod">
          <ac:chgData name="Palit, Tapti" userId="dec6fbcd-7598-406a-8cbf-504d4a3bac15" providerId="ADAL" clId="{ECD42228-5B96-4A72-B268-C46DF994E6B7}" dt="2024-01-30T05:07:34.133" v="86973" actId="692"/>
          <ac:spMkLst>
            <pc:docMk/>
            <pc:sldMk cId="2179722726" sldId="1131"/>
            <ac:spMk id="31" creationId="{0245205A-3FF9-D000-F90C-EBE75ADC807A}"/>
          </ac:spMkLst>
        </pc:spChg>
        <pc:spChg chg="mod">
          <ac:chgData name="Palit, Tapti" userId="dec6fbcd-7598-406a-8cbf-504d4a3bac15" providerId="ADAL" clId="{ECD42228-5B96-4A72-B268-C46DF994E6B7}" dt="2024-01-30T05:07:40.398" v="86974" actId="692"/>
          <ac:spMkLst>
            <pc:docMk/>
            <pc:sldMk cId="2179722726" sldId="1131"/>
            <ac:spMk id="38" creationId="{526C0130-E9D2-33FC-D7DC-863C280431E3}"/>
          </ac:spMkLst>
        </pc:spChg>
        <pc:spChg chg="mod">
          <ac:chgData name="Palit, Tapti" userId="dec6fbcd-7598-406a-8cbf-504d4a3bac15" providerId="ADAL" clId="{ECD42228-5B96-4A72-B268-C46DF994E6B7}" dt="2024-02-09T19:17:51.866" v="108706" actId="20577"/>
          <ac:spMkLst>
            <pc:docMk/>
            <pc:sldMk cId="2179722726" sldId="1131"/>
            <ac:spMk id="43" creationId="{0BDD37DA-2DBB-5FB5-D3BE-254C7DC43683}"/>
          </ac:spMkLst>
        </pc:spChg>
        <pc:picChg chg="add mod">
          <ac:chgData name="Palit, Tapti" userId="dec6fbcd-7598-406a-8cbf-504d4a3bac15" providerId="ADAL" clId="{ECD42228-5B96-4A72-B268-C46DF994E6B7}" dt="2024-01-30T01:17:42.767" v="83698" actId="14100"/>
          <ac:picMkLst>
            <pc:docMk/>
            <pc:sldMk cId="2179722726" sldId="1131"/>
            <ac:picMk id="5" creationId="{9AF999A7-B42E-EF62-7EDD-62ACC789D49F}"/>
          </ac:picMkLst>
        </pc:picChg>
        <pc:cxnChg chg="add mod">
          <ac:chgData name="Palit, Tapti" userId="dec6fbcd-7598-406a-8cbf-504d4a3bac15" providerId="ADAL" clId="{ECD42228-5B96-4A72-B268-C46DF994E6B7}" dt="2024-01-30T05:05:37.230" v="86961" actId="692"/>
          <ac:cxnSpMkLst>
            <pc:docMk/>
            <pc:sldMk cId="2179722726" sldId="1131"/>
            <ac:cxnSpMk id="7" creationId="{E9602CBC-2B7D-415D-FEA1-A5A7CECDFF34}"/>
          </ac:cxnSpMkLst>
        </pc:cxnChg>
      </pc:sldChg>
      <pc:sldChg chg="addSp delSp modSp add mod modAnim">
        <pc:chgData name="Palit, Tapti" userId="dec6fbcd-7598-406a-8cbf-504d4a3bac15" providerId="ADAL" clId="{ECD42228-5B96-4A72-B268-C46DF994E6B7}" dt="2024-02-09T19:17:56.679" v="108710" actId="20577"/>
        <pc:sldMkLst>
          <pc:docMk/>
          <pc:sldMk cId="1693193192" sldId="1132"/>
        </pc:sldMkLst>
        <pc:spChg chg="add mod">
          <ac:chgData name="Palit, Tapti" userId="dec6fbcd-7598-406a-8cbf-504d4a3bac15" providerId="ADAL" clId="{ECD42228-5B96-4A72-B268-C46DF994E6B7}" dt="2024-01-30T01:18:30.606" v="83708"/>
          <ac:spMkLst>
            <pc:docMk/>
            <pc:sldMk cId="1693193192" sldId="1132"/>
            <ac:spMk id="2" creationId="{D15BCE04-270C-0BDE-767B-54A720AFC847}"/>
          </ac:spMkLst>
        </pc:spChg>
        <pc:spChg chg="add del mod">
          <ac:chgData name="Palit, Tapti" userId="dec6fbcd-7598-406a-8cbf-504d4a3bac15" providerId="ADAL" clId="{ECD42228-5B96-4A72-B268-C46DF994E6B7}" dt="2024-02-09T04:40:00.071" v="104445" actId="478"/>
          <ac:spMkLst>
            <pc:docMk/>
            <pc:sldMk cId="1693193192" sldId="1132"/>
            <ac:spMk id="9" creationId="{4C6E1488-D89C-FE80-EF48-18E5FB47EAD8}"/>
          </ac:spMkLst>
        </pc:spChg>
        <pc:spChg chg="del">
          <ac:chgData name="Palit, Tapti" userId="dec6fbcd-7598-406a-8cbf-504d4a3bac15" providerId="ADAL" clId="{ECD42228-5B96-4A72-B268-C46DF994E6B7}" dt="2024-01-30T03:14:18.469" v="85232" actId="478"/>
          <ac:spMkLst>
            <pc:docMk/>
            <pc:sldMk cId="1693193192" sldId="1132"/>
            <ac:spMk id="9" creationId="{FEE50486-ED62-0211-8495-141514841F17}"/>
          </ac:spMkLst>
        </pc:spChg>
        <pc:spChg chg="mod">
          <ac:chgData name="Palit, Tapti" userId="dec6fbcd-7598-406a-8cbf-504d4a3bac15" providerId="ADAL" clId="{ECD42228-5B96-4A72-B268-C46DF994E6B7}" dt="2024-01-30T05:07:52.734" v="86975" actId="692"/>
          <ac:spMkLst>
            <pc:docMk/>
            <pc:sldMk cId="1693193192" sldId="1132"/>
            <ac:spMk id="11" creationId="{5CD12B5E-EED1-D7C2-F857-A3873CADFBBF}"/>
          </ac:spMkLst>
        </pc:spChg>
        <pc:spChg chg="add mod">
          <ac:chgData name="Palit, Tapti" userId="dec6fbcd-7598-406a-8cbf-504d4a3bac15" providerId="ADAL" clId="{ECD42228-5B96-4A72-B268-C46DF994E6B7}" dt="2024-01-30T01:18:30.606" v="83708"/>
          <ac:spMkLst>
            <pc:docMk/>
            <pc:sldMk cId="1693193192" sldId="1132"/>
            <ac:spMk id="13" creationId="{65EACAB2-6738-4AAE-E9BD-5E80B1DB42F9}"/>
          </ac:spMkLst>
        </pc:spChg>
        <pc:spChg chg="add mod">
          <ac:chgData name="Palit, Tapti" userId="dec6fbcd-7598-406a-8cbf-504d4a3bac15" providerId="ADAL" clId="{ECD42228-5B96-4A72-B268-C46DF994E6B7}" dt="2024-01-30T04:50:58.555" v="86812" actId="1076"/>
          <ac:spMkLst>
            <pc:docMk/>
            <pc:sldMk cId="1693193192" sldId="1132"/>
            <ac:spMk id="14" creationId="{C8A99462-E052-DE74-2665-EAA2BE40AA78}"/>
          </ac:spMkLst>
        </pc:spChg>
        <pc:spChg chg="mod">
          <ac:chgData name="Palit, Tapti" userId="dec6fbcd-7598-406a-8cbf-504d4a3bac15" providerId="ADAL" clId="{ECD42228-5B96-4A72-B268-C46DF994E6B7}" dt="2024-01-30T16:52:03.407" v="93086" actId="20577"/>
          <ac:spMkLst>
            <pc:docMk/>
            <pc:sldMk cId="1693193192" sldId="1132"/>
            <ac:spMk id="15" creationId="{632CDA17-2240-B34F-44F8-5573404E1E94}"/>
          </ac:spMkLst>
        </pc:spChg>
        <pc:spChg chg="add mod">
          <ac:chgData name="Palit, Tapti" userId="dec6fbcd-7598-406a-8cbf-504d4a3bac15" providerId="ADAL" clId="{ECD42228-5B96-4A72-B268-C46DF994E6B7}" dt="2024-01-30T03:14:18.994" v="85233"/>
          <ac:spMkLst>
            <pc:docMk/>
            <pc:sldMk cId="1693193192" sldId="1132"/>
            <ac:spMk id="16" creationId="{1A3897BF-98E9-E5F4-EADE-248A7F1A60C2}"/>
          </ac:spMkLst>
        </pc:spChg>
        <pc:spChg chg="mod">
          <ac:chgData name="Palit, Tapti" userId="dec6fbcd-7598-406a-8cbf-504d4a3bac15" providerId="ADAL" clId="{ECD42228-5B96-4A72-B268-C46DF994E6B7}" dt="2024-01-30T02:21:23.458" v="83879" actId="20577"/>
          <ac:spMkLst>
            <pc:docMk/>
            <pc:sldMk cId="1693193192" sldId="1132"/>
            <ac:spMk id="28" creationId="{0BB92474-9F7D-8583-B6E6-546EE2C35EA3}"/>
          </ac:spMkLst>
        </pc:spChg>
        <pc:spChg chg="mod">
          <ac:chgData name="Palit, Tapti" userId="dec6fbcd-7598-406a-8cbf-504d4a3bac15" providerId="ADAL" clId="{ECD42228-5B96-4A72-B268-C46DF994E6B7}" dt="2024-01-30T05:07:52.734" v="86975" actId="692"/>
          <ac:spMkLst>
            <pc:docMk/>
            <pc:sldMk cId="1693193192" sldId="1132"/>
            <ac:spMk id="31" creationId="{0245205A-3FF9-D000-F90C-EBE75ADC807A}"/>
          </ac:spMkLst>
        </pc:spChg>
        <pc:spChg chg="mod">
          <ac:chgData name="Palit, Tapti" userId="dec6fbcd-7598-406a-8cbf-504d4a3bac15" providerId="ADAL" clId="{ECD42228-5B96-4A72-B268-C46DF994E6B7}" dt="2024-01-30T05:07:58.033" v="86976" actId="692"/>
          <ac:spMkLst>
            <pc:docMk/>
            <pc:sldMk cId="1693193192" sldId="1132"/>
            <ac:spMk id="38" creationId="{526C0130-E9D2-33FC-D7DC-863C280431E3}"/>
          </ac:spMkLst>
        </pc:spChg>
        <pc:spChg chg="mod">
          <ac:chgData name="Palit, Tapti" userId="dec6fbcd-7598-406a-8cbf-504d4a3bac15" providerId="ADAL" clId="{ECD42228-5B96-4A72-B268-C46DF994E6B7}" dt="2024-02-09T19:17:56.679" v="108710" actId="20577"/>
          <ac:spMkLst>
            <pc:docMk/>
            <pc:sldMk cId="1693193192" sldId="1132"/>
            <ac:spMk id="43" creationId="{0BDD37DA-2DBB-5FB5-D3BE-254C7DC43683}"/>
          </ac:spMkLst>
        </pc:spChg>
        <pc:cxnChg chg="mod">
          <ac:chgData name="Palit, Tapti" userId="dec6fbcd-7598-406a-8cbf-504d4a3bac15" providerId="ADAL" clId="{ECD42228-5B96-4A72-B268-C46DF994E6B7}" dt="2024-01-30T05:05:32.484" v="86959" actId="692"/>
          <ac:cxnSpMkLst>
            <pc:docMk/>
            <pc:sldMk cId="1693193192" sldId="1132"/>
            <ac:cxnSpMk id="7" creationId="{E9602CBC-2B7D-415D-FEA1-A5A7CECDFF34}"/>
          </ac:cxnSpMkLst>
        </pc:cxnChg>
        <pc:cxnChg chg="add mod">
          <ac:chgData name="Palit, Tapti" userId="dec6fbcd-7598-406a-8cbf-504d4a3bac15" providerId="ADAL" clId="{ECD42228-5B96-4A72-B268-C46DF994E6B7}" dt="2024-01-30T01:18:30.606" v="83708"/>
          <ac:cxnSpMkLst>
            <pc:docMk/>
            <pc:sldMk cId="1693193192" sldId="1132"/>
            <ac:cxnSpMk id="8" creationId="{E0785F16-225C-A759-B950-AC646A502AFB}"/>
          </ac:cxnSpMkLst>
        </pc:cxnChg>
      </pc:sldChg>
      <pc:sldChg chg="add del">
        <pc:chgData name="Palit, Tapti" userId="dec6fbcd-7598-406a-8cbf-504d4a3bac15" providerId="ADAL" clId="{ECD42228-5B96-4A72-B268-C46DF994E6B7}" dt="2024-01-30T01:57:09.716" v="83712" actId="47"/>
        <pc:sldMkLst>
          <pc:docMk/>
          <pc:sldMk cId="1853396434" sldId="1133"/>
        </pc:sldMkLst>
      </pc:sldChg>
      <pc:sldChg chg="addSp modSp add del mod">
        <pc:chgData name="Palit, Tapti" userId="dec6fbcd-7598-406a-8cbf-504d4a3bac15" providerId="ADAL" clId="{ECD42228-5B96-4A72-B268-C46DF994E6B7}" dt="2024-01-30T02:25:47.183" v="84020" actId="47"/>
        <pc:sldMkLst>
          <pc:docMk/>
          <pc:sldMk cId="2918062200" sldId="1133"/>
        </pc:sldMkLst>
        <pc:spChg chg="mod">
          <ac:chgData name="Palit, Tapti" userId="dec6fbcd-7598-406a-8cbf-504d4a3bac15" providerId="ADAL" clId="{ECD42228-5B96-4A72-B268-C46DF994E6B7}" dt="2024-01-30T02:23:34.833" v="83943" actId="20577"/>
          <ac:spMkLst>
            <pc:docMk/>
            <pc:sldMk cId="2918062200" sldId="1133"/>
            <ac:spMk id="10" creationId="{60578343-3247-45B1-F912-EF15944628D4}"/>
          </ac:spMkLst>
        </pc:spChg>
        <pc:spChg chg="add mod">
          <ac:chgData name="Palit, Tapti" userId="dec6fbcd-7598-406a-8cbf-504d4a3bac15" providerId="ADAL" clId="{ECD42228-5B96-4A72-B268-C46DF994E6B7}" dt="2024-01-30T02:23:15.246" v="83925"/>
          <ac:spMkLst>
            <pc:docMk/>
            <pc:sldMk cId="2918062200" sldId="1133"/>
            <ac:spMk id="18" creationId="{EEBE3757-4A93-1140-8403-C1A453E8140D}"/>
          </ac:spMkLst>
        </pc:spChg>
        <pc:spChg chg="add mod">
          <ac:chgData name="Palit, Tapti" userId="dec6fbcd-7598-406a-8cbf-504d4a3bac15" providerId="ADAL" clId="{ECD42228-5B96-4A72-B268-C46DF994E6B7}" dt="2024-01-30T02:23:22.712" v="83927" actId="1076"/>
          <ac:spMkLst>
            <pc:docMk/>
            <pc:sldMk cId="2918062200" sldId="1133"/>
            <ac:spMk id="19" creationId="{20804210-6691-5131-D67D-E712D3F6AE15}"/>
          </ac:spMkLst>
        </pc:spChg>
        <pc:picChg chg="add mod">
          <ac:chgData name="Palit, Tapti" userId="dec6fbcd-7598-406a-8cbf-504d4a3bac15" providerId="ADAL" clId="{ECD42228-5B96-4A72-B268-C46DF994E6B7}" dt="2024-01-30T02:23:15.246" v="83925"/>
          <ac:picMkLst>
            <pc:docMk/>
            <pc:sldMk cId="2918062200" sldId="1133"/>
            <ac:picMk id="16" creationId="{7EEFA330-7CD5-778F-EFFB-74DBCF3954B2}"/>
          </ac:picMkLst>
        </pc:picChg>
        <pc:cxnChg chg="add mod">
          <ac:chgData name="Palit, Tapti" userId="dec6fbcd-7598-406a-8cbf-504d4a3bac15" providerId="ADAL" clId="{ECD42228-5B96-4A72-B268-C46DF994E6B7}" dt="2024-01-30T02:23:24.800" v="83928" actId="14100"/>
          <ac:cxnSpMkLst>
            <pc:docMk/>
            <pc:sldMk cId="2918062200" sldId="1133"/>
            <ac:cxnSpMk id="17" creationId="{40CCC5E0-7D5E-DBD3-BCC4-80FBF3741C06}"/>
          </ac:cxnSpMkLst>
        </pc:cxnChg>
      </pc:sldChg>
      <pc:sldChg chg="addSp delSp modSp add del mod">
        <pc:chgData name="Palit, Tapti" userId="dec6fbcd-7598-406a-8cbf-504d4a3bac15" providerId="ADAL" clId="{ECD42228-5B96-4A72-B268-C46DF994E6B7}" dt="2024-01-30T04:48:43.485" v="86779" actId="47"/>
        <pc:sldMkLst>
          <pc:docMk/>
          <pc:sldMk cId="3005581802" sldId="1134"/>
        </pc:sldMkLst>
        <pc:spChg chg="del">
          <ac:chgData name="Palit, Tapti" userId="dec6fbcd-7598-406a-8cbf-504d4a3bac15" providerId="ADAL" clId="{ECD42228-5B96-4A72-B268-C46DF994E6B7}" dt="2024-01-30T03:14:55.085" v="85240" actId="478"/>
          <ac:spMkLst>
            <pc:docMk/>
            <pc:sldMk cId="3005581802" sldId="1134"/>
            <ac:spMk id="2" creationId="{58F9C52F-0AE5-F439-633C-ED37D05782D8}"/>
          </ac:spMkLst>
        </pc:spChg>
        <pc:spChg chg="mod">
          <ac:chgData name="Palit, Tapti" userId="dec6fbcd-7598-406a-8cbf-504d4a3bac15" providerId="ADAL" clId="{ECD42228-5B96-4A72-B268-C46DF994E6B7}" dt="2024-01-30T04:47:51.493" v="86768" actId="1076"/>
          <ac:spMkLst>
            <pc:docMk/>
            <pc:sldMk cId="3005581802" sldId="1134"/>
            <ac:spMk id="8" creationId="{3AD16BBA-9E50-9D23-3A25-A65A60C6AE84}"/>
          </ac:spMkLst>
        </pc:spChg>
        <pc:spChg chg="mod">
          <ac:chgData name="Palit, Tapti" userId="dec6fbcd-7598-406a-8cbf-504d4a3bac15" providerId="ADAL" clId="{ECD42228-5B96-4A72-B268-C46DF994E6B7}" dt="2024-01-30T04:47:51.493" v="86768" actId="1076"/>
          <ac:spMkLst>
            <pc:docMk/>
            <pc:sldMk cId="3005581802" sldId="1134"/>
            <ac:spMk id="9" creationId="{8512971C-3AA0-0D9A-81F6-776FF61CE3C0}"/>
          </ac:spMkLst>
        </pc:spChg>
        <pc:spChg chg="mod">
          <ac:chgData name="Palit, Tapti" userId="dec6fbcd-7598-406a-8cbf-504d4a3bac15" providerId="ADAL" clId="{ECD42228-5B96-4A72-B268-C46DF994E6B7}" dt="2024-01-30T04:47:51.493" v="86768" actId="1076"/>
          <ac:spMkLst>
            <pc:docMk/>
            <pc:sldMk cId="3005581802" sldId="1134"/>
            <ac:spMk id="10" creationId="{60578343-3247-45B1-F912-EF15944628D4}"/>
          </ac:spMkLst>
        </pc:spChg>
        <pc:spChg chg="mod">
          <ac:chgData name="Palit, Tapti" userId="dec6fbcd-7598-406a-8cbf-504d4a3bac15" providerId="ADAL" clId="{ECD42228-5B96-4A72-B268-C46DF994E6B7}" dt="2024-01-30T04:47:51.493" v="86768" actId="1076"/>
          <ac:spMkLst>
            <pc:docMk/>
            <pc:sldMk cId="3005581802" sldId="1134"/>
            <ac:spMk id="11" creationId="{A34537B7-437F-0804-F74D-AE5DA61F843C}"/>
          </ac:spMkLst>
        </pc:spChg>
        <pc:spChg chg="mod">
          <ac:chgData name="Palit, Tapti" userId="dec6fbcd-7598-406a-8cbf-504d4a3bac15" providerId="ADAL" clId="{ECD42228-5B96-4A72-B268-C46DF994E6B7}" dt="2024-01-30T04:47:51.493" v="86768" actId="1076"/>
          <ac:spMkLst>
            <pc:docMk/>
            <pc:sldMk cId="3005581802" sldId="1134"/>
            <ac:spMk id="12" creationId="{7744297D-948A-9D8F-3FB1-941C5FF88E08}"/>
          </ac:spMkLst>
        </pc:spChg>
        <pc:spChg chg="mod">
          <ac:chgData name="Palit, Tapti" userId="dec6fbcd-7598-406a-8cbf-504d4a3bac15" providerId="ADAL" clId="{ECD42228-5B96-4A72-B268-C46DF994E6B7}" dt="2024-01-30T04:47:51.493" v="86768" actId="1076"/>
          <ac:spMkLst>
            <pc:docMk/>
            <pc:sldMk cId="3005581802" sldId="1134"/>
            <ac:spMk id="14" creationId="{ACAEF37B-D43E-8312-01C3-22B507D5A0C3}"/>
          </ac:spMkLst>
        </pc:spChg>
        <pc:spChg chg="mod">
          <ac:chgData name="Palit, Tapti" userId="dec6fbcd-7598-406a-8cbf-504d4a3bac15" providerId="ADAL" clId="{ECD42228-5B96-4A72-B268-C46DF994E6B7}" dt="2024-01-30T04:47:51.493" v="86768" actId="1076"/>
          <ac:spMkLst>
            <pc:docMk/>
            <pc:sldMk cId="3005581802" sldId="1134"/>
            <ac:spMk id="15" creationId="{9E603483-9179-2600-1DD8-23DA16760B0E}"/>
          </ac:spMkLst>
        </pc:spChg>
        <pc:spChg chg="add mod">
          <ac:chgData name="Palit, Tapti" userId="dec6fbcd-7598-406a-8cbf-504d4a3bac15" providerId="ADAL" clId="{ECD42228-5B96-4A72-B268-C46DF994E6B7}" dt="2024-01-30T02:25:30.313" v="84003"/>
          <ac:spMkLst>
            <pc:docMk/>
            <pc:sldMk cId="3005581802" sldId="1134"/>
            <ac:spMk id="18" creationId="{4670B7FD-18AB-E5C1-2764-E8D640626346}"/>
          </ac:spMkLst>
        </pc:spChg>
        <pc:spChg chg="add mod">
          <ac:chgData name="Palit, Tapti" userId="dec6fbcd-7598-406a-8cbf-504d4a3bac15" providerId="ADAL" clId="{ECD42228-5B96-4A72-B268-C46DF994E6B7}" dt="2024-01-30T04:47:51.493" v="86768" actId="1076"/>
          <ac:spMkLst>
            <pc:docMk/>
            <pc:sldMk cId="3005581802" sldId="1134"/>
            <ac:spMk id="19" creationId="{7BF6E2A4-1F35-7428-626D-9D62ECC79A8F}"/>
          </ac:spMkLst>
        </pc:spChg>
        <pc:spChg chg="mod">
          <ac:chgData name="Palit, Tapti" userId="dec6fbcd-7598-406a-8cbf-504d4a3bac15" providerId="ADAL" clId="{ECD42228-5B96-4A72-B268-C46DF994E6B7}" dt="2024-01-30T04:47:51.493" v="86768" actId="1076"/>
          <ac:spMkLst>
            <pc:docMk/>
            <pc:sldMk cId="3005581802" sldId="1134"/>
            <ac:spMk id="20" creationId="{AEBF150A-FCAA-9AC7-9FF4-170FA24F750B}"/>
          </ac:spMkLst>
        </pc:spChg>
        <pc:spChg chg="add mod">
          <ac:chgData name="Palit, Tapti" userId="dec6fbcd-7598-406a-8cbf-504d4a3bac15" providerId="ADAL" clId="{ECD42228-5B96-4A72-B268-C46DF994E6B7}" dt="2024-01-30T02:26:08.558" v="84024" actId="1076"/>
          <ac:spMkLst>
            <pc:docMk/>
            <pc:sldMk cId="3005581802" sldId="1134"/>
            <ac:spMk id="21" creationId="{53C83AEB-319E-F069-ABB4-DFD5FCB77068}"/>
          </ac:spMkLst>
        </pc:spChg>
        <pc:spChg chg="mod">
          <ac:chgData name="Palit, Tapti" userId="dec6fbcd-7598-406a-8cbf-504d4a3bac15" providerId="ADAL" clId="{ECD42228-5B96-4A72-B268-C46DF994E6B7}" dt="2024-01-30T04:47:51.493" v="86768" actId="1076"/>
          <ac:spMkLst>
            <pc:docMk/>
            <pc:sldMk cId="3005581802" sldId="1134"/>
            <ac:spMk id="24" creationId="{DC9E6FBF-EDC6-38E0-5ECC-0FC22CD0B37F}"/>
          </ac:spMkLst>
        </pc:spChg>
        <pc:spChg chg="mod">
          <ac:chgData name="Palit, Tapti" userId="dec6fbcd-7598-406a-8cbf-504d4a3bac15" providerId="ADAL" clId="{ECD42228-5B96-4A72-B268-C46DF994E6B7}" dt="2024-01-30T04:47:51.493" v="86768" actId="1076"/>
          <ac:spMkLst>
            <pc:docMk/>
            <pc:sldMk cId="3005581802" sldId="1134"/>
            <ac:spMk id="25" creationId="{6CB39F25-9659-6F6A-E67F-8D3BD41C2E98}"/>
          </ac:spMkLst>
        </pc:spChg>
        <pc:spChg chg="mod">
          <ac:chgData name="Palit, Tapti" userId="dec6fbcd-7598-406a-8cbf-504d4a3bac15" providerId="ADAL" clId="{ECD42228-5B96-4A72-B268-C46DF994E6B7}" dt="2024-01-30T04:47:51.493" v="86768" actId="1076"/>
          <ac:spMkLst>
            <pc:docMk/>
            <pc:sldMk cId="3005581802" sldId="1134"/>
            <ac:spMk id="28" creationId="{0727AA0B-7156-FABA-FCF6-CFF7304E9427}"/>
          </ac:spMkLst>
        </pc:spChg>
        <pc:picChg chg="mod">
          <ac:chgData name="Palit, Tapti" userId="dec6fbcd-7598-406a-8cbf-504d4a3bac15" providerId="ADAL" clId="{ECD42228-5B96-4A72-B268-C46DF994E6B7}" dt="2024-01-30T04:47:51.493" v="86768" actId="1076"/>
          <ac:picMkLst>
            <pc:docMk/>
            <pc:sldMk cId="3005581802" sldId="1134"/>
            <ac:picMk id="13" creationId="{2A0D23A5-6B70-EF75-319D-AD671772919E}"/>
          </ac:picMkLst>
        </pc:picChg>
        <pc:picChg chg="add mod">
          <ac:chgData name="Palit, Tapti" userId="dec6fbcd-7598-406a-8cbf-504d4a3bac15" providerId="ADAL" clId="{ECD42228-5B96-4A72-B268-C46DF994E6B7}" dt="2024-01-30T02:25:30.313" v="84003"/>
          <ac:picMkLst>
            <pc:docMk/>
            <pc:sldMk cId="3005581802" sldId="1134"/>
            <ac:picMk id="16" creationId="{779FA749-3074-EF52-1309-20C20D2C6B4F}"/>
          </ac:picMkLst>
        </pc:picChg>
        <pc:picChg chg="mod">
          <ac:chgData name="Palit, Tapti" userId="dec6fbcd-7598-406a-8cbf-504d4a3bac15" providerId="ADAL" clId="{ECD42228-5B96-4A72-B268-C46DF994E6B7}" dt="2024-01-30T04:47:51.493" v="86768" actId="1076"/>
          <ac:picMkLst>
            <pc:docMk/>
            <pc:sldMk cId="3005581802" sldId="1134"/>
            <ac:picMk id="26" creationId="{3276DAFB-B2BA-298D-13A6-8FE1C0525C85}"/>
          </ac:picMkLst>
        </pc:picChg>
        <pc:cxnChg chg="mod">
          <ac:chgData name="Palit, Tapti" userId="dec6fbcd-7598-406a-8cbf-504d4a3bac15" providerId="ADAL" clId="{ECD42228-5B96-4A72-B268-C46DF994E6B7}" dt="2024-01-30T04:47:51.493" v="86768" actId="1076"/>
          <ac:cxnSpMkLst>
            <pc:docMk/>
            <pc:sldMk cId="3005581802" sldId="1134"/>
            <ac:cxnSpMk id="6" creationId="{F1CE6DBC-315A-FA73-BE86-076DDA3B98B4}"/>
          </ac:cxnSpMkLst>
        </pc:cxnChg>
        <pc:cxnChg chg="mod">
          <ac:chgData name="Palit, Tapti" userId="dec6fbcd-7598-406a-8cbf-504d4a3bac15" providerId="ADAL" clId="{ECD42228-5B96-4A72-B268-C46DF994E6B7}" dt="2024-01-30T04:47:51.493" v="86768" actId="1076"/>
          <ac:cxnSpMkLst>
            <pc:docMk/>
            <pc:sldMk cId="3005581802" sldId="1134"/>
            <ac:cxnSpMk id="7" creationId="{9859F1F9-8EB8-7EAB-CC74-B05567FB2191}"/>
          </ac:cxnSpMkLst>
        </pc:cxnChg>
        <pc:cxnChg chg="add mod">
          <ac:chgData name="Palit, Tapti" userId="dec6fbcd-7598-406a-8cbf-504d4a3bac15" providerId="ADAL" clId="{ECD42228-5B96-4A72-B268-C46DF994E6B7}" dt="2024-01-30T04:47:51.493" v="86768" actId="1076"/>
          <ac:cxnSpMkLst>
            <pc:docMk/>
            <pc:sldMk cId="3005581802" sldId="1134"/>
            <ac:cxnSpMk id="17" creationId="{5D7D9715-F5DE-A0CE-2387-E53E8AE4B4BF}"/>
          </ac:cxnSpMkLst>
        </pc:cxnChg>
        <pc:cxnChg chg="mod">
          <ac:chgData name="Palit, Tapti" userId="dec6fbcd-7598-406a-8cbf-504d4a3bac15" providerId="ADAL" clId="{ECD42228-5B96-4A72-B268-C46DF994E6B7}" dt="2024-01-30T04:47:51.493" v="86768" actId="1076"/>
          <ac:cxnSpMkLst>
            <pc:docMk/>
            <pc:sldMk cId="3005581802" sldId="1134"/>
            <ac:cxnSpMk id="22" creationId="{9998D824-83E1-6A52-866E-EF4B4A183116}"/>
          </ac:cxnSpMkLst>
        </pc:cxnChg>
      </pc:sldChg>
      <pc:sldChg chg="addSp modSp add del mod">
        <pc:chgData name="Palit, Tapti" userId="dec6fbcd-7598-406a-8cbf-504d4a3bac15" providerId="ADAL" clId="{ECD42228-5B96-4A72-B268-C46DF994E6B7}" dt="2024-01-30T02:25:21.745" v="84001" actId="47"/>
        <pc:sldMkLst>
          <pc:docMk/>
          <pc:sldMk cId="4263940445" sldId="1134"/>
        </pc:sldMkLst>
        <pc:spChg chg="mod">
          <ac:chgData name="Palit, Tapti" userId="dec6fbcd-7598-406a-8cbf-504d4a3bac15" providerId="ADAL" clId="{ECD42228-5B96-4A72-B268-C46DF994E6B7}" dt="2024-01-30T02:24:42.875" v="83987" actId="20577"/>
          <ac:spMkLst>
            <pc:docMk/>
            <pc:sldMk cId="4263940445" sldId="1134"/>
            <ac:spMk id="10" creationId="{60578343-3247-45B1-F912-EF15944628D4}"/>
          </ac:spMkLst>
        </pc:spChg>
        <pc:spChg chg="add mod">
          <ac:chgData name="Palit, Tapti" userId="dec6fbcd-7598-406a-8cbf-504d4a3bac15" providerId="ADAL" clId="{ECD42228-5B96-4A72-B268-C46DF994E6B7}" dt="2024-01-30T02:24:29.068" v="83971"/>
          <ac:spMkLst>
            <pc:docMk/>
            <pc:sldMk cId="4263940445" sldId="1134"/>
            <ac:spMk id="18" creationId="{49C89FD1-9FEA-3B84-6384-81A23AD48264}"/>
          </ac:spMkLst>
        </pc:spChg>
        <pc:spChg chg="add mod">
          <ac:chgData name="Palit, Tapti" userId="dec6fbcd-7598-406a-8cbf-504d4a3bac15" providerId="ADAL" clId="{ECD42228-5B96-4A72-B268-C46DF994E6B7}" dt="2024-01-30T02:24:36.626" v="83972"/>
          <ac:spMkLst>
            <pc:docMk/>
            <pc:sldMk cId="4263940445" sldId="1134"/>
            <ac:spMk id="19" creationId="{7993C002-FBE0-57C1-8EF8-5F6CFCC36C92}"/>
          </ac:spMkLst>
        </pc:spChg>
        <pc:picChg chg="add mod">
          <ac:chgData name="Palit, Tapti" userId="dec6fbcd-7598-406a-8cbf-504d4a3bac15" providerId="ADAL" clId="{ECD42228-5B96-4A72-B268-C46DF994E6B7}" dt="2024-01-30T02:24:29.068" v="83971"/>
          <ac:picMkLst>
            <pc:docMk/>
            <pc:sldMk cId="4263940445" sldId="1134"/>
            <ac:picMk id="16" creationId="{1E0E8778-3FDB-C8FB-DD57-004FE1FECB73}"/>
          </ac:picMkLst>
        </pc:picChg>
        <pc:cxnChg chg="add mod">
          <ac:chgData name="Palit, Tapti" userId="dec6fbcd-7598-406a-8cbf-504d4a3bac15" providerId="ADAL" clId="{ECD42228-5B96-4A72-B268-C46DF994E6B7}" dt="2024-01-30T02:24:29.068" v="83971"/>
          <ac:cxnSpMkLst>
            <pc:docMk/>
            <pc:sldMk cId="4263940445" sldId="1134"/>
            <ac:cxnSpMk id="17" creationId="{53B49420-5FA2-97B3-40D6-268CC72A8896}"/>
          </ac:cxnSpMkLst>
        </pc:cxnChg>
      </pc:sldChg>
      <pc:sldChg chg="addSp delSp modSp add del mod">
        <pc:chgData name="Palit, Tapti" userId="dec6fbcd-7598-406a-8cbf-504d4a3bac15" providerId="ADAL" clId="{ECD42228-5B96-4A72-B268-C46DF994E6B7}" dt="2024-01-30T04:49:07.518" v="86783" actId="47"/>
        <pc:sldMkLst>
          <pc:docMk/>
          <pc:sldMk cId="2401552836" sldId="1135"/>
        </pc:sldMkLst>
        <pc:spChg chg="del">
          <ac:chgData name="Palit, Tapti" userId="dec6fbcd-7598-406a-8cbf-504d4a3bac15" providerId="ADAL" clId="{ECD42228-5B96-4A72-B268-C46DF994E6B7}" dt="2024-01-30T03:14:59.519" v="85242" actId="478"/>
          <ac:spMkLst>
            <pc:docMk/>
            <pc:sldMk cId="2401552836" sldId="1135"/>
            <ac:spMk id="2" creationId="{58F9C52F-0AE5-F439-633C-ED37D05782D8}"/>
          </ac:spMkLst>
        </pc:spChg>
        <pc:spChg chg="add mod">
          <ac:chgData name="Palit, Tapti" userId="dec6fbcd-7598-406a-8cbf-504d4a3bac15" providerId="ADAL" clId="{ECD42228-5B96-4A72-B268-C46DF994E6B7}" dt="2024-01-30T02:26:16.626" v="84027" actId="1076"/>
          <ac:spMkLst>
            <pc:docMk/>
            <pc:sldMk cId="2401552836" sldId="1135"/>
            <ac:spMk id="19" creationId="{E38C63B6-6591-BB6E-1D69-CBFE2EA39138}"/>
          </ac:spMkLst>
        </pc:spChg>
        <pc:spChg chg="add mod">
          <ac:chgData name="Palit, Tapti" userId="dec6fbcd-7598-406a-8cbf-504d4a3bac15" providerId="ADAL" clId="{ECD42228-5B96-4A72-B268-C46DF994E6B7}" dt="2024-01-30T03:14:59.841" v="85243"/>
          <ac:spMkLst>
            <pc:docMk/>
            <pc:sldMk cId="2401552836" sldId="1135"/>
            <ac:spMk id="21" creationId="{858A5EDD-4049-7F1E-81B6-8FCC41F4D8B4}"/>
          </ac:spMkLst>
        </pc:spChg>
      </pc:sldChg>
      <pc:sldChg chg="addSp delSp modSp new mod modAnim modCm modNotesTx">
        <pc:chgData name="Palit, Tapti" userId="dec6fbcd-7598-406a-8cbf-504d4a3bac15" providerId="ADAL" clId="{ECD42228-5B96-4A72-B268-C46DF994E6B7}" dt="2024-02-12T20:03:41.068" v="113044" actId="14100"/>
        <pc:sldMkLst>
          <pc:docMk/>
          <pc:sldMk cId="3381567474" sldId="1136"/>
        </pc:sldMkLst>
        <pc:spChg chg="del">
          <ac:chgData name="Palit, Tapti" userId="dec6fbcd-7598-406a-8cbf-504d4a3bac15" providerId="ADAL" clId="{ECD42228-5B96-4A72-B268-C46DF994E6B7}" dt="2024-01-30T02:31:47.403" v="84107" actId="1957"/>
          <ac:spMkLst>
            <pc:docMk/>
            <pc:sldMk cId="3381567474" sldId="1136"/>
            <ac:spMk id="2" creationId="{4B10F63F-02A2-FEDA-D830-A3F8DDA1D48F}"/>
          </ac:spMkLst>
        </pc:spChg>
        <pc:spChg chg="add mod">
          <ac:chgData name="Palit, Tapti" userId="dec6fbcd-7598-406a-8cbf-504d4a3bac15" providerId="ADAL" clId="{ECD42228-5B96-4A72-B268-C46DF994E6B7}" dt="2024-02-12T20:03:33.163" v="113042" actId="14100"/>
          <ac:spMkLst>
            <pc:docMk/>
            <pc:sldMk cId="3381567474" sldId="1136"/>
            <ac:spMk id="2" creationId="{E9B57E90-5907-C50A-A4A8-012D75F54656}"/>
          </ac:spMkLst>
        </pc:spChg>
        <pc:spChg chg="mod">
          <ac:chgData name="Palit, Tapti" userId="dec6fbcd-7598-406a-8cbf-504d4a3bac15" providerId="ADAL" clId="{ECD42228-5B96-4A72-B268-C46DF994E6B7}" dt="2024-01-30T02:31:05.795" v="84102" actId="20577"/>
          <ac:spMkLst>
            <pc:docMk/>
            <pc:sldMk cId="3381567474" sldId="1136"/>
            <ac:spMk id="3" creationId="{E388812B-50F8-7A98-C303-65356BEC3421}"/>
          </ac:spMkLst>
        </pc:spChg>
        <pc:spChg chg="add mod">
          <ac:chgData name="Palit, Tapti" userId="dec6fbcd-7598-406a-8cbf-504d4a3bac15" providerId="ADAL" clId="{ECD42228-5B96-4A72-B268-C46DF994E6B7}" dt="2024-02-12T20:03:41.068" v="113044" actId="14100"/>
          <ac:spMkLst>
            <pc:docMk/>
            <pc:sldMk cId="3381567474" sldId="1136"/>
            <ac:spMk id="4" creationId="{456D3308-9BA8-27DC-280A-AB1DDED5A6CC}"/>
          </ac:spMkLst>
        </pc:spChg>
        <pc:spChg chg="mod">
          <ac:chgData name="Palit, Tapti" userId="dec6fbcd-7598-406a-8cbf-504d4a3bac15" providerId="ADAL" clId="{ECD42228-5B96-4A72-B268-C46DF994E6B7}" dt="2024-01-30T21:11:12.698" v="94824" actId="20577"/>
          <ac:spMkLst>
            <pc:docMk/>
            <pc:sldMk cId="3381567474" sldId="1136"/>
            <ac:spMk id="5" creationId="{90CFBA76-ACEB-F709-CD5B-6382A7D92061}"/>
          </ac:spMkLst>
        </pc:spChg>
        <pc:graphicFrameChg chg="add mod">
          <ac:chgData name="Palit, Tapti" userId="dec6fbcd-7598-406a-8cbf-504d4a3bac15" providerId="ADAL" clId="{ECD42228-5B96-4A72-B268-C46DF994E6B7}" dt="2024-02-08T20:38:18.992" v="100655"/>
          <ac:graphicFrameMkLst>
            <pc:docMk/>
            <pc:sldMk cId="3381567474" sldId="1136"/>
            <ac:graphicFrameMk id="8" creationId="{84147327-13F8-6360-2B1E-AFF55027879B}"/>
          </ac:graphicFrameMkLst>
        </pc:graphicFrameChg>
        <pc:extLst>
          <p:ext xmlns:p="http://schemas.openxmlformats.org/presentationml/2006/main" uri="{D6D511B9-2390-475A-947B-AFAB55BFBCF1}">
            <pc226:cmChg xmlns:pc226="http://schemas.microsoft.com/office/powerpoint/2022/06/main/command" chg="">
              <pc226:chgData name="Palit, Tapti" userId="dec6fbcd-7598-406a-8cbf-504d4a3bac15" providerId="ADAL" clId="{ECD42228-5B96-4A72-B268-C46DF994E6B7}" dt="2024-02-08T20:35:59.772" v="100630"/>
              <pc2:cmMkLst xmlns:pc2="http://schemas.microsoft.com/office/powerpoint/2019/9/main/command">
                <pc:docMk/>
                <pc:sldMk cId="3381567474" sldId="1136"/>
                <pc2:cmMk id="{FF5B8B9B-1D34-484E-8D9C-82A72807ABB9}"/>
              </pc2:cmMkLst>
              <pc226:cmRplyChg chg="add">
                <pc226:chgData name="Palit, Tapti" userId="dec6fbcd-7598-406a-8cbf-504d4a3bac15" providerId="ADAL" clId="{ECD42228-5B96-4A72-B268-C46DF994E6B7}" dt="2024-02-08T20:35:59.772" v="100630"/>
                <pc2:cmRplyMkLst xmlns:pc2="http://schemas.microsoft.com/office/powerpoint/2019/9/main/command">
                  <pc:docMk/>
                  <pc:sldMk cId="3381567474" sldId="1136"/>
                  <pc2:cmMk id="{FF5B8B9B-1D34-484E-8D9C-82A72807ABB9}"/>
                  <pc2:cmRplyMk id="{3CA42AAF-BD59-4EBB-B078-C6F83FCEE85F}"/>
                </pc2:cmRplyMkLst>
              </pc226:cmRplyChg>
            </pc226:cmChg>
            <pc226:cmChg xmlns:pc226="http://schemas.microsoft.com/office/powerpoint/2022/06/main/command" chg="">
              <pc226:chgData name="Palit, Tapti" userId="dec6fbcd-7598-406a-8cbf-504d4a3bac15" providerId="ADAL" clId="{ECD42228-5B96-4A72-B268-C46DF994E6B7}" dt="2024-02-08T20:43:45.159" v="100667"/>
              <pc2:cmMkLst xmlns:pc2="http://schemas.microsoft.com/office/powerpoint/2019/9/main/command">
                <pc:docMk/>
                <pc:sldMk cId="3381567474" sldId="1136"/>
                <pc2:cmMk id="{696EDED6-D312-481A-8ABE-000F785CF81B}"/>
              </pc2:cmMkLst>
              <pc226:cmRplyChg chg="add">
                <pc226:chgData name="Palit, Tapti" userId="dec6fbcd-7598-406a-8cbf-504d4a3bac15" providerId="ADAL" clId="{ECD42228-5B96-4A72-B268-C46DF994E6B7}" dt="2024-02-08T20:43:45.159" v="100667"/>
                <pc2:cmRplyMkLst xmlns:pc2="http://schemas.microsoft.com/office/powerpoint/2019/9/main/command">
                  <pc:docMk/>
                  <pc:sldMk cId="3381567474" sldId="1136"/>
                  <pc2:cmMk id="{696EDED6-D312-481A-8ABE-000F785CF81B}"/>
                  <pc2:cmRplyMk id="{0DE29DE7-1BA2-4F96-85B2-05E4FB47F005}"/>
                </pc2:cmRplyMkLst>
              </pc226:cmRplyChg>
            </pc226:cmChg>
          </p:ext>
        </pc:extLst>
      </pc:sldChg>
      <pc:sldChg chg="addSp delSp modSp new del mod modClrScheme chgLayout">
        <pc:chgData name="Palit, Tapti" userId="dec6fbcd-7598-406a-8cbf-504d4a3bac15" providerId="ADAL" clId="{ECD42228-5B96-4A72-B268-C46DF994E6B7}" dt="2024-01-30T04:36:09.521" v="86371" actId="47"/>
        <pc:sldMkLst>
          <pc:docMk/>
          <pc:sldMk cId="3248001443" sldId="1137"/>
        </pc:sldMkLst>
        <pc:spChg chg="add mod">
          <ac:chgData name="Palit, Tapti" userId="dec6fbcd-7598-406a-8cbf-504d4a3bac15" providerId="ADAL" clId="{ECD42228-5B96-4A72-B268-C46DF994E6B7}" dt="2024-01-30T04:35:53.695" v="86369"/>
          <ac:spMkLst>
            <pc:docMk/>
            <pc:sldMk cId="3248001443" sldId="1137"/>
            <ac:spMk id="2" creationId="{3512D21E-1C9E-11A6-6F9F-93A2572BE127}"/>
          </ac:spMkLst>
        </pc:spChg>
        <pc:spChg chg="del mod ord">
          <ac:chgData name="Palit, Tapti" userId="dec6fbcd-7598-406a-8cbf-504d4a3bac15" providerId="ADAL" clId="{ECD42228-5B96-4A72-B268-C46DF994E6B7}" dt="2024-01-30T02:27:16.653" v="84031" actId="700"/>
          <ac:spMkLst>
            <pc:docMk/>
            <pc:sldMk cId="3248001443" sldId="1137"/>
            <ac:spMk id="2" creationId="{CABB6FAC-67C3-770F-2958-D0152A18F9DB}"/>
          </ac:spMkLst>
        </pc:spChg>
        <pc:spChg chg="mod ord">
          <ac:chgData name="Palit, Tapti" userId="dec6fbcd-7598-406a-8cbf-504d4a3bac15" providerId="ADAL" clId="{ECD42228-5B96-4A72-B268-C46DF994E6B7}" dt="2024-01-30T02:27:16.653" v="84031" actId="700"/>
          <ac:spMkLst>
            <pc:docMk/>
            <pc:sldMk cId="3248001443" sldId="1137"/>
            <ac:spMk id="3" creationId="{EE4123C5-00AF-F5F4-F60B-E265593C0092}"/>
          </ac:spMkLst>
        </pc:spChg>
        <pc:spChg chg="add mod ord">
          <ac:chgData name="Palit, Tapti" userId="dec6fbcd-7598-406a-8cbf-504d4a3bac15" providerId="ADAL" clId="{ECD42228-5B96-4A72-B268-C46DF994E6B7}" dt="2024-01-30T02:27:24.546" v="84064" actId="20577"/>
          <ac:spMkLst>
            <pc:docMk/>
            <pc:sldMk cId="3248001443" sldId="1137"/>
            <ac:spMk id="4" creationId="{02142D20-429D-40B1-8862-80975D64ACCD}"/>
          </ac:spMkLst>
        </pc:spChg>
        <pc:spChg chg="add mod ord">
          <ac:chgData name="Palit, Tapti" userId="dec6fbcd-7598-406a-8cbf-504d4a3bac15" providerId="ADAL" clId="{ECD42228-5B96-4A72-B268-C46DF994E6B7}" dt="2024-01-30T02:27:16.653" v="84031" actId="700"/>
          <ac:spMkLst>
            <pc:docMk/>
            <pc:sldMk cId="3248001443" sldId="1137"/>
            <ac:spMk id="5" creationId="{CAA6BEAD-4EE9-FCC0-3C71-4EC083C6DEE6}"/>
          </ac:spMkLst>
        </pc:spChg>
        <pc:spChg chg="add mod ord">
          <ac:chgData name="Palit, Tapti" userId="dec6fbcd-7598-406a-8cbf-504d4a3bac15" providerId="ADAL" clId="{ECD42228-5B96-4A72-B268-C46DF994E6B7}" dt="2024-01-30T02:27:16.653" v="84031" actId="700"/>
          <ac:spMkLst>
            <pc:docMk/>
            <pc:sldMk cId="3248001443" sldId="1137"/>
            <ac:spMk id="6" creationId="{50A8D4C2-EDE8-13A5-4D81-4CE59E7EA683}"/>
          </ac:spMkLst>
        </pc:spChg>
        <pc:spChg chg="add mod">
          <ac:chgData name="Palit, Tapti" userId="dec6fbcd-7598-406a-8cbf-504d4a3bac15" providerId="ADAL" clId="{ECD42228-5B96-4A72-B268-C46DF994E6B7}" dt="2024-01-30T04:35:53.695" v="86369"/>
          <ac:spMkLst>
            <pc:docMk/>
            <pc:sldMk cId="3248001443" sldId="1137"/>
            <ac:spMk id="7" creationId="{3471DF9B-0C8B-B7E9-3D7E-AC300E10DEB6}"/>
          </ac:spMkLst>
        </pc:spChg>
        <pc:spChg chg="add mod">
          <ac:chgData name="Palit, Tapti" userId="dec6fbcd-7598-406a-8cbf-504d4a3bac15" providerId="ADAL" clId="{ECD42228-5B96-4A72-B268-C46DF994E6B7}" dt="2024-01-30T04:35:53.695" v="86369"/>
          <ac:spMkLst>
            <pc:docMk/>
            <pc:sldMk cId="3248001443" sldId="1137"/>
            <ac:spMk id="8" creationId="{24283945-C25A-65BB-AA3A-F2CD799641C4}"/>
          </ac:spMkLst>
        </pc:spChg>
        <pc:spChg chg="add mod">
          <ac:chgData name="Palit, Tapti" userId="dec6fbcd-7598-406a-8cbf-504d4a3bac15" providerId="ADAL" clId="{ECD42228-5B96-4A72-B268-C46DF994E6B7}" dt="2024-01-30T04:35:53.695" v="86369"/>
          <ac:spMkLst>
            <pc:docMk/>
            <pc:sldMk cId="3248001443" sldId="1137"/>
            <ac:spMk id="10" creationId="{31B01CEC-8438-39EF-78BC-6DE631DA5ED8}"/>
          </ac:spMkLst>
        </pc:spChg>
        <pc:picChg chg="add mod">
          <ac:chgData name="Palit, Tapti" userId="dec6fbcd-7598-406a-8cbf-504d4a3bac15" providerId="ADAL" clId="{ECD42228-5B96-4A72-B268-C46DF994E6B7}" dt="2024-01-30T04:35:53.695" v="86369"/>
          <ac:picMkLst>
            <pc:docMk/>
            <pc:sldMk cId="3248001443" sldId="1137"/>
            <ac:picMk id="9" creationId="{AADCA2B6-C107-E0D8-F1FF-2B554C86E1AD}"/>
          </ac:picMkLst>
        </pc:picChg>
        <pc:picChg chg="add mod">
          <ac:chgData name="Palit, Tapti" userId="dec6fbcd-7598-406a-8cbf-504d4a3bac15" providerId="ADAL" clId="{ECD42228-5B96-4A72-B268-C46DF994E6B7}" dt="2024-01-30T04:35:53.695" v="86369"/>
          <ac:picMkLst>
            <pc:docMk/>
            <pc:sldMk cId="3248001443" sldId="1137"/>
            <ac:picMk id="11" creationId="{762ACF50-41E8-0224-1CCA-C78A265F519F}"/>
          </ac:picMkLst>
        </pc:picChg>
      </pc:sldChg>
      <pc:sldChg chg="delSp modSp add del mod">
        <pc:chgData name="Palit, Tapti" userId="dec6fbcd-7598-406a-8cbf-504d4a3bac15" providerId="ADAL" clId="{ECD42228-5B96-4A72-B268-C46DF994E6B7}" dt="2024-01-30T21:15:01.348" v="94836" actId="47"/>
        <pc:sldMkLst>
          <pc:docMk/>
          <pc:sldMk cId="1317616153" sldId="1138"/>
        </pc:sldMkLst>
        <pc:spChg chg="del">
          <ac:chgData name="Palit, Tapti" userId="dec6fbcd-7598-406a-8cbf-504d4a3bac15" providerId="ADAL" clId="{ECD42228-5B96-4A72-B268-C46DF994E6B7}" dt="2024-01-30T21:14:54.462" v="94835" actId="478"/>
          <ac:spMkLst>
            <pc:docMk/>
            <pc:sldMk cId="1317616153" sldId="1138"/>
            <ac:spMk id="24" creationId="{4132DD54-4C39-8090-0C71-DA6CEBBAA406}"/>
          </ac:spMkLst>
        </pc:spChg>
        <pc:spChg chg="del mod">
          <ac:chgData name="Palit, Tapti" userId="dec6fbcd-7598-406a-8cbf-504d4a3bac15" providerId="ADAL" clId="{ECD42228-5B96-4A72-B268-C46DF994E6B7}" dt="2024-01-30T21:14:54.462" v="94835" actId="478"/>
          <ac:spMkLst>
            <pc:docMk/>
            <pc:sldMk cId="1317616153" sldId="1138"/>
            <ac:spMk id="26" creationId="{F9C2A450-85D3-6AF3-A69C-176963297F1D}"/>
          </ac:spMkLst>
        </pc:spChg>
        <pc:picChg chg="del">
          <ac:chgData name="Palit, Tapti" userId="dec6fbcd-7598-406a-8cbf-504d4a3bac15" providerId="ADAL" clId="{ECD42228-5B96-4A72-B268-C46DF994E6B7}" dt="2024-01-30T21:14:54.462" v="94835" actId="478"/>
          <ac:picMkLst>
            <pc:docMk/>
            <pc:sldMk cId="1317616153" sldId="1138"/>
            <ac:picMk id="23" creationId="{DC9417FC-B535-8CA4-9342-EF34B68BA1BF}"/>
          </ac:picMkLst>
        </pc:picChg>
        <pc:picChg chg="del">
          <ac:chgData name="Palit, Tapti" userId="dec6fbcd-7598-406a-8cbf-504d4a3bac15" providerId="ADAL" clId="{ECD42228-5B96-4A72-B268-C46DF994E6B7}" dt="2024-01-30T21:14:54.462" v="94835" actId="478"/>
          <ac:picMkLst>
            <pc:docMk/>
            <pc:sldMk cId="1317616153" sldId="1138"/>
            <ac:picMk id="25" creationId="{1A788A7E-10F2-3479-835C-7CBC9DCB1CEE}"/>
          </ac:picMkLst>
        </pc:picChg>
        <pc:picChg chg="del">
          <ac:chgData name="Palit, Tapti" userId="dec6fbcd-7598-406a-8cbf-504d4a3bac15" providerId="ADAL" clId="{ECD42228-5B96-4A72-B268-C46DF994E6B7}" dt="2024-01-30T21:14:54.462" v="94835" actId="478"/>
          <ac:picMkLst>
            <pc:docMk/>
            <pc:sldMk cId="1317616153" sldId="1138"/>
            <ac:picMk id="27" creationId="{94B6A3CA-5228-4849-10F6-15DB3ADFC3BB}"/>
          </ac:picMkLst>
        </pc:picChg>
        <pc:cxnChg chg="mod">
          <ac:chgData name="Palit, Tapti" userId="dec6fbcd-7598-406a-8cbf-504d4a3bac15" providerId="ADAL" clId="{ECD42228-5B96-4A72-B268-C46DF994E6B7}" dt="2024-01-30T19:18:47.364" v="93979" actId="692"/>
          <ac:cxnSpMkLst>
            <pc:docMk/>
            <pc:sldMk cId="1317616153" sldId="1138"/>
            <ac:cxnSpMk id="13" creationId="{8465CE3F-827E-53EB-44FB-AC23DBF372A2}"/>
          </ac:cxnSpMkLst>
        </pc:cxnChg>
        <pc:cxnChg chg="mod">
          <ac:chgData name="Palit, Tapti" userId="dec6fbcd-7598-406a-8cbf-504d4a3bac15" providerId="ADAL" clId="{ECD42228-5B96-4A72-B268-C46DF994E6B7}" dt="2024-01-30T19:18:50.711" v="93980" actId="692"/>
          <ac:cxnSpMkLst>
            <pc:docMk/>
            <pc:sldMk cId="1317616153" sldId="1138"/>
            <ac:cxnSpMk id="16" creationId="{5A127530-4974-BF96-62DF-A6CFE3A004F7}"/>
          </ac:cxnSpMkLst>
        </pc:cxnChg>
      </pc:sldChg>
      <pc:sldChg chg="addSp delSp modSp add mod ord modAnim">
        <pc:chgData name="Palit, Tapti" userId="dec6fbcd-7598-406a-8cbf-504d4a3bac15" providerId="ADAL" clId="{ECD42228-5B96-4A72-B268-C46DF994E6B7}" dt="2024-02-09T04:52:32.094" v="104535"/>
        <pc:sldMkLst>
          <pc:docMk/>
          <pc:sldMk cId="2804400997" sldId="1139"/>
        </pc:sldMkLst>
        <pc:spChg chg="del">
          <ac:chgData name="Palit, Tapti" userId="dec6fbcd-7598-406a-8cbf-504d4a3bac15" providerId="ADAL" clId="{ECD42228-5B96-4A72-B268-C46DF994E6B7}" dt="2024-01-30T03:19:32.968" v="85272" actId="478"/>
          <ac:spMkLst>
            <pc:docMk/>
            <pc:sldMk cId="2804400997" sldId="1139"/>
            <ac:spMk id="2" creationId="{B0D8DC43-0EAB-77CF-C302-345764FC2497}"/>
          </ac:spMkLst>
        </pc:spChg>
        <pc:spChg chg="mod">
          <ac:chgData name="Palit, Tapti" userId="dec6fbcd-7598-406a-8cbf-504d4a3bac15" providerId="ADAL" clId="{ECD42228-5B96-4A72-B268-C46DF994E6B7}" dt="2024-01-30T07:08:04.623" v="90841" actId="20577"/>
          <ac:spMkLst>
            <pc:docMk/>
            <pc:sldMk cId="2804400997" sldId="1139"/>
            <ac:spMk id="5" creationId="{86FADD99-6071-9343-BD21-FF17E57C884E}"/>
          </ac:spMkLst>
        </pc:spChg>
        <pc:spChg chg="del mod">
          <ac:chgData name="Palit, Tapti" userId="dec6fbcd-7598-406a-8cbf-504d4a3bac15" providerId="ADAL" clId="{ECD42228-5B96-4A72-B268-C46DF994E6B7}" dt="2024-02-09T04:43:32.101" v="104491" actId="478"/>
          <ac:spMkLst>
            <pc:docMk/>
            <pc:sldMk cId="2804400997" sldId="1139"/>
            <ac:spMk id="7" creationId="{0A390AE2-9CE4-81EB-6315-2DE2F897D709}"/>
          </ac:spMkLst>
        </pc:spChg>
        <pc:spChg chg="add mod">
          <ac:chgData name="Palit, Tapti" userId="dec6fbcd-7598-406a-8cbf-504d4a3bac15" providerId="ADAL" clId="{ECD42228-5B96-4A72-B268-C46DF994E6B7}" dt="2024-01-30T03:56:24.832" v="85866" actId="1076"/>
          <ac:spMkLst>
            <pc:docMk/>
            <pc:sldMk cId="2804400997" sldId="1139"/>
            <ac:spMk id="8" creationId="{404E5D02-C7BD-7A9F-A969-6D8A6F25DF86}"/>
          </ac:spMkLst>
        </pc:spChg>
        <pc:spChg chg="add mod">
          <ac:chgData name="Palit, Tapti" userId="dec6fbcd-7598-406a-8cbf-504d4a3bac15" providerId="ADAL" clId="{ECD42228-5B96-4A72-B268-C46DF994E6B7}" dt="2024-01-30T03:56:21.002" v="85865" actId="1076"/>
          <ac:spMkLst>
            <pc:docMk/>
            <pc:sldMk cId="2804400997" sldId="1139"/>
            <ac:spMk id="9" creationId="{FE3FA576-1359-7D36-4784-CB570FB70315}"/>
          </ac:spMkLst>
        </pc:spChg>
        <pc:spChg chg="add del mod">
          <ac:chgData name="Palit, Tapti" userId="dec6fbcd-7598-406a-8cbf-504d4a3bac15" providerId="ADAL" clId="{ECD42228-5B96-4A72-B268-C46DF994E6B7}" dt="2024-01-30T03:56:15.187" v="85864" actId="478"/>
          <ac:spMkLst>
            <pc:docMk/>
            <pc:sldMk cId="2804400997" sldId="1139"/>
            <ac:spMk id="10" creationId="{5CF694DC-386C-6B23-6684-3E13EA266D50}"/>
          </ac:spMkLst>
        </pc:spChg>
        <pc:spChg chg="add del mod">
          <ac:chgData name="Palit, Tapti" userId="dec6fbcd-7598-406a-8cbf-504d4a3bac15" providerId="ADAL" clId="{ECD42228-5B96-4A72-B268-C46DF994E6B7}" dt="2024-01-30T03:56:15.187" v="85864" actId="478"/>
          <ac:spMkLst>
            <pc:docMk/>
            <pc:sldMk cId="2804400997" sldId="1139"/>
            <ac:spMk id="11" creationId="{9331E253-45BA-7E55-2928-EFC1F3412247}"/>
          </ac:spMkLst>
        </pc:spChg>
        <pc:spChg chg="add mod">
          <ac:chgData name="Palit, Tapti" userId="dec6fbcd-7598-406a-8cbf-504d4a3bac15" providerId="ADAL" clId="{ECD42228-5B96-4A72-B268-C46DF994E6B7}" dt="2024-01-30T03:40:04.069" v="85579" actId="108"/>
          <ac:spMkLst>
            <pc:docMk/>
            <pc:sldMk cId="2804400997" sldId="1139"/>
            <ac:spMk id="12" creationId="{F6E21CA4-58ED-AF98-B091-9861E6D3D3BD}"/>
          </ac:spMkLst>
        </pc:spChg>
        <pc:spChg chg="add mod">
          <ac:chgData name="Palit, Tapti" userId="dec6fbcd-7598-406a-8cbf-504d4a3bac15" providerId="ADAL" clId="{ECD42228-5B96-4A72-B268-C46DF994E6B7}" dt="2024-01-30T03:40:06.822" v="85580" actId="108"/>
          <ac:spMkLst>
            <pc:docMk/>
            <pc:sldMk cId="2804400997" sldId="1139"/>
            <ac:spMk id="13" creationId="{8A8FBFCB-C472-E694-87DD-57F89928D45A}"/>
          </ac:spMkLst>
        </pc:spChg>
        <pc:spChg chg="add del mod">
          <ac:chgData name="Palit, Tapti" userId="dec6fbcd-7598-406a-8cbf-504d4a3bac15" providerId="ADAL" clId="{ECD42228-5B96-4A72-B268-C46DF994E6B7}" dt="2024-01-30T03:56:15.187" v="85864" actId="478"/>
          <ac:spMkLst>
            <pc:docMk/>
            <pc:sldMk cId="2804400997" sldId="1139"/>
            <ac:spMk id="14" creationId="{435AE03C-81A7-79BA-31F3-3683CF330704}"/>
          </ac:spMkLst>
        </pc:spChg>
        <pc:spChg chg="add mod">
          <ac:chgData name="Palit, Tapti" userId="dec6fbcd-7598-406a-8cbf-504d4a3bac15" providerId="ADAL" clId="{ECD42228-5B96-4A72-B268-C46DF994E6B7}" dt="2024-01-30T03:39:53.197" v="85576" actId="207"/>
          <ac:spMkLst>
            <pc:docMk/>
            <pc:sldMk cId="2804400997" sldId="1139"/>
            <ac:spMk id="15" creationId="{36EBB0D3-5286-277D-70E5-AFC358232F98}"/>
          </ac:spMkLst>
        </pc:spChg>
        <pc:spChg chg="add mod">
          <ac:chgData name="Palit, Tapti" userId="dec6fbcd-7598-406a-8cbf-504d4a3bac15" providerId="ADAL" clId="{ECD42228-5B96-4A72-B268-C46DF994E6B7}" dt="2024-01-30T03:57:24.722" v="85894" actId="1076"/>
          <ac:spMkLst>
            <pc:docMk/>
            <pc:sldMk cId="2804400997" sldId="1139"/>
            <ac:spMk id="16" creationId="{2A187A53-E5C6-EB07-ACF3-393CD3D4AEDA}"/>
          </ac:spMkLst>
        </pc:spChg>
        <pc:spChg chg="add mod">
          <ac:chgData name="Palit, Tapti" userId="dec6fbcd-7598-406a-8cbf-504d4a3bac15" providerId="ADAL" clId="{ECD42228-5B96-4A72-B268-C46DF994E6B7}" dt="2024-01-30T03:56:51.693" v="85885" actId="20577"/>
          <ac:spMkLst>
            <pc:docMk/>
            <pc:sldMk cId="2804400997" sldId="1139"/>
            <ac:spMk id="17" creationId="{74A50E91-DC0C-C85C-E200-4C960EFBCE67}"/>
          </ac:spMkLst>
        </pc:spChg>
        <pc:spChg chg="add del mod">
          <ac:chgData name="Palit, Tapti" userId="dec6fbcd-7598-406a-8cbf-504d4a3bac15" providerId="ADAL" clId="{ECD42228-5B96-4A72-B268-C46DF994E6B7}" dt="2024-01-30T03:56:15.187" v="85864" actId="478"/>
          <ac:spMkLst>
            <pc:docMk/>
            <pc:sldMk cId="2804400997" sldId="1139"/>
            <ac:spMk id="19" creationId="{7F81C9B6-C305-46CF-7543-A0793CCE739C}"/>
          </ac:spMkLst>
        </pc:spChg>
        <pc:spChg chg="add mod">
          <ac:chgData name="Palit, Tapti" userId="dec6fbcd-7598-406a-8cbf-504d4a3bac15" providerId="ADAL" clId="{ECD42228-5B96-4A72-B268-C46DF994E6B7}" dt="2024-01-30T03:56:42.017" v="85870" actId="1076"/>
          <ac:spMkLst>
            <pc:docMk/>
            <pc:sldMk cId="2804400997" sldId="1139"/>
            <ac:spMk id="22" creationId="{DFBAB18B-B695-F26B-3911-D08F72DB2AC1}"/>
          </ac:spMkLst>
        </pc:spChg>
        <pc:graphicFrameChg chg="del mod modGraphic">
          <ac:chgData name="Palit, Tapti" userId="dec6fbcd-7598-406a-8cbf-504d4a3bac15" providerId="ADAL" clId="{ECD42228-5B96-4A72-B268-C46DF994E6B7}" dt="2024-01-30T03:19:52.311" v="85283" actId="478"/>
          <ac:graphicFrameMkLst>
            <pc:docMk/>
            <pc:sldMk cId="2804400997" sldId="1139"/>
            <ac:graphicFrameMk id="6" creationId="{82D73C16-A132-AF74-FA7D-FADD1D52DEC4}"/>
          </ac:graphicFrameMkLst>
        </pc:graphicFrameChg>
        <pc:cxnChg chg="add del mod">
          <ac:chgData name="Palit, Tapti" userId="dec6fbcd-7598-406a-8cbf-504d4a3bac15" providerId="ADAL" clId="{ECD42228-5B96-4A72-B268-C46DF994E6B7}" dt="2024-01-30T05:18:53.522" v="87461" actId="478"/>
          <ac:cxnSpMkLst>
            <pc:docMk/>
            <pc:sldMk cId="2804400997" sldId="1139"/>
            <ac:cxnSpMk id="18" creationId="{A6038E17-CC26-E08F-C317-6C9DD75D396C}"/>
          </ac:cxnSpMkLst>
        </pc:cxnChg>
        <pc:cxnChg chg="add del mod">
          <ac:chgData name="Palit, Tapti" userId="dec6fbcd-7598-406a-8cbf-504d4a3bac15" providerId="ADAL" clId="{ECD42228-5B96-4A72-B268-C46DF994E6B7}" dt="2024-01-30T05:18:53.522" v="87461" actId="478"/>
          <ac:cxnSpMkLst>
            <pc:docMk/>
            <pc:sldMk cId="2804400997" sldId="1139"/>
            <ac:cxnSpMk id="20" creationId="{495B6547-944C-E411-8011-CF584D219AB0}"/>
          </ac:cxnSpMkLst>
        </pc:cxnChg>
      </pc:sldChg>
      <pc:sldChg chg="addSp delSp modSp add del mod">
        <pc:chgData name="Palit, Tapti" userId="dec6fbcd-7598-406a-8cbf-504d4a3bac15" providerId="ADAL" clId="{ECD42228-5B96-4A72-B268-C46DF994E6B7}" dt="2024-01-30T04:07:15.129" v="86011" actId="47"/>
        <pc:sldMkLst>
          <pc:docMk/>
          <pc:sldMk cId="544937592" sldId="1140"/>
        </pc:sldMkLst>
        <pc:spChg chg="add del mod">
          <ac:chgData name="Palit, Tapti" userId="dec6fbcd-7598-406a-8cbf-504d4a3bac15" providerId="ADAL" clId="{ECD42228-5B96-4A72-B268-C46DF994E6B7}" dt="2024-01-30T03:24:15.977" v="85385" actId="478"/>
          <ac:spMkLst>
            <pc:docMk/>
            <pc:sldMk cId="544937592" sldId="1140"/>
            <ac:spMk id="6" creationId="{5B0BB624-8913-F655-0790-0ED3C9B6CB37}"/>
          </ac:spMkLst>
        </pc:spChg>
        <pc:spChg chg="del">
          <ac:chgData name="Palit, Tapti" userId="dec6fbcd-7598-406a-8cbf-504d4a3bac15" providerId="ADAL" clId="{ECD42228-5B96-4A72-B268-C46DF994E6B7}" dt="2024-01-30T03:24:15.977" v="85385" actId="478"/>
          <ac:spMkLst>
            <pc:docMk/>
            <pc:sldMk cId="544937592" sldId="1140"/>
            <ac:spMk id="8" creationId="{404E5D02-C7BD-7A9F-A969-6D8A6F25DF86}"/>
          </ac:spMkLst>
        </pc:spChg>
        <pc:spChg chg="del">
          <ac:chgData name="Palit, Tapti" userId="dec6fbcd-7598-406a-8cbf-504d4a3bac15" providerId="ADAL" clId="{ECD42228-5B96-4A72-B268-C46DF994E6B7}" dt="2024-01-30T03:24:15.977" v="85385" actId="478"/>
          <ac:spMkLst>
            <pc:docMk/>
            <pc:sldMk cId="544937592" sldId="1140"/>
            <ac:spMk id="9" creationId="{FE3FA576-1359-7D36-4784-CB570FB70315}"/>
          </ac:spMkLst>
        </pc:spChg>
        <pc:spChg chg="del">
          <ac:chgData name="Palit, Tapti" userId="dec6fbcd-7598-406a-8cbf-504d4a3bac15" providerId="ADAL" clId="{ECD42228-5B96-4A72-B268-C46DF994E6B7}" dt="2024-01-30T03:24:15.977" v="85385" actId="478"/>
          <ac:spMkLst>
            <pc:docMk/>
            <pc:sldMk cId="544937592" sldId="1140"/>
            <ac:spMk id="10" creationId="{5CF694DC-386C-6B23-6684-3E13EA266D50}"/>
          </ac:spMkLst>
        </pc:spChg>
        <pc:spChg chg="del">
          <ac:chgData name="Palit, Tapti" userId="dec6fbcd-7598-406a-8cbf-504d4a3bac15" providerId="ADAL" clId="{ECD42228-5B96-4A72-B268-C46DF994E6B7}" dt="2024-01-30T03:24:15.977" v="85385" actId="478"/>
          <ac:spMkLst>
            <pc:docMk/>
            <pc:sldMk cId="544937592" sldId="1140"/>
            <ac:spMk id="11" creationId="{9331E253-45BA-7E55-2928-EFC1F3412247}"/>
          </ac:spMkLst>
        </pc:spChg>
        <pc:spChg chg="del">
          <ac:chgData name="Palit, Tapti" userId="dec6fbcd-7598-406a-8cbf-504d4a3bac15" providerId="ADAL" clId="{ECD42228-5B96-4A72-B268-C46DF994E6B7}" dt="2024-01-30T03:24:15.977" v="85385" actId="478"/>
          <ac:spMkLst>
            <pc:docMk/>
            <pc:sldMk cId="544937592" sldId="1140"/>
            <ac:spMk id="12" creationId="{F6E21CA4-58ED-AF98-B091-9861E6D3D3BD}"/>
          </ac:spMkLst>
        </pc:spChg>
        <pc:spChg chg="del">
          <ac:chgData name="Palit, Tapti" userId="dec6fbcd-7598-406a-8cbf-504d4a3bac15" providerId="ADAL" clId="{ECD42228-5B96-4A72-B268-C46DF994E6B7}" dt="2024-01-30T03:24:15.977" v="85385" actId="478"/>
          <ac:spMkLst>
            <pc:docMk/>
            <pc:sldMk cId="544937592" sldId="1140"/>
            <ac:spMk id="13" creationId="{8A8FBFCB-C472-E694-87DD-57F89928D45A}"/>
          </ac:spMkLst>
        </pc:spChg>
        <pc:spChg chg="del">
          <ac:chgData name="Palit, Tapti" userId="dec6fbcd-7598-406a-8cbf-504d4a3bac15" providerId="ADAL" clId="{ECD42228-5B96-4A72-B268-C46DF994E6B7}" dt="2024-01-30T03:24:15.977" v="85385" actId="478"/>
          <ac:spMkLst>
            <pc:docMk/>
            <pc:sldMk cId="544937592" sldId="1140"/>
            <ac:spMk id="14" creationId="{435AE03C-81A7-79BA-31F3-3683CF330704}"/>
          </ac:spMkLst>
        </pc:spChg>
        <pc:spChg chg="del">
          <ac:chgData name="Palit, Tapti" userId="dec6fbcd-7598-406a-8cbf-504d4a3bac15" providerId="ADAL" clId="{ECD42228-5B96-4A72-B268-C46DF994E6B7}" dt="2024-01-30T03:24:15.977" v="85385" actId="478"/>
          <ac:spMkLst>
            <pc:docMk/>
            <pc:sldMk cId="544937592" sldId="1140"/>
            <ac:spMk id="15" creationId="{36EBB0D3-5286-277D-70E5-AFC358232F98}"/>
          </ac:spMkLst>
        </pc:spChg>
        <pc:spChg chg="del mod">
          <ac:chgData name="Palit, Tapti" userId="dec6fbcd-7598-406a-8cbf-504d4a3bac15" providerId="ADAL" clId="{ECD42228-5B96-4A72-B268-C46DF994E6B7}" dt="2024-01-30T03:24:15.977" v="85385" actId="478"/>
          <ac:spMkLst>
            <pc:docMk/>
            <pc:sldMk cId="544937592" sldId="1140"/>
            <ac:spMk id="16" creationId="{2A187A53-E5C6-EB07-ACF3-393CD3D4AEDA}"/>
          </ac:spMkLst>
        </pc:spChg>
        <pc:spChg chg="del">
          <ac:chgData name="Palit, Tapti" userId="dec6fbcd-7598-406a-8cbf-504d4a3bac15" providerId="ADAL" clId="{ECD42228-5B96-4A72-B268-C46DF994E6B7}" dt="2024-01-30T03:24:15.977" v="85385" actId="478"/>
          <ac:spMkLst>
            <pc:docMk/>
            <pc:sldMk cId="544937592" sldId="1140"/>
            <ac:spMk id="19" creationId="{7F81C9B6-C305-46CF-7543-A0793CCE739C}"/>
          </ac:spMkLst>
        </pc:spChg>
        <pc:spChg chg="del">
          <ac:chgData name="Palit, Tapti" userId="dec6fbcd-7598-406a-8cbf-504d4a3bac15" providerId="ADAL" clId="{ECD42228-5B96-4A72-B268-C46DF994E6B7}" dt="2024-01-30T03:21:44.495" v="85315" actId="478"/>
          <ac:spMkLst>
            <pc:docMk/>
            <pc:sldMk cId="544937592" sldId="1140"/>
            <ac:spMk id="22" creationId="{DFBAB18B-B695-F26B-3911-D08F72DB2AC1}"/>
          </ac:spMkLst>
        </pc:spChg>
        <pc:spChg chg="add mod">
          <ac:chgData name="Palit, Tapti" userId="dec6fbcd-7598-406a-8cbf-504d4a3bac15" providerId="ADAL" clId="{ECD42228-5B96-4A72-B268-C46DF994E6B7}" dt="2024-01-30T03:40:44.276" v="85592" actId="108"/>
          <ac:spMkLst>
            <pc:docMk/>
            <pc:sldMk cId="544937592" sldId="1140"/>
            <ac:spMk id="37" creationId="{ADE16CD4-CB1A-FD04-C8EB-F5DBBF77BF56}"/>
          </ac:spMkLst>
        </pc:spChg>
        <pc:spChg chg="add mod">
          <ac:chgData name="Palit, Tapti" userId="dec6fbcd-7598-406a-8cbf-504d4a3bac15" providerId="ADAL" clId="{ECD42228-5B96-4A72-B268-C46DF994E6B7}" dt="2024-01-30T03:40:46.231" v="85593" actId="108"/>
          <ac:spMkLst>
            <pc:docMk/>
            <pc:sldMk cId="544937592" sldId="1140"/>
            <ac:spMk id="38" creationId="{76DE4C37-A1B1-94A1-ACE3-7985E965C3E2}"/>
          </ac:spMkLst>
        </pc:spChg>
        <pc:spChg chg="add mod">
          <ac:chgData name="Palit, Tapti" userId="dec6fbcd-7598-406a-8cbf-504d4a3bac15" providerId="ADAL" clId="{ECD42228-5B96-4A72-B268-C46DF994E6B7}" dt="2024-01-30T03:40:48.171" v="85594" actId="108"/>
          <ac:spMkLst>
            <pc:docMk/>
            <pc:sldMk cId="544937592" sldId="1140"/>
            <ac:spMk id="39" creationId="{44CFF3D7-66AF-A230-3B94-8959874BAA11}"/>
          </ac:spMkLst>
        </pc:spChg>
        <pc:spChg chg="add mod">
          <ac:chgData name="Palit, Tapti" userId="dec6fbcd-7598-406a-8cbf-504d4a3bac15" providerId="ADAL" clId="{ECD42228-5B96-4A72-B268-C46DF994E6B7}" dt="2024-01-30T03:40:50.172" v="85595" actId="108"/>
          <ac:spMkLst>
            <pc:docMk/>
            <pc:sldMk cId="544937592" sldId="1140"/>
            <ac:spMk id="40" creationId="{FD58BCEA-CBED-CACB-DA51-ACBAA975DD8B}"/>
          </ac:spMkLst>
        </pc:spChg>
        <pc:spChg chg="add mod">
          <ac:chgData name="Palit, Tapti" userId="dec6fbcd-7598-406a-8cbf-504d4a3bac15" providerId="ADAL" clId="{ECD42228-5B96-4A72-B268-C46DF994E6B7}" dt="2024-01-30T03:40:37.708" v="85589" actId="108"/>
          <ac:spMkLst>
            <pc:docMk/>
            <pc:sldMk cId="544937592" sldId="1140"/>
            <ac:spMk id="41" creationId="{3E9F6403-905D-32B8-C023-8388B45FFBE9}"/>
          </ac:spMkLst>
        </pc:spChg>
        <pc:spChg chg="add mod">
          <ac:chgData name="Palit, Tapti" userId="dec6fbcd-7598-406a-8cbf-504d4a3bac15" providerId="ADAL" clId="{ECD42228-5B96-4A72-B268-C46DF994E6B7}" dt="2024-01-30T03:40:39.878" v="85590" actId="108"/>
          <ac:spMkLst>
            <pc:docMk/>
            <pc:sldMk cId="544937592" sldId="1140"/>
            <ac:spMk id="42" creationId="{939C4C73-EF1D-2E96-3185-7236D796F263}"/>
          </ac:spMkLst>
        </pc:spChg>
        <pc:spChg chg="add mod">
          <ac:chgData name="Palit, Tapti" userId="dec6fbcd-7598-406a-8cbf-504d4a3bac15" providerId="ADAL" clId="{ECD42228-5B96-4A72-B268-C46DF994E6B7}" dt="2024-01-30T03:40:42.213" v="85591" actId="108"/>
          <ac:spMkLst>
            <pc:docMk/>
            <pc:sldMk cId="544937592" sldId="1140"/>
            <ac:spMk id="43" creationId="{9C2F7F82-29BD-4B97-5478-1674709F6CCE}"/>
          </ac:spMkLst>
        </pc:spChg>
        <pc:spChg chg="add mod">
          <ac:chgData name="Palit, Tapti" userId="dec6fbcd-7598-406a-8cbf-504d4a3bac15" providerId="ADAL" clId="{ECD42228-5B96-4A72-B268-C46DF994E6B7}" dt="2024-01-30T03:40:26.534" v="85586" actId="108"/>
          <ac:spMkLst>
            <pc:docMk/>
            <pc:sldMk cId="544937592" sldId="1140"/>
            <ac:spMk id="44" creationId="{801A420A-374D-14D2-94E5-71119F13390E}"/>
          </ac:spMkLst>
        </pc:spChg>
        <pc:spChg chg="add mod">
          <ac:chgData name="Palit, Tapti" userId="dec6fbcd-7598-406a-8cbf-504d4a3bac15" providerId="ADAL" clId="{ECD42228-5B96-4A72-B268-C46DF994E6B7}" dt="2024-01-30T03:40:32.878" v="85587" actId="108"/>
          <ac:spMkLst>
            <pc:docMk/>
            <pc:sldMk cId="544937592" sldId="1140"/>
            <ac:spMk id="45" creationId="{24FF282E-D794-0AD0-B5D8-945519FAF538}"/>
          </ac:spMkLst>
        </pc:spChg>
        <pc:spChg chg="add mod">
          <ac:chgData name="Palit, Tapti" userId="dec6fbcd-7598-406a-8cbf-504d4a3bac15" providerId="ADAL" clId="{ECD42228-5B96-4A72-B268-C46DF994E6B7}" dt="2024-01-30T03:40:35.252" v="85588" actId="108"/>
          <ac:spMkLst>
            <pc:docMk/>
            <pc:sldMk cId="544937592" sldId="1140"/>
            <ac:spMk id="48" creationId="{6091DAAD-841A-758D-4955-4E18EBF254C9}"/>
          </ac:spMkLst>
        </pc:spChg>
        <pc:spChg chg="add mod">
          <ac:chgData name="Palit, Tapti" userId="dec6fbcd-7598-406a-8cbf-504d4a3bac15" providerId="ADAL" clId="{ECD42228-5B96-4A72-B268-C46DF994E6B7}" dt="2024-01-30T03:24:16.447" v="85386"/>
          <ac:spMkLst>
            <pc:docMk/>
            <pc:sldMk cId="544937592" sldId="1140"/>
            <ac:spMk id="49" creationId="{165721CF-08C2-9DC5-2040-D306946CA22F}"/>
          </ac:spMkLst>
        </pc:spChg>
        <pc:cxnChg chg="add mod">
          <ac:chgData name="Palit, Tapti" userId="dec6fbcd-7598-406a-8cbf-504d4a3bac15" providerId="ADAL" clId="{ECD42228-5B96-4A72-B268-C46DF994E6B7}" dt="2024-01-30T03:50:10.429" v="85710" actId="692"/>
          <ac:cxnSpMkLst>
            <pc:docMk/>
            <pc:sldMk cId="544937592" sldId="1140"/>
            <ac:cxnSpMk id="2" creationId="{89BB4E2A-569B-0E7A-B225-9503308B8593}"/>
          </ac:cxnSpMkLst>
        </pc:cxnChg>
        <pc:cxnChg chg="add del mod">
          <ac:chgData name="Palit, Tapti" userId="dec6fbcd-7598-406a-8cbf-504d4a3bac15" providerId="ADAL" clId="{ECD42228-5B96-4A72-B268-C46DF994E6B7}" dt="2024-01-30T03:24:15.977" v="85385" actId="478"/>
          <ac:cxnSpMkLst>
            <pc:docMk/>
            <pc:sldMk cId="544937592" sldId="1140"/>
            <ac:cxnSpMk id="17" creationId="{1E93E1DF-A8E4-2603-851E-DB3C31DE8FCB}"/>
          </ac:cxnSpMkLst>
        </pc:cxnChg>
        <pc:cxnChg chg="del mod">
          <ac:chgData name="Palit, Tapti" userId="dec6fbcd-7598-406a-8cbf-504d4a3bac15" providerId="ADAL" clId="{ECD42228-5B96-4A72-B268-C46DF994E6B7}" dt="2024-01-30T03:24:15.977" v="85385" actId="478"/>
          <ac:cxnSpMkLst>
            <pc:docMk/>
            <pc:sldMk cId="544937592" sldId="1140"/>
            <ac:cxnSpMk id="18" creationId="{A6038E17-CC26-E08F-C317-6C9DD75D396C}"/>
          </ac:cxnSpMkLst>
        </pc:cxnChg>
        <pc:cxnChg chg="del mod">
          <ac:chgData name="Palit, Tapti" userId="dec6fbcd-7598-406a-8cbf-504d4a3bac15" providerId="ADAL" clId="{ECD42228-5B96-4A72-B268-C46DF994E6B7}" dt="2024-01-30T03:24:15.977" v="85385" actId="478"/>
          <ac:cxnSpMkLst>
            <pc:docMk/>
            <pc:sldMk cId="544937592" sldId="1140"/>
            <ac:cxnSpMk id="20" creationId="{495B6547-944C-E411-8011-CF584D219AB0}"/>
          </ac:cxnSpMkLst>
        </pc:cxnChg>
        <pc:cxnChg chg="add del mod">
          <ac:chgData name="Palit, Tapti" userId="dec6fbcd-7598-406a-8cbf-504d4a3bac15" providerId="ADAL" clId="{ECD42228-5B96-4A72-B268-C46DF994E6B7}" dt="2024-01-30T03:24:15.977" v="85385" actId="478"/>
          <ac:cxnSpMkLst>
            <pc:docMk/>
            <pc:sldMk cId="544937592" sldId="1140"/>
            <ac:cxnSpMk id="24" creationId="{79C84CB2-BD8B-B817-1B64-9210AE2C6FD9}"/>
          </ac:cxnSpMkLst>
        </pc:cxnChg>
        <pc:cxnChg chg="add del mod">
          <ac:chgData name="Palit, Tapti" userId="dec6fbcd-7598-406a-8cbf-504d4a3bac15" providerId="ADAL" clId="{ECD42228-5B96-4A72-B268-C46DF994E6B7}" dt="2024-01-30T03:24:15.977" v="85385" actId="478"/>
          <ac:cxnSpMkLst>
            <pc:docMk/>
            <pc:sldMk cId="544937592" sldId="1140"/>
            <ac:cxnSpMk id="27" creationId="{7F1CACD9-58C8-B193-F3AD-FFC2694EDF6C}"/>
          </ac:cxnSpMkLst>
        </pc:cxnChg>
        <pc:cxnChg chg="add del mod">
          <ac:chgData name="Palit, Tapti" userId="dec6fbcd-7598-406a-8cbf-504d4a3bac15" providerId="ADAL" clId="{ECD42228-5B96-4A72-B268-C46DF994E6B7}" dt="2024-01-30T03:24:15.977" v="85385" actId="478"/>
          <ac:cxnSpMkLst>
            <pc:docMk/>
            <pc:sldMk cId="544937592" sldId="1140"/>
            <ac:cxnSpMk id="30" creationId="{1C9AA52C-E65D-B930-AC2A-068D78FF288D}"/>
          </ac:cxnSpMkLst>
        </pc:cxnChg>
        <pc:cxnChg chg="add del mod">
          <ac:chgData name="Palit, Tapti" userId="dec6fbcd-7598-406a-8cbf-504d4a3bac15" providerId="ADAL" clId="{ECD42228-5B96-4A72-B268-C46DF994E6B7}" dt="2024-01-30T03:24:15.977" v="85385" actId="478"/>
          <ac:cxnSpMkLst>
            <pc:docMk/>
            <pc:sldMk cId="544937592" sldId="1140"/>
            <ac:cxnSpMk id="34" creationId="{5DBC7E4A-8B57-08D4-2E06-846482162360}"/>
          </ac:cxnSpMkLst>
        </pc:cxnChg>
        <pc:cxnChg chg="add mod">
          <ac:chgData name="Palit, Tapti" userId="dec6fbcd-7598-406a-8cbf-504d4a3bac15" providerId="ADAL" clId="{ECD42228-5B96-4A72-B268-C46DF994E6B7}" dt="2024-01-30T03:50:10.429" v="85710" actId="692"/>
          <ac:cxnSpMkLst>
            <pc:docMk/>
            <pc:sldMk cId="544937592" sldId="1140"/>
            <ac:cxnSpMk id="46" creationId="{611E7F4A-E0C0-1418-008E-7610C6600A70}"/>
          </ac:cxnSpMkLst>
        </pc:cxnChg>
        <pc:cxnChg chg="add mod">
          <ac:chgData name="Palit, Tapti" userId="dec6fbcd-7598-406a-8cbf-504d4a3bac15" providerId="ADAL" clId="{ECD42228-5B96-4A72-B268-C46DF994E6B7}" dt="2024-01-30T03:50:10.429" v="85710" actId="692"/>
          <ac:cxnSpMkLst>
            <pc:docMk/>
            <pc:sldMk cId="544937592" sldId="1140"/>
            <ac:cxnSpMk id="47" creationId="{C5AB59CA-8CF4-3FDC-AD0D-B9B5F220ACEC}"/>
          </ac:cxnSpMkLst>
        </pc:cxnChg>
        <pc:cxnChg chg="add mod">
          <ac:chgData name="Palit, Tapti" userId="dec6fbcd-7598-406a-8cbf-504d4a3bac15" providerId="ADAL" clId="{ECD42228-5B96-4A72-B268-C46DF994E6B7}" dt="2024-01-30T03:50:10.429" v="85710" actId="692"/>
          <ac:cxnSpMkLst>
            <pc:docMk/>
            <pc:sldMk cId="544937592" sldId="1140"/>
            <ac:cxnSpMk id="50" creationId="{82371F7E-94E0-B5C8-85BF-07D5104E7308}"/>
          </ac:cxnSpMkLst>
        </pc:cxnChg>
        <pc:cxnChg chg="add mod">
          <ac:chgData name="Palit, Tapti" userId="dec6fbcd-7598-406a-8cbf-504d4a3bac15" providerId="ADAL" clId="{ECD42228-5B96-4A72-B268-C46DF994E6B7}" dt="2024-01-30T03:50:10.429" v="85710" actId="692"/>
          <ac:cxnSpMkLst>
            <pc:docMk/>
            <pc:sldMk cId="544937592" sldId="1140"/>
            <ac:cxnSpMk id="53" creationId="{A9BB9D1F-0A22-BB20-A8AD-9FB257599D90}"/>
          </ac:cxnSpMkLst>
        </pc:cxnChg>
        <pc:cxnChg chg="add mod">
          <ac:chgData name="Palit, Tapti" userId="dec6fbcd-7598-406a-8cbf-504d4a3bac15" providerId="ADAL" clId="{ECD42228-5B96-4A72-B268-C46DF994E6B7}" dt="2024-01-30T03:50:10.429" v="85710" actId="692"/>
          <ac:cxnSpMkLst>
            <pc:docMk/>
            <pc:sldMk cId="544937592" sldId="1140"/>
            <ac:cxnSpMk id="56" creationId="{E68E77D9-99EB-8D86-9A10-D2A275CBC79F}"/>
          </ac:cxnSpMkLst>
        </pc:cxnChg>
        <pc:cxnChg chg="add mod">
          <ac:chgData name="Palit, Tapti" userId="dec6fbcd-7598-406a-8cbf-504d4a3bac15" providerId="ADAL" clId="{ECD42228-5B96-4A72-B268-C46DF994E6B7}" dt="2024-01-30T03:50:10.429" v="85710" actId="692"/>
          <ac:cxnSpMkLst>
            <pc:docMk/>
            <pc:sldMk cId="544937592" sldId="1140"/>
            <ac:cxnSpMk id="59" creationId="{C4DCAFE8-DCE6-A23F-1A33-EDD8273B0FDE}"/>
          </ac:cxnSpMkLst>
        </pc:cxnChg>
      </pc:sldChg>
      <pc:sldChg chg="addSp delSp modSp add del mod">
        <pc:chgData name="Palit, Tapti" userId="dec6fbcd-7598-406a-8cbf-504d4a3bac15" providerId="ADAL" clId="{ECD42228-5B96-4A72-B268-C46DF994E6B7}" dt="2024-01-30T03:26:55.016" v="85418" actId="47"/>
        <pc:sldMkLst>
          <pc:docMk/>
          <pc:sldMk cId="2241719173" sldId="1141"/>
        </pc:sldMkLst>
        <pc:spChg chg="mod">
          <ac:chgData name="Palit, Tapti" userId="dec6fbcd-7598-406a-8cbf-504d4a3bac15" providerId="ADAL" clId="{ECD42228-5B96-4A72-B268-C46DF994E6B7}" dt="2024-01-30T03:21:04.096" v="85300" actId="1076"/>
          <ac:spMkLst>
            <pc:docMk/>
            <pc:sldMk cId="2241719173" sldId="1141"/>
            <ac:spMk id="16" creationId="{2A187A53-E5C6-EB07-ACF3-393CD3D4AEDA}"/>
          </ac:spMkLst>
        </pc:spChg>
        <pc:spChg chg="del mod">
          <ac:chgData name="Palit, Tapti" userId="dec6fbcd-7598-406a-8cbf-504d4a3bac15" providerId="ADAL" clId="{ECD42228-5B96-4A72-B268-C46DF994E6B7}" dt="2024-01-30T03:21:49.429" v="85317" actId="478"/>
          <ac:spMkLst>
            <pc:docMk/>
            <pc:sldMk cId="2241719173" sldId="1141"/>
            <ac:spMk id="22" creationId="{DFBAB18B-B695-F26B-3911-D08F72DB2AC1}"/>
          </ac:spMkLst>
        </pc:spChg>
        <pc:spChg chg="add del mod">
          <ac:chgData name="Palit, Tapti" userId="dec6fbcd-7598-406a-8cbf-504d4a3bac15" providerId="ADAL" clId="{ECD42228-5B96-4A72-B268-C46DF994E6B7}" dt="2024-01-30T03:21:49.429" v="85317" actId="478"/>
          <ac:spMkLst>
            <pc:docMk/>
            <pc:sldMk cId="2241719173" sldId="1141"/>
            <ac:spMk id="35" creationId="{29AAF693-1C8A-9F2F-2291-4532029E5945}"/>
          </ac:spMkLst>
        </pc:spChg>
        <pc:spChg chg="add mod">
          <ac:chgData name="Palit, Tapti" userId="dec6fbcd-7598-406a-8cbf-504d4a3bac15" providerId="ADAL" clId="{ECD42228-5B96-4A72-B268-C46DF994E6B7}" dt="2024-01-30T03:21:49.792" v="85318"/>
          <ac:spMkLst>
            <pc:docMk/>
            <pc:sldMk cId="2241719173" sldId="1141"/>
            <ac:spMk id="36" creationId="{45990C4E-024C-F94A-7562-E86DC8EFB528}"/>
          </ac:spMkLst>
        </pc:spChg>
        <pc:spChg chg="add mod">
          <ac:chgData name="Palit, Tapti" userId="dec6fbcd-7598-406a-8cbf-504d4a3bac15" providerId="ADAL" clId="{ECD42228-5B96-4A72-B268-C46DF994E6B7}" dt="2024-01-30T03:23:57.345" v="85382" actId="1076"/>
          <ac:spMkLst>
            <pc:docMk/>
            <pc:sldMk cId="2241719173" sldId="1141"/>
            <ac:spMk id="39" creationId="{FFF9E94F-35D2-7901-D1A2-FE5BE49837EB}"/>
          </ac:spMkLst>
        </pc:spChg>
        <pc:cxnChg chg="add mod">
          <ac:chgData name="Palit, Tapti" userId="dec6fbcd-7598-406a-8cbf-504d4a3bac15" providerId="ADAL" clId="{ECD42228-5B96-4A72-B268-C46DF994E6B7}" dt="2024-01-30T03:22:44.830" v="85336" actId="692"/>
          <ac:cxnSpMkLst>
            <pc:docMk/>
            <pc:sldMk cId="2241719173" sldId="1141"/>
            <ac:cxnSpMk id="2" creationId="{CDDF159B-96B0-7F52-DFA1-FC58974B263F}"/>
          </ac:cxnSpMkLst>
        </pc:cxnChg>
        <pc:cxnChg chg="mod">
          <ac:chgData name="Palit, Tapti" userId="dec6fbcd-7598-406a-8cbf-504d4a3bac15" providerId="ADAL" clId="{ECD42228-5B96-4A72-B268-C46DF994E6B7}" dt="2024-01-30T03:22:44.830" v="85336" actId="692"/>
          <ac:cxnSpMkLst>
            <pc:docMk/>
            <pc:sldMk cId="2241719173" sldId="1141"/>
            <ac:cxnSpMk id="18" creationId="{A6038E17-CC26-E08F-C317-6C9DD75D396C}"/>
          </ac:cxnSpMkLst>
        </pc:cxnChg>
        <pc:cxnChg chg="mod">
          <ac:chgData name="Palit, Tapti" userId="dec6fbcd-7598-406a-8cbf-504d4a3bac15" providerId="ADAL" clId="{ECD42228-5B96-4A72-B268-C46DF994E6B7}" dt="2024-01-30T03:22:44.830" v="85336" actId="692"/>
          <ac:cxnSpMkLst>
            <pc:docMk/>
            <pc:sldMk cId="2241719173" sldId="1141"/>
            <ac:cxnSpMk id="20" creationId="{495B6547-944C-E411-8011-CF584D219AB0}"/>
          </ac:cxnSpMkLst>
        </pc:cxnChg>
        <pc:cxnChg chg="add mod">
          <ac:chgData name="Palit, Tapti" userId="dec6fbcd-7598-406a-8cbf-504d4a3bac15" providerId="ADAL" clId="{ECD42228-5B96-4A72-B268-C46DF994E6B7}" dt="2024-01-30T03:22:44.830" v="85336" actId="692"/>
          <ac:cxnSpMkLst>
            <pc:docMk/>
            <pc:sldMk cId="2241719173" sldId="1141"/>
            <ac:cxnSpMk id="21" creationId="{CE82AFD7-B47C-22E6-FB52-8F1E8972355E}"/>
          </ac:cxnSpMkLst>
        </pc:cxnChg>
        <pc:cxnChg chg="add mod">
          <ac:chgData name="Palit, Tapti" userId="dec6fbcd-7598-406a-8cbf-504d4a3bac15" providerId="ADAL" clId="{ECD42228-5B96-4A72-B268-C46DF994E6B7}" dt="2024-01-30T03:22:44.830" v="85336" actId="692"/>
          <ac:cxnSpMkLst>
            <pc:docMk/>
            <pc:sldMk cId="2241719173" sldId="1141"/>
            <ac:cxnSpMk id="25" creationId="{21D8CCDA-C97C-8B94-B099-E5AF9ABA8636}"/>
          </ac:cxnSpMkLst>
        </pc:cxnChg>
        <pc:cxnChg chg="add mod">
          <ac:chgData name="Palit, Tapti" userId="dec6fbcd-7598-406a-8cbf-504d4a3bac15" providerId="ADAL" clId="{ECD42228-5B96-4A72-B268-C46DF994E6B7}" dt="2024-01-30T03:22:44.830" v="85336" actId="692"/>
          <ac:cxnSpMkLst>
            <pc:docMk/>
            <pc:sldMk cId="2241719173" sldId="1141"/>
            <ac:cxnSpMk id="28" creationId="{A5779092-CFA6-EE3C-6C62-ED13D9327B5C}"/>
          </ac:cxnSpMkLst>
        </pc:cxnChg>
        <pc:cxnChg chg="add mod">
          <ac:chgData name="Palit, Tapti" userId="dec6fbcd-7598-406a-8cbf-504d4a3bac15" providerId="ADAL" clId="{ECD42228-5B96-4A72-B268-C46DF994E6B7}" dt="2024-01-30T03:22:44.830" v="85336" actId="692"/>
          <ac:cxnSpMkLst>
            <pc:docMk/>
            <pc:sldMk cId="2241719173" sldId="1141"/>
            <ac:cxnSpMk id="32" creationId="{FCDD6C2B-CA1A-25E1-043F-2239AA94F48B}"/>
          </ac:cxnSpMkLst>
        </pc:cxnChg>
        <pc:cxnChg chg="add mod">
          <ac:chgData name="Palit, Tapti" userId="dec6fbcd-7598-406a-8cbf-504d4a3bac15" providerId="ADAL" clId="{ECD42228-5B96-4A72-B268-C46DF994E6B7}" dt="2024-01-30T03:22:35.755" v="85333" actId="692"/>
          <ac:cxnSpMkLst>
            <pc:docMk/>
            <pc:sldMk cId="2241719173" sldId="1141"/>
            <ac:cxnSpMk id="38" creationId="{F5A7696D-C479-12EA-7ED2-BFD6318328C9}"/>
          </ac:cxnSpMkLst>
        </pc:cxnChg>
      </pc:sldChg>
      <pc:sldChg chg="addSp modSp add del mod">
        <pc:chgData name="Palit, Tapti" userId="dec6fbcd-7598-406a-8cbf-504d4a3bac15" providerId="ADAL" clId="{ECD42228-5B96-4A72-B268-C46DF994E6B7}" dt="2024-01-30T04:07:15.129" v="86011" actId="47"/>
        <pc:sldMkLst>
          <pc:docMk/>
          <pc:sldMk cId="907711509" sldId="1142"/>
        </pc:sldMkLst>
        <pc:spChg chg="add mod">
          <ac:chgData name="Palit, Tapti" userId="dec6fbcd-7598-406a-8cbf-504d4a3bac15" providerId="ADAL" clId="{ECD42228-5B96-4A72-B268-C46DF994E6B7}" dt="2024-01-30T03:31:50.177" v="85467" actId="1076"/>
          <ac:spMkLst>
            <pc:docMk/>
            <pc:sldMk cId="907711509" sldId="1142"/>
            <ac:spMk id="8" creationId="{5D4A45A8-2B64-A6C9-CC00-ABF9EAA1794F}"/>
          </ac:spMkLst>
        </pc:spChg>
        <pc:spChg chg="mod">
          <ac:chgData name="Palit, Tapti" userId="dec6fbcd-7598-406a-8cbf-504d4a3bac15" providerId="ADAL" clId="{ECD42228-5B96-4A72-B268-C46DF994E6B7}" dt="2024-01-30T03:41:20.844" v="85604" actId="108"/>
          <ac:spMkLst>
            <pc:docMk/>
            <pc:sldMk cId="907711509" sldId="1142"/>
            <ac:spMk id="37" creationId="{ADE16CD4-CB1A-FD04-C8EB-F5DBBF77BF56}"/>
          </ac:spMkLst>
        </pc:spChg>
        <pc:spChg chg="mod">
          <ac:chgData name="Palit, Tapti" userId="dec6fbcd-7598-406a-8cbf-504d4a3bac15" providerId="ADAL" clId="{ECD42228-5B96-4A72-B268-C46DF994E6B7}" dt="2024-01-30T03:41:22.764" v="85605" actId="108"/>
          <ac:spMkLst>
            <pc:docMk/>
            <pc:sldMk cId="907711509" sldId="1142"/>
            <ac:spMk id="38" creationId="{76DE4C37-A1B1-94A1-ACE3-7985E965C3E2}"/>
          </ac:spMkLst>
        </pc:spChg>
        <pc:spChg chg="mod">
          <ac:chgData name="Palit, Tapti" userId="dec6fbcd-7598-406a-8cbf-504d4a3bac15" providerId="ADAL" clId="{ECD42228-5B96-4A72-B268-C46DF994E6B7}" dt="2024-01-30T03:41:24.726" v="85606" actId="108"/>
          <ac:spMkLst>
            <pc:docMk/>
            <pc:sldMk cId="907711509" sldId="1142"/>
            <ac:spMk id="39" creationId="{44CFF3D7-66AF-A230-3B94-8959874BAA11}"/>
          </ac:spMkLst>
        </pc:spChg>
        <pc:spChg chg="mod">
          <ac:chgData name="Palit, Tapti" userId="dec6fbcd-7598-406a-8cbf-504d4a3bac15" providerId="ADAL" clId="{ECD42228-5B96-4A72-B268-C46DF994E6B7}" dt="2024-01-30T03:41:26.534" v="85607" actId="108"/>
          <ac:spMkLst>
            <pc:docMk/>
            <pc:sldMk cId="907711509" sldId="1142"/>
            <ac:spMk id="40" creationId="{FD58BCEA-CBED-CACB-DA51-ACBAA975DD8B}"/>
          </ac:spMkLst>
        </pc:spChg>
        <pc:spChg chg="mod">
          <ac:chgData name="Palit, Tapti" userId="dec6fbcd-7598-406a-8cbf-504d4a3bac15" providerId="ADAL" clId="{ECD42228-5B96-4A72-B268-C46DF994E6B7}" dt="2024-01-30T03:41:09.637" v="85601" actId="108"/>
          <ac:spMkLst>
            <pc:docMk/>
            <pc:sldMk cId="907711509" sldId="1142"/>
            <ac:spMk id="41" creationId="{3E9F6403-905D-32B8-C023-8388B45FFBE9}"/>
          </ac:spMkLst>
        </pc:spChg>
        <pc:spChg chg="mod">
          <ac:chgData name="Palit, Tapti" userId="dec6fbcd-7598-406a-8cbf-504d4a3bac15" providerId="ADAL" clId="{ECD42228-5B96-4A72-B268-C46DF994E6B7}" dt="2024-01-30T03:41:16.405" v="85602" actId="108"/>
          <ac:spMkLst>
            <pc:docMk/>
            <pc:sldMk cId="907711509" sldId="1142"/>
            <ac:spMk id="42" creationId="{939C4C73-EF1D-2E96-3185-7236D796F263}"/>
          </ac:spMkLst>
        </pc:spChg>
        <pc:spChg chg="mod">
          <ac:chgData name="Palit, Tapti" userId="dec6fbcd-7598-406a-8cbf-504d4a3bac15" providerId="ADAL" clId="{ECD42228-5B96-4A72-B268-C46DF994E6B7}" dt="2024-01-30T03:41:18.764" v="85603" actId="108"/>
          <ac:spMkLst>
            <pc:docMk/>
            <pc:sldMk cId="907711509" sldId="1142"/>
            <ac:spMk id="43" creationId="{9C2F7F82-29BD-4B97-5478-1674709F6CCE}"/>
          </ac:spMkLst>
        </pc:spChg>
        <pc:spChg chg="mod">
          <ac:chgData name="Palit, Tapti" userId="dec6fbcd-7598-406a-8cbf-504d4a3bac15" providerId="ADAL" clId="{ECD42228-5B96-4A72-B268-C46DF994E6B7}" dt="2024-01-30T03:40:57.926" v="85596" actId="108"/>
          <ac:spMkLst>
            <pc:docMk/>
            <pc:sldMk cId="907711509" sldId="1142"/>
            <ac:spMk id="44" creationId="{801A420A-374D-14D2-94E5-71119F13390E}"/>
          </ac:spMkLst>
        </pc:spChg>
        <pc:spChg chg="mod">
          <ac:chgData name="Palit, Tapti" userId="dec6fbcd-7598-406a-8cbf-504d4a3bac15" providerId="ADAL" clId="{ECD42228-5B96-4A72-B268-C46DF994E6B7}" dt="2024-01-30T03:40:59.668" v="85597" actId="108"/>
          <ac:spMkLst>
            <pc:docMk/>
            <pc:sldMk cId="907711509" sldId="1142"/>
            <ac:spMk id="45" creationId="{24FF282E-D794-0AD0-B5D8-945519FAF538}"/>
          </ac:spMkLst>
        </pc:spChg>
        <pc:spChg chg="mod">
          <ac:chgData name="Palit, Tapti" userId="dec6fbcd-7598-406a-8cbf-504d4a3bac15" providerId="ADAL" clId="{ECD42228-5B96-4A72-B268-C46DF994E6B7}" dt="2024-01-30T03:41:01.605" v="85598" actId="108"/>
          <ac:spMkLst>
            <pc:docMk/>
            <pc:sldMk cId="907711509" sldId="1142"/>
            <ac:spMk id="48" creationId="{6091DAAD-841A-758D-4955-4E18EBF254C9}"/>
          </ac:spMkLst>
        </pc:spChg>
        <pc:cxnChg chg="mod">
          <ac:chgData name="Palit, Tapti" userId="dec6fbcd-7598-406a-8cbf-504d4a3bac15" providerId="ADAL" clId="{ECD42228-5B96-4A72-B268-C46DF994E6B7}" dt="2024-01-30T03:50:18.979" v="85714" actId="692"/>
          <ac:cxnSpMkLst>
            <pc:docMk/>
            <pc:sldMk cId="907711509" sldId="1142"/>
            <ac:cxnSpMk id="2" creationId="{89BB4E2A-569B-0E7A-B225-9503308B8593}"/>
          </ac:cxnSpMkLst>
        </pc:cxnChg>
        <pc:cxnChg chg="add mod">
          <ac:chgData name="Palit, Tapti" userId="dec6fbcd-7598-406a-8cbf-504d4a3bac15" providerId="ADAL" clId="{ECD42228-5B96-4A72-B268-C46DF994E6B7}" dt="2024-01-30T03:51:18.427" v="85734" actId="692"/>
          <ac:cxnSpMkLst>
            <pc:docMk/>
            <pc:sldMk cId="907711509" sldId="1142"/>
            <ac:cxnSpMk id="6" creationId="{0F68FF9F-2532-5C40-4385-DA6EA36886F7}"/>
          </ac:cxnSpMkLst>
        </pc:cxnChg>
        <pc:cxnChg chg="mod">
          <ac:chgData name="Palit, Tapti" userId="dec6fbcd-7598-406a-8cbf-504d4a3bac15" providerId="ADAL" clId="{ECD42228-5B96-4A72-B268-C46DF994E6B7}" dt="2024-01-30T03:50:18.979" v="85714" actId="692"/>
          <ac:cxnSpMkLst>
            <pc:docMk/>
            <pc:sldMk cId="907711509" sldId="1142"/>
            <ac:cxnSpMk id="46" creationId="{611E7F4A-E0C0-1418-008E-7610C6600A70}"/>
          </ac:cxnSpMkLst>
        </pc:cxnChg>
        <pc:cxnChg chg="mod">
          <ac:chgData name="Palit, Tapti" userId="dec6fbcd-7598-406a-8cbf-504d4a3bac15" providerId="ADAL" clId="{ECD42228-5B96-4A72-B268-C46DF994E6B7}" dt="2024-01-30T03:50:18.979" v="85714" actId="692"/>
          <ac:cxnSpMkLst>
            <pc:docMk/>
            <pc:sldMk cId="907711509" sldId="1142"/>
            <ac:cxnSpMk id="47" creationId="{C5AB59CA-8CF4-3FDC-AD0D-B9B5F220ACEC}"/>
          </ac:cxnSpMkLst>
        </pc:cxnChg>
        <pc:cxnChg chg="mod">
          <ac:chgData name="Palit, Tapti" userId="dec6fbcd-7598-406a-8cbf-504d4a3bac15" providerId="ADAL" clId="{ECD42228-5B96-4A72-B268-C46DF994E6B7}" dt="2024-01-30T03:50:18.979" v="85714" actId="692"/>
          <ac:cxnSpMkLst>
            <pc:docMk/>
            <pc:sldMk cId="907711509" sldId="1142"/>
            <ac:cxnSpMk id="50" creationId="{82371F7E-94E0-B5C8-85BF-07D5104E7308}"/>
          </ac:cxnSpMkLst>
        </pc:cxnChg>
        <pc:cxnChg chg="mod">
          <ac:chgData name="Palit, Tapti" userId="dec6fbcd-7598-406a-8cbf-504d4a3bac15" providerId="ADAL" clId="{ECD42228-5B96-4A72-B268-C46DF994E6B7}" dt="2024-01-30T03:50:18.979" v="85714" actId="692"/>
          <ac:cxnSpMkLst>
            <pc:docMk/>
            <pc:sldMk cId="907711509" sldId="1142"/>
            <ac:cxnSpMk id="53" creationId="{A9BB9D1F-0A22-BB20-A8AD-9FB257599D90}"/>
          </ac:cxnSpMkLst>
        </pc:cxnChg>
        <pc:cxnChg chg="mod">
          <ac:chgData name="Palit, Tapti" userId="dec6fbcd-7598-406a-8cbf-504d4a3bac15" providerId="ADAL" clId="{ECD42228-5B96-4A72-B268-C46DF994E6B7}" dt="2024-01-30T03:50:18.979" v="85714" actId="692"/>
          <ac:cxnSpMkLst>
            <pc:docMk/>
            <pc:sldMk cId="907711509" sldId="1142"/>
            <ac:cxnSpMk id="56" creationId="{E68E77D9-99EB-8D86-9A10-D2A275CBC79F}"/>
          </ac:cxnSpMkLst>
        </pc:cxnChg>
        <pc:cxnChg chg="mod">
          <ac:chgData name="Palit, Tapti" userId="dec6fbcd-7598-406a-8cbf-504d4a3bac15" providerId="ADAL" clId="{ECD42228-5B96-4A72-B268-C46DF994E6B7}" dt="2024-01-30T03:50:18.979" v="85714" actId="692"/>
          <ac:cxnSpMkLst>
            <pc:docMk/>
            <pc:sldMk cId="907711509" sldId="1142"/>
            <ac:cxnSpMk id="59" creationId="{C4DCAFE8-DCE6-A23F-1A33-EDD8273B0FDE}"/>
          </ac:cxnSpMkLst>
        </pc:cxnChg>
      </pc:sldChg>
      <pc:sldChg chg="add del">
        <pc:chgData name="Palit, Tapti" userId="dec6fbcd-7598-406a-8cbf-504d4a3bac15" providerId="ADAL" clId="{ECD42228-5B96-4A72-B268-C46DF994E6B7}" dt="2024-01-30T03:26:17.343" v="85405" actId="47"/>
        <pc:sldMkLst>
          <pc:docMk/>
          <pc:sldMk cId="3356817257" sldId="1142"/>
        </pc:sldMkLst>
      </pc:sldChg>
      <pc:sldChg chg="addSp delSp modSp add del mod modClrScheme chgLayout">
        <pc:chgData name="Palit, Tapti" userId="dec6fbcd-7598-406a-8cbf-504d4a3bac15" providerId="ADAL" clId="{ECD42228-5B96-4A72-B268-C46DF994E6B7}" dt="2024-01-30T04:07:15.129" v="86011" actId="47"/>
        <pc:sldMkLst>
          <pc:docMk/>
          <pc:sldMk cId="103623823" sldId="1143"/>
        </pc:sldMkLst>
        <pc:spChg chg="mod ord">
          <ac:chgData name="Palit, Tapti" userId="dec6fbcd-7598-406a-8cbf-504d4a3bac15" providerId="ADAL" clId="{ECD42228-5B96-4A72-B268-C46DF994E6B7}" dt="2024-01-30T03:52:57.322" v="85812" actId="1076"/>
          <ac:spMkLst>
            <pc:docMk/>
            <pc:sldMk cId="103623823" sldId="1143"/>
            <ac:spMk id="3" creationId="{0F8FF57D-D875-4CA5-B98A-04F4C751036F}"/>
          </ac:spMkLst>
        </pc:spChg>
        <pc:spChg chg="mod ord">
          <ac:chgData name="Palit, Tapti" userId="dec6fbcd-7598-406a-8cbf-504d4a3bac15" providerId="ADAL" clId="{ECD42228-5B96-4A72-B268-C46DF994E6B7}" dt="2024-01-30T03:33:45.242" v="85499" actId="700"/>
          <ac:spMkLst>
            <pc:docMk/>
            <pc:sldMk cId="103623823" sldId="1143"/>
            <ac:spMk id="4" creationId="{2DEA5A56-8434-DA40-4D8A-E89B5235768A}"/>
          </ac:spMkLst>
        </pc:spChg>
        <pc:spChg chg="del">
          <ac:chgData name="Palit, Tapti" userId="dec6fbcd-7598-406a-8cbf-504d4a3bac15" providerId="ADAL" clId="{ECD42228-5B96-4A72-B268-C46DF994E6B7}" dt="2024-01-30T03:31:53.664" v="85468" actId="478"/>
          <ac:spMkLst>
            <pc:docMk/>
            <pc:sldMk cId="103623823" sldId="1143"/>
            <ac:spMk id="8" creationId="{5D4A45A8-2B64-A6C9-CC00-ABF9EAA1794F}"/>
          </ac:spMkLst>
        </pc:spChg>
        <pc:spChg chg="mod">
          <ac:chgData name="Palit, Tapti" userId="dec6fbcd-7598-406a-8cbf-504d4a3bac15" providerId="ADAL" clId="{ECD42228-5B96-4A72-B268-C46DF994E6B7}" dt="2024-01-30T03:41:51.407" v="85616" actId="108"/>
          <ac:spMkLst>
            <pc:docMk/>
            <pc:sldMk cId="103623823" sldId="1143"/>
            <ac:spMk id="37" creationId="{ADE16CD4-CB1A-FD04-C8EB-F5DBBF77BF56}"/>
          </ac:spMkLst>
        </pc:spChg>
        <pc:spChg chg="mod">
          <ac:chgData name="Palit, Tapti" userId="dec6fbcd-7598-406a-8cbf-504d4a3bac15" providerId="ADAL" clId="{ECD42228-5B96-4A72-B268-C46DF994E6B7}" dt="2024-01-30T03:41:53.806" v="85617" actId="108"/>
          <ac:spMkLst>
            <pc:docMk/>
            <pc:sldMk cId="103623823" sldId="1143"/>
            <ac:spMk id="38" creationId="{76DE4C37-A1B1-94A1-ACE3-7985E965C3E2}"/>
          </ac:spMkLst>
        </pc:spChg>
        <pc:spChg chg="mod">
          <ac:chgData name="Palit, Tapti" userId="dec6fbcd-7598-406a-8cbf-504d4a3bac15" providerId="ADAL" clId="{ECD42228-5B96-4A72-B268-C46DF994E6B7}" dt="2024-01-30T03:41:55.854" v="85618" actId="108"/>
          <ac:spMkLst>
            <pc:docMk/>
            <pc:sldMk cId="103623823" sldId="1143"/>
            <ac:spMk id="39" creationId="{44CFF3D7-66AF-A230-3B94-8959874BAA11}"/>
          </ac:spMkLst>
        </pc:spChg>
        <pc:spChg chg="mod">
          <ac:chgData name="Palit, Tapti" userId="dec6fbcd-7598-406a-8cbf-504d4a3bac15" providerId="ADAL" clId="{ECD42228-5B96-4A72-B268-C46DF994E6B7}" dt="2024-01-30T03:41:57.702" v="85619" actId="108"/>
          <ac:spMkLst>
            <pc:docMk/>
            <pc:sldMk cId="103623823" sldId="1143"/>
            <ac:spMk id="40" creationId="{FD58BCEA-CBED-CACB-DA51-ACBAA975DD8B}"/>
          </ac:spMkLst>
        </pc:spChg>
        <pc:spChg chg="mod">
          <ac:chgData name="Palit, Tapti" userId="dec6fbcd-7598-406a-8cbf-504d4a3bac15" providerId="ADAL" clId="{ECD42228-5B96-4A72-B268-C46DF994E6B7}" dt="2024-01-30T03:41:40.949" v="85611" actId="108"/>
          <ac:spMkLst>
            <pc:docMk/>
            <pc:sldMk cId="103623823" sldId="1143"/>
            <ac:spMk id="41" creationId="{3E9F6403-905D-32B8-C023-8388B45FFBE9}"/>
          </ac:spMkLst>
        </pc:spChg>
        <pc:spChg chg="mod">
          <ac:chgData name="Palit, Tapti" userId="dec6fbcd-7598-406a-8cbf-504d4a3bac15" providerId="ADAL" clId="{ECD42228-5B96-4A72-B268-C46DF994E6B7}" dt="2024-01-30T03:41:42.981" v="85612" actId="108"/>
          <ac:spMkLst>
            <pc:docMk/>
            <pc:sldMk cId="103623823" sldId="1143"/>
            <ac:spMk id="42" creationId="{939C4C73-EF1D-2E96-3185-7236D796F263}"/>
          </ac:spMkLst>
        </pc:spChg>
        <pc:spChg chg="mod">
          <ac:chgData name="Palit, Tapti" userId="dec6fbcd-7598-406a-8cbf-504d4a3bac15" providerId="ADAL" clId="{ECD42228-5B96-4A72-B268-C46DF994E6B7}" dt="2024-01-30T03:41:44.869" v="85613" actId="108"/>
          <ac:spMkLst>
            <pc:docMk/>
            <pc:sldMk cId="103623823" sldId="1143"/>
            <ac:spMk id="43" creationId="{9C2F7F82-29BD-4B97-5478-1674709F6CCE}"/>
          </ac:spMkLst>
        </pc:spChg>
        <pc:spChg chg="mod">
          <ac:chgData name="Palit, Tapti" userId="dec6fbcd-7598-406a-8cbf-504d4a3bac15" providerId="ADAL" clId="{ECD42228-5B96-4A72-B268-C46DF994E6B7}" dt="2024-01-30T03:41:33.071" v="85608" actId="108"/>
          <ac:spMkLst>
            <pc:docMk/>
            <pc:sldMk cId="103623823" sldId="1143"/>
            <ac:spMk id="44" creationId="{801A420A-374D-14D2-94E5-71119F13390E}"/>
          </ac:spMkLst>
        </pc:spChg>
        <pc:spChg chg="mod">
          <ac:chgData name="Palit, Tapti" userId="dec6fbcd-7598-406a-8cbf-504d4a3bac15" providerId="ADAL" clId="{ECD42228-5B96-4A72-B268-C46DF994E6B7}" dt="2024-01-30T03:41:36.985" v="85609" actId="108"/>
          <ac:spMkLst>
            <pc:docMk/>
            <pc:sldMk cId="103623823" sldId="1143"/>
            <ac:spMk id="45" creationId="{24FF282E-D794-0AD0-B5D8-945519FAF538}"/>
          </ac:spMkLst>
        </pc:spChg>
        <pc:spChg chg="mod">
          <ac:chgData name="Palit, Tapti" userId="dec6fbcd-7598-406a-8cbf-504d4a3bac15" providerId="ADAL" clId="{ECD42228-5B96-4A72-B268-C46DF994E6B7}" dt="2024-01-30T03:41:38.959" v="85610" actId="108"/>
          <ac:spMkLst>
            <pc:docMk/>
            <pc:sldMk cId="103623823" sldId="1143"/>
            <ac:spMk id="48" creationId="{6091DAAD-841A-758D-4955-4E18EBF254C9}"/>
          </ac:spMkLst>
        </pc:spChg>
        <pc:spChg chg="add mod">
          <ac:chgData name="Palit, Tapti" userId="dec6fbcd-7598-406a-8cbf-504d4a3bac15" providerId="ADAL" clId="{ECD42228-5B96-4A72-B268-C46DF994E6B7}" dt="2024-01-30T03:31:54.107" v="85469"/>
          <ac:spMkLst>
            <pc:docMk/>
            <pc:sldMk cId="103623823" sldId="1143"/>
            <ac:spMk id="69" creationId="{B2FD6213-7D49-E385-4822-B74730E83B21}"/>
          </ac:spMkLst>
        </pc:spChg>
        <pc:spChg chg="add mod">
          <ac:chgData name="Palit, Tapti" userId="dec6fbcd-7598-406a-8cbf-504d4a3bac15" providerId="ADAL" clId="{ECD42228-5B96-4A72-B268-C46DF994E6B7}" dt="2024-01-30T03:33:36.329" v="85498" actId="1076"/>
          <ac:spMkLst>
            <pc:docMk/>
            <pc:sldMk cId="103623823" sldId="1143"/>
            <ac:spMk id="90" creationId="{8BC5D0C1-5C4A-849A-95BD-C6F4632F5D97}"/>
          </ac:spMkLst>
        </pc:spChg>
        <pc:spChg chg="add del mod ord">
          <ac:chgData name="Palit, Tapti" userId="dec6fbcd-7598-406a-8cbf-504d4a3bac15" providerId="ADAL" clId="{ECD42228-5B96-4A72-B268-C46DF994E6B7}" dt="2024-01-30T03:52:53.879" v="85810" actId="478"/>
          <ac:spMkLst>
            <pc:docMk/>
            <pc:sldMk cId="103623823" sldId="1143"/>
            <ac:spMk id="91" creationId="{CBB3CC7D-F4D3-1743-6710-11940CB746D0}"/>
          </ac:spMkLst>
        </pc:spChg>
        <pc:spChg chg="add mod ord">
          <ac:chgData name="Palit, Tapti" userId="dec6fbcd-7598-406a-8cbf-504d4a3bac15" providerId="ADAL" clId="{ECD42228-5B96-4A72-B268-C46DF994E6B7}" dt="2024-01-30T03:33:51.354" v="85501" actId="20577"/>
          <ac:spMkLst>
            <pc:docMk/>
            <pc:sldMk cId="103623823" sldId="1143"/>
            <ac:spMk id="92" creationId="{53F9325A-E0ED-BEEF-0BE7-CE0EBCABFF80}"/>
          </ac:spMkLst>
        </pc:spChg>
        <pc:cxnChg chg="mod">
          <ac:chgData name="Palit, Tapti" userId="dec6fbcd-7598-406a-8cbf-504d4a3bac15" providerId="ADAL" clId="{ECD42228-5B96-4A72-B268-C46DF994E6B7}" dt="2024-01-30T03:50:52.907" v="85726" actId="692"/>
          <ac:cxnSpMkLst>
            <pc:docMk/>
            <pc:sldMk cId="103623823" sldId="1143"/>
            <ac:cxnSpMk id="2" creationId="{89BB4E2A-569B-0E7A-B225-9503308B8593}"/>
          </ac:cxnSpMkLst>
        </pc:cxnChg>
        <pc:cxnChg chg="mod">
          <ac:chgData name="Palit, Tapti" userId="dec6fbcd-7598-406a-8cbf-504d4a3bac15" providerId="ADAL" clId="{ECD42228-5B96-4A72-B268-C46DF994E6B7}" dt="2024-01-30T03:52:15.140" v="85787" actId="692"/>
          <ac:cxnSpMkLst>
            <pc:docMk/>
            <pc:sldMk cId="103623823" sldId="1143"/>
            <ac:cxnSpMk id="6" creationId="{0F68FF9F-2532-5C40-4385-DA6EA36886F7}"/>
          </ac:cxnSpMkLst>
        </pc:cxnChg>
        <pc:cxnChg chg="add mod">
          <ac:chgData name="Palit, Tapti" userId="dec6fbcd-7598-406a-8cbf-504d4a3bac15" providerId="ADAL" clId="{ECD42228-5B96-4A72-B268-C46DF994E6B7}" dt="2024-01-30T03:51:50.649" v="85759" actId="692"/>
          <ac:cxnSpMkLst>
            <pc:docMk/>
            <pc:sldMk cId="103623823" sldId="1143"/>
            <ac:cxnSpMk id="9" creationId="{CD3B5F49-2679-52BB-ECD5-7E90A90603E6}"/>
          </ac:cxnSpMkLst>
        </pc:cxnChg>
        <pc:cxnChg chg="add mod">
          <ac:chgData name="Palit, Tapti" userId="dec6fbcd-7598-406a-8cbf-504d4a3bac15" providerId="ADAL" clId="{ECD42228-5B96-4A72-B268-C46DF994E6B7}" dt="2024-01-30T03:51:54.739" v="85766" actId="692"/>
          <ac:cxnSpMkLst>
            <pc:docMk/>
            <pc:sldMk cId="103623823" sldId="1143"/>
            <ac:cxnSpMk id="10" creationId="{46544D02-E2D1-D321-B512-03DADFA5BB76}"/>
          </ac:cxnSpMkLst>
        </pc:cxnChg>
        <pc:cxnChg chg="add mod">
          <ac:chgData name="Palit, Tapti" userId="dec6fbcd-7598-406a-8cbf-504d4a3bac15" providerId="ADAL" clId="{ECD42228-5B96-4A72-B268-C46DF994E6B7}" dt="2024-01-30T03:51:13.009" v="85733" actId="692"/>
          <ac:cxnSpMkLst>
            <pc:docMk/>
            <pc:sldMk cId="103623823" sldId="1143"/>
            <ac:cxnSpMk id="13" creationId="{1539655B-2D4E-88AD-63D7-8FB4EEA7067F}"/>
          </ac:cxnSpMkLst>
        </pc:cxnChg>
        <pc:cxnChg chg="add mod">
          <ac:chgData name="Palit, Tapti" userId="dec6fbcd-7598-406a-8cbf-504d4a3bac15" providerId="ADAL" clId="{ECD42228-5B96-4A72-B268-C46DF994E6B7}" dt="2024-01-30T03:52:31.299" v="85801" actId="692"/>
          <ac:cxnSpMkLst>
            <pc:docMk/>
            <pc:sldMk cId="103623823" sldId="1143"/>
            <ac:cxnSpMk id="14" creationId="{E28A4E11-C6B8-50E0-E7DE-2BC6DAF95049}"/>
          </ac:cxnSpMkLst>
        </pc:cxnChg>
        <pc:cxnChg chg="add mod">
          <ac:chgData name="Palit, Tapti" userId="dec6fbcd-7598-406a-8cbf-504d4a3bac15" providerId="ADAL" clId="{ECD42228-5B96-4A72-B268-C46DF994E6B7}" dt="2024-01-30T03:52:20.379" v="85794" actId="692"/>
          <ac:cxnSpMkLst>
            <pc:docMk/>
            <pc:sldMk cId="103623823" sldId="1143"/>
            <ac:cxnSpMk id="18" creationId="{ADBB40BA-FB16-30AF-0F10-F17F1467B5D5}"/>
          </ac:cxnSpMkLst>
        </pc:cxnChg>
        <pc:cxnChg chg="add mod">
          <ac:chgData name="Palit, Tapti" userId="dec6fbcd-7598-406a-8cbf-504d4a3bac15" providerId="ADAL" clId="{ECD42228-5B96-4A72-B268-C46DF994E6B7}" dt="2024-01-30T03:51:23.229" v="85741" actId="692"/>
          <ac:cxnSpMkLst>
            <pc:docMk/>
            <pc:sldMk cId="103623823" sldId="1143"/>
            <ac:cxnSpMk id="33" creationId="{D16613EF-2687-D3EC-FD19-77FF84CB2689}"/>
          </ac:cxnSpMkLst>
        </pc:cxnChg>
        <pc:cxnChg chg="add mod">
          <ac:chgData name="Palit, Tapti" userId="dec6fbcd-7598-406a-8cbf-504d4a3bac15" providerId="ADAL" clId="{ECD42228-5B96-4A72-B268-C46DF994E6B7}" dt="2024-01-30T03:51:13.009" v="85733" actId="692"/>
          <ac:cxnSpMkLst>
            <pc:docMk/>
            <pc:sldMk cId="103623823" sldId="1143"/>
            <ac:cxnSpMk id="36" creationId="{9720D05D-AF7F-2DF6-DFBD-B46F391DFF14}"/>
          </ac:cxnSpMkLst>
        </pc:cxnChg>
        <pc:cxnChg chg="mod">
          <ac:chgData name="Palit, Tapti" userId="dec6fbcd-7598-406a-8cbf-504d4a3bac15" providerId="ADAL" clId="{ECD42228-5B96-4A72-B268-C46DF994E6B7}" dt="2024-01-30T03:50:52.907" v="85726" actId="692"/>
          <ac:cxnSpMkLst>
            <pc:docMk/>
            <pc:sldMk cId="103623823" sldId="1143"/>
            <ac:cxnSpMk id="46" creationId="{611E7F4A-E0C0-1418-008E-7610C6600A70}"/>
          </ac:cxnSpMkLst>
        </pc:cxnChg>
        <pc:cxnChg chg="mod">
          <ac:chgData name="Palit, Tapti" userId="dec6fbcd-7598-406a-8cbf-504d4a3bac15" providerId="ADAL" clId="{ECD42228-5B96-4A72-B268-C46DF994E6B7}" dt="2024-01-30T03:50:52.907" v="85726" actId="692"/>
          <ac:cxnSpMkLst>
            <pc:docMk/>
            <pc:sldMk cId="103623823" sldId="1143"/>
            <ac:cxnSpMk id="50" creationId="{82371F7E-94E0-B5C8-85BF-07D5104E7308}"/>
          </ac:cxnSpMkLst>
        </pc:cxnChg>
        <pc:cxnChg chg="mod">
          <ac:chgData name="Palit, Tapti" userId="dec6fbcd-7598-406a-8cbf-504d4a3bac15" providerId="ADAL" clId="{ECD42228-5B96-4A72-B268-C46DF994E6B7}" dt="2024-01-30T03:50:52.907" v="85726" actId="692"/>
          <ac:cxnSpMkLst>
            <pc:docMk/>
            <pc:sldMk cId="103623823" sldId="1143"/>
            <ac:cxnSpMk id="53" creationId="{A9BB9D1F-0A22-BB20-A8AD-9FB257599D90}"/>
          </ac:cxnSpMkLst>
        </pc:cxnChg>
        <pc:cxnChg chg="add mod">
          <ac:chgData name="Palit, Tapti" userId="dec6fbcd-7598-406a-8cbf-504d4a3bac15" providerId="ADAL" clId="{ECD42228-5B96-4A72-B268-C46DF994E6B7}" dt="2024-01-30T03:51:13.009" v="85733" actId="692"/>
          <ac:cxnSpMkLst>
            <pc:docMk/>
            <pc:sldMk cId="103623823" sldId="1143"/>
            <ac:cxnSpMk id="54" creationId="{6C80A097-8EFB-E8F9-85C0-5CF25F673899}"/>
          </ac:cxnSpMkLst>
        </pc:cxnChg>
        <pc:cxnChg chg="mod">
          <ac:chgData name="Palit, Tapti" userId="dec6fbcd-7598-406a-8cbf-504d4a3bac15" providerId="ADAL" clId="{ECD42228-5B96-4A72-B268-C46DF994E6B7}" dt="2024-01-30T03:50:52.907" v="85726" actId="692"/>
          <ac:cxnSpMkLst>
            <pc:docMk/>
            <pc:sldMk cId="103623823" sldId="1143"/>
            <ac:cxnSpMk id="56" creationId="{E68E77D9-99EB-8D86-9A10-D2A275CBC79F}"/>
          </ac:cxnSpMkLst>
        </pc:cxnChg>
        <pc:cxnChg chg="add mod">
          <ac:chgData name="Palit, Tapti" userId="dec6fbcd-7598-406a-8cbf-504d4a3bac15" providerId="ADAL" clId="{ECD42228-5B96-4A72-B268-C46DF994E6B7}" dt="2024-01-30T03:31:07.057" v="85459" actId="14100"/>
          <ac:cxnSpMkLst>
            <pc:docMk/>
            <pc:sldMk cId="103623823" sldId="1143"/>
            <ac:cxnSpMk id="58" creationId="{813C73B9-A2BC-5A46-DC4B-3067173B0626}"/>
          </ac:cxnSpMkLst>
        </pc:cxnChg>
        <pc:cxnChg chg="mod">
          <ac:chgData name="Palit, Tapti" userId="dec6fbcd-7598-406a-8cbf-504d4a3bac15" providerId="ADAL" clId="{ECD42228-5B96-4A72-B268-C46DF994E6B7}" dt="2024-01-30T03:50:52.907" v="85726" actId="692"/>
          <ac:cxnSpMkLst>
            <pc:docMk/>
            <pc:sldMk cId="103623823" sldId="1143"/>
            <ac:cxnSpMk id="59" creationId="{C4DCAFE8-DCE6-A23F-1A33-EDD8273B0FDE}"/>
          </ac:cxnSpMkLst>
        </pc:cxnChg>
        <pc:cxnChg chg="add mod">
          <ac:chgData name="Palit, Tapti" userId="dec6fbcd-7598-406a-8cbf-504d4a3bac15" providerId="ADAL" clId="{ECD42228-5B96-4A72-B268-C46DF994E6B7}" dt="2024-01-30T03:51:13.009" v="85733" actId="692"/>
          <ac:cxnSpMkLst>
            <pc:docMk/>
            <pc:sldMk cId="103623823" sldId="1143"/>
            <ac:cxnSpMk id="62" creationId="{8510581A-CD2B-B206-A218-B1585E50083E}"/>
          </ac:cxnSpMkLst>
        </pc:cxnChg>
        <pc:cxnChg chg="add mod">
          <ac:chgData name="Palit, Tapti" userId="dec6fbcd-7598-406a-8cbf-504d4a3bac15" providerId="ADAL" clId="{ECD42228-5B96-4A72-B268-C46DF994E6B7}" dt="2024-01-30T03:51:13.009" v="85733" actId="692"/>
          <ac:cxnSpMkLst>
            <pc:docMk/>
            <pc:sldMk cId="103623823" sldId="1143"/>
            <ac:cxnSpMk id="65" creationId="{89559847-4675-3A4D-A974-874C80A86BDB}"/>
          </ac:cxnSpMkLst>
        </pc:cxnChg>
        <pc:cxnChg chg="add mod">
          <ac:chgData name="Palit, Tapti" userId="dec6fbcd-7598-406a-8cbf-504d4a3bac15" providerId="ADAL" clId="{ECD42228-5B96-4A72-B268-C46DF994E6B7}" dt="2024-01-30T03:51:13.009" v="85733" actId="692"/>
          <ac:cxnSpMkLst>
            <pc:docMk/>
            <pc:sldMk cId="103623823" sldId="1143"/>
            <ac:cxnSpMk id="70" creationId="{C0E277F5-C650-C0B1-A4D2-433927549C65}"/>
          </ac:cxnSpMkLst>
        </pc:cxnChg>
        <pc:cxnChg chg="add mod">
          <ac:chgData name="Palit, Tapti" userId="dec6fbcd-7598-406a-8cbf-504d4a3bac15" providerId="ADAL" clId="{ECD42228-5B96-4A72-B268-C46DF994E6B7}" dt="2024-01-30T03:51:38.579" v="85745" actId="692"/>
          <ac:cxnSpMkLst>
            <pc:docMk/>
            <pc:sldMk cId="103623823" sldId="1143"/>
            <ac:cxnSpMk id="74" creationId="{82A1A652-1DA8-A69A-31CA-3BDDE0029AEB}"/>
          </ac:cxnSpMkLst>
        </pc:cxnChg>
        <pc:cxnChg chg="add del mod">
          <ac:chgData name="Palit, Tapti" userId="dec6fbcd-7598-406a-8cbf-504d4a3bac15" providerId="ADAL" clId="{ECD42228-5B96-4A72-B268-C46DF994E6B7}" dt="2024-01-30T03:52:07.241" v="85780" actId="692"/>
          <ac:cxnSpMkLst>
            <pc:docMk/>
            <pc:sldMk cId="103623823" sldId="1143"/>
            <ac:cxnSpMk id="78" creationId="{5D2B217E-07E6-E883-6B84-93543CC0A508}"/>
          </ac:cxnSpMkLst>
        </pc:cxnChg>
        <pc:cxnChg chg="add mod">
          <ac:chgData name="Palit, Tapti" userId="dec6fbcd-7598-406a-8cbf-504d4a3bac15" providerId="ADAL" clId="{ECD42228-5B96-4A72-B268-C46DF994E6B7}" dt="2024-01-30T03:52:37.159" v="85808" actId="692"/>
          <ac:cxnSpMkLst>
            <pc:docMk/>
            <pc:sldMk cId="103623823" sldId="1143"/>
            <ac:cxnSpMk id="81" creationId="{92CFF3EE-32FB-7DF7-C94B-377A408BF34E}"/>
          </ac:cxnSpMkLst>
        </pc:cxnChg>
        <pc:cxnChg chg="add mod">
          <ac:chgData name="Palit, Tapti" userId="dec6fbcd-7598-406a-8cbf-504d4a3bac15" providerId="ADAL" clId="{ECD42228-5B96-4A72-B268-C46DF994E6B7}" dt="2024-01-30T03:51:45.769" v="85752" actId="692"/>
          <ac:cxnSpMkLst>
            <pc:docMk/>
            <pc:sldMk cId="103623823" sldId="1143"/>
            <ac:cxnSpMk id="84" creationId="{51A92FDC-838C-5F58-DDA9-5C68F6A601D5}"/>
          </ac:cxnSpMkLst>
        </pc:cxnChg>
        <pc:cxnChg chg="add mod">
          <ac:chgData name="Palit, Tapti" userId="dec6fbcd-7598-406a-8cbf-504d4a3bac15" providerId="ADAL" clId="{ECD42228-5B96-4A72-B268-C46DF994E6B7}" dt="2024-01-30T03:52:02.789" v="85773" actId="692"/>
          <ac:cxnSpMkLst>
            <pc:docMk/>
            <pc:sldMk cId="103623823" sldId="1143"/>
            <ac:cxnSpMk id="87" creationId="{DC12ACA4-838A-215C-1BB3-C4F836023765}"/>
          </ac:cxnSpMkLst>
        </pc:cxnChg>
      </pc:sldChg>
      <pc:sldChg chg="add del">
        <pc:chgData name="Palit, Tapti" userId="dec6fbcd-7598-406a-8cbf-504d4a3bac15" providerId="ADAL" clId="{ECD42228-5B96-4A72-B268-C46DF994E6B7}" dt="2024-01-30T03:33:56.733" v="85502" actId="47"/>
        <pc:sldMkLst>
          <pc:docMk/>
          <pc:sldMk cId="468780525" sldId="1144"/>
        </pc:sldMkLst>
      </pc:sldChg>
      <pc:sldChg chg="add del">
        <pc:chgData name="Palit, Tapti" userId="dec6fbcd-7598-406a-8cbf-504d4a3bac15" providerId="ADAL" clId="{ECD42228-5B96-4A72-B268-C46DF994E6B7}" dt="2024-01-30T03:35:21.543" v="85513" actId="47"/>
        <pc:sldMkLst>
          <pc:docMk/>
          <pc:sldMk cId="4235300955" sldId="1144"/>
        </pc:sldMkLst>
      </pc:sldChg>
      <pc:sldChg chg="addSp delSp modSp add del mod">
        <pc:chgData name="Palit, Tapti" userId="dec6fbcd-7598-406a-8cbf-504d4a3bac15" providerId="ADAL" clId="{ECD42228-5B96-4A72-B268-C46DF994E6B7}" dt="2024-01-30T04:07:15.129" v="86011" actId="47"/>
        <pc:sldMkLst>
          <pc:docMk/>
          <pc:sldMk cId="147115937" sldId="1145"/>
        </pc:sldMkLst>
        <pc:spChg chg="mod">
          <ac:chgData name="Palit, Tapti" userId="dec6fbcd-7598-406a-8cbf-504d4a3bac15" providerId="ADAL" clId="{ECD42228-5B96-4A72-B268-C46DF994E6B7}" dt="2024-01-30T03:34:22.069" v="85505"/>
          <ac:spMkLst>
            <pc:docMk/>
            <pc:sldMk cId="147115937" sldId="1145"/>
            <ac:spMk id="3" creationId="{0F8FF57D-D875-4CA5-B98A-04F4C751036F}"/>
          </ac:spMkLst>
        </pc:spChg>
        <pc:spChg chg="add mod">
          <ac:chgData name="Palit, Tapti" userId="dec6fbcd-7598-406a-8cbf-504d4a3bac15" providerId="ADAL" clId="{ECD42228-5B96-4A72-B268-C46DF994E6B7}" dt="2024-01-30T03:34:27.397" v="85506"/>
          <ac:spMkLst>
            <pc:docMk/>
            <pc:sldMk cId="147115937" sldId="1145"/>
            <ac:spMk id="8" creationId="{8002B636-22BC-2C4D-F6EC-73AB5F736E36}"/>
          </ac:spMkLst>
        </pc:spChg>
        <pc:spChg chg="add del mod">
          <ac:chgData name="Palit, Tapti" userId="dec6fbcd-7598-406a-8cbf-504d4a3bac15" providerId="ADAL" clId="{ECD42228-5B96-4A72-B268-C46DF994E6B7}" dt="2024-01-30T03:52:49.639" v="85809" actId="478"/>
          <ac:spMkLst>
            <pc:docMk/>
            <pc:sldMk cId="147115937" sldId="1145"/>
            <ac:spMk id="12" creationId="{048B17C9-FEB6-2A84-AE1A-1A172D8CF3F8}"/>
          </ac:spMkLst>
        </pc:spChg>
        <pc:spChg chg="add mod">
          <ac:chgData name="Palit, Tapti" userId="dec6fbcd-7598-406a-8cbf-504d4a3bac15" providerId="ADAL" clId="{ECD42228-5B96-4A72-B268-C46DF994E6B7}" dt="2024-01-30T03:35:07.207" v="85511"/>
          <ac:spMkLst>
            <pc:docMk/>
            <pc:sldMk cId="147115937" sldId="1145"/>
            <ac:spMk id="16" creationId="{D78D4F51-1A5A-AAF8-395E-A8C7D279E84C}"/>
          </ac:spMkLst>
        </pc:spChg>
        <pc:spChg chg="add mod">
          <ac:chgData name="Palit, Tapti" userId="dec6fbcd-7598-406a-8cbf-504d4a3bac15" providerId="ADAL" clId="{ECD42228-5B96-4A72-B268-C46DF994E6B7}" dt="2024-01-30T03:53:05.829" v="85813"/>
          <ac:spMkLst>
            <pc:docMk/>
            <pc:sldMk cId="147115937" sldId="1145"/>
            <ac:spMk id="17" creationId="{D2F52A2C-1E6E-0711-7F20-1F203C13FE6F}"/>
          </ac:spMkLst>
        </pc:spChg>
        <pc:spChg chg="add mod">
          <ac:chgData name="Palit, Tapti" userId="dec6fbcd-7598-406a-8cbf-504d4a3bac15" providerId="ADAL" clId="{ECD42228-5B96-4A72-B268-C46DF994E6B7}" dt="2024-01-30T03:53:05.829" v="85813"/>
          <ac:spMkLst>
            <pc:docMk/>
            <pc:sldMk cId="147115937" sldId="1145"/>
            <ac:spMk id="19" creationId="{C6F9E3C1-2ED0-09DF-D933-889861657C11}"/>
          </ac:spMkLst>
        </pc:spChg>
        <pc:spChg chg="add mod">
          <ac:chgData name="Palit, Tapti" userId="dec6fbcd-7598-406a-8cbf-504d4a3bac15" providerId="ADAL" clId="{ECD42228-5B96-4A72-B268-C46DF994E6B7}" dt="2024-01-30T03:53:05.829" v="85813"/>
          <ac:spMkLst>
            <pc:docMk/>
            <pc:sldMk cId="147115937" sldId="1145"/>
            <ac:spMk id="20" creationId="{5B8506E2-E7B1-22D9-01BD-A4B6E26A6EB8}"/>
          </ac:spMkLst>
        </pc:spChg>
        <pc:spChg chg="add mod">
          <ac:chgData name="Palit, Tapti" userId="dec6fbcd-7598-406a-8cbf-504d4a3bac15" providerId="ADAL" clId="{ECD42228-5B96-4A72-B268-C46DF994E6B7}" dt="2024-01-30T03:53:05.829" v="85813"/>
          <ac:spMkLst>
            <pc:docMk/>
            <pc:sldMk cId="147115937" sldId="1145"/>
            <ac:spMk id="21" creationId="{32324A7F-7D86-45FA-0E0A-CD98E857BBA2}"/>
          </ac:spMkLst>
        </pc:spChg>
        <pc:spChg chg="add mod">
          <ac:chgData name="Palit, Tapti" userId="dec6fbcd-7598-406a-8cbf-504d4a3bac15" providerId="ADAL" clId="{ECD42228-5B96-4A72-B268-C46DF994E6B7}" dt="2024-01-30T03:53:05.829" v="85813"/>
          <ac:spMkLst>
            <pc:docMk/>
            <pc:sldMk cId="147115937" sldId="1145"/>
            <ac:spMk id="22" creationId="{AE5CBAD8-07D9-8521-36E5-7A7F85795A23}"/>
          </ac:spMkLst>
        </pc:spChg>
        <pc:spChg chg="add mod">
          <ac:chgData name="Palit, Tapti" userId="dec6fbcd-7598-406a-8cbf-504d4a3bac15" providerId="ADAL" clId="{ECD42228-5B96-4A72-B268-C46DF994E6B7}" dt="2024-01-30T03:53:05.829" v="85813"/>
          <ac:spMkLst>
            <pc:docMk/>
            <pc:sldMk cId="147115937" sldId="1145"/>
            <ac:spMk id="23" creationId="{D96C49D8-C18E-B8C3-4E53-CCE0655FC25A}"/>
          </ac:spMkLst>
        </pc:spChg>
        <pc:spChg chg="add mod">
          <ac:chgData name="Palit, Tapti" userId="dec6fbcd-7598-406a-8cbf-504d4a3bac15" providerId="ADAL" clId="{ECD42228-5B96-4A72-B268-C46DF994E6B7}" dt="2024-01-30T03:53:05.829" v="85813"/>
          <ac:spMkLst>
            <pc:docMk/>
            <pc:sldMk cId="147115937" sldId="1145"/>
            <ac:spMk id="24" creationId="{FFF596D7-C3D4-1F64-3527-875183744586}"/>
          </ac:spMkLst>
        </pc:spChg>
        <pc:spChg chg="add mod">
          <ac:chgData name="Palit, Tapti" userId="dec6fbcd-7598-406a-8cbf-504d4a3bac15" providerId="ADAL" clId="{ECD42228-5B96-4A72-B268-C46DF994E6B7}" dt="2024-01-30T03:53:05.829" v="85813"/>
          <ac:spMkLst>
            <pc:docMk/>
            <pc:sldMk cId="147115937" sldId="1145"/>
            <ac:spMk id="25" creationId="{21594348-671A-8009-0A0C-3BCA218E5E88}"/>
          </ac:spMkLst>
        </pc:spChg>
        <pc:spChg chg="add mod">
          <ac:chgData name="Palit, Tapti" userId="dec6fbcd-7598-406a-8cbf-504d4a3bac15" providerId="ADAL" clId="{ECD42228-5B96-4A72-B268-C46DF994E6B7}" dt="2024-01-30T03:53:05.829" v="85813"/>
          <ac:spMkLst>
            <pc:docMk/>
            <pc:sldMk cId="147115937" sldId="1145"/>
            <ac:spMk id="26" creationId="{378FF406-4278-F8D2-0B75-76959C280E84}"/>
          </ac:spMkLst>
        </pc:spChg>
        <pc:spChg chg="add mod">
          <ac:chgData name="Palit, Tapti" userId="dec6fbcd-7598-406a-8cbf-504d4a3bac15" providerId="ADAL" clId="{ECD42228-5B96-4A72-B268-C46DF994E6B7}" dt="2024-01-30T03:53:05.829" v="85813"/>
          <ac:spMkLst>
            <pc:docMk/>
            <pc:sldMk cId="147115937" sldId="1145"/>
            <ac:spMk id="29" creationId="{853DC834-61FF-26B0-026E-DE0810C28CDC}"/>
          </ac:spMkLst>
        </pc:spChg>
        <pc:spChg chg="add mod">
          <ac:chgData name="Palit, Tapti" userId="dec6fbcd-7598-406a-8cbf-504d4a3bac15" providerId="ADAL" clId="{ECD42228-5B96-4A72-B268-C46DF994E6B7}" dt="2024-01-30T03:53:05.829" v="85813"/>
          <ac:spMkLst>
            <pc:docMk/>
            <pc:sldMk cId="147115937" sldId="1145"/>
            <ac:spMk id="30" creationId="{9087AC08-3FCD-0B27-39DB-DC5ABF56C594}"/>
          </ac:spMkLst>
        </pc:spChg>
        <pc:spChg chg="del mod">
          <ac:chgData name="Palit, Tapti" userId="dec6fbcd-7598-406a-8cbf-504d4a3bac15" providerId="ADAL" clId="{ECD42228-5B96-4A72-B268-C46DF994E6B7}" dt="2024-01-30T03:52:49.639" v="85809" actId="478"/>
          <ac:spMkLst>
            <pc:docMk/>
            <pc:sldMk cId="147115937" sldId="1145"/>
            <ac:spMk id="37" creationId="{ADE16CD4-CB1A-FD04-C8EB-F5DBBF77BF56}"/>
          </ac:spMkLst>
        </pc:spChg>
        <pc:spChg chg="del mod">
          <ac:chgData name="Palit, Tapti" userId="dec6fbcd-7598-406a-8cbf-504d4a3bac15" providerId="ADAL" clId="{ECD42228-5B96-4A72-B268-C46DF994E6B7}" dt="2024-01-30T03:52:49.639" v="85809" actId="478"/>
          <ac:spMkLst>
            <pc:docMk/>
            <pc:sldMk cId="147115937" sldId="1145"/>
            <ac:spMk id="38" creationId="{76DE4C37-A1B1-94A1-ACE3-7985E965C3E2}"/>
          </ac:spMkLst>
        </pc:spChg>
        <pc:spChg chg="del mod">
          <ac:chgData name="Palit, Tapti" userId="dec6fbcd-7598-406a-8cbf-504d4a3bac15" providerId="ADAL" clId="{ECD42228-5B96-4A72-B268-C46DF994E6B7}" dt="2024-01-30T03:52:49.639" v="85809" actId="478"/>
          <ac:spMkLst>
            <pc:docMk/>
            <pc:sldMk cId="147115937" sldId="1145"/>
            <ac:spMk id="39" creationId="{44CFF3D7-66AF-A230-3B94-8959874BAA11}"/>
          </ac:spMkLst>
        </pc:spChg>
        <pc:spChg chg="del mod">
          <ac:chgData name="Palit, Tapti" userId="dec6fbcd-7598-406a-8cbf-504d4a3bac15" providerId="ADAL" clId="{ECD42228-5B96-4A72-B268-C46DF994E6B7}" dt="2024-01-30T03:52:49.639" v="85809" actId="478"/>
          <ac:spMkLst>
            <pc:docMk/>
            <pc:sldMk cId="147115937" sldId="1145"/>
            <ac:spMk id="40" creationId="{FD58BCEA-CBED-CACB-DA51-ACBAA975DD8B}"/>
          </ac:spMkLst>
        </pc:spChg>
        <pc:spChg chg="del mod">
          <ac:chgData name="Palit, Tapti" userId="dec6fbcd-7598-406a-8cbf-504d4a3bac15" providerId="ADAL" clId="{ECD42228-5B96-4A72-B268-C46DF994E6B7}" dt="2024-01-30T03:52:49.639" v="85809" actId="478"/>
          <ac:spMkLst>
            <pc:docMk/>
            <pc:sldMk cId="147115937" sldId="1145"/>
            <ac:spMk id="41" creationId="{3E9F6403-905D-32B8-C023-8388B45FFBE9}"/>
          </ac:spMkLst>
        </pc:spChg>
        <pc:spChg chg="del mod">
          <ac:chgData name="Palit, Tapti" userId="dec6fbcd-7598-406a-8cbf-504d4a3bac15" providerId="ADAL" clId="{ECD42228-5B96-4A72-B268-C46DF994E6B7}" dt="2024-01-30T03:52:49.639" v="85809" actId="478"/>
          <ac:spMkLst>
            <pc:docMk/>
            <pc:sldMk cId="147115937" sldId="1145"/>
            <ac:spMk id="42" creationId="{939C4C73-EF1D-2E96-3185-7236D796F263}"/>
          </ac:spMkLst>
        </pc:spChg>
        <pc:spChg chg="del mod">
          <ac:chgData name="Palit, Tapti" userId="dec6fbcd-7598-406a-8cbf-504d4a3bac15" providerId="ADAL" clId="{ECD42228-5B96-4A72-B268-C46DF994E6B7}" dt="2024-01-30T03:52:49.639" v="85809" actId="478"/>
          <ac:spMkLst>
            <pc:docMk/>
            <pc:sldMk cId="147115937" sldId="1145"/>
            <ac:spMk id="43" creationId="{9C2F7F82-29BD-4B97-5478-1674709F6CCE}"/>
          </ac:spMkLst>
        </pc:spChg>
        <pc:spChg chg="del mod">
          <ac:chgData name="Palit, Tapti" userId="dec6fbcd-7598-406a-8cbf-504d4a3bac15" providerId="ADAL" clId="{ECD42228-5B96-4A72-B268-C46DF994E6B7}" dt="2024-01-30T03:52:49.639" v="85809" actId="478"/>
          <ac:spMkLst>
            <pc:docMk/>
            <pc:sldMk cId="147115937" sldId="1145"/>
            <ac:spMk id="44" creationId="{801A420A-374D-14D2-94E5-71119F13390E}"/>
          </ac:spMkLst>
        </pc:spChg>
        <pc:spChg chg="del mod">
          <ac:chgData name="Palit, Tapti" userId="dec6fbcd-7598-406a-8cbf-504d4a3bac15" providerId="ADAL" clId="{ECD42228-5B96-4A72-B268-C46DF994E6B7}" dt="2024-01-30T03:52:49.639" v="85809" actId="478"/>
          <ac:spMkLst>
            <pc:docMk/>
            <pc:sldMk cId="147115937" sldId="1145"/>
            <ac:spMk id="45" creationId="{24FF282E-D794-0AD0-B5D8-945519FAF538}"/>
          </ac:spMkLst>
        </pc:spChg>
        <pc:spChg chg="del mod">
          <ac:chgData name="Palit, Tapti" userId="dec6fbcd-7598-406a-8cbf-504d4a3bac15" providerId="ADAL" clId="{ECD42228-5B96-4A72-B268-C46DF994E6B7}" dt="2024-01-30T03:52:49.639" v="85809" actId="478"/>
          <ac:spMkLst>
            <pc:docMk/>
            <pc:sldMk cId="147115937" sldId="1145"/>
            <ac:spMk id="48" creationId="{6091DAAD-841A-758D-4955-4E18EBF254C9}"/>
          </ac:spMkLst>
        </pc:spChg>
        <pc:spChg chg="del">
          <ac:chgData name="Palit, Tapti" userId="dec6fbcd-7598-406a-8cbf-504d4a3bac15" providerId="ADAL" clId="{ECD42228-5B96-4A72-B268-C46DF994E6B7}" dt="2024-01-30T03:52:49.639" v="85809" actId="478"/>
          <ac:spMkLst>
            <pc:docMk/>
            <pc:sldMk cId="147115937" sldId="1145"/>
            <ac:spMk id="49" creationId="{165721CF-08C2-9DC5-2040-D306946CA22F}"/>
          </ac:spMkLst>
        </pc:spChg>
        <pc:spChg chg="del">
          <ac:chgData name="Palit, Tapti" userId="dec6fbcd-7598-406a-8cbf-504d4a3bac15" providerId="ADAL" clId="{ECD42228-5B96-4A72-B268-C46DF994E6B7}" dt="2024-01-30T03:52:49.639" v="85809" actId="478"/>
          <ac:spMkLst>
            <pc:docMk/>
            <pc:sldMk cId="147115937" sldId="1145"/>
            <ac:spMk id="69" creationId="{B2FD6213-7D49-E385-4822-B74730E83B21}"/>
          </ac:spMkLst>
        </pc:spChg>
        <pc:spChg chg="add mod">
          <ac:chgData name="Palit, Tapti" userId="dec6fbcd-7598-406a-8cbf-504d4a3bac15" providerId="ADAL" clId="{ECD42228-5B96-4A72-B268-C46DF994E6B7}" dt="2024-01-30T03:53:05.829" v="85813"/>
          <ac:spMkLst>
            <pc:docMk/>
            <pc:sldMk cId="147115937" sldId="1145"/>
            <ac:spMk id="71" creationId="{39B71D12-21FF-B3BB-405C-A29586AFD4E8}"/>
          </ac:spMkLst>
        </pc:spChg>
        <pc:spChg chg="add mod">
          <ac:chgData name="Palit, Tapti" userId="dec6fbcd-7598-406a-8cbf-504d4a3bac15" providerId="ADAL" clId="{ECD42228-5B96-4A72-B268-C46DF994E6B7}" dt="2024-01-30T03:53:05.829" v="85813"/>
          <ac:spMkLst>
            <pc:docMk/>
            <pc:sldMk cId="147115937" sldId="1145"/>
            <ac:spMk id="80" creationId="{AE52F0A1-1FCA-0182-FE04-F6FFB327B020}"/>
          </ac:spMkLst>
        </pc:spChg>
        <pc:spChg chg="del">
          <ac:chgData name="Palit, Tapti" userId="dec6fbcd-7598-406a-8cbf-504d4a3bac15" providerId="ADAL" clId="{ECD42228-5B96-4A72-B268-C46DF994E6B7}" dt="2024-01-30T03:52:49.639" v="85809" actId="478"/>
          <ac:spMkLst>
            <pc:docMk/>
            <pc:sldMk cId="147115937" sldId="1145"/>
            <ac:spMk id="90" creationId="{8BC5D0C1-5C4A-849A-95BD-C6F4632F5D97}"/>
          </ac:spMkLst>
        </pc:spChg>
        <pc:spChg chg="del">
          <ac:chgData name="Palit, Tapti" userId="dec6fbcd-7598-406a-8cbf-504d4a3bac15" providerId="ADAL" clId="{ECD42228-5B96-4A72-B268-C46DF994E6B7}" dt="2024-01-30T03:35:11.485" v="85512" actId="478"/>
          <ac:spMkLst>
            <pc:docMk/>
            <pc:sldMk cId="147115937" sldId="1145"/>
            <ac:spMk id="91" creationId="{CBB3CC7D-F4D3-1743-6710-11940CB746D0}"/>
          </ac:spMkLst>
        </pc:spChg>
        <pc:spChg chg="mod">
          <ac:chgData name="Palit, Tapti" userId="dec6fbcd-7598-406a-8cbf-504d4a3bac15" providerId="ADAL" clId="{ECD42228-5B96-4A72-B268-C46DF994E6B7}" dt="2024-01-30T03:34:58.493" v="85510"/>
          <ac:spMkLst>
            <pc:docMk/>
            <pc:sldMk cId="147115937" sldId="1145"/>
            <ac:spMk id="92" creationId="{53F9325A-E0ED-BEEF-0BE7-CE0EBCABFF80}"/>
          </ac:spMkLst>
        </pc:spChg>
        <pc:cxnChg chg="del mod">
          <ac:chgData name="Palit, Tapti" userId="dec6fbcd-7598-406a-8cbf-504d4a3bac15" providerId="ADAL" clId="{ECD42228-5B96-4A72-B268-C46DF994E6B7}" dt="2024-01-30T03:52:49.639" v="85809" actId="478"/>
          <ac:cxnSpMkLst>
            <pc:docMk/>
            <pc:sldMk cId="147115937" sldId="1145"/>
            <ac:cxnSpMk id="2" creationId="{89BB4E2A-569B-0E7A-B225-9503308B8593}"/>
          </ac:cxnSpMkLst>
        </pc:cxnChg>
        <pc:cxnChg chg="del mod">
          <ac:chgData name="Palit, Tapti" userId="dec6fbcd-7598-406a-8cbf-504d4a3bac15" providerId="ADAL" clId="{ECD42228-5B96-4A72-B268-C46DF994E6B7}" dt="2024-01-30T03:52:49.639" v="85809" actId="478"/>
          <ac:cxnSpMkLst>
            <pc:docMk/>
            <pc:sldMk cId="147115937" sldId="1145"/>
            <ac:cxnSpMk id="6" creationId="{0F68FF9F-2532-5C40-4385-DA6EA36886F7}"/>
          </ac:cxnSpMkLst>
        </pc:cxnChg>
        <pc:cxnChg chg="del mod">
          <ac:chgData name="Palit, Tapti" userId="dec6fbcd-7598-406a-8cbf-504d4a3bac15" providerId="ADAL" clId="{ECD42228-5B96-4A72-B268-C46DF994E6B7}" dt="2024-01-30T03:52:49.639" v="85809" actId="478"/>
          <ac:cxnSpMkLst>
            <pc:docMk/>
            <pc:sldMk cId="147115937" sldId="1145"/>
            <ac:cxnSpMk id="9" creationId="{CD3B5F49-2679-52BB-ECD5-7E90A90603E6}"/>
          </ac:cxnSpMkLst>
        </pc:cxnChg>
        <pc:cxnChg chg="del mod">
          <ac:chgData name="Palit, Tapti" userId="dec6fbcd-7598-406a-8cbf-504d4a3bac15" providerId="ADAL" clId="{ECD42228-5B96-4A72-B268-C46DF994E6B7}" dt="2024-01-30T03:52:49.639" v="85809" actId="478"/>
          <ac:cxnSpMkLst>
            <pc:docMk/>
            <pc:sldMk cId="147115937" sldId="1145"/>
            <ac:cxnSpMk id="10" creationId="{46544D02-E2D1-D321-B512-03DADFA5BB76}"/>
          </ac:cxnSpMkLst>
        </pc:cxnChg>
        <pc:cxnChg chg="add del mod">
          <ac:chgData name="Palit, Tapti" userId="dec6fbcd-7598-406a-8cbf-504d4a3bac15" providerId="ADAL" clId="{ECD42228-5B96-4A72-B268-C46DF994E6B7}" dt="2024-01-30T03:52:49.639" v="85809" actId="478"/>
          <ac:cxnSpMkLst>
            <pc:docMk/>
            <pc:sldMk cId="147115937" sldId="1145"/>
            <ac:cxnSpMk id="11" creationId="{3E4E8930-60AA-3D01-F31A-BF136827152F}"/>
          </ac:cxnSpMkLst>
        </pc:cxnChg>
        <pc:cxnChg chg="del mod">
          <ac:chgData name="Palit, Tapti" userId="dec6fbcd-7598-406a-8cbf-504d4a3bac15" providerId="ADAL" clId="{ECD42228-5B96-4A72-B268-C46DF994E6B7}" dt="2024-01-30T03:52:49.639" v="85809" actId="478"/>
          <ac:cxnSpMkLst>
            <pc:docMk/>
            <pc:sldMk cId="147115937" sldId="1145"/>
            <ac:cxnSpMk id="13" creationId="{1539655B-2D4E-88AD-63D7-8FB4EEA7067F}"/>
          </ac:cxnSpMkLst>
        </pc:cxnChg>
        <pc:cxnChg chg="del mod">
          <ac:chgData name="Palit, Tapti" userId="dec6fbcd-7598-406a-8cbf-504d4a3bac15" providerId="ADAL" clId="{ECD42228-5B96-4A72-B268-C46DF994E6B7}" dt="2024-01-30T03:52:49.639" v="85809" actId="478"/>
          <ac:cxnSpMkLst>
            <pc:docMk/>
            <pc:sldMk cId="147115937" sldId="1145"/>
            <ac:cxnSpMk id="14" creationId="{E28A4E11-C6B8-50E0-E7DE-2BC6DAF95049}"/>
          </ac:cxnSpMkLst>
        </pc:cxnChg>
        <pc:cxnChg chg="del mod">
          <ac:chgData name="Palit, Tapti" userId="dec6fbcd-7598-406a-8cbf-504d4a3bac15" providerId="ADAL" clId="{ECD42228-5B96-4A72-B268-C46DF994E6B7}" dt="2024-01-30T03:52:49.639" v="85809" actId="478"/>
          <ac:cxnSpMkLst>
            <pc:docMk/>
            <pc:sldMk cId="147115937" sldId="1145"/>
            <ac:cxnSpMk id="18" creationId="{ADBB40BA-FB16-30AF-0F10-F17F1467B5D5}"/>
          </ac:cxnSpMkLst>
        </pc:cxnChg>
        <pc:cxnChg chg="add mod">
          <ac:chgData name="Palit, Tapti" userId="dec6fbcd-7598-406a-8cbf-504d4a3bac15" providerId="ADAL" clId="{ECD42228-5B96-4A72-B268-C46DF994E6B7}" dt="2024-01-30T03:53:05.829" v="85813"/>
          <ac:cxnSpMkLst>
            <pc:docMk/>
            <pc:sldMk cId="147115937" sldId="1145"/>
            <ac:cxnSpMk id="27" creationId="{A1B91CFA-9BC2-26F6-32E8-CE43319368D4}"/>
          </ac:cxnSpMkLst>
        </pc:cxnChg>
        <pc:cxnChg chg="add mod">
          <ac:chgData name="Palit, Tapti" userId="dec6fbcd-7598-406a-8cbf-504d4a3bac15" providerId="ADAL" clId="{ECD42228-5B96-4A72-B268-C46DF994E6B7}" dt="2024-01-30T03:53:05.829" v="85813"/>
          <ac:cxnSpMkLst>
            <pc:docMk/>
            <pc:sldMk cId="147115937" sldId="1145"/>
            <ac:cxnSpMk id="28" creationId="{9C4F8D0C-8AF0-F827-FA83-03DACF3D8744}"/>
          </ac:cxnSpMkLst>
        </pc:cxnChg>
        <pc:cxnChg chg="add mod">
          <ac:chgData name="Palit, Tapti" userId="dec6fbcd-7598-406a-8cbf-504d4a3bac15" providerId="ADAL" clId="{ECD42228-5B96-4A72-B268-C46DF994E6B7}" dt="2024-01-30T03:53:05.829" v="85813"/>
          <ac:cxnSpMkLst>
            <pc:docMk/>
            <pc:sldMk cId="147115937" sldId="1145"/>
            <ac:cxnSpMk id="31" creationId="{F00C5070-2449-EB44-6BE9-7116A8EF364D}"/>
          </ac:cxnSpMkLst>
        </pc:cxnChg>
        <pc:cxnChg chg="add mod">
          <ac:chgData name="Palit, Tapti" userId="dec6fbcd-7598-406a-8cbf-504d4a3bac15" providerId="ADAL" clId="{ECD42228-5B96-4A72-B268-C46DF994E6B7}" dt="2024-01-30T03:53:05.829" v="85813"/>
          <ac:cxnSpMkLst>
            <pc:docMk/>
            <pc:sldMk cId="147115937" sldId="1145"/>
            <ac:cxnSpMk id="32" creationId="{A3EEA615-5AB5-8C17-85E1-9F9A5B654F89}"/>
          </ac:cxnSpMkLst>
        </pc:cxnChg>
        <pc:cxnChg chg="del mod">
          <ac:chgData name="Palit, Tapti" userId="dec6fbcd-7598-406a-8cbf-504d4a3bac15" providerId="ADAL" clId="{ECD42228-5B96-4A72-B268-C46DF994E6B7}" dt="2024-01-30T03:52:49.639" v="85809" actId="478"/>
          <ac:cxnSpMkLst>
            <pc:docMk/>
            <pc:sldMk cId="147115937" sldId="1145"/>
            <ac:cxnSpMk id="33" creationId="{D16613EF-2687-D3EC-FD19-77FF84CB2689}"/>
          </ac:cxnSpMkLst>
        </pc:cxnChg>
        <pc:cxnChg chg="add mod">
          <ac:chgData name="Palit, Tapti" userId="dec6fbcd-7598-406a-8cbf-504d4a3bac15" providerId="ADAL" clId="{ECD42228-5B96-4A72-B268-C46DF994E6B7}" dt="2024-01-30T03:53:05.829" v="85813"/>
          <ac:cxnSpMkLst>
            <pc:docMk/>
            <pc:sldMk cId="147115937" sldId="1145"/>
            <ac:cxnSpMk id="34" creationId="{729BA70B-24AE-3005-3684-0D37E2590A35}"/>
          </ac:cxnSpMkLst>
        </pc:cxnChg>
        <pc:cxnChg chg="add mod">
          <ac:chgData name="Palit, Tapti" userId="dec6fbcd-7598-406a-8cbf-504d4a3bac15" providerId="ADAL" clId="{ECD42228-5B96-4A72-B268-C46DF994E6B7}" dt="2024-01-30T03:53:05.829" v="85813"/>
          <ac:cxnSpMkLst>
            <pc:docMk/>
            <pc:sldMk cId="147115937" sldId="1145"/>
            <ac:cxnSpMk id="35" creationId="{07F19E8A-2BE6-DD84-7C6E-707079176B76}"/>
          </ac:cxnSpMkLst>
        </pc:cxnChg>
        <pc:cxnChg chg="del mod">
          <ac:chgData name="Palit, Tapti" userId="dec6fbcd-7598-406a-8cbf-504d4a3bac15" providerId="ADAL" clId="{ECD42228-5B96-4A72-B268-C46DF994E6B7}" dt="2024-01-30T03:52:49.639" v="85809" actId="478"/>
          <ac:cxnSpMkLst>
            <pc:docMk/>
            <pc:sldMk cId="147115937" sldId="1145"/>
            <ac:cxnSpMk id="36" creationId="{9720D05D-AF7F-2DF6-DFBD-B46F391DFF14}"/>
          </ac:cxnSpMkLst>
        </pc:cxnChg>
        <pc:cxnChg chg="del mod">
          <ac:chgData name="Palit, Tapti" userId="dec6fbcd-7598-406a-8cbf-504d4a3bac15" providerId="ADAL" clId="{ECD42228-5B96-4A72-B268-C46DF994E6B7}" dt="2024-01-30T03:52:49.639" v="85809" actId="478"/>
          <ac:cxnSpMkLst>
            <pc:docMk/>
            <pc:sldMk cId="147115937" sldId="1145"/>
            <ac:cxnSpMk id="46" creationId="{611E7F4A-E0C0-1418-008E-7610C6600A70}"/>
          </ac:cxnSpMkLst>
        </pc:cxnChg>
        <pc:cxnChg chg="del mod">
          <ac:chgData name="Palit, Tapti" userId="dec6fbcd-7598-406a-8cbf-504d4a3bac15" providerId="ADAL" clId="{ECD42228-5B96-4A72-B268-C46DF994E6B7}" dt="2024-01-30T03:52:49.639" v="85809" actId="478"/>
          <ac:cxnSpMkLst>
            <pc:docMk/>
            <pc:sldMk cId="147115937" sldId="1145"/>
            <ac:cxnSpMk id="47" creationId="{C5AB59CA-8CF4-3FDC-AD0D-B9B5F220ACEC}"/>
          </ac:cxnSpMkLst>
        </pc:cxnChg>
        <pc:cxnChg chg="del mod">
          <ac:chgData name="Palit, Tapti" userId="dec6fbcd-7598-406a-8cbf-504d4a3bac15" providerId="ADAL" clId="{ECD42228-5B96-4A72-B268-C46DF994E6B7}" dt="2024-01-30T03:52:49.639" v="85809" actId="478"/>
          <ac:cxnSpMkLst>
            <pc:docMk/>
            <pc:sldMk cId="147115937" sldId="1145"/>
            <ac:cxnSpMk id="50" creationId="{82371F7E-94E0-B5C8-85BF-07D5104E7308}"/>
          </ac:cxnSpMkLst>
        </pc:cxnChg>
        <pc:cxnChg chg="add mod">
          <ac:chgData name="Palit, Tapti" userId="dec6fbcd-7598-406a-8cbf-504d4a3bac15" providerId="ADAL" clId="{ECD42228-5B96-4A72-B268-C46DF994E6B7}" dt="2024-01-30T03:53:05.829" v="85813"/>
          <ac:cxnSpMkLst>
            <pc:docMk/>
            <pc:sldMk cId="147115937" sldId="1145"/>
            <ac:cxnSpMk id="51" creationId="{AE83C307-06A6-8476-D8D0-E591AEA149CA}"/>
          </ac:cxnSpMkLst>
        </pc:cxnChg>
        <pc:cxnChg chg="add mod">
          <ac:chgData name="Palit, Tapti" userId="dec6fbcd-7598-406a-8cbf-504d4a3bac15" providerId="ADAL" clId="{ECD42228-5B96-4A72-B268-C46DF994E6B7}" dt="2024-01-30T03:53:05.829" v="85813"/>
          <ac:cxnSpMkLst>
            <pc:docMk/>
            <pc:sldMk cId="147115937" sldId="1145"/>
            <ac:cxnSpMk id="52" creationId="{062621FC-DC85-DF54-59A9-F0005F0EAF7B}"/>
          </ac:cxnSpMkLst>
        </pc:cxnChg>
        <pc:cxnChg chg="del mod">
          <ac:chgData name="Palit, Tapti" userId="dec6fbcd-7598-406a-8cbf-504d4a3bac15" providerId="ADAL" clId="{ECD42228-5B96-4A72-B268-C46DF994E6B7}" dt="2024-01-30T03:52:49.639" v="85809" actId="478"/>
          <ac:cxnSpMkLst>
            <pc:docMk/>
            <pc:sldMk cId="147115937" sldId="1145"/>
            <ac:cxnSpMk id="53" creationId="{A9BB9D1F-0A22-BB20-A8AD-9FB257599D90}"/>
          </ac:cxnSpMkLst>
        </pc:cxnChg>
        <pc:cxnChg chg="del mod">
          <ac:chgData name="Palit, Tapti" userId="dec6fbcd-7598-406a-8cbf-504d4a3bac15" providerId="ADAL" clId="{ECD42228-5B96-4A72-B268-C46DF994E6B7}" dt="2024-01-30T03:52:49.639" v="85809" actId="478"/>
          <ac:cxnSpMkLst>
            <pc:docMk/>
            <pc:sldMk cId="147115937" sldId="1145"/>
            <ac:cxnSpMk id="54" creationId="{6C80A097-8EFB-E8F9-85C0-5CF25F673899}"/>
          </ac:cxnSpMkLst>
        </pc:cxnChg>
        <pc:cxnChg chg="add mod">
          <ac:chgData name="Palit, Tapti" userId="dec6fbcd-7598-406a-8cbf-504d4a3bac15" providerId="ADAL" clId="{ECD42228-5B96-4A72-B268-C46DF994E6B7}" dt="2024-01-30T03:53:05.829" v="85813"/>
          <ac:cxnSpMkLst>
            <pc:docMk/>
            <pc:sldMk cId="147115937" sldId="1145"/>
            <ac:cxnSpMk id="55" creationId="{EA7744E9-F7C9-A7C5-CD74-8276A6FDB0FA}"/>
          </ac:cxnSpMkLst>
        </pc:cxnChg>
        <pc:cxnChg chg="del mod">
          <ac:chgData name="Palit, Tapti" userId="dec6fbcd-7598-406a-8cbf-504d4a3bac15" providerId="ADAL" clId="{ECD42228-5B96-4A72-B268-C46DF994E6B7}" dt="2024-01-30T03:52:49.639" v="85809" actId="478"/>
          <ac:cxnSpMkLst>
            <pc:docMk/>
            <pc:sldMk cId="147115937" sldId="1145"/>
            <ac:cxnSpMk id="56" creationId="{E68E77D9-99EB-8D86-9A10-D2A275CBC79F}"/>
          </ac:cxnSpMkLst>
        </pc:cxnChg>
        <pc:cxnChg chg="add mod">
          <ac:chgData name="Palit, Tapti" userId="dec6fbcd-7598-406a-8cbf-504d4a3bac15" providerId="ADAL" clId="{ECD42228-5B96-4A72-B268-C46DF994E6B7}" dt="2024-01-30T03:53:05.829" v="85813"/>
          <ac:cxnSpMkLst>
            <pc:docMk/>
            <pc:sldMk cId="147115937" sldId="1145"/>
            <ac:cxnSpMk id="57" creationId="{77917BAC-C7F5-2C13-B6E0-3E55296FE6EB}"/>
          </ac:cxnSpMkLst>
        </pc:cxnChg>
        <pc:cxnChg chg="add mod">
          <ac:chgData name="Palit, Tapti" userId="dec6fbcd-7598-406a-8cbf-504d4a3bac15" providerId="ADAL" clId="{ECD42228-5B96-4A72-B268-C46DF994E6B7}" dt="2024-01-30T03:53:05.829" v="85813"/>
          <ac:cxnSpMkLst>
            <pc:docMk/>
            <pc:sldMk cId="147115937" sldId="1145"/>
            <ac:cxnSpMk id="58" creationId="{F555C70B-377C-1E35-B747-70FE30B4EA6A}"/>
          </ac:cxnSpMkLst>
        </pc:cxnChg>
        <pc:cxnChg chg="del mod">
          <ac:chgData name="Palit, Tapti" userId="dec6fbcd-7598-406a-8cbf-504d4a3bac15" providerId="ADAL" clId="{ECD42228-5B96-4A72-B268-C46DF994E6B7}" dt="2024-01-30T03:52:49.639" v="85809" actId="478"/>
          <ac:cxnSpMkLst>
            <pc:docMk/>
            <pc:sldMk cId="147115937" sldId="1145"/>
            <ac:cxnSpMk id="59" creationId="{C4DCAFE8-DCE6-A23F-1A33-EDD8273B0FDE}"/>
          </ac:cxnSpMkLst>
        </pc:cxnChg>
        <pc:cxnChg chg="add mod">
          <ac:chgData name="Palit, Tapti" userId="dec6fbcd-7598-406a-8cbf-504d4a3bac15" providerId="ADAL" clId="{ECD42228-5B96-4A72-B268-C46DF994E6B7}" dt="2024-01-30T03:53:05.829" v="85813"/>
          <ac:cxnSpMkLst>
            <pc:docMk/>
            <pc:sldMk cId="147115937" sldId="1145"/>
            <ac:cxnSpMk id="60" creationId="{7BF91ABC-9FDA-B403-A0D4-07BD8DC38268}"/>
          </ac:cxnSpMkLst>
        </pc:cxnChg>
        <pc:cxnChg chg="add mod">
          <ac:chgData name="Palit, Tapti" userId="dec6fbcd-7598-406a-8cbf-504d4a3bac15" providerId="ADAL" clId="{ECD42228-5B96-4A72-B268-C46DF994E6B7}" dt="2024-01-30T03:53:05.829" v="85813"/>
          <ac:cxnSpMkLst>
            <pc:docMk/>
            <pc:sldMk cId="147115937" sldId="1145"/>
            <ac:cxnSpMk id="61" creationId="{44CEA409-E025-C568-98C3-9DD9F2F2AFFC}"/>
          </ac:cxnSpMkLst>
        </pc:cxnChg>
        <pc:cxnChg chg="del mod">
          <ac:chgData name="Palit, Tapti" userId="dec6fbcd-7598-406a-8cbf-504d4a3bac15" providerId="ADAL" clId="{ECD42228-5B96-4A72-B268-C46DF994E6B7}" dt="2024-01-30T03:52:49.639" v="85809" actId="478"/>
          <ac:cxnSpMkLst>
            <pc:docMk/>
            <pc:sldMk cId="147115937" sldId="1145"/>
            <ac:cxnSpMk id="62" creationId="{8510581A-CD2B-B206-A218-B1585E50083E}"/>
          </ac:cxnSpMkLst>
        </pc:cxnChg>
        <pc:cxnChg chg="add mod">
          <ac:chgData name="Palit, Tapti" userId="dec6fbcd-7598-406a-8cbf-504d4a3bac15" providerId="ADAL" clId="{ECD42228-5B96-4A72-B268-C46DF994E6B7}" dt="2024-01-30T03:53:05.829" v="85813"/>
          <ac:cxnSpMkLst>
            <pc:docMk/>
            <pc:sldMk cId="147115937" sldId="1145"/>
            <ac:cxnSpMk id="63" creationId="{B2F10C30-DA98-75D5-EB9B-44D35E7C2259}"/>
          </ac:cxnSpMkLst>
        </pc:cxnChg>
        <pc:cxnChg chg="add mod">
          <ac:chgData name="Palit, Tapti" userId="dec6fbcd-7598-406a-8cbf-504d4a3bac15" providerId="ADAL" clId="{ECD42228-5B96-4A72-B268-C46DF994E6B7}" dt="2024-01-30T03:53:05.829" v="85813"/>
          <ac:cxnSpMkLst>
            <pc:docMk/>
            <pc:sldMk cId="147115937" sldId="1145"/>
            <ac:cxnSpMk id="64" creationId="{184D243B-AAF9-8373-3B2C-4360C9E24D0A}"/>
          </ac:cxnSpMkLst>
        </pc:cxnChg>
        <pc:cxnChg chg="del mod">
          <ac:chgData name="Palit, Tapti" userId="dec6fbcd-7598-406a-8cbf-504d4a3bac15" providerId="ADAL" clId="{ECD42228-5B96-4A72-B268-C46DF994E6B7}" dt="2024-01-30T03:52:49.639" v="85809" actId="478"/>
          <ac:cxnSpMkLst>
            <pc:docMk/>
            <pc:sldMk cId="147115937" sldId="1145"/>
            <ac:cxnSpMk id="65" creationId="{89559847-4675-3A4D-A974-874C80A86BDB}"/>
          </ac:cxnSpMkLst>
        </pc:cxnChg>
        <pc:cxnChg chg="add mod">
          <ac:chgData name="Palit, Tapti" userId="dec6fbcd-7598-406a-8cbf-504d4a3bac15" providerId="ADAL" clId="{ECD42228-5B96-4A72-B268-C46DF994E6B7}" dt="2024-01-30T03:53:05.829" v="85813"/>
          <ac:cxnSpMkLst>
            <pc:docMk/>
            <pc:sldMk cId="147115937" sldId="1145"/>
            <ac:cxnSpMk id="66" creationId="{A5544A11-E8CA-2DE0-ACF9-2FF11A686BC6}"/>
          </ac:cxnSpMkLst>
        </pc:cxnChg>
        <pc:cxnChg chg="add mod">
          <ac:chgData name="Palit, Tapti" userId="dec6fbcd-7598-406a-8cbf-504d4a3bac15" providerId="ADAL" clId="{ECD42228-5B96-4A72-B268-C46DF994E6B7}" dt="2024-01-30T03:53:05.829" v="85813"/>
          <ac:cxnSpMkLst>
            <pc:docMk/>
            <pc:sldMk cId="147115937" sldId="1145"/>
            <ac:cxnSpMk id="67" creationId="{0AB9E4A1-1AEC-C3B9-DE13-9D76199CADDA}"/>
          </ac:cxnSpMkLst>
        </pc:cxnChg>
        <pc:cxnChg chg="add mod">
          <ac:chgData name="Palit, Tapti" userId="dec6fbcd-7598-406a-8cbf-504d4a3bac15" providerId="ADAL" clId="{ECD42228-5B96-4A72-B268-C46DF994E6B7}" dt="2024-01-30T03:53:05.829" v="85813"/>
          <ac:cxnSpMkLst>
            <pc:docMk/>
            <pc:sldMk cId="147115937" sldId="1145"/>
            <ac:cxnSpMk id="68" creationId="{63C25530-253A-E392-F7DC-BD42E45C225D}"/>
          </ac:cxnSpMkLst>
        </pc:cxnChg>
        <pc:cxnChg chg="del mod">
          <ac:chgData name="Palit, Tapti" userId="dec6fbcd-7598-406a-8cbf-504d4a3bac15" providerId="ADAL" clId="{ECD42228-5B96-4A72-B268-C46DF994E6B7}" dt="2024-01-30T03:52:49.639" v="85809" actId="478"/>
          <ac:cxnSpMkLst>
            <pc:docMk/>
            <pc:sldMk cId="147115937" sldId="1145"/>
            <ac:cxnSpMk id="70" creationId="{C0E277F5-C650-C0B1-A4D2-433927549C65}"/>
          </ac:cxnSpMkLst>
        </pc:cxnChg>
        <pc:cxnChg chg="add mod">
          <ac:chgData name="Palit, Tapti" userId="dec6fbcd-7598-406a-8cbf-504d4a3bac15" providerId="ADAL" clId="{ECD42228-5B96-4A72-B268-C46DF994E6B7}" dt="2024-01-30T03:53:05.829" v="85813"/>
          <ac:cxnSpMkLst>
            <pc:docMk/>
            <pc:sldMk cId="147115937" sldId="1145"/>
            <ac:cxnSpMk id="72" creationId="{EB74BD41-A5CE-A36A-A217-2BE112ED7DCA}"/>
          </ac:cxnSpMkLst>
        </pc:cxnChg>
        <pc:cxnChg chg="add mod">
          <ac:chgData name="Palit, Tapti" userId="dec6fbcd-7598-406a-8cbf-504d4a3bac15" providerId="ADAL" clId="{ECD42228-5B96-4A72-B268-C46DF994E6B7}" dt="2024-01-30T03:53:05.829" v="85813"/>
          <ac:cxnSpMkLst>
            <pc:docMk/>
            <pc:sldMk cId="147115937" sldId="1145"/>
            <ac:cxnSpMk id="73" creationId="{A07807B8-0466-6BAB-48CA-6B1B3CBA9B4A}"/>
          </ac:cxnSpMkLst>
        </pc:cxnChg>
        <pc:cxnChg chg="del mod">
          <ac:chgData name="Palit, Tapti" userId="dec6fbcd-7598-406a-8cbf-504d4a3bac15" providerId="ADAL" clId="{ECD42228-5B96-4A72-B268-C46DF994E6B7}" dt="2024-01-30T03:52:49.639" v="85809" actId="478"/>
          <ac:cxnSpMkLst>
            <pc:docMk/>
            <pc:sldMk cId="147115937" sldId="1145"/>
            <ac:cxnSpMk id="74" creationId="{82A1A652-1DA8-A69A-31CA-3BDDE0029AEB}"/>
          </ac:cxnSpMkLst>
        </pc:cxnChg>
        <pc:cxnChg chg="add mod">
          <ac:chgData name="Palit, Tapti" userId="dec6fbcd-7598-406a-8cbf-504d4a3bac15" providerId="ADAL" clId="{ECD42228-5B96-4A72-B268-C46DF994E6B7}" dt="2024-01-30T03:53:05.829" v="85813"/>
          <ac:cxnSpMkLst>
            <pc:docMk/>
            <pc:sldMk cId="147115937" sldId="1145"/>
            <ac:cxnSpMk id="75" creationId="{F1A7EE72-D59D-E4E3-29E2-31103DD53BDB}"/>
          </ac:cxnSpMkLst>
        </pc:cxnChg>
        <pc:cxnChg chg="add mod">
          <ac:chgData name="Palit, Tapti" userId="dec6fbcd-7598-406a-8cbf-504d4a3bac15" providerId="ADAL" clId="{ECD42228-5B96-4A72-B268-C46DF994E6B7}" dt="2024-01-30T03:53:05.829" v="85813"/>
          <ac:cxnSpMkLst>
            <pc:docMk/>
            <pc:sldMk cId="147115937" sldId="1145"/>
            <ac:cxnSpMk id="76" creationId="{B0EE096D-26F2-272F-2686-011762F16DCD}"/>
          </ac:cxnSpMkLst>
        </pc:cxnChg>
        <pc:cxnChg chg="add mod">
          <ac:chgData name="Palit, Tapti" userId="dec6fbcd-7598-406a-8cbf-504d4a3bac15" providerId="ADAL" clId="{ECD42228-5B96-4A72-B268-C46DF994E6B7}" dt="2024-01-30T03:53:05.829" v="85813"/>
          <ac:cxnSpMkLst>
            <pc:docMk/>
            <pc:sldMk cId="147115937" sldId="1145"/>
            <ac:cxnSpMk id="77" creationId="{FE730EFE-9B95-30C9-B67D-14C490FA583C}"/>
          </ac:cxnSpMkLst>
        </pc:cxnChg>
        <pc:cxnChg chg="del mod">
          <ac:chgData name="Palit, Tapti" userId="dec6fbcd-7598-406a-8cbf-504d4a3bac15" providerId="ADAL" clId="{ECD42228-5B96-4A72-B268-C46DF994E6B7}" dt="2024-01-30T03:52:49.639" v="85809" actId="478"/>
          <ac:cxnSpMkLst>
            <pc:docMk/>
            <pc:sldMk cId="147115937" sldId="1145"/>
            <ac:cxnSpMk id="78" creationId="{5D2B217E-07E6-E883-6B84-93543CC0A508}"/>
          </ac:cxnSpMkLst>
        </pc:cxnChg>
        <pc:cxnChg chg="add mod">
          <ac:chgData name="Palit, Tapti" userId="dec6fbcd-7598-406a-8cbf-504d4a3bac15" providerId="ADAL" clId="{ECD42228-5B96-4A72-B268-C46DF994E6B7}" dt="2024-01-30T03:53:05.829" v="85813"/>
          <ac:cxnSpMkLst>
            <pc:docMk/>
            <pc:sldMk cId="147115937" sldId="1145"/>
            <ac:cxnSpMk id="79" creationId="{81A439F6-26A2-D7AB-7710-77FA4565CD23}"/>
          </ac:cxnSpMkLst>
        </pc:cxnChg>
        <pc:cxnChg chg="del mod">
          <ac:chgData name="Palit, Tapti" userId="dec6fbcd-7598-406a-8cbf-504d4a3bac15" providerId="ADAL" clId="{ECD42228-5B96-4A72-B268-C46DF994E6B7}" dt="2024-01-30T03:52:49.639" v="85809" actId="478"/>
          <ac:cxnSpMkLst>
            <pc:docMk/>
            <pc:sldMk cId="147115937" sldId="1145"/>
            <ac:cxnSpMk id="81" creationId="{92CFF3EE-32FB-7DF7-C94B-377A408BF34E}"/>
          </ac:cxnSpMkLst>
        </pc:cxnChg>
        <pc:cxnChg chg="del mod">
          <ac:chgData name="Palit, Tapti" userId="dec6fbcd-7598-406a-8cbf-504d4a3bac15" providerId="ADAL" clId="{ECD42228-5B96-4A72-B268-C46DF994E6B7}" dt="2024-01-30T03:52:49.639" v="85809" actId="478"/>
          <ac:cxnSpMkLst>
            <pc:docMk/>
            <pc:sldMk cId="147115937" sldId="1145"/>
            <ac:cxnSpMk id="84" creationId="{51A92FDC-838C-5F58-DDA9-5C68F6A601D5}"/>
          </ac:cxnSpMkLst>
        </pc:cxnChg>
        <pc:cxnChg chg="del mod">
          <ac:chgData name="Palit, Tapti" userId="dec6fbcd-7598-406a-8cbf-504d4a3bac15" providerId="ADAL" clId="{ECD42228-5B96-4A72-B268-C46DF994E6B7}" dt="2024-01-30T03:52:49.639" v="85809" actId="478"/>
          <ac:cxnSpMkLst>
            <pc:docMk/>
            <pc:sldMk cId="147115937" sldId="1145"/>
            <ac:cxnSpMk id="87" creationId="{DC12ACA4-838A-215C-1BB3-C4F836023765}"/>
          </ac:cxnSpMkLst>
        </pc:cxnChg>
      </pc:sldChg>
      <pc:sldChg chg="addSp delSp modSp add del mod">
        <pc:chgData name="Palit, Tapti" userId="dec6fbcd-7598-406a-8cbf-504d4a3bac15" providerId="ADAL" clId="{ECD42228-5B96-4A72-B268-C46DF994E6B7}" dt="2024-01-30T04:07:15.129" v="86011" actId="47"/>
        <pc:sldMkLst>
          <pc:docMk/>
          <pc:sldMk cId="3980235191" sldId="1146"/>
        </pc:sldMkLst>
        <pc:spChg chg="mod">
          <ac:chgData name="Palit, Tapti" userId="dec6fbcd-7598-406a-8cbf-504d4a3bac15" providerId="ADAL" clId="{ECD42228-5B96-4A72-B268-C46DF994E6B7}" dt="2024-01-30T03:42:47.957" v="85636" actId="108"/>
          <ac:spMkLst>
            <pc:docMk/>
            <pc:sldMk cId="3980235191" sldId="1146"/>
            <ac:spMk id="37" creationId="{ADE16CD4-CB1A-FD04-C8EB-F5DBBF77BF56}"/>
          </ac:spMkLst>
        </pc:spChg>
        <pc:spChg chg="mod">
          <ac:chgData name="Palit, Tapti" userId="dec6fbcd-7598-406a-8cbf-504d4a3bac15" providerId="ADAL" clId="{ECD42228-5B96-4A72-B268-C46DF994E6B7}" dt="2024-01-30T03:42:49.789" v="85637" actId="108"/>
          <ac:spMkLst>
            <pc:docMk/>
            <pc:sldMk cId="3980235191" sldId="1146"/>
            <ac:spMk id="38" creationId="{76DE4C37-A1B1-94A1-ACE3-7985E965C3E2}"/>
          </ac:spMkLst>
        </pc:spChg>
        <pc:spChg chg="mod">
          <ac:chgData name="Palit, Tapti" userId="dec6fbcd-7598-406a-8cbf-504d4a3bac15" providerId="ADAL" clId="{ECD42228-5B96-4A72-B268-C46DF994E6B7}" dt="2024-01-30T03:42:51.894" v="85638" actId="108"/>
          <ac:spMkLst>
            <pc:docMk/>
            <pc:sldMk cId="3980235191" sldId="1146"/>
            <ac:spMk id="39" creationId="{44CFF3D7-66AF-A230-3B94-8959874BAA11}"/>
          </ac:spMkLst>
        </pc:spChg>
        <pc:spChg chg="mod">
          <ac:chgData name="Palit, Tapti" userId="dec6fbcd-7598-406a-8cbf-504d4a3bac15" providerId="ADAL" clId="{ECD42228-5B96-4A72-B268-C46DF994E6B7}" dt="2024-01-30T03:42:54.278" v="85639" actId="108"/>
          <ac:spMkLst>
            <pc:docMk/>
            <pc:sldMk cId="3980235191" sldId="1146"/>
            <ac:spMk id="40" creationId="{FD58BCEA-CBED-CACB-DA51-ACBAA975DD8B}"/>
          </ac:spMkLst>
        </pc:spChg>
        <pc:spChg chg="mod">
          <ac:chgData name="Palit, Tapti" userId="dec6fbcd-7598-406a-8cbf-504d4a3bac15" providerId="ADAL" clId="{ECD42228-5B96-4A72-B268-C46DF994E6B7}" dt="2024-01-30T03:42:37.509" v="85633" actId="108"/>
          <ac:spMkLst>
            <pc:docMk/>
            <pc:sldMk cId="3980235191" sldId="1146"/>
            <ac:spMk id="41" creationId="{3E9F6403-905D-32B8-C023-8388B45FFBE9}"/>
          </ac:spMkLst>
        </pc:spChg>
        <pc:spChg chg="mod">
          <ac:chgData name="Palit, Tapti" userId="dec6fbcd-7598-406a-8cbf-504d4a3bac15" providerId="ADAL" clId="{ECD42228-5B96-4A72-B268-C46DF994E6B7}" dt="2024-01-30T03:42:43.149" v="85634" actId="108"/>
          <ac:spMkLst>
            <pc:docMk/>
            <pc:sldMk cId="3980235191" sldId="1146"/>
            <ac:spMk id="42" creationId="{939C4C73-EF1D-2E96-3185-7236D796F263}"/>
          </ac:spMkLst>
        </pc:spChg>
        <pc:spChg chg="mod">
          <ac:chgData name="Palit, Tapti" userId="dec6fbcd-7598-406a-8cbf-504d4a3bac15" providerId="ADAL" clId="{ECD42228-5B96-4A72-B268-C46DF994E6B7}" dt="2024-01-30T03:42:45.486" v="85635" actId="108"/>
          <ac:spMkLst>
            <pc:docMk/>
            <pc:sldMk cId="3980235191" sldId="1146"/>
            <ac:spMk id="43" creationId="{9C2F7F82-29BD-4B97-5478-1674709F6CCE}"/>
          </ac:spMkLst>
        </pc:spChg>
        <pc:spChg chg="mod">
          <ac:chgData name="Palit, Tapti" userId="dec6fbcd-7598-406a-8cbf-504d4a3bac15" providerId="ADAL" clId="{ECD42228-5B96-4A72-B268-C46DF994E6B7}" dt="2024-01-30T03:42:31.751" v="85630" actId="108"/>
          <ac:spMkLst>
            <pc:docMk/>
            <pc:sldMk cId="3980235191" sldId="1146"/>
            <ac:spMk id="44" creationId="{801A420A-374D-14D2-94E5-71119F13390E}"/>
          </ac:spMkLst>
        </pc:spChg>
        <pc:spChg chg="mod">
          <ac:chgData name="Palit, Tapti" userId="dec6fbcd-7598-406a-8cbf-504d4a3bac15" providerId="ADAL" clId="{ECD42228-5B96-4A72-B268-C46DF994E6B7}" dt="2024-01-30T03:42:33.734" v="85631" actId="108"/>
          <ac:spMkLst>
            <pc:docMk/>
            <pc:sldMk cId="3980235191" sldId="1146"/>
            <ac:spMk id="45" creationId="{24FF282E-D794-0AD0-B5D8-945519FAF538}"/>
          </ac:spMkLst>
        </pc:spChg>
        <pc:spChg chg="mod">
          <ac:chgData name="Palit, Tapti" userId="dec6fbcd-7598-406a-8cbf-504d4a3bac15" providerId="ADAL" clId="{ECD42228-5B96-4A72-B268-C46DF994E6B7}" dt="2024-01-30T03:42:35.734" v="85632" actId="108"/>
          <ac:spMkLst>
            <pc:docMk/>
            <pc:sldMk cId="3980235191" sldId="1146"/>
            <ac:spMk id="48" creationId="{6091DAAD-841A-758D-4955-4E18EBF254C9}"/>
          </ac:spMkLst>
        </pc:spChg>
        <pc:spChg chg="del">
          <ac:chgData name="Palit, Tapti" userId="dec6fbcd-7598-406a-8cbf-504d4a3bac15" providerId="ADAL" clId="{ECD42228-5B96-4A72-B268-C46DF994E6B7}" dt="2024-01-30T03:53:20.499" v="85821" actId="478"/>
          <ac:spMkLst>
            <pc:docMk/>
            <pc:sldMk cId="3980235191" sldId="1146"/>
            <ac:spMk id="90" creationId="{8BC5D0C1-5C4A-849A-95BD-C6F4632F5D97}"/>
          </ac:spMkLst>
        </pc:spChg>
        <pc:spChg chg="mod">
          <ac:chgData name="Palit, Tapti" userId="dec6fbcd-7598-406a-8cbf-504d4a3bac15" providerId="ADAL" clId="{ECD42228-5B96-4A72-B268-C46DF994E6B7}" dt="2024-01-30T03:35:57.456" v="85515"/>
          <ac:spMkLst>
            <pc:docMk/>
            <pc:sldMk cId="3980235191" sldId="1146"/>
            <ac:spMk id="92" creationId="{53F9325A-E0ED-BEEF-0BE7-CE0EBCABFF80}"/>
          </ac:spMkLst>
        </pc:spChg>
        <pc:cxnChg chg="mod">
          <ac:chgData name="Palit, Tapti" userId="dec6fbcd-7598-406a-8cbf-504d4a3bac15" providerId="ADAL" clId="{ECD42228-5B96-4A72-B268-C46DF994E6B7}" dt="2024-01-30T03:53:16.645" v="85820" actId="692"/>
          <ac:cxnSpMkLst>
            <pc:docMk/>
            <pc:sldMk cId="3980235191" sldId="1146"/>
            <ac:cxnSpMk id="6" creationId="{0F68FF9F-2532-5C40-4385-DA6EA36886F7}"/>
          </ac:cxnSpMkLst>
        </pc:cxnChg>
        <pc:cxnChg chg="del mod">
          <ac:chgData name="Palit, Tapti" userId="dec6fbcd-7598-406a-8cbf-504d4a3bac15" providerId="ADAL" clId="{ECD42228-5B96-4A72-B268-C46DF994E6B7}" dt="2024-01-30T03:36:03.115" v="85518" actId="478"/>
          <ac:cxnSpMkLst>
            <pc:docMk/>
            <pc:sldMk cId="3980235191" sldId="1146"/>
            <ac:cxnSpMk id="9" creationId="{CD3B5F49-2679-52BB-ECD5-7E90A90603E6}"/>
          </ac:cxnSpMkLst>
        </pc:cxnChg>
        <pc:cxnChg chg="del mod">
          <ac:chgData name="Palit, Tapti" userId="dec6fbcd-7598-406a-8cbf-504d4a3bac15" providerId="ADAL" clId="{ECD42228-5B96-4A72-B268-C46DF994E6B7}" dt="2024-01-30T03:36:03.846" v="85519" actId="478"/>
          <ac:cxnSpMkLst>
            <pc:docMk/>
            <pc:sldMk cId="3980235191" sldId="1146"/>
            <ac:cxnSpMk id="10" creationId="{46544D02-E2D1-D321-B512-03DADFA5BB76}"/>
          </ac:cxnSpMkLst>
        </pc:cxnChg>
        <pc:cxnChg chg="del">
          <ac:chgData name="Palit, Tapti" userId="dec6fbcd-7598-406a-8cbf-504d4a3bac15" providerId="ADAL" clId="{ECD42228-5B96-4A72-B268-C46DF994E6B7}" dt="2024-01-30T03:36:18.254" v="85529" actId="478"/>
          <ac:cxnSpMkLst>
            <pc:docMk/>
            <pc:sldMk cId="3980235191" sldId="1146"/>
            <ac:cxnSpMk id="11" creationId="{3E4E8930-60AA-3D01-F31A-BF136827152F}"/>
          </ac:cxnSpMkLst>
        </pc:cxnChg>
        <pc:cxnChg chg="del mod">
          <ac:chgData name="Palit, Tapti" userId="dec6fbcd-7598-406a-8cbf-504d4a3bac15" providerId="ADAL" clId="{ECD42228-5B96-4A72-B268-C46DF994E6B7}" dt="2024-01-30T03:36:11.530" v="85527" actId="478"/>
          <ac:cxnSpMkLst>
            <pc:docMk/>
            <pc:sldMk cId="3980235191" sldId="1146"/>
            <ac:cxnSpMk id="13" creationId="{1539655B-2D4E-88AD-63D7-8FB4EEA7067F}"/>
          </ac:cxnSpMkLst>
        </pc:cxnChg>
        <pc:cxnChg chg="del mod">
          <ac:chgData name="Palit, Tapti" userId="dec6fbcd-7598-406a-8cbf-504d4a3bac15" providerId="ADAL" clId="{ECD42228-5B96-4A72-B268-C46DF994E6B7}" dt="2024-01-30T03:36:04.706" v="85520" actId="478"/>
          <ac:cxnSpMkLst>
            <pc:docMk/>
            <pc:sldMk cId="3980235191" sldId="1146"/>
            <ac:cxnSpMk id="14" creationId="{E28A4E11-C6B8-50E0-E7DE-2BC6DAF95049}"/>
          </ac:cxnSpMkLst>
        </pc:cxnChg>
        <pc:cxnChg chg="add mod">
          <ac:chgData name="Palit, Tapti" userId="dec6fbcd-7598-406a-8cbf-504d4a3bac15" providerId="ADAL" clId="{ECD42228-5B96-4A72-B268-C46DF994E6B7}" dt="2024-01-30T03:53:28.293" v="85829" actId="14100"/>
          <ac:cxnSpMkLst>
            <pc:docMk/>
            <pc:sldMk cId="3980235191" sldId="1146"/>
            <ac:cxnSpMk id="15" creationId="{DD3B21A4-73FB-C073-1464-CD894F536ADD}"/>
          </ac:cxnSpMkLst>
        </pc:cxnChg>
        <pc:cxnChg chg="del mod">
          <ac:chgData name="Palit, Tapti" userId="dec6fbcd-7598-406a-8cbf-504d4a3bac15" providerId="ADAL" clId="{ECD42228-5B96-4A72-B268-C46DF994E6B7}" dt="2024-01-30T03:36:14.486" v="85528" actId="478"/>
          <ac:cxnSpMkLst>
            <pc:docMk/>
            <pc:sldMk cId="3980235191" sldId="1146"/>
            <ac:cxnSpMk id="18" creationId="{ADBB40BA-FB16-30AF-0F10-F17F1467B5D5}"/>
          </ac:cxnSpMkLst>
        </pc:cxnChg>
        <pc:cxnChg chg="del mod">
          <ac:chgData name="Palit, Tapti" userId="dec6fbcd-7598-406a-8cbf-504d4a3bac15" providerId="ADAL" clId="{ECD42228-5B96-4A72-B268-C46DF994E6B7}" dt="2024-01-30T03:36:20.718" v="85530" actId="478"/>
          <ac:cxnSpMkLst>
            <pc:docMk/>
            <pc:sldMk cId="3980235191" sldId="1146"/>
            <ac:cxnSpMk id="33" creationId="{D16613EF-2687-D3EC-FD19-77FF84CB2689}"/>
          </ac:cxnSpMkLst>
        </pc:cxnChg>
        <pc:cxnChg chg="del mod">
          <ac:chgData name="Palit, Tapti" userId="dec6fbcd-7598-406a-8cbf-504d4a3bac15" providerId="ADAL" clId="{ECD42228-5B96-4A72-B268-C46DF994E6B7}" dt="2024-01-30T03:36:10.005" v="85526" actId="478"/>
          <ac:cxnSpMkLst>
            <pc:docMk/>
            <pc:sldMk cId="3980235191" sldId="1146"/>
            <ac:cxnSpMk id="36" creationId="{9720D05D-AF7F-2DF6-DFBD-B46F391DFF14}"/>
          </ac:cxnSpMkLst>
        </pc:cxnChg>
        <pc:cxnChg chg="del mod">
          <ac:chgData name="Palit, Tapti" userId="dec6fbcd-7598-406a-8cbf-504d4a3bac15" providerId="ADAL" clId="{ECD42228-5B96-4A72-B268-C46DF994E6B7}" dt="2024-01-30T03:36:08.471" v="85524" actId="478"/>
          <ac:cxnSpMkLst>
            <pc:docMk/>
            <pc:sldMk cId="3980235191" sldId="1146"/>
            <ac:cxnSpMk id="54" creationId="{6C80A097-8EFB-E8F9-85C0-5CF25F673899}"/>
          </ac:cxnSpMkLst>
        </pc:cxnChg>
        <pc:cxnChg chg="del mod">
          <ac:chgData name="Palit, Tapti" userId="dec6fbcd-7598-406a-8cbf-504d4a3bac15" providerId="ADAL" clId="{ECD42228-5B96-4A72-B268-C46DF994E6B7}" dt="2024-01-30T03:36:09.092" v="85525" actId="478"/>
          <ac:cxnSpMkLst>
            <pc:docMk/>
            <pc:sldMk cId="3980235191" sldId="1146"/>
            <ac:cxnSpMk id="62" creationId="{8510581A-CD2B-B206-A218-B1585E50083E}"/>
          </ac:cxnSpMkLst>
        </pc:cxnChg>
        <pc:cxnChg chg="del mod">
          <ac:chgData name="Palit, Tapti" userId="dec6fbcd-7598-406a-8cbf-504d4a3bac15" providerId="ADAL" clId="{ECD42228-5B96-4A72-B268-C46DF994E6B7}" dt="2024-01-30T03:36:22.667" v="85531" actId="478"/>
          <ac:cxnSpMkLst>
            <pc:docMk/>
            <pc:sldMk cId="3980235191" sldId="1146"/>
            <ac:cxnSpMk id="65" creationId="{89559847-4675-3A4D-A974-874C80A86BDB}"/>
          </ac:cxnSpMkLst>
        </pc:cxnChg>
        <pc:cxnChg chg="del mod">
          <ac:chgData name="Palit, Tapti" userId="dec6fbcd-7598-406a-8cbf-504d4a3bac15" providerId="ADAL" clId="{ECD42228-5B96-4A72-B268-C46DF994E6B7}" dt="2024-01-30T03:36:23.396" v="85532" actId="478"/>
          <ac:cxnSpMkLst>
            <pc:docMk/>
            <pc:sldMk cId="3980235191" sldId="1146"/>
            <ac:cxnSpMk id="70" creationId="{C0E277F5-C650-C0B1-A4D2-433927549C65}"/>
          </ac:cxnSpMkLst>
        </pc:cxnChg>
        <pc:cxnChg chg="del mod">
          <ac:chgData name="Palit, Tapti" userId="dec6fbcd-7598-406a-8cbf-504d4a3bac15" providerId="ADAL" clId="{ECD42228-5B96-4A72-B268-C46DF994E6B7}" dt="2024-01-30T03:36:02.345" v="85517" actId="478"/>
          <ac:cxnSpMkLst>
            <pc:docMk/>
            <pc:sldMk cId="3980235191" sldId="1146"/>
            <ac:cxnSpMk id="74" creationId="{82A1A652-1DA8-A69A-31CA-3BDDE0029AEB}"/>
          </ac:cxnSpMkLst>
        </pc:cxnChg>
        <pc:cxnChg chg="del mod">
          <ac:chgData name="Palit, Tapti" userId="dec6fbcd-7598-406a-8cbf-504d4a3bac15" providerId="ADAL" clId="{ECD42228-5B96-4A72-B268-C46DF994E6B7}" dt="2024-01-30T03:36:06.622" v="85522" actId="478"/>
          <ac:cxnSpMkLst>
            <pc:docMk/>
            <pc:sldMk cId="3980235191" sldId="1146"/>
            <ac:cxnSpMk id="78" creationId="{5D2B217E-07E6-E883-6B84-93543CC0A508}"/>
          </ac:cxnSpMkLst>
        </pc:cxnChg>
        <pc:cxnChg chg="del mod">
          <ac:chgData name="Palit, Tapti" userId="dec6fbcd-7598-406a-8cbf-504d4a3bac15" providerId="ADAL" clId="{ECD42228-5B96-4A72-B268-C46DF994E6B7}" dt="2024-01-30T03:36:07.295" v="85523" actId="478"/>
          <ac:cxnSpMkLst>
            <pc:docMk/>
            <pc:sldMk cId="3980235191" sldId="1146"/>
            <ac:cxnSpMk id="81" creationId="{92CFF3EE-32FB-7DF7-C94B-377A408BF34E}"/>
          </ac:cxnSpMkLst>
        </pc:cxnChg>
        <pc:cxnChg chg="del mod">
          <ac:chgData name="Palit, Tapti" userId="dec6fbcd-7598-406a-8cbf-504d4a3bac15" providerId="ADAL" clId="{ECD42228-5B96-4A72-B268-C46DF994E6B7}" dt="2024-01-30T03:36:01.172" v="85516" actId="478"/>
          <ac:cxnSpMkLst>
            <pc:docMk/>
            <pc:sldMk cId="3980235191" sldId="1146"/>
            <ac:cxnSpMk id="84" creationId="{51A92FDC-838C-5F58-DDA9-5C68F6A601D5}"/>
          </ac:cxnSpMkLst>
        </pc:cxnChg>
        <pc:cxnChg chg="del mod">
          <ac:chgData name="Palit, Tapti" userId="dec6fbcd-7598-406a-8cbf-504d4a3bac15" providerId="ADAL" clId="{ECD42228-5B96-4A72-B268-C46DF994E6B7}" dt="2024-01-30T03:36:05.828" v="85521" actId="478"/>
          <ac:cxnSpMkLst>
            <pc:docMk/>
            <pc:sldMk cId="3980235191" sldId="1146"/>
            <ac:cxnSpMk id="87" creationId="{DC12ACA4-838A-215C-1BB3-C4F836023765}"/>
          </ac:cxnSpMkLst>
        </pc:cxnChg>
      </pc:sldChg>
      <pc:sldChg chg="addSp delSp modSp add del mod">
        <pc:chgData name="Palit, Tapti" userId="dec6fbcd-7598-406a-8cbf-504d4a3bac15" providerId="ADAL" clId="{ECD42228-5B96-4A72-B268-C46DF994E6B7}" dt="2024-01-30T04:11:17.553" v="86109" actId="47"/>
        <pc:sldMkLst>
          <pc:docMk/>
          <pc:sldMk cId="1699143" sldId="1147"/>
        </pc:sldMkLst>
        <pc:spChg chg="mod">
          <ac:chgData name="Palit, Tapti" userId="dec6fbcd-7598-406a-8cbf-504d4a3bac15" providerId="ADAL" clId="{ECD42228-5B96-4A72-B268-C46DF994E6B7}" dt="2024-01-30T03:44:25.919" v="85651"/>
          <ac:spMkLst>
            <pc:docMk/>
            <pc:sldMk cId="1699143" sldId="1147"/>
            <ac:spMk id="3" creationId="{0F8FF57D-D875-4CA5-B98A-04F4C751036F}"/>
          </ac:spMkLst>
        </pc:spChg>
        <pc:spChg chg="del">
          <ac:chgData name="Palit, Tapti" userId="dec6fbcd-7598-406a-8cbf-504d4a3bac15" providerId="ADAL" clId="{ECD42228-5B96-4A72-B268-C46DF994E6B7}" dt="2024-01-30T03:43:59.434" v="85650" actId="478"/>
          <ac:spMkLst>
            <pc:docMk/>
            <pc:sldMk cId="1699143" sldId="1147"/>
            <ac:spMk id="7" creationId="{0A390AE2-9CE4-81EB-6315-2DE2F897D709}"/>
          </ac:spMkLst>
        </pc:spChg>
        <pc:spChg chg="del">
          <ac:chgData name="Palit, Tapti" userId="dec6fbcd-7598-406a-8cbf-504d4a3bac15" providerId="ADAL" clId="{ECD42228-5B96-4A72-B268-C46DF994E6B7}" dt="2024-01-30T03:44:28.486" v="85652" actId="478"/>
          <ac:spMkLst>
            <pc:docMk/>
            <pc:sldMk cId="1699143" sldId="1147"/>
            <ac:spMk id="8" creationId="{8002B636-22BC-2C4D-F6EC-73AB5F736E36}"/>
          </ac:spMkLst>
        </pc:spChg>
        <pc:spChg chg="add mod">
          <ac:chgData name="Palit, Tapti" userId="dec6fbcd-7598-406a-8cbf-504d4a3bac15" providerId="ADAL" clId="{ECD42228-5B96-4A72-B268-C46DF994E6B7}" dt="2024-01-30T03:38:52.324" v="85573"/>
          <ac:spMkLst>
            <pc:docMk/>
            <pc:sldMk cId="1699143" sldId="1147"/>
            <ac:spMk id="9" creationId="{E3C705D2-0D5F-3FF3-4CE4-E8F5E062CD9B}"/>
          </ac:spMkLst>
        </pc:spChg>
        <pc:spChg chg="add mod">
          <ac:chgData name="Palit, Tapti" userId="dec6fbcd-7598-406a-8cbf-504d4a3bac15" providerId="ADAL" clId="{ECD42228-5B96-4A72-B268-C46DF994E6B7}" dt="2024-01-30T03:38:52.324" v="85573"/>
          <ac:spMkLst>
            <pc:docMk/>
            <pc:sldMk cId="1699143" sldId="1147"/>
            <ac:spMk id="10" creationId="{BDE50AC9-51BC-AAF6-BC22-F485434241AC}"/>
          </ac:spMkLst>
        </pc:spChg>
        <pc:spChg chg="del">
          <ac:chgData name="Palit, Tapti" userId="dec6fbcd-7598-406a-8cbf-504d4a3bac15" providerId="ADAL" clId="{ECD42228-5B96-4A72-B268-C46DF994E6B7}" dt="2024-01-30T03:47:50.613" v="85670" actId="478"/>
          <ac:spMkLst>
            <pc:docMk/>
            <pc:sldMk cId="1699143" sldId="1147"/>
            <ac:spMk id="12" creationId="{048B17C9-FEB6-2A84-AE1A-1A172D8CF3F8}"/>
          </ac:spMkLst>
        </pc:spChg>
        <pc:spChg chg="del">
          <ac:chgData name="Palit, Tapti" userId="dec6fbcd-7598-406a-8cbf-504d4a3bac15" providerId="ADAL" clId="{ECD42228-5B96-4A72-B268-C46DF994E6B7}" dt="2024-01-30T03:38:51.924" v="85572" actId="478"/>
          <ac:spMkLst>
            <pc:docMk/>
            <pc:sldMk cId="1699143" sldId="1147"/>
            <ac:spMk id="16" creationId="{D78D4F51-1A5A-AAF8-395E-A8C7D279E84C}"/>
          </ac:spMkLst>
        </pc:spChg>
        <pc:spChg chg="mod">
          <ac:chgData name="Palit, Tapti" userId="dec6fbcd-7598-406a-8cbf-504d4a3bac15" providerId="ADAL" clId="{ECD42228-5B96-4A72-B268-C46DF994E6B7}" dt="2024-01-30T03:43:43.749" v="85646" actId="108"/>
          <ac:spMkLst>
            <pc:docMk/>
            <pc:sldMk cId="1699143" sldId="1147"/>
            <ac:spMk id="37" creationId="{ADE16CD4-CB1A-FD04-C8EB-F5DBBF77BF56}"/>
          </ac:spMkLst>
        </pc:spChg>
        <pc:spChg chg="mod">
          <ac:chgData name="Palit, Tapti" userId="dec6fbcd-7598-406a-8cbf-504d4a3bac15" providerId="ADAL" clId="{ECD42228-5B96-4A72-B268-C46DF994E6B7}" dt="2024-01-30T03:43:45.836" v="85647" actId="108"/>
          <ac:spMkLst>
            <pc:docMk/>
            <pc:sldMk cId="1699143" sldId="1147"/>
            <ac:spMk id="38" creationId="{76DE4C37-A1B1-94A1-ACE3-7985E965C3E2}"/>
          </ac:spMkLst>
        </pc:spChg>
        <pc:spChg chg="mod">
          <ac:chgData name="Palit, Tapti" userId="dec6fbcd-7598-406a-8cbf-504d4a3bac15" providerId="ADAL" clId="{ECD42228-5B96-4A72-B268-C46DF994E6B7}" dt="2024-01-30T03:43:47.820" v="85648" actId="108"/>
          <ac:spMkLst>
            <pc:docMk/>
            <pc:sldMk cId="1699143" sldId="1147"/>
            <ac:spMk id="39" creationId="{44CFF3D7-66AF-A230-3B94-8959874BAA11}"/>
          </ac:spMkLst>
        </pc:spChg>
        <pc:spChg chg="mod">
          <ac:chgData name="Palit, Tapti" userId="dec6fbcd-7598-406a-8cbf-504d4a3bac15" providerId="ADAL" clId="{ECD42228-5B96-4A72-B268-C46DF994E6B7}" dt="2024-01-30T03:43:49.789" v="85649" actId="108"/>
          <ac:spMkLst>
            <pc:docMk/>
            <pc:sldMk cId="1699143" sldId="1147"/>
            <ac:spMk id="40" creationId="{FD58BCEA-CBED-CACB-DA51-ACBAA975DD8B}"/>
          </ac:spMkLst>
        </pc:spChg>
        <pc:spChg chg="mod">
          <ac:chgData name="Palit, Tapti" userId="dec6fbcd-7598-406a-8cbf-504d4a3bac15" providerId="ADAL" clId="{ECD42228-5B96-4A72-B268-C46DF994E6B7}" dt="2024-01-30T03:43:37.988" v="85643" actId="108"/>
          <ac:spMkLst>
            <pc:docMk/>
            <pc:sldMk cId="1699143" sldId="1147"/>
            <ac:spMk id="41" creationId="{3E9F6403-905D-32B8-C023-8388B45FFBE9}"/>
          </ac:spMkLst>
        </pc:spChg>
        <pc:spChg chg="mod">
          <ac:chgData name="Palit, Tapti" userId="dec6fbcd-7598-406a-8cbf-504d4a3bac15" providerId="ADAL" clId="{ECD42228-5B96-4A72-B268-C46DF994E6B7}" dt="2024-01-30T03:43:39.764" v="85644" actId="108"/>
          <ac:spMkLst>
            <pc:docMk/>
            <pc:sldMk cId="1699143" sldId="1147"/>
            <ac:spMk id="42" creationId="{939C4C73-EF1D-2E96-3185-7236D796F263}"/>
          </ac:spMkLst>
        </pc:spChg>
        <pc:spChg chg="mod">
          <ac:chgData name="Palit, Tapti" userId="dec6fbcd-7598-406a-8cbf-504d4a3bac15" providerId="ADAL" clId="{ECD42228-5B96-4A72-B268-C46DF994E6B7}" dt="2024-01-30T03:43:41.769" v="85645" actId="108"/>
          <ac:spMkLst>
            <pc:docMk/>
            <pc:sldMk cId="1699143" sldId="1147"/>
            <ac:spMk id="43" creationId="{9C2F7F82-29BD-4B97-5478-1674709F6CCE}"/>
          </ac:spMkLst>
        </pc:spChg>
        <pc:spChg chg="mod">
          <ac:chgData name="Palit, Tapti" userId="dec6fbcd-7598-406a-8cbf-504d4a3bac15" providerId="ADAL" clId="{ECD42228-5B96-4A72-B268-C46DF994E6B7}" dt="2024-01-30T03:43:31.495" v="85640" actId="108"/>
          <ac:spMkLst>
            <pc:docMk/>
            <pc:sldMk cId="1699143" sldId="1147"/>
            <ac:spMk id="44" creationId="{801A420A-374D-14D2-94E5-71119F13390E}"/>
          </ac:spMkLst>
        </pc:spChg>
        <pc:spChg chg="mod">
          <ac:chgData name="Palit, Tapti" userId="dec6fbcd-7598-406a-8cbf-504d4a3bac15" providerId="ADAL" clId="{ECD42228-5B96-4A72-B268-C46DF994E6B7}" dt="2024-01-30T03:43:33.878" v="85641" actId="108"/>
          <ac:spMkLst>
            <pc:docMk/>
            <pc:sldMk cId="1699143" sldId="1147"/>
            <ac:spMk id="45" creationId="{24FF282E-D794-0AD0-B5D8-945519FAF538}"/>
          </ac:spMkLst>
        </pc:spChg>
        <pc:spChg chg="mod">
          <ac:chgData name="Palit, Tapti" userId="dec6fbcd-7598-406a-8cbf-504d4a3bac15" providerId="ADAL" clId="{ECD42228-5B96-4A72-B268-C46DF994E6B7}" dt="2024-01-30T03:43:36.085" v="85642" actId="108"/>
          <ac:spMkLst>
            <pc:docMk/>
            <pc:sldMk cId="1699143" sldId="1147"/>
            <ac:spMk id="48" creationId="{6091DAAD-841A-758D-4955-4E18EBF254C9}"/>
          </ac:spMkLst>
        </pc:spChg>
        <pc:spChg chg="del">
          <ac:chgData name="Palit, Tapti" userId="dec6fbcd-7598-406a-8cbf-504d4a3bac15" providerId="ADAL" clId="{ECD42228-5B96-4A72-B268-C46DF994E6B7}" dt="2024-01-30T03:39:01.937" v="85574" actId="478"/>
          <ac:spMkLst>
            <pc:docMk/>
            <pc:sldMk cId="1699143" sldId="1147"/>
            <ac:spMk id="69" creationId="{B2FD6213-7D49-E385-4822-B74730E83B21}"/>
          </ac:spMkLst>
        </pc:spChg>
        <pc:spChg chg="mod">
          <ac:chgData name="Palit, Tapti" userId="dec6fbcd-7598-406a-8cbf-504d4a3bac15" providerId="ADAL" clId="{ECD42228-5B96-4A72-B268-C46DF994E6B7}" dt="2024-01-30T03:39:18.798" v="85575"/>
          <ac:spMkLst>
            <pc:docMk/>
            <pc:sldMk cId="1699143" sldId="1147"/>
            <ac:spMk id="92" creationId="{53F9325A-E0ED-BEEF-0BE7-CE0EBCABFF80}"/>
          </ac:spMkLst>
        </pc:spChg>
        <pc:cxnChg chg="mod">
          <ac:chgData name="Palit, Tapti" userId="dec6fbcd-7598-406a-8cbf-504d4a3bac15" providerId="ADAL" clId="{ECD42228-5B96-4A72-B268-C46DF994E6B7}" dt="2024-01-30T03:48:01.656" v="85678" actId="692"/>
          <ac:cxnSpMkLst>
            <pc:docMk/>
            <pc:sldMk cId="1699143" sldId="1147"/>
            <ac:cxnSpMk id="6" creationId="{0F68FF9F-2532-5C40-4385-DA6EA36886F7}"/>
          </ac:cxnSpMkLst>
        </pc:cxnChg>
        <pc:cxnChg chg="del">
          <ac:chgData name="Palit, Tapti" userId="dec6fbcd-7598-406a-8cbf-504d4a3bac15" providerId="ADAL" clId="{ECD42228-5B96-4A72-B268-C46DF994E6B7}" dt="2024-01-30T03:47:50.613" v="85670" actId="478"/>
          <ac:cxnSpMkLst>
            <pc:docMk/>
            <pc:sldMk cId="1699143" sldId="1147"/>
            <ac:cxnSpMk id="15" creationId="{DD3B21A4-73FB-C073-1464-CD894F536ADD}"/>
          </ac:cxnSpMkLst>
        </pc:cxnChg>
      </pc:sldChg>
      <pc:sldChg chg="addSp delSp modSp add del mod">
        <pc:chgData name="Palit, Tapti" userId="dec6fbcd-7598-406a-8cbf-504d4a3bac15" providerId="ADAL" clId="{ECD42228-5B96-4A72-B268-C46DF994E6B7}" dt="2024-01-30T04:11:17.553" v="86109" actId="47"/>
        <pc:sldMkLst>
          <pc:docMk/>
          <pc:sldMk cId="1336996941" sldId="1148"/>
        </pc:sldMkLst>
        <pc:spChg chg="mod">
          <ac:chgData name="Palit, Tapti" userId="dec6fbcd-7598-406a-8cbf-504d4a3bac15" providerId="ADAL" clId="{ECD42228-5B96-4A72-B268-C46DF994E6B7}" dt="2024-01-30T03:45:09.596" v="85665"/>
          <ac:spMkLst>
            <pc:docMk/>
            <pc:sldMk cId="1336996941" sldId="1148"/>
            <ac:spMk id="9" creationId="{E3C705D2-0D5F-3FF3-4CE4-E8F5E062CD9B}"/>
          </ac:spMkLst>
        </pc:spChg>
        <pc:spChg chg="del">
          <ac:chgData name="Palit, Tapti" userId="dec6fbcd-7598-406a-8cbf-504d4a3bac15" providerId="ADAL" clId="{ECD42228-5B96-4A72-B268-C46DF994E6B7}" dt="2024-01-30T03:44:44.634" v="85655" actId="478"/>
          <ac:spMkLst>
            <pc:docMk/>
            <pc:sldMk cId="1336996941" sldId="1148"/>
            <ac:spMk id="12" creationId="{048B17C9-FEB6-2A84-AE1A-1A172D8CF3F8}"/>
          </ac:spMkLst>
        </pc:spChg>
        <pc:spChg chg="del">
          <ac:chgData name="Palit, Tapti" userId="dec6fbcd-7598-406a-8cbf-504d4a3bac15" providerId="ADAL" clId="{ECD42228-5B96-4A72-B268-C46DF994E6B7}" dt="2024-01-30T03:44:46.063" v="85656" actId="478"/>
          <ac:spMkLst>
            <pc:docMk/>
            <pc:sldMk cId="1336996941" sldId="1148"/>
            <ac:spMk id="90" creationId="{8BC5D0C1-5C4A-849A-95BD-C6F4632F5D97}"/>
          </ac:spMkLst>
        </pc:spChg>
        <pc:spChg chg="mod">
          <ac:chgData name="Palit, Tapti" userId="dec6fbcd-7598-406a-8cbf-504d4a3bac15" providerId="ADAL" clId="{ECD42228-5B96-4A72-B268-C46DF994E6B7}" dt="2024-01-30T03:46:38.236" v="85666"/>
          <ac:spMkLst>
            <pc:docMk/>
            <pc:sldMk cId="1336996941" sldId="1148"/>
            <ac:spMk id="92" creationId="{53F9325A-E0ED-BEEF-0BE7-CE0EBCABFF80}"/>
          </ac:spMkLst>
        </pc:spChg>
        <pc:cxnChg chg="del mod">
          <ac:chgData name="Palit, Tapti" userId="dec6fbcd-7598-406a-8cbf-504d4a3bac15" providerId="ADAL" clId="{ECD42228-5B96-4A72-B268-C46DF994E6B7}" dt="2024-01-30T03:54:04.847" v="85836" actId="478"/>
          <ac:cxnSpMkLst>
            <pc:docMk/>
            <pc:sldMk cId="1336996941" sldId="1148"/>
            <ac:cxnSpMk id="6" creationId="{0F68FF9F-2532-5C40-4385-DA6EA36886F7}"/>
          </ac:cxnSpMkLst>
        </pc:cxnChg>
        <pc:cxnChg chg="add mod">
          <ac:chgData name="Palit, Tapti" userId="dec6fbcd-7598-406a-8cbf-504d4a3bac15" providerId="ADAL" clId="{ECD42228-5B96-4A72-B268-C46DF994E6B7}" dt="2024-01-30T03:49:18.969" v="85697" actId="692"/>
          <ac:cxnSpMkLst>
            <pc:docMk/>
            <pc:sldMk cId="1336996941" sldId="1148"/>
            <ac:cxnSpMk id="7" creationId="{514B4DD8-0F9E-F260-14D9-6E40E5CF7E4C}"/>
          </ac:cxnSpMkLst>
        </pc:cxnChg>
        <pc:cxnChg chg="add del mod">
          <ac:chgData name="Palit, Tapti" userId="dec6fbcd-7598-406a-8cbf-504d4a3bac15" providerId="ADAL" clId="{ECD42228-5B96-4A72-B268-C46DF994E6B7}" dt="2024-01-30T03:53:54.829" v="85833" actId="478"/>
          <ac:cxnSpMkLst>
            <pc:docMk/>
            <pc:sldMk cId="1336996941" sldId="1148"/>
            <ac:cxnSpMk id="8" creationId="{CA1A2FA6-D690-7BEC-5E90-4AF2138C0263}"/>
          </ac:cxnSpMkLst>
        </pc:cxnChg>
        <pc:cxnChg chg="add mod">
          <ac:chgData name="Palit, Tapti" userId="dec6fbcd-7598-406a-8cbf-504d4a3bac15" providerId="ADAL" clId="{ECD42228-5B96-4A72-B268-C46DF994E6B7}" dt="2024-01-30T03:49:18.969" v="85697" actId="692"/>
          <ac:cxnSpMkLst>
            <pc:docMk/>
            <pc:sldMk cId="1336996941" sldId="1148"/>
            <ac:cxnSpMk id="11" creationId="{C662441B-3B27-9FD7-0FA0-8A19CA9E2175}"/>
          </ac:cxnSpMkLst>
        </pc:cxnChg>
        <pc:cxnChg chg="add mod">
          <ac:chgData name="Palit, Tapti" userId="dec6fbcd-7598-406a-8cbf-504d4a3bac15" providerId="ADAL" clId="{ECD42228-5B96-4A72-B268-C46DF994E6B7}" dt="2024-01-30T03:49:18.969" v="85697" actId="692"/>
          <ac:cxnSpMkLst>
            <pc:docMk/>
            <pc:sldMk cId="1336996941" sldId="1148"/>
            <ac:cxnSpMk id="13" creationId="{DA333BC6-1191-F82F-252D-0A3FA83EA26B}"/>
          </ac:cxnSpMkLst>
        </pc:cxnChg>
        <pc:cxnChg chg="add mod">
          <ac:chgData name="Palit, Tapti" userId="dec6fbcd-7598-406a-8cbf-504d4a3bac15" providerId="ADAL" clId="{ECD42228-5B96-4A72-B268-C46DF994E6B7}" dt="2024-01-30T03:49:18.969" v="85697" actId="692"/>
          <ac:cxnSpMkLst>
            <pc:docMk/>
            <pc:sldMk cId="1336996941" sldId="1148"/>
            <ac:cxnSpMk id="14" creationId="{DBF1709F-0D66-8880-B442-6917EA9C6828}"/>
          </ac:cxnSpMkLst>
        </pc:cxnChg>
        <pc:cxnChg chg="del">
          <ac:chgData name="Palit, Tapti" userId="dec6fbcd-7598-406a-8cbf-504d4a3bac15" providerId="ADAL" clId="{ECD42228-5B96-4A72-B268-C46DF994E6B7}" dt="2024-01-30T03:44:42.844" v="85654" actId="478"/>
          <ac:cxnSpMkLst>
            <pc:docMk/>
            <pc:sldMk cId="1336996941" sldId="1148"/>
            <ac:cxnSpMk id="15" creationId="{DD3B21A4-73FB-C073-1464-CD894F536ADD}"/>
          </ac:cxnSpMkLst>
        </pc:cxnChg>
        <pc:cxnChg chg="add del mod">
          <ac:chgData name="Palit, Tapti" userId="dec6fbcd-7598-406a-8cbf-504d4a3bac15" providerId="ADAL" clId="{ECD42228-5B96-4A72-B268-C46DF994E6B7}" dt="2024-01-30T03:53:59.959" v="85835" actId="14100"/>
          <ac:cxnSpMkLst>
            <pc:docMk/>
            <pc:sldMk cId="1336996941" sldId="1148"/>
            <ac:cxnSpMk id="16" creationId="{D9D602DD-9BC0-180C-A21D-E80EA0590FDD}"/>
          </ac:cxnSpMkLst>
        </pc:cxnChg>
        <pc:cxnChg chg="add mod">
          <ac:chgData name="Palit, Tapti" userId="dec6fbcd-7598-406a-8cbf-504d4a3bac15" providerId="ADAL" clId="{ECD42228-5B96-4A72-B268-C46DF994E6B7}" dt="2024-01-30T03:48:35.229" v="85686" actId="692"/>
          <ac:cxnSpMkLst>
            <pc:docMk/>
            <pc:sldMk cId="1336996941" sldId="1148"/>
            <ac:cxnSpMk id="17" creationId="{AD752B91-2CCE-CB6C-CBE6-1A1D89EA5873}"/>
          </ac:cxnSpMkLst>
        </pc:cxnChg>
        <pc:cxnChg chg="add mod">
          <ac:chgData name="Palit, Tapti" userId="dec6fbcd-7598-406a-8cbf-504d4a3bac15" providerId="ADAL" clId="{ECD42228-5B96-4A72-B268-C46DF994E6B7}" dt="2024-01-30T03:49:02.009" v="85695" actId="692"/>
          <ac:cxnSpMkLst>
            <pc:docMk/>
            <pc:sldMk cId="1336996941" sldId="1148"/>
            <ac:cxnSpMk id="18" creationId="{81B5580D-E446-2D90-CED8-58FE02C9A1A4}"/>
          </ac:cxnSpMkLst>
        </pc:cxnChg>
        <pc:cxnChg chg="add mod">
          <ac:chgData name="Palit, Tapti" userId="dec6fbcd-7598-406a-8cbf-504d4a3bac15" providerId="ADAL" clId="{ECD42228-5B96-4A72-B268-C46DF994E6B7}" dt="2024-01-30T03:49:02.009" v="85695" actId="692"/>
          <ac:cxnSpMkLst>
            <pc:docMk/>
            <pc:sldMk cId="1336996941" sldId="1148"/>
            <ac:cxnSpMk id="19" creationId="{46D7D48D-94CE-9C35-E3A9-05D1011B585F}"/>
          </ac:cxnSpMkLst>
        </pc:cxnChg>
        <pc:cxnChg chg="add mod">
          <ac:chgData name="Palit, Tapti" userId="dec6fbcd-7598-406a-8cbf-504d4a3bac15" providerId="ADAL" clId="{ECD42228-5B96-4A72-B268-C46DF994E6B7}" dt="2024-01-30T03:49:02.009" v="85695" actId="692"/>
          <ac:cxnSpMkLst>
            <pc:docMk/>
            <pc:sldMk cId="1336996941" sldId="1148"/>
            <ac:cxnSpMk id="20" creationId="{9437A7F3-4218-82EC-43EB-948284C6B874}"/>
          </ac:cxnSpMkLst>
        </pc:cxnChg>
        <pc:cxnChg chg="add mod">
          <ac:chgData name="Palit, Tapti" userId="dec6fbcd-7598-406a-8cbf-504d4a3bac15" providerId="ADAL" clId="{ECD42228-5B96-4A72-B268-C46DF994E6B7}" dt="2024-01-30T03:48:35.229" v="85686" actId="692"/>
          <ac:cxnSpMkLst>
            <pc:docMk/>
            <pc:sldMk cId="1336996941" sldId="1148"/>
            <ac:cxnSpMk id="21" creationId="{6CB5EA48-2459-D6FA-3A80-672F21CF576F}"/>
          </ac:cxnSpMkLst>
        </pc:cxnChg>
        <pc:cxnChg chg="add mod">
          <ac:chgData name="Palit, Tapti" userId="dec6fbcd-7598-406a-8cbf-504d4a3bac15" providerId="ADAL" clId="{ECD42228-5B96-4A72-B268-C46DF994E6B7}" dt="2024-01-30T03:49:02.009" v="85695" actId="692"/>
          <ac:cxnSpMkLst>
            <pc:docMk/>
            <pc:sldMk cId="1336996941" sldId="1148"/>
            <ac:cxnSpMk id="22" creationId="{7E5BB07A-2E5D-63D0-50BF-6AC3B7114D03}"/>
          </ac:cxnSpMkLst>
        </pc:cxnChg>
        <pc:cxnChg chg="add mod">
          <ac:chgData name="Palit, Tapti" userId="dec6fbcd-7598-406a-8cbf-504d4a3bac15" providerId="ADAL" clId="{ECD42228-5B96-4A72-B268-C46DF994E6B7}" dt="2024-01-30T03:49:02.009" v="85695" actId="692"/>
          <ac:cxnSpMkLst>
            <pc:docMk/>
            <pc:sldMk cId="1336996941" sldId="1148"/>
            <ac:cxnSpMk id="23" creationId="{C2F4770A-1745-90A9-4402-42F91902F209}"/>
          </ac:cxnSpMkLst>
        </pc:cxnChg>
        <pc:cxnChg chg="mod">
          <ac:chgData name="Palit, Tapti" userId="dec6fbcd-7598-406a-8cbf-504d4a3bac15" providerId="ADAL" clId="{ECD42228-5B96-4A72-B268-C46DF994E6B7}" dt="2024-01-30T03:49:18.969" v="85697" actId="692"/>
          <ac:cxnSpMkLst>
            <pc:docMk/>
            <pc:sldMk cId="1336996941" sldId="1148"/>
            <ac:cxnSpMk id="46" creationId="{611E7F4A-E0C0-1418-008E-7610C6600A70}"/>
          </ac:cxnSpMkLst>
        </pc:cxnChg>
        <pc:cxnChg chg="mod">
          <ac:chgData name="Palit, Tapti" userId="dec6fbcd-7598-406a-8cbf-504d4a3bac15" providerId="ADAL" clId="{ECD42228-5B96-4A72-B268-C46DF994E6B7}" dt="2024-01-30T03:49:18.969" v="85697" actId="692"/>
          <ac:cxnSpMkLst>
            <pc:docMk/>
            <pc:sldMk cId="1336996941" sldId="1148"/>
            <ac:cxnSpMk id="47" creationId="{C5AB59CA-8CF4-3FDC-AD0D-B9B5F220ACEC}"/>
          </ac:cxnSpMkLst>
        </pc:cxnChg>
        <pc:cxnChg chg="mod">
          <ac:chgData name="Palit, Tapti" userId="dec6fbcd-7598-406a-8cbf-504d4a3bac15" providerId="ADAL" clId="{ECD42228-5B96-4A72-B268-C46DF994E6B7}" dt="2024-01-30T03:49:18.969" v="85697" actId="692"/>
          <ac:cxnSpMkLst>
            <pc:docMk/>
            <pc:sldMk cId="1336996941" sldId="1148"/>
            <ac:cxnSpMk id="50" creationId="{82371F7E-94E0-B5C8-85BF-07D5104E7308}"/>
          </ac:cxnSpMkLst>
        </pc:cxnChg>
        <pc:cxnChg chg="mod">
          <ac:chgData name="Palit, Tapti" userId="dec6fbcd-7598-406a-8cbf-504d4a3bac15" providerId="ADAL" clId="{ECD42228-5B96-4A72-B268-C46DF994E6B7}" dt="2024-01-30T03:49:18.969" v="85697" actId="692"/>
          <ac:cxnSpMkLst>
            <pc:docMk/>
            <pc:sldMk cId="1336996941" sldId="1148"/>
            <ac:cxnSpMk id="53" creationId="{A9BB9D1F-0A22-BB20-A8AD-9FB257599D90}"/>
          </ac:cxnSpMkLst>
        </pc:cxnChg>
      </pc:sldChg>
      <pc:sldChg chg="addSp delSp modSp add mod modNotesTx">
        <pc:chgData name="Palit, Tapti" userId="dec6fbcd-7598-406a-8cbf-504d4a3bac15" providerId="ADAL" clId="{ECD42228-5B96-4A72-B268-C46DF994E6B7}" dt="2024-02-09T04:43:50.219" v="104495" actId="478"/>
        <pc:sldMkLst>
          <pc:docMk/>
          <pc:sldMk cId="3604379590" sldId="1149"/>
        </pc:sldMkLst>
        <pc:spChg chg="mod">
          <ac:chgData name="Palit, Tapti" userId="dec6fbcd-7598-406a-8cbf-504d4a3bac15" providerId="ADAL" clId="{ECD42228-5B96-4A72-B268-C46DF994E6B7}" dt="2024-01-30T07:08:14.956" v="90843" actId="20577"/>
          <ac:spMkLst>
            <pc:docMk/>
            <pc:sldMk cId="3604379590" sldId="1149"/>
            <ac:spMk id="5" creationId="{86FADD99-6071-9343-BD21-FF17E57C884E}"/>
          </ac:spMkLst>
        </pc:spChg>
        <pc:spChg chg="del mod">
          <ac:chgData name="Palit, Tapti" userId="dec6fbcd-7598-406a-8cbf-504d4a3bac15" providerId="ADAL" clId="{ECD42228-5B96-4A72-B268-C46DF994E6B7}" dt="2024-02-09T04:43:50.219" v="104495" actId="478"/>
          <ac:spMkLst>
            <pc:docMk/>
            <pc:sldMk cId="3604379590" sldId="1149"/>
            <ac:spMk id="7" creationId="{0A390AE2-9CE4-81EB-6315-2DE2F897D709}"/>
          </ac:spMkLst>
        </pc:spChg>
        <pc:spChg chg="mod">
          <ac:chgData name="Palit, Tapti" userId="dec6fbcd-7598-406a-8cbf-504d4a3bac15" providerId="ADAL" clId="{ECD42228-5B96-4A72-B268-C46DF994E6B7}" dt="2024-01-30T03:57:21.002" v="85893" actId="1076"/>
          <ac:spMkLst>
            <pc:docMk/>
            <pc:sldMk cId="3604379590" sldId="1149"/>
            <ac:spMk id="16" creationId="{2A187A53-E5C6-EB07-ACF3-393CD3D4AEDA}"/>
          </ac:spMkLst>
        </pc:spChg>
        <pc:cxnChg chg="add mod">
          <ac:chgData name="Palit, Tapti" userId="dec6fbcd-7598-406a-8cbf-504d4a3bac15" providerId="ADAL" clId="{ECD42228-5B96-4A72-B268-C46DF994E6B7}" dt="2024-01-30T03:57:14.242" v="85889" actId="14100"/>
          <ac:cxnSpMkLst>
            <pc:docMk/>
            <pc:sldMk cId="3604379590" sldId="1149"/>
            <ac:cxnSpMk id="2" creationId="{FCD20EF2-683E-F4A6-EF85-F3DDE871901A}"/>
          </ac:cxnSpMkLst>
        </pc:cxnChg>
        <pc:cxnChg chg="add mod">
          <ac:chgData name="Palit, Tapti" userId="dec6fbcd-7598-406a-8cbf-504d4a3bac15" providerId="ADAL" clId="{ECD42228-5B96-4A72-B268-C46DF994E6B7}" dt="2024-01-30T03:57:21.002" v="85893" actId="1076"/>
          <ac:cxnSpMkLst>
            <pc:docMk/>
            <pc:sldMk cId="3604379590" sldId="1149"/>
            <ac:cxnSpMk id="11" creationId="{34ADCB78-7E32-1294-35B5-028CB3B5795D}"/>
          </ac:cxnSpMkLst>
        </pc:cxnChg>
      </pc:sldChg>
      <pc:sldChg chg="add del">
        <pc:chgData name="Palit, Tapti" userId="dec6fbcd-7598-406a-8cbf-504d4a3bac15" providerId="ADAL" clId="{ECD42228-5B96-4A72-B268-C46DF994E6B7}" dt="2024-01-30T04:00:23.889" v="85947" actId="47"/>
        <pc:sldMkLst>
          <pc:docMk/>
          <pc:sldMk cId="2250223698" sldId="1150"/>
        </pc:sldMkLst>
      </pc:sldChg>
      <pc:sldChg chg="addSp delSp modSp add mod modNotesTx">
        <pc:chgData name="Palit, Tapti" userId="dec6fbcd-7598-406a-8cbf-504d4a3bac15" providerId="ADAL" clId="{ECD42228-5B96-4A72-B268-C46DF994E6B7}" dt="2024-02-09T04:43:52.954" v="104496" actId="478"/>
        <pc:sldMkLst>
          <pc:docMk/>
          <pc:sldMk cId="1022924109" sldId="1151"/>
        </pc:sldMkLst>
        <pc:spChg chg="mod">
          <ac:chgData name="Palit, Tapti" userId="dec6fbcd-7598-406a-8cbf-504d4a3bac15" providerId="ADAL" clId="{ECD42228-5B96-4A72-B268-C46DF994E6B7}" dt="2024-01-30T07:08:19.141" v="90844" actId="20577"/>
          <ac:spMkLst>
            <pc:docMk/>
            <pc:sldMk cId="1022924109" sldId="1151"/>
            <ac:spMk id="5" creationId="{86FADD99-6071-9343-BD21-FF17E57C884E}"/>
          </ac:spMkLst>
        </pc:spChg>
        <pc:spChg chg="del mod">
          <ac:chgData name="Palit, Tapti" userId="dec6fbcd-7598-406a-8cbf-504d4a3bac15" providerId="ADAL" clId="{ECD42228-5B96-4A72-B268-C46DF994E6B7}" dt="2024-02-09T04:43:52.954" v="104496" actId="478"/>
          <ac:spMkLst>
            <pc:docMk/>
            <pc:sldMk cId="1022924109" sldId="1151"/>
            <ac:spMk id="7" creationId="{0A390AE2-9CE4-81EB-6315-2DE2F897D709}"/>
          </ac:spMkLst>
        </pc:spChg>
        <pc:spChg chg="add mod">
          <ac:chgData name="Palit, Tapti" userId="dec6fbcd-7598-406a-8cbf-504d4a3bac15" providerId="ADAL" clId="{ECD42228-5B96-4A72-B268-C46DF994E6B7}" dt="2024-01-30T04:00:33.266" v="85948"/>
          <ac:spMkLst>
            <pc:docMk/>
            <pc:sldMk cId="1022924109" sldId="1151"/>
            <ac:spMk id="10" creationId="{27ED32C9-ECA0-16AC-6493-AC4E95EDB377}"/>
          </ac:spMkLst>
        </pc:spChg>
        <pc:spChg chg="add del">
          <ac:chgData name="Palit, Tapti" userId="dec6fbcd-7598-406a-8cbf-504d4a3bac15" providerId="ADAL" clId="{ECD42228-5B96-4A72-B268-C46DF994E6B7}" dt="2024-01-30T04:06:24.794" v="85990" actId="22"/>
          <ac:spMkLst>
            <pc:docMk/>
            <pc:sldMk cId="1022924109" sldId="1151"/>
            <ac:spMk id="19" creationId="{F0A2B9AC-1777-E3A1-9E34-4FCF67924366}"/>
          </ac:spMkLst>
        </pc:spChg>
        <pc:cxnChg chg="add mod">
          <ac:chgData name="Palit, Tapti" userId="dec6fbcd-7598-406a-8cbf-504d4a3bac15" providerId="ADAL" clId="{ECD42228-5B96-4A72-B268-C46DF994E6B7}" dt="2024-01-30T03:57:42.906" v="85899" actId="14100"/>
          <ac:cxnSpMkLst>
            <pc:docMk/>
            <pc:sldMk cId="1022924109" sldId="1151"/>
            <ac:cxnSpMk id="6" creationId="{6A83AC85-26A8-F15B-1CA0-C03623E12430}"/>
          </ac:cxnSpMkLst>
        </pc:cxnChg>
      </pc:sldChg>
      <pc:sldChg chg="addSp delSp modSp add mod modClrScheme chgLayout modNotesTx">
        <pc:chgData name="Palit, Tapti" userId="dec6fbcd-7598-406a-8cbf-504d4a3bac15" providerId="ADAL" clId="{ECD42228-5B96-4A72-B268-C46DF994E6B7}" dt="2024-02-09T04:43:54.800" v="104497" actId="478"/>
        <pc:sldMkLst>
          <pc:docMk/>
          <pc:sldMk cId="3138492196" sldId="1152"/>
        </pc:sldMkLst>
        <pc:spChg chg="mod ord">
          <ac:chgData name="Palit, Tapti" userId="dec6fbcd-7598-406a-8cbf-504d4a3bac15" providerId="ADAL" clId="{ECD42228-5B96-4A72-B268-C46DF994E6B7}" dt="2024-01-30T04:01:20.564" v="85952" actId="700"/>
          <ac:spMkLst>
            <pc:docMk/>
            <pc:sldMk cId="3138492196" sldId="1152"/>
            <ac:spMk id="3" creationId="{0F8FF57D-D875-4CA5-B98A-04F4C751036F}"/>
          </ac:spMkLst>
        </pc:spChg>
        <pc:spChg chg="mod ord">
          <ac:chgData name="Palit, Tapti" userId="dec6fbcd-7598-406a-8cbf-504d4a3bac15" providerId="ADAL" clId="{ECD42228-5B96-4A72-B268-C46DF994E6B7}" dt="2024-01-30T04:01:20.564" v="85952" actId="700"/>
          <ac:spMkLst>
            <pc:docMk/>
            <pc:sldMk cId="3138492196" sldId="1152"/>
            <ac:spMk id="4" creationId="{2DEA5A56-8434-DA40-4D8A-E89B5235768A}"/>
          </ac:spMkLst>
        </pc:spChg>
        <pc:spChg chg="mod">
          <ac:chgData name="Palit, Tapti" userId="dec6fbcd-7598-406a-8cbf-504d4a3bac15" providerId="ADAL" clId="{ECD42228-5B96-4A72-B268-C46DF994E6B7}" dt="2024-01-30T07:08:23.632" v="90845" actId="20577"/>
          <ac:spMkLst>
            <pc:docMk/>
            <pc:sldMk cId="3138492196" sldId="1152"/>
            <ac:spMk id="5" creationId="{86FADD99-6071-9343-BD21-FF17E57C884E}"/>
          </ac:spMkLst>
        </pc:spChg>
        <pc:spChg chg="del mod">
          <ac:chgData name="Palit, Tapti" userId="dec6fbcd-7598-406a-8cbf-504d4a3bac15" providerId="ADAL" clId="{ECD42228-5B96-4A72-B268-C46DF994E6B7}" dt="2024-02-09T04:43:54.800" v="104497" actId="478"/>
          <ac:spMkLst>
            <pc:docMk/>
            <pc:sldMk cId="3138492196" sldId="1152"/>
            <ac:spMk id="7" creationId="{0A390AE2-9CE4-81EB-6315-2DE2F897D709}"/>
          </ac:spMkLst>
        </pc:spChg>
        <pc:spChg chg="mod">
          <ac:chgData name="Palit, Tapti" userId="dec6fbcd-7598-406a-8cbf-504d4a3bac15" providerId="ADAL" clId="{ECD42228-5B96-4A72-B268-C46DF994E6B7}" dt="2024-02-07T03:55:05.813" v="100052" actId="1076"/>
          <ac:spMkLst>
            <pc:docMk/>
            <pc:sldMk cId="3138492196" sldId="1152"/>
            <ac:spMk id="19" creationId="{A6E0C782-E7DF-6D22-DBB7-35BA8437D16E}"/>
          </ac:spMkLst>
        </pc:spChg>
        <pc:spChg chg="mod">
          <ac:chgData name="Palit, Tapti" userId="dec6fbcd-7598-406a-8cbf-504d4a3bac15" providerId="ADAL" clId="{ECD42228-5B96-4A72-B268-C46DF994E6B7}" dt="2024-02-07T03:55:05.097" v="100051" actId="1076"/>
          <ac:spMkLst>
            <pc:docMk/>
            <pc:sldMk cId="3138492196" sldId="1152"/>
            <ac:spMk id="41" creationId="{A8B142F7-1165-19DA-94A7-8648FB5A0396}"/>
          </ac:spMkLst>
        </pc:spChg>
        <pc:spChg chg="add mod">
          <ac:chgData name="Palit, Tapti" userId="dec6fbcd-7598-406a-8cbf-504d4a3bac15" providerId="ADAL" clId="{ECD42228-5B96-4A72-B268-C46DF994E6B7}" dt="2024-01-30T04:00:35.667" v="85949"/>
          <ac:spMkLst>
            <pc:docMk/>
            <pc:sldMk cId="3138492196" sldId="1152"/>
            <ac:spMk id="52" creationId="{1B8ECE4D-4DE5-5574-810B-C25B6FB8B1F3}"/>
          </ac:spMkLst>
        </pc:spChg>
        <pc:spChg chg="add mod">
          <ac:chgData name="Palit, Tapti" userId="dec6fbcd-7598-406a-8cbf-504d4a3bac15" providerId="ADAL" clId="{ECD42228-5B96-4A72-B268-C46DF994E6B7}" dt="2024-01-30T04:00:57.882" v="85951" actId="1076"/>
          <ac:spMkLst>
            <pc:docMk/>
            <pc:sldMk cId="3138492196" sldId="1152"/>
            <ac:spMk id="53" creationId="{17196389-9AE0-F089-FC74-A1209B1893CF}"/>
          </ac:spMkLst>
        </pc:spChg>
        <pc:spChg chg="add del mod ord">
          <ac:chgData name="Palit, Tapti" userId="dec6fbcd-7598-406a-8cbf-504d4a3bac15" providerId="ADAL" clId="{ECD42228-5B96-4A72-B268-C46DF994E6B7}" dt="2024-01-30T04:01:33.910" v="85956" actId="478"/>
          <ac:spMkLst>
            <pc:docMk/>
            <pc:sldMk cId="3138492196" sldId="1152"/>
            <ac:spMk id="54" creationId="{A671E7C2-42A8-E4F5-DCC0-835FF8AE2AEC}"/>
          </ac:spMkLst>
        </pc:spChg>
        <pc:spChg chg="add mod ord">
          <ac:chgData name="Palit, Tapti" userId="dec6fbcd-7598-406a-8cbf-504d4a3bac15" providerId="ADAL" clId="{ECD42228-5B96-4A72-B268-C46DF994E6B7}" dt="2024-01-30T04:01:27.052" v="85955" actId="20577"/>
          <ac:spMkLst>
            <pc:docMk/>
            <pc:sldMk cId="3138492196" sldId="1152"/>
            <ac:spMk id="55" creationId="{2DBDD754-B4C6-5A18-3340-21B65C62D251}"/>
          </ac:spMkLst>
        </pc:spChg>
        <pc:cxnChg chg="add mod">
          <ac:chgData name="Palit, Tapti" userId="dec6fbcd-7598-406a-8cbf-504d4a3bac15" providerId="ADAL" clId="{ECD42228-5B96-4A72-B268-C46DF994E6B7}" dt="2024-01-30T03:58:01.672" v="85903" actId="14100"/>
          <ac:cxnSpMkLst>
            <pc:docMk/>
            <pc:sldMk cId="3138492196" sldId="1152"/>
            <ac:cxnSpMk id="10" creationId="{A466FFF3-2D83-9C5F-C7A7-73CCB1E96766}"/>
          </ac:cxnSpMkLst>
        </pc:cxnChg>
        <pc:cxnChg chg="add mod">
          <ac:chgData name="Palit, Tapti" userId="dec6fbcd-7598-406a-8cbf-504d4a3bac15" providerId="ADAL" clId="{ECD42228-5B96-4A72-B268-C46DF994E6B7}" dt="2024-01-30T03:58:53.362" v="85922" actId="14100"/>
          <ac:cxnSpMkLst>
            <pc:docMk/>
            <pc:sldMk cId="3138492196" sldId="1152"/>
            <ac:cxnSpMk id="14" creationId="{130FE503-7A81-ECB4-3A67-23F55AB93FD8}"/>
          </ac:cxnSpMkLst>
        </pc:cxnChg>
        <pc:cxnChg chg="add mod">
          <ac:chgData name="Palit, Tapti" userId="dec6fbcd-7598-406a-8cbf-504d4a3bac15" providerId="ADAL" clId="{ECD42228-5B96-4A72-B268-C46DF994E6B7}" dt="2024-01-30T03:58:09.593" v="85906" actId="14100"/>
          <ac:cxnSpMkLst>
            <pc:docMk/>
            <pc:sldMk cId="3138492196" sldId="1152"/>
            <ac:cxnSpMk id="21" creationId="{A041E1F3-C83B-6206-B97D-832D5B6865D0}"/>
          </ac:cxnSpMkLst>
        </pc:cxnChg>
        <pc:cxnChg chg="add mod">
          <ac:chgData name="Palit, Tapti" userId="dec6fbcd-7598-406a-8cbf-504d4a3bac15" providerId="ADAL" clId="{ECD42228-5B96-4A72-B268-C46DF994E6B7}" dt="2024-01-30T03:58:15.002" v="85909" actId="14100"/>
          <ac:cxnSpMkLst>
            <pc:docMk/>
            <pc:sldMk cId="3138492196" sldId="1152"/>
            <ac:cxnSpMk id="25" creationId="{006A2470-4139-2556-40B3-0DE6B95985E7}"/>
          </ac:cxnSpMkLst>
        </pc:cxnChg>
        <pc:cxnChg chg="add mod">
          <ac:chgData name="Palit, Tapti" userId="dec6fbcd-7598-406a-8cbf-504d4a3bac15" providerId="ADAL" clId="{ECD42228-5B96-4A72-B268-C46DF994E6B7}" dt="2024-01-30T03:59:02.294" v="85925" actId="14100"/>
          <ac:cxnSpMkLst>
            <pc:docMk/>
            <pc:sldMk cId="3138492196" sldId="1152"/>
            <ac:cxnSpMk id="26" creationId="{506C9240-5C85-138C-9BA3-C52D157E0997}"/>
          </ac:cxnSpMkLst>
        </pc:cxnChg>
        <pc:cxnChg chg="add mod">
          <ac:chgData name="Palit, Tapti" userId="dec6fbcd-7598-406a-8cbf-504d4a3bac15" providerId="ADAL" clId="{ECD42228-5B96-4A72-B268-C46DF994E6B7}" dt="2024-01-30T03:58:20.032" v="85912" actId="14100"/>
          <ac:cxnSpMkLst>
            <pc:docMk/>
            <pc:sldMk cId="3138492196" sldId="1152"/>
            <ac:cxnSpMk id="28" creationId="{CFBE385A-1C90-687B-9ED9-9AAD22174ACE}"/>
          </ac:cxnSpMkLst>
        </pc:cxnChg>
        <pc:cxnChg chg="add mod">
          <ac:chgData name="Palit, Tapti" userId="dec6fbcd-7598-406a-8cbf-504d4a3bac15" providerId="ADAL" clId="{ECD42228-5B96-4A72-B268-C46DF994E6B7}" dt="2024-01-30T03:59:20.192" v="85931" actId="14100"/>
          <ac:cxnSpMkLst>
            <pc:docMk/>
            <pc:sldMk cId="3138492196" sldId="1152"/>
            <ac:cxnSpMk id="30" creationId="{A6D6C83C-E0F0-AFAA-EFC9-8715489C3EA9}"/>
          </ac:cxnSpMkLst>
        </pc:cxnChg>
        <pc:cxnChg chg="add mod">
          <ac:chgData name="Palit, Tapti" userId="dec6fbcd-7598-406a-8cbf-504d4a3bac15" providerId="ADAL" clId="{ECD42228-5B96-4A72-B268-C46DF994E6B7}" dt="2024-01-30T03:58:24.702" v="85915" actId="14100"/>
          <ac:cxnSpMkLst>
            <pc:docMk/>
            <pc:sldMk cId="3138492196" sldId="1152"/>
            <ac:cxnSpMk id="31" creationId="{0FF023DE-D8C8-1DD9-95A7-3734144FC31A}"/>
          </ac:cxnSpMkLst>
        </pc:cxnChg>
        <pc:cxnChg chg="add mod">
          <ac:chgData name="Palit, Tapti" userId="dec6fbcd-7598-406a-8cbf-504d4a3bac15" providerId="ADAL" clId="{ECD42228-5B96-4A72-B268-C46DF994E6B7}" dt="2024-01-30T03:58:30.316" v="85918" actId="14100"/>
          <ac:cxnSpMkLst>
            <pc:docMk/>
            <pc:sldMk cId="3138492196" sldId="1152"/>
            <ac:cxnSpMk id="34" creationId="{E5E111F1-DFFF-2F07-20F0-294C45A9881C}"/>
          </ac:cxnSpMkLst>
        </pc:cxnChg>
        <pc:cxnChg chg="add mod">
          <ac:chgData name="Palit, Tapti" userId="dec6fbcd-7598-406a-8cbf-504d4a3bac15" providerId="ADAL" clId="{ECD42228-5B96-4A72-B268-C46DF994E6B7}" dt="2024-01-30T03:59:30.938" v="85936" actId="14100"/>
          <ac:cxnSpMkLst>
            <pc:docMk/>
            <pc:sldMk cId="3138492196" sldId="1152"/>
            <ac:cxnSpMk id="38" creationId="{F0BD4461-543F-1ABB-9BE6-D6301792213E}"/>
          </ac:cxnSpMkLst>
        </pc:cxnChg>
        <pc:cxnChg chg="add mod">
          <ac:chgData name="Palit, Tapti" userId="dec6fbcd-7598-406a-8cbf-504d4a3bac15" providerId="ADAL" clId="{ECD42228-5B96-4A72-B268-C46DF994E6B7}" dt="2024-01-30T03:59:51.602" v="85939" actId="14100"/>
          <ac:cxnSpMkLst>
            <pc:docMk/>
            <pc:sldMk cId="3138492196" sldId="1152"/>
            <ac:cxnSpMk id="43" creationId="{243342FF-E3B7-2D15-BC6A-093054D329BB}"/>
          </ac:cxnSpMkLst>
        </pc:cxnChg>
        <pc:cxnChg chg="add mod">
          <ac:chgData name="Palit, Tapti" userId="dec6fbcd-7598-406a-8cbf-504d4a3bac15" providerId="ADAL" clId="{ECD42228-5B96-4A72-B268-C46DF994E6B7}" dt="2024-01-30T03:59:56.712" v="85942" actId="14100"/>
          <ac:cxnSpMkLst>
            <pc:docMk/>
            <pc:sldMk cId="3138492196" sldId="1152"/>
            <ac:cxnSpMk id="46" creationId="{ED31FCE2-956E-71FB-468A-90BCFE3BA071}"/>
          </ac:cxnSpMkLst>
        </pc:cxnChg>
        <pc:cxnChg chg="add del mod">
          <ac:chgData name="Palit, Tapti" userId="dec6fbcd-7598-406a-8cbf-504d4a3bac15" providerId="ADAL" clId="{ECD42228-5B96-4A72-B268-C46DF994E6B7}" dt="2024-01-30T04:00:05.062" v="85946" actId="478"/>
          <ac:cxnSpMkLst>
            <pc:docMk/>
            <pc:sldMk cId="3138492196" sldId="1152"/>
            <ac:cxnSpMk id="49" creationId="{B731F2D6-7876-8A33-F482-E1B046701B00}"/>
          </ac:cxnSpMkLst>
        </pc:cxnChg>
      </pc:sldChg>
      <pc:sldChg chg="addSp delSp modSp add mod modNotesTx">
        <pc:chgData name="Palit, Tapti" userId="dec6fbcd-7598-406a-8cbf-504d4a3bac15" providerId="ADAL" clId="{ECD42228-5B96-4A72-B268-C46DF994E6B7}" dt="2024-03-10T16:33:13.010" v="116261" actId="20577"/>
        <pc:sldMkLst>
          <pc:docMk/>
          <pc:sldMk cId="1291000996" sldId="1153"/>
        </pc:sldMkLst>
        <pc:spChg chg="add mod">
          <ac:chgData name="Palit, Tapti" userId="dec6fbcd-7598-406a-8cbf-504d4a3bac15" providerId="ADAL" clId="{ECD42228-5B96-4A72-B268-C46DF994E6B7}" dt="2024-03-10T16:33:13.010" v="116261" actId="20577"/>
          <ac:spMkLst>
            <pc:docMk/>
            <pc:sldMk cId="1291000996" sldId="1153"/>
            <ac:spMk id="2" creationId="{500630C7-2227-DC45-BEE2-32CD414EC231}"/>
          </ac:spMkLst>
        </pc:spChg>
        <pc:spChg chg="mod">
          <ac:chgData name="Palit, Tapti" userId="dec6fbcd-7598-406a-8cbf-504d4a3bac15" providerId="ADAL" clId="{ECD42228-5B96-4A72-B268-C46DF994E6B7}" dt="2024-01-30T04:01:57.471" v="85958"/>
          <ac:spMkLst>
            <pc:docMk/>
            <pc:sldMk cId="1291000996" sldId="1153"/>
            <ac:spMk id="3" creationId="{0F8FF57D-D875-4CA5-B98A-04F4C751036F}"/>
          </ac:spMkLst>
        </pc:spChg>
        <pc:spChg chg="mod">
          <ac:chgData name="Palit, Tapti" userId="dec6fbcd-7598-406a-8cbf-504d4a3bac15" providerId="ADAL" clId="{ECD42228-5B96-4A72-B268-C46DF994E6B7}" dt="2024-01-30T07:08:34.274" v="90847" actId="20577"/>
          <ac:spMkLst>
            <pc:docMk/>
            <pc:sldMk cId="1291000996" sldId="1153"/>
            <ac:spMk id="5" creationId="{86FADD99-6071-9343-BD21-FF17E57C884E}"/>
          </ac:spMkLst>
        </pc:spChg>
        <pc:spChg chg="del mod">
          <ac:chgData name="Palit, Tapti" userId="dec6fbcd-7598-406a-8cbf-504d4a3bac15" providerId="ADAL" clId="{ECD42228-5B96-4A72-B268-C46DF994E6B7}" dt="2024-02-09T04:44:02.008" v="104499" actId="478"/>
          <ac:spMkLst>
            <pc:docMk/>
            <pc:sldMk cId="1291000996" sldId="1153"/>
            <ac:spMk id="7" creationId="{0A390AE2-9CE4-81EB-6315-2DE2F897D709}"/>
          </ac:spMkLst>
        </pc:spChg>
        <pc:spChg chg="add del mod">
          <ac:chgData name="Palit, Tapti" userId="dec6fbcd-7598-406a-8cbf-504d4a3bac15" providerId="ADAL" clId="{ECD42228-5B96-4A72-B268-C46DF994E6B7}" dt="2024-03-10T16:32:44.325" v="116258" actId="478"/>
          <ac:spMkLst>
            <pc:docMk/>
            <pc:sldMk cId="1291000996" sldId="1153"/>
            <ac:spMk id="19" creationId="{FCCDFF5A-54E8-B4B6-CE17-53EB0FB6D9E7}"/>
          </ac:spMkLst>
        </pc:spChg>
        <pc:spChg chg="add mod">
          <ac:chgData name="Palit, Tapti" userId="dec6fbcd-7598-406a-8cbf-504d4a3bac15" providerId="ADAL" clId="{ECD42228-5B96-4A72-B268-C46DF994E6B7}" dt="2024-02-09T04:59:26.424" v="104553" actId="20577"/>
          <ac:spMkLst>
            <pc:docMk/>
            <pc:sldMk cId="1291000996" sldId="1153"/>
            <ac:spMk id="23" creationId="{3D5AE9AF-6133-C3F6-759D-BF67265BEF15}"/>
          </ac:spMkLst>
        </pc:spChg>
        <pc:spChg chg="mod">
          <ac:chgData name="Palit, Tapti" userId="dec6fbcd-7598-406a-8cbf-504d4a3bac15" providerId="ADAL" clId="{ECD42228-5B96-4A72-B268-C46DF994E6B7}" dt="2024-01-30T16:59:36.802" v="93488" actId="20577"/>
          <ac:spMkLst>
            <pc:docMk/>
            <pc:sldMk cId="1291000996" sldId="1153"/>
            <ac:spMk id="55" creationId="{2DBDD754-B4C6-5A18-3340-21B65C62D251}"/>
          </ac:spMkLst>
        </pc:spChg>
        <pc:cxnChg chg="del mod">
          <ac:chgData name="Palit, Tapti" userId="dec6fbcd-7598-406a-8cbf-504d4a3bac15" providerId="ADAL" clId="{ECD42228-5B96-4A72-B268-C46DF994E6B7}" dt="2024-01-30T04:03:55.352" v="85975" actId="478"/>
          <ac:cxnSpMkLst>
            <pc:docMk/>
            <pc:sldMk cId="1291000996" sldId="1153"/>
            <ac:cxnSpMk id="10" creationId="{A466FFF3-2D83-9C5F-C7A7-73CCB1E96766}"/>
          </ac:cxnSpMkLst>
        </pc:cxnChg>
        <pc:cxnChg chg="del mod">
          <ac:chgData name="Palit, Tapti" userId="dec6fbcd-7598-406a-8cbf-504d4a3bac15" providerId="ADAL" clId="{ECD42228-5B96-4A72-B268-C46DF994E6B7}" dt="2024-01-30T04:04:01.637" v="85978" actId="478"/>
          <ac:cxnSpMkLst>
            <pc:docMk/>
            <pc:sldMk cId="1291000996" sldId="1153"/>
            <ac:cxnSpMk id="14" creationId="{130FE503-7A81-ECB4-3A67-23F55AB93FD8}"/>
          </ac:cxnSpMkLst>
        </pc:cxnChg>
        <pc:cxnChg chg="del mod">
          <ac:chgData name="Palit, Tapti" userId="dec6fbcd-7598-406a-8cbf-504d4a3bac15" providerId="ADAL" clId="{ECD42228-5B96-4A72-B268-C46DF994E6B7}" dt="2024-01-30T04:03:53.182" v="85974" actId="478"/>
          <ac:cxnSpMkLst>
            <pc:docMk/>
            <pc:sldMk cId="1291000996" sldId="1153"/>
            <ac:cxnSpMk id="21" creationId="{A041E1F3-C83B-6206-B97D-832D5B6865D0}"/>
          </ac:cxnSpMkLst>
        </pc:cxnChg>
        <pc:cxnChg chg="add mod">
          <ac:chgData name="Palit, Tapti" userId="dec6fbcd-7598-406a-8cbf-504d4a3bac15" providerId="ADAL" clId="{ECD42228-5B96-4A72-B268-C46DF994E6B7}" dt="2024-01-30T04:04:26.498" v="85983" actId="14100"/>
          <ac:cxnSpMkLst>
            <pc:docMk/>
            <pc:sldMk cId="1291000996" sldId="1153"/>
            <ac:cxnSpMk id="24" creationId="{9E8F7314-AF85-926A-AD53-FF29B64BE6FC}"/>
          </ac:cxnSpMkLst>
        </pc:cxnChg>
        <pc:cxnChg chg="add del mod">
          <ac:chgData name="Palit, Tapti" userId="dec6fbcd-7598-406a-8cbf-504d4a3bac15" providerId="ADAL" clId="{ECD42228-5B96-4A72-B268-C46DF994E6B7}" dt="2024-01-30T04:03:49.122" v="85972" actId="478"/>
          <ac:cxnSpMkLst>
            <pc:docMk/>
            <pc:sldMk cId="1291000996" sldId="1153"/>
            <ac:cxnSpMk id="25" creationId="{006A2470-4139-2556-40B3-0DE6B95985E7}"/>
          </ac:cxnSpMkLst>
        </pc:cxnChg>
        <pc:cxnChg chg="add del mod">
          <ac:chgData name="Palit, Tapti" userId="dec6fbcd-7598-406a-8cbf-504d4a3bac15" providerId="ADAL" clId="{ECD42228-5B96-4A72-B268-C46DF994E6B7}" dt="2024-01-30T04:03:47.342" v="85971" actId="478"/>
          <ac:cxnSpMkLst>
            <pc:docMk/>
            <pc:sldMk cId="1291000996" sldId="1153"/>
            <ac:cxnSpMk id="26" creationId="{506C9240-5C85-138C-9BA3-C52D157E0997}"/>
          </ac:cxnSpMkLst>
        </pc:cxnChg>
        <pc:cxnChg chg="add del mod">
          <ac:chgData name="Palit, Tapti" userId="dec6fbcd-7598-406a-8cbf-504d4a3bac15" providerId="ADAL" clId="{ECD42228-5B96-4A72-B268-C46DF994E6B7}" dt="2024-01-30T04:03:44.956" v="85970" actId="478"/>
          <ac:cxnSpMkLst>
            <pc:docMk/>
            <pc:sldMk cId="1291000996" sldId="1153"/>
            <ac:cxnSpMk id="28" creationId="{CFBE385A-1C90-687B-9ED9-9AAD22174ACE}"/>
          </ac:cxnSpMkLst>
        </pc:cxnChg>
        <pc:cxnChg chg="add del mod">
          <ac:chgData name="Palit, Tapti" userId="dec6fbcd-7598-406a-8cbf-504d4a3bac15" providerId="ADAL" clId="{ECD42228-5B96-4A72-B268-C46DF994E6B7}" dt="2024-01-30T04:03:44.956" v="85970" actId="478"/>
          <ac:cxnSpMkLst>
            <pc:docMk/>
            <pc:sldMk cId="1291000996" sldId="1153"/>
            <ac:cxnSpMk id="30" creationId="{A6D6C83C-E0F0-AFAA-EFC9-8715489C3EA9}"/>
          </ac:cxnSpMkLst>
        </pc:cxnChg>
        <pc:cxnChg chg="add del mod">
          <ac:chgData name="Palit, Tapti" userId="dec6fbcd-7598-406a-8cbf-504d4a3bac15" providerId="ADAL" clId="{ECD42228-5B96-4A72-B268-C46DF994E6B7}" dt="2024-01-30T04:03:44.956" v="85970" actId="478"/>
          <ac:cxnSpMkLst>
            <pc:docMk/>
            <pc:sldMk cId="1291000996" sldId="1153"/>
            <ac:cxnSpMk id="31" creationId="{0FF023DE-D8C8-1DD9-95A7-3734144FC31A}"/>
          </ac:cxnSpMkLst>
        </pc:cxnChg>
        <pc:cxnChg chg="del mod">
          <ac:chgData name="Palit, Tapti" userId="dec6fbcd-7598-406a-8cbf-504d4a3bac15" providerId="ADAL" clId="{ECD42228-5B96-4A72-B268-C46DF994E6B7}" dt="2024-01-30T04:03:59.954" v="85977" actId="478"/>
          <ac:cxnSpMkLst>
            <pc:docMk/>
            <pc:sldMk cId="1291000996" sldId="1153"/>
            <ac:cxnSpMk id="34" creationId="{E5E111F1-DFFF-2F07-20F0-294C45A9881C}"/>
          </ac:cxnSpMkLst>
        </pc:cxnChg>
        <pc:cxnChg chg="del mod">
          <ac:chgData name="Palit, Tapti" userId="dec6fbcd-7598-406a-8cbf-504d4a3bac15" providerId="ADAL" clId="{ECD42228-5B96-4A72-B268-C46DF994E6B7}" dt="2024-01-30T04:04:03.672" v="85979" actId="478"/>
          <ac:cxnSpMkLst>
            <pc:docMk/>
            <pc:sldMk cId="1291000996" sldId="1153"/>
            <ac:cxnSpMk id="38" creationId="{F0BD4461-543F-1ABB-9BE6-D6301792213E}"/>
          </ac:cxnSpMkLst>
        </pc:cxnChg>
        <pc:cxnChg chg="del mod">
          <ac:chgData name="Palit, Tapti" userId="dec6fbcd-7598-406a-8cbf-504d4a3bac15" providerId="ADAL" clId="{ECD42228-5B96-4A72-B268-C46DF994E6B7}" dt="2024-01-30T04:03:51.192" v="85973" actId="478"/>
          <ac:cxnSpMkLst>
            <pc:docMk/>
            <pc:sldMk cId="1291000996" sldId="1153"/>
            <ac:cxnSpMk id="43" creationId="{243342FF-E3B7-2D15-BC6A-093054D329BB}"/>
          </ac:cxnSpMkLst>
        </pc:cxnChg>
        <pc:cxnChg chg="del mod">
          <ac:chgData name="Palit, Tapti" userId="dec6fbcd-7598-406a-8cbf-504d4a3bac15" providerId="ADAL" clId="{ECD42228-5B96-4A72-B268-C46DF994E6B7}" dt="2024-01-30T04:03:58.152" v="85976" actId="478"/>
          <ac:cxnSpMkLst>
            <pc:docMk/>
            <pc:sldMk cId="1291000996" sldId="1153"/>
            <ac:cxnSpMk id="46" creationId="{ED31FCE2-956E-71FB-468A-90BCFE3BA071}"/>
          </ac:cxnSpMkLst>
        </pc:cxnChg>
      </pc:sldChg>
      <pc:sldChg chg="addSp modSp add del mod modNotesTx">
        <pc:chgData name="Palit, Tapti" userId="dec6fbcd-7598-406a-8cbf-504d4a3bac15" providerId="ADAL" clId="{ECD42228-5B96-4A72-B268-C46DF994E6B7}" dt="2024-01-30T15:39:41.735" v="91800" actId="47"/>
        <pc:sldMkLst>
          <pc:docMk/>
          <pc:sldMk cId="1268103033" sldId="1154"/>
        </pc:sldMkLst>
        <pc:spChg chg="mod">
          <ac:chgData name="Palit, Tapti" userId="dec6fbcd-7598-406a-8cbf-504d4a3bac15" providerId="ADAL" clId="{ECD42228-5B96-4A72-B268-C46DF994E6B7}" dt="2024-01-30T04:05:05.661" v="85985"/>
          <ac:spMkLst>
            <pc:docMk/>
            <pc:sldMk cId="1268103033" sldId="1154"/>
            <ac:spMk id="3" creationId="{0F8FF57D-D875-4CA5-B98A-04F4C751036F}"/>
          </ac:spMkLst>
        </pc:spChg>
        <pc:spChg chg="mod">
          <ac:chgData name="Palit, Tapti" userId="dec6fbcd-7598-406a-8cbf-504d4a3bac15" providerId="ADAL" clId="{ECD42228-5B96-4A72-B268-C46DF994E6B7}" dt="2024-01-30T07:08:29.191" v="90846" actId="20577"/>
          <ac:spMkLst>
            <pc:docMk/>
            <pc:sldMk cId="1268103033" sldId="1154"/>
            <ac:spMk id="5" creationId="{86FADD99-6071-9343-BD21-FF17E57C884E}"/>
          </ac:spMkLst>
        </pc:spChg>
        <pc:spChg chg="add mod">
          <ac:chgData name="Palit, Tapti" userId="dec6fbcd-7598-406a-8cbf-504d4a3bac15" providerId="ADAL" clId="{ECD42228-5B96-4A72-B268-C46DF994E6B7}" dt="2024-01-30T04:05:10.082" v="85986"/>
          <ac:spMkLst>
            <pc:docMk/>
            <pc:sldMk cId="1268103033" sldId="1154"/>
            <ac:spMk id="19" creationId="{0B7E0636-DF99-4CDF-60A9-38FABF41E0A2}"/>
          </ac:spMkLst>
        </pc:spChg>
        <pc:spChg chg="add mod">
          <ac:chgData name="Palit, Tapti" userId="dec6fbcd-7598-406a-8cbf-504d4a3bac15" providerId="ADAL" clId="{ECD42228-5B96-4A72-B268-C46DF994E6B7}" dt="2024-01-30T04:05:14.662" v="85987"/>
          <ac:spMkLst>
            <pc:docMk/>
            <pc:sldMk cId="1268103033" sldId="1154"/>
            <ac:spMk id="23" creationId="{90DD51C7-2BA2-B217-5CC8-E0D5449F21AF}"/>
          </ac:spMkLst>
        </pc:spChg>
      </pc:sldChg>
      <pc:sldChg chg="addSp delSp modSp add mod modNotesTx">
        <pc:chgData name="Palit, Tapti" userId="dec6fbcd-7598-406a-8cbf-504d4a3bac15" providerId="ADAL" clId="{ECD42228-5B96-4A72-B268-C46DF994E6B7}" dt="2024-02-09T20:14:47.511" v="108780" actId="20577"/>
        <pc:sldMkLst>
          <pc:docMk/>
          <pc:sldMk cId="4113520126" sldId="1155"/>
        </pc:sldMkLst>
        <pc:spChg chg="mod">
          <ac:chgData name="Palit, Tapti" userId="dec6fbcd-7598-406a-8cbf-504d4a3bac15" providerId="ADAL" clId="{ECD42228-5B96-4A72-B268-C46DF994E6B7}" dt="2024-02-07T03:56:39.632" v="100091" actId="20577"/>
          <ac:spMkLst>
            <pc:docMk/>
            <pc:sldMk cId="4113520126" sldId="1155"/>
            <ac:spMk id="3" creationId="{0F8FF57D-D875-4CA5-B98A-04F4C751036F}"/>
          </ac:spMkLst>
        </pc:spChg>
        <pc:spChg chg="mod">
          <ac:chgData name="Palit, Tapti" userId="dec6fbcd-7598-406a-8cbf-504d4a3bac15" providerId="ADAL" clId="{ECD42228-5B96-4A72-B268-C46DF994E6B7}" dt="2024-01-30T07:08:40.828" v="90848" actId="20577"/>
          <ac:spMkLst>
            <pc:docMk/>
            <pc:sldMk cId="4113520126" sldId="1155"/>
            <ac:spMk id="5" creationId="{86FADD99-6071-9343-BD21-FF17E57C884E}"/>
          </ac:spMkLst>
        </pc:spChg>
        <pc:spChg chg="del mod">
          <ac:chgData name="Palit, Tapti" userId="dec6fbcd-7598-406a-8cbf-504d4a3bac15" providerId="ADAL" clId="{ECD42228-5B96-4A72-B268-C46DF994E6B7}" dt="2024-02-08T20:45:56.260" v="100693" actId="478"/>
          <ac:spMkLst>
            <pc:docMk/>
            <pc:sldMk cId="4113520126" sldId="1155"/>
            <ac:spMk id="7" creationId="{0A390AE2-9CE4-81EB-6315-2DE2F897D709}"/>
          </ac:spMkLst>
        </pc:spChg>
        <pc:spChg chg="add mod">
          <ac:chgData name="Palit, Tapti" userId="dec6fbcd-7598-406a-8cbf-504d4a3bac15" providerId="ADAL" clId="{ECD42228-5B96-4A72-B268-C46DF994E6B7}" dt="2024-02-09T20:14:47.511" v="108780" actId="20577"/>
          <ac:spMkLst>
            <pc:docMk/>
            <pc:sldMk cId="4113520126" sldId="1155"/>
            <ac:spMk id="10" creationId="{94B11A85-0CE3-793F-FA51-C1857E5F3516}"/>
          </ac:spMkLst>
        </pc:spChg>
        <pc:spChg chg="add mod">
          <ac:chgData name="Palit, Tapti" userId="dec6fbcd-7598-406a-8cbf-504d4a3bac15" providerId="ADAL" clId="{ECD42228-5B96-4A72-B268-C46DF994E6B7}" dt="2024-02-07T03:57:38.986" v="100093" actId="1076"/>
          <ac:spMkLst>
            <pc:docMk/>
            <pc:sldMk cId="4113520126" sldId="1155"/>
            <ac:spMk id="14" creationId="{65788183-649C-BC2E-9577-0FBF9A39B2C7}"/>
          </ac:spMkLst>
        </pc:spChg>
        <pc:spChg chg="del">
          <ac:chgData name="Palit, Tapti" userId="dec6fbcd-7598-406a-8cbf-504d4a3bac15" providerId="ADAL" clId="{ECD42228-5B96-4A72-B268-C46DF994E6B7}" dt="2024-01-30T04:08:11.473" v="86014" actId="478"/>
          <ac:spMkLst>
            <pc:docMk/>
            <pc:sldMk cId="4113520126" sldId="1155"/>
            <ac:spMk id="19" creationId="{FCCDFF5A-54E8-B4B6-CE17-53EB0FB6D9E7}"/>
          </ac:spMkLst>
        </pc:spChg>
        <pc:spChg chg="del">
          <ac:chgData name="Palit, Tapti" userId="dec6fbcd-7598-406a-8cbf-504d4a3bac15" providerId="ADAL" clId="{ECD42228-5B96-4A72-B268-C46DF994E6B7}" dt="2024-01-30T04:08:21.725" v="86016" actId="478"/>
          <ac:spMkLst>
            <pc:docMk/>
            <pc:sldMk cId="4113520126" sldId="1155"/>
            <ac:spMk id="23" creationId="{3D5AE9AF-6133-C3F6-759D-BF67265BEF15}"/>
          </ac:spMkLst>
        </pc:spChg>
        <pc:spChg chg="del">
          <ac:chgData name="Palit, Tapti" userId="dec6fbcd-7598-406a-8cbf-504d4a3bac15" providerId="ADAL" clId="{ECD42228-5B96-4A72-B268-C46DF994E6B7}" dt="2024-01-30T04:08:14.437" v="86015" actId="478"/>
          <ac:spMkLst>
            <pc:docMk/>
            <pc:sldMk cId="4113520126" sldId="1155"/>
            <ac:spMk id="52" creationId="{1B8ECE4D-4DE5-5574-810B-C25B6FB8B1F3}"/>
          </ac:spMkLst>
        </pc:spChg>
        <pc:spChg chg="mod">
          <ac:chgData name="Palit, Tapti" userId="dec6fbcd-7598-406a-8cbf-504d4a3bac15" providerId="ADAL" clId="{ECD42228-5B96-4A72-B268-C46DF994E6B7}" dt="2024-01-30T04:08:28.802" v="86018"/>
          <ac:spMkLst>
            <pc:docMk/>
            <pc:sldMk cId="4113520126" sldId="1155"/>
            <ac:spMk id="55" creationId="{2DBDD754-B4C6-5A18-3340-21B65C62D251}"/>
          </ac:spMkLst>
        </pc:spChg>
        <pc:cxnChg chg="add del">
          <ac:chgData name="Palit, Tapti" userId="dec6fbcd-7598-406a-8cbf-504d4a3bac15" providerId="ADAL" clId="{ECD42228-5B96-4A72-B268-C46DF994E6B7}" dt="2024-01-30T04:10:22.831" v="86092" actId="478"/>
          <ac:cxnSpMkLst>
            <pc:docMk/>
            <pc:sldMk cId="4113520126" sldId="1155"/>
            <ac:cxnSpMk id="24" creationId="{9E8F7314-AF85-926A-AD53-FF29B64BE6FC}"/>
          </ac:cxnSpMkLst>
        </pc:cxnChg>
      </pc:sldChg>
      <pc:sldChg chg="addSp delSp modSp add mod modNotesTx">
        <pc:chgData name="Palit, Tapti" userId="dec6fbcd-7598-406a-8cbf-504d4a3bac15" providerId="ADAL" clId="{ECD42228-5B96-4A72-B268-C46DF994E6B7}" dt="2024-02-09T20:14:52.365" v="108788" actId="20577"/>
        <pc:sldMkLst>
          <pc:docMk/>
          <pc:sldMk cId="3835604708" sldId="1156"/>
        </pc:sldMkLst>
        <pc:spChg chg="mod">
          <ac:chgData name="Palit, Tapti" userId="dec6fbcd-7598-406a-8cbf-504d4a3bac15" providerId="ADAL" clId="{ECD42228-5B96-4A72-B268-C46DF994E6B7}" dt="2024-01-30T07:08:46.024" v="90849" actId="20577"/>
          <ac:spMkLst>
            <pc:docMk/>
            <pc:sldMk cId="3835604708" sldId="1156"/>
            <ac:spMk id="5" creationId="{86FADD99-6071-9343-BD21-FF17E57C884E}"/>
          </ac:spMkLst>
        </pc:spChg>
        <pc:spChg chg="del">
          <ac:chgData name="Palit, Tapti" userId="dec6fbcd-7598-406a-8cbf-504d4a3bac15" providerId="ADAL" clId="{ECD42228-5B96-4A72-B268-C46DF994E6B7}" dt="2024-02-08T20:45:59.580" v="100694" actId="478"/>
          <ac:spMkLst>
            <pc:docMk/>
            <pc:sldMk cId="3835604708" sldId="1156"/>
            <ac:spMk id="7" creationId="{0A390AE2-9CE4-81EB-6315-2DE2F897D709}"/>
          </ac:spMkLst>
        </pc:spChg>
        <pc:spChg chg="mod">
          <ac:chgData name="Palit, Tapti" userId="dec6fbcd-7598-406a-8cbf-504d4a3bac15" providerId="ADAL" clId="{ECD42228-5B96-4A72-B268-C46DF994E6B7}" dt="2024-02-09T20:14:52.365" v="108788" actId="20577"/>
          <ac:spMkLst>
            <pc:docMk/>
            <pc:sldMk cId="3835604708" sldId="1156"/>
            <ac:spMk id="10" creationId="{94B11A85-0CE3-793F-FA51-C1857E5F3516}"/>
          </ac:spMkLst>
        </pc:spChg>
        <pc:spChg chg="del">
          <ac:chgData name="Palit, Tapti" userId="dec6fbcd-7598-406a-8cbf-504d4a3bac15" providerId="ADAL" clId="{ECD42228-5B96-4A72-B268-C46DF994E6B7}" dt="2024-01-30T04:10:32.156" v="86096" actId="478"/>
          <ac:spMkLst>
            <pc:docMk/>
            <pc:sldMk cId="3835604708" sldId="1156"/>
            <ac:spMk id="53" creationId="{17196389-9AE0-F089-FC74-A1209B1893CF}"/>
          </ac:spMkLst>
        </pc:spChg>
        <pc:spChg chg="mod">
          <ac:chgData name="Palit, Tapti" userId="dec6fbcd-7598-406a-8cbf-504d4a3bac15" providerId="ADAL" clId="{ECD42228-5B96-4A72-B268-C46DF994E6B7}" dt="2024-01-30T04:09:14.767" v="86088"/>
          <ac:spMkLst>
            <pc:docMk/>
            <pc:sldMk cId="3835604708" sldId="1156"/>
            <ac:spMk id="55" creationId="{2DBDD754-B4C6-5A18-3340-21B65C62D251}"/>
          </ac:spMkLst>
        </pc:spChg>
        <pc:cxnChg chg="add mod">
          <ac:chgData name="Palit, Tapti" userId="dec6fbcd-7598-406a-8cbf-504d4a3bac15" providerId="ADAL" clId="{ECD42228-5B96-4A72-B268-C46DF994E6B7}" dt="2024-01-30T04:11:07.530" v="86108" actId="692"/>
          <ac:cxnSpMkLst>
            <pc:docMk/>
            <pc:sldMk cId="3835604708" sldId="1156"/>
            <ac:cxnSpMk id="19" creationId="{A76EA64B-2A27-E174-B14F-E645483F6F2F}"/>
          </ac:cxnSpMkLst>
        </pc:cxnChg>
        <pc:cxnChg chg="add mod">
          <ac:chgData name="Palit, Tapti" userId="dec6fbcd-7598-406a-8cbf-504d4a3bac15" providerId="ADAL" clId="{ECD42228-5B96-4A72-B268-C46DF994E6B7}" dt="2024-01-30T04:10:57.564" v="86102" actId="692"/>
          <ac:cxnSpMkLst>
            <pc:docMk/>
            <pc:sldMk cId="3835604708" sldId="1156"/>
            <ac:cxnSpMk id="21" creationId="{7D4905B4-F00F-C230-271B-31003E299819}"/>
          </ac:cxnSpMkLst>
        </pc:cxnChg>
        <pc:cxnChg chg="add mod">
          <ac:chgData name="Palit, Tapti" userId="dec6fbcd-7598-406a-8cbf-504d4a3bac15" providerId="ADAL" clId="{ECD42228-5B96-4A72-B268-C46DF994E6B7}" dt="2024-01-30T04:10:57.564" v="86102" actId="692"/>
          <ac:cxnSpMkLst>
            <pc:docMk/>
            <pc:sldMk cId="3835604708" sldId="1156"/>
            <ac:cxnSpMk id="23" creationId="{B6656D99-5C3F-3965-D988-A0EC90B5926B}"/>
          </ac:cxnSpMkLst>
        </pc:cxnChg>
        <pc:cxnChg chg="del">
          <ac:chgData name="Palit, Tapti" userId="dec6fbcd-7598-406a-8cbf-504d4a3bac15" providerId="ADAL" clId="{ECD42228-5B96-4A72-B268-C46DF994E6B7}" dt="2024-01-30T04:10:25.911" v="86093" actId="478"/>
          <ac:cxnSpMkLst>
            <pc:docMk/>
            <pc:sldMk cId="3835604708" sldId="1156"/>
            <ac:cxnSpMk id="24" creationId="{9E8F7314-AF85-926A-AD53-FF29B64BE6FC}"/>
          </ac:cxnSpMkLst>
        </pc:cxnChg>
        <pc:cxnChg chg="add mod">
          <ac:chgData name="Palit, Tapti" userId="dec6fbcd-7598-406a-8cbf-504d4a3bac15" providerId="ADAL" clId="{ECD42228-5B96-4A72-B268-C46DF994E6B7}" dt="2024-01-30T04:10:57.564" v="86102" actId="692"/>
          <ac:cxnSpMkLst>
            <pc:docMk/>
            <pc:sldMk cId="3835604708" sldId="1156"/>
            <ac:cxnSpMk id="25" creationId="{7353549C-FA1A-3C5A-52C7-97AD9280695F}"/>
          </ac:cxnSpMkLst>
        </pc:cxnChg>
        <pc:cxnChg chg="add mod">
          <ac:chgData name="Palit, Tapti" userId="dec6fbcd-7598-406a-8cbf-504d4a3bac15" providerId="ADAL" clId="{ECD42228-5B96-4A72-B268-C46DF994E6B7}" dt="2024-01-30T04:10:57.564" v="86102" actId="692"/>
          <ac:cxnSpMkLst>
            <pc:docMk/>
            <pc:sldMk cId="3835604708" sldId="1156"/>
            <ac:cxnSpMk id="26" creationId="{CAE5020A-BB1F-C7B3-DEE8-8421C28AEF18}"/>
          </ac:cxnSpMkLst>
        </pc:cxnChg>
        <pc:cxnChg chg="add mod">
          <ac:chgData name="Palit, Tapti" userId="dec6fbcd-7598-406a-8cbf-504d4a3bac15" providerId="ADAL" clId="{ECD42228-5B96-4A72-B268-C46DF994E6B7}" dt="2024-01-30T04:10:57.564" v="86102" actId="692"/>
          <ac:cxnSpMkLst>
            <pc:docMk/>
            <pc:sldMk cId="3835604708" sldId="1156"/>
            <ac:cxnSpMk id="27" creationId="{EC2A9BD8-EE1F-8D18-77B5-58188AA682B7}"/>
          </ac:cxnSpMkLst>
        </pc:cxnChg>
        <pc:cxnChg chg="add mod">
          <ac:chgData name="Palit, Tapti" userId="dec6fbcd-7598-406a-8cbf-504d4a3bac15" providerId="ADAL" clId="{ECD42228-5B96-4A72-B268-C46DF994E6B7}" dt="2024-01-30T04:11:07.530" v="86108" actId="692"/>
          <ac:cxnSpMkLst>
            <pc:docMk/>
            <pc:sldMk cId="3835604708" sldId="1156"/>
            <ac:cxnSpMk id="28" creationId="{4D1A80F7-D83F-A8BB-9661-51B7E8E8B865}"/>
          </ac:cxnSpMkLst>
        </pc:cxnChg>
        <pc:cxnChg chg="add mod">
          <ac:chgData name="Palit, Tapti" userId="dec6fbcd-7598-406a-8cbf-504d4a3bac15" providerId="ADAL" clId="{ECD42228-5B96-4A72-B268-C46DF994E6B7}" dt="2024-01-30T04:10:57.564" v="86102" actId="692"/>
          <ac:cxnSpMkLst>
            <pc:docMk/>
            <pc:sldMk cId="3835604708" sldId="1156"/>
            <ac:cxnSpMk id="29" creationId="{6285C67B-152D-F7CD-5E13-C3FD0413B4E2}"/>
          </ac:cxnSpMkLst>
        </pc:cxnChg>
        <pc:cxnChg chg="add mod">
          <ac:chgData name="Palit, Tapti" userId="dec6fbcd-7598-406a-8cbf-504d4a3bac15" providerId="ADAL" clId="{ECD42228-5B96-4A72-B268-C46DF994E6B7}" dt="2024-01-30T04:10:57.564" v="86102" actId="692"/>
          <ac:cxnSpMkLst>
            <pc:docMk/>
            <pc:sldMk cId="3835604708" sldId="1156"/>
            <ac:cxnSpMk id="30" creationId="{EB6F1F7D-823E-2438-0E8A-D919680E3986}"/>
          </ac:cxnSpMkLst>
        </pc:cxnChg>
        <pc:cxnChg chg="add mod">
          <ac:chgData name="Palit, Tapti" userId="dec6fbcd-7598-406a-8cbf-504d4a3bac15" providerId="ADAL" clId="{ECD42228-5B96-4A72-B268-C46DF994E6B7}" dt="2024-01-30T04:10:57.564" v="86102" actId="692"/>
          <ac:cxnSpMkLst>
            <pc:docMk/>
            <pc:sldMk cId="3835604708" sldId="1156"/>
            <ac:cxnSpMk id="31" creationId="{E9121FE2-9884-B76F-23CC-59B5448A4825}"/>
          </ac:cxnSpMkLst>
        </pc:cxnChg>
        <pc:cxnChg chg="add mod">
          <ac:chgData name="Palit, Tapti" userId="dec6fbcd-7598-406a-8cbf-504d4a3bac15" providerId="ADAL" clId="{ECD42228-5B96-4A72-B268-C46DF994E6B7}" dt="2024-01-30T04:10:57.564" v="86102" actId="692"/>
          <ac:cxnSpMkLst>
            <pc:docMk/>
            <pc:sldMk cId="3835604708" sldId="1156"/>
            <ac:cxnSpMk id="32" creationId="{FBEAE100-ECF3-7876-C906-C850CB4ACE8A}"/>
          </ac:cxnSpMkLst>
        </pc:cxnChg>
        <pc:cxnChg chg="add mod">
          <ac:chgData name="Palit, Tapti" userId="dec6fbcd-7598-406a-8cbf-504d4a3bac15" providerId="ADAL" clId="{ECD42228-5B96-4A72-B268-C46DF994E6B7}" dt="2024-01-30T04:10:57.564" v="86102" actId="692"/>
          <ac:cxnSpMkLst>
            <pc:docMk/>
            <pc:sldMk cId="3835604708" sldId="1156"/>
            <ac:cxnSpMk id="33" creationId="{DACEA327-D48C-696D-7C85-A902BE177260}"/>
          </ac:cxnSpMkLst>
        </pc:cxnChg>
        <pc:cxnChg chg="add del mod">
          <ac:chgData name="Palit, Tapti" userId="dec6fbcd-7598-406a-8cbf-504d4a3bac15" providerId="ADAL" clId="{ECD42228-5B96-4A72-B268-C46DF994E6B7}" dt="2024-01-30T04:10:57.564" v="86102" actId="692"/>
          <ac:cxnSpMkLst>
            <pc:docMk/>
            <pc:sldMk cId="3835604708" sldId="1156"/>
            <ac:cxnSpMk id="34" creationId="{5D724AF6-2C5B-0E89-7C10-C601C5D384B4}"/>
          </ac:cxnSpMkLst>
        </pc:cxnChg>
      </pc:sldChg>
      <pc:sldChg chg="addSp delSp modSp add del mod">
        <pc:chgData name="Palit, Tapti" userId="dec6fbcd-7598-406a-8cbf-504d4a3bac15" providerId="ADAL" clId="{ECD42228-5B96-4A72-B268-C46DF994E6B7}" dt="2024-01-30T07:09:18.638" v="90850" actId="47"/>
        <pc:sldMkLst>
          <pc:docMk/>
          <pc:sldMk cId="1295696398" sldId="1157"/>
        </pc:sldMkLst>
        <pc:spChg chg="mod">
          <ac:chgData name="Palit, Tapti" userId="dec6fbcd-7598-406a-8cbf-504d4a3bac15" providerId="ADAL" clId="{ECD42228-5B96-4A72-B268-C46DF994E6B7}" dt="2024-01-30T04:12:01.492" v="86114" actId="14100"/>
          <ac:spMkLst>
            <pc:docMk/>
            <pc:sldMk cId="1295696398" sldId="1157"/>
            <ac:spMk id="6" creationId="{CDF54C75-8E57-C212-0645-30E19DBAEFC3}"/>
          </ac:spMkLst>
        </pc:spChg>
        <pc:spChg chg="mod">
          <ac:chgData name="Palit, Tapti" userId="dec6fbcd-7598-406a-8cbf-504d4a3bac15" providerId="ADAL" clId="{ECD42228-5B96-4A72-B268-C46DF994E6B7}" dt="2024-01-30T04:12:09.042" v="86115" actId="1076"/>
          <ac:spMkLst>
            <pc:docMk/>
            <pc:sldMk cId="1295696398" sldId="1157"/>
            <ac:spMk id="7" creationId="{4F0DD4F9-D13F-33FC-B35C-8BAD7548E011}"/>
          </ac:spMkLst>
        </pc:spChg>
        <pc:spChg chg="add mod">
          <ac:chgData name="Palit, Tapti" userId="dec6fbcd-7598-406a-8cbf-504d4a3bac15" providerId="ADAL" clId="{ECD42228-5B96-4A72-B268-C46DF994E6B7}" dt="2024-01-30T04:22:20.064" v="86210"/>
          <ac:spMkLst>
            <pc:docMk/>
            <pc:sldMk cId="1295696398" sldId="1157"/>
            <ac:spMk id="11" creationId="{9BB84EEB-420C-3494-AB9E-E2214C5148BB}"/>
          </ac:spMkLst>
        </pc:spChg>
        <pc:spChg chg="add mod">
          <ac:chgData name="Palit, Tapti" userId="dec6fbcd-7598-406a-8cbf-504d4a3bac15" providerId="ADAL" clId="{ECD42228-5B96-4A72-B268-C46DF994E6B7}" dt="2024-01-30T04:28:26.968" v="86322"/>
          <ac:spMkLst>
            <pc:docMk/>
            <pc:sldMk cId="1295696398" sldId="1157"/>
            <ac:spMk id="13" creationId="{705CA2A4-C03F-48DE-784A-7B35DCD0BEE8}"/>
          </ac:spMkLst>
        </pc:spChg>
        <pc:spChg chg="add mod">
          <ac:chgData name="Palit, Tapti" userId="dec6fbcd-7598-406a-8cbf-504d4a3bac15" providerId="ADAL" clId="{ECD42228-5B96-4A72-B268-C46DF994E6B7}" dt="2024-01-30T04:28:26.968" v="86322"/>
          <ac:spMkLst>
            <pc:docMk/>
            <pc:sldMk cId="1295696398" sldId="1157"/>
            <ac:spMk id="14" creationId="{7FFC0AAC-7E8A-5BAF-0C6A-3F53318A4CD3}"/>
          </ac:spMkLst>
        </pc:spChg>
        <pc:spChg chg="mod">
          <ac:chgData name="Palit, Tapti" userId="dec6fbcd-7598-406a-8cbf-504d4a3bac15" providerId="ADAL" clId="{ECD42228-5B96-4A72-B268-C46DF994E6B7}" dt="2024-01-30T04:28:26.968" v="86322"/>
          <ac:spMkLst>
            <pc:docMk/>
            <pc:sldMk cId="1295696398" sldId="1157"/>
            <ac:spMk id="16" creationId="{AE084579-5149-FD58-D23A-55FE33B1C197}"/>
          </ac:spMkLst>
        </pc:spChg>
        <pc:spChg chg="mod">
          <ac:chgData name="Palit, Tapti" userId="dec6fbcd-7598-406a-8cbf-504d4a3bac15" providerId="ADAL" clId="{ECD42228-5B96-4A72-B268-C46DF994E6B7}" dt="2024-01-30T04:28:26.968" v="86322"/>
          <ac:spMkLst>
            <pc:docMk/>
            <pc:sldMk cId="1295696398" sldId="1157"/>
            <ac:spMk id="17" creationId="{35437FF8-6CD7-2A3B-6497-5668BD0050E5}"/>
          </ac:spMkLst>
        </pc:spChg>
        <pc:spChg chg="mod">
          <ac:chgData name="Palit, Tapti" userId="dec6fbcd-7598-406a-8cbf-504d4a3bac15" providerId="ADAL" clId="{ECD42228-5B96-4A72-B268-C46DF994E6B7}" dt="2024-01-30T04:28:26.968" v="86322"/>
          <ac:spMkLst>
            <pc:docMk/>
            <pc:sldMk cId="1295696398" sldId="1157"/>
            <ac:spMk id="18" creationId="{E2443713-4378-BAC3-34DC-8312FF344195}"/>
          </ac:spMkLst>
        </pc:spChg>
        <pc:spChg chg="mod">
          <ac:chgData name="Palit, Tapti" userId="dec6fbcd-7598-406a-8cbf-504d4a3bac15" providerId="ADAL" clId="{ECD42228-5B96-4A72-B268-C46DF994E6B7}" dt="2024-01-30T04:33:13.715" v="86362" actId="207"/>
          <ac:spMkLst>
            <pc:docMk/>
            <pc:sldMk cId="1295696398" sldId="1157"/>
            <ac:spMk id="20" creationId="{9B0D18F0-8A66-E5EA-A8F0-3A06ED91206A}"/>
          </ac:spMkLst>
        </pc:spChg>
        <pc:spChg chg="mod">
          <ac:chgData name="Palit, Tapti" userId="dec6fbcd-7598-406a-8cbf-504d4a3bac15" providerId="ADAL" clId="{ECD42228-5B96-4A72-B268-C46DF994E6B7}" dt="2024-01-30T04:28:26.968" v="86322"/>
          <ac:spMkLst>
            <pc:docMk/>
            <pc:sldMk cId="1295696398" sldId="1157"/>
            <ac:spMk id="22" creationId="{651814AE-3B14-099E-78B6-7F17B1823381}"/>
          </ac:spMkLst>
        </pc:spChg>
        <pc:spChg chg="mod">
          <ac:chgData name="Palit, Tapti" userId="dec6fbcd-7598-406a-8cbf-504d4a3bac15" providerId="ADAL" clId="{ECD42228-5B96-4A72-B268-C46DF994E6B7}" dt="2024-01-30T04:28:26.968" v="86322"/>
          <ac:spMkLst>
            <pc:docMk/>
            <pc:sldMk cId="1295696398" sldId="1157"/>
            <ac:spMk id="23" creationId="{77FD10B6-F6B0-DDFC-4A0B-FA66C5869F36}"/>
          </ac:spMkLst>
        </pc:spChg>
        <pc:spChg chg="mod">
          <ac:chgData name="Palit, Tapti" userId="dec6fbcd-7598-406a-8cbf-504d4a3bac15" providerId="ADAL" clId="{ECD42228-5B96-4A72-B268-C46DF994E6B7}" dt="2024-01-30T04:28:26.968" v="86322"/>
          <ac:spMkLst>
            <pc:docMk/>
            <pc:sldMk cId="1295696398" sldId="1157"/>
            <ac:spMk id="24" creationId="{1094DDD3-42FB-BF09-328A-F0E81C3A9E72}"/>
          </ac:spMkLst>
        </pc:spChg>
        <pc:spChg chg="add mod">
          <ac:chgData name="Palit, Tapti" userId="dec6fbcd-7598-406a-8cbf-504d4a3bac15" providerId="ADAL" clId="{ECD42228-5B96-4A72-B268-C46DF994E6B7}" dt="2024-01-30T04:28:51.223" v="86328"/>
          <ac:spMkLst>
            <pc:docMk/>
            <pc:sldMk cId="1295696398" sldId="1157"/>
            <ac:spMk id="29" creationId="{81581055-AF58-F659-0B00-4F15DE3B1446}"/>
          </ac:spMkLst>
        </pc:spChg>
        <pc:spChg chg="del">
          <ac:chgData name="Palit, Tapti" userId="dec6fbcd-7598-406a-8cbf-504d4a3bac15" providerId="ADAL" clId="{ECD42228-5B96-4A72-B268-C46DF994E6B7}" dt="2024-01-30T04:28:13.582" v="86319" actId="478"/>
          <ac:spMkLst>
            <pc:docMk/>
            <pc:sldMk cId="1295696398" sldId="1157"/>
            <ac:spMk id="30" creationId="{11D4ADC7-21B9-08B4-25A4-8EEFFD3ACAF2}"/>
          </ac:spMkLst>
        </pc:spChg>
        <pc:spChg chg="add mod">
          <ac:chgData name="Palit, Tapti" userId="dec6fbcd-7598-406a-8cbf-504d4a3bac15" providerId="ADAL" clId="{ECD42228-5B96-4A72-B268-C46DF994E6B7}" dt="2024-01-30T04:29:11.638" v="86331" actId="164"/>
          <ac:spMkLst>
            <pc:docMk/>
            <pc:sldMk cId="1295696398" sldId="1157"/>
            <ac:spMk id="31" creationId="{BE1E83B6-6D69-7728-7B68-093A49BB609B}"/>
          </ac:spMkLst>
        </pc:spChg>
        <pc:spChg chg="del">
          <ac:chgData name="Palit, Tapti" userId="dec6fbcd-7598-406a-8cbf-504d4a3bac15" providerId="ADAL" clId="{ECD42228-5B96-4A72-B268-C46DF994E6B7}" dt="2024-01-30T04:28:17.399" v="86321" actId="478"/>
          <ac:spMkLst>
            <pc:docMk/>
            <pc:sldMk cId="1295696398" sldId="1157"/>
            <ac:spMk id="33" creationId="{6F8DDCDB-2BC0-4664-5DDC-E0969FF063B5}"/>
          </ac:spMkLst>
        </pc:spChg>
        <pc:spChg chg="del">
          <ac:chgData name="Palit, Tapti" userId="dec6fbcd-7598-406a-8cbf-504d4a3bac15" providerId="ADAL" clId="{ECD42228-5B96-4A72-B268-C46DF994E6B7}" dt="2024-01-30T04:28:50.753" v="86327" actId="478"/>
          <ac:spMkLst>
            <pc:docMk/>
            <pc:sldMk cId="1295696398" sldId="1157"/>
            <ac:spMk id="46" creationId="{9715DB38-9550-104E-AAEA-4D661B3F9D39}"/>
          </ac:spMkLst>
        </pc:spChg>
        <pc:grpChg chg="add mod">
          <ac:chgData name="Palit, Tapti" userId="dec6fbcd-7598-406a-8cbf-504d4a3bac15" providerId="ADAL" clId="{ECD42228-5B96-4A72-B268-C46DF994E6B7}" dt="2024-01-30T04:28:26.968" v="86322"/>
          <ac:grpSpMkLst>
            <pc:docMk/>
            <pc:sldMk cId="1295696398" sldId="1157"/>
            <ac:grpSpMk id="15" creationId="{C1BB4406-7D52-9C3D-9D00-214BAC76755B}"/>
          </ac:grpSpMkLst>
        </pc:grpChg>
        <pc:grpChg chg="add mod">
          <ac:chgData name="Palit, Tapti" userId="dec6fbcd-7598-406a-8cbf-504d4a3bac15" providerId="ADAL" clId="{ECD42228-5B96-4A72-B268-C46DF994E6B7}" dt="2024-01-30T04:29:11.638" v="86331" actId="164"/>
          <ac:grpSpMkLst>
            <pc:docMk/>
            <pc:sldMk cId="1295696398" sldId="1157"/>
            <ac:grpSpMk id="21" creationId="{9A3E2EB9-A6B3-856B-24BD-2B76CAA03A6E}"/>
          </ac:grpSpMkLst>
        </pc:grpChg>
        <pc:grpChg chg="add mod">
          <ac:chgData name="Palit, Tapti" userId="dec6fbcd-7598-406a-8cbf-504d4a3bac15" providerId="ADAL" clId="{ECD42228-5B96-4A72-B268-C46DF994E6B7}" dt="2024-01-30T04:29:11.638" v="86331" actId="164"/>
          <ac:grpSpMkLst>
            <pc:docMk/>
            <pc:sldMk cId="1295696398" sldId="1157"/>
            <ac:grpSpMk id="34" creationId="{A16EB0BD-9E68-432D-0942-16DA0097A601}"/>
          </ac:grpSpMkLst>
        </pc:grpChg>
        <pc:graphicFrameChg chg="del">
          <ac:chgData name="Palit, Tapti" userId="dec6fbcd-7598-406a-8cbf-504d4a3bac15" providerId="ADAL" clId="{ECD42228-5B96-4A72-B268-C46DF994E6B7}" dt="2024-01-30T04:28:10.659" v="86318" actId="478"/>
          <ac:graphicFrameMkLst>
            <pc:docMk/>
            <pc:sldMk cId="1295696398" sldId="1157"/>
            <ac:graphicFrameMk id="2" creationId="{4498D35B-E7A5-4947-5802-D6A575F62626}"/>
          </ac:graphicFrameMkLst>
        </pc:graphicFrameChg>
        <pc:graphicFrameChg chg="del">
          <ac:chgData name="Palit, Tapti" userId="dec6fbcd-7598-406a-8cbf-504d4a3bac15" providerId="ADAL" clId="{ECD42228-5B96-4A72-B268-C46DF994E6B7}" dt="2024-01-30T04:28:15.350" v="86320" actId="478"/>
          <ac:graphicFrameMkLst>
            <pc:docMk/>
            <pc:sldMk cId="1295696398" sldId="1157"/>
            <ac:graphicFrameMk id="28" creationId="{7A06F78A-A30D-EA99-2E4E-624D76067CB7}"/>
          </ac:graphicFrameMkLst>
        </pc:graphicFrameChg>
        <pc:cxnChg chg="mod">
          <ac:chgData name="Palit, Tapti" userId="dec6fbcd-7598-406a-8cbf-504d4a3bac15" providerId="ADAL" clId="{ECD42228-5B96-4A72-B268-C46DF994E6B7}" dt="2024-01-30T04:28:31.851" v="86323" actId="14100"/>
          <ac:cxnSpMkLst>
            <pc:docMk/>
            <pc:sldMk cId="1295696398" sldId="1157"/>
            <ac:cxnSpMk id="10" creationId="{9E94C896-B232-9692-30F5-7EADDBA316F1}"/>
          </ac:cxnSpMkLst>
        </pc:cxnChg>
        <pc:cxnChg chg="mod">
          <ac:chgData name="Palit, Tapti" userId="dec6fbcd-7598-406a-8cbf-504d4a3bac15" providerId="ADAL" clId="{ECD42228-5B96-4A72-B268-C46DF994E6B7}" dt="2024-01-30T04:28:35.858" v="86324" actId="14100"/>
          <ac:cxnSpMkLst>
            <pc:docMk/>
            <pc:sldMk cId="1295696398" sldId="1157"/>
            <ac:cxnSpMk id="12" creationId="{B7D84180-1A4B-8131-B469-70328178D2E9}"/>
          </ac:cxnSpMkLst>
        </pc:cxnChg>
        <pc:cxnChg chg="mod">
          <ac:chgData name="Palit, Tapti" userId="dec6fbcd-7598-406a-8cbf-504d4a3bac15" providerId="ADAL" clId="{ECD42228-5B96-4A72-B268-C46DF994E6B7}" dt="2024-01-30T04:28:26.968" v="86322"/>
          <ac:cxnSpMkLst>
            <pc:docMk/>
            <pc:sldMk cId="1295696398" sldId="1157"/>
            <ac:cxnSpMk id="19" creationId="{CF23B67F-D7EE-3A17-D518-AA7C9A6DAAEB}"/>
          </ac:cxnSpMkLst>
        </pc:cxnChg>
        <pc:cxnChg chg="mod">
          <ac:chgData name="Palit, Tapti" userId="dec6fbcd-7598-406a-8cbf-504d4a3bac15" providerId="ADAL" clId="{ECD42228-5B96-4A72-B268-C46DF994E6B7}" dt="2024-01-30T04:28:26.968" v="86322"/>
          <ac:cxnSpMkLst>
            <pc:docMk/>
            <pc:sldMk cId="1295696398" sldId="1157"/>
            <ac:cxnSpMk id="25" creationId="{A6BD1A5F-5349-B308-7625-A3CF34FD81ED}"/>
          </ac:cxnSpMkLst>
        </pc:cxnChg>
        <pc:cxnChg chg="add mod">
          <ac:chgData name="Palit, Tapti" userId="dec6fbcd-7598-406a-8cbf-504d4a3bac15" providerId="ADAL" clId="{ECD42228-5B96-4A72-B268-C46DF994E6B7}" dt="2024-01-30T04:29:11.638" v="86331" actId="164"/>
          <ac:cxnSpMkLst>
            <pc:docMk/>
            <pc:sldMk cId="1295696398" sldId="1157"/>
            <ac:cxnSpMk id="32" creationId="{2AAB522B-9B84-C235-B56A-5AE8CCF46C85}"/>
          </ac:cxnSpMkLst>
        </pc:cxnChg>
      </pc:sldChg>
      <pc:sldChg chg="addSp delSp modSp add mod modNotesTx">
        <pc:chgData name="Palit, Tapti" userId="dec6fbcd-7598-406a-8cbf-504d4a3bac15" providerId="ADAL" clId="{ECD42228-5B96-4A72-B268-C46DF994E6B7}" dt="2024-02-13T04:17:34.555" v="115395" actId="20577"/>
        <pc:sldMkLst>
          <pc:docMk/>
          <pc:sldMk cId="2544815816" sldId="1158"/>
        </pc:sldMkLst>
        <pc:spChg chg="mod">
          <ac:chgData name="Palit, Tapti" userId="dec6fbcd-7598-406a-8cbf-504d4a3bac15" providerId="ADAL" clId="{ECD42228-5B96-4A72-B268-C46DF994E6B7}" dt="2024-01-30T16:57:29.807" v="93325" actId="20577"/>
          <ac:spMkLst>
            <pc:docMk/>
            <pc:sldMk cId="2544815816" sldId="1158"/>
            <ac:spMk id="3" creationId="{718731F3-A54E-5387-C447-464520FADB53}"/>
          </ac:spMkLst>
        </pc:spChg>
        <pc:spChg chg="add mod">
          <ac:chgData name="Palit, Tapti" userId="dec6fbcd-7598-406a-8cbf-504d4a3bac15" providerId="ADAL" clId="{ECD42228-5B96-4A72-B268-C46DF994E6B7}" dt="2024-01-30T04:16:16.459" v="86151" actId="14100"/>
          <ac:spMkLst>
            <pc:docMk/>
            <pc:sldMk cId="2544815816" sldId="1158"/>
            <ac:spMk id="12" creationId="{B6C49699-E8C1-40E3-CAA6-2FA27CB42CC2}"/>
          </ac:spMkLst>
        </pc:spChg>
        <pc:spChg chg="add del mod">
          <ac:chgData name="Palit, Tapti" userId="dec6fbcd-7598-406a-8cbf-504d4a3bac15" providerId="ADAL" clId="{ECD42228-5B96-4A72-B268-C46DF994E6B7}" dt="2024-01-30T04:22:42.025" v="86216" actId="478"/>
          <ac:spMkLst>
            <pc:docMk/>
            <pc:sldMk cId="2544815816" sldId="1158"/>
            <ac:spMk id="17" creationId="{EF7BED94-C758-436E-F2AC-9B20015654CE}"/>
          </ac:spMkLst>
        </pc:spChg>
        <pc:spChg chg="add mod">
          <ac:chgData name="Palit, Tapti" userId="dec6fbcd-7598-406a-8cbf-504d4a3bac15" providerId="ADAL" clId="{ECD42228-5B96-4A72-B268-C46DF994E6B7}" dt="2024-01-30T04:22:42.455" v="86217"/>
          <ac:spMkLst>
            <pc:docMk/>
            <pc:sldMk cId="2544815816" sldId="1158"/>
            <ac:spMk id="18" creationId="{07A98683-A041-BB40-A283-8FD41F0D0814}"/>
          </ac:spMkLst>
        </pc:spChg>
        <pc:spChg chg="add mod">
          <ac:chgData name="Palit, Tapti" userId="dec6fbcd-7598-406a-8cbf-504d4a3bac15" providerId="ADAL" clId="{ECD42228-5B96-4A72-B268-C46DF994E6B7}" dt="2024-01-30T04:30:59.363" v="86348"/>
          <ac:spMkLst>
            <pc:docMk/>
            <pc:sldMk cId="2544815816" sldId="1158"/>
            <ac:spMk id="19" creationId="{D686AA96-1F56-3BEB-4D84-25EE51D0AF82}"/>
          </ac:spMkLst>
        </pc:spChg>
        <pc:spChg chg="mod">
          <ac:chgData name="Palit, Tapti" userId="dec6fbcd-7598-406a-8cbf-504d4a3bac15" providerId="ADAL" clId="{ECD42228-5B96-4A72-B268-C46DF994E6B7}" dt="2024-01-30T04:30:59.363" v="86348"/>
          <ac:spMkLst>
            <pc:docMk/>
            <pc:sldMk cId="2544815816" sldId="1158"/>
            <ac:spMk id="21" creationId="{4123C762-E288-4CB5-ED10-E2C829947911}"/>
          </ac:spMkLst>
        </pc:spChg>
        <pc:spChg chg="mod">
          <ac:chgData name="Palit, Tapti" userId="dec6fbcd-7598-406a-8cbf-504d4a3bac15" providerId="ADAL" clId="{ECD42228-5B96-4A72-B268-C46DF994E6B7}" dt="2024-01-30T04:30:59.363" v="86348"/>
          <ac:spMkLst>
            <pc:docMk/>
            <pc:sldMk cId="2544815816" sldId="1158"/>
            <ac:spMk id="22" creationId="{A932AEDD-A69D-F57D-37DB-CCE41AF1AC7A}"/>
          </ac:spMkLst>
        </pc:spChg>
        <pc:spChg chg="mod">
          <ac:chgData name="Palit, Tapti" userId="dec6fbcd-7598-406a-8cbf-504d4a3bac15" providerId="ADAL" clId="{ECD42228-5B96-4A72-B268-C46DF994E6B7}" dt="2024-01-30T04:30:59.363" v="86348"/>
          <ac:spMkLst>
            <pc:docMk/>
            <pc:sldMk cId="2544815816" sldId="1158"/>
            <ac:spMk id="23" creationId="{C49BC4C6-42F4-C749-F1BB-04DA689EBE43}"/>
          </ac:spMkLst>
        </pc:spChg>
        <pc:spChg chg="mod">
          <ac:chgData name="Palit, Tapti" userId="dec6fbcd-7598-406a-8cbf-504d4a3bac15" providerId="ADAL" clId="{ECD42228-5B96-4A72-B268-C46DF994E6B7}" dt="2024-01-30T04:33:23.991" v="86365" actId="207"/>
          <ac:spMkLst>
            <pc:docMk/>
            <pc:sldMk cId="2544815816" sldId="1158"/>
            <ac:spMk id="25" creationId="{79E0A71A-C25A-28D2-7EA2-4D4C3A39BF77}"/>
          </ac:spMkLst>
        </pc:spChg>
        <pc:spChg chg="add mod">
          <ac:chgData name="Palit, Tapti" userId="dec6fbcd-7598-406a-8cbf-504d4a3bac15" providerId="ADAL" clId="{ECD42228-5B96-4A72-B268-C46DF994E6B7}" dt="2024-01-30T04:30:59.363" v="86348"/>
          <ac:spMkLst>
            <pc:docMk/>
            <pc:sldMk cId="2544815816" sldId="1158"/>
            <ac:spMk id="26" creationId="{8E9AE654-55B1-906D-8B3B-F246837D5B8F}"/>
          </ac:spMkLst>
        </pc:spChg>
        <pc:spChg chg="del">
          <ac:chgData name="Palit, Tapti" userId="dec6fbcd-7598-406a-8cbf-504d4a3bac15" providerId="ADAL" clId="{ECD42228-5B96-4A72-B268-C46DF994E6B7}" dt="2024-01-30T04:30:58.571" v="86347" actId="478"/>
          <ac:spMkLst>
            <pc:docMk/>
            <pc:sldMk cId="2544815816" sldId="1158"/>
            <ac:spMk id="30" creationId="{11D4ADC7-21B9-08B4-25A4-8EEFFD3ACAF2}"/>
          </ac:spMkLst>
        </pc:spChg>
        <pc:spChg chg="mod">
          <ac:chgData name="Palit, Tapti" userId="dec6fbcd-7598-406a-8cbf-504d4a3bac15" providerId="ADAL" clId="{ECD42228-5B96-4A72-B268-C46DF994E6B7}" dt="2024-01-30T04:30:59.363" v="86348"/>
          <ac:spMkLst>
            <pc:docMk/>
            <pc:sldMk cId="2544815816" sldId="1158"/>
            <ac:spMk id="31" creationId="{BEC84326-D519-7C1E-3ABC-E186F1C615EB}"/>
          </ac:spMkLst>
        </pc:spChg>
        <pc:spChg chg="del">
          <ac:chgData name="Palit, Tapti" userId="dec6fbcd-7598-406a-8cbf-504d4a3bac15" providerId="ADAL" clId="{ECD42228-5B96-4A72-B268-C46DF994E6B7}" dt="2024-01-30T04:30:58.571" v="86347" actId="478"/>
          <ac:spMkLst>
            <pc:docMk/>
            <pc:sldMk cId="2544815816" sldId="1158"/>
            <ac:spMk id="33" creationId="{6F8DDCDB-2BC0-4664-5DDC-E0969FF063B5}"/>
          </ac:spMkLst>
        </pc:spChg>
        <pc:spChg chg="mod">
          <ac:chgData name="Palit, Tapti" userId="dec6fbcd-7598-406a-8cbf-504d4a3bac15" providerId="ADAL" clId="{ECD42228-5B96-4A72-B268-C46DF994E6B7}" dt="2024-01-30T04:30:59.363" v="86348"/>
          <ac:spMkLst>
            <pc:docMk/>
            <pc:sldMk cId="2544815816" sldId="1158"/>
            <ac:spMk id="34" creationId="{27DAA6BA-47EB-A323-8772-2CD642D97ADE}"/>
          </ac:spMkLst>
        </pc:spChg>
        <pc:spChg chg="mod">
          <ac:chgData name="Palit, Tapti" userId="dec6fbcd-7598-406a-8cbf-504d4a3bac15" providerId="ADAL" clId="{ECD42228-5B96-4A72-B268-C46DF994E6B7}" dt="2024-01-30T04:30:59.363" v="86348"/>
          <ac:spMkLst>
            <pc:docMk/>
            <pc:sldMk cId="2544815816" sldId="1158"/>
            <ac:spMk id="35" creationId="{C7B7B403-AC53-DF3A-4B27-8127268A8B17}"/>
          </ac:spMkLst>
        </pc:spChg>
        <pc:spChg chg="mod">
          <ac:chgData name="Palit, Tapti" userId="dec6fbcd-7598-406a-8cbf-504d4a3bac15" providerId="ADAL" clId="{ECD42228-5B96-4A72-B268-C46DF994E6B7}" dt="2024-01-30T04:30:59.363" v="86348"/>
          <ac:spMkLst>
            <pc:docMk/>
            <pc:sldMk cId="2544815816" sldId="1158"/>
            <ac:spMk id="36" creationId="{A70EFA75-EF0C-FB8C-5091-2A911830B4D7}"/>
          </ac:spMkLst>
        </pc:spChg>
        <pc:grpChg chg="add mod">
          <ac:chgData name="Palit, Tapti" userId="dec6fbcd-7598-406a-8cbf-504d4a3bac15" providerId="ADAL" clId="{ECD42228-5B96-4A72-B268-C46DF994E6B7}" dt="2024-01-30T04:30:59.363" v="86348"/>
          <ac:grpSpMkLst>
            <pc:docMk/>
            <pc:sldMk cId="2544815816" sldId="1158"/>
            <ac:grpSpMk id="20" creationId="{8B7A8FCE-A298-FDE9-973B-9E5002F209A6}"/>
          </ac:grpSpMkLst>
        </pc:grpChg>
        <pc:grpChg chg="add mod">
          <ac:chgData name="Palit, Tapti" userId="dec6fbcd-7598-406a-8cbf-504d4a3bac15" providerId="ADAL" clId="{ECD42228-5B96-4A72-B268-C46DF994E6B7}" dt="2024-01-30T04:30:59.363" v="86348"/>
          <ac:grpSpMkLst>
            <pc:docMk/>
            <pc:sldMk cId="2544815816" sldId="1158"/>
            <ac:grpSpMk id="27" creationId="{4478AA7B-C69F-B272-0E1C-43B70FF22552}"/>
          </ac:grpSpMkLst>
        </pc:grpChg>
        <pc:grpChg chg="mod">
          <ac:chgData name="Palit, Tapti" userId="dec6fbcd-7598-406a-8cbf-504d4a3bac15" providerId="ADAL" clId="{ECD42228-5B96-4A72-B268-C46DF994E6B7}" dt="2024-01-30T04:30:59.363" v="86348"/>
          <ac:grpSpMkLst>
            <pc:docMk/>
            <pc:sldMk cId="2544815816" sldId="1158"/>
            <ac:grpSpMk id="29" creationId="{7D83758C-90D4-130C-9626-40F50D7B0205}"/>
          </ac:grpSpMkLst>
        </pc:grpChg>
        <pc:graphicFrameChg chg="del">
          <ac:chgData name="Palit, Tapti" userId="dec6fbcd-7598-406a-8cbf-504d4a3bac15" providerId="ADAL" clId="{ECD42228-5B96-4A72-B268-C46DF994E6B7}" dt="2024-01-30T04:30:55.285" v="86346" actId="478"/>
          <ac:graphicFrameMkLst>
            <pc:docMk/>
            <pc:sldMk cId="2544815816" sldId="1158"/>
            <ac:graphicFrameMk id="2" creationId="{4498D35B-E7A5-4947-5802-D6A575F62626}"/>
          </ac:graphicFrameMkLst>
        </pc:graphicFrameChg>
        <pc:graphicFrameChg chg="del">
          <ac:chgData name="Palit, Tapti" userId="dec6fbcd-7598-406a-8cbf-504d4a3bac15" providerId="ADAL" clId="{ECD42228-5B96-4A72-B268-C46DF994E6B7}" dt="2024-01-30T04:30:58.571" v="86347" actId="478"/>
          <ac:graphicFrameMkLst>
            <pc:docMk/>
            <pc:sldMk cId="2544815816" sldId="1158"/>
            <ac:graphicFrameMk id="28" creationId="{7A06F78A-A30D-EA99-2E4E-624D76067CB7}"/>
          </ac:graphicFrameMkLst>
        </pc:graphicFrameChg>
        <pc:cxnChg chg="add mod">
          <ac:chgData name="Palit, Tapti" userId="dec6fbcd-7598-406a-8cbf-504d4a3bac15" providerId="ADAL" clId="{ECD42228-5B96-4A72-B268-C46DF994E6B7}" dt="2024-01-30T04:16:16.459" v="86151" actId="14100"/>
          <ac:cxnSpMkLst>
            <pc:docMk/>
            <pc:sldMk cId="2544815816" sldId="1158"/>
            <ac:cxnSpMk id="7" creationId="{D0C3BBED-D4C0-BE03-240B-829475293023}"/>
          </ac:cxnSpMkLst>
        </pc:cxnChg>
        <pc:cxnChg chg="mod">
          <ac:chgData name="Palit, Tapti" userId="dec6fbcd-7598-406a-8cbf-504d4a3bac15" providerId="ADAL" clId="{ECD42228-5B96-4A72-B268-C46DF994E6B7}" dt="2024-01-30T04:31:02.756" v="86349" actId="14100"/>
          <ac:cxnSpMkLst>
            <pc:docMk/>
            <pc:sldMk cId="2544815816" sldId="1158"/>
            <ac:cxnSpMk id="16" creationId="{A8382162-7596-D715-7552-7B1A7214FB3D}"/>
          </ac:cxnSpMkLst>
        </pc:cxnChg>
        <pc:cxnChg chg="mod">
          <ac:chgData name="Palit, Tapti" userId="dec6fbcd-7598-406a-8cbf-504d4a3bac15" providerId="ADAL" clId="{ECD42228-5B96-4A72-B268-C46DF994E6B7}" dt="2024-01-30T04:30:59.363" v="86348"/>
          <ac:cxnSpMkLst>
            <pc:docMk/>
            <pc:sldMk cId="2544815816" sldId="1158"/>
            <ac:cxnSpMk id="24" creationId="{445EFBBB-C398-52FC-9C9A-B85CC9A4A068}"/>
          </ac:cxnSpMkLst>
        </pc:cxnChg>
        <pc:cxnChg chg="mod">
          <ac:chgData name="Palit, Tapti" userId="dec6fbcd-7598-406a-8cbf-504d4a3bac15" providerId="ADAL" clId="{ECD42228-5B96-4A72-B268-C46DF994E6B7}" dt="2024-01-30T04:30:59.363" v="86348"/>
          <ac:cxnSpMkLst>
            <pc:docMk/>
            <pc:sldMk cId="2544815816" sldId="1158"/>
            <ac:cxnSpMk id="32" creationId="{C01FB741-4175-32D9-B86A-2EA66EA6A26D}"/>
          </ac:cxnSpMkLst>
        </pc:cxnChg>
        <pc:cxnChg chg="mod">
          <ac:chgData name="Palit, Tapti" userId="dec6fbcd-7598-406a-8cbf-504d4a3bac15" providerId="ADAL" clId="{ECD42228-5B96-4A72-B268-C46DF994E6B7}" dt="2024-01-30T04:30:59.363" v="86348"/>
          <ac:cxnSpMkLst>
            <pc:docMk/>
            <pc:sldMk cId="2544815816" sldId="1158"/>
            <ac:cxnSpMk id="37" creationId="{5AAC2608-07AF-1A5F-ECF5-2D14D7D174FD}"/>
          </ac:cxnSpMkLst>
        </pc:cxnChg>
      </pc:sldChg>
      <pc:sldChg chg="addSp delSp modSp add mod modAnim modNotesTx">
        <pc:chgData name="Palit, Tapti" userId="dec6fbcd-7598-406a-8cbf-504d4a3bac15" providerId="ADAL" clId="{ECD42228-5B96-4A72-B268-C46DF994E6B7}" dt="2024-02-09T04:53:08.265" v="104537"/>
        <pc:sldMkLst>
          <pc:docMk/>
          <pc:sldMk cId="1504973141" sldId="1159"/>
        </pc:sldMkLst>
        <pc:spChg chg="mod">
          <ac:chgData name="Palit, Tapti" userId="dec6fbcd-7598-406a-8cbf-504d4a3bac15" providerId="ADAL" clId="{ECD42228-5B96-4A72-B268-C46DF994E6B7}" dt="2024-01-30T16:57:58.001" v="93402" actId="20577"/>
          <ac:spMkLst>
            <pc:docMk/>
            <pc:sldMk cId="1504973141" sldId="1159"/>
            <ac:spMk id="3" creationId="{718731F3-A54E-5387-C447-464520FADB53}"/>
          </ac:spMkLst>
        </pc:spChg>
        <pc:spChg chg="mod">
          <ac:chgData name="Palit, Tapti" userId="dec6fbcd-7598-406a-8cbf-504d4a3bac15" providerId="ADAL" clId="{ECD42228-5B96-4A72-B268-C46DF994E6B7}" dt="2024-01-30T04:17:20.662" v="86160" actId="113"/>
          <ac:spMkLst>
            <pc:docMk/>
            <pc:sldMk cId="1504973141" sldId="1159"/>
            <ac:spMk id="6" creationId="{CDF54C75-8E57-C212-0645-30E19DBAEFC3}"/>
          </ac:spMkLst>
        </pc:spChg>
        <pc:spChg chg="del">
          <ac:chgData name="Palit, Tapti" userId="dec6fbcd-7598-406a-8cbf-504d4a3bac15" providerId="ADAL" clId="{ECD42228-5B96-4A72-B268-C46DF994E6B7}" dt="2024-01-30T04:16:52.070" v="86155" actId="478"/>
          <ac:spMkLst>
            <pc:docMk/>
            <pc:sldMk cId="1504973141" sldId="1159"/>
            <ac:spMk id="12" creationId="{B6C49699-E8C1-40E3-CAA6-2FA27CB42CC2}"/>
          </ac:spMkLst>
        </pc:spChg>
        <pc:spChg chg="add mod">
          <ac:chgData name="Palit, Tapti" userId="dec6fbcd-7598-406a-8cbf-504d4a3bac15" providerId="ADAL" clId="{ECD42228-5B96-4A72-B268-C46DF994E6B7}" dt="2024-01-30T04:31:41.510" v="86353" actId="1076"/>
          <ac:spMkLst>
            <pc:docMk/>
            <pc:sldMk cId="1504973141" sldId="1159"/>
            <ac:spMk id="13" creationId="{42DC4EA1-29EF-F962-4964-C18648DFECB6}"/>
          </ac:spMkLst>
        </pc:spChg>
        <pc:spChg chg="add mod">
          <ac:chgData name="Palit, Tapti" userId="dec6fbcd-7598-406a-8cbf-504d4a3bac15" providerId="ADAL" clId="{ECD42228-5B96-4A72-B268-C46DF994E6B7}" dt="2024-01-30T04:22:45.112" v="86218"/>
          <ac:spMkLst>
            <pc:docMk/>
            <pc:sldMk cId="1504973141" sldId="1159"/>
            <ac:spMk id="18" creationId="{A46C7CA4-BE9A-80A0-C9E9-8D1FC1D621B6}"/>
          </ac:spMkLst>
        </pc:spChg>
        <pc:spChg chg="add mod">
          <ac:chgData name="Palit, Tapti" userId="dec6fbcd-7598-406a-8cbf-504d4a3bac15" providerId="ADAL" clId="{ECD42228-5B96-4A72-B268-C46DF994E6B7}" dt="2024-01-30T04:31:29.154" v="86351"/>
          <ac:spMkLst>
            <pc:docMk/>
            <pc:sldMk cId="1504973141" sldId="1159"/>
            <ac:spMk id="19" creationId="{EF8B2FC7-9D56-560B-23FA-42B79CB3FAD5}"/>
          </ac:spMkLst>
        </pc:spChg>
        <pc:spChg chg="mod">
          <ac:chgData name="Palit, Tapti" userId="dec6fbcd-7598-406a-8cbf-504d4a3bac15" providerId="ADAL" clId="{ECD42228-5B96-4A72-B268-C46DF994E6B7}" dt="2024-01-30T04:31:29.154" v="86351"/>
          <ac:spMkLst>
            <pc:docMk/>
            <pc:sldMk cId="1504973141" sldId="1159"/>
            <ac:spMk id="21" creationId="{3C9F4D52-9E4A-56A3-5BBD-02045481115A}"/>
          </ac:spMkLst>
        </pc:spChg>
        <pc:spChg chg="mod">
          <ac:chgData name="Palit, Tapti" userId="dec6fbcd-7598-406a-8cbf-504d4a3bac15" providerId="ADAL" clId="{ECD42228-5B96-4A72-B268-C46DF994E6B7}" dt="2024-01-30T04:31:29.154" v="86351"/>
          <ac:spMkLst>
            <pc:docMk/>
            <pc:sldMk cId="1504973141" sldId="1159"/>
            <ac:spMk id="22" creationId="{B444C066-8DF5-D6AC-3826-6309F40B706D}"/>
          </ac:spMkLst>
        </pc:spChg>
        <pc:spChg chg="mod">
          <ac:chgData name="Palit, Tapti" userId="dec6fbcd-7598-406a-8cbf-504d4a3bac15" providerId="ADAL" clId="{ECD42228-5B96-4A72-B268-C46DF994E6B7}" dt="2024-01-30T04:31:29.154" v="86351"/>
          <ac:spMkLst>
            <pc:docMk/>
            <pc:sldMk cId="1504973141" sldId="1159"/>
            <ac:spMk id="23" creationId="{DC595769-AA51-8B62-92F7-D8AA30D84E61}"/>
          </ac:spMkLst>
        </pc:spChg>
        <pc:spChg chg="mod">
          <ac:chgData name="Palit, Tapti" userId="dec6fbcd-7598-406a-8cbf-504d4a3bac15" providerId="ADAL" clId="{ECD42228-5B96-4A72-B268-C46DF994E6B7}" dt="2024-01-30T04:33:27.607" v="86366" actId="207"/>
          <ac:spMkLst>
            <pc:docMk/>
            <pc:sldMk cId="1504973141" sldId="1159"/>
            <ac:spMk id="25" creationId="{5462C415-FEEC-5D30-5CB6-F9099BC71033}"/>
          </ac:spMkLst>
        </pc:spChg>
        <pc:spChg chg="add mod">
          <ac:chgData name="Palit, Tapti" userId="dec6fbcd-7598-406a-8cbf-504d4a3bac15" providerId="ADAL" clId="{ECD42228-5B96-4A72-B268-C46DF994E6B7}" dt="2024-01-30T04:31:29.154" v="86351"/>
          <ac:spMkLst>
            <pc:docMk/>
            <pc:sldMk cId="1504973141" sldId="1159"/>
            <ac:spMk id="26" creationId="{1FF1A4F4-92F6-9796-B2A9-198E729094A3}"/>
          </ac:spMkLst>
        </pc:spChg>
        <pc:spChg chg="del">
          <ac:chgData name="Palit, Tapti" userId="dec6fbcd-7598-406a-8cbf-504d4a3bac15" providerId="ADAL" clId="{ECD42228-5B96-4A72-B268-C46DF994E6B7}" dt="2024-01-30T04:31:20.588" v="86350" actId="478"/>
          <ac:spMkLst>
            <pc:docMk/>
            <pc:sldMk cId="1504973141" sldId="1159"/>
            <ac:spMk id="30" creationId="{11D4ADC7-21B9-08B4-25A4-8EEFFD3ACAF2}"/>
          </ac:spMkLst>
        </pc:spChg>
        <pc:spChg chg="mod">
          <ac:chgData name="Palit, Tapti" userId="dec6fbcd-7598-406a-8cbf-504d4a3bac15" providerId="ADAL" clId="{ECD42228-5B96-4A72-B268-C46DF994E6B7}" dt="2024-01-30T04:31:29.154" v="86351"/>
          <ac:spMkLst>
            <pc:docMk/>
            <pc:sldMk cId="1504973141" sldId="1159"/>
            <ac:spMk id="31" creationId="{F43D43D9-E362-F28C-6B24-6373B754A2D1}"/>
          </ac:spMkLst>
        </pc:spChg>
        <pc:spChg chg="del">
          <ac:chgData name="Palit, Tapti" userId="dec6fbcd-7598-406a-8cbf-504d4a3bac15" providerId="ADAL" clId="{ECD42228-5B96-4A72-B268-C46DF994E6B7}" dt="2024-01-30T04:31:20.588" v="86350" actId="478"/>
          <ac:spMkLst>
            <pc:docMk/>
            <pc:sldMk cId="1504973141" sldId="1159"/>
            <ac:spMk id="33" creationId="{6F8DDCDB-2BC0-4664-5DDC-E0969FF063B5}"/>
          </ac:spMkLst>
        </pc:spChg>
        <pc:spChg chg="mod">
          <ac:chgData name="Palit, Tapti" userId="dec6fbcd-7598-406a-8cbf-504d4a3bac15" providerId="ADAL" clId="{ECD42228-5B96-4A72-B268-C46DF994E6B7}" dt="2024-01-30T04:31:29.154" v="86351"/>
          <ac:spMkLst>
            <pc:docMk/>
            <pc:sldMk cId="1504973141" sldId="1159"/>
            <ac:spMk id="34" creationId="{78EDD1AC-ECE6-AD20-EC86-0D164F892EBA}"/>
          </ac:spMkLst>
        </pc:spChg>
        <pc:spChg chg="mod">
          <ac:chgData name="Palit, Tapti" userId="dec6fbcd-7598-406a-8cbf-504d4a3bac15" providerId="ADAL" clId="{ECD42228-5B96-4A72-B268-C46DF994E6B7}" dt="2024-01-30T04:31:29.154" v="86351"/>
          <ac:spMkLst>
            <pc:docMk/>
            <pc:sldMk cId="1504973141" sldId="1159"/>
            <ac:spMk id="35" creationId="{AAA245A5-32B6-64DE-670D-8BC0ECEECBCE}"/>
          </ac:spMkLst>
        </pc:spChg>
        <pc:spChg chg="mod">
          <ac:chgData name="Palit, Tapti" userId="dec6fbcd-7598-406a-8cbf-504d4a3bac15" providerId="ADAL" clId="{ECD42228-5B96-4A72-B268-C46DF994E6B7}" dt="2024-01-30T04:31:29.154" v="86351"/>
          <ac:spMkLst>
            <pc:docMk/>
            <pc:sldMk cId="1504973141" sldId="1159"/>
            <ac:spMk id="36" creationId="{9ED9EA0C-9DBF-0233-24FF-BD594284144E}"/>
          </ac:spMkLst>
        </pc:spChg>
        <pc:grpChg chg="add mod">
          <ac:chgData name="Palit, Tapti" userId="dec6fbcd-7598-406a-8cbf-504d4a3bac15" providerId="ADAL" clId="{ECD42228-5B96-4A72-B268-C46DF994E6B7}" dt="2024-01-30T04:31:29.154" v="86351"/>
          <ac:grpSpMkLst>
            <pc:docMk/>
            <pc:sldMk cId="1504973141" sldId="1159"/>
            <ac:grpSpMk id="20" creationId="{1499E568-8D53-294B-16C6-66D9E71B3516}"/>
          </ac:grpSpMkLst>
        </pc:grpChg>
        <pc:grpChg chg="add mod">
          <ac:chgData name="Palit, Tapti" userId="dec6fbcd-7598-406a-8cbf-504d4a3bac15" providerId="ADAL" clId="{ECD42228-5B96-4A72-B268-C46DF994E6B7}" dt="2024-01-30T04:31:29.154" v="86351"/>
          <ac:grpSpMkLst>
            <pc:docMk/>
            <pc:sldMk cId="1504973141" sldId="1159"/>
            <ac:grpSpMk id="27" creationId="{0A452196-963B-D844-854F-F0E08A8978C8}"/>
          </ac:grpSpMkLst>
        </pc:grpChg>
        <pc:grpChg chg="mod">
          <ac:chgData name="Palit, Tapti" userId="dec6fbcd-7598-406a-8cbf-504d4a3bac15" providerId="ADAL" clId="{ECD42228-5B96-4A72-B268-C46DF994E6B7}" dt="2024-01-30T04:31:29.154" v="86351"/>
          <ac:grpSpMkLst>
            <pc:docMk/>
            <pc:sldMk cId="1504973141" sldId="1159"/>
            <ac:grpSpMk id="29" creationId="{EDCC6A11-2360-69A9-1FF5-225D00D6BCD0}"/>
          </ac:grpSpMkLst>
        </pc:grpChg>
        <pc:graphicFrameChg chg="del">
          <ac:chgData name="Palit, Tapti" userId="dec6fbcd-7598-406a-8cbf-504d4a3bac15" providerId="ADAL" clId="{ECD42228-5B96-4A72-B268-C46DF994E6B7}" dt="2024-01-30T04:31:20.588" v="86350" actId="478"/>
          <ac:graphicFrameMkLst>
            <pc:docMk/>
            <pc:sldMk cId="1504973141" sldId="1159"/>
            <ac:graphicFrameMk id="2" creationId="{4498D35B-E7A5-4947-5802-D6A575F62626}"/>
          </ac:graphicFrameMkLst>
        </pc:graphicFrameChg>
        <pc:graphicFrameChg chg="del">
          <ac:chgData name="Palit, Tapti" userId="dec6fbcd-7598-406a-8cbf-504d4a3bac15" providerId="ADAL" clId="{ECD42228-5B96-4A72-B268-C46DF994E6B7}" dt="2024-01-30T04:31:20.588" v="86350" actId="478"/>
          <ac:graphicFrameMkLst>
            <pc:docMk/>
            <pc:sldMk cId="1504973141" sldId="1159"/>
            <ac:graphicFrameMk id="28" creationId="{7A06F78A-A30D-EA99-2E4E-624D76067CB7}"/>
          </ac:graphicFrameMkLst>
        </pc:graphicFrameChg>
        <pc:cxnChg chg="del mod">
          <ac:chgData name="Palit, Tapti" userId="dec6fbcd-7598-406a-8cbf-504d4a3bac15" providerId="ADAL" clId="{ECD42228-5B96-4A72-B268-C46DF994E6B7}" dt="2024-01-30T04:16:52.070" v="86155" actId="478"/>
          <ac:cxnSpMkLst>
            <pc:docMk/>
            <pc:sldMk cId="1504973141" sldId="1159"/>
            <ac:cxnSpMk id="7" creationId="{D0C3BBED-D4C0-BE03-240B-829475293023}"/>
          </ac:cxnSpMkLst>
        </pc:cxnChg>
        <pc:cxnChg chg="mod">
          <ac:chgData name="Palit, Tapti" userId="dec6fbcd-7598-406a-8cbf-504d4a3bac15" providerId="ADAL" clId="{ECD42228-5B96-4A72-B268-C46DF994E6B7}" dt="2024-01-30T04:31:34.851" v="86352" actId="14100"/>
          <ac:cxnSpMkLst>
            <pc:docMk/>
            <pc:sldMk cId="1504973141" sldId="1159"/>
            <ac:cxnSpMk id="16" creationId="{A8382162-7596-D715-7552-7B1A7214FB3D}"/>
          </ac:cxnSpMkLst>
        </pc:cxnChg>
        <pc:cxnChg chg="mod">
          <ac:chgData name="Palit, Tapti" userId="dec6fbcd-7598-406a-8cbf-504d4a3bac15" providerId="ADAL" clId="{ECD42228-5B96-4A72-B268-C46DF994E6B7}" dt="2024-01-30T04:31:29.154" v="86351"/>
          <ac:cxnSpMkLst>
            <pc:docMk/>
            <pc:sldMk cId="1504973141" sldId="1159"/>
            <ac:cxnSpMk id="24" creationId="{09C43B5B-9246-4D5E-7DD7-7DFF10C1E1DF}"/>
          </ac:cxnSpMkLst>
        </pc:cxnChg>
        <pc:cxnChg chg="mod">
          <ac:chgData name="Palit, Tapti" userId="dec6fbcd-7598-406a-8cbf-504d4a3bac15" providerId="ADAL" clId="{ECD42228-5B96-4A72-B268-C46DF994E6B7}" dt="2024-01-30T04:31:29.154" v="86351"/>
          <ac:cxnSpMkLst>
            <pc:docMk/>
            <pc:sldMk cId="1504973141" sldId="1159"/>
            <ac:cxnSpMk id="32" creationId="{7B9514FD-5F3E-DF59-28E7-333C2794CF26}"/>
          </ac:cxnSpMkLst>
        </pc:cxnChg>
        <pc:cxnChg chg="mod">
          <ac:chgData name="Palit, Tapti" userId="dec6fbcd-7598-406a-8cbf-504d4a3bac15" providerId="ADAL" clId="{ECD42228-5B96-4A72-B268-C46DF994E6B7}" dt="2024-01-30T04:31:29.154" v="86351"/>
          <ac:cxnSpMkLst>
            <pc:docMk/>
            <pc:sldMk cId="1504973141" sldId="1159"/>
            <ac:cxnSpMk id="37" creationId="{5D9AA621-0916-5401-BF05-25B5654E0765}"/>
          </ac:cxnSpMkLst>
        </pc:cxnChg>
      </pc:sldChg>
      <pc:sldChg chg="addSp delSp modSp add mod modAnim modNotesTx">
        <pc:chgData name="Palit, Tapti" userId="dec6fbcd-7598-406a-8cbf-504d4a3bac15" providerId="ADAL" clId="{ECD42228-5B96-4A72-B268-C46DF994E6B7}" dt="2024-02-09T04:53:16.247" v="104538"/>
        <pc:sldMkLst>
          <pc:docMk/>
          <pc:sldMk cId="2764160988" sldId="1160"/>
        </pc:sldMkLst>
        <pc:spChg chg="mod">
          <ac:chgData name="Palit, Tapti" userId="dec6fbcd-7598-406a-8cbf-504d4a3bac15" providerId="ADAL" clId="{ECD42228-5B96-4A72-B268-C46DF994E6B7}" dt="2024-01-30T07:11:03.194" v="90857" actId="113"/>
          <ac:spMkLst>
            <pc:docMk/>
            <pc:sldMk cId="2764160988" sldId="1160"/>
            <ac:spMk id="6" creationId="{CDF54C75-8E57-C212-0645-30E19DBAEFC3}"/>
          </ac:spMkLst>
        </pc:spChg>
        <pc:spChg chg="add mod">
          <ac:chgData name="Palit, Tapti" userId="dec6fbcd-7598-406a-8cbf-504d4a3bac15" providerId="ADAL" clId="{ECD42228-5B96-4A72-B268-C46DF994E6B7}" dt="2024-01-30T04:18:05.091" v="86164"/>
          <ac:spMkLst>
            <pc:docMk/>
            <pc:sldMk cId="2764160988" sldId="1160"/>
            <ac:spMk id="12" creationId="{CF1F6C14-23A7-62A4-120C-BE80FE7AE636}"/>
          </ac:spMkLst>
        </pc:spChg>
        <pc:spChg chg="del">
          <ac:chgData name="Palit, Tapti" userId="dec6fbcd-7598-406a-8cbf-504d4a3bac15" providerId="ADAL" clId="{ECD42228-5B96-4A72-B268-C46DF994E6B7}" dt="2024-01-30T04:17:58.494" v="86163" actId="478"/>
          <ac:spMkLst>
            <pc:docMk/>
            <pc:sldMk cId="2764160988" sldId="1160"/>
            <ac:spMk id="13" creationId="{42DC4EA1-29EF-F962-4964-C18648DFECB6}"/>
          </ac:spMkLst>
        </pc:spChg>
        <pc:spChg chg="add mod">
          <ac:chgData name="Palit, Tapti" userId="dec6fbcd-7598-406a-8cbf-504d4a3bac15" providerId="ADAL" clId="{ECD42228-5B96-4A72-B268-C46DF994E6B7}" dt="2024-01-30T04:22:46.943" v="86219"/>
          <ac:spMkLst>
            <pc:docMk/>
            <pc:sldMk cId="2764160988" sldId="1160"/>
            <ac:spMk id="15" creationId="{005E526F-A9D1-0FC9-A87E-FFE41826A999}"/>
          </ac:spMkLst>
        </pc:spChg>
        <pc:spChg chg="add mod">
          <ac:chgData name="Palit, Tapti" userId="dec6fbcd-7598-406a-8cbf-504d4a3bac15" providerId="ADAL" clId="{ECD42228-5B96-4A72-B268-C46DF994E6B7}" dt="2024-01-30T04:32:00.145" v="86355"/>
          <ac:spMkLst>
            <pc:docMk/>
            <pc:sldMk cId="2764160988" sldId="1160"/>
            <ac:spMk id="17" creationId="{80B499C8-8366-DC00-8A38-A0E913BE507B}"/>
          </ac:spMkLst>
        </pc:spChg>
        <pc:spChg chg="mod">
          <ac:chgData name="Palit, Tapti" userId="dec6fbcd-7598-406a-8cbf-504d4a3bac15" providerId="ADAL" clId="{ECD42228-5B96-4A72-B268-C46DF994E6B7}" dt="2024-01-30T04:32:00.145" v="86355"/>
          <ac:spMkLst>
            <pc:docMk/>
            <pc:sldMk cId="2764160988" sldId="1160"/>
            <ac:spMk id="19" creationId="{8A10E346-2EB8-6E42-88B3-DC46622A3581}"/>
          </ac:spMkLst>
        </pc:spChg>
        <pc:spChg chg="mod">
          <ac:chgData name="Palit, Tapti" userId="dec6fbcd-7598-406a-8cbf-504d4a3bac15" providerId="ADAL" clId="{ECD42228-5B96-4A72-B268-C46DF994E6B7}" dt="2024-01-30T04:32:00.145" v="86355"/>
          <ac:spMkLst>
            <pc:docMk/>
            <pc:sldMk cId="2764160988" sldId="1160"/>
            <ac:spMk id="20" creationId="{EF5E2AF6-EF88-5A41-E104-2E7EA8D41026}"/>
          </ac:spMkLst>
        </pc:spChg>
        <pc:spChg chg="mod">
          <ac:chgData name="Palit, Tapti" userId="dec6fbcd-7598-406a-8cbf-504d4a3bac15" providerId="ADAL" clId="{ECD42228-5B96-4A72-B268-C46DF994E6B7}" dt="2024-01-30T04:32:00.145" v="86355"/>
          <ac:spMkLst>
            <pc:docMk/>
            <pc:sldMk cId="2764160988" sldId="1160"/>
            <ac:spMk id="21" creationId="{CD2141C7-CDBC-791F-6329-346DB820D17D}"/>
          </ac:spMkLst>
        </pc:spChg>
        <pc:spChg chg="mod">
          <ac:chgData name="Palit, Tapti" userId="dec6fbcd-7598-406a-8cbf-504d4a3bac15" providerId="ADAL" clId="{ECD42228-5B96-4A72-B268-C46DF994E6B7}" dt="2024-01-30T04:33:31.852" v="86367" actId="207"/>
          <ac:spMkLst>
            <pc:docMk/>
            <pc:sldMk cId="2764160988" sldId="1160"/>
            <ac:spMk id="23" creationId="{102C9E76-5FFD-3A3C-5798-40138E9B2B22}"/>
          </ac:spMkLst>
        </pc:spChg>
        <pc:spChg chg="add mod">
          <ac:chgData name="Palit, Tapti" userId="dec6fbcd-7598-406a-8cbf-504d4a3bac15" providerId="ADAL" clId="{ECD42228-5B96-4A72-B268-C46DF994E6B7}" dt="2024-01-30T04:32:00.145" v="86355"/>
          <ac:spMkLst>
            <pc:docMk/>
            <pc:sldMk cId="2764160988" sldId="1160"/>
            <ac:spMk id="24" creationId="{66C05C42-F8B4-9FE4-279F-E208C60C9B9F}"/>
          </ac:spMkLst>
        </pc:spChg>
        <pc:spChg chg="mod">
          <ac:chgData name="Palit, Tapti" userId="dec6fbcd-7598-406a-8cbf-504d4a3bac15" providerId="ADAL" clId="{ECD42228-5B96-4A72-B268-C46DF994E6B7}" dt="2024-01-30T04:32:00.145" v="86355"/>
          <ac:spMkLst>
            <pc:docMk/>
            <pc:sldMk cId="2764160988" sldId="1160"/>
            <ac:spMk id="27" creationId="{2E51AAA6-4751-3097-3917-F596894698B4}"/>
          </ac:spMkLst>
        </pc:spChg>
        <pc:spChg chg="del">
          <ac:chgData name="Palit, Tapti" userId="dec6fbcd-7598-406a-8cbf-504d4a3bac15" providerId="ADAL" clId="{ECD42228-5B96-4A72-B268-C46DF994E6B7}" dt="2024-01-30T04:31:53.399" v="86354" actId="478"/>
          <ac:spMkLst>
            <pc:docMk/>
            <pc:sldMk cId="2764160988" sldId="1160"/>
            <ac:spMk id="30" creationId="{11D4ADC7-21B9-08B4-25A4-8EEFFD3ACAF2}"/>
          </ac:spMkLst>
        </pc:spChg>
        <pc:spChg chg="mod">
          <ac:chgData name="Palit, Tapti" userId="dec6fbcd-7598-406a-8cbf-504d4a3bac15" providerId="ADAL" clId="{ECD42228-5B96-4A72-B268-C46DF994E6B7}" dt="2024-01-30T04:32:00.145" v="86355"/>
          <ac:spMkLst>
            <pc:docMk/>
            <pc:sldMk cId="2764160988" sldId="1160"/>
            <ac:spMk id="31" creationId="{61BF53F0-922B-5FFA-A990-DA6F000745F1}"/>
          </ac:spMkLst>
        </pc:spChg>
        <pc:spChg chg="mod">
          <ac:chgData name="Palit, Tapti" userId="dec6fbcd-7598-406a-8cbf-504d4a3bac15" providerId="ADAL" clId="{ECD42228-5B96-4A72-B268-C46DF994E6B7}" dt="2024-01-30T04:32:00.145" v="86355"/>
          <ac:spMkLst>
            <pc:docMk/>
            <pc:sldMk cId="2764160988" sldId="1160"/>
            <ac:spMk id="32" creationId="{1C8FBB1C-26A2-4D6C-CEF7-FFDE8B9C5C32}"/>
          </ac:spMkLst>
        </pc:spChg>
        <pc:spChg chg="del">
          <ac:chgData name="Palit, Tapti" userId="dec6fbcd-7598-406a-8cbf-504d4a3bac15" providerId="ADAL" clId="{ECD42228-5B96-4A72-B268-C46DF994E6B7}" dt="2024-01-30T04:31:53.399" v="86354" actId="478"/>
          <ac:spMkLst>
            <pc:docMk/>
            <pc:sldMk cId="2764160988" sldId="1160"/>
            <ac:spMk id="33" creationId="{6F8DDCDB-2BC0-4664-5DDC-E0969FF063B5}"/>
          </ac:spMkLst>
        </pc:spChg>
        <pc:spChg chg="mod">
          <ac:chgData name="Palit, Tapti" userId="dec6fbcd-7598-406a-8cbf-504d4a3bac15" providerId="ADAL" clId="{ECD42228-5B96-4A72-B268-C46DF994E6B7}" dt="2024-01-30T04:32:00.145" v="86355"/>
          <ac:spMkLst>
            <pc:docMk/>
            <pc:sldMk cId="2764160988" sldId="1160"/>
            <ac:spMk id="34" creationId="{A75A8990-693E-42A8-E52B-FFE8B9A42B56}"/>
          </ac:spMkLst>
        </pc:spChg>
        <pc:grpChg chg="add mod">
          <ac:chgData name="Palit, Tapti" userId="dec6fbcd-7598-406a-8cbf-504d4a3bac15" providerId="ADAL" clId="{ECD42228-5B96-4A72-B268-C46DF994E6B7}" dt="2024-01-30T04:32:00.145" v="86355"/>
          <ac:grpSpMkLst>
            <pc:docMk/>
            <pc:sldMk cId="2764160988" sldId="1160"/>
            <ac:grpSpMk id="18" creationId="{858141A3-53C7-F7CF-1C42-ABFCFB285381}"/>
          </ac:grpSpMkLst>
        </pc:grpChg>
        <pc:grpChg chg="add mod">
          <ac:chgData name="Palit, Tapti" userId="dec6fbcd-7598-406a-8cbf-504d4a3bac15" providerId="ADAL" clId="{ECD42228-5B96-4A72-B268-C46DF994E6B7}" dt="2024-01-30T04:32:00.145" v="86355"/>
          <ac:grpSpMkLst>
            <pc:docMk/>
            <pc:sldMk cId="2764160988" sldId="1160"/>
            <ac:grpSpMk id="25" creationId="{F0ED4DE9-AB6C-545C-1500-AD7C4D7FBCA4}"/>
          </ac:grpSpMkLst>
        </pc:grpChg>
        <pc:grpChg chg="mod">
          <ac:chgData name="Palit, Tapti" userId="dec6fbcd-7598-406a-8cbf-504d4a3bac15" providerId="ADAL" clId="{ECD42228-5B96-4A72-B268-C46DF994E6B7}" dt="2024-01-30T04:32:00.145" v="86355"/>
          <ac:grpSpMkLst>
            <pc:docMk/>
            <pc:sldMk cId="2764160988" sldId="1160"/>
            <ac:grpSpMk id="26" creationId="{3A855B2A-8BF3-147A-F5EA-672408CF6ECA}"/>
          </ac:grpSpMkLst>
        </pc:grpChg>
        <pc:graphicFrameChg chg="del">
          <ac:chgData name="Palit, Tapti" userId="dec6fbcd-7598-406a-8cbf-504d4a3bac15" providerId="ADAL" clId="{ECD42228-5B96-4A72-B268-C46DF994E6B7}" dt="2024-01-30T04:31:53.399" v="86354" actId="478"/>
          <ac:graphicFrameMkLst>
            <pc:docMk/>
            <pc:sldMk cId="2764160988" sldId="1160"/>
            <ac:graphicFrameMk id="2" creationId="{4498D35B-E7A5-4947-5802-D6A575F62626}"/>
          </ac:graphicFrameMkLst>
        </pc:graphicFrameChg>
        <pc:graphicFrameChg chg="del">
          <ac:chgData name="Palit, Tapti" userId="dec6fbcd-7598-406a-8cbf-504d4a3bac15" providerId="ADAL" clId="{ECD42228-5B96-4A72-B268-C46DF994E6B7}" dt="2024-01-30T04:31:53.399" v="86354" actId="478"/>
          <ac:graphicFrameMkLst>
            <pc:docMk/>
            <pc:sldMk cId="2764160988" sldId="1160"/>
            <ac:graphicFrameMk id="28" creationId="{7A06F78A-A30D-EA99-2E4E-624D76067CB7}"/>
          </ac:graphicFrameMkLst>
        </pc:graphicFrameChg>
        <pc:cxnChg chg="add mod">
          <ac:chgData name="Palit, Tapti" userId="dec6fbcd-7598-406a-8cbf-504d4a3bac15" providerId="ADAL" clId="{ECD42228-5B96-4A72-B268-C46DF994E6B7}" dt="2024-01-30T04:18:05.091" v="86164"/>
          <ac:cxnSpMkLst>
            <pc:docMk/>
            <pc:sldMk cId="2764160988" sldId="1160"/>
            <ac:cxnSpMk id="7" creationId="{B21D1E2B-E1B7-EC1C-ABCC-1447B563CFE3}"/>
          </ac:cxnSpMkLst>
        </pc:cxnChg>
        <pc:cxnChg chg="mod">
          <ac:chgData name="Palit, Tapti" userId="dec6fbcd-7598-406a-8cbf-504d4a3bac15" providerId="ADAL" clId="{ECD42228-5B96-4A72-B268-C46DF994E6B7}" dt="2024-01-30T04:32:03.525" v="86356" actId="14100"/>
          <ac:cxnSpMkLst>
            <pc:docMk/>
            <pc:sldMk cId="2764160988" sldId="1160"/>
            <ac:cxnSpMk id="16" creationId="{A8382162-7596-D715-7552-7B1A7214FB3D}"/>
          </ac:cxnSpMkLst>
        </pc:cxnChg>
        <pc:cxnChg chg="mod">
          <ac:chgData name="Palit, Tapti" userId="dec6fbcd-7598-406a-8cbf-504d4a3bac15" providerId="ADAL" clId="{ECD42228-5B96-4A72-B268-C46DF994E6B7}" dt="2024-01-30T04:32:00.145" v="86355"/>
          <ac:cxnSpMkLst>
            <pc:docMk/>
            <pc:sldMk cId="2764160988" sldId="1160"/>
            <ac:cxnSpMk id="22" creationId="{87D4B149-6660-CFCF-FD3B-8A83D36B867D}"/>
          </ac:cxnSpMkLst>
        </pc:cxnChg>
        <pc:cxnChg chg="mod">
          <ac:chgData name="Palit, Tapti" userId="dec6fbcd-7598-406a-8cbf-504d4a3bac15" providerId="ADAL" clId="{ECD42228-5B96-4A72-B268-C46DF994E6B7}" dt="2024-01-30T04:32:00.145" v="86355"/>
          <ac:cxnSpMkLst>
            <pc:docMk/>
            <pc:sldMk cId="2764160988" sldId="1160"/>
            <ac:cxnSpMk id="29" creationId="{0B90340E-2934-C3CC-41C6-E540810B64CC}"/>
          </ac:cxnSpMkLst>
        </pc:cxnChg>
        <pc:cxnChg chg="mod">
          <ac:chgData name="Palit, Tapti" userId="dec6fbcd-7598-406a-8cbf-504d4a3bac15" providerId="ADAL" clId="{ECD42228-5B96-4A72-B268-C46DF994E6B7}" dt="2024-01-30T04:32:00.145" v="86355"/>
          <ac:cxnSpMkLst>
            <pc:docMk/>
            <pc:sldMk cId="2764160988" sldId="1160"/>
            <ac:cxnSpMk id="35" creationId="{CF57001A-B92C-0E6C-8573-1717AF026062}"/>
          </ac:cxnSpMkLst>
        </pc:cxnChg>
      </pc:sldChg>
      <pc:sldChg chg="addSp delSp modSp add mod modNotesTx">
        <pc:chgData name="Palit, Tapti" userId="dec6fbcd-7598-406a-8cbf-504d4a3bac15" providerId="ADAL" clId="{ECD42228-5B96-4A72-B268-C46DF994E6B7}" dt="2024-01-30T04:33:35.192" v="86368" actId="207"/>
        <pc:sldMkLst>
          <pc:docMk/>
          <pc:sldMk cId="126122317" sldId="1161"/>
        </pc:sldMkLst>
        <pc:spChg chg="add mod">
          <ac:chgData name="Palit, Tapti" userId="dec6fbcd-7598-406a-8cbf-504d4a3bac15" providerId="ADAL" clId="{ECD42228-5B96-4A72-B268-C46DF994E6B7}" dt="2024-01-30T04:18:44.071" v="86167"/>
          <ac:spMkLst>
            <pc:docMk/>
            <pc:sldMk cId="126122317" sldId="1161"/>
            <ac:spMk id="13" creationId="{7E65D451-6208-66A7-7A51-0BE6BB927E4D}"/>
          </ac:spMkLst>
        </pc:spChg>
        <pc:spChg chg="add mod">
          <ac:chgData name="Palit, Tapti" userId="dec6fbcd-7598-406a-8cbf-504d4a3bac15" providerId="ADAL" clId="{ECD42228-5B96-4A72-B268-C46DF994E6B7}" dt="2024-01-30T04:18:44.071" v="86167"/>
          <ac:spMkLst>
            <pc:docMk/>
            <pc:sldMk cId="126122317" sldId="1161"/>
            <ac:spMk id="15" creationId="{1197BE9B-4E0B-75C7-DAF2-EB3E4D87498E}"/>
          </ac:spMkLst>
        </pc:spChg>
        <pc:spChg chg="add mod">
          <ac:chgData name="Palit, Tapti" userId="dec6fbcd-7598-406a-8cbf-504d4a3bac15" providerId="ADAL" clId="{ECD42228-5B96-4A72-B268-C46DF994E6B7}" dt="2024-01-30T04:19:15.899" v="86170" actId="692"/>
          <ac:spMkLst>
            <pc:docMk/>
            <pc:sldMk cId="126122317" sldId="1161"/>
            <ac:spMk id="17" creationId="{1E55F39E-290D-2E18-EB2F-C2E786E6B97F}"/>
          </ac:spMkLst>
        </pc:spChg>
        <pc:spChg chg="add mod">
          <ac:chgData name="Palit, Tapti" userId="dec6fbcd-7598-406a-8cbf-504d4a3bac15" providerId="ADAL" clId="{ECD42228-5B96-4A72-B268-C46DF994E6B7}" dt="2024-01-30T04:19:02.797" v="86168"/>
          <ac:spMkLst>
            <pc:docMk/>
            <pc:sldMk cId="126122317" sldId="1161"/>
            <ac:spMk id="18" creationId="{B4C32A63-B97C-479E-3703-2355FEAD3C33}"/>
          </ac:spMkLst>
        </pc:spChg>
        <pc:spChg chg="add mod">
          <ac:chgData name="Palit, Tapti" userId="dec6fbcd-7598-406a-8cbf-504d4a3bac15" providerId="ADAL" clId="{ECD42228-5B96-4A72-B268-C46DF994E6B7}" dt="2024-01-30T04:22:48.851" v="86220"/>
          <ac:spMkLst>
            <pc:docMk/>
            <pc:sldMk cId="126122317" sldId="1161"/>
            <ac:spMk id="19" creationId="{D9CB0CEB-07D3-75DB-8159-B5634D097E61}"/>
          </ac:spMkLst>
        </pc:spChg>
        <pc:spChg chg="add mod">
          <ac:chgData name="Palit, Tapti" userId="dec6fbcd-7598-406a-8cbf-504d4a3bac15" providerId="ADAL" clId="{ECD42228-5B96-4A72-B268-C46DF994E6B7}" dt="2024-01-30T04:32:45.819" v="86358"/>
          <ac:spMkLst>
            <pc:docMk/>
            <pc:sldMk cId="126122317" sldId="1161"/>
            <ac:spMk id="20" creationId="{46270D6E-9ED2-6530-0C51-118C1744BEED}"/>
          </ac:spMkLst>
        </pc:spChg>
        <pc:spChg chg="mod">
          <ac:chgData name="Palit, Tapti" userId="dec6fbcd-7598-406a-8cbf-504d4a3bac15" providerId="ADAL" clId="{ECD42228-5B96-4A72-B268-C46DF994E6B7}" dt="2024-01-30T04:32:45.819" v="86358"/>
          <ac:spMkLst>
            <pc:docMk/>
            <pc:sldMk cId="126122317" sldId="1161"/>
            <ac:spMk id="22" creationId="{4AEDE09B-8779-8162-95C8-B78B80680B06}"/>
          </ac:spMkLst>
        </pc:spChg>
        <pc:spChg chg="mod">
          <ac:chgData name="Palit, Tapti" userId="dec6fbcd-7598-406a-8cbf-504d4a3bac15" providerId="ADAL" clId="{ECD42228-5B96-4A72-B268-C46DF994E6B7}" dt="2024-01-30T04:32:45.819" v="86358"/>
          <ac:spMkLst>
            <pc:docMk/>
            <pc:sldMk cId="126122317" sldId="1161"/>
            <ac:spMk id="23" creationId="{936AB2D0-20D3-B626-F156-C2BC6529A9B0}"/>
          </ac:spMkLst>
        </pc:spChg>
        <pc:spChg chg="mod">
          <ac:chgData name="Palit, Tapti" userId="dec6fbcd-7598-406a-8cbf-504d4a3bac15" providerId="ADAL" clId="{ECD42228-5B96-4A72-B268-C46DF994E6B7}" dt="2024-01-30T04:32:45.819" v="86358"/>
          <ac:spMkLst>
            <pc:docMk/>
            <pc:sldMk cId="126122317" sldId="1161"/>
            <ac:spMk id="24" creationId="{C765977B-FC2E-C825-319B-F41053B53748}"/>
          </ac:spMkLst>
        </pc:spChg>
        <pc:spChg chg="mod">
          <ac:chgData name="Palit, Tapti" userId="dec6fbcd-7598-406a-8cbf-504d4a3bac15" providerId="ADAL" clId="{ECD42228-5B96-4A72-B268-C46DF994E6B7}" dt="2024-01-30T04:33:35.192" v="86368" actId="207"/>
          <ac:spMkLst>
            <pc:docMk/>
            <pc:sldMk cId="126122317" sldId="1161"/>
            <ac:spMk id="26" creationId="{9ED383A5-2139-40C3-649B-3E98F7727C1F}"/>
          </ac:spMkLst>
        </pc:spChg>
        <pc:spChg chg="add mod">
          <ac:chgData name="Palit, Tapti" userId="dec6fbcd-7598-406a-8cbf-504d4a3bac15" providerId="ADAL" clId="{ECD42228-5B96-4A72-B268-C46DF994E6B7}" dt="2024-01-30T04:32:45.819" v="86358"/>
          <ac:spMkLst>
            <pc:docMk/>
            <pc:sldMk cId="126122317" sldId="1161"/>
            <ac:spMk id="27" creationId="{63602BA2-DFCA-3588-9BD4-4783C47303FA}"/>
          </ac:spMkLst>
        </pc:spChg>
        <pc:spChg chg="del">
          <ac:chgData name="Palit, Tapti" userId="dec6fbcd-7598-406a-8cbf-504d4a3bac15" providerId="ADAL" clId="{ECD42228-5B96-4A72-B268-C46DF994E6B7}" dt="2024-01-30T04:32:38.590" v="86357" actId="478"/>
          <ac:spMkLst>
            <pc:docMk/>
            <pc:sldMk cId="126122317" sldId="1161"/>
            <ac:spMk id="30" creationId="{11D4ADC7-21B9-08B4-25A4-8EEFFD3ACAF2}"/>
          </ac:spMkLst>
        </pc:spChg>
        <pc:spChg chg="mod">
          <ac:chgData name="Palit, Tapti" userId="dec6fbcd-7598-406a-8cbf-504d4a3bac15" providerId="ADAL" clId="{ECD42228-5B96-4A72-B268-C46DF994E6B7}" dt="2024-01-30T04:32:45.819" v="86358"/>
          <ac:spMkLst>
            <pc:docMk/>
            <pc:sldMk cId="126122317" sldId="1161"/>
            <ac:spMk id="32" creationId="{2E3352A6-D18D-A4E0-95C8-AF11F5AF6417}"/>
          </ac:spMkLst>
        </pc:spChg>
        <pc:spChg chg="del">
          <ac:chgData name="Palit, Tapti" userId="dec6fbcd-7598-406a-8cbf-504d4a3bac15" providerId="ADAL" clId="{ECD42228-5B96-4A72-B268-C46DF994E6B7}" dt="2024-01-30T04:32:38.590" v="86357" actId="478"/>
          <ac:spMkLst>
            <pc:docMk/>
            <pc:sldMk cId="126122317" sldId="1161"/>
            <ac:spMk id="33" creationId="{6F8DDCDB-2BC0-4664-5DDC-E0969FF063B5}"/>
          </ac:spMkLst>
        </pc:spChg>
        <pc:spChg chg="mod">
          <ac:chgData name="Palit, Tapti" userId="dec6fbcd-7598-406a-8cbf-504d4a3bac15" providerId="ADAL" clId="{ECD42228-5B96-4A72-B268-C46DF994E6B7}" dt="2024-01-30T04:32:45.819" v="86358"/>
          <ac:spMkLst>
            <pc:docMk/>
            <pc:sldMk cId="126122317" sldId="1161"/>
            <ac:spMk id="35" creationId="{EB236A79-3DD0-34D3-07C5-8181265FFF6A}"/>
          </ac:spMkLst>
        </pc:spChg>
        <pc:spChg chg="mod">
          <ac:chgData name="Palit, Tapti" userId="dec6fbcd-7598-406a-8cbf-504d4a3bac15" providerId="ADAL" clId="{ECD42228-5B96-4A72-B268-C46DF994E6B7}" dt="2024-01-30T04:32:45.819" v="86358"/>
          <ac:spMkLst>
            <pc:docMk/>
            <pc:sldMk cId="126122317" sldId="1161"/>
            <ac:spMk id="36" creationId="{2612AA4E-0C86-E92C-4D0A-A5333EAC6C3A}"/>
          </ac:spMkLst>
        </pc:spChg>
        <pc:spChg chg="mod">
          <ac:chgData name="Palit, Tapti" userId="dec6fbcd-7598-406a-8cbf-504d4a3bac15" providerId="ADAL" clId="{ECD42228-5B96-4A72-B268-C46DF994E6B7}" dt="2024-01-30T04:32:45.819" v="86358"/>
          <ac:spMkLst>
            <pc:docMk/>
            <pc:sldMk cId="126122317" sldId="1161"/>
            <ac:spMk id="37" creationId="{F1FA48BD-DB39-37E9-C704-6CBE52A2DB25}"/>
          </ac:spMkLst>
        </pc:spChg>
        <pc:grpChg chg="add mod">
          <ac:chgData name="Palit, Tapti" userId="dec6fbcd-7598-406a-8cbf-504d4a3bac15" providerId="ADAL" clId="{ECD42228-5B96-4A72-B268-C46DF994E6B7}" dt="2024-01-30T04:32:45.819" v="86358"/>
          <ac:grpSpMkLst>
            <pc:docMk/>
            <pc:sldMk cId="126122317" sldId="1161"/>
            <ac:grpSpMk id="21" creationId="{8BA8ED29-C491-0708-4E8B-E683D6ECB305}"/>
          </ac:grpSpMkLst>
        </pc:grpChg>
        <pc:grpChg chg="add mod">
          <ac:chgData name="Palit, Tapti" userId="dec6fbcd-7598-406a-8cbf-504d4a3bac15" providerId="ADAL" clId="{ECD42228-5B96-4A72-B268-C46DF994E6B7}" dt="2024-01-30T04:32:45.819" v="86358"/>
          <ac:grpSpMkLst>
            <pc:docMk/>
            <pc:sldMk cId="126122317" sldId="1161"/>
            <ac:grpSpMk id="29" creationId="{BAB09A70-1D03-CFBD-58C7-D4518183F60E}"/>
          </ac:grpSpMkLst>
        </pc:grpChg>
        <pc:grpChg chg="mod">
          <ac:chgData name="Palit, Tapti" userId="dec6fbcd-7598-406a-8cbf-504d4a3bac15" providerId="ADAL" clId="{ECD42228-5B96-4A72-B268-C46DF994E6B7}" dt="2024-01-30T04:32:45.819" v="86358"/>
          <ac:grpSpMkLst>
            <pc:docMk/>
            <pc:sldMk cId="126122317" sldId="1161"/>
            <ac:grpSpMk id="31" creationId="{99A61BE5-600B-9E50-89E2-F46650A80C22}"/>
          </ac:grpSpMkLst>
        </pc:grpChg>
        <pc:graphicFrameChg chg="del">
          <ac:chgData name="Palit, Tapti" userId="dec6fbcd-7598-406a-8cbf-504d4a3bac15" providerId="ADAL" clId="{ECD42228-5B96-4A72-B268-C46DF994E6B7}" dt="2024-01-30T04:32:38.590" v="86357" actId="478"/>
          <ac:graphicFrameMkLst>
            <pc:docMk/>
            <pc:sldMk cId="126122317" sldId="1161"/>
            <ac:graphicFrameMk id="2" creationId="{4498D35B-E7A5-4947-5802-D6A575F62626}"/>
          </ac:graphicFrameMkLst>
        </pc:graphicFrameChg>
        <pc:graphicFrameChg chg="del">
          <ac:chgData name="Palit, Tapti" userId="dec6fbcd-7598-406a-8cbf-504d4a3bac15" providerId="ADAL" clId="{ECD42228-5B96-4A72-B268-C46DF994E6B7}" dt="2024-01-30T04:32:38.590" v="86357" actId="478"/>
          <ac:graphicFrameMkLst>
            <pc:docMk/>
            <pc:sldMk cId="126122317" sldId="1161"/>
            <ac:graphicFrameMk id="28" creationId="{7A06F78A-A30D-EA99-2E4E-624D76067CB7}"/>
          </ac:graphicFrameMkLst>
        </pc:graphicFrameChg>
        <pc:cxnChg chg="mod">
          <ac:chgData name="Palit, Tapti" userId="dec6fbcd-7598-406a-8cbf-504d4a3bac15" providerId="ADAL" clId="{ECD42228-5B96-4A72-B268-C46DF994E6B7}" dt="2024-01-30T04:32:50.108" v="86359" actId="14100"/>
          <ac:cxnSpMkLst>
            <pc:docMk/>
            <pc:sldMk cId="126122317" sldId="1161"/>
            <ac:cxnSpMk id="16" creationId="{A8382162-7596-D715-7552-7B1A7214FB3D}"/>
          </ac:cxnSpMkLst>
        </pc:cxnChg>
        <pc:cxnChg chg="mod">
          <ac:chgData name="Palit, Tapti" userId="dec6fbcd-7598-406a-8cbf-504d4a3bac15" providerId="ADAL" clId="{ECD42228-5B96-4A72-B268-C46DF994E6B7}" dt="2024-01-30T04:32:45.819" v="86358"/>
          <ac:cxnSpMkLst>
            <pc:docMk/>
            <pc:sldMk cId="126122317" sldId="1161"/>
            <ac:cxnSpMk id="25" creationId="{9B4781FE-7662-BFF5-9859-1513BC286C5D}"/>
          </ac:cxnSpMkLst>
        </pc:cxnChg>
        <pc:cxnChg chg="mod">
          <ac:chgData name="Palit, Tapti" userId="dec6fbcd-7598-406a-8cbf-504d4a3bac15" providerId="ADAL" clId="{ECD42228-5B96-4A72-B268-C46DF994E6B7}" dt="2024-01-30T04:32:45.819" v="86358"/>
          <ac:cxnSpMkLst>
            <pc:docMk/>
            <pc:sldMk cId="126122317" sldId="1161"/>
            <ac:cxnSpMk id="34" creationId="{B41AE73B-FB83-A729-9919-0A46FFE046CA}"/>
          </ac:cxnSpMkLst>
        </pc:cxnChg>
        <pc:cxnChg chg="mod">
          <ac:chgData name="Palit, Tapti" userId="dec6fbcd-7598-406a-8cbf-504d4a3bac15" providerId="ADAL" clId="{ECD42228-5B96-4A72-B268-C46DF994E6B7}" dt="2024-01-30T04:32:45.819" v="86358"/>
          <ac:cxnSpMkLst>
            <pc:docMk/>
            <pc:sldMk cId="126122317" sldId="1161"/>
            <ac:cxnSpMk id="38" creationId="{EC74784B-654B-B2AC-358F-B055A3A40900}"/>
          </ac:cxnSpMkLst>
        </pc:cxnChg>
      </pc:sldChg>
      <pc:sldChg chg="addSp delSp modSp add mod">
        <pc:chgData name="Palit, Tapti" userId="dec6fbcd-7598-406a-8cbf-504d4a3bac15" providerId="ADAL" clId="{ECD42228-5B96-4A72-B268-C46DF994E6B7}" dt="2024-02-09T04:45:18.348" v="104507" actId="478"/>
        <pc:sldMkLst>
          <pc:docMk/>
          <pc:sldMk cId="1278495068" sldId="1162"/>
        </pc:sldMkLst>
        <pc:spChg chg="del mod">
          <ac:chgData name="Palit, Tapti" userId="dec6fbcd-7598-406a-8cbf-504d4a3bac15" providerId="ADAL" clId="{ECD42228-5B96-4A72-B268-C46DF994E6B7}" dt="2024-02-09T04:45:18.348" v="104507" actId="478"/>
          <ac:spMkLst>
            <pc:docMk/>
            <pc:sldMk cId="1278495068" sldId="1162"/>
            <ac:spMk id="7" creationId="{4F0DD4F9-D13F-33FC-B35C-8BAD7548E011}"/>
          </ac:spMkLst>
        </pc:spChg>
        <pc:spChg chg="add mod">
          <ac:chgData name="Palit, Tapti" userId="dec6fbcd-7598-406a-8cbf-504d4a3bac15" providerId="ADAL" clId="{ECD42228-5B96-4A72-B268-C46DF994E6B7}" dt="2024-01-30T04:25:27.676" v="86278" actId="164"/>
          <ac:spMkLst>
            <pc:docMk/>
            <pc:sldMk cId="1278495068" sldId="1162"/>
            <ac:spMk id="9" creationId="{4C07D422-E85F-5C64-18E5-F4FAB0377851}"/>
          </ac:spMkLst>
        </pc:spChg>
        <pc:spChg chg="add mod">
          <ac:chgData name="Palit, Tapti" userId="dec6fbcd-7598-406a-8cbf-504d4a3bac15" providerId="ADAL" clId="{ECD42228-5B96-4A72-B268-C46DF994E6B7}" dt="2024-01-30T04:22:18.809" v="86209"/>
          <ac:spMkLst>
            <pc:docMk/>
            <pc:sldMk cId="1278495068" sldId="1162"/>
            <ac:spMk id="11" creationId="{D0562B1B-37A5-1C40-561A-9DABC643237D}"/>
          </ac:spMkLst>
        </pc:spChg>
        <pc:spChg chg="add mod">
          <ac:chgData name="Palit, Tapti" userId="dec6fbcd-7598-406a-8cbf-504d4a3bac15" providerId="ADAL" clId="{ECD42228-5B96-4A72-B268-C46DF994E6B7}" dt="2024-01-30T04:25:27.676" v="86278" actId="164"/>
          <ac:spMkLst>
            <pc:docMk/>
            <pc:sldMk cId="1278495068" sldId="1162"/>
            <ac:spMk id="13" creationId="{9FC00AC7-4C94-A86F-75E1-D55E40133AC5}"/>
          </ac:spMkLst>
        </pc:spChg>
        <pc:spChg chg="add mod">
          <ac:chgData name="Palit, Tapti" userId="dec6fbcd-7598-406a-8cbf-504d4a3bac15" providerId="ADAL" clId="{ECD42228-5B96-4A72-B268-C46DF994E6B7}" dt="2024-01-30T04:25:27.676" v="86278" actId="164"/>
          <ac:spMkLst>
            <pc:docMk/>
            <pc:sldMk cId="1278495068" sldId="1162"/>
            <ac:spMk id="14" creationId="{B0216CC0-61E7-6F0A-85C2-B83F385D6036}"/>
          </ac:spMkLst>
        </pc:spChg>
        <pc:spChg chg="add mod">
          <ac:chgData name="Palit, Tapti" userId="dec6fbcd-7598-406a-8cbf-504d4a3bac15" providerId="ADAL" clId="{ECD42228-5B96-4A72-B268-C46DF994E6B7}" dt="2024-01-30T04:33:10.688" v="86361" actId="207"/>
          <ac:spMkLst>
            <pc:docMk/>
            <pc:sldMk cId="1278495068" sldId="1162"/>
            <ac:spMk id="18" creationId="{0F9AFC57-516F-B32C-32E0-7D2DAF99FA60}"/>
          </ac:spMkLst>
        </pc:spChg>
        <pc:spChg chg="mod">
          <ac:chgData name="Palit, Tapti" userId="dec6fbcd-7598-406a-8cbf-504d4a3bac15" providerId="ADAL" clId="{ECD42228-5B96-4A72-B268-C46DF994E6B7}" dt="2024-01-30T04:26:20.066" v="86289" actId="14100"/>
          <ac:spMkLst>
            <pc:docMk/>
            <pc:sldMk cId="1278495068" sldId="1162"/>
            <ac:spMk id="22" creationId="{DE53CDDD-6D27-6049-4CB5-C8F63969F1FF}"/>
          </ac:spMkLst>
        </pc:spChg>
        <pc:spChg chg="mod">
          <ac:chgData name="Palit, Tapti" userId="dec6fbcd-7598-406a-8cbf-504d4a3bac15" providerId="ADAL" clId="{ECD42228-5B96-4A72-B268-C46DF994E6B7}" dt="2024-01-30T04:26:04.746" v="86284"/>
          <ac:spMkLst>
            <pc:docMk/>
            <pc:sldMk cId="1278495068" sldId="1162"/>
            <ac:spMk id="23" creationId="{FE170E20-D2C8-29A5-6B2F-9B1FD2F04D58}"/>
          </ac:spMkLst>
        </pc:spChg>
        <pc:spChg chg="mod">
          <ac:chgData name="Palit, Tapti" userId="dec6fbcd-7598-406a-8cbf-504d4a3bac15" providerId="ADAL" clId="{ECD42228-5B96-4A72-B268-C46DF994E6B7}" dt="2024-01-30T04:26:30.235" v="86292" actId="1076"/>
          <ac:spMkLst>
            <pc:docMk/>
            <pc:sldMk cId="1278495068" sldId="1162"/>
            <ac:spMk id="24" creationId="{83826539-6687-8FFB-8609-934DD8D7AEA8}"/>
          </ac:spMkLst>
        </pc:spChg>
        <pc:spChg chg="del mod">
          <ac:chgData name="Palit, Tapti" userId="dec6fbcd-7598-406a-8cbf-504d4a3bac15" providerId="ADAL" clId="{ECD42228-5B96-4A72-B268-C46DF994E6B7}" dt="2024-01-30T04:28:02.198" v="86317" actId="478"/>
          <ac:spMkLst>
            <pc:docMk/>
            <pc:sldMk cId="1278495068" sldId="1162"/>
            <ac:spMk id="26" creationId="{792CAFB3-6016-3298-7CB0-2B08DDDA8998}"/>
          </ac:spMkLst>
        </pc:spChg>
        <pc:spChg chg="add mod">
          <ac:chgData name="Palit, Tapti" userId="dec6fbcd-7598-406a-8cbf-504d4a3bac15" providerId="ADAL" clId="{ECD42228-5B96-4A72-B268-C46DF994E6B7}" dt="2024-01-30T04:29:05.088" v="86330" actId="164"/>
          <ac:spMkLst>
            <pc:docMk/>
            <pc:sldMk cId="1278495068" sldId="1162"/>
            <ac:spMk id="29" creationId="{01C3EACD-05D6-5163-F565-54CD05FEA1EB}"/>
          </ac:spMkLst>
        </pc:spChg>
        <pc:spChg chg="mod">
          <ac:chgData name="Palit, Tapti" userId="dec6fbcd-7598-406a-8cbf-504d4a3bac15" providerId="ADAL" clId="{ECD42228-5B96-4A72-B268-C46DF994E6B7}" dt="2024-01-30T04:25:52.914" v="86282" actId="1076"/>
          <ac:spMkLst>
            <pc:docMk/>
            <pc:sldMk cId="1278495068" sldId="1162"/>
            <ac:spMk id="30" creationId="{11D4ADC7-21B9-08B4-25A4-8EEFFD3ACAF2}"/>
          </ac:spMkLst>
        </pc:spChg>
        <pc:spChg chg="mod">
          <ac:chgData name="Palit, Tapti" userId="dec6fbcd-7598-406a-8cbf-504d4a3bac15" providerId="ADAL" clId="{ECD42228-5B96-4A72-B268-C46DF994E6B7}" dt="2024-01-30T04:26:56.475" v="86307" actId="1076"/>
          <ac:spMkLst>
            <pc:docMk/>
            <pc:sldMk cId="1278495068" sldId="1162"/>
            <ac:spMk id="33" creationId="{6F8DDCDB-2BC0-4664-5DDC-E0969FF063B5}"/>
          </ac:spMkLst>
        </pc:spChg>
        <pc:spChg chg="add del mod">
          <ac:chgData name="Palit, Tapti" userId="dec6fbcd-7598-406a-8cbf-504d4a3bac15" providerId="ADAL" clId="{ECD42228-5B96-4A72-B268-C46DF994E6B7}" dt="2024-01-30T04:28:46.476" v="86326" actId="478"/>
          <ac:spMkLst>
            <pc:docMk/>
            <pc:sldMk cId="1278495068" sldId="1162"/>
            <ac:spMk id="46" creationId="{9715DB38-9550-104E-AAEA-4D661B3F9D39}"/>
          </ac:spMkLst>
        </pc:spChg>
        <pc:grpChg chg="add mod">
          <ac:chgData name="Palit, Tapti" userId="dec6fbcd-7598-406a-8cbf-504d4a3bac15" providerId="ADAL" clId="{ECD42228-5B96-4A72-B268-C46DF994E6B7}" dt="2024-01-30T04:25:39.522" v="86280" actId="1076"/>
          <ac:grpSpMkLst>
            <pc:docMk/>
            <pc:sldMk cId="1278495068" sldId="1162"/>
            <ac:grpSpMk id="19" creationId="{F96C9E43-8CED-6167-98F2-2740A807DF97}"/>
          </ac:grpSpMkLst>
        </pc:grpChg>
        <pc:grpChg chg="add mod">
          <ac:chgData name="Palit, Tapti" userId="dec6fbcd-7598-406a-8cbf-504d4a3bac15" providerId="ADAL" clId="{ECD42228-5B96-4A72-B268-C46DF994E6B7}" dt="2024-01-30T04:29:05.088" v="86330" actId="164"/>
          <ac:grpSpMkLst>
            <pc:docMk/>
            <pc:sldMk cId="1278495068" sldId="1162"/>
            <ac:grpSpMk id="21" creationId="{9B128C80-A485-2C67-0D03-D782E314D842}"/>
          </ac:grpSpMkLst>
        </pc:grpChg>
        <pc:grpChg chg="add mod">
          <ac:chgData name="Palit, Tapti" userId="dec6fbcd-7598-406a-8cbf-504d4a3bac15" providerId="ADAL" clId="{ECD42228-5B96-4A72-B268-C46DF994E6B7}" dt="2024-01-30T04:29:05.088" v="86330" actId="164"/>
          <ac:grpSpMkLst>
            <pc:docMk/>
            <pc:sldMk cId="1278495068" sldId="1162"/>
            <ac:grpSpMk id="36" creationId="{E12692E4-BEE0-B0F9-7A21-BDACD45FF2C3}"/>
          </ac:grpSpMkLst>
        </pc:grpChg>
        <pc:graphicFrameChg chg="del mod">
          <ac:chgData name="Palit, Tapti" userId="dec6fbcd-7598-406a-8cbf-504d4a3bac15" providerId="ADAL" clId="{ECD42228-5B96-4A72-B268-C46DF994E6B7}" dt="2024-01-30T04:25:31.660" v="86279" actId="478"/>
          <ac:graphicFrameMkLst>
            <pc:docMk/>
            <pc:sldMk cId="1278495068" sldId="1162"/>
            <ac:graphicFrameMk id="2" creationId="{4498D35B-E7A5-4947-5802-D6A575F62626}"/>
          </ac:graphicFrameMkLst>
        </pc:graphicFrameChg>
        <pc:graphicFrameChg chg="del">
          <ac:chgData name="Palit, Tapti" userId="dec6fbcd-7598-406a-8cbf-504d4a3bac15" providerId="ADAL" clId="{ECD42228-5B96-4A72-B268-C46DF994E6B7}" dt="2024-01-30T04:26:01.119" v="86283" actId="478"/>
          <ac:graphicFrameMkLst>
            <pc:docMk/>
            <pc:sldMk cId="1278495068" sldId="1162"/>
            <ac:graphicFrameMk id="28" creationId="{7A06F78A-A30D-EA99-2E4E-624D76067CB7}"/>
          </ac:graphicFrameMkLst>
        </pc:graphicFrameChg>
        <pc:cxnChg chg="mod">
          <ac:chgData name="Palit, Tapti" userId="dec6fbcd-7598-406a-8cbf-504d4a3bac15" providerId="ADAL" clId="{ECD42228-5B96-4A72-B268-C46DF994E6B7}" dt="2024-01-30T04:25:46.161" v="86281" actId="14100"/>
          <ac:cxnSpMkLst>
            <pc:docMk/>
            <pc:sldMk cId="1278495068" sldId="1162"/>
            <ac:cxnSpMk id="10" creationId="{9E94C896-B232-9692-30F5-7EADDBA316F1}"/>
          </ac:cxnSpMkLst>
        </pc:cxnChg>
        <pc:cxnChg chg="mod">
          <ac:chgData name="Palit, Tapti" userId="dec6fbcd-7598-406a-8cbf-504d4a3bac15" providerId="ADAL" clId="{ECD42228-5B96-4A72-B268-C46DF994E6B7}" dt="2024-01-30T04:27:00.259" v="86308" actId="14100"/>
          <ac:cxnSpMkLst>
            <pc:docMk/>
            <pc:sldMk cId="1278495068" sldId="1162"/>
            <ac:cxnSpMk id="12" creationId="{B7D84180-1A4B-8131-B469-70328178D2E9}"/>
          </ac:cxnSpMkLst>
        </pc:cxnChg>
        <pc:cxnChg chg="add mod">
          <ac:chgData name="Palit, Tapti" userId="dec6fbcd-7598-406a-8cbf-504d4a3bac15" providerId="ADAL" clId="{ECD42228-5B96-4A72-B268-C46DF994E6B7}" dt="2024-01-30T04:25:27.676" v="86278" actId="164"/>
          <ac:cxnSpMkLst>
            <pc:docMk/>
            <pc:sldMk cId="1278495068" sldId="1162"/>
            <ac:cxnSpMk id="16" creationId="{8789313C-32D6-0DC1-4447-BC5D8AF1C91F}"/>
          </ac:cxnSpMkLst>
        </pc:cxnChg>
        <pc:cxnChg chg="mod">
          <ac:chgData name="Palit, Tapti" userId="dec6fbcd-7598-406a-8cbf-504d4a3bac15" providerId="ADAL" clId="{ECD42228-5B96-4A72-B268-C46DF994E6B7}" dt="2024-01-30T04:26:30.235" v="86292" actId="1076"/>
          <ac:cxnSpMkLst>
            <pc:docMk/>
            <pc:sldMk cId="1278495068" sldId="1162"/>
            <ac:cxnSpMk id="25" creationId="{6FD7B7C6-8BC1-D6D8-52D6-D2561DA611A3}"/>
          </ac:cxnSpMkLst>
        </pc:cxnChg>
        <pc:cxnChg chg="add mod">
          <ac:chgData name="Palit, Tapti" userId="dec6fbcd-7598-406a-8cbf-504d4a3bac15" providerId="ADAL" clId="{ECD42228-5B96-4A72-B268-C46DF994E6B7}" dt="2024-01-30T04:29:05.088" v="86330" actId="164"/>
          <ac:cxnSpMkLst>
            <pc:docMk/>
            <pc:sldMk cId="1278495068" sldId="1162"/>
            <ac:cxnSpMk id="31" creationId="{8559C2FA-9906-7AA3-3290-5B59DB2213EA}"/>
          </ac:cxnSpMkLst>
        </pc:cxnChg>
      </pc:sldChg>
      <pc:sldChg chg="add del">
        <pc:chgData name="Palit, Tapti" userId="dec6fbcd-7598-406a-8cbf-504d4a3bac15" providerId="ADAL" clId="{ECD42228-5B96-4A72-B268-C46DF994E6B7}" dt="2024-01-30T04:21:11.997" v="86177" actId="2890"/>
        <pc:sldMkLst>
          <pc:docMk/>
          <pc:sldMk cId="1341961615" sldId="1162"/>
        </pc:sldMkLst>
      </pc:sldChg>
      <pc:sldChg chg="add del">
        <pc:chgData name="Palit, Tapti" userId="dec6fbcd-7598-406a-8cbf-504d4a3bac15" providerId="ADAL" clId="{ECD42228-5B96-4A72-B268-C46DF994E6B7}" dt="2024-01-30T04:55:42.811" v="86850" actId="47"/>
        <pc:sldMkLst>
          <pc:docMk/>
          <pc:sldMk cId="3799121802" sldId="1163"/>
        </pc:sldMkLst>
      </pc:sldChg>
      <pc:sldChg chg="addSp delSp modSp add mod ord modAnim chgLayout modNotesTx">
        <pc:chgData name="Palit, Tapti" userId="dec6fbcd-7598-406a-8cbf-504d4a3bac15" providerId="ADAL" clId="{ECD42228-5B96-4A72-B268-C46DF994E6B7}" dt="2024-02-12T19:20:26.857" v="112399" actId="20577"/>
        <pc:sldMkLst>
          <pc:docMk/>
          <pc:sldMk cId="1810851311" sldId="1164"/>
        </pc:sldMkLst>
        <pc:spChg chg="mod">
          <ac:chgData name="Palit, Tapti" userId="dec6fbcd-7598-406a-8cbf-504d4a3bac15" providerId="ADAL" clId="{ECD42228-5B96-4A72-B268-C46DF994E6B7}" dt="2024-02-08T20:10:29.953" v="100493" actId="164"/>
          <ac:spMkLst>
            <pc:docMk/>
            <pc:sldMk cId="1810851311" sldId="1164"/>
            <ac:spMk id="2" creationId="{42C7EA38-D775-DD8F-6F3A-D93D29EF1FEB}"/>
          </ac:spMkLst>
        </pc:spChg>
        <pc:spChg chg="mod ord">
          <ac:chgData name="Palit, Tapti" userId="dec6fbcd-7598-406a-8cbf-504d4a3bac15" providerId="ADAL" clId="{ECD42228-5B96-4A72-B268-C46DF994E6B7}" dt="2024-01-30T15:54:22.941" v="92117" actId="6264"/>
          <ac:spMkLst>
            <pc:docMk/>
            <pc:sldMk cId="1810851311" sldId="1164"/>
            <ac:spMk id="3" creationId="{F41F5800-0C87-D92F-5B6B-52E096B070E2}"/>
          </ac:spMkLst>
        </pc:spChg>
        <pc:spChg chg="mod ord">
          <ac:chgData name="Palit, Tapti" userId="dec6fbcd-7598-406a-8cbf-504d4a3bac15" providerId="ADAL" clId="{ECD42228-5B96-4A72-B268-C46DF994E6B7}" dt="2024-01-30T15:54:22.941" v="92117" actId="6264"/>
          <ac:spMkLst>
            <pc:docMk/>
            <pc:sldMk cId="1810851311" sldId="1164"/>
            <ac:spMk id="4" creationId="{72B504F4-99B0-8DB2-F091-585A12AE0CD7}"/>
          </ac:spMkLst>
        </pc:spChg>
        <pc:spChg chg="mod">
          <ac:chgData name="Palit, Tapti" userId="dec6fbcd-7598-406a-8cbf-504d4a3bac15" providerId="ADAL" clId="{ECD42228-5B96-4A72-B268-C46DF994E6B7}" dt="2024-02-08T20:10:29.953" v="100493" actId="164"/>
          <ac:spMkLst>
            <pc:docMk/>
            <pc:sldMk cId="1810851311" sldId="1164"/>
            <ac:spMk id="5" creationId="{D0020646-FB66-8852-F210-D58832B911A6}"/>
          </ac:spMkLst>
        </pc:spChg>
        <pc:spChg chg="mod">
          <ac:chgData name="Palit, Tapti" userId="dec6fbcd-7598-406a-8cbf-504d4a3bac15" providerId="ADAL" clId="{ECD42228-5B96-4A72-B268-C46DF994E6B7}" dt="2024-02-08T20:10:29.953" v="100493" actId="164"/>
          <ac:spMkLst>
            <pc:docMk/>
            <pc:sldMk cId="1810851311" sldId="1164"/>
            <ac:spMk id="6" creationId="{F62142A9-E3B1-C4B7-D8DB-1883CE405314}"/>
          </ac:spMkLst>
        </pc:spChg>
        <pc:spChg chg="mod">
          <ac:chgData name="Palit, Tapti" userId="dec6fbcd-7598-406a-8cbf-504d4a3bac15" providerId="ADAL" clId="{ECD42228-5B96-4A72-B268-C46DF994E6B7}" dt="2024-02-08T20:10:29.953" v="100493" actId="164"/>
          <ac:spMkLst>
            <pc:docMk/>
            <pc:sldMk cId="1810851311" sldId="1164"/>
            <ac:spMk id="7" creationId="{4EFD8585-0F9C-03A9-4803-B753DF786B32}"/>
          </ac:spMkLst>
        </pc:spChg>
        <pc:spChg chg="mod">
          <ac:chgData name="Palit, Tapti" userId="dec6fbcd-7598-406a-8cbf-504d4a3bac15" providerId="ADAL" clId="{ECD42228-5B96-4A72-B268-C46DF994E6B7}" dt="2024-02-08T20:10:29.953" v="100493" actId="164"/>
          <ac:spMkLst>
            <pc:docMk/>
            <pc:sldMk cId="1810851311" sldId="1164"/>
            <ac:spMk id="8" creationId="{205A3CA1-08DC-09A1-8308-1DACFFAF7AAB}"/>
          </ac:spMkLst>
        </pc:spChg>
        <pc:spChg chg="mod">
          <ac:chgData name="Palit, Tapti" userId="dec6fbcd-7598-406a-8cbf-504d4a3bac15" providerId="ADAL" clId="{ECD42228-5B96-4A72-B268-C46DF994E6B7}" dt="2024-02-08T20:10:29.953" v="100493" actId="164"/>
          <ac:spMkLst>
            <pc:docMk/>
            <pc:sldMk cId="1810851311" sldId="1164"/>
            <ac:spMk id="9" creationId="{FEE50486-ED62-0211-8495-141514841F17}"/>
          </ac:spMkLst>
        </pc:spChg>
        <pc:spChg chg="add del mod">
          <ac:chgData name="Palit, Tapti" userId="dec6fbcd-7598-406a-8cbf-504d4a3bac15" providerId="ADAL" clId="{ECD42228-5B96-4A72-B268-C46DF994E6B7}" dt="2024-01-30T15:54:22.941" v="92117" actId="6264"/>
          <ac:spMkLst>
            <pc:docMk/>
            <pc:sldMk cId="1810851311" sldId="1164"/>
            <ac:spMk id="10" creationId="{908FE241-3649-5AF4-2E1E-E8D7F13F9BCA}"/>
          </ac:spMkLst>
        </pc:spChg>
        <pc:spChg chg="mod">
          <ac:chgData name="Palit, Tapti" userId="dec6fbcd-7598-406a-8cbf-504d4a3bac15" providerId="ADAL" clId="{ECD42228-5B96-4A72-B268-C46DF994E6B7}" dt="2024-02-08T20:10:29.953" v="100493" actId="164"/>
          <ac:spMkLst>
            <pc:docMk/>
            <pc:sldMk cId="1810851311" sldId="1164"/>
            <ac:spMk id="11" creationId="{5CD12B5E-EED1-D7C2-F857-A3873CADFBBF}"/>
          </ac:spMkLst>
        </pc:spChg>
        <pc:spChg chg="mod">
          <ac:chgData name="Palit, Tapti" userId="dec6fbcd-7598-406a-8cbf-504d4a3bac15" providerId="ADAL" clId="{ECD42228-5B96-4A72-B268-C46DF994E6B7}" dt="2024-02-08T20:10:29.953" v="100493" actId="164"/>
          <ac:spMkLst>
            <pc:docMk/>
            <pc:sldMk cId="1810851311" sldId="1164"/>
            <ac:spMk id="12" creationId="{333BB1BA-428F-94F5-CD81-06FB5528E221}"/>
          </ac:spMkLst>
        </pc:spChg>
        <pc:spChg chg="add del mod">
          <ac:chgData name="Palit, Tapti" userId="dec6fbcd-7598-406a-8cbf-504d4a3bac15" providerId="ADAL" clId="{ECD42228-5B96-4A72-B268-C46DF994E6B7}" dt="2024-01-30T15:54:22.941" v="92117" actId="6264"/>
          <ac:spMkLst>
            <pc:docMk/>
            <pc:sldMk cId="1810851311" sldId="1164"/>
            <ac:spMk id="13" creationId="{519D558B-0A51-4850-5346-F6F870D19526}"/>
          </ac:spMkLst>
        </pc:spChg>
        <pc:spChg chg="mod ord">
          <ac:chgData name="Palit, Tapti" userId="dec6fbcd-7598-406a-8cbf-504d4a3bac15" providerId="ADAL" clId="{ECD42228-5B96-4A72-B268-C46DF994E6B7}" dt="2024-02-12T19:19:51.590" v="112365"/>
          <ac:spMkLst>
            <pc:docMk/>
            <pc:sldMk cId="1810851311" sldId="1164"/>
            <ac:spMk id="14" creationId="{F55D1DCD-63AE-1B38-F985-84D9BB2AE721}"/>
          </ac:spMkLst>
        </pc:spChg>
        <pc:spChg chg="mod">
          <ac:chgData name="Palit, Tapti" userId="dec6fbcd-7598-406a-8cbf-504d4a3bac15" providerId="ADAL" clId="{ECD42228-5B96-4A72-B268-C46DF994E6B7}" dt="2024-02-08T20:10:29.953" v="100493" actId="164"/>
          <ac:spMkLst>
            <pc:docMk/>
            <pc:sldMk cId="1810851311" sldId="1164"/>
            <ac:spMk id="15" creationId="{632CDA17-2240-B34F-44F8-5573404E1E94}"/>
          </ac:spMkLst>
        </pc:spChg>
        <pc:spChg chg="add del mod">
          <ac:chgData name="Palit, Tapti" userId="dec6fbcd-7598-406a-8cbf-504d4a3bac15" providerId="ADAL" clId="{ECD42228-5B96-4A72-B268-C46DF994E6B7}" dt="2024-01-30T15:54:22.941" v="92117" actId="6264"/>
          <ac:spMkLst>
            <pc:docMk/>
            <pc:sldMk cId="1810851311" sldId="1164"/>
            <ac:spMk id="16" creationId="{EFC199E4-E570-147A-C994-C726802A8F36}"/>
          </ac:spMkLst>
        </pc:spChg>
        <pc:spChg chg="mod">
          <ac:chgData name="Palit, Tapti" userId="dec6fbcd-7598-406a-8cbf-504d4a3bac15" providerId="ADAL" clId="{ECD42228-5B96-4A72-B268-C46DF994E6B7}" dt="2024-02-08T20:10:29.953" v="100493" actId="164"/>
          <ac:spMkLst>
            <pc:docMk/>
            <pc:sldMk cId="1810851311" sldId="1164"/>
            <ac:spMk id="20" creationId="{E6DAEF0D-E7B1-033C-5253-509FAE79E815}"/>
          </ac:spMkLst>
        </pc:spChg>
        <pc:spChg chg="mod">
          <ac:chgData name="Palit, Tapti" userId="dec6fbcd-7598-406a-8cbf-504d4a3bac15" providerId="ADAL" clId="{ECD42228-5B96-4A72-B268-C46DF994E6B7}" dt="2024-02-08T20:10:29.953" v="100493" actId="164"/>
          <ac:spMkLst>
            <pc:docMk/>
            <pc:sldMk cId="1810851311" sldId="1164"/>
            <ac:spMk id="22" creationId="{B780F3A2-3E38-776A-B40B-BCCD258986B4}"/>
          </ac:spMkLst>
        </pc:spChg>
        <pc:spChg chg="mod">
          <ac:chgData name="Palit, Tapti" userId="dec6fbcd-7598-406a-8cbf-504d4a3bac15" providerId="ADAL" clId="{ECD42228-5B96-4A72-B268-C46DF994E6B7}" dt="2024-02-08T20:10:29.953" v="100493" actId="164"/>
          <ac:spMkLst>
            <pc:docMk/>
            <pc:sldMk cId="1810851311" sldId="1164"/>
            <ac:spMk id="24" creationId="{E1161DEA-E409-E4AE-8CD4-21309B090A89}"/>
          </ac:spMkLst>
        </pc:spChg>
        <pc:spChg chg="mod">
          <ac:chgData name="Palit, Tapti" userId="dec6fbcd-7598-406a-8cbf-504d4a3bac15" providerId="ADAL" clId="{ECD42228-5B96-4A72-B268-C46DF994E6B7}" dt="2024-02-08T20:10:29.953" v="100493" actId="164"/>
          <ac:spMkLst>
            <pc:docMk/>
            <pc:sldMk cId="1810851311" sldId="1164"/>
            <ac:spMk id="25" creationId="{363C4DD7-B853-9634-4200-0775FB68C8B7}"/>
          </ac:spMkLst>
        </pc:spChg>
        <pc:spChg chg="mod">
          <ac:chgData name="Palit, Tapti" userId="dec6fbcd-7598-406a-8cbf-504d4a3bac15" providerId="ADAL" clId="{ECD42228-5B96-4A72-B268-C46DF994E6B7}" dt="2024-02-08T20:10:29.953" v="100493" actId="164"/>
          <ac:spMkLst>
            <pc:docMk/>
            <pc:sldMk cId="1810851311" sldId="1164"/>
            <ac:spMk id="26" creationId="{8A85FE1B-0536-7F03-7274-D71C669F9823}"/>
          </ac:spMkLst>
        </pc:spChg>
        <pc:spChg chg="mod">
          <ac:chgData name="Palit, Tapti" userId="dec6fbcd-7598-406a-8cbf-504d4a3bac15" providerId="ADAL" clId="{ECD42228-5B96-4A72-B268-C46DF994E6B7}" dt="2024-02-08T20:10:29.953" v="100493" actId="164"/>
          <ac:spMkLst>
            <pc:docMk/>
            <pc:sldMk cId="1810851311" sldId="1164"/>
            <ac:spMk id="28" creationId="{BDADD76B-8B24-ED1F-D3E3-C00BFBCEDCD4}"/>
          </ac:spMkLst>
        </pc:spChg>
        <pc:grpChg chg="add mod">
          <ac:chgData name="Palit, Tapti" userId="dec6fbcd-7598-406a-8cbf-504d4a3bac15" providerId="ADAL" clId="{ECD42228-5B96-4A72-B268-C46DF994E6B7}" dt="2024-02-08T20:10:29.953" v="100493" actId="164"/>
          <ac:grpSpMkLst>
            <pc:docMk/>
            <pc:sldMk cId="1810851311" sldId="1164"/>
            <ac:grpSpMk id="4" creationId="{C5F2120E-7ADF-9CB3-2225-4E8B0D5FB5DC}"/>
          </ac:grpSpMkLst>
        </pc:grpChg>
        <pc:picChg chg="mod">
          <ac:chgData name="Palit, Tapti" userId="dec6fbcd-7598-406a-8cbf-504d4a3bac15" providerId="ADAL" clId="{ECD42228-5B96-4A72-B268-C46DF994E6B7}" dt="2024-02-08T20:10:29.953" v="100493" actId="164"/>
          <ac:picMkLst>
            <pc:docMk/>
            <pc:sldMk cId="1810851311" sldId="1164"/>
            <ac:picMk id="23" creationId="{4788B9D1-7CBD-2393-78F4-0915BE43944C}"/>
          </ac:picMkLst>
        </pc:picChg>
        <pc:picChg chg="mod">
          <ac:chgData name="Palit, Tapti" userId="dec6fbcd-7598-406a-8cbf-504d4a3bac15" providerId="ADAL" clId="{ECD42228-5B96-4A72-B268-C46DF994E6B7}" dt="2024-02-08T20:10:29.953" v="100493" actId="164"/>
          <ac:picMkLst>
            <pc:docMk/>
            <pc:sldMk cId="1810851311" sldId="1164"/>
            <ac:picMk id="1030" creationId="{DB6227DC-641D-AF79-C7C8-B6FB1065B601}"/>
          </ac:picMkLst>
        </pc:picChg>
        <pc:cxnChg chg="mod">
          <ac:chgData name="Palit, Tapti" userId="dec6fbcd-7598-406a-8cbf-504d4a3bac15" providerId="ADAL" clId="{ECD42228-5B96-4A72-B268-C46DF994E6B7}" dt="2024-02-08T20:10:29.953" v="100493" actId="164"/>
          <ac:cxnSpMkLst>
            <pc:docMk/>
            <pc:sldMk cId="1810851311" sldId="1164"/>
            <ac:cxnSpMk id="18" creationId="{CD3C22E4-CD29-B36D-D37E-6B0049B13E32}"/>
          </ac:cxnSpMkLst>
        </pc:cxnChg>
        <pc:cxnChg chg="mod">
          <ac:chgData name="Palit, Tapti" userId="dec6fbcd-7598-406a-8cbf-504d4a3bac15" providerId="ADAL" clId="{ECD42228-5B96-4A72-B268-C46DF994E6B7}" dt="2024-02-08T20:10:29.953" v="100493" actId="164"/>
          <ac:cxnSpMkLst>
            <pc:docMk/>
            <pc:sldMk cId="1810851311" sldId="1164"/>
            <ac:cxnSpMk id="19" creationId="{BB579C67-E58B-2860-D4EE-F8F94059AA6B}"/>
          </ac:cxnSpMkLst>
        </pc:cxnChg>
      </pc:sldChg>
      <pc:sldChg chg="addSp modSp add del mod">
        <pc:chgData name="Palit, Tapti" userId="dec6fbcd-7598-406a-8cbf-504d4a3bac15" providerId="ADAL" clId="{ECD42228-5B96-4A72-B268-C46DF994E6B7}" dt="2024-01-30T04:45:13.342" v="86725" actId="47"/>
        <pc:sldMkLst>
          <pc:docMk/>
          <pc:sldMk cId="2605166310" sldId="1164"/>
        </pc:sldMkLst>
        <pc:spChg chg="add mod">
          <ac:chgData name="Palit, Tapti" userId="dec6fbcd-7598-406a-8cbf-504d4a3bac15" providerId="ADAL" clId="{ECD42228-5B96-4A72-B268-C46DF994E6B7}" dt="2024-01-30T04:43:11.612" v="86675" actId="692"/>
          <ac:spMkLst>
            <pc:docMk/>
            <pc:sldMk cId="2605166310" sldId="1164"/>
            <ac:spMk id="10" creationId="{B4BAAC4D-2D74-CF8E-C902-EB344241FDFC}"/>
          </ac:spMkLst>
        </pc:spChg>
        <pc:spChg chg="mod">
          <ac:chgData name="Palit, Tapti" userId="dec6fbcd-7598-406a-8cbf-504d4a3bac15" providerId="ADAL" clId="{ECD42228-5B96-4A72-B268-C46DF994E6B7}" dt="2024-01-30T04:43:25.615" v="86723" actId="6549"/>
          <ac:spMkLst>
            <pc:docMk/>
            <pc:sldMk cId="2605166310" sldId="1164"/>
            <ac:spMk id="14" creationId="{F55D1DCD-63AE-1B38-F985-84D9BB2AE721}"/>
          </ac:spMkLst>
        </pc:spChg>
      </pc:sldChg>
      <pc:sldChg chg="add del">
        <pc:chgData name="Palit, Tapti" userId="dec6fbcd-7598-406a-8cbf-504d4a3bac15" providerId="ADAL" clId="{ECD42228-5B96-4A72-B268-C46DF994E6B7}" dt="2024-01-30T04:42:33.004" v="86632" actId="47"/>
        <pc:sldMkLst>
          <pc:docMk/>
          <pc:sldMk cId="2999738600" sldId="1164"/>
        </pc:sldMkLst>
      </pc:sldChg>
      <pc:sldChg chg="add del">
        <pc:chgData name="Palit, Tapti" userId="dec6fbcd-7598-406a-8cbf-504d4a3bac15" providerId="ADAL" clId="{ECD42228-5B96-4A72-B268-C46DF994E6B7}" dt="2024-01-30T04:46:01.094" v="86764" actId="47"/>
        <pc:sldMkLst>
          <pc:docMk/>
          <pc:sldMk cId="1763752105" sldId="1165"/>
        </pc:sldMkLst>
      </pc:sldChg>
      <pc:sldChg chg="addSp modSp add del mod">
        <pc:chgData name="Palit, Tapti" userId="dec6fbcd-7598-406a-8cbf-504d4a3bac15" providerId="ADAL" clId="{ECD42228-5B96-4A72-B268-C46DF994E6B7}" dt="2024-01-30T04:59:13.575" v="86894" actId="47"/>
        <pc:sldMkLst>
          <pc:docMk/>
          <pc:sldMk cId="1862126158" sldId="1165"/>
        </pc:sldMkLst>
        <pc:spChg chg="mod">
          <ac:chgData name="Palit, Tapti" userId="dec6fbcd-7598-406a-8cbf-504d4a3bac15" providerId="ADAL" clId="{ECD42228-5B96-4A72-B268-C46DF994E6B7}" dt="2024-01-30T04:48:23.873" v="86776"/>
          <ac:spMkLst>
            <pc:docMk/>
            <pc:sldMk cId="1862126158" sldId="1165"/>
            <ac:spMk id="10" creationId="{60578343-3247-45B1-F912-EF15944628D4}"/>
          </ac:spMkLst>
        </pc:spChg>
        <pc:spChg chg="add mod">
          <ac:chgData name="Palit, Tapti" userId="dec6fbcd-7598-406a-8cbf-504d4a3bac15" providerId="ADAL" clId="{ECD42228-5B96-4A72-B268-C46DF994E6B7}" dt="2024-01-30T04:48:08.531" v="86773" actId="14100"/>
          <ac:spMkLst>
            <pc:docMk/>
            <pc:sldMk cId="1862126158" sldId="1165"/>
            <ac:spMk id="18" creationId="{AFF2FB19-30A6-B81B-FA14-0AC66192FB7F}"/>
          </ac:spMkLst>
        </pc:spChg>
        <pc:spChg chg="mod">
          <ac:chgData name="Palit, Tapti" userId="dec6fbcd-7598-406a-8cbf-504d4a3bac15" providerId="ADAL" clId="{ECD42228-5B96-4A72-B268-C46DF994E6B7}" dt="2024-01-30T04:48:36.650" v="86778" actId="1076"/>
          <ac:spMkLst>
            <pc:docMk/>
            <pc:sldMk cId="1862126158" sldId="1165"/>
            <ac:spMk id="24" creationId="{DC9E6FBF-EDC6-38E0-5ECC-0FC22CD0B37F}"/>
          </ac:spMkLst>
        </pc:spChg>
        <pc:picChg chg="add mod">
          <ac:chgData name="Palit, Tapti" userId="dec6fbcd-7598-406a-8cbf-504d4a3bac15" providerId="ADAL" clId="{ECD42228-5B96-4A72-B268-C46DF994E6B7}" dt="2024-01-30T04:48:12.137" v="86774" actId="1076"/>
          <ac:picMkLst>
            <pc:docMk/>
            <pc:sldMk cId="1862126158" sldId="1165"/>
            <ac:picMk id="16" creationId="{4415A6DD-D087-84A4-0D7C-A6CF90FDDCBE}"/>
          </ac:picMkLst>
        </pc:picChg>
        <pc:cxnChg chg="add mod">
          <ac:chgData name="Palit, Tapti" userId="dec6fbcd-7598-406a-8cbf-504d4a3bac15" providerId="ADAL" clId="{ECD42228-5B96-4A72-B268-C46DF994E6B7}" dt="2024-01-30T04:48:16.394" v="86775" actId="14100"/>
          <ac:cxnSpMkLst>
            <pc:docMk/>
            <pc:sldMk cId="1862126158" sldId="1165"/>
            <ac:cxnSpMk id="17" creationId="{5090A208-9E3C-1688-4C94-B3827A0DD3C3}"/>
          </ac:cxnSpMkLst>
        </pc:cxnChg>
        <pc:cxnChg chg="mod">
          <ac:chgData name="Palit, Tapti" userId="dec6fbcd-7598-406a-8cbf-504d4a3bac15" providerId="ADAL" clId="{ECD42228-5B96-4A72-B268-C46DF994E6B7}" dt="2024-01-30T04:48:28.203" v="86777" actId="14100"/>
          <ac:cxnSpMkLst>
            <pc:docMk/>
            <pc:sldMk cId="1862126158" sldId="1165"/>
            <ac:cxnSpMk id="22" creationId="{9998D824-83E1-6A52-866E-EF4B4A183116}"/>
          </ac:cxnSpMkLst>
        </pc:cxnChg>
      </pc:sldChg>
      <pc:sldChg chg="addSp modSp add del mod">
        <pc:chgData name="Palit, Tapti" userId="dec6fbcd-7598-406a-8cbf-504d4a3bac15" providerId="ADAL" clId="{ECD42228-5B96-4A72-B268-C46DF994E6B7}" dt="2024-01-30T04:59:49.538" v="86897" actId="47"/>
        <pc:sldMkLst>
          <pc:docMk/>
          <pc:sldMk cId="3226294886" sldId="1166"/>
        </pc:sldMkLst>
        <pc:spChg chg="add mod">
          <ac:chgData name="Palit, Tapti" userId="dec6fbcd-7598-406a-8cbf-504d4a3bac15" providerId="ADAL" clId="{ECD42228-5B96-4A72-B268-C46DF994E6B7}" dt="2024-01-30T04:49:05.829" v="86782" actId="1076"/>
          <ac:spMkLst>
            <pc:docMk/>
            <pc:sldMk cId="3226294886" sldId="1166"/>
            <ac:spMk id="19" creationId="{CB786F15-46BE-7F76-B466-C74054E8F6FE}"/>
          </ac:spMkLst>
        </pc:spChg>
      </pc:sldChg>
      <pc:sldChg chg="addSp delSp modSp add mod ord delAnim modAnim">
        <pc:chgData name="Palit, Tapti" userId="dec6fbcd-7598-406a-8cbf-504d4a3bac15" providerId="ADAL" clId="{ECD42228-5B96-4A72-B268-C46DF994E6B7}" dt="2024-02-09T04:51:19.885" v="104531"/>
        <pc:sldMkLst>
          <pc:docMk/>
          <pc:sldMk cId="293464083" sldId="1167"/>
        </pc:sldMkLst>
        <pc:spChg chg="mod">
          <ac:chgData name="Palit, Tapti" userId="dec6fbcd-7598-406a-8cbf-504d4a3bac15" providerId="ADAL" clId="{ECD42228-5B96-4A72-B268-C46DF994E6B7}" dt="2024-01-30T16:53:51.201" v="93109" actId="20577"/>
          <ac:spMkLst>
            <pc:docMk/>
            <pc:sldMk cId="293464083" sldId="1167"/>
            <ac:spMk id="8" creationId="{3AD16BBA-9E50-9D23-3A25-A65A60C6AE84}"/>
          </ac:spMkLst>
        </pc:spChg>
        <pc:spChg chg="mod">
          <ac:chgData name="Palit, Tapti" userId="dec6fbcd-7598-406a-8cbf-504d4a3bac15" providerId="ADAL" clId="{ECD42228-5B96-4A72-B268-C46DF994E6B7}" dt="2024-01-30T05:08:40.339" v="86981" actId="692"/>
          <ac:spMkLst>
            <pc:docMk/>
            <pc:sldMk cId="293464083" sldId="1167"/>
            <ac:spMk id="12" creationId="{7744297D-948A-9D8F-3FB1-941C5FF88E08}"/>
          </ac:spMkLst>
        </pc:spChg>
        <pc:spChg chg="add del mod">
          <ac:chgData name="Palit, Tapti" userId="dec6fbcd-7598-406a-8cbf-504d4a3bac15" providerId="ADAL" clId="{ECD42228-5B96-4A72-B268-C46DF994E6B7}" dt="2024-02-09T04:41:37.366" v="104452" actId="478"/>
          <ac:spMkLst>
            <pc:docMk/>
            <pc:sldMk cId="293464083" sldId="1167"/>
            <ac:spMk id="18" creationId="{B99EC761-FD7B-E2B1-AC1F-07FBA170C14D}"/>
          </ac:spMkLst>
        </pc:spChg>
        <pc:spChg chg="add mod">
          <ac:chgData name="Palit, Tapti" userId="dec6fbcd-7598-406a-8cbf-504d4a3bac15" providerId="ADAL" clId="{ECD42228-5B96-4A72-B268-C46DF994E6B7}" dt="2024-02-08T20:37:16.363" v="100638" actId="692"/>
          <ac:spMkLst>
            <pc:docMk/>
            <pc:sldMk cId="293464083" sldId="1167"/>
            <ac:spMk id="19" creationId="{F5C6E23D-0D42-D3E9-857D-4F46975876F7}"/>
          </ac:spMkLst>
        </pc:spChg>
        <pc:spChg chg="mod">
          <ac:chgData name="Palit, Tapti" userId="dec6fbcd-7598-406a-8cbf-504d4a3bac15" providerId="ADAL" clId="{ECD42228-5B96-4A72-B268-C46DF994E6B7}" dt="2024-01-30T05:08:40.339" v="86981" actId="692"/>
          <ac:spMkLst>
            <pc:docMk/>
            <pc:sldMk cId="293464083" sldId="1167"/>
            <ac:spMk id="20" creationId="{AEBF150A-FCAA-9AC7-9FF4-170FA24F750B}"/>
          </ac:spMkLst>
        </pc:spChg>
        <pc:spChg chg="add del mod">
          <ac:chgData name="Palit, Tapti" userId="dec6fbcd-7598-406a-8cbf-504d4a3bac15" providerId="ADAL" clId="{ECD42228-5B96-4A72-B268-C46DF994E6B7}" dt="2024-02-09T04:42:01.115" v="104456" actId="478"/>
          <ac:spMkLst>
            <pc:docMk/>
            <pc:sldMk cId="293464083" sldId="1167"/>
            <ac:spMk id="21" creationId="{1B7CEF63-AABA-63DA-E51D-A03168A60A4D}"/>
          </ac:spMkLst>
        </pc:spChg>
        <pc:spChg chg="add mod">
          <ac:chgData name="Palit, Tapti" userId="dec6fbcd-7598-406a-8cbf-504d4a3bac15" providerId="ADAL" clId="{ECD42228-5B96-4A72-B268-C46DF994E6B7}" dt="2024-02-08T20:37:16.363" v="100638" actId="692"/>
          <ac:spMkLst>
            <pc:docMk/>
            <pc:sldMk cId="293464083" sldId="1167"/>
            <ac:spMk id="23" creationId="{1164B5F1-8903-A960-AEC8-2F956C1B0D6C}"/>
          </ac:spMkLst>
        </pc:spChg>
        <pc:cxnChg chg="mod">
          <ac:chgData name="Palit, Tapti" userId="dec6fbcd-7598-406a-8cbf-504d4a3bac15" providerId="ADAL" clId="{ECD42228-5B96-4A72-B268-C46DF994E6B7}" dt="2024-01-30T05:27:09.910" v="87565" actId="1037"/>
          <ac:cxnSpMkLst>
            <pc:docMk/>
            <pc:sldMk cId="293464083" sldId="1167"/>
            <ac:cxnSpMk id="7" creationId="{9859F1F9-8EB8-7EAB-CC74-B05567FB2191}"/>
          </ac:cxnSpMkLst>
        </pc:cxnChg>
      </pc:sldChg>
      <pc:sldChg chg="addSp delSp modSp add mod modAnim">
        <pc:chgData name="Palit, Tapti" userId="dec6fbcd-7598-406a-8cbf-504d4a3bac15" providerId="ADAL" clId="{ECD42228-5B96-4A72-B268-C46DF994E6B7}" dt="2024-02-09T04:57:47.374" v="104550"/>
        <pc:sldMkLst>
          <pc:docMk/>
          <pc:sldMk cId="887039276" sldId="1168"/>
        </pc:sldMkLst>
        <pc:spChg chg="mod">
          <ac:chgData name="Palit, Tapti" userId="dec6fbcd-7598-406a-8cbf-504d4a3bac15" providerId="ADAL" clId="{ECD42228-5B96-4A72-B268-C46DF994E6B7}" dt="2024-01-30T15:43:36.669" v="91831" actId="20577"/>
          <ac:spMkLst>
            <pc:docMk/>
            <pc:sldMk cId="887039276" sldId="1168"/>
            <ac:spMk id="5" creationId="{6A16820F-4E3C-D94A-AF37-38E1BA86DC74}"/>
          </ac:spMkLst>
        </pc:spChg>
        <pc:spChg chg="mod">
          <ac:chgData name="Palit, Tapti" userId="dec6fbcd-7598-406a-8cbf-504d4a3bac15" providerId="ADAL" clId="{ECD42228-5B96-4A72-B268-C46DF994E6B7}" dt="2024-01-30T16:54:00.367" v="93111" actId="20577"/>
          <ac:spMkLst>
            <pc:docMk/>
            <pc:sldMk cId="887039276" sldId="1168"/>
            <ac:spMk id="8" creationId="{3AD16BBA-9E50-9D23-3A25-A65A60C6AE84}"/>
          </ac:spMkLst>
        </pc:spChg>
        <pc:spChg chg="mod">
          <ac:chgData name="Palit, Tapti" userId="dec6fbcd-7598-406a-8cbf-504d4a3bac15" providerId="ADAL" clId="{ECD42228-5B96-4A72-B268-C46DF994E6B7}" dt="2024-01-30T15:43:08.383" v="91829" actId="20577"/>
          <ac:spMkLst>
            <pc:docMk/>
            <pc:sldMk cId="887039276" sldId="1168"/>
            <ac:spMk id="10" creationId="{60578343-3247-45B1-F912-EF15944628D4}"/>
          </ac:spMkLst>
        </pc:spChg>
        <pc:spChg chg="mod">
          <ac:chgData name="Palit, Tapti" userId="dec6fbcd-7598-406a-8cbf-504d4a3bac15" providerId="ADAL" clId="{ECD42228-5B96-4A72-B268-C46DF994E6B7}" dt="2024-01-30T05:08:51.121" v="86983" actId="692"/>
          <ac:spMkLst>
            <pc:docMk/>
            <pc:sldMk cId="887039276" sldId="1168"/>
            <ac:spMk id="12" creationId="{7744297D-948A-9D8F-3FB1-941C5FF88E08}"/>
          </ac:spMkLst>
        </pc:spChg>
        <pc:spChg chg="mod">
          <ac:chgData name="Palit, Tapti" userId="dec6fbcd-7598-406a-8cbf-504d4a3bac15" providerId="ADAL" clId="{ECD42228-5B96-4A72-B268-C46DF994E6B7}" dt="2024-01-30T05:08:51.121" v="86983" actId="692"/>
          <ac:spMkLst>
            <pc:docMk/>
            <pc:sldMk cId="887039276" sldId="1168"/>
            <ac:spMk id="20" creationId="{AEBF150A-FCAA-9AC7-9FF4-170FA24F750B}"/>
          </ac:spMkLst>
        </pc:spChg>
        <pc:spChg chg="add del mod">
          <ac:chgData name="Palit, Tapti" userId="dec6fbcd-7598-406a-8cbf-504d4a3bac15" providerId="ADAL" clId="{ECD42228-5B96-4A72-B268-C46DF994E6B7}" dt="2024-02-09T04:42:32.686" v="104462" actId="478"/>
          <ac:spMkLst>
            <pc:docMk/>
            <pc:sldMk cId="887039276" sldId="1168"/>
            <ac:spMk id="23" creationId="{A975FEEA-B50B-0049-5B77-CD10E54386E3}"/>
          </ac:spMkLst>
        </pc:spChg>
        <pc:cxnChg chg="mod">
          <ac:chgData name="Palit, Tapti" userId="dec6fbcd-7598-406a-8cbf-504d4a3bac15" providerId="ADAL" clId="{ECD42228-5B96-4A72-B268-C46DF994E6B7}" dt="2024-01-30T05:27:20.079" v="87567" actId="1037"/>
          <ac:cxnSpMkLst>
            <pc:docMk/>
            <pc:sldMk cId="887039276" sldId="1168"/>
            <ac:cxnSpMk id="7" creationId="{9859F1F9-8EB8-7EAB-CC74-B05567FB2191}"/>
          </ac:cxnSpMkLst>
        </pc:cxnChg>
        <pc:cxnChg chg="mod">
          <ac:chgData name="Palit, Tapti" userId="dec6fbcd-7598-406a-8cbf-504d4a3bac15" providerId="ADAL" clId="{ECD42228-5B96-4A72-B268-C46DF994E6B7}" dt="2024-01-30T05:05:27.317" v="86957" actId="692"/>
          <ac:cxnSpMkLst>
            <pc:docMk/>
            <pc:sldMk cId="887039276" sldId="1168"/>
            <ac:cxnSpMk id="19" creationId="{30266390-1B23-CA74-1DF2-6B4FDB019A44}"/>
          </ac:cxnSpMkLst>
        </pc:cxnChg>
        <pc:cxnChg chg="mod">
          <ac:chgData name="Palit, Tapti" userId="dec6fbcd-7598-406a-8cbf-504d4a3bac15" providerId="ADAL" clId="{ECD42228-5B96-4A72-B268-C46DF994E6B7}" dt="2024-01-30T05:05:14.871" v="86953" actId="692"/>
          <ac:cxnSpMkLst>
            <pc:docMk/>
            <pc:sldMk cId="887039276" sldId="1168"/>
            <ac:cxnSpMk id="22" creationId="{9998D824-83E1-6A52-866E-EF4B4A183116}"/>
          </ac:cxnSpMkLst>
        </pc:cxnChg>
      </pc:sldChg>
      <pc:sldChg chg="add del">
        <pc:chgData name="Palit, Tapti" userId="dec6fbcd-7598-406a-8cbf-504d4a3bac15" providerId="ADAL" clId="{ECD42228-5B96-4A72-B268-C46DF994E6B7}" dt="2024-01-30T04:59:13.575" v="86894" actId="47"/>
        <pc:sldMkLst>
          <pc:docMk/>
          <pc:sldMk cId="1284424158" sldId="1168"/>
        </pc:sldMkLst>
      </pc:sldChg>
      <pc:sldChg chg="delSp modSp add mod modAnim modNotesTx">
        <pc:chgData name="Palit, Tapti" userId="dec6fbcd-7598-406a-8cbf-504d4a3bac15" providerId="ADAL" clId="{ECD42228-5B96-4A72-B268-C46DF994E6B7}" dt="2024-02-12T19:42:30.599" v="112940" actId="5793"/>
        <pc:sldMkLst>
          <pc:docMk/>
          <pc:sldMk cId="3968215968" sldId="1169"/>
        </pc:sldMkLst>
        <pc:spChg chg="mod">
          <ac:chgData name="Palit, Tapti" userId="dec6fbcd-7598-406a-8cbf-504d4a3bac15" providerId="ADAL" clId="{ECD42228-5B96-4A72-B268-C46DF994E6B7}" dt="2024-01-30T05:19:56.771" v="87462" actId="1076"/>
          <ac:spMkLst>
            <pc:docMk/>
            <pc:sldMk cId="3968215968" sldId="1169"/>
            <ac:spMk id="2" creationId="{58F9C52F-0AE5-F439-633C-ED37D05782D8}"/>
          </ac:spMkLst>
        </pc:spChg>
        <pc:spChg chg="mod">
          <ac:chgData name="Palit, Tapti" userId="dec6fbcd-7598-406a-8cbf-504d4a3bac15" providerId="ADAL" clId="{ECD42228-5B96-4A72-B268-C46DF994E6B7}" dt="2024-01-30T15:42:36.075" v="91817" actId="207"/>
          <ac:spMkLst>
            <pc:docMk/>
            <pc:sldMk cId="3968215968" sldId="1169"/>
            <ac:spMk id="10" creationId="{60578343-3247-45B1-F912-EF15944628D4}"/>
          </ac:spMkLst>
        </pc:spChg>
        <pc:spChg chg="mod">
          <ac:chgData name="Palit, Tapti" userId="dec6fbcd-7598-406a-8cbf-504d4a3bac15" providerId="ADAL" clId="{ECD42228-5B96-4A72-B268-C46DF994E6B7}" dt="2024-01-30T05:10:10.343" v="86986" actId="692"/>
          <ac:spMkLst>
            <pc:docMk/>
            <pc:sldMk cId="3968215968" sldId="1169"/>
            <ac:spMk id="12" creationId="{7744297D-948A-9D8F-3FB1-941C5FF88E08}"/>
          </ac:spMkLst>
        </pc:spChg>
        <pc:spChg chg="mod">
          <ac:chgData name="Palit, Tapti" userId="dec6fbcd-7598-406a-8cbf-504d4a3bac15" providerId="ADAL" clId="{ECD42228-5B96-4A72-B268-C46DF994E6B7}" dt="2024-01-30T05:10:10.343" v="86986" actId="692"/>
          <ac:spMkLst>
            <pc:docMk/>
            <pc:sldMk cId="3968215968" sldId="1169"/>
            <ac:spMk id="20" creationId="{AEBF150A-FCAA-9AC7-9FF4-170FA24F750B}"/>
          </ac:spMkLst>
        </pc:spChg>
        <pc:spChg chg="del mod">
          <ac:chgData name="Palit, Tapti" userId="dec6fbcd-7598-406a-8cbf-504d4a3bac15" providerId="ADAL" clId="{ECD42228-5B96-4A72-B268-C46DF994E6B7}" dt="2024-02-09T04:46:22.432" v="104513" actId="478"/>
          <ac:spMkLst>
            <pc:docMk/>
            <pc:sldMk cId="3968215968" sldId="1169"/>
            <ac:spMk id="23" creationId="{A975FEEA-B50B-0049-5B77-CD10E54386E3}"/>
          </ac:spMkLst>
        </pc:spChg>
        <pc:cxnChg chg="mod">
          <ac:chgData name="Palit, Tapti" userId="dec6fbcd-7598-406a-8cbf-504d4a3bac15" providerId="ADAL" clId="{ECD42228-5B96-4A72-B268-C46DF994E6B7}" dt="2024-01-30T15:36:54.077" v="91645" actId="692"/>
          <ac:cxnSpMkLst>
            <pc:docMk/>
            <pc:sldMk cId="3968215968" sldId="1169"/>
            <ac:cxnSpMk id="22" creationId="{9998D824-83E1-6A52-866E-EF4B4A183116}"/>
          </ac:cxnSpMkLst>
        </pc:cxnChg>
      </pc:sldChg>
      <pc:sldChg chg="delSp modSp add mod">
        <pc:chgData name="Palit, Tapti" userId="dec6fbcd-7598-406a-8cbf-504d4a3bac15" providerId="ADAL" clId="{ECD42228-5B96-4A72-B268-C46DF994E6B7}" dt="2024-02-09T04:43:47.844" v="104494" actId="478"/>
        <pc:sldMkLst>
          <pc:docMk/>
          <pc:sldMk cId="1413220482" sldId="1170"/>
        </pc:sldMkLst>
        <pc:spChg chg="mod">
          <ac:chgData name="Palit, Tapti" userId="dec6fbcd-7598-406a-8cbf-504d4a3bac15" providerId="ADAL" clId="{ECD42228-5B96-4A72-B268-C46DF994E6B7}" dt="2024-01-30T07:08:09.586" v="90842" actId="20577"/>
          <ac:spMkLst>
            <pc:docMk/>
            <pc:sldMk cId="1413220482" sldId="1170"/>
            <ac:spMk id="5" creationId="{86FADD99-6071-9343-BD21-FF17E57C884E}"/>
          </ac:spMkLst>
        </pc:spChg>
        <pc:spChg chg="del mod">
          <ac:chgData name="Palit, Tapti" userId="dec6fbcd-7598-406a-8cbf-504d4a3bac15" providerId="ADAL" clId="{ECD42228-5B96-4A72-B268-C46DF994E6B7}" dt="2024-02-09T04:43:47.844" v="104494" actId="478"/>
          <ac:spMkLst>
            <pc:docMk/>
            <pc:sldMk cId="1413220482" sldId="1170"/>
            <ac:spMk id="7" creationId="{0A390AE2-9CE4-81EB-6315-2DE2F897D709}"/>
          </ac:spMkLst>
        </pc:spChg>
      </pc:sldChg>
      <pc:sldChg chg="addSp delSp modSp new mod setBg modClrScheme delAnim modAnim addCm chgLayout modNotesTx">
        <pc:chgData name="Palit, Tapti" userId="dec6fbcd-7598-406a-8cbf-504d4a3bac15" providerId="ADAL" clId="{ECD42228-5B96-4A72-B268-C46DF994E6B7}" dt="2024-02-13T13:27:30.167" v="116070" actId="20577"/>
        <pc:sldMkLst>
          <pc:docMk/>
          <pc:sldMk cId="951648542" sldId="1171"/>
        </pc:sldMkLst>
        <pc:spChg chg="mod ord">
          <ac:chgData name="Palit, Tapti" userId="dec6fbcd-7598-406a-8cbf-504d4a3bac15" providerId="ADAL" clId="{ECD42228-5B96-4A72-B268-C46DF994E6B7}" dt="2024-02-09T20:11:38.022" v="108772" actId="20577"/>
          <ac:spMkLst>
            <pc:docMk/>
            <pc:sldMk cId="951648542" sldId="1171"/>
            <ac:spMk id="2" creationId="{0209FF73-81B4-3932-3102-3AC1AC98F92B}"/>
          </ac:spMkLst>
        </pc:spChg>
        <pc:spChg chg="mod ord">
          <ac:chgData name="Palit, Tapti" userId="dec6fbcd-7598-406a-8cbf-504d4a3bac15" providerId="ADAL" clId="{ECD42228-5B96-4A72-B268-C46DF994E6B7}" dt="2024-02-11T18:31:43.110" v="112316" actId="20577"/>
          <ac:spMkLst>
            <pc:docMk/>
            <pc:sldMk cId="951648542" sldId="1171"/>
            <ac:spMk id="3" creationId="{0674AE50-56D5-DD9B-F0BF-672EFEBA51A0}"/>
          </ac:spMkLst>
        </pc:spChg>
        <pc:spChg chg="add del mod">
          <ac:chgData name="Palit, Tapti" userId="dec6fbcd-7598-406a-8cbf-504d4a3bac15" providerId="ADAL" clId="{ECD42228-5B96-4A72-B268-C46DF994E6B7}" dt="2024-02-09T18:31:10.759" v="107714" actId="478"/>
          <ac:spMkLst>
            <pc:docMk/>
            <pc:sldMk cId="951648542" sldId="1171"/>
            <ac:spMk id="4" creationId="{3F1B5983-DEA5-8C52-2339-1371ADAD3C0A}"/>
          </ac:spMkLst>
        </pc:spChg>
        <pc:spChg chg="mod ord">
          <ac:chgData name="Palit, Tapti" userId="dec6fbcd-7598-406a-8cbf-504d4a3bac15" providerId="ADAL" clId="{ECD42228-5B96-4A72-B268-C46DF994E6B7}" dt="2024-01-30T05:33:57.709" v="87900" actId="26606"/>
          <ac:spMkLst>
            <pc:docMk/>
            <pc:sldMk cId="951648542" sldId="1171"/>
            <ac:spMk id="4" creationId="{E74C9534-4D18-847C-5099-78274C3A6207}"/>
          </ac:spMkLst>
        </pc:spChg>
        <pc:spChg chg="add del mod">
          <ac:chgData name="Palit, Tapti" userId="dec6fbcd-7598-406a-8cbf-504d4a3bac15" providerId="ADAL" clId="{ECD42228-5B96-4A72-B268-C46DF994E6B7}" dt="2024-02-09T20:11:17.893" v="108727" actId="478"/>
          <ac:spMkLst>
            <pc:docMk/>
            <pc:sldMk cId="951648542" sldId="1171"/>
            <ac:spMk id="5" creationId="{A5EBA228-637D-A283-95B9-4E1C8D34008C}"/>
          </ac:spMkLst>
        </pc:spChg>
        <pc:spChg chg="add del mod">
          <ac:chgData name="Palit, Tapti" userId="dec6fbcd-7598-406a-8cbf-504d4a3bac15" providerId="ADAL" clId="{ECD42228-5B96-4A72-B268-C46DF994E6B7}" dt="2024-02-09T02:58:03.248" v="102752" actId="478"/>
          <ac:spMkLst>
            <pc:docMk/>
            <pc:sldMk cId="951648542" sldId="1171"/>
            <ac:spMk id="5" creationId="{AF68BAD8-BE33-95BB-334A-FEB31B6AFC81}"/>
          </ac:spMkLst>
        </pc:spChg>
        <pc:spChg chg="add mod ord">
          <ac:chgData name="Palit, Tapti" userId="dec6fbcd-7598-406a-8cbf-504d4a3bac15" providerId="ADAL" clId="{ECD42228-5B96-4A72-B268-C46DF994E6B7}" dt="2024-02-09T18:31:18.214" v="107718" actId="20577"/>
          <ac:spMkLst>
            <pc:docMk/>
            <pc:sldMk cId="951648542" sldId="1171"/>
            <ac:spMk id="6" creationId="{C44F253A-AD8E-8CE8-9F0A-2FC6C63F5AD5}"/>
          </ac:spMkLst>
        </pc:spChg>
        <pc:spChg chg="add del mod">
          <ac:chgData name="Palit, Tapti" userId="dec6fbcd-7598-406a-8cbf-504d4a3bac15" providerId="ADAL" clId="{ECD42228-5B96-4A72-B268-C46DF994E6B7}" dt="2024-02-09T18:31:13.395" v="107715" actId="478"/>
          <ac:spMkLst>
            <pc:docMk/>
            <pc:sldMk cId="951648542" sldId="1171"/>
            <ac:spMk id="7" creationId="{9250AFE4-F524-DC16-4940-51297EB4C31F}"/>
          </ac:spMkLst>
        </pc:spChg>
        <pc:spChg chg="add del mod">
          <ac:chgData name="Palit, Tapti" userId="dec6fbcd-7598-406a-8cbf-504d4a3bac15" providerId="ADAL" clId="{ECD42228-5B96-4A72-B268-C46DF994E6B7}" dt="2024-02-09T20:11:17.893" v="108727" actId="478"/>
          <ac:spMkLst>
            <pc:docMk/>
            <pc:sldMk cId="951648542" sldId="1171"/>
            <ac:spMk id="8" creationId="{0A7E8387-7096-B432-1EC7-E14CBFDFAA0D}"/>
          </ac:spMkLst>
        </pc:spChg>
        <pc:spChg chg="add del">
          <ac:chgData name="Palit, Tapti" userId="dec6fbcd-7598-406a-8cbf-504d4a3bac15" providerId="ADAL" clId="{ECD42228-5B96-4A72-B268-C46DF994E6B7}" dt="2024-01-30T05:33:55.313" v="87898" actId="26606"/>
          <ac:spMkLst>
            <pc:docMk/>
            <pc:sldMk cId="951648542" sldId="1171"/>
            <ac:spMk id="2057" creationId="{A7AE9375-4664-4DB2-922D-2782A6E439AC}"/>
          </ac:spMkLst>
        </pc:spChg>
        <pc:spChg chg="add del">
          <ac:chgData name="Palit, Tapti" userId="dec6fbcd-7598-406a-8cbf-504d4a3bac15" providerId="ADAL" clId="{ECD42228-5B96-4A72-B268-C46DF994E6B7}" dt="2024-01-30T05:33:55.313" v="87898" actId="26606"/>
          <ac:spMkLst>
            <pc:docMk/>
            <pc:sldMk cId="951648542" sldId="1171"/>
            <ac:spMk id="2061" creationId="{C87417AF-190E-4D6E-AFA6-7D3E84B0B430}"/>
          </ac:spMkLst>
        </pc:spChg>
        <pc:spChg chg="add del">
          <ac:chgData name="Palit, Tapti" userId="dec6fbcd-7598-406a-8cbf-504d4a3bac15" providerId="ADAL" clId="{ECD42228-5B96-4A72-B268-C46DF994E6B7}" dt="2024-01-30T05:33:55.313" v="87898" actId="26606"/>
          <ac:spMkLst>
            <pc:docMk/>
            <pc:sldMk cId="951648542" sldId="1171"/>
            <ac:spMk id="2063" creationId="{80B30ED8-273E-4C07-8568-2FE5CC5C483D}"/>
          </ac:spMkLst>
        </pc:spChg>
        <pc:spChg chg="add del">
          <ac:chgData name="Palit, Tapti" userId="dec6fbcd-7598-406a-8cbf-504d4a3bac15" providerId="ADAL" clId="{ECD42228-5B96-4A72-B268-C46DF994E6B7}" dt="2024-01-30T05:33:57.709" v="87900" actId="26606"/>
          <ac:spMkLst>
            <pc:docMk/>
            <pc:sldMk cId="951648542" sldId="1171"/>
            <ac:spMk id="2065" creationId="{D2B783EE-0239-4717-BBEA-8C9EAC61C824}"/>
          </ac:spMkLst>
        </pc:spChg>
        <pc:spChg chg="add del">
          <ac:chgData name="Palit, Tapti" userId="dec6fbcd-7598-406a-8cbf-504d4a3bac15" providerId="ADAL" clId="{ECD42228-5B96-4A72-B268-C46DF994E6B7}" dt="2024-01-30T05:33:57.709" v="87900" actId="26606"/>
          <ac:spMkLst>
            <pc:docMk/>
            <pc:sldMk cId="951648542" sldId="1171"/>
            <ac:spMk id="2066" creationId="{A7B99495-F43F-4D80-A44F-2CB4764EB90B}"/>
          </ac:spMkLst>
        </pc:spChg>
        <pc:spChg chg="add del">
          <ac:chgData name="Palit, Tapti" userId="dec6fbcd-7598-406a-8cbf-504d4a3bac15" providerId="ADAL" clId="{ECD42228-5B96-4A72-B268-C46DF994E6B7}" dt="2024-01-30T05:33:57.709" v="87900" actId="26606"/>
          <ac:spMkLst>
            <pc:docMk/>
            <pc:sldMk cId="951648542" sldId="1171"/>
            <ac:spMk id="2067" creationId="{70BEB1E7-2F88-40BC-B73D-42E5B6F80BFC}"/>
          </ac:spMkLst>
        </pc:spChg>
        <pc:picChg chg="add mod">
          <ac:chgData name="Palit, Tapti" userId="dec6fbcd-7598-406a-8cbf-504d4a3bac15" providerId="ADAL" clId="{ECD42228-5B96-4A72-B268-C46DF994E6B7}" dt="2024-01-30T05:33:57.709" v="87900" actId="26606"/>
          <ac:picMkLst>
            <pc:docMk/>
            <pc:sldMk cId="951648542" sldId="1171"/>
            <ac:picMk id="2050" creationId="{579B40FD-06D3-D7BB-38F1-A223E860C3CF}"/>
          </ac:picMkLst>
        </pc:picChg>
        <pc:picChg chg="add mod">
          <ac:chgData name="Palit, Tapti" userId="dec6fbcd-7598-406a-8cbf-504d4a3bac15" providerId="ADAL" clId="{ECD42228-5B96-4A72-B268-C46DF994E6B7}" dt="2024-01-30T05:33:59.710" v="87902" actId="1076"/>
          <ac:picMkLst>
            <pc:docMk/>
            <pc:sldMk cId="951648542" sldId="1171"/>
            <ac:picMk id="2052" creationId="{8000A4A5-88CB-2842-709B-27D93C376F2E}"/>
          </ac:picMkLst>
        </pc:picChg>
        <pc:cxnChg chg="add del">
          <ac:chgData name="Palit, Tapti" userId="dec6fbcd-7598-406a-8cbf-504d4a3bac15" providerId="ADAL" clId="{ECD42228-5B96-4A72-B268-C46DF994E6B7}" dt="2024-01-30T05:33:55.313" v="87898" actId="26606"/>
          <ac:cxnSpMkLst>
            <pc:docMk/>
            <pc:sldMk cId="951648542" sldId="1171"/>
            <ac:cxnSpMk id="2059" creationId="{EE504C98-6397-41C1-A8D8-2D9C4ED307E0}"/>
          </ac:cxnSpMkLst>
        </pc:cxnChg>
        <pc:extLst>
          <p:ext xmlns:p="http://schemas.openxmlformats.org/presentationml/2006/main" uri="{D6D511B9-2390-475A-947B-AFAB55BFBCF1}">
            <pc226:cmChg xmlns:pc226="http://schemas.microsoft.com/office/powerpoint/2022/06/main/command" chg="add">
              <pc226:chgData name="Palit, Tapti" userId="dec6fbcd-7598-406a-8cbf-504d4a3bac15" providerId="ADAL" clId="{ECD42228-5B96-4A72-B268-C46DF994E6B7}" dt="2024-02-11T18:32:11.032" v="112317"/>
              <pc2:cmMkLst xmlns:pc2="http://schemas.microsoft.com/office/powerpoint/2019/9/main/command">
                <pc:docMk/>
                <pc:sldMk cId="951648542" sldId="1171"/>
                <pc2:cmMk id="{5A7E8171-7A40-4C22-9AB1-C0FE18C2286A}"/>
              </pc2:cmMkLst>
            </pc226:cmChg>
          </p:ext>
        </pc:extLst>
      </pc:sldChg>
      <pc:sldChg chg="add del">
        <pc:chgData name="Palit, Tapti" userId="dec6fbcd-7598-406a-8cbf-504d4a3bac15" providerId="ADAL" clId="{ECD42228-5B96-4A72-B268-C46DF994E6B7}" dt="2024-01-30T05:22:59.798" v="87522" actId="2890"/>
        <pc:sldMkLst>
          <pc:docMk/>
          <pc:sldMk cId="4237121067" sldId="1171"/>
        </pc:sldMkLst>
      </pc:sldChg>
      <pc:sldChg chg="addSp modSp new mod modNotesTx">
        <pc:chgData name="Palit, Tapti" userId="dec6fbcd-7598-406a-8cbf-504d4a3bac15" providerId="ADAL" clId="{ECD42228-5B96-4A72-B268-C46DF994E6B7}" dt="2024-01-30T19:35:53.158" v="94487"/>
        <pc:sldMkLst>
          <pc:docMk/>
          <pc:sldMk cId="3370140504" sldId="1172"/>
        </pc:sldMkLst>
        <pc:spChg chg="mod">
          <ac:chgData name="Palit, Tapti" userId="dec6fbcd-7598-406a-8cbf-504d4a3bac15" providerId="ADAL" clId="{ECD42228-5B96-4A72-B268-C46DF994E6B7}" dt="2024-01-30T05:53:19.524" v="88524" actId="20577"/>
          <ac:spMkLst>
            <pc:docMk/>
            <pc:sldMk cId="3370140504" sldId="1172"/>
            <ac:spMk id="2" creationId="{6C7C9C36-DF72-A866-6C27-DE4420E006D7}"/>
          </ac:spMkLst>
        </pc:spChg>
        <pc:spChg chg="mod">
          <ac:chgData name="Palit, Tapti" userId="dec6fbcd-7598-406a-8cbf-504d4a3bac15" providerId="ADAL" clId="{ECD42228-5B96-4A72-B268-C46DF994E6B7}" dt="2024-01-30T05:48:25.417" v="88367" actId="20577"/>
          <ac:spMkLst>
            <pc:docMk/>
            <pc:sldMk cId="3370140504" sldId="1172"/>
            <ac:spMk id="3" creationId="{6F48C7E2-8907-AD75-27A5-128CDEB7D8C8}"/>
          </ac:spMkLst>
        </pc:spChg>
        <pc:spChg chg="add mod">
          <ac:chgData name="Palit, Tapti" userId="dec6fbcd-7598-406a-8cbf-504d4a3bac15" providerId="ADAL" clId="{ECD42228-5B96-4A72-B268-C46DF994E6B7}" dt="2024-01-30T19:35:20.590" v="94476" actId="20577"/>
          <ac:spMkLst>
            <pc:docMk/>
            <pc:sldMk cId="3370140504" sldId="1172"/>
            <ac:spMk id="5" creationId="{075331E4-8F53-7B24-1328-FED7BD443E37}"/>
          </ac:spMkLst>
        </pc:spChg>
        <pc:spChg chg="add mod">
          <ac:chgData name="Palit, Tapti" userId="dec6fbcd-7598-406a-8cbf-504d4a3bac15" providerId="ADAL" clId="{ECD42228-5B96-4A72-B268-C46DF994E6B7}" dt="2024-01-30T05:51:26.924" v="88475" actId="1076"/>
          <ac:spMkLst>
            <pc:docMk/>
            <pc:sldMk cId="3370140504" sldId="1172"/>
            <ac:spMk id="6" creationId="{77C49B3D-9A94-9F03-4A10-30B45580D942}"/>
          </ac:spMkLst>
        </pc:spChg>
        <pc:spChg chg="add mod">
          <ac:chgData name="Palit, Tapti" userId="dec6fbcd-7598-406a-8cbf-504d4a3bac15" providerId="ADAL" clId="{ECD42228-5B96-4A72-B268-C46DF994E6B7}" dt="2024-01-30T19:35:53.158" v="94487"/>
          <ac:spMkLst>
            <pc:docMk/>
            <pc:sldMk cId="3370140504" sldId="1172"/>
            <ac:spMk id="7" creationId="{50A637E4-6864-CC96-7829-4A83349FE269}"/>
          </ac:spMkLst>
        </pc:spChg>
        <pc:spChg chg="add mod">
          <ac:chgData name="Palit, Tapti" userId="dec6fbcd-7598-406a-8cbf-504d4a3bac15" providerId="ADAL" clId="{ECD42228-5B96-4A72-B268-C46DF994E6B7}" dt="2024-01-30T05:54:53.549" v="88538" actId="1076"/>
          <ac:spMkLst>
            <pc:docMk/>
            <pc:sldMk cId="3370140504" sldId="1172"/>
            <ac:spMk id="8" creationId="{EEA0E93D-66E8-E2DA-F0A4-72AB6FBEC33D}"/>
          </ac:spMkLst>
        </pc:spChg>
        <pc:spChg chg="add mod">
          <ac:chgData name="Palit, Tapti" userId="dec6fbcd-7598-406a-8cbf-504d4a3bac15" providerId="ADAL" clId="{ECD42228-5B96-4A72-B268-C46DF994E6B7}" dt="2024-01-30T17:03:06.718" v="93511" actId="692"/>
          <ac:spMkLst>
            <pc:docMk/>
            <pc:sldMk cId="3370140504" sldId="1172"/>
            <ac:spMk id="9" creationId="{3502CF93-3E3C-D05A-DFA7-52F62BA920DF}"/>
          </ac:spMkLst>
        </pc:spChg>
        <pc:spChg chg="add mod">
          <ac:chgData name="Palit, Tapti" userId="dec6fbcd-7598-406a-8cbf-504d4a3bac15" providerId="ADAL" clId="{ECD42228-5B96-4A72-B268-C46DF994E6B7}" dt="2024-01-30T17:03:16.729" v="93514" actId="14100"/>
          <ac:spMkLst>
            <pc:docMk/>
            <pc:sldMk cId="3370140504" sldId="1172"/>
            <ac:spMk id="10" creationId="{07CE0783-8897-2371-685F-2F13DFB7E17C}"/>
          </ac:spMkLst>
        </pc:spChg>
        <pc:spChg chg="add mod">
          <ac:chgData name="Palit, Tapti" userId="dec6fbcd-7598-406a-8cbf-504d4a3bac15" providerId="ADAL" clId="{ECD42228-5B96-4A72-B268-C46DF994E6B7}" dt="2024-01-30T17:04:02.234" v="93570" actId="1076"/>
          <ac:spMkLst>
            <pc:docMk/>
            <pc:sldMk cId="3370140504" sldId="1172"/>
            <ac:spMk id="11" creationId="{7AB1807D-965B-F96F-2C0F-B25636680714}"/>
          </ac:spMkLst>
        </pc:spChg>
      </pc:sldChg>
      <pc:sldChg chg="addSp delSp modSp add mod">
        <pc:chgData name="Palit, Tapti" userId="dec6fbcd-7598-406a-8cbf-504d4a3bac15" providerId="ADAL" clId="{ECD42228-5B96-4A72-B268-C46DF994E6B7}" dt="2024-01-30T19:35:57.055" v="94488"/>
        <pc:sldMkLst>
          <pc:docMk/>
          <pc:sldMk cId="2076353578" sldId="1173"/>
        </pc:sldMkLst>
        <pc:spChg chg="mod">
          <ac:chgData name="Palit, Tapti" userId="dec6fbcd-7598-406a-8cbf-504d4a3bac15" providerId="ADAL" clId="{ECD42228-5B96-4A72-B268-C46DF994E6B7}" dt="2024-01-30T19:35:24.536" v="94481" actId="20577"/>
          <ac:spMkLst>
            <pc:docMk/>
            <pc:sldMk cId="2076353578" sldId="1173"/>
            <ac:spMk id="5" creationId="{075331E4-8F53-7B24-1328-FED7BD443E37}"/>
          </ac:spMkLst>
        </pc:spChg>
        <pc:spChg chg="del">
          <ac:chgData name="Palit, Tapti" userId="dec6fbcd-7598-406a-8cbf-504d4a3bac15" providerId="ADAL" clId="{ECD42228-5B96-4A72-B268-C46DF994E6B7}" dt="2024-01-30T15:50:43.833" v="92115" actId="478"/>
          <ac:spMkLst>
            <pc:docMk/>
            <pc:sldMk cId="2076353578" sldId="1173"/>
            <ac:spMk id="7" creationId="{50A637E4-6864-CC96-7829-4A83349FE269}"/>
          </ac:spMkLst>
        </pc:spChg>
        <pc:spChg chg="add mod">
          <ac:chgData name="Palit, Tapti" userId="dec6fbcd-7598-406a-8cbf-504d4a3bac15" providerId="ADAL" clId="{ECD42228-5B96-4A72-B268-C46DF994E6B7}" dt="2024-01-30T17:05:02.216" v="93608" actId="20577"/>
          <ac:spMkLst>
            <pc:docMk/>
            <pc:sldMk cId="2076353578" sldId="1173"/>
            <ac:spMk id="9" creationId="{C643D616-1FC6-7166-1C3D-F63F8D4F29CC}"/>
          </ac:spMkLst>
        </pc:spChg>
        <pc:spChg chg="add mod">
          <ac:chgData name="Palit, Tapti" userId="dec6fbcd-7598-406a-8cbf-504d4a3bac15" providerId="ADAL" clId="{ECD42228-5B96-4A72-B268-C46DF994E6B7}" dt="2024-01-30T19:35:57.055" v="94488"/>
          <ac:spMkLst>
            <pc:docMk/>
            <pc:sldMk cId="2076353578" sldId="1173"/>
            <ac:spMk id="10" creationId="{962C992E-F516-6FE4-4AE9-CB67FD5D5EF0}"/>
          </ac:spMkLst>
        </pc:spChg>
        <pc:spChg chg="add mod">
          <ac:chgData name="Palit, Tapti" userId="dec6fbcd-7598-406a-8cbf-504d4a3bac15" providerId="ADAL" clId="{ECD42228-5B96-4A72-B268-C46DF994E6B7}" dt="2024-01-30T19:28:22.025" v="94331" actId="1076"/>
          <ac:spMkLst>
            <pc:docMk/>
            <pc:sldMk cId="2076353578" sldId="1173"/>
            <ac:spMk id="11" creationId="{56F55993-C67D-7A8E-BD13-55068153B253}"/>
          </ac:spMkLst>
        </pc:spChg>
      </pc:sldChg>
      <pc:sldChg chg="modSp new del mod">
        <pc:chgData name="Palit, Tapti" userId="dec6fbcd-7598-406a-8cbf-504d4a3bac15" providerId="ADAL" clId="{ECD42228-5B96-4A72-B268-C46DF994E6B7}" dt="2024-01-30T06:08:43.364" v="88854" actId="47"/>
        <pc:sldMkLst>
          <pc:docMk/>
          <pc:sldMk cId="1019339728" sldId="1174"/>
        </pc:sldMkLst>
        <pc:spChg chg="mod">
          <ac:chgData name="Palit, Tapti" userId="dec6fbcd-7598-406a-8cbf-504d4a3bac15" providerId="ADAL" clId="{ECD42228-5B96-4A72-B268-C46DF994E6B7}" dt="2024-01-30T06:01:39.176" v="88853" actId="20577"/>
          <ac:spMkLst>
            <pc:docMk/>
            <pc:sldMk cId="1019339728" sldId="1174"/>
            <ac:spMk id="2" creationId="{CB387646-1C3F-6674-9357-A2C9D678FB44}"/>
          </ac:spMkLst>
        </pc:spChg>
        <pc:spChg chg="mod">
          <ac:chgData name="Palit, Tapti" userId="dec6fbcd-7598-406a-8cbf-504d4a3bac15" providerId="ADAL" clId="{ECD42228-5B96-4A72-B268-C46DF994E6B7}" dt="2024-01-30T05:59:06.952" v="88701" actId="20577"/>
          <ac:spMkLst>
            <pc:docMk/>
            <pc:sldMk cId="1019339728" sldId="1174"/>
            <ac:spMk id="3" creationId="{8BD2C94D-82A4-E560-8828-22DD79AF97F9}"/>
          </ac:spMkLst>
        </pc:spChg>
      </pc:sldChg>
      <pc:sldChg chg="add mod modShow">
        <pc:chgData name="Palit, Tapti" userId="dec6fbcd-7598-406a-8cbf-504d4a3bac15" providerId="ADAL" clId="{ECD42228-5B96-4A72-B268-C46DF994E6B7}" dt="2024-01-30T17:01:01.661" v="93501" actId="729"/>
        <pc:sldMkLst>
          <pc:docMk/>
          <pc:sldMk cId="3889170270" sldId="1174"/>
        </pc:sldMkLst>
      </pc:sldChg>
      <pc:sldChg chg="addSp delSp modSp new del mod">
        <pc:chgData name="Palit, Tapti" userId="dec6fbcd-7598-406a-8cbf-504d4a3bac15" providerId="ADAL" clId="{ECD42228-5B96-4A72-B268-C46DF994E6B7}" dt="2024-01-30T17:00:55.225" v="93499" actId="2696"/>
        <pc:sldMkLst>
          <pc:docMk/>
          <pc:sldMk cId="4220735833" sldId="1174"/>
        </pc:sldMkLst>
        <pc:spChg chg="mod">
          <ac:chgData name="Palit, Tapti" userId="dec6fbcd-7598-406a-8cbf-504d4a3bac15" providerId="ADAL" clId="{ECD42228-5B96-4A72-B268-C46DF994E6B7}" dt="2024-01-30T06:13:21.606" v="89414" actId="20577"/>
          <ac:spMkLst>
            <pc:docMk/>
            <pc:sldMk cId="4220735833" sldId="1174"/>
            <ac:spMk id="2" creationId="{990A41BA-16D4-ADF0-CB27-7D2DC7766FAD}"/>
          </ac:spMkLst>
        </pc:spChg>
        <pc:spChg chg="mod">
          <ac:chgData name="Palit, Tapti" userId="dec6fbcd-7598-406a-8cbf-504d4a3bac15" providerId="ADAL" clId="{ECD42228-5B96-4A72-B268-C46DF994E6B7}" dt="2024-01-30T06:12:29.444" v="89312" actId="20577"/>
          <ac:spMkLst>
            <pc:docMk/>
            <pc:sldMk cId="4220735833" sldId="1174"/>
            <ac:spMk id="3" creationId="{2C319ACC-00D7-4787-076F-7A7947124E9F}"/>
          </ac:spMkLst>
        </pc:spChg>
        <pc:spChg chg="add mod">
          <ac:chgData name="Palit, Tapti" userId="dec6fbcd-7598-406a-8cbf-504d4a3bac15" providerId="ADAL" clId="{ECD42228-5B96-4A72-B268-C46DF994E6B7}" dt="2024-01-30T06:18:23.594" v="89443" actId="20577"/>
          <ac:spMkLst>
            <pc:docMk/>
            <pc:sldMk cId="4220735833" sldId="1174"/>
            <ac:spMk id="5" creationId="{EFCC9155-82EA-68D2-D3B3-7D095069CE6A}"/>
          </ac:spMkLst>
        </pc:spChg>
        <pc:spChg chg="add">
          <ac:chgData name="Palit, Tapti" userId="dec6fbcd-7598-406a-8cbf-504d4a3bac15" providerId="ADAL" clId="{ECD42228-5B96-4A72-B268-C46DF994E6B7}" dt="2024-01-30T06:17:02.985" v="89421"/>
          <ac:spMkLst>
            <pc:docMk/>
            <pc:sldMk cId="4220735833" sldId="1174"/>
            <ac:spMk id="7" creationId="{1361F962-8604-4D4C-CEE8-80193F1C494A}"/>
          </ac:spMkLst>
        </pc:spChg>
        <pc:spChg chg="add mod">
          <ac:chgData name="Palit, Tapti" userId="dec6fbcd-7598-406a-8cbf-504d4a3bac15" providerId="ADAL" clId="{ECD42228-5B96-4A72-B268-C46DF994E6B7}" dt="2024-01-30T06:17:34.052" v="89435" actId="14100"/>
          <ac:spMkLst>
            <pc:docMk/>
            <pc:sldMk cId="4220735833" sldId="1174"/>
            <ac:spMk id="10" creationId="{C28B82A6-F522-2412-D62B-CCA3FC4537A7}"/>
          </ac:spMkLst>
        </pc:spChg>
        <pc:picChg chg="add del mod">
          <ac:chgData name="Palit, Tapti" userId="dec6fbcd-7598-406a-8cbf-504d4a3bac15" providerId="ADAL" clId="{ECD42228-5B96-4A72-B268-C46DF994E6B7}" dt="2024-01-30T06:13:52.147" v="89417" actId="478"/>
          <ac:picMkLst>
            <pc:docMk/>
            <pc:sldMk cId="4220735833" sldId="1174"/>
            <ac:picMk id="5" creationId="{88136D32-1302-F512-6CBA-3294D96C2B06}"/>
          </ac:picMkLst>
        </pc:picChg>
        <pc:picChg chg="add del mod">
          <ac:chgData name="Palit, Tapti" userId="dec6fbcd-7598-406a-8cbf-504d4a3bac15" providerId="ADAL" clId="{ECD42228-5B96-4A72-B268-C46DF994E6B7}" dt="2024-01-30T06:17:02.029" v="89420" actId="478"/>
          <ac:picMkLst>
            <pc:docMk/>
            <pc:sldMk cId="4220735833" sldId="1174"/>
            <ac:picMk id="6" creationId="{97615506-9F80-9463-6D71-00D455B2CF9B}"/>
          </ac:picMkLst>
        </pc:picChg>
        <pc:picChg chg="add mod">
          <ac:chgData name="Palit, Tapti" userId="dec6fbcd-7598-406a-8cbf-504d4a3bac15" providerId="ADAL" clId="{ECD42228-5B96-4A72-B268-C46DF994E6B7}" dt="2024-01-30T06:17:20.045" v="89424" actId="14100"/>
          <ac:picMkLst>
            <pc:docMk/>
            <pc:sldMk cId="4220735833" sldId="1174"/>
            <ac:picMk id="9" creationId="{6521D152-C933-82A8-DFAD-B2A2BF197640}"/>
          </ac:picMkLst>
        </pc:picChg>
      </pc:sldChg>
      <pc:sldChg chg="addSp modSp new mod modAnim modNotesTx">
        <pc:chgData name="Palit, Tapti" userId="dec6fbcd-7598-406a-8cbf-504d4a3bac15" providerId="ADAL" clId="{ECD42228-5B96-4A72-B268-C46DF994E6B7}" dt="2024-02-11T18:21:49.781" v="112112" actId="20577"/>
        <pc:sldMkLst>
          <pc:docMk/>
          <pc:sldMk cId="3491945629" sldId="1175"/>
        </pc:sldMkLst>
        <pc:spChg chg="mod">
          <ac:chgData name="Palit, Tapti" userId="dec6fbcd-7598-406a-8cbf-504d4a3bac15" providerId="ADAL" clId="{ECD42228-5B96-4A72-B268-C46DF994E6B7}" dt="2024-02-09T19:07:19.753" v="108628" actId="20577"/>
          <ac:spMkLst>
            <pc:docMk/>
            <pc:sldMk cId="3491945629" sldId="1175"/>
            <ac:spMk id="2" creationId="{C3433336-0953-E90B-9EBD-EFEF4D9466D0}"/>
          </ac:spMkLst>
        </pc:spChg>
        <pc:spChg chg="mod">
          <ac:chgData name="Palit, Tapti" userId="dec6fbcd-7598-406a-8cbf-504d4a3bac15" providerId="ADAL" clId="{ECD42228-5B96-4A72-B268-C46DF994E6B7}" dt="2024-02-10T00:54:59.743" v="109297"/>
          <ac:spMkLst>
            <pc:docMk/>
            <pc:sldMk cId="3491945629" sldId="1175"/>
            <ac:spMk id="3" creationId="{E2C3A34B-F163-9357-03D8-C2EA10E2E08D}"/>
          </ac:spMkLst>
        </pc:spChg>
        <pc:picChg chg="add mod">
          <ac:chgData name="Palit, Tapti" userId="dec6fbcd-7598-406a-8cbf-504d4a3bac15" providerId="ADAL" clId="{ECD42228-5B96-4A72-B268-C46DF994E6B7}" dt="2024-01-30T17:06:05.656" v="93712" actId="1076"/>
          <ac:picMkLst>
            <pc:docMk/>
            <pc:sldMk cId="3491945629" sldId="1175"/>
            <ac:picMk id="1026" creationId="{1245DF25-B645-A1EF-B63B-C3DD360ECD51}"/>
          </ac:picMkLst>
        </pc:picChg>
        <pc:picChg chg="add mod">
          <ac:chgData name="Palit, Tapti" userId="dec6fbcd-7598-406a-8cbf-504d4a3bac15" providerId="ADAL" clId="{ECD42228-5B96-4A72-B268-C46DF994E6B7}" dt="2024-01-31T01:44:24.840" v="94926" actId="1076"/>
          <ac:picMkLst>
            <pc:docMk/>
            <pc:sldMk cId="3491945629" sldId="1175"/>
            <ac:picMk id="1028" creationId="{2E37C5D8-46E9-E1CE-8DCE-16389066A327}"/>
          </ac:picMkLst>
        </pc:picChg>
      </pc:sldChg>
      <pc:sldChg chg="addSp delSp modSp new mod">
        <pc:chgData name="Palit, Tapti" userId="dec6fbcd-7598-406a-8cbf-504d4a3bac15" providerId="ADAL" clId="{ECD42228-5B96-4A72-B268-C46DF994E6B7}" dt="2024-01-31T02:39:08.362" v="95633" actId="1076"/>
        <pc:sldMkLst>
          <pc:docMk/>
          <pc:sldMk cId="3364304933" sldId="1176"/>
        </pc:sldMkLst>
        <pc:spChg chg="mod">
          <ac:chgData name="Palit, Tapti" userId="dec6fbcd-7598-406a-8cbf-504d4a3bac15" providerId="ADAL" clId="{ECD42228-5B96-4A72-B268-C46DF994E6B7}" dt="2024-01-30T15:49:39.815" v="91985" actId="20577"/>
          <ac:spMkLst>
            <pc:docMk/>
            <pc:sldMk cId="3364304933" sldId="1176"/>
            <ac:spMk id="2" creationId="{0BFDADEC-0BA2-C5DE-98E3-1C798618073B}"/>
          </ac:spMkLst>
        </pc:spChg>
        <pc:spChg chg="mod">
          <ac:chgData name="Palit, Tapti" userId="dec6fbcd-7598-406a-8cbf-504d4a3bac15" providerId="ADAL" clId="{ECD42228-5B96-4A72-B268-C46DF994E6B7}" dt="2024-01-30T06:35:00.368" v="89805" actId="20577"/>
          <ac:spMkLst>
            <pc:docMk/>
            <pc:sldMk cId="3364304933" sldId="1176"/>
            <ac:spMk id="3" creationId="{FB04B502-D4A4-6A24-46D6-2AECC82BD5E8}"/>
          </ac:spMkLst>
        </pc:spChg>
        <pc:spChg chg="add mod">
          <ac:chgData name="Palit, Tapti" userId="dec6fbcd-7598-406a-8cbf-504d4a3bac15" providerId="ADAL" clId="{ECD42228-5B96-4A72-B268-C46DF994E6B7}" dt="2024-01-31T02:39:03.161" v="95632" actId="1076"/>
          <ac:spMkLst>
            <pc:docMk/>
            <pc:sldMk cId="3364304933" sldId="1176"/>
            <ac:spMk id="10" creationId="{5CEEBC6C-CC20-55D3-3FB2-A5BD315F9C7C}"/>
          </ac:spMkLst>
        </pc:spChg>
        <pc:spChg chg="add mod">
          <ac:chgData name="Palit, Tapti" userId="dec6fbcd-7598-406a-8cbf-504d4a3bac15" providerId="ADAL" clId="{ECD42228-5B96-4A72-B268-C46DF994E6B7}" dt="2024-01-31T02:39:08.362" v="95633" actId="1076"/>
          <ac:spMkLst>
            <pc:docMk/>
            <pc:sldMk cId="3364304933" sldId="1176"/>
            <ac:spMk id="11" creationId="{9006240B-0DEF-C852-EA69-EBB4270DCB0E}"/>
          </ac:spMkLst>
        </pc:spChg>
        <pc:grpChg chg="add mod">
          <ac:chgData name="Palit, Tapti" userId="dec6fbcd-7598-406a-8cbf-504d4a3bac15" providerId="ADAL" clId="{ECD42228-5B96-4A72-B268-C46DF994E6B7}" dt="2024-01-31T02:39:03.161" v="95632" actId="1076"/>
          <ac:grpSpMkLst>
            <pc:docMk/>
            <pc:sldMk cId="3364304933" sldId="1176"/>
            <ac:grpSpMk id="12" creationId="{980C4616-EC08-5661-A494-D80E29CFFB87}"/>
          </ac:grpSpMkLst>
        </pc:grpChg>
        <pc:picChg chg="add del mod">
          <ac:chgData name="Palit, Tapti" userId="dec6fbcd-7598-406a-8cbf-504d4a3bac15" providerId="ADAL" clId="{ECD42228-5B96-4A72-B268-C46DF994E6B7}" dt="2024-01-30T15:49:26.722" v="91938" actId="478"/>
          <ac:picMkLst>
            <pc:docMk/>
            <pc:sldMk cId="3364304933" sldId="1176"/>
            <ac:picMk id="5" creationId="{6DCFA82F-850A-06C2-C428-0FE98E81F6F6}"/>
          </ac:picMkLst>
        </pc:picChg>
        <pc:picChg chg="add del mod">
          <ac:chgData name="Palit, Tapti" userId="dec6fbcd-7598-406a-8cbf-504d4a3bac15" providerId="ADAL" clId="{ECD42228-5B96-4A72-B268-C46DF994E6B7}" dt="2024-01-30T06:36:58.792" v="89949" actId="478"/>
          <ac:picMkLst>
            <pc:docMk/>
            <pc:sldMk cId="3364304933" sldId="1176"/>
            <ac:picMk id="2050" creationId="{F48DC764-9E8C-2E5D-4CB1-C5C8E9725BB8}"/>
          </ac:picMkLst>
        </pc:picChg>
        <pc:picChg chg="add mod">
          <ac:chgData name="Palit, Tapti" userId="dec6fbcd-7598-406a-8cbf-504d4a3bac15" providerId="ADAL" clId="{ECD42228-5B96-4A72-B268-C46DF994E6B7}" dt="2024-01-31T02:39:03.161" v="95632" actId="1076"/>
          <ac:picMkLst>
            <pc:docMk/>
            <pc:sldMk cId="3364304933" sldId="1176"/>
            <ac:picMk id="2052" creationId="{9B1B6845-29D9-7EFF-5165-C223658B6585}"/>
          </ac:picMkLst>
        </pc:picChg>
        <pc:picChg chg="add mod">
          <ac:chgData name="Palit, Tapti" userId="dec6fbcd-7598-406a-8cbf-504d4a3bac15" providerId="ADAL" clId="{ECD42228-5B96-4A72-B268-C46DF994E6B7}" dt="2024-01-31T02:39:03.161" v="95632" actId="1076"/>
          <ac:picMkLst>
            <pc:docMk/>
            <pc:sldMk cId="3364304933" sldId="1176"/>
            <ac:picMk id="2054" creationId="{41DB19E4-867A-403C-D4DE-8034939A8583}"/>
          </ac:picMkLst>
        </pc:picChg>
        <pc:picChg chg="add mod">
          <ac:chgData name="Palit, Tapti" userId="dec6fbcd-7598-406a-8cbf-504d4a3bac15" providerId="ADAL" clId="{ECD42228-5B96-4A72-B268-C46DF994E6B7}" dt="2024-01-31T02:39:03.161" v="95632" actId="1076"/>
          <ac:picMkLst>
            <pc:docMk/>
            <pc:sldMk cId="3364304933" sldId="1176"/>
            <ac:picMk id="2056" creationId="{2E6A62EA-0BA2-2406-3A3F-44F192BE8B04}"/>
          </ac:picMkLst>
        </pc:picChg>
        <pc:picChg chg="add mod">
          <ac:chgData name="Palit, Tapti" userId="dec6fbcd-7598-406a-8cbf-504d4a3bac15" providerId="ADAL" clId="{ECD42228-5B96-4A72-B268-C46DF994E6B7}" dt="2024-01-31T02:39:03.161" v="95632" actId="1076"/>
          <ac:picMkLst>
            <pc:docMk/>
            <pc:sldMk cId="3364304933" sldId="1176"/>
            <ac:picMk id="2058" creationId="{EF56BC91-9F58-2750-CFA2-8A66B3C3A161}"/>
          </ac:picMkLst>
        </pc:picChg>
        <pc:cxnChg chg="add mod">
          <ac:chgData name="Palit, Tapti" userId="dec6fbcd-7598-406a-8cbf-504d4a3bac15" providerId="ADAL" clId="{ECD42228-5B96-4A72-B268-C46DF994E6B7}" dt="2024-01-31T02:39:03.161" v="95632" actId="1076"/>
          <ac:cxnSpMkLst>
            <pc:docMk/>
            <pc:sldMk cId="3364304933" sldId="1176"/>
            <ac:cxnSpMk id="6" creationId="{6F994049-460D-CCFC-855D-A03E0413B0AF}"/>
          </ac:cxnSpMkLst>
        </pc:cxnChg>
        <pc:cxnChg chg="add mod">
          <ac:chgData name="Palit, Tapti" userId="dec6fbcd-7598-406a-8cbf-504d4a3bac15" providerId="ADAL" clId="{ECD42228-5B96-4A72-B268-C46DF994E6B7}" dt="2024-01-31T02:39:03.161" v="95632" actId="1076"/>
          <ac:cxnSpMkLst>
            <pc:docMk/>
            <pc:sldMk cId="3364304933" sldId="1176"/>
            <ac:cxnSpMk id="8" creationId="{9CF96BD9-DABF-403F-50E1-5B4377A55096}"/>
          </ac:cxnSpMkLst>
        </pc:cxnChg>
        <pc:cxnChg chg="add mod">
          <ac:chgData name="Palit, Tapti" userId="dec6fbcd-7598-406a-8cbf-504d4a3bac15" providerId="ADAL" clId="{ECD42228-5B96-4A72-B268-C46DF994E6B7}" dt="2024-01-31T02:39:03.161" v="95632" actId="1076"/>
          <ac:cxnSpMkLst>
            <pc:docMk/>
            <pc:sldMk cId="3364304933" sldId="1176"/>
            <ac:cxnSpMk id="9" creationId="{8E0F2167-934D-10EF-C5CC-9AE4D3377669}"/>
          </ac:cxnSpMkLst>
        </pc:cxnChg>
      </pc:sldChg>
      <pc:sldChg chg="addSp delSp modSp add mod ord addAnim delAnim modAnim modNotesTx">
        <pc:chgData name="Palit, Tapti" userId="dec6fbcd-7598-406a-8cbf-504d4a3bac15" providerId="ADAL" clId="{ECD42228-5B96-4A72-B268-C46DF994E6B7}" dt="2024-02-09T04:50:16.254" v="104527"/>
        <pc:sldMkLst>
          <pc:docMk/>
          <pc:sldMk cId="68023527" sldId="1177"/>
        </pc:sldMkLst>
        <pc:spChg chg="add del mod">
          <ac:chgData name="Palit, Tapti" userId="dec6fbcd-7598-406a-8cbf-504d4a3bac15" providerId="ADAL" clId="{ECD42228-5B96-4A72-B268-C46DF994E6B7}" dt="2024-02-09T04:37:55.706" v="104430" actId="478"/>
          <ac:spMkLst>
            <pc:docMk/>
            <pc:sldMk cId="68023527" sldId="1177"/>
            <ac:spMk id="2" creationId="{4A7C267B-9B81-B149-C00C-04592935AEFD}"/>
          </ac:spMkLst>
        </pc:spChg>
        <pc:spChg chg="del">
          <ac:chgData name="Palit, Tapti" userId="dec6fbcd-7598-406a-8cbf-504d4a3bac15" providerId="ADAL" clId="{ECD42228-5B96-4A72-B268-C46DF994E6B7}" dt="2024-01-30T13:15:38.599" v="91369" actId="478"/>
          <ac:spMkLst>
            <pc:docMk/>
            <pc:sldMk cId="68023527" sldId="1177"/>
            <ac:spMk id="2" creationId="{7BDD6DF6-98A0-6064-A2FB-21E37BAA61A9}"/>
          </ac:spMkLst>
        </pc:spChg>
        <pc:spChg chg="del mod">
          <ac:chgData name="Palit, Tapti" userId="dec6fbcd-7598-406a-8cbf-504d4a3bac15" providerId="ADAL" clId="{ECD42228-5B96-4A72-B268-C46DF994E6B7}" dt="2024-02-09T04:38:08.449" v="104434" actId="478"/>
          <ac:spMkLst>
            <pc:docMk/>
            <pc:sldMk cId="68023527" sldId="1177"/>
            <ac:spMk id="4" creationId="{BAB7AAF1-5058-6E7E-C63D-16EF46D9F536}"/>
          </ac:spMkLst>
        </pc:spChg>
        <pc:spChg chg="add del mod">
          <ac:chgData name="Palit, Tapti" userId="dec6fbcd-7598-406a-8cbf-504d4a3bac15" providerId="ADAL" clId="{ECD42228-5B96-4A72-B268-C46DF994E6B7}" dt="2024-02-09T04:37:57.949" v="104431" actId="478"/>
          <ac:spMkLst>
            <pc:docMk/>
            <pc:sldMk cId="68023527" sldId="1177"/>
            <ac:spMk id="6" creationId="{91006A0A-FE30-79E2-9A61-56AF369C0D40}"/>
          </ac:spMkLst>
        </pc:spChg>
        <pc:spChg chg="mod">
          <ac:chgData name="Palit, Tapti" userId="dec6fbcd-7598-406a-8cbf-504d4a3bac15" providerId="ADAL" clId="{ECD42228-5B96-4A72-B268-C46DF994E6B7}" dt="2024-01-30T16:51:50.050" v="93083" actId="20577"/>
          <ac:spMkLst>
            <pc:docMk/>
            <pc:sldMk cId="68023527" sldId="1177"/>
            <ac:spMk id="15" creationId="{632CDA17-2240-B34F-44F8-5573404E1E94}"/>
          </ac:spMkLst>
        </pc:spChg>
        <pc:grpChg chg="del">
          <ac:chgData name="Palit, Tapti" userId="dec6fbcd-7598-406a-8cbf-504d4a3bac15" providerId="ADAL" clId="{ECD42228-5B96-4A72-B268-C46DF994E6B7}" dt="2024-01-30T13:15:42.873" v="91370" actId="478"/>
          <ac:grpSpMkLst>
            <pc:docMk/>
            <pc:sldMk cId="68023527" sldId="1177"/>
            <ac:grpSpMk id="37" creationId="{0841A27C-B68F-D177-7085-3CF57792204F}"/>
          </ac:grpSpMkLst>
        </pc:grpChg>
      </pc:sldChg>
      <pc:sldChg chg="addSp delSp modSp new del mod modAnim">
        <pc:chgData name="Palit, Tapti" userId="dec6fbcd-7598-406a-8cbf-504d4a3bac15" providerId="ADAL" clId="{ECD42228-5B96-4A72-B268-C46DF994E6B7}" dt="2024-01-30T06:59:21.807" v="90803" actId="47"/>
        <pc:sldMkLst>
          <pc:docMk/>
          <pc:sldMk cId="3988996410" sldId="1177"/>
        </pc:sldMkLst>
        <pc:spChg chg="mod">
          <ac:chgData name="Palit, Tapti" userId="dec6fbcd-7598-406a-8cbf-504d4a3bac15" providerId="ADAL" clId="{ECD42228-5B96-4A72-B268-C46DF994E6B7}" dt="2024-01-30T06:43:09.053" v="90281" actId="20577"/>
          <ac:spMkLst>
            <pc:docMk/>
            <pc:sldMk cId="3988996410" sldId="1177"/>
            <ac:spMk id="2" creationId="{96FBA6BC-2CA5-8125-0F23-6EFCF2C30469}"/>
          </ac:spMkLst>
        </pc:spChg>
        <pc:spChg chg="mod">
          <ac:chgData name="Palit, Tapti" userId="dec6fbcd-7598-406a-8cbf-504d4a3bac15" providerId="ADAL" clId="{ECD42228-5B96-4A72-B268-C46DF994E6B7}" dt="2024-01-30T06:41:51.532" v="90077" actId="20577"/>
          <ac:spMkLst>
            <pc:docMk/>
            <pc:sldMk cId="3988996410" sldId="1177"/>
            <ac:spMk id="3" creationId="{AFCC7F98-BD51-F1D1-0E42-2DA42509FB7A}"/>
          </ac:spMkLst>
        </pc:spChg>
        <pc:picChg chg="add del mod">
          <ac:chgData name="Palit, Tapti" userId="dec6fbcd-7598-406a-8cbf-504d4a3bac15" providerId="ADAL" clId="{ECD42228-5B96-4A72-B268-C46DF994E6B7}" dt="2024-01-30T06:43:51.443" v="90284" actId="478"/>
          <ac:picMkLst>
            <pc:docMk/>
            <pc:sldMk cId="3988996410" sldId="1177"/>
            <ac:picMk id="5" creationId="{2E5F0B29-417C-4E78-960A-E321FFF7A562}"/>
          </ac:picMkLst>
        </pc:picChg>
      </pc:sldChg>
      <pc:sldChg chg="addSp delSp modSp add mod modNotesTx">
        <pc:chgData name="Palit, Tapti" userId="dec6fbcd-7598-406a-8cbf-504d4a3bac15" providerId="ADAL" clId="{ECD42228-5B96-4A72-B268-C46DF994E6B7}" dt="2024-03-10T16:33:18.371" v="116262" actId="20577"/>
        <pc:sldMkLst>
          <pc:docMk/>
          <pc:sldMk cId="4069589226" sldId="1178"/>
        </pc:sldMkLst>
        <pc:spChg chg="mod">
          <ac:chgData name="Palit, Tapti" userId="dec6fbcd-7598-406a-8cbf-504d4a3bac15" providerId="ADAL" clId="{ECD42228-5B96-4A72-B268-C46DF994E6B7}" dt="2024-01-30T16:58:57.656" v="93403"/>
          <ac:spMkLst>
            <pc:docMk/>
            <pc:sldMk cId="4069589226" sldId="1178"/>
            <ac:spMk id="3" creationId="{0F8FF57D-D875-4CA5-B98A-04F4C751036F}"/>
          </ac:spMkLst>
        </pc:spChg>
        <pc:spChg chg="del mod">
          <ac:chgData name="Palit, Tapti" userId="dec6fbcd-7598-406a-8cbf-504d4a3bac15" providerId="ADAL" clId="{ECD42228-5B96-4A72-B268-C46DF994E6B7}" dt="2024-02-09T04:43:58.411" v="104498" actId="478"/>
          <ac:spMkLst>
            <pc:docMk/>
            <pc:sldMk cId="4069589226" sldId="1178"/>
            <ac:spMk id="7" creationId="{0A390AE2-9CE4-81EB-6315-2DE2F897D709}"/>
          </ac:spMkLst>
        </pc:spChg>
        <pc:spChg chg="add mod">
          <ac:chgData name="Palit, Tapti" userId="dec6fbcd-7598-406a-8cbf-504d4a3bac15" providerId="ADAL" clId="{ECD42228-5B96-4A72-B268-C46DF994E6B7}" dt="2024-02-07T03:55:13.825" v="100055" actId="20577"/>
          <ac:spMkLst>
            <pc:docMk/>
            <pc:sldMk cId="4069589226" sldId="1178"/>
            <ac:spMk id="23" creationId="{05482A7F-8B2F-9776-2460-64861CCB7ECE}"/>
          </ac:spMkLst>
        </pc:spChg>
        <pc:spChg chg="add mod">
          <ac:chgData name="Palit, Tapti" userId="dec6fbcd-7598-406a-8cbf-504d4a3bac15" providerId="ADAL" clId="{ECD42228-5B96-4A72-B268-C46DF994E6B7}" dt="2024-03-10T16:33:18.371" v="116262" actId="20577"/>
          <ac:spMkLst>
            <pc:docMk/>
            <pc:sldMk cId="4069589226" sldId="1178"/>
            <ac:spMk id="24" creationId="{4908A65F-CD53-623A-4D77-020922C80E75}"/>
          </ac:spMkLst>
        </pc:spChg>
        <pc:spChg chg="mod">
          <ac:chgData name="Palit, Tapti" userId="dec6fbcd-7598-406a-8cbf-504d4a3bac15" providerId="ADAL" clId="{ECD42228-5B96-4A72-B268-C46DF994E6B7}" dt="2024-01-30T15:40:09.002" v="91803"/>
          <ac:spMkLst>
            <pc:docMk/>
            <pc:sldMk cId="4069589226" sldId="1178"/>
            <ac:spMk id="55" creationId="{2DBDD754-B4C6-5A18-3340-21B65C62D251}"/>
          </ac:spMkLst>
        </pc:spChg>
        <pc:cxnChg chg="add mod">
          <ac:chgData name="Palit, Tapti" userId="dec6fbcd-7598-406a-8cbf-504d4a3bac15" providerId="ADAL" clId="{ECD42228-5B96-4A72-B268-C46DF994E6B7}" dt="2024-02-07T02:57:02.768" v="99894"/>
          <ac:cxnSpMkLst>
            <pc:docMk/>
            <pc:sldMk cId="4069589226" sldId="1178"/>
            <ac:cxnSpMk id="2" creationId="{A2E3CE56-C4DD-0AFA-CBE9-1560F3094690}"/>
          </ac:cxnSpMkLst>
        </pc:cxnChg>
        <pc:cxnChg chg="add mod">
          <ac:chgData name="Palit, Tapti" userId="dec6fbcd-7598-406a-8cbf-504d4a3bac15" providerId="ADAL" clId="{ECD42228-5B96-4A72-B268-C46DF994E6B7}" dt="2024-01-30T15:40:02.537" v="91802"/>
          <ac:cxnSpMkLst>
            <pc:docMk/>
            <pc:sldMk cId="4069589226" sldId="1178"/>
            <ac:cxnSpMk id="19" creationId="{C7325E9C-6710-77F6-496C-B8F7F5A6CE7B}"/>
          </ac:cxnSpMkLst>
        </pc:cxnChg>
      </pc:sldChg>
      <pc:sldChg chg="modSp add del mod">
        <pc:chgData name="Palit, Tapti" userId="dec6fbcd-7598-406a-8cbf-504d4a3bac15" providerId="ADAL" clId="{ECD42228-5B96-4A72-B268-C46DF994E6B7}" dt="2024-01-30T16:42:24.942" v="92642" actId="47"/>
        <pc:sldMkLst>
          <pc:docMk/>
          <pc:sldMk cId="3605657013" sldId="1179"/>
        </pc:sldMkLst>
        <pc:spChg chg="mod">
          <ac:chgData name="Palit, Tapti" userId="dec6fbcd-7598-406a-8cbf-504d4a3bac15" providerId="ADAL" clId="{ECD42228-5B96-4A72-B268-C46DF994E6B7}" dt="2024-01-30T16:42:16.200" v="92641" actId="20577"/>
          <ac:spMkLst>
            <pc:docMk/>
            <pc:sldMk cId="3605657013" sldId="1179"/>
            <ac:spMk id="5" creationId="{075331E4-8F53-7B24-1328-FED7BD443E37}"/>
          </ac:spMkLst>
        </pc:spChg>
      </pc:sldChg>
      <pc:sldChg chg="addSp delSp modSp add mod modAnim modNotesTx">
        <pc:chgData name="Palit, Tapti" userId="dec6fbcd-7598-406a-8cbf-504d4a3bac15" providerId="ADAL" clId="{ECD42228-5B96-4A72-B268-C46DF994E6B7}" dt="2024-02-12T19:19:47.242" v="112364"/>
        <pc:sldMkLst>
          <pc:docMk/>
          <pc:sldMk cId="697344994" sldId="1180"/>
        </pc:sldMkLst>
        <pc:spChg chg="add del mod">
          <ac:chgData name="Palit, Tapti" userId="dec6fbcd-7598-406a-8cbf-504d4a3bac15" providerId="ADAL" clId="{ECD42228-5B96-4A72-B268-C46DF994E6B7}" dt="2024-02-09T04:37:11.397" v="104427" actId="478"/>
          <ac:spMkLst>
            <pc:docMk/>
            <pc:sldMk cId="697344994" sldId="1180"/>
            <ac:spMk id="4" creationId="{403722D9-0CB3-B71B-B32C-F7FAFBB958C4}"/>
          </ac:spMkLst>
        </pc:spChg>
        <pc:spChg chg="add del mod">
          <ac:chgData name="Palit, Tapti" userId="dec6fbcd-7598-406a-8cbf-504d4a3bac15" providerId="ADAL" clId="{ECD42228-5B96-4A72-B268-C46DF994E6B7}" dt="2024-02-08T20:59:03.783" v="100719" actId="478"/>
          <ac:spMkLst>
            <pc:docMk/>
            <pc:sldMk cId="697344994" sldId="1180"/>
            <ac:spMk id="10" creationId="{F0864AA1-5009-67EA-B6B2-304F0367A321}"/>
          </ac:spMkLst>
        </pc:spChg>
        <pc:spChg chg="add mod">
          <ac:chgData name="Palit, Tapti" userId="dec6fbcd-7598-406a-8cbf-504d4a3bac15" providerId="ADAL" clId="{ECD42228-5B96-4A72-B268-C46DF994E6B7}" dt="2024-01-30T15:56:00.647" v="92177" actId="207"/>
          <ac:spMkLst>
            <pc:docMk/>
            <pc:sldMk cId="697344994" sldId="1180"/>
            <ac:spMk id="13" creationId="{F7E834B4-8C7A-DD99-AD81-910992B4A6A3}"/>
          </ac:spMkLst>
        </pc:spChg>
        <pc:spChg chg="mod">
          <ac:chgData name="Palit, Tapti" userId="dec6fbcd-7598-406a-8cbf-504d4a3bac15" providerId="ADAL" clId="{ECD42228-5B96-4A72-B268-C46DF994E6B7}" dt="2024-02-12T19:19:47.242" v="112364"/>
          <ac:spMkLst>
            <pc:docMk/>
            <pc:sldMk cId="697344994" sldId="1180"/>
            <ac:spMk id="14" creationId="{F55D1DCD-63AE-1B38-F985-84D9BB2AE721}"/>
          </ac:spMkLst>
        </pc:spChg>
        <pc:spChg chg="mod">
          <ac:chgData name="Palit, Tapti" userId="dec6fbcd-7598-406a-8cbf-504d4a3bac15" providerId="ADAL" clId="{ECD42228-5B96-4A72-B268-C46DF994E6B7}" dt="2024-01-30T21:27:14.885" v="94857" actId="20577"/>
          <ac:spMkLst>
            <pc:docMk/>
            <pc:sldMk cId="697344994" sldId="1180"/>
            <ac:spMk id="15" creationId="{632CDA17-2240-B34F-44F8-5573404E1E94}"/>
          </ac:spMkLst>
        </pc:spChg>
        <pc:spChg chg="mod">
          <ac:chgData name="Palit, Tapti" userId="dec6fbcd-7598-406a-8cbf-504d4a3bac15" providerId="ADAL" clId="{ECD42228-5B96-4A72-B268-C46DF994E6B7}" dt="2024-01-30T15:55:37.936" v="92162"/>
          <ac:spMkLst>
            <pc:docMk/>
            <pc:sldMk cId="697344994" sldId="1180"/>
            <ac:spMk id="20" creationId="{E6DAEF0D-E7B1-033C-5253-509FAE79E815}"/>
          </ac:spMkLst>
        </pc:spChg>
        <pc:spChg chg="mod">
          <ac:chgData name="Palit, Tapti" userId="dec6fbcd-7598-406a-8cbf-504d4a3bac15" providerId="ADAL" clId="{ECD42228-5B96-4A72-B268-C46DF994E6B7}" dt="2024-01-30T15:55:32.059" v="92161"/>
          <ac:spMkLst>
            <pc:docMk/>
            <pc:sldMk cId="697344994" sldId="1180"/>
            <ac:spMk id="24" creationId="{E1161DEA-E409-E4AE-8CD4-21309B090A89}"/>
          </ac:spMkLst>
        </pc:spChg>
        <pc:spChg chg="mod">
          <ac:chgData name="Palit, Tapti" userId="dec6fbcd-7598-406a-8cbf-504d4a3bac15" providerId="ADAL" clId="{ECD42228-5B96-4A72-B268-C46DF994E6B7}" dt="2024-01-30T15:55:40.969" v="92163"/>
          <ac:spMkLst>
            <pc:docMk/>
            <pc:sldMk cId="697344994" sldId="1180"/>
            <ac:spMk id="25" creationId="{363C4DD7-B853-9634-4200-0775FB68C8B7}"/>
          </ac:spMkLst>
        </pc:spChg>
        <pc:spChg chg="mod">
          <ac:chgData name="Palit, Tapti" userId="dec6fbcd-7598-406a-8cbf-504d4a3bac15" providerId="ADAL" clId="{ECD42228-5B96-4A72-B268-C46DF994E6B7}" dt="2024-01-30T15:55:42.782" v="92164"/>
          <ac:spMkLst>
            <pc:docMk/>
            <pc:sldMk cId="697344994" sldId="1180"/>
            <ac:spMk id="26" creationId="{8A85FE1B-0536-7F03-7274-D71C669F9823}"/>
          </ac:spMkLst>
        </pc:spChg>
        <pc:spChg chg="mod">
          <ac:chgData name="Palit, Tapti" userId="dec6fbcd-7598-406a-8cbf-504d4a3bac15" providerId="ADAL" clId="{ECD42228-5B96-4A72-B268-C46DF994E6B7}" dt="2024-01-30T15:55:44.556" v="92165"/>
          <ac:spMkLst>
            <pc:docMk/>
            <pc:sldMk cId="697344994" sldId="1180"/>
            <ac:spMk id="28" creationId="{BDADD76B-8B24-ED1F-D3E3-C00BFBCEDCD4}"/>
          </ac:spMkLst>
        </pc:spChg>
      </pc:sldChg>
      <pc:sldChg chg="add mod modShow">
        <pc:chgData name="Palit, Tapti" userId="dec6fbcd-7598-406a-8cbf-504d4a3bac15" providerId="ADAL" clId="{ECD42228-5B96-4A72-B268-C46DF994E6B7}" dt="2024-02-09T00:08:52.704" v="101622" actId="729"/>
        <pc:sldMkLst>
          <pc:docMk/>
          <pc:sldMk cId="1083777805" sldId="1181"/>
        </pc:sldMkLst>
      </pc:sldChg>
      <pc:sldChg chg="addSp delSp modSp add del mod ord addAnim delAnim modAnim modNotesTx">
        <pc:chgData name="Palit, Tapti" userId="dec6fbcd-7598-406a-8cbf-504d4a3bac15" providerId="ADAL" clId="{ECD42228-5B96-4A72-B268-C46DF994E6B7}" dt="2024-02-09T00:08:46.987" v="101620" actId="2696"/>
        <pc:sldMkLst>
          <pc:docMk/>
          <pc:sldMk cId="3590149766" sldId="1181"/>
        </pc:sldMkLst>
        <pc:spChg chg="mod">
          <ac:chgData name="Palit, Tapti" userId="dec6fbcd-7598-406a-8cbf-504d4a3bac15" providerId="ADAL" clId="{ECD42228-5B96-4A72-B268-C46DF994E6B7}" dt="2024-02-07T02:47:55.880" v="99460" actId="20577"/>
          <ac:spMkLst>
            <pc:docMk/>
            <pc:sldMk cId="3590149766" sldId="1181"/>
            <ac:spMk id="2" creationId="{6C7C9C36-DF72-A866-6C27-DE4420E006D7}"/>
          </ac:spMkLst>
        </pc:spChg>
        <pc:spChg chg="mod">
          <ac:chgData name="Palit, Tapti" userId="dec6fbcd-7598-406a-8cbf-504d4a3bac15" providerId="ADAL" clId="{ECD42228-5B96-4A72-B268-C46DF994E6B7}" dt="2024-01-30T19:35:13.350" v="94471" actId="20577"/>
          <ac:spMkLst>
            <pc:docMk/>
            <pc:sldMk cId="3590149766" sldId="1181"/>
            <ac:spMk id="5" creationId="{075331E4-8F53-7B24-1328-FED7BD443E37}"/>
          </ac:spMkLst>
        </pc:spChg>
        <pc:spChg chg="mod">
          <ac:chgData name="Palit, Tapti" userId="dec6fbcd-7598-406a-8cbf-504d4a3bac15" providerId="ADAL" clId="{ECD42228-5B96-4A72-B268-C46DF994E6B7}" dt="2024-02-07T02:48:24.432" v="99465"/>
          <ac:spMkLst>
            <pc:docMk/>
            <pc:sldMk cId="3590149766" sldId="1181"/>
            <ac:spMk id="6" creationId="{47E33047-228C-B495-5A0A-7A2021833A17}"/>
          </ac:spMkLst>
        </pc:spChg>
        <pc:spChg chg="mod">
          <ac:chgData name="Palit, Tapti" userId="dec6fbcd-7598-406a-8cbf-504d4a3bac15" providerId="ADAL" clId="{ECD42228-5B96-4A72-B268-C46DF994E6B7}" dt="2024-02-07T02:48:24.432" v="99465"/>
          <ac:spMkLst>
            <pc:docMk/>
            <pc:sldMk cId="3590149766" sldId="1181"/>
            <ac:spMk id="7" creationId="{450C5090-CBD8-31A8-1815-5F0EE8BD5433}"/>
          </ac:spMkLst>
        </pc:spChg>
        <pc:spChg chg="mod">
          <ac:chgData name="Palit, Tapti" userId="dec6fbcd-7598-406a-8cbf-504d4a3bac15" providerId="ADAL" clId="{ECD42228-5B96-4A72-B268-C46DF994E6B7}" dt="2024-01-30T19:35:49.373" v="94486" actId="20577"/>
          <ac:spMkLst>
            <pc:docMk/>
            <pc:sldMk cId="3590149766" sldId="1181"/>
            <ac:spMk id="7" creationId="{50A637E4-6864-CC96-7829-4A83349FE269}"/>
          </ac:spMkLst>
        </pc:spChg>
        <pc:spChg chg="add del mod">
          <ac:chgData name="Palit, Tapti" userId="dec6fbcd-7598-406a-8cbf-504d4a3bac15" providerId="ADAL" clId="{ECD42228-5B96-4A72-B268-C46DF994E6B7}" dt="2024-02-09T00:08:26.816" v="101611" actId="21"/>
          <ac:spMkLst>
            <pc:docMk/>
            <pc:sldMk cId="3590149766" sldId="1181"/>
            <ac:spMk id="8" creationId="{D6AA8456-4905-5C8B-E37A-BE762DEC4DCF}"/>
          </ac:spMkLst>
        </pc:spChg>
        <pc:spChg chg="add mod">
          <ac:chgData name="Palit, Tapti" userId="dec6fbcd-7598-406a-8cbf-504d4a3bac15" providerId="ADAL" clId="{ECD42228-5B96-4A72-B268-C46DF994E6B7}" dt="2024-01-30T17:05:20.728" v="93613" actId="1076"/>
          <ac:spMkLst>
            <pc:docMk/>
            <pc:sldMk cId="3590149766" sldId="1181"/>
            <ac:spMk id="9" creationId="{DF5091AD-A6A9-F049-257F-6BAE11FFC470}"/>
          </ac:spMkLst>
        </pc:spChg>
        <pc:spChg chg="add del">
          <ac:chgData name="Palit, Tapti" userId="dec6fbcd-7598-406a-8cbf-504d4a3bac15" providerId="ADAL" clId="{ECD42228-5B96-4A72-B268-C46DF994E6B7}" dt="2024-02-09T00:08:26.816" v="101611" actId="21"/>
          <ac:spMkLst>
            <pc:docMk/>
            <pc:sldMk cId="3590149766" sldId="1181"/>
            <ac:spMk id="10" creationId="{0CF7692E-7F41-82F7-5F7B-15DAF39C70A1}"/>
          </ac:spMkLst>
        </pc:spChg>
        <pc:spChg chg="mod">
          <ac:chgData name="Palit, Tapti" userId="dec6fbcd-7598-406a-8cbf-504d4a3bac15" providerId="ADAL" clId="{ECD42228-5B96-4A72-B268-C46DF994E6B7}" dt="2024-02-06T23:33:40.958" v="96780" actId="20577"/>
          <ac:spMkLst>
            <pc:docMk/>
            <pc:sldMk cId="3590149766" sldId="1181"/>
            <ac:spMk id="12" creationId="{9EB78D42-05F9-E55B-C4F4-36561CA5B33C}"/>
          </ac:spMkLst>
        </pc:spChg>
        <pc:spChg chg="mod">
          <ac:chgData name="Palit, Tapti" userId="dec6fbcd-7598-406a-8cbf-504d4a3bac15" providerId="ADAL" clId="{ECD42228-5B96-4A72-B268-C46DF994E6B7}" dt="2024-02-07T02:48:14.654" v="99462" actId="6549"/>
          <ac:spMkLst>
            <pc:docMk/>
            <pc:sldMk cId="3590149766" sldId="1181"/>
            <ac:spMk id="16" creationId="{44183735-05CA-DB47-D091-03623AC26EF0}"/>
          </ac:spMkLst>
        </pc:spChg>
        <pc:grpChg chg="add del mod">
          <ac:chgData name="Palit, Tapti" userId="dec6fbcd-7598-406a-8cbf-504d4a3bac15" providerId="ADAL" clId="{ECD42228-5B96-4A72-B268-C46DF994E6B7}" dt="2024-02-07T04:10:26.061" v="100306" actId="478"/>
          <ac:grpSpMkLst>
            <pc:docMk/>
            <pc:sldMk cId="3590149766" sldId="1181"/>
            <ac:grpSpMk id="5" creationId="{CEB3A53A-1C06-CE84-BAEF-571A44CCF4F1}"/>
          </ac:grpSpMkLst>
        </pc:grpChg>
        <pc:grpChg chg="del">
          <ac:chgData name="Palit, Tapti" userId="dec6fbcd-7598-406a-8cbf-504d4a3bac15" providerId="ADAL" clId="{ECD42228-5B96-4A72-B268-C46DF994E6B7}" dt="2024-02-07T02:48:12.522" v="99461" actId="478"/>
          <ac:grpSpMkLst>
            <pc:docMk/>
            <pc:sldMk cId="3590149766" sldId="1181"/>
            <ac:grpSpMk id="14" creationId="{E2816787-3592-0E50-893C-4C01CB05BB47}"/>
          </ac:grpSpMkLst>
        </pc:grpChg>
        <pc:grpChg chg="del">
          <ac:chgData name="Palit, Tapti" userId="dec6fbcd-7598-406a-8cbf-504d4a3bac15" providerId="ADAL" clId="{ECD42228-5B96-4A72-B268-C46DF994E6B7}" dt="2024-02-07T02:48:18.581" v="99463" actId="478"/>
          <ac:grpSpMkLst>
            <pc:docMk/>
            <pc:sldMk cId="3590149766" sldId="1181"/>
            <ac:grpSpMk id="15" creationId="{781AEFED-7F2F-1E0F-29A7-E428BAA1841B}"/>
          </ac:grpSpMkLst>
        </pc:grpChg>
      </pc:sldChg>
      <pc:sldChg chg="addSp delSp modSp new mod modClrScheme chgLayout">
        <pc:chgData name="Palit, Tapti" userId="dec6fbcd-7598-406a-8cbf-504d4a3bac15" providerId="ADAL" clId="{ECD42228-5B96-4A72-B268-C46DF994E6B7}" dt="2024-01-30T18:57:08.568" v="93900" actId="20577"/>
        <pc:sldMkLst>
          <pc:docMk/>
          <pc:sldMk cId="2667204090" sldId="1182"/>
        </pc:sldMkLst>
        <pc:spChg chg="mod ord">
          <ac:chgData name="Palit, Tapti" userId="dec6fbcd-7598-406a-8cbf-504d4a3bac15" providerId="ADAL" clId="{ECD42228-5B96-4A72-B268-C46DF994E6B7}" dt="2024-01-30T18:57:08.568" v="93900" actId="20577"/>
          <ac:spMkLst>
            <pc:docMk/>
            <pc:sldMk cId="2667204090" sldId="1182"/>
            <ac:spMk id="2" creationId="{CBF26494-28CD-1993-78AF-CBD4366ADE0B}"/>
          </ac:spMkLst>
        </pc:spChg>
        <pc:spChg chg="mod ord">
          <ac:chgData name="Palit, Tapti" userId="dec6fbcd-7598-406a-8cbf-504d4a3bac15" providerId="ADAL" clId="{ECD42228-5B96-4A72-B268-C46DF994E6B7}" dt="2024-01-30T16:48:48.317" v="92921" actId="700"/>
          <ac:spMkLst>
            <pc:docMk/>
            <pc:sldMk cId="2667204090" sldId="1182"/>
            <ac:spMk id="3" creationId="{7D8924AE-6FA7-70E8-8963-A72C7F6B0CB2}"/>
          </ac:spMkLst>
        </pc:spChg>
        <pc:spChg chg="mod ord">
          <ac:chgData name="Palit, Tapti" userId="dec6fbcd-7598-406a-8cbf-504d4a3bac15" providerId="ADAL" clId="{ECD42228-5B96-4A72-B268-C46DF994E6B7}" dt="2024-01-30T16:48:48.317" v="92921" actId="700"/>
          <ac:spMkLst>
            <pc:docMk/>
            <pc:sldMk cId="2667204090" sldId="1182"/>
            <ac:spMk id="4" creationId="{C691B103-37CD-4007-0712-FDD1866566E1}"/>
          </ac:spMkLst>
        </pc:spChg>
        <pc:spChg chg="add mod">
          <ac:chgData name="Palit, Tapti" userId="dec6fbcd-7598-406a-8cbf-504d4a3bac15" providerId="ADAL" clId="{ECD42228-5B96-4A72-B268-C46DF994E6B7}" dt="2024-01-30T16:48:56.809" v="92924" actId="1076"/>
          <ac:spMkLst>
            <pc:docMk/>
            <pc:sldMk cId="2667204090" sldId="1182"/>
            <ac:spMk id="6" creationId="{64542C22-242E-1E86-CE69-BD990E330A85}"/>
          </ac:spMkLst>
        </pc:spChg>
        <pc:spChg chg="add mod">
          <ac:chgData name="Palit, Tapti" userId="dec6fbcd-7598-406a-8cbf-504d4a3bac15" providerId="ADAL" clId="{ECD42228-5B96-4A72-B268-C46DF994E6B7}" dt="2024-01-30T16:48:59.704" v="92925" actId="1076"/>
          <ac:spMkLst>
            <pc:docMk/>
            <pc:sldMk cId="2667204090" sldId="1182"/>
            <ac:spMk id="7" creationId="{C9A75279-A181-3884-7218-C533456F95D3}"/>
          </ac:spMkLst>
        </pc:spChg>
        <pc:spChg chg="add del mod">
          <ac:chgData name="Palit, Tapti" userId="dec6fbcd-7598-406a-8cbf-504d4a3bac15" providerId="ADAL" clId="{ECD42228-5B96-4A72-B268-C46DF994E6B7}" dt="2024-01-30T16:48:44.980" v="92920" actId="6264"/>
          <ac:spMkLst>
            <pc:docMk/>
            <pc:sldMk cId="2667204090" sldId="1182"/>
            <ac:spMk id="11" creationId="{677404C1-BAA4-9D25-51C4-35EB464026E2}"/>
          </ac:spMkLst>
        </pc:spChg>
        <pc:spChg chg="add del mod">
          <ac:chgData name="Palit, Tapti" userId="dec6fbcd-7598-406a-8cbf-504d4a3bac15" providerId="ADAL" clId="{ECD42228-5B96-4A72-B268-C46DF994E6B7}" dt="2024-01-30T16:48:44.980" v="92920" actId="6264"/>
          <ac:spMkLst>
            <pc:docMk/>
            <pc:sldMk cId="2667204090" sldId="1182"/>
            <ac:spMk id="12" creationId="{9C9D1695-0686-9D24-D8C2-ABA6EDAB7BB0}"/>
          </ac:spMkLst>
        </pc:spChg>
        <pc:spChg chg="add del mod">
          <ac:chgData name="Palit, Tapti" userId="dec6fbcd-7598-406a-8cbf-504d4a3bac15" providerId="ADAL" clId="{ECD42228-5B96-4A72-B268-C46DF994E6B7}" dt="2024-01-30T16:48:44.980" v="92920" actId="6264"/>
          <ac:spMkLst>
            <pc:docMk/>
            <pc:sldMk cId="2667204090" sldId="1182"/>
            <ac:spMk id="13" creationId="{7362DA66-AE4D-CB90-8C67-8ECBC98C913B}"/>
          </ac:spMkLst>
        </pc:spChg>
        <pc:spChg chg="add mod ord">
          <ac:chgData name="Palit, Tapti" userId="dec6fbcd-7598-406a-8cbf-504d4a3bac15" providerId="ADAL" clId="{ECD42228-5B96-4A72-B268-C46DF994E6B7}" dt="2024-01-30T16:49:14.797" v="93010" actId="20577"/>
          <ac:spMkLst>
            <pc:docMk/>
            <pc:sldMk cId="2667204090" sldId="1182"/>
            <ac:spMk id="14" creationId="{709527B3-6A6C-CED4-ABB3-ABF4FA59708F}"/>
          </ac:spMkLst>
        </pc:spChg>
        <pc:picChg chg="add del mod">
          <ac:chgData name="Palit, Tapti" userId="dec6fbcd-7598-406a-8cbf-504d4a3bac15" providerId="ADAL" clId="{ECD42228-5B96-4A72-B268-C46DF994E6B7}" dt="2024-01-30T16:47:37.295" v="92912" actId="478"/>
          <ac:picMkLst>
            <pc:docMk/>
            <pc:sldMk cId="2667204090" sldId="1182"/>
            <ac:picMk id="5" creationId="{EC9150F5-D298-7D31-81BD-01CD08BA2DC1}"/>
          </ac:picMkLst>
        </pc:picChg>
        <pc:picChg chg="add mod">
          <ac:chgData name="Palit, Tapti" userId="dec6fbcd-7598-406a-8cbf-504d4a3bac15" providerId="ADAL" clId="{ECD42228-5B96-4A72-B268-C46DF994E6B7}" dt="2024-01-30T16:48:51.136" v="92922" actId="1076"/>
          <ac:picMkLst>
            <pc:docMk/>
            <pc:sldMk cId="2667204090" sldId="1182"/>
            <ac:picMk id="9" creationId="{A0F7F194-E47D-B39C-5EAF-E372C0A06FDC}"/>
          </ac:picMkLst>
        </pc:picChg>
        <pc:picChg chg="add mod">
          <ac:chgData name="Palit, Tapti" userId="dec6fbcd-7598-406a-8cbf-504d4a3bac15" providerId="ADAL" clId="{ECD42228-5B96-4A72-B268-C46DF994E6B7}" dt="2024-01-30T16:48:53.175" v="92923" actId="1076"/>
          <ac:picMkLst>
            <pc:docMk/>
            <pc:sldMk cId="2667204090" sldId="1182"/>
            <ac:picMk id="10" creationId="{C6B21AA6-C9F8-1AE2-CC80-4404CF5FFC37}"/>
          </ac:picMkLst>
        </pc:picChg>
      </pc:sldChg>
      <pc:sldChg chg="addSp delSp modSp new mod addAnim delAnim modAnim">
        <pc:chgData name="Palit, Tapti" userId="dec6fbcd-7598-406a-8cbf-504d4a3bac15" providerId="ADAL" clId="{ECD42228-5B96-4A72-B268-C46DF994E6B7}" dt="2024-03-10T16:33:46.406" v="116274" actId="122"/>
        <pc:sldMkLst>
          <pc:docMk/>
          <pc:sldMk cId="1806841782" sldId="1183"/>
        </pc:sldMkLst>
        <pc:spChg chg="del">
          <ac:chgData name="Palit, Tapti" userId="dec6fbcd-7598-406a-8cbf-504d4a3bac15" providerId="ADAL" clId="{ECD42228-5B96-4A72-B268-C46DF994E6B7}" dt="2024-01-31T02:47:24.601" v="95674" actId="478"/>
          <ac:spMkLst>
            <pc:docMk/>
            <pc:sldMk cId="1806841782" sldId="1183"/>
            <ac:spMk id="2" creationId="{13B60205-B725-4AAF-FB39-82B092ACE73D}"/>
          </ac:spMkLst>
        </pc:spChg>
        <pc:spChg chg="mod">
          <ac:chgData name="Palit, Tapti" userId="dec6fbcd-7598-406a-8cbf-504d4a3bac15" providerId="ADAL" clId="{ECD42228-5B96-4A72-B268-C46DF994E6B7}" dt="2024-01-31T03:35:40.905" v="96534" actId="20577"/>
          <ac:spMkLst>
            <pc:docMk/>
            <pc:sldMk cId="1806841782" sldId="1183"/>
            <ac:spMk id="3" creationId="{123825C0-E694-B28F-1668-53A94A45BAFB}"/>
          </ac:spMkLst>
        </pc:spChg>
        <pc:spChg chg="mod">
          <ac:chgData name="Palit, Tapti" userId="dec6fbcd-7598-406a-8cbf-504d4a3bac15" providerId="ADAL" clId="{ECD42228-5B96-4A72-B268-C46DF994E6B7}" dt="2024-01-31T02:46:34.127" v="95634"/>
          <ac:spMkLst>
            <pc:docMk/>
            <pc:sldMk cId="1806841782" sldId="1183"/>
            <ac:spMk id="6" creationId="{64990CD5-53D5-E06F-C2F4-719FBA3E4EAD}"/>
          </ac:spMkLst>
        </pc:spChg>
        <pc:spChg chg="mod">
          <ac:chgData name="Palit, Tapti" userId="dec6fbcd-7598-406a-8cbf-504d4a3bac15" providerId="ADAL" clId="{ECD42228-5B96-4A72-B268-C46DF994E6B7}" dt="2024-01-31T02:46:34.127" v="95634"/>
          <ac:spMkLst>
            <pc:docMk/>
            <pc:sldMk cId="1806841782" sldId="1183"/>
            <ac:spMk id="7" creationId="{76F4A9BA-A26B-8B42-FE90-0CB9705CED46}"/>
          </ac:spMkLst>
        </pc:spChg>
        <pc:spChg chg="mod">
          <ac:chgData name="Palit, Tapti" userId="dec6fbcd-7598-406a-8cbf-504d4a3bac15" providerId="ADAL" clId="{ECD42228-5B96-4A72-B268-C46DF994E6B7}" dt="2024-01-31T02:46:34.127" v="95634"/>
          <ac:spMkLst>
            <pc:docMk/>
            <pc:sldMk cId="1806841782" sldId="1183"/>
            <ac:spMk id="8" creationId="{E358D95F-CFCC-F3BC-11C1-577D8BC5CBFB}"/>
          </ac:spMkLst>
        </pc:spChg>
        <pc:spChg chg="mod">
          <ac:chgData name="Palit, Tapti" userId="dec6fbcd-7598-406a-8cbf-504d4a3bac15" providerId="ADAL" clId="{ECD42228-5B96-4A72-B268-C46DF994E6B7}" dt="2024-01-31T02:46:34.127" v="95634"/>
          <ac:spMkLst>
            <pc:docMk/>
            <pc:sldMk cId="1806841782" sldId="1183"/>
            <ac:spMk id="9" creationId="{7CFE64E0-BD85-F8AB-8341-536A7F13771F}"/>
          </ac:spMkLst>
        </pc:spChg>
        <pc:spChg chg="mod">
          <ac:chgData name="Palit, Tapti" userId="dec6fbcd-7598-406a-8cbf-504d4a3bac15" providerId="ADAL" clId="{ECD42228-5B96-4A72-B268-C46DF994E6B7}" dt="2024-01-31T02:46:34.127" v="95634"/>
          <ac:spMkLst>
            <pc:docMk/>
            <pc:sldMk cId="1806841782" sldId="1183"/>
            <ac:spMk id="10" creationId="{4267C987-A058-1640-D952-4CEBB2BD0C06}"/>
          </ac:spMkLst>
        </pc:spChg>
        <pc:spChg chg="mod">
          <ac:chgData name="Palit, Tapti" userId="dec6fbcd-7598-406a-8cbf-504d4a3bac15" providerId="ADAL" clId="{ECD42228-5B96-4A72-B268-C46DF994E6B7}" dt="2024-01-31T02:46:34.127" v="95634"/>
          <ac:spMkLst>
            <pc:docMk/>
            <pc:sldMk cId="1806841782" sldId="1183"/>
            <ac:spMk id="11" creationId="{18E90CCD-73F4-A3E3-6DC7-D42ACD158D8C}"/>
          </ac:spMkLst>
        </pc:spChg>
        <pc:spChg chg="mod">
          <ac:chgData name="Palit, Tapti" userId="dec6fbcd-7598-406a-8cbf-504d4a3bac15" providerId="ADAL" clId="{ECD42228-5B96-4A72-B268-C46DF994E6B7}" dt="2024-01-31T02:46:34.127" v="95634"/>
          <ac:spMkLst>
            <pc:docMk/>
            <pc:sldMk cId="1806841782" sldId="1183"/>
            <ac:spMk id="17" creationId="{91F6F9EF-9CA7-124F-D44B-69EA8D5833E8}"/>
          </ac:spMkLst>
        </pc:spChg>
        <pc:spChg chg="mod">
          <ac:chgData name="Palit, Tapti" userId="dec6fbcd-7598-406a-8cbf-504d4a3bac15" providerId="ADAL" clId="{ECD42228-5B96-4A72-B268-C46DF994E6B7}" dt="2024-01-31T02:46:34.127" v="95634"/>
          <ac:spMkLst>
            <pc:docMk/>
            <pc:sldMk cId="1806841782" sldId="1183"/>
            <ac:spMk id="19" creationId="{352E3C47-BBFD-83A6-6318-C06804D0A0E4}"/>
          </ac:spMkLst>
        </pc:spChg>
        <pc:spChg chg="mod">
          <ac:chgData name="Palit, Tapti" userId="dec6fbcd-7598-406a-8cbf-504d4a3bac15" providerId="ADAL" clId="{ECD42228-5B96-4A72-B268-C46DF994E6B7}" dt="2024-01-31T02:46:34.127" v="95634"/>
          <ac:spMkLst>
            <pc:docMk/>
            <pc:sldMk cId="1806841782" sldId="1183"/>
            <ac:spMk id="21" creationId="{29FE65F1-02B4-BDD0-8E31-40DF7991DF95}"/>
          </ac:spMkLst>
        </pc:spChg>
        <pc:spChg chg="mod">
          <ac:chgData name="Palit, Tapti" userId="dec6fbcd-7598-406a-8cbf-504d4a3bac15" providerId="ADAL" clId="{ECD42228-5B96-4A72-B268-C46DF994E6B7}" dt="2024-01-31T02:46:34.127" v="95634"/>
          <ac:spMkLst>
            <pc:docMk/>
            <pc:sldMk cId="1806841782" sldId="1183"/>
            <ac:spMk id="23" creationId="{85A4BBF7-4E11-0A41-0FBC-26DBE656B121}"/>
          </ac:spMkLst>
        </pc:spChg>
        <pc:spChg chg="mod">
          <ac:chgData name="Palit, Tapti" userId="dec6fbcd-7598-406a-8cbf-504d4a3bac15" providerId="ADAL" clId="{ECD42228-5B96-4A72-B268-C46DF994E6B7}" dt="2024-01-31T02:46:44.688" v="95637"/>
          <ac:spMkLst>
            <pc:docMk/>
            <pc:sldMk cId="1806841782" sldId="1183"/>
            <ac:spMk id="28" creationId="{74B445D4-6C95-78CE-4511-B8A17726728C}"/>
          </ac:spMkLst>
        </pc:spChg>
        <pc:spChg chg="mod">
          <ac:chgData name="Palit, Tapti" userId="dec6fbcd-7598-406a-8cbf-504d4a3bac15" providerId="ADAL" clId="{ECD42228-5B96-4A72-B268-C46DF994E6B7}" dt="2024-01-31T02:46:44.688" v="95637"/>
          <ac:spMkLst>
            <pc:docMk/>
            <pc:sldMk cId="1806841782" sldId="1183"/>
            <ac:spMk id="31" creationId="{19A1A1F5-3C9C-2EAB-EFD7-B29B874317FF}"/>
          </ac:spMkLst>
        </pc:spChg>
        <pc:spChg chg="mod">
          <ac:chgData name="Palit, Tapti" userId="dec6fbcd-7598-406a-8cbf-504d4a3bac15" providerId="ADAL" clId="{ECD42228-5B96-4A72-B268-C46DF994E6B7}" dt="2024-01-31T02:46:44.688" v="95637"/>
          <ac:spMkLst>
            <pc:docMk/>
            <pc:sldMk cId="1806841782" sldId="1183"/>
            <ac:spMk id="34" creationId="{F93132D6-B514-E66F-D4B8-1B1DC9C620C2}"/>
          </ac:spMkLst>
        </pc:spChg>
        <pc:spChg chg="mod">
          <ac:chgData name="Palit, Tapti" userId="dec6fbcd-7598-406a-8cbf-504d4a3bac15" providerId="ADAL" clId="{ECD42228-5B96-4A72-B268-C46DF994E6B7}" dt="2024-01-31T02:46:44.688" v="95637"/>
          <ac:spMkLst>
            <pc:docMk/>
            <pc:sldMk cId="1806841782" sldId="1183"/>
            <ac:spMk id="36" creationId="{4ACBB24C-D6C1-C559-A0A4-6BE2DD57667C}"/>
          </ac:spMkLst>
        </pc:spChg>
        <pc:spChg chg="mod">
          <ac:chgData name="Palit, Tapti" userId="dec6fbcd-7598-406a-8cbf-504d4a3bac15" providerId="ADAL" clId="{ECD42228-5B96-4A72-B268-C46DF994E6B7}" dt="2024-01-31T02:46:44.688" v="95637"/>
          <ac:spMkLst>
            <pc:docMk/>
            <pc:sldMk cId="1806841782" sldId="1183"/>
            <ac:spMk id="38" creationId="{CF1DF779-2E4E-45E2-8707-435083B155A7}"/>
          </ac:spMkLst>
        </pc:spChg>
        <pc:spChg chg="mod">
          <ac:chgData name="Palit, Tapti" userId="dec6fbcd-7598-406a-8cbf-504d4a3bac15" providerId="ADAL" clId="{ECD42228-5B96-4A72-B268-C46DF994E6B7}" dt="2024-01-31T02:46:44.688" v="95637"/>
          <ac:spMkLst>
            <pc:docMk/>
            <pc:sldMk cId="1806841782" sldId="1183"/>
            <ac:spMk id="39" creationId="{917A34F1-96B9-47E4-6B56-74FFDCA26C6A}"/>
          </ac:spMkLst>
        </pc:spChg>
        <pc:spChg chg="mod">
          <ac:chgData name="Palit, Tapti" userId="dec6fbcd-7598-406a-8cbf-504d4a3bac15" providerId="ADAL" clId="{ECD42228-5B96-4A72-B268-C46DF994E6B7}" dt="2024-01-31T02:46:44.688" v="95637"/>
          <ac:spMkLst>
            <pc:docMk/>
            <pc:sldMk cId="1806841782" sldId="1183"/>
            <ac:spMk id="40" creationId="{F0373820-4B90-E979-A61E-D357CB9506AC}"/>
          </ac:spMkLst>
        </pc:spChg>
        <pc:spChg chg="mod">
          <ac:chgData name="Palit, Tapti" userId="dec6fbcd-7598-406a-8cbf-504d4a3bac15" providerId="ADAL" clId="{ECD42228-5B96-4A72-B268-C46DF994E6B7}" dt="2024-01-31T02:46:44.688" v="95637"/>
          <ac:spMkLst>
            <pc:docMk/>
            <pc:sldMk cId="1806841782" sldId="1183"/>
            <ac:spMk id="41" creationId="{32288EB5-E9E8-FD34-0741-9461ED16CA1C}"/>
          </ac:spMkLst>
        </pc:spChg>
        <pc:spChg chg="mod">
          <ac:chgData name="Palit, Tapti" userId="dec6fbcd-7598-406a-8cbf-504d4a3bac15" providerId="ADAL" clId="{ECD42228-5B96-4A72-B268-C46DF994E6B7}" dt="2024-01-31T02:46:44.688" v="95637"/>
          <ac:spMkLst>
            <pc:docMk/>
            <pc:sldMk cId="1806841782" sldId="1183"/>
            <ac:spMk id="42" creationId="{1D7063DE-5C0C-5BFB-0289-F2A0004151B9}"/>
          </ac:spMkLst>
        </pc:spChg>
        <pc:spChg chg="mod">
          <ac:chgData name="Palit, Tapti" userId="dec6fbcd-7598-406a-8cbf-504d4a3bac15" providerId="ADAL" clId="{ECD42228-5B96-4A72-B268-C46DF994E6B7}" dt="2024-01-31T02:46:44.688" v="95637"/>
          <ac:spMkLst>
            <pc:docMk/>
            <pc:sldMk cId="1806841782" sldId="1183"/>
            <ac:spMk id="43" creationId="{567B5B5A-0F10-81C7-9AF9-C0B386D0D8BA}"/>
          </ac:spMkLst>
        </pc:spChg>
        <pc:spChg chg="mod">
          <ac:chgData name="Palit, Tapti" userId="dec6fbcd-7598-406a-8cbf-504d4a3bac15" providerId="ADAL" clId="{ECD42228-5B96-4A72-B268-C46DF994E6B7}" dt="2024-01-31T02:46:44.688" v="95637"/>
          <ac:spMkLst>
            <pc:docMk/>
            <pc:sldMk cId="1806841782" sldId="1183"/>
            <ac:spMk id="47" creationId="{5FC6C5FD-5C38-440D-B746-7C8C42CC1088}"/>
          </ac:spMkLst>
        </pc:spChg>
        <pc:spChg chg="mod">
          <ac:chgData name="Palit, Tapti" userId="dec6fbcd-7598-406a-8cbf-504d4a3bac15" providerId="ADAL" clId="{ECD42228-5B96-4A72-B268-C46DF994E6B7}" dt="2024-01-31T02:46:44.688" v="95637"/>
          <ac:spMkLst>
            <pc:docMk/>
            <pc:sldMk cId="1806841782" sldId="1183"/>
            <ac:spMk id="49" creationId="{C492AB57-04C6-9571-BECC-17F1D35F9EF7}"/>
          </ac:spMkLst>
        </pc:spChg>
        <pc:spChg chg="mod">
          <ac:chgData name="Palit, Tapti" userId="dec6fbcd-7598-406a-8cbf-504d4a3bac15" providerId="ADAL" clId="{ECD42228-5B96-4A72-B268-C46DF994E6B7}" dt="2024-01-31T02:46:44.688" v="95637"/>
          <ac:spMkLst>
            <pc:docMk/>
            <pc:sldMk cId="1806841782" sldId="1183"/>
            <ac:spMk id="50" creationId="{D8226C6A-648B-BCD9-618E-3A7E5E679A84}"/>
          </ac:spMkLst>
        </pc:spChg>
        <pc:spChg chg="mod">
          <ac:chgData name="Palit, Tapti" userId="dec6fbcd-7598-406a-8cbf-504d4a3bac15" providerId="ADAL" clId="{ECD42228-5B96-4A72-B268-C46DF994E6B7}" dt="2024-01-31T02:46:44.688" v="95637"/>
          <ac:spMkLst>
            <pc:docMk/>
            <pc:sldMk cId="1806841782" sldId="1183"/>
            <ac:spMk id="52" creationId="{21A2469E-B327-E017-B1A6-F97443D6ABB5}"/>
          </ac:spMkLst>
        </pc:spChg>
        <pc:spChg chg="add mod">
          <ac:chgData name="Palit, Tapti" userId="dec6fbcd-7598-406a-8cbf-504d4a3bac15" providerId="ADAL" clId="{ECD42228-5B96-4A72-B268-C46DF994E6B7}" dt="2024-01-31T03:30:29.814" v="96432" actId="1038"/>
          <ac:spMkLst>
            <pc:docMk/>
            <pc:sldMk cId="1806841782" sldId="1183"/>
            <ac:spMk id="53" creationId="{A82FBFB5-B103-4CD2-8475-329EE6D1F065}"/>
          </ac:spMkLst>
        </pc:spChg>
        <pc:spChg chg="add mod">
          <ac:chgData name="Palit, Tapti" userId="dec6fbcd-7598-406a-8cbf-504d4a3bac15" providerId="ADAL" clId="{ECD42228-5B96-4A72-B268-C46DF994E6B7}" dt="2024-01-31T03:42:59.333" v="96698" actId="1076"/>
          <ac:spMkLst>
            <pc:docMk/>
            <pc:sldMk cId="1806841782" sldId="1183"/>
            <ac:spMk id="54" creationId="{8E4FF805-BA97-07E6-181C-DBBD1A0909D9}"/>
          </ac:spMkLst>
        </pc:spChg>
        <pc:spChg chg="add mod">
          <ac:chgData name="Palit, Tapti" userId="dec6fbcd-7598-406a-8cbf-504d4a3bac15" providerId="ADAL" clId="{ECD42228-5B96-4A72-B268-C46DF994E6B7}" dt="2024-01-31T03:42:46.547" v="96694" actId="1076"/>
          <ac:spMkLst>
            <pc:docMk/>
            <pc:sldMk cId="1806841782" sldId="1183"/>
            <ac:spMk id="55" creationId="{12410FC5-10CE-77CB-D07F-9E8A7617396B}"/>
          </ac:spMkLst>
        </pc:spChg>
        <pc:spChg chg="add mod">
          <ac:chgData name="Palit, Tapti" userId="dec6fbcd-7598-406a-8cbf-504d4a3bac15" providerId="ADAL" clId="{ECD42228-5B96-4A72-B268-C46DF994E6B7}" dt="2024-01-31T03:43:05.354" v="96701" actId="1076"/>
          <ac:spMkLst>
            <pc:docMk/>
            <pc:sldMk cId="1806841782" sldId="1183"/>
            <ac:spMk id="56" creationId="{7162C69A-AA02-6DDF-A09E-35BB248664E5}"/>
          </ac:spMkLst>
        </pc:spChg>
        <pc:spChg chg="add mod">
          <ac:chgData name="Palit, Tapti" userId="dec6fbcd-7598-406a-8cbf-504d4a3bac15" providerId="ADAL" clId="{ECD42228-5B96-4A72-B268-C46DF994E6B7}" dt="2024-01-31T03:42:57.723" v="96697" actId="1076"/>
          <ac:spMkLst>
            <pc:docMk/>
            <pc:sldMk cId="1806841782" sldId="1183"/>
            <ac:spMk id="57" creationId="{7EA89ECC-F231-4049-60CC-2E3346254B12}"/>
          </ac:spMkLst>
        </pc:spChg>
        <pc:spChg chg="add mod">
          <ac:chgData name="Palit, Tapti" userId="dec6fbcd-7598-406a-8cbf-504d4a3bac15" providerId="ADAL" clId="{ECD42228-5B96-4A72-B268-C46DF994E6B7}" dt="2024-01-31T03:30:29.814" v="96432" actId="1038"/>
          <ac:spMkLst>
            <pc:docMk/>
            <pc:sldMk cId="1806841782" sldId="1183"/>
            <ac:spMk id="62" creationId="{2A5D3A8D-94C7-2132-7D70-E32E8A57B08C}"/>
          </ac:spMkLst>
        </pc:spChg>
        <pc:spChg chg="add mod">
          <ac:chgData name="Palit, Tapti" userId="dec6fbcd-7598-406a-8cbf-504d4a3bac15" providerId="ADAL" clId="{ECD42228-5B96-4A72-B268-C46DF994E6B7}" dt="2024-01-31T03:42:53.067" v="96696" actId="1076"/>
          <ac:spMkLst>
            <pc:docMk/>
            <pc:sldMk cId="1806841782" sldId="1183"/>
            <ac:spMk id="63" creationId="{919D21B6-7349-94D2-B275-0C3747152861}"/>
          </ac:spMkLst>
        </pc:spChg>
        <pc:spChg chg="add mod">
          <ac:chgData name="Palit, Tapti" userId="dec6fbcd-7598-406a-8cbf-504d4a3bac15" providerId="ADAL" clId="{ECD42228-5B96-4A72-B268-C46DF994E6B7}" dt="2024-01-31T03:42:40.301" v="96692" actId="1076"/>
          <ac:spMkLst>
            <pc:docMk/>
            <pc:sldMk cId="1806841782" sldId="1183"/>
            <ac:spMk id="64" creationId="{1229F293-E905-9BF4-A2EE-7C893CE95D61}"/>
          </ac:spMkLst>
        </pc:spChg>
        <pc:spChg chg="add mod">
          <ac:chgData name="Palit, Tapti" userId="dec6fbcd-7598-406a-8cbf-504d4a3bac15" providerId="ADAL" clId="{ECD42228-5B96-4A72-B268-C46DF994E6B7}" dt="2024-01-31T03:43:16.385" v="96705" actId="1076"/>
          <ac:spMkLst>
            <pc:docMk/>
            <pc:sldMk cId="1806841782" sldId="1183"/>
            <ac:spMk id="65" creationId="{82795363-9614-4861-3BFE-9DA60FDE9026}"/>
          </ac:spMkLst>
        </pc:spChg>
        <pc:spChg chg="add del mod">
          <ac:chgData name="Palit, Tapti" userId="dec6fbcd-7598-406a-8cbf-504d4a3bac15" providerId="ADAL" clId="{ECD42228-5B96-4A72-B268-C46DF994E6B7}" dt="2024-01-31T02:54:56.083" v="95742" actId="478"/>
          <ac:spMkLst>
            <pc:docMk/>
            <pc:sldMk cId="1806841782" sldId="1183"/>
            <ac:spMk id="66" creationId="{267644FE-2F22-B53C-3E96-6C685B1B5DAB}"/>
          </ac:spMkLst>
        </pc:spChg>
        <pc:spChg chg="add del mod">
          <ac:chgData name="Palit, Tapti" userId="dec6fbcd-7598-406a-8cbf-504d4a3bac15" providerId="ADAL" clId="{ECD42228-5B96-4A72-B268-C46DF994E6B7}" dt="2024-01-31T02:51:08.139" v="95678" actId="478"/>
          <ac:spMkLst>
            <pc:docMk/>
            <pc:sldMk cId="1806841782" sldId="1183"/>
            <ac:spMk id="67" creationId="{E8C6BCF3-C40D-C4F7-64A4-DFD7C8A17E71}"/>
          </ac:spMkLst>
        </pc:spChg>
        <pc:spChg chg="add del mod">
          <ac:chgData name="Palit, Tapti" userId="dec6fbcd-7598-406a-8cbf-504d4a3bac15" providerId="ADAL" clId="{ECD42228-5B96-4A72-B268-C46DF994E6B7}" dt="2024-01-31T02:51:44.443" v="95689" actId="478"/>
          <ac:spMkLst>
            <pc:docMk/>
            <pc:sldMk cId="1806841782" sldId="1183"/>
            <ac:spMk id="68" creationId="{44F7A39B-F96F-B5A8-1617-E3ABC3983ADA}"/>
          </ac:spMkLst>
        </pc:spChg>
        <pc:spChg chg="add del mod">
          <ac:chgData name="Palit, Tapti" userId="dec6fbcd-7598-406a-8cbf-504d4a3bac15" providerId="ADAL" clId="{ECD42228-5B96-4A72-B268-C46DF994E6B7}" dt="2024-01-31T02:51:44.443" v="95689" actId="478"/>
          <ac:spMkLst>
            <pc:docMk/>
            <pc:sldMk cId="1806841782" sldId="1183"/>
            <ac:spMk id="69" creationId="{CDCFBBDB-A4BC-4738-5DFA-D6B007051701}"/>
          </ac:spMkLst>
        </pc:spChg>
        <pc:spChg chg="add mod">
          <ac:chgData name="Palit, Tapti" userId="dec6fbcd-7598-406a-8cbf-504d4a3bac15" providerId="ADAL" clId="{ECD42228-5B96-4A72-B268-C46DF994E6B7}" dt="2024-01-31T03:42:42.936" v="96693" actId="1076"/>
          <ac:spMkLst>
            <pc:docMk/>
            <pc:sldMk cId="1806841782" sldId="1183"/>
            <ac:spMk id="70" creationId="{C212634E-D088-AEB8-7911-55E4C3D50F8A}"/>
          </ac:spMkLst>
        </pc:spChg>
        <pc:spChg chg="add del mod">
          <ac:chgData name="Palit, Tapti" userId="dec6fbcd-7598-406a-8cbf-504d4a3bac15" providerId="ADAL" clId="{ECD42228-5B96-4A72-B268-C46DF994E6B7}" dt="2024-01-31T02:54:59.284" v="95743" actId="478"/>
          <ac:spMkLst>
            <pc:docMk/>
            <pc:sldMk cId="1806841782" sldId="1183"/>
            <ac:spMk id="71" creationId="{F787744C-C9A1-F6EB-681B-5C6B2CEB34C3}"/>
          </ac:spMkLst>
        </pc:spChg>
        <pc:spChg chg="add mod">
          <ac:chgData name="Palit, Tapti" userId="dec6fbcd-7598-406a-8cbf-504d4a3bac15" providerId="ADAL" clId="{ECD42228-5B96-4A72-B268-C46DF994E6B7}" dt="2024-01-31T03:30:29.814" v="96432" actId="1038"/>
          <ac:spMkLst>
            <pc:docMk/>
            <pc:sldMk cId="1806841782" sldId="1183"/>
            <ac:spMk id="72" creationId="{7FA2DF74-01A1-2655-EAD0-C3D7BC65160F}"/>
          </ac:spMkLst>
        </pc:spChg>
        <pc:spChg chg="add del mod">
          <ac:chgData name="Palit, Tapti" userId="dec6fbcd-7598-406a-8cbf-504d4a3bac15" providerId="ADAL" clId="{ECD42228-5B96-4A72-B268-C46DF994E6B7}" dt="2024-01-31T02:51:44.443" v="95689" actId="478"/>
          <ac:spMkLst>
            <pc:docMk/>
            <pc:sldMk cId="1806841782" sldId="1183"/>
            <ac:spMk id="81" creationId="{B53F87F8-12EF-EF4E-79E9-21125EAAE620}"/>
          </ac:spMkLst>
        </pc:spChg>
        <pc:spChg chg="add mod">
          <ac:chgData name="Palit, Tapti" userId="dec6fbcd-7598-406a-8cbf-504d4a3bac15" providerId="ADAL" clId="{ECD42228-5B96-4A72-B268-C46DF994E6B7}" dt="2024-01-31T03:42:49.376" v="96695" actId="1076"/>
          <ac:spMkLst>
            <pc:docMk/>
            <pc:sldMk cId="1806841782" sldId="1183"/>
            <ac:spMk id="90" creationId="{A81B8F47-3491-7395-E403-2EE41209D632}"/>
          </ac:spMkLst>
        </pc:spChg>
        <pc:spChg chg="add mod">
          <ac:chgData name="Palit, Tapti" userId="dec6fbcd-7598-406a-8cbf-504d4a3bac15" providerId="ADAL" clId="{ECD42228-5B96-4A72-B268-C46DF994E6B7}" dt="2024-01-31T03:30:29.814" v="96432" actId="1038"/>
          <ac:spMkLst>
            <pc:docMk/>
            <pc:sldMk cId="1806841782" sldId="1183"/>
            <ac:spMk id="91" creationId="{807955A6-3E54-B053-EDB5-D611AE86E487}"/>
          </ac:spMkLst>
        </pc:spChg>
        <pc:spChg chg="add mod">
          <ac:chgData name="Palit, Tapti" userId="dec6fbcd-7598-406a-8cbf-504d4a3bac15" providerId="ADAL" clId="{ECD42228-5B96-4A72-B268-C46DF994E6B7}" dt="2024-01-31T03:43:07.660" v="96702" actId="1076"/>
          <ac:spMkLst>
            <pc:docMk/>
            <pc:sldMk cId="1806841782" sldId="1183"/>
            <ac:spMk id="92" creationId="{38134E3C-3EEF-9740-B1F0-6B3EFABCF973}"/>
          </ac:spMkLst>
        </pc:spChg>
        <pc:spChg chg="add del mod">
          <ac:chgData name="Palit, Tapti" userId="dec6fbcd-7598-406a-8cbf-504d4a3bac15" providerId="ADAL" clId="{ECD42228-5B96-4A72-B268-C46DF994E6B7}" dt="2024-01-31T02:54:56.083" v="95742" actId="478"/>
          <ac:spMkLst>
            <pc:docMk/>
            <pc:sldMk cId="1806841782" sldId="1183"/>
            <ac:spMk id="93" creationId="{5FFA20A9-0032-C204-14C7-C5BE454482CF}"/>
          </ac:spMkLst>
        </pc:spChg>
        <pc:spChg chg="add mod">
          <ac:chgData name="Palit, Tapti" userId="dec6fbcd-7598-406a-8cbf-504d4a3bac15" providerId="ADAL" clId="{ECD42228-5B96-4A72-B268-C46DF994E6B7}" dt="2024-01-31T03:42:37.368" v="96691" actId="1076"/>
          <ac:spMkLst>
            <pc:docMk/>
            <pc:sldMk cId="1806841782" sldId="1183"/>
            <ac:spMk id="94" creationId="{4D3F95AE-0E53-07ED-1AEE-D27CE01F2F9A}"/>
          </ac:spMkLst>
        </pc:spChg>
        <pc:spChg chg="add del mod">
          <ac:chgData name="Palit, Tapti" userId="dec6fbcd-7598-406a-8cbf-504d4a3bac15" providerId="ADAL" clId="{ECD42228-5B96-4A72-B268-C46DF994E6B7}" dt="2024-01-31T03:30:29.814" v="96432" actId="1038"/>
          <ac:spMkLst>
            <pc:docMk/>
            <pc:sldMk cId="1806841782" sldId="1183"/>
            <ac:spMk id="95" creationId="{7A39988A-7F7B-D16E-E66E-264AE34B686B}"/>
          </ac:spMkLst>
        </pc:spChg>
        <pc:spChg chg="add mod">
          <ac:chgData name="Palit, Tapti" userId="dec6fbcd-7598-406a-8cbf-504d4a3bac15" providerId="ADAL" clId="{ECD42228-5B96-4A72-B268-C46DF994E6B7}" dt="2024-01-31T03:43:31.756" v="96707" actId="1076"/>
          <ac:spMkLst>
            <pc:docMk/>
            <pc:sldMk cId="1806841782" sldId="1183"/>
            <ac:spMk id="99" creationId="{4F496759-0D3D-3F85-FA38-D2E22D671F74}"/>
          </ac:spMkLst>
        </pc:spChg>
        <pc:spChg chg="add mod">
          <ac:chgData name="Palit, Tapti" userId="dec6fbcd-7598-406a-8cbf-504d4a3bac15" providerId="ADAL" clId="{ECD42228-5B96-4A72-B268-C46DF994E6B7}" dt="2024-01-31T03:43:48.784" v="96708" actId="1076"/>
          <ac:spMkLst>
            <pc:docMk/>
            <pc:sldMk cId="1806841782" sldId="1183"/>
            <ac:spMk id="100" creationId="{FE031321-04F7-A3A7-65EA-6EFD3F678F06}"/>
          </ac:spMkLst>
        </pc:spChg>
        <pc:spChg chg="add del mod">
          <ac:chgData name="Palit, Tapti" userId="dec6fbcd-7598-406a-8cbf-504d4a3bac15" providerId="ADAL" clId="{ECD42228-5B96-4A72-B268-C46DF994E6B7}" dt="2024-01-31T02:51:06.257" v="95677" actId="478"/>
          <ac:spMkLst>
            <pc:docMk/>
            <pc:sldMk cId="1806841782" sldId="1183"/>
            <ac:spMk id="102" creationId="{4738857C-7BE8-71D5-84F9-2B8F5513B573}"/>
          </ac:spMkLst>
        </pc:spChg>
        <pc:spChg chg="add del mod">
          <ac:chgData name="Palit, Tapti" userId="dec6fbcd-7598-406a-8cbf-504d4a3bac15" providerId="ADAL" clId="{ECD42228-5B96-4A72-B268-C46DF994E6B7}" dt="2024-01-31T02:51:30.105" v="95688" actId="478"/>
          <ac:spMkLst>
            <pc:docMk/>
            <pc:sldMk cId="1806841782" sldId="1183"/>
            <ac:spMk id="103" creationId="{334ED5D5-F811-AE0A-6DDB-6347F6F6998B}"/>
          </ac:spMkLst>
        </pc:spChg>
        <pc:spChg chg="add mod">
          <ac:chgData name="Palit, Tapti" userId="dec6fbcd-7598-406a-8cbf-504d4a3bac15" providerId="ADAL" clId="{ECD42228-5B96-4A72-B268-C46DF994E6B7}" dt="2024-01-31T03:45:57.019" v="96733" actId="1076"/>
          <ac:spMkLst>
            <pc:docMk/>
            <pc:sldMk cId="1806841782" sldId="1183"/>
            <ac:spMk id="214" creationId="{8794231D-5BEA-AFCD-BEEB-393573681986}"/>
          </ac:spMkLst>
        </pc:spChg>
        <pc:spChg chg="add mod">
          <ac:chgData name="Palit, Tapti" userId="dec6fbcd-7598-406a-8cbf-504d4a3bac15" providerId="ADAL" clId="{ECD42228-5B96-4A72-B268-C46DF994E6B7}" dt="2024-01-31T03:44:11.020" v="96711" actId="1076"/>
          <ac:spMkLst>
            <pc:docMk/>
            <pc:sldMk cId="1806841782" sldId="1183"/>
            <ac:spMk id="216" creationId="{15F5B102-9592-04BA-EF70-E13E00F4C932}"/>
          </ac:spMkLst>
        </pc:spChg>
        <pc:spChg chg="add mod">
          <ac:chgData name="Palit, Tapti" userId="dec6fbcd-7598-406a-8cbf-504d4a3bac15" providerId="ADAL" clId="{ECD42228-5B96-4A72-B268-C46DF994E6B7}" dt="2024-01-31T03:02:23.847" v="95918" actId="1076"/>
          <ac:spMkLst>
            <pc:docMk/>
            <pc:sldMk cId="1806841782" sldId="1183"/>
            <ac:spMk id="217" creationId="{93A163D3-B0D9-4C34-0E4C-883C3CA8E2D3}"/>
          </ac:spMkLst>
        </pc:spChg>
        <pc:spChg chg="add mod">
          <ac:chgData name="Palit, Tapti" userId="dec6fbcd-7598-406a-8cbf-504d4a3bac15" providerId="ADAL" clId="{ECD42228-5B96-4A72-B268-C46DF994E6B7}" dt="2024-01-31T03:02:23.847" v="95918" actId="1076"/>
          <ac:spMkLst>
            <pc:docMk/>
            <pc:sldMk cId="1806841782" sldId="1183"/>
            <ac:spMk id="218" creationId="{F47FCF64-F0A1-301A-3349-9373679215B6}"/>
          </ac:spMkLst>
        </pc:spChg>
        <pc:spChg chg="add mod">
          <ac:chgData name="Palit, Tapti" userId="dec6fbcd-7598-406a-8cbf-504d4a3bac15" providerId="ADAL" clId="{ECD42228-5B96-4A72-B268-C46DF994E6B7}" dt="2024-01-31T03:02:23.847" v="95918" actId="1076"/>
          <ac:spMkLst>
            <pc:docMk/>
            <pc:sldMk cId="1806841782" sldId="1183"/>
            <ac:spMk id="219" creationId="{B027DBDD-FB2A-A7F3-59D6-DDBC49B094FF}"/>
          </ac:spMkLst>
        </pc:spChg>
        <pc:spChg chg="add mod">
          <ac:chgData name="Palit, Tapti" userId="dec6fbcd-7598-406a-8cbf-504d4a3bac15" providerId="ADAL" clId="{ECD42228-5B96-4A72-B268-C46DF994E6B7}" dt="2024-01-31T03:02:23.847" v="95918" actId="1076"/>
          <ac:spMkLst>
            <pc:docMk/>
            <pc:sldMk cId="1806841782" sldId="1183"/>
            <ac:spMk id="221" creationId="{37FE15D0-50D9-DD75-D997-37C219DED1CC}"/>
          </ac:spMkLst>
        </pc:spChg>
        <pc:spChg chg="add mod">
          <ac:chgData name="Palit, Tapti" userId="dec6fbcd-7598-406a-8cbf-504d4a3bac15" providerId="ADAL" clId="{ECD42228-5B96-4A72-B268-C46DF994E6B7}" dt="2024-01-31T03:02:23.847" v="95918" actId="1076"/>
          <ac:spMkLst>
            <pc:docMk/>
            <pc:sldMk cId="1806841782" sldId="1183"/>
            <ac:spMk id="222" creationId="{EFB40B77-492B-2144-EBA2-267684329C1E}"/>
          </ac:spMkLst>
        </pc:spChg>
        <pc:spChg chg="add mod">
          <ac:chgData name="Palit, Tapti" userId="dec6fbcd-7598-406a-8cbf-504d4a3bac15" providerId="ADAL" clId="{ECD42228-5B96-4A72-B268-C46DF994E6B7}" dt="2024-01-31T03:02:23.847" v="95918" actId="1076"/>
          <ac:spMkLst>
            <pc:docMk/>
            <pc:sldMk cId="1806841782" sldId="1183"/>
            <ac:spMk id="226" creationId="{C3033EB4-8408-125C-6E63-64C3A2030AD1}"/>
          </ac:spMkLst>
        </pc:spChg>
        <pc:spChg chg="add mod">
          <ac:chgData name="Palit, Tapti" userId="dec6fbcd-7598-406a-8cbf-504d4a3bac15" providerId="ADAL" clId="{ECD42228-5B96-4A72-B268-C46DF994E6B7}" dt="2024-01-31T03:02:23.847" v="95918" actId="1076"/>
          <ac:spMkLst>
            <pc:docMk/>
            <pc:sldMk cId="1806841782" sldId="1183"/>
            <ac:spMk id="227" creationId="{F566C322-E06D-E01D-0282-BA769F0C35F6}"/>
          </ac:spMkLst>
        </pc:spChg>
        <pc:spChg chg="add del mod">
          <ac:chgData name="Palit, Tapti" userId="dec6fbcd-7598-406a-8cbf-504d4a3bac15" providerId="ADAL" clId="{ECD42228-5B96-4A72-B268-C46DF994E6B7}" dt="2024-01-31T03:03:39.824" v="95947" actId="478"/>
          <ac:spMkLst>
            <pc:docMk/>
            <pc:sldMk cId="1806841782" sldId="1183"/>
            <ac:spMk id="228" creationId="{10AD16BC-FCFC-5F28-96DB-E2122110C998}"/>
          </ac:spMkLst>
        </pc:spChg>
        <pc:spChg chg="add del mod">
          <ac:chgData name="Palit, Tapti" userId="dec6fbcd-7598-406a-8cbf-504d4a3bac15" providerId="ADAL" clId="{ECD42228-5B96-4A72-B268-C46DF994E6B7}" dt="2024-01-31T03:03:07.423" v="95940" actId="478"/>
          <ac:spMkLst>
            <pc:docMk/>
            <pc:sldMk cId="1806841782" sldId="1183"/>
            <ac:spMk id="229" creationId="{C891B535-2157-634B-0C71-E1D593D7750B}"/>
          </ac:spMkLst>
        </pc:spChg>
        <pc:spChg chg="add del mod">
          <ac:chgData name="Palit, Tapti" userId="dec6fbcd-7598-406a-8cbf-504d4a3bac15" providerId="ADAL" clId="{ECD42228-5B96-4A72-B268-C46DF994E6B7}" dt="2024-01-31T03:03:42.369" v="95948" actId="478"/>
          <ac:spMkLst>
            <pc:docMk/>
            <pc:sldMk cId="1806841782" sldId="1183"/>
            <ac:spMk id="230" creationId="{ED54211A-3DA6-B09C-68BE-3FE62AF7FE11}"/>
          </ac:spMkLst>
        </pc:spChg>
        <pc:spChg chg="add del mod">
          <ac:chgData name="Palit, Tapti" userId="dec6fbcd-7598-406a-8cbf-504d4a3bac15" providerId="ADAL" clId="{ECD42228-5B96-4A72-B268-C46DF994E6B7}" dt="2024-01-31T03:03:42.369" v="95948" actId="478"/>
          <ac:spMkLst>
            <pc:docMk/>
            <pc:sldMk cId="1806841782" sldId="1183"/>
            <ac:spMk id="231" creationId="{7B6DCAC8-8523-BBF7-581C-67AEC28E5FBB}"/>
          </ac:spMkLst>
        </pc:spChg>
        <pc:spChg chg="add del mod">
          <ac:chgData name="Palit, Tapti" userId="dec6fbcd-7598-406a-8cbf-504d4a3bac15" providerId="ADAL" clId="{ECD42228-5B96-4A72-B268-C46DF994E6B7}" dt="2024-01-31T03:03:39.824" v="95947" actId="478"/>
          <ac:spMkLst>
            <pc:docMk/>
            <pc:sldMk cId="1806841782" sldId="1183"/>
            <ac:spMk id="232" creationId="{E9F9A182-E0B5-5351-0881-F1A0AE12802D}"/>
          </ac:spMkLst>
        </pc:spChg>
        <pc:spChg chg="add del mod">
          <ac:chgData name="Palit, Tapti" userId="dec6fbcd-7598-406a-8cbf-504d4a3bac15" providerId="ADAL" clId="{ECD42228-5B96-4A72-B268-C46DF994E6B7}" dt="2024-01-31T03:03:39.824" v="95947" actId="478"/>
          <ac:spMkLst>
            <pc:docMk/>
            <pc:sldMk cId="1806841782" sldId="1183"/>
            <ac:spMk id="234" creationId="{109C13B0-3E1D-32E1-C6F3-197A0FACA8EC}"/>
          </ac:spMkLst>
        </pc:spChg>
        <pc:spChg chg="add del mod">
          <ac:chgData name="Palit, Tapti" userId="dec6fbcd-7598-406a-8cbf-504d4a3bac15" providerId="ADAL" clId="{ECD42228-5B96-4A72-B268-C46DF994E6B7}" dt="2024-01-31T03:03:39.824" v="95947" actId="478"/>
          <ac:spMkLst>
            <pc:docMk/>
            <pc:sldMk cId="1806841782" sldId="1183"/>
            <ac:spMk id="235" creationId="{824FBB47-A8DF-B63F-DC3E-D8328B167A37}"/>
          </ac:spMkLst>
        </pc:spChg>
        <pc:spChg chg="add del mod">
          <ac:chgData name="Palit, Tapti" userId="dec6fbcd-7598-406a-8cbf-504d4a3bac15" providerId="ADAL" clId="{ECD42228-5B96-4A72-B268-C46DF994E6B7}" dt="2024-01-31T03:03:07.424" v="95942"/>
          <ac:spMkLst>
            <pc:docMk/>
            <pc:sldMk cId="1806841782" sldId="1183"/>
            <ac:spMk id="240" creationId="{5DBB9E11-7D1E-17C8-5531-30D5279E97B5}"/>
          </ac:spMkLst>
        </pc:spChg>
        <pc:spChg chg="add del mod">
          <ac:chgData name="Palit, Tapti" userId="dec6fbcd-7598-406a-8cbf-504d4a3bac15" providerId="ADAL" clId="{ECD42228-5B96-4A72-B268-C46DF994E6B7}" dt="2024-01-31T03:03:39.824" v="95947" actId="478"/>
          <ac:spMkLst>
            <pc:docMk/>
            <pc:sldMk cId="1806841782" sldId="1183"/>
            <ac:spMk id="241" creationId="{99C26BD9-38DF-F3E4-EA79-C1D74F88CDF2}"/>
          </ac:spMkLst>
        </pc:spChg>
        <pc:spChg chg="add del mod">
          <ac:chgData name="Palit, Tapti" userId="dec6fbcd-7598-406a-8cbf-504d4a3bac15" providerId="ADAL" clId="{ECD42228-5B96-4A72-B268-C46DF994E6B7}" dt="2024-01-31T03:03:39.824" v="95947" actId="478"/>
          <ac:spMkLst>
            <pc:docMk/>
            <pc:sldMk cId="1806841782" sldId="1183"/>
            <ac:spMk id="242" creationId="{7A0940AF-F7AA-8A36-47BA-2FE5CB8ABCC9}"/>
          </ac:spMkLst>
        </pc:spChg>
        <pc:spChg chg="add del mod">
          <ac:chgData name="Palit, Tapti" userId="dec6fbcd-7598-406a-8cbf-504d4a3bac15" providerId="ADAL" clId="{ECD42228-5B96-4A72-B268-C46DF994E6B7}" dt="2024-01-31T03:03:39.824" v="95947" actId="478"/>
          <ac:spMkLst>
            <pc:docMk/>
            <pc:sldMk cId="1806841782" sldId="1183"/>
            <ac:spMk id="243" creationId="{65B88EC5-37B7-031D-ED8C-DAE0129577B4}"/>
          </ac:spMkLst>
        </pc:spChg>
        <pc:spChg chg="add del">
          <ac:chgData name="Palit, Tapti" userId="dec6fbcd-7598-406a-8cbf-504d4a3bac15" providerId="ADAL" clId="{ECD42228-5B96-4A72-B268-C46DF994E6B7}" dt="2024-01-31T03:03:46.279" v="95950" actId="22"/>
          <ac:spMkLst>
            <pc:docMk/>
            <pc:sldMk cId="1806841782" sldId="1183"/>
            <ac:spMk id="245" creationId="{85079C9E-62C3-15C8-83C5-D1334A3CA67A}"/>
          </ac:spMkLst>
        </pc:spChg>
        <pc:spChg chg="add del mod">
          <ac:chgData name="Palit, Tapti" userId="dec6fbcd-7598-406a-8cbf-504d4a3bac15" providerId="ADAL" clId="{ECD42228-5B96-4A72-B268-C46DF994E6B7}" dt="2024-01-31T03:07:34.648" v="95992" actId="478"/>
          <ac:spMkLst>
            <pc:docMk/>
            <pc:sldMk cId="1806841782" sldId="1183"/>
            <ac:spMk id="246" creationId="{6D1AC131-3FC6-D35B-3DA3-F853E6710A11}"/>
          </ac:spMkLst>
        </pc:spChg>
        <pc:spChg chg="add del mod">
          <ac:chgData name="Palit, Tapti" userId="dec6fbcd-7598-406a-8cbf-504d4a3bac15" providerId="ADAL" clId="{ECD42228-5B96-4A72-B268-C46DF994E6B7}" dt="2024-01-31T03:07:34.648" v="95992" actId="478"/>
          <ac:spMkLst>
            <pc:docMk/>
            <pc:sldMk cId="1806841782" sldId="1183"/>
            <ac:spMk id="247" creationId="{CB342DA2-85DE-0568-D3EB-F7F41A2BAB66}"/>
          </ac:spMkLst>
        </pc:spChg>
        <pc:spChg chg="add del mod">
          <ac:chgData name="Palit, Tapti" userId="dec6fbcd-7598-406a-8cbf-504d4a3bac15" providerId="ADAL" clId="{ECD42228-5B96-4A72-B268-C46DF994E6B7}" dt="2024-01-31T03:07:34.648" v="95992" actId="478"/>
          <ac:spMkLst>
            <pc:docMk/>
            <pc:sldMk cId="1806841782" sldId="1183"/>
            <ac:spMk id="253" creationId="{055F83BC-8879-5814-BC82-89F7221EEFDC}"/>
          </ac:spMkLst>
        </pc:spChg>
        <pc:spChg chg="add mod">
          <ac:chgData name="Palit, Tapti" userId="dec6fbcd-7598-406a-8cbf-504d4a3bac15" providerId="ADAL" clId="{ECD42228-5B96-4A72-B268-C46DF994E6B7}" dt="2024-01-31T03:44:16.779" v="96713" actId="1076"/>
          <ac:spMkLst>
            <pc:docMk/>
            <pc:sldMk cId="1806841782" sldId="1183"/>
            <ac:spMk id="4101" creationId="{EFBFF2AC-4EA6-4C5D-C918-7DE5621DC396}"/>
          </ac:spMkLst>
        </pc:spChg>
        <pc:spChg chg="add mod">
          <ac:chgData name="Palit, Tapti" userId="dec6fbcd-7598-406a-8cbf-504d4a3bac15" providerId="ADAL" clId="{ECD42228-5B96-4A72-B268-C46DF994E6B7}" dt="2024-02-09T03:03:08.569" v="102899" actId="14100"/>
          <ac:spMkLst>
            <pc:docMk/>
            <pc:sldMk cId="1806841782" sldId="1183"/>
            <ac:spMk id="4103" creationId="{3E938F5B-2880-AFED-BAE8-DE3654DB6DAE}"/>
          </ac:spMkLst>
        </pc:spChg>
        <pc:spChg chg="add del mod">
          <ac:chgData name="Palit, Tapti" userId="dec6fbcd-7598-406a-8cbf-504d4a3bac15" providerId="ADAL" clId="{ECD42228-5B96-4A72-B268-C46DF994E6B7}" dt="2024-01-31T03:14:43.494" v="96124" actId="478"/>
          <ac:spMkLst>
            <pc:docMk/>
            <pc:sldMk cId="1806841782" sldId="1183"/>
            <ac:spMk id="4104" creationId="{5E5C16F2-575B-09C1-0510-2857654A72A7}"/>
          </ac:spMkLst>
        </pc:spChg>
        <pc:spChg chg="add mod">
          <ac:chgData name="Palit, Tapti" userId="dec6fbcd-7598-406a-8cbf-504d4a3bac15" providerId="ADAL" clId="{ECD42228-5B96-4A72-B268-C46DF994E6B7}" dt="2024-02-09T03:03:08.569" v="102899" actId="14100"/>
          <ac:spMkLst>
            <pc:docMk/>
            <pc:sldMk cId="1806841782" sldId="1183"/>
            <ac:spMk id="4107" creationId="{D19768DD-7142-74AD-47D2-56DE1364C683}"/>
          </ac:spMkLst>
        </pc:spChg>
        <pc:spChg chg="add mod">
          <ac:chgData name="Palit, Tapti" userId="dec6fbcd-7598-406a-8cbf-504d4a3bac15" providerId="ADAL" clId="{ECD42228-5B96-4A72-B268-C46DF994E6B7}" dt="2024-02-09T03:03:08.569" v="102899" actId="14100"/>
          <ac:spMkLst>
            <pc:docMk/>
            <pc:sldMk cId="1806841782" sldId="1183"/>
            <ac:spMk id="4108" creationId="{D69D080F-1211-689F-378D-F2C7F299F331}"/>
          </ac:spMkLst>
        </pc:spChg>
        <pc:spChg chg="add mod">
          <ac:chgData name="Palit, Tapti" userId="dec6fbcd-7598-406a-8cbf-504d4a3bac15" providerId="ADAL" clId="{ECD42228-5B96-4A72-B268-C46DF994E6B7}" dt="2024-02-09T03:03:08.569" v="102899" actId="14100"/>
          <ac:spMkLst>
            <pc:docMk/>
            <pc:sldMk cId="1806841782" sldId="1183"/>
            <ac:spMk id="4109" creationId="{BE8FD441-435B-8277-1812-EF76C710E880}"/>
          </ac:spMkLst>
        </pc:spChg>
        <pc:spChg chg="add mod">
          <ac:chgData name="Palit, Tapti" userId="dec6fbcd-7598-406a-8cbf-504d4a3bac15" providerId="ADAL" clId="{ECD42228-5B96-4A72-B268-C46DF994E6B7}" dt="2024-02-09T03:03:08.569" v="102899" actId="14100"/>
          <ac:spMkLst>
            <pc:docMk/>
            <pc:sldMk cId="1806841782" sldId="1183"/>
            <ac:spMk id="4110" creationId="{440D982C-6074-2EAB-E33D-6882B54C2EE6}"/>
          </ac:spMkLst>
        </pc:spChg>
        <pc:spChg chg="add mod">
          <ac:chgData name="Palit, Tapti" userId="dec6fbcd-7598-406a-8cbf-504d4a3bac15" providerId="ADAL" clId="{ECD42228-5B96-4A72-B268-C46DF994E6B7}" dt="2024-02-09T03:03:08.569" v="102899" actId="14100"/>
          <ac:spMkLst>
            <pc:docMk/>
            <pc:sldMk cId="1806841782" sldId="1183"/>
            <ac:spMk id="4111" creationId="{D50D22DF-3CDF-4E18-DA34-8FA4B67D6A71}"/>
          </ac:spMkLst>
        </pc:spChg>
        <pc:spChg chg="add mod">
          <ac:chgData name="Palit, Tapti" userId="dec6fbcd-7598-406a-8cbf-504d4a3bac15" providerId="ADAL" clId="{ECD42228-5B96-4A72-B268-C46DF994E6B7}" dt="2024-02-09T03:03:08.569" v="102899" actId="14100"/>
          <ac:spMkLst>
            <pc:docMk/>
            <pc:sldMk cId="1806841782" sldId="1183"/>
            <ac:spMk id="4112" creationId="{6FD13A48-49FA-3360-C17C-AAB762E77C5D}"/>
          </ac:spMkLst>
        </pc:spChg>
        <pc:spChg chg="add mod">
          <ac:chgData name="Palit, Tapti" userId="dec6fbcd-7598-406a-8cbf-504d4a3bac15" providerId="ADAL" clId="{ECD42228-5B96-4A72-B268-C46DF994E6B7}" dt="2024-02-09T03:03:08.569" v="102899" actId="14100"/>
          <ac:spMkLst>
            <pc:docMk/>
            <pc:sldMk cId="1806841782" sldId="1183"/>
            <ac:spMk id="4113" creationId="{0A95EC8E-65A5-A6D0-5CB1-BD28F0C0EF3F}"/>
          </ac:spMkLst>
        </pc:spChg>
        <pc:spChg chg="add mod">
          <ac:chgData name="Palit, Tapti" userId="dec6fbcd-7598-406a-8cbf-504d4a3bac15" providerId="ADAL" clId="{ECD42228-5B96-4A72-B268-C46DF994E6B7}" dt="2024-02-09T03:03:08.569" v="102899" actId="14100"/>
          <ac:spMkLst>
            <pc:docMk/>
            <pc:sldMk cId="1806841782" sldId="1183"/>
            <ac:spMk id="4114" creationId="{3608D082-876C-078F-5569-F7F07500CDDA}"/>
          </ac:spMkLst>
        </pc:spChg>
        <pc:spChg chg="add mod">
          <ac:chgData name="Palit, Tapti" userId="dec6fbcd-7598-406a-8cbf-504d4a3bac15" providerId="ADAL" clId="{ECD42228-5B96-4A72-B268-C46DF994E6B7}" dt="2024-02-09T03:03:08.569" v="102899" actId="14100"/>
          <ac:spMkLst>
            <pc:docMk/>
            <pc:sldMk cId="1806841782" sldId="1183"/>
            <ac:spMk id="4115" creationId="{ABEE1270-6DE7-A3DC-BB2E-D66BD9576928}"/>
          </ac:spMkLst>
        </pc:spChg>
        <pc:spChg chg="add mod">
          <ac:chgData name="Palit, Tapti" userId="dec6fbcd-7598-406a-8cbf-504d4a3bac15" providerId="ADAL" clId="{ECD42228-5B96-4A72-B268-C46DF994E6B7}" dt="2024-02-09T03:03:08.569" v="102899" actId="14100"/>
          <ac:spMkLst>
            <pc:docMk/>
            <pc:sldMk cId="1806841782" sldId="1183"/>
            <ac:spMk id="4117" creationId="{A4465545-FC81-D456-7210-0BA7D3090A2B}"/>
          </ac:spMkLst>
        </pc:spChg>
        <pc:spChg chg="add mod">
          <ac:chgData name="Palit, Tapti" userId="dec6fbcd-7598-406a-8cbf-504d4a3bac15" providerId="ADAL" clId="{ECD42228-5B96-4A72-B268-C46DF994E6B7}" dt="2024-02-09T03:03:08.569" v="102899" actId="14100"/>
          <ac:spMkLst>
            <pc:docMk/>
            <pc:sldMk cId="1806841782" sldId="1183"/>
            <ac:spMk id="4118" creationId="{B9B3689F-23E3-EFBE-AE9A-0EBC1CA33ECA}"/>
          </ac:spMkLst>
        </pc:spChg>
        <pc:spChg chg="add mod">
          <ac:chgData name="Palit, Tapti" userId="dec6fbcd-7598-406a-8cbf-504d4a3bac15" providerId="ADAL" clId="{ECD42228-5B96-4A72-B268-C46DF994E6B7}" dt="2024-02-09T03:03:08.569" v="102899" actId="14100"/>
          <ac:spMkLst>
            <pc:docMk/>
            <pc:sldMk cId="1806841782" sldId="1183"/>
            <ac:spMk id="4119" creationId="{FD4CFCDF-F4F7-2BA5-113C-656AA5356DE4}"/>
          </ac:spMkLst>
        </pc:spChg>
        <pc:spChg chg="add mod">
          <ac:chgData name="Palit, Tapti" userId="dec6fbcd-7598-406a-8cbf-504d4a3bac15" providerId="ADAL" clId="{ECD42228-5B96-4A72-B268-C46DF994E6B7}" dt="2024-02-09T03:03:08.569" v="102899" actId="14100"/>
          <ac:spMkLst>
            <pc:docMk/>
            <pc:sldMk cId="1806841782" sldId="1183"/>
            <ac:spMk id="4120" creationId="{795AAA7D-7E81-A2BF-1031-C8F23B5DFC76}"/>
          </ac:spMkLst>
        </pc:spChg>
        <pc:spChg chg="add del mod">
          <ac:chgData name="Palit, Tapti" userId="dec6fbcd-7598-406a-8cbf-504d4a3bac15" providerId="ADAL" clId="{ECD42228-5B96-4A72-B268-C46DF994E6B7}" dt="2024-01-31T03:13:18.897" v="96091" actId="478"/>
          <ac:spMkLst>
            <pc:docMk/>
            <pc:sldMk cId="1806841782" sldId="1183"/>
            <ac:spMk id="4121" creationId="{1C3FC4CA-10A0-F564-23EE-3D8840FF6280}"/>
          </ac:spMkLst>
        </pc:spChg>
        <pc:spChg chg="add mod">
          <ac:chgData name="Palit, Tapti" userId="dec6fbcd-7598-406a-8cbf-504d4a3bac15" providerId="ADAL" clId="{ECD42228-5B96-4A72-B268-C46DF994E6B7}" dt="2024-02-09T03:03:08.569" v="102899" actId="14100"/>
          <ac:spMkLst>
            <pc:docMk/>
            <pc:sldMk cId="1806841782" sldId="1183"/>
            <ac:spMk id="4122" creationId="{B0A03B38-E8A3-0892-DBB0-31A255CFAFAB}"/>
          </ac:spMkLst>
        </pc:spChg>
        <pc:spChg chg="add del mod">
          <ac:chgData name="Palit, Tapti" userId="dec6fbcd-7598-406a-8cbf-504d4a3bac15" providerId="ADAL" clId="{ECD42228-5B96-4A72-B268-C46DF994E6B7}" dt="2024-01-31T03:13:12.419" v="96090" actId="478"/>
          <ac:spMkLst>
            <pc:docMk/>
            <pc:sldMk cId="1806841782" sldId="1183"/>
            <ac:spMk id="4123" creationId="{23B23D51-548D-442A-B1B3-736810443B88}"/>
          </ac:spMkLst>
        </pc:spChg>
        <pc:spChg chg="add mod">
          <ac:chgData name="Palit, Tapti" userId="dec6fbcd-7598-406a-8cbf-504d4a3bac15" providerId="ADAL" clId="{ECD42228-5B96-4A72-B268-C46DF994E6B7}" dt="2024-02-09T03:03:08.569" v="102899" actId="14100"/>
          <ac:spMkLst>
            <pc:docMk/>
            <pc:sldMk cId="1806841782" sldId="1183"/>
            <ac:spMk id="4124" creationId="{3EE9B995-8545-8DDB-59B9-412EBCF00673}"/>
          </ac:spMkLst>
        </pc:spChg>
        <pc:spChg chg="add mod">
          <ac:chgData name="Palit, Tapti" userId="dec6fbcd-7598-406a-8cbf-504d4a3bac15" providerId="ADAL" clId="{ECD42228-5B96-4A72-B268-C46DF994E6B7}" dt="2024-02-09T03:03:08.569" v="102899" actId="14100"/>
          <ac:spMkLst>
            <pc:docMk/>
            <pc:sldMk cId="1806841782" sldId="1183"/>
            <ac:spMk id="4125" creationId="{E606D8C0-8A5D-9C1D-03E6-F955F430437B}"/>
          </ac:spMkLst>
        </pc:spChg>
        <pc:spChg chg="add mod">
          <ac:chgData name="Palit, Tapti" userId="dec6fbcd-7598-406a-8cbf-504d4a3bac15" providerId="ADAL" clId="{ECD42228-5B96-4A72-B268-C46DF994E6B7}" dt="2024-02-09T03:03:08.569" v="102899" actId="14100"/>
          <ac:spMkLst>
            <pc:docMk/>
            <pc:sldMk cId="1806841782" sldId="1183"/>
            <ac:spMk id="4145" creationId="{FC07F7A3-9B1A-D596-D594-5BC8151E0E31}"/>
          </ac:spMkLst>
        </pc:spChg>
        <pc:spChg chg="add mod">
          <ac:chgData name="Palit, Tapti" userId="dec6fbcd-7598-406a-8cbf-504d4a3bac15" providerId="ADAL" clId="{ECD42228-5B96-4A72-B268-C46DF994E6B7}" dt="2024-02-09T03:03:08.569" v="102899" actId="14100"/>
          <ac:spMkLst>
            <pc:docMk/>
            <pc:sldMk cId="1806841782" sldId="1183"/>
            <ac:spMk id="4146" creationId="{DE187969-2D6B-62DB-B7D0-92B3D87644D8}"/>
          </ac:spMkLst>
        </pc:spChg>
        <pc:spChg chg="add mod">
          <ac:chgData name="Palit, Tapti" userId="dec6fbcd-7598-406a-8cbf-504d4a3bac15" providerId="ADAL" clId="{ECD42228-5B96-4A72-B268-C46DF994E6B7}" dt="2024-01-31T03:19:38.159" v="96183"/>
          <ac:spMkLst>
            <pc:docMk/>
            <pc:sldMk cId="1806841782" sldId="1183"/>
            <ac:spMk id="4147" creationId="{CA0C7CD4-E273-0300-3580-4169B079DCD8}"/>
          </ac:spMkLst>
        </pc:spChg>
        <pc:spChg chg="add mod">
          <ac:chgData name="Palit, Tapti" userId="dec6fbcd-7598-406a-8cbf-504d4a3bac15" providerId="ADAL" clId="{ECD42228-5B96-4A72-B268-C46DF994E6B7}" dt="2024-01-31T03:19:38.159" v="96183"/>
          <ac:spMkLst>
            <pc:docMk/>
            <pc:sldMk cId="1806841782" sldId="1183"/>
            <ac:spMk id="4148" creationId="{47BFF214-3704-AE21-318B-FACE4F1BDD03}"/>
          </ac:spMkLst>
        </pc:spChg>
        <pc:spChg chg="add mod">
          <ac:chgData name="Palit, Tapti" userId="dec6fbcd-7598-406a-8cbf-504d4a3bac15" providerId="ADAL" clId="{ECD42228-5B96-4A72-B268-C46DF994E6B7}" dt="2024-01-31T03:19:38.159" v="96183"/>
          <ac:spMkLst>
            <pc:docMk/>
            <pc:sldMk cId="1806841782" sldId="1183"/>
            <ac:spMk id="4151" creationId="{C5EB59D8-4F01-ADE6-3874-C9FEB47118F3}"/>
          </ac:spMkLst>
        </pc:spChg>
        <pc:spChg chg="mod">
          <ac:chgData name="Palit, Tapti" userId="dec6fbcd-7598-406a-8cbf-504d4a3bac15" providerId="ADAL" clId="{ECD42228-5B96-4A72-B268-C46DF994E6B7}" dt="2024-01-31T03:19:38.159" v="96183"/>
          <ac:spMkLst>
            <pc:docMk/>
            <pc:sldMk cId="1806841782" sldId="1183"/>
            <ac:spMk id="4153" creationId="{3B51B557-72EF-0EB1-AA85-5F9AB2297ECA}"/>
          </ac:spMkLst>
        </pc:spChg>
        <pc:spChg chg="mod">
          <ac:chgData name="Palit, Tapti" userId="dec6fbcd-7598-406a-8cbf-504d4a3bac15" providerId="ADAL" clId="{ECD42228-5B96-4A72-B268-C46DF994E6B7}" dt="2024-01-31T03:19:45.984" v="96187" actId="6549"/>
          <ac:spMkLst>
            <pc:docMk/>
            <pc:sldMk cId="1806841782" sldId="1183"/>
            <ac:spMk id="4154" creationId="{812C7A28-9D5F-C409-092D-6C9B4EF8C39E}"/>
          </ac:spMkLst>
        </pc:spChg>
        <pc:spChg chg="mod">
          <ac:chgData name="Palit, Tapti" userId="dec6fbcd-7598-406a-8cbf-504d4a3bac15" providerId="ADAL" clId="{ECD42228-5B96-4A72-B268-C46DF994E6B7}" dt="2024-01-31T03:19:46.484" v="96188" actId="6549"/>
          <ac:spMkLst>
            <pc:docMk/>
            <pc:sldMk cId="1806841782" sldId="1183"/>
            <ac:spMk id="4155" creationId="{698212B7-6A37-6EC1-522C-A5EF7B1DB290}"/>
          </ac:spMkLst>
        </pc:spChg>
        <pc:spChg chg="mod">
          <ac:chgData name="Palit, Tapti" userId="dec6fbcd-7598-406a-8cbf-504d4a3bac15" providerId="ADAL" clId="{ECD42228-5B96-4A72-B268-C46DF994E6B7}" dt="2024-01-31T03:19:47.022" v="96189" actId="6549"/>
          <ac:spMkLst>
            <pc:docMk/>
            <pc:sldMk cId="1806841782" sldId="1183"/>
            <ac:spMk id="4157" creationId="{F2C623E7-24AB-AF2C-B61B-920AAAF441BF}"/>
          </ac:spMkLst>
        </pc:spChg>
        <pc:spChg chg="mod">
          <ac:chgData name="Palit, Tapti" userId="dec6fbcd-7598-406a-8cbf-504d4a3bac15" providerId="ADAL" clId="{ECD42228-5B96-4A72-B268-C46DF994E6B7}" dt="2024-01-31T03:19:38.159" v="96183"/>
          <ac:spMkLst>
            <pc:docMk/>
            <pc:sldMk cId="1806841782" sldId="1183"/>
            <ac:spMk id="4160" creationId="{FDB98FB9-2209-E4C9-5A59-A9D3EC781087}"/>
          </ac:spMkLst>
        </pc:spChg>
        <pc:spChg chg="mod">
          <ac:chgData name="Palit, Tapti" userId="dec6fbcd-7598-406a-8cbf-504d4a3bac15" providerId="ADAL" clId="{ECD42228-5B96-4A72-B268-C46DF994E6B7}" dt="2024-01-31T03:19:38.159" v="96183"/>
          <ac:spMkLst>
            <pc:docMk/>
            <pc:sldMk cId="1806841782" sldId="1183"/>
            <ac:spMk id="4162" creationId="{F308CC32-FE43-8993-14C1-374C8FB1D6BF}"/>
          </ac:spMkLst>
        </pc:spChg>
        <pc:spChg chg="mod">
          <ac:chgData name="Palit, Tapti" userId="dec6fbcd-7598-406a-8cbf-504d4a3bac15" providerId="ADAL" clId="{ECD42228-5B96-4A72-B268-C46DF994E6B7}" dt="2024-01-31T03:19:38.159" v="96183"/>
          <ac:spMkLst>
            <pc:docMk/>
            <pc:sldMk cId="1806841782" sldId="1183"/>
            <ac:spMk id="4163" creationId="{8D98070B-7CDE-A81F-DD9B-987B67A4DEDC}"/>
          </ac:spMkLst>
        </pc:spChg>
        <pc:spChg chg="mod">
          <ac:chgData name="Palit, Tapti" userId="dec6fbcd-7598-406a-8cbf-504d4a3bac15" providerId="ADAL" clId="{ECD42228-5B96-4A72-B268-C46DF994E6B7}" dt="2024-01-31T03:19:38.159" v="96183"/>
          <ac:spMkLst>
            <pc:docMk/>
            <pc:sldMk cId="1806841782" sldId="1183"/>
            <ac:spMk id="4164" creationId="{A8350178-0814-8F5D-7A6F-4B8B18BB9DD7}"/>
          </ac:spMkLst>
        </pc:spChg>
        <pc:spChg chg="add mod">
          <ac:chgData name="Palit, Tapti" userId="dec6fbcd-7598-406a-8cbf-504d4a3bac15" providerId="ADAL" clId="{ECD42228-5B96-4A72-B268-C46DF994E6B7}" dt="2024-02-08T20:48:40.342" v="100717" actId="14100"/>
          <ac:spMkLst>
            <pc:docMk/>
            <pc:sldMk cId="1806841782" sldId="1183"/>
            <ac:spMk id="4166" creationId="{5A412095-8CC2-319C-2DA7-1578C1AF6292}"/>
          </ac:spMkLst>
        </pc:spChg>
        <pc:spChg chg="mod">
          <ac:chgData name="Palit, Tapti" userId="dec6fbcd-7598-406a-8cbf-504d4a3bac15" providerId="ADAL" clId="{ECD42228-5B96-4A72-B268-C46DF994E6B7}" dt="2024-02-08T20:48:40.342" v="100717" actId="14100"/>
          <ac:spMkLst>
            <pc:docMk/>
            <pc:sldMk cId="1806841782" sldId="1183"/>
            <ac:spMk id="4170" creationId="{C9886057-8588-86E0-7AE3-E440D3246225}"/>
          </ac:spMkLst>
        </pc:spChg>
        <pc:spChg chg="mod">
          <ac:chgData name="Palit, Tapti" userId="dec6fbcd-7598-406a-8cbf-504d4a3bac15" providerId="ADAL" clId="{ECD42228-5B96-4A72-B268-C46DF994E6B7}" dt="2024-02-08T20:48:40.342" v="100717" actId="14100"/>
          <ac:spMkLst>
            <pc:docMk/>
            <pc:sldMk cId="1806841782" sldId="1183"/>
            <ac:spMk id="4171" creationId="{BED3A421-D0C0-8B11-DD92-F5200AB99BA5}"/>
          </ac:spMkLst>
        </pc:spChg>
        <pc:spChg chg="mod">
          <ac:chgData name="Palit, Tapti" userId="dec6fbcd-7598-406a-8cbf-504d4a3bac15" providerId="ADAL" clId="{ECD42228-5B96-4A72-B268-C46DF994E6B7}" dt="2024-02-08T20:48:40.342" v="100717" actId="14100"/>
          <ac:spMkLst>
            <pc:docMk/>
            <pc:sldMk cId="1806841782" sldId="1183"/>
            <ac:spMk id="4172" creationId="{5304FC47-0EEA-0044-D9ED-9A1431A6681D}"/>
          </ac:spMkLst>
        </pc:spChg>
        <pc:spChg chg="mod">
          <ac:chgData name="Palit, Tapti" userId="dec6fbcd-7598-406a-8cbf-504d4a3bac15" providerId="ADAL" clId="{ECD42228-5B96-4A72-B268-C46DF994E6B7}" dt="2024-02-08T20:48:40.342" v="100717" actId="14100"/>
          <ac:spMkLst>
            <pc:docMk/>
            <pc:sldMk cId="1806841782" sldId="1183"/>
            <ac:spMk id="4176" creationId="{EC9537C0-723A-AA27-2B3E-CFB4E3A13057}"/>
          </ac:spMkLst>
        </pc:spChg>
        <pc:spChg chg="mod">
          <ac:chgData name="Palit, Tapti" userId="dec6fbcd-7598-406a-8cbf-504d4a3bac15" providerId="ADAL" clId="{ECD42228-5B96-4A72-B268-C46DF994E6B7}" dt="2024-02-08T20:48:40.342" v="100717" actId="14100"/>
          <ac:spMkLst>
            <pc:docMk/>
            <pc:sldMk cId="1806841782" sldId="1183"/>
            <ac:spMk id="4178" creationId="{8D91F512-2C05-A3A5-2127-9CD227D6A2B4}"/>
          </ac:spMkLst>
        </pc:spChg>
        <pc:spChg chg="mod">
          <ac:chgData name="Palit, Tapti" userId="dec6fbcd-7598-406a-8cbf-504d4a3bac15" providerId="ADAL" clId="{ECD42228-5B96-4A72-B268-C46DF994E6B7}" dt="2024-02-08T20:48:40.342" v="100717" actId="14100"/>
          <ac:spMkLst>
            <pc:docMk/>
            <pc:sldMk cId="1806841782" sldId="1183"/>
            <ac:spMk id="4179" creationId="{AAC24658-CEBA-4C23-1506-48B299846FB0}"/>
          </ac:spMkLst>
        </pc:spChg>
        <pc:spChg chg="mod">
          <ac:chgData name="Palit, Tapti" userId="dec6fbcd-7598-406a-8cbf-504d4a3bac15" providerId="ADAL" clId="{ECD42228-5B96-4A72-B268-C46DF994E6B7}" dt="2024-02-08T20:48:40.342" v="100717" actId="14100"/>
          <ac:spMkLst>
            <pc:docMk/>
            <pc:sldMk cId="1806841782" sldId="1183"/>
            <ac:spMk id="4180" creationId="{E928792D-9766-4878-0ECC-1DB61CD55632}"/>
          </ac:spMkLst>
        </pc:spChg>
        <pc:spChg chg="add mod">
          <ac:chgData name="Palit, Tapti" userId="dec6fbcd-7598-406a-8cbf-504d4a3bac15" providerId="ADAL" clId="{ECD42228-5B96-4A72-B268-C46DF994E6B7}" dt="2024-02-08T20:48:40.342" v="100717" actId="14100"/>
          <ac:spMkLst>
            <pc:docMk/>
            <pc:sldMk cId="1806841782" sldId="1183"/>
            <ac:spMk id="4194" creationId="{684D21D4-1CF5-76D6-7852-F64F39DE1CE2}"/>
          </ac:spMkLst>
        </pc:spChg>
        <pc:spChg chg="add mod">
          <ac:chgData name="Palit, Tapti" userId="dec6fbcd-7598-406a-8cbf-504d4a3bac15" providerId="ADAL" clId="{ECD42228-5B96-4A72-B268-C46DF994E6B7}" dt="2024-03-10T16:33:46.406" v="116274" actId="122"/>
          <ac:spMkLst>
            <pc:docMk/>
            <pc:sldMk cId="1806841782" sldId="1183"/>
            <ac:spMk id="4196" creationId="{ADF986C3-4B00-350D-4A71-0241B6FFC623}"/>
          </ac:spMkLst>
        </pc:spChg>
        <pc:spChg chg="add del mod">
          <ac:chgData name="Palit, Tapti" userId="dec6fbcd-7598-406a-8cbf-504d4a3bac15" providerId="ADAL" clId="{ECD42228-5B96-4A72-B268-C46DF994E6B7}" dt="2024-01-31T03:36:44.135" v="96543" actId="21"/>
          <ac:spMkLst>
            <pc:docMk/>
            <pc:sldMk cId="1806841782" sldId="1183"/>
            <ac:spMk id="4197" creationId="{D2A30EC9-C436-5282-CBA0-4098DBB16423}"/>
          </ac:spMkLst>
        </pc:spChg>
        <pc:spChg chg="add del mod">
          <ac:chgData name="Palit, Tapti" userId="dec6fbcd-7598-406a-8cbf-504d4a3bac15" providerId="ADAL" clId="{ECD42228-5B96-4A72-B268-C46DF994E6B7}" dt="2024-01-31T03:36:44.135" v="96543" actId="21"/>
          <ac:spMkLst>
            <pc:docMk/>
            <pc:sldMk cId="1806841782" sldId="1183"/>
            <ac:spMk id="4200" creationId="{2C83F4A5-31B8-B5F6-811B-FA3BA5FCCAC3}"/>
          </ac:spMkLst>
        </pc:spChg>
        <pc:spChg chg="add mod">
          <ac:chgData name="Palit, Tapti" userId="dec6fbcd-7598-406a-8cbf-504d4a3bac15" providerId="ADAL" clId="{ECD42228-5B96-4A72-B268-C46DF994E6B7}" dt="2024-01-31T03:44:35.556" v="96715" actId="1076"/>
          <ac:spMkLst>
            <pc:docMk/>
            <pc:sldMk cId="1806841782" sldId="1183"/>
            <ac:spMk id="4204" creationId="{981F8091-BD6B-A8B1-1123-96956C9721D3}"/>
          </ac:spMkLst>
        </pc:spChg>
        <pc:spChg chg="add mod">
          <ac:chgData name="Palit, Tapti" userId="dec6fbcd-7598-406a-8cbf-504d4a3bac15" providerId="ADAL" clId="{ECD42228-5B96-4A72-B268-C46DF994E6B7}" dt="2024-01-31T03:44:35.556" v="96715" actId="1076"/>
          <ac:spMkLst>
            <pc:docMk/>
            <pc:sldMk cId="1806841782" sldId="1183"/>
            <ac:spMk id="4205" creationId="{C3C1BD00-2E6D-8AF9-BA33-2C9A5FC55E5E}"/>
          </ac:spMkLst>
        </pc:spChg>
        <pc:spChg chg="add mod">
          <ac:chgData name="Palit, Tapti" userId="dec6fbcd-7598-406a-8cbf-504d4a3bac15" providerId="ADAL" clId="{ECD42228-5B96-4A72-B268-C46DF994E6B7}" dt="2024-02-09T04:11:09.793" v="104310" actId="692"/>
          <ac:spMkLst>
            <pc:docMk/>
            <pc:sldMk cId="1806841782" sldId="1183"/>
            <ac:spMk id="4206" creationId="{8E6E9F8B-A8E7-1BDB-8402-B51E78C446D5}"/>
          </ac:spMkLst>
        </pc:spChg>
        <pc:spChg chg="add mod">
          <ac:chgData name="Palit, Tapti" userId="dec6fbcd-7598-406a-8cbf-504d4a3bac15" providerId="ADAL" clId="{ECD42228-5B96-4A72-B268-C46DF994E6B7}" dt="2024-02-09T04:11:37.750" v="104316" actId="692"/>
          <ac:spMkLst>
            <pc:docMk/>
            <pc:sldMk cId="1806841782" sldId="1183"/>
            <ac:spMk id="4207" creationId="{298B8BAA-779F-D58A-09CC-11E66C2AAD9F}"/>
          </ac:spMkLst>
        </pc:spChg>
        <pc:spChg chg="add mod">
          <ac:chgData name="Palit, Tapti" userId="dec6fbcd-7598-406a-8cbf-504d4a3bac15" providerId="ADAL" clId="{ECD42228-5B96-4A72-B268-C46DF994E6B7}" dt="2024-02-09T04:11:45.018" v="104317" actId="14100"/>
          <ac:spMkLst>
            <pc:docMk/>
            <pc:sldMk cId="1806841782" sldId="1183"/>
            <ac:spMk id="4208" creationId="{9B5B5FE9-33C7-ECCE-366D-57B4B372760D}"/>
          </ac:spMkLst>
        </pc:spChg>
        <pc:spChg chg="add del mod">
          <ac:chgData name="Palit, Tapti" userId="dec6fbcd-7598-406a-8cbf-504d4a3bac15" providerId="ADAL" clId="{ECD42228-5B96-4A72-B268-C46DF994E6B7}" dt="2024-01-31T03:37:02.807" v="96549" actId="478"/>
          <ac:spMkLst>
            <pc:docMk/>
            <pc:sldMk cId="1806841782" sldId="1183"/>
            <ac:spMk id="4209" creationId="{E71E3016-735E-90FA-0B28-87BBA3589350}"/>
          </ac:spMkLst>
        </pc:spChg>
        <pc:spChg chg="add mod">
          <ac:chgData name="Palit, Tapti" userId="dec6fbcd-7598-406a-8cbf-504d4a3bac15" providerId="ADAL" clId="{ECD42228-5B96-4A72-B268-C46DF994E6B7}" dt="2024-02-09T04:11:33.859" v="104315" actId="692"/>
          <ac:spMkLst>
            <pc:docMk/>
            <pc:sldMk cId="1806841782" sldId="1183"/>
            <ac:spMk id="4210" creationId="{33BC18D8-44D1-7C5F-0069-49A41D8815BA}"/>
          </ac:spMkLst>
        </pc:spChg>
        <pc:spChg chg="add mod">
          <ac:chgData name="Palit, Tapti" userId="dec6fbcd-7598-406a-8cbf-504d4a3bac15" providerId="ADAL" clId="{ECD42228-5B96-4A72-B268-C46DF994E6B7}" dt="2024-01-31T03:44:35.556" v="96715" actId="1076"/>
          <ac:spMkLst>
            <pc:docMk/>
            <pc:sldMk cId="1806841782" sldId="1183"/>
            <ac:spMk id="4211" creationId="{D2A30EC9-C436-5282-CBA0-4098DBB16423}"/>
          </ac:spMkLst>
        </pc:spChg>
        <pc:spChg chg="add mod">
          <ac:chgData name="Palit, Tapti" userId="dec6fbcd-7598-406a-8cbf-504d4a3bac15" providerId="ADAL" clId="{ECD42228-5B96-4A72-B268-C46DF994E6B7}" dt="2024-01-31T03:44:35.556" v="96715" actId="1076"/>
          <ac:spMkLst>
            <pc:docMk/>
            <pc:sldMk cId="1806841782" sldId="1183"/>
            <ac:spMk id="4213" creationId="{2C83F4A5-31B8-B5F6-811B-FA3BA5FCCAC3}"/>
          </ac:spMkLst>
        </pc:spChg>
        <pc:spChg chg="add mod">
          <ac:chgData name="Palit, Tapti" userId="dec6fbcd-7598-406a-8cbf-504d4a3bac15" providerId="ADAL" clId="{ECD42228-5B96-4A72-B268-C46DF994E6B7}" dt="2024-02-09T04:11:29.217" v="104314" actId="692"/>
          <ac:spMkLst>
            <pc:docMk/>
            <pc:sldMk cId="1806841782" sldId="1183"/>
            <ac:spMk id="4214" creationId="{8479B822-A9DF-2CC9-8013-1C469AD1BE8A}"/>
          </ac:spMkLst>
        </pc:spChg>
        <pc:spChg chg="add mod">
          <ac:chgData name="Palit, Tapti" userId="dec6fbcd-7598-406a-8cbf-504d4a3bac15" providerId="ADAL" clId="{ECD42228-5B96-4A72-B268-C46DF994E6B7}" dt="2024-01-31T03:44:35.556" v="96715" actId="1076"/>
          <ac:spMkLst>
            <pc:docMk/>
            <pc:sldMk cId="1806841782" sldId="1183"/>
            <ac:spMk id="4216" creationId="{E7725C28-7DD9-6CCF-D34C-D0EE612A13CE}"/>
          </ac:spMkLst>
        </pc:spChg>
        <pc:spChg chg="add mod">
          <ac:chgData name="Palit, Tapti" userId="dec6fbcd-7598-406a-8cbf-504d4a3bac15" providerId="ADAL" clId="{ECD42228-5B96-4A72-B268-C46DF994E6B7}" dt="2024-01-31T03:44:35.556" v="96715" actId="1076"/>
          <ac:spMkLst>
            <pc:docMk/>
            <pc:sldMk cId="1806841782" sldId="1183"/>
            <ac:spMk id="4217" creationId="{11B299D4-DB29-39F4-2038-143EDD8E6408}"/>
          </ac:spMkLst>
        </pc:spChg>
        <pc:spChg chg="add mod">
          <ac:chgData name="Palit, Tapti" userId="dec6fbcd-7598-406a-8cbf-504d4a3bac15" providerId="ADAL" clId="{ECD42228-5B96-4A72-B268-C46DF994E6B7}" dt="2024-02-09T04:11:26.114" v="104313" actId="692"/>
          <ac:spMkLst>
            <pc:docMk/>
            <pc:sldMk cId="1806841782" sldId="1183"/>
            <ac:spMk id="4218" creationId="{490C2483-DE5C-4BE3-EE21-9B8A915ED9CA}"/>
          </ac:spMkLst>
        </pc:spChg>
        <pc:spChg chg="add mod">
          <ac:chgData name="Palit, Tapti" userId="dec6fbcd-7598-406a-8cbf-504d4a3bac15" providerId="ADAL" clId="{ECD42228-5B96-4A72-B268-C46DF994E6B7}" dt="2024-02-13T15:24:51.464" v="116074" actId="14100"/>
          <ac:spMkLst>
            <pc:docMk/>
            <pc:sldMk cId="1806841782" sldId="1183"/>
            <ac:spMk id="4219" creationId="{E7A8B1C1-4684-589E-34C9-1A7B46EDF34C}"/>
          </ac:spMkLst>
        </pc:spChg>
        <pc:spChg chg="add mod">
          <ac:chgData name="Palit, Tapti" userId="dec6fbcd-7598-406a-8cbf-504d4a3bac15" providerId="ADAL" clId="{ECD42228-5B96-4A72-B268-C46DF994E6B7}" dt="2024-01-31T03:44:35.556" v="96715" actId="1076"/>
          <ac:spMkLst>
            <pc:docMk/>
            <pc:sldMk cId="1806841782" sldId="1183"/>
            <ac:spMk id="4220" creationId="{9EB3B624-79E1-F330-CE22-5DE07030F415}"/>
          </ac:spMkLst>
        </pc:spChg>
        <pc:grpChg chg="add del mod">
          <ac:chgData name="Palit, Tapti" userId="dec6fbcd-7598-406a-8cbf-504d4a3bac15" providerId="ADAL" clId="{ECD42228-5B96-4A72-B268-C46DF994E6B7}" dt="2024-01-31T02:46:36.707" v="95636" actId="478"/>
          <ac:grpSpMkLst>
            <pc:docMk/>
            <pc:sldMk cId="1806841782" sldId="1183"/>
            <ac:grpSpMk id="5" creationId="{344D5E53-185B-AC6C-51BE-BCF206C620E3}"/>
          </ac:grpSpMkLst>
        </pc:grpChg>
        <pc:grpChg chg="add del mod">
          <ac:chgData name="Palit, Tapti" userId="dec6fbcd-7598-406a-8cbf-504d4a3bac15" providerId="ADAL" clId="{ECD42228-5B96-4A72-B268-C46DF994E6B7}" dt="2024-01-31T02:59:48.616" v="95897" actId="478"/>
          <ac:grpSpMkLst>
            <pc:docMk/>
            <pc:sldMk cId="1806841782" sldId="1183"/>
            <ac:grpSpMk id="26" creationId="{08610916-B4A7-D404-4CFC-432DF724C184}"/>
          </ac:grpSpMkLst>
        </pc:grpChg>
        <pc:grpChg chg="mod">
          <ac:chgData name="Palit, Tapti" userId="dec6fbcd-7598-406a-8cbf-504d4a3bac15" providerId="ADAL" clId="{ECD42228-5B96-4A72-B268-C46DF994E6B7}" dt="2024-01-31T02:46:44.688" v="95637"/>
          <ac:grpSpMkLst>
            <pc:docMk/>
            <pc:sldMk cId="1806841782" sldId="1183"/>
            <ac:grpSpMk id="27" creationId="{8CDC579A-707D-1022-3CF1-A38E77D1C71E}"/>
          </ac:grpSpMkLst>
        </pc:grpChg>
        <pc:grpChg chg="mod">
          <ac:chgData name="Palit, Tapti" userId="dec6fbcd-7598-406a-8cbf-504d4a3bac15" providerId="ADAL" clId="{ECD42228-5B96-4A72-B268-C46DF994E6B7}" dt="2024-01-31T02:46:44.688" v="95637"/>
          <ac:grpSpMkLst>
            <pc:docMk/>
            <pc:sldMk cId="1806841782" sldId="1183"/>
            <ac:grpSpMk id="30" creationId="{24E5B1A5-7425-9B70-768C-26707D88BEA0}"/>
          </ac:grpSpMkLst>
        </pc:grpChg>
        <pc:grpChg chg="mod">
          <ac:chgData name="Palit, Tapti" userId="dec6fbcd-7598-406a-8cbf-504d4a3bac15" providerId="ADAL" clId="{ECD42228-5B96-4A72-B268-C46DF994E6B7}" dt="2024-01-31T02:46:44.688" v="95637"/>
          <ac:grpSpMkLst>
            <pc:docMk/>
            <pc:sldMk cId="1806841782" sldId="1183"/>
            <ac:grpSpMk id="33" creationId="{E70A8AAF-2289-FC0F-F039-3BB4599DB82E}"/>
          </ac:grpSpMkLst>
        </pc:grpChg>
        <pc:grpChg chg="add mod">
          <ac:chgData name="Palit, Tapti" userId="dec6fbcd-7598-406a-8cbf-504d4a3bac15" providerId="ADAL" clId="{ECD42228-5B96-4A72-B268-C46DF994E6B7}" dt="2024-01-31T03:45:51.259" v="96732" actId="1076"/>
          <ac:grpSpMkLst>
            <pc:docMk/>
            <pc:sldMk cId="1806841782" sldId="1183"/>
            <ac:grpSpMk id="215" creationId="{E91DB2D8-40D2-7757-7D79-2ACD04D1EC5B}"/>
          </ac:grpSpMkLst>
        </pc:grpChg>
        <pc:grpChg chg="add mod">
          <ac:chgData name="Palit, Tapti" userId="dec6fbcd-7598-406a-8cbf-504d4a3bac15" providerId="ADAL" clId="{ECD42228-5B96-4A72-B268-C46DF994E6B7}" dt="2024-02-09T03:03:08.569" v="102899" actId="14100"/>
          <ac:grpSpMkLst>
            <pc:docMk/>
            <pc:sldMk cId="1806841782" sldId="1183"/>
            <ac:grpSpMk id="4144" creationId="{084EB515-0C61-4369-B309-72458219290A}"/>
          </ac:grpSpMkLst>
        </pc:grpChg>
        <pc:grpChg chg="add mod">
          <ac:chgData name="Palit, Tapti" userId="dec6fbcd-7598-406a-8cbf-504d4a3bac15" providerId="ADAL" clId="{ECD42228-5B96-4A72-B268-C46DF994E6B7}" dt="2024-01-31T03:19:38.159" v="96183"/>
          <ac:grpSpMkLst>
            <pc:docMk/>
            <pc:sldMk cId="1806841782" sldId="1183"/>
            <ac:grpSpMk id="4152" creationId="{F6A96875-011D-6DB6-15AB-DF65EA287B3E}"/>
          </ac:grpSpMkLst>
        </pc:grpChg>
        <pc:grpChg chg="add mod">
          <ac:chgData name="Palit, Tapti" userId="dec6fbcd-7598-406a-8cbf-504d4a3bac15" providerId="ADAL" clId="{ECD42228-5B96-4A72-B268-C46DF994E6B7}" dt="2024-01-31T03:19:38.159" v="96183"/>
          <ac:grpSpMkLst>
            <pc:docMk/>
            <pc:sldMk cId="1806841782" sldId="1183"/>
            <ac:grpSpMk id="4158" creationId="{498C8175-9AE2-DD75-C53D-4A8FB12BCE31}"/>
          </ac:grpSpMkLst>
        </pc:grpChg>
        <pc:grpChg chg="mod">
          <ac:chgData name="Palit, Tapti" userId="dec6fbcd-7598-406a-8cbf-504d4a3bac15" providerId="ADAL" clId="{ECD42228-5B96-4A72-B268-C46DF994E6B7}" dt="2024-01-31T03:19:38.159" v="96183"/>
          <ac:grpSpMkLst>
            <pc:docMk/>
            <pc:sldMk cId="1806841782" sldId="1183"/>
            <ac:grpSpMk id="4159" creationId="{EBF3449C-34AE-9FF4-B14A-826A9480D354}"/>
          </ac:grpSpMkLst>
        </pc:grpChg>
        <pc:grpChg chg="add mod">
          <ac:chgData name="Palit, Tapti" userId="dec6fbcd-7598-406a-8cbf-504d4a3bac15" providerId="ADAL" clId="{ECD42228-5B96-4A72-B268-C46DF994E6B7}" dt="2024-02-08T20:48:40.342" v="100717" actId="14100"/>
          <ac:grpSpMkLst>
            <pc:docMk/>
            <pc:sldMk cId="1806841782" sldId="1183"/>
            <ac:grpSpMk id="4169" creationId="{3FBCE1FD-F3F3-EB0B-850A-CFBDB82419DA}"/>
          </ac:grpSpMkLst>
        </pc:grpChg>
        <pc:grpChg chg="add mod">
          <ac:chgData name="Palit, Tapti" userId="dec6fbcd-7598-406a-8cbf-504d4a3bac15" providerId="ADAL" clId="{ECD42228-5B96-4A72-B268-C46DF994E6B7}" dt="2024-02-08T20:48:40.342" v="100717" actId="14100"/>
          <ac:grpSpMkLst>
            <pc:docMk/>
            <pc:sldMk cId="1806841782" sldId="1183"/>
            <ac:grpSpMk id="4174" creationId="{C039DC35-178B-3F02-3AEC-BAC523F849F3}"/>
          </ac:grpSpMkLst>
        </pc:grpChg>
        <pc:grpChg chg="mod">
          <ac:chgData name="Palit, Tapti" userId="dec6fbcd-7598-406a-8cbf-504d4a3bac15" providerId="ADAL" clId="{ECD42228-5B96-4A72-B268-C46DF994E6B7}" dt="2024-02-08T20:48:40.342" v="100717" actId="14100"/>
          <ac:grpSpMkLst>
            <pc:docMk/>
            <pc:sldMk cId="1806841782" sldId="1183"/>
            <ac:grpSpMk id="4175" creationId="{3C838660-1E6E-207D-A5CE-7136AD3E0AED}"/>
          </ac:grpSpMkLst>
        </pc:grpChg>
        <pc:grpChg chg="add mod">
          <ac:chgData name="Palit, Tapti" userId="dec6fbcd-7598-406a-8cbf-504d4a3bac15" providerId="ADAL" clId="{ECD42228-5B96-4A72-B268-C46DF994E6B7}" dt="2024-02-08T20:48:40.342" v="100717" actId="14100"/>
          <ac:grpSpMkLst>
            <pc:docMk/>
            <pc:sldMk cId="1806841782" sldId="1183"/>
            <ac:grpSpMk id="4189" creationId="{89D3AF85-9493-6510-58B0-67ABC55656D3}"/>
          </ac:grpSpMkLst>
        </pc:grpChg>
        <pc:grpChg chg="add mod">
          <ac:chgData name="Palit, Tapti" userId="dec6fbcd-7598-406a-8cbf-504d4a3bac15" providerId="ADAL" clId="{ECD42228-5B96-4A72-B268-C46DF994E6B7}" dt="2024-02-08T20:48:40.342" v="100717" actId="14100"/>
          <ac:grpSpMkLst>
            <pc:docMk/>
            <pc:sldMk cId="1806841782" sldId="1183"/>
            <ac:grpSpMk id="4193" creationId="{BEF9D665-993E-0B7C-6310-70E8F70F342D}"/>
          </ac:grpSpMkLst>
        </pc:grpChg>
        <pc:grpChg chg="add mod">
          <ac:chgData name="Palit, Tapti" userId="dec6fbcd-7598-406a-8cbf-504d4a3bac15" providerId="ADAL" clId="{ECD42228-5B96-4A72-B268-C46DF994E6B7}" dt="2024-02-08T20:48:40.342" v="100717" actId="14100"/>
          <ac:grpSpMkLst>
            <pc:docMk/>
            <pc:sldMk cId="1806841782" sldId="1183"/>
            <ac:grpSpMk id="4195" creationId="{7CDEED5A-0DCB-5164-FBF2-822157DACB5A}"/>
          </ac:grpSpMkLst>
        </pc:grpChg>
        <pc:grpChg chg="add mod">
          <ac:chgData name="Palit, Tapti" userId="dec6fbcd-7598-406a-8cbf-504d4a3bac15" providerId="ADAL" clId="{ECD42228-5B96-4A72-B268-C46DF994E6B7}" dt="2024-02-08T20:48:40.342" v="100717" actId="14100"/>
          <ac:grpSpMkLst>
            <pc:docMk/>
            <pc:sldMk cId="1806841782" sldId="1183"/>
            <ac:grpSpMk id="5141" creationId="{33566291-17C9-03A3-9493-968869FAA976}"/>
          </ac:grpSpMkLst>
        </pc:grpChg>
        <pc:grpChg chg="add mod">
          <ac:chgData name="Palit, Tapti" userId="dec6fbcd-7598-406a-8cbf-504d4a3bac15" providerId="ADAL" clId="{ECD42228-5B96-4A72-B268-C46DF994E6B7}" dt="2024-02-09T03:03:08.569" v="102899" actId="14100"/>
          <ac:grpSpMkLst>
            <pc:docMk/>
            <pc:sldMk cId="1806841782" sldId="1183"/>
            <ac:grpSpMk id="5142" creationId="{FE401C20-86E8-5F98-5406-6A5E01804E9D}"/>
          </ac:grpSpMkLst>
        </pc:grpChg>
        <pc:picChg chg="add mod">
          <ac:chgData name="Palit, Tapti" userId="dec6fbcd-7598-406a-8cbf-504d4a3bac15" providerId="ADAL" clId="{ECD42228-5B96-4A72-B268-C46DF994E6B7}" dt="2024-01-31T03:30:29.814" v="96432" actId="1038"/>
          <ac:picMkLst>
            <pc:docMk/>
            <pc:sldMk cId="1806841782" sldId="1183"/>
            <ac:picMk id="4098" creationId="{5A1934BC-6E28-0DA8-E5A6-6B9DA7B384D3}"/>
          </ac:picMkLst>
        </pc:picChg>
        <pc:picChg chg="add mod">
          <ac:chgData name="Palit, Tapti" userId="dec6fbcd-7598-406a-8cbf-504d4a3bac15" providerId="ADAL" clId="{ECD42228-5B96-4A72-B268-C46DF994E6B7}" dt="2024-01-31T03:44:12.754" v="96712" actId="1076"/>
          <ac:picMkLst>
            <pc:docMk/>
            <pc:sldMk cId="1806841782" sldId="1183"/>
            <ac:picMk id="4100" creationId="{DE8C143C-D61C-7B59-A99A-48F2C3C81544}"/>
          </ac:picMkLst>
        </pc:picChg>
        <pc:picChg chg="add mod">
          <ac:chgData name="Palit, Tapti" userId="dec6fbcd-7598-406a-8cbf-504d4a3bac15" providerId="ADAL" clId="{ECD42228-5B96-4A72-B268-C46DF994E6B7}" dt="2024-02-09T03:03:08.569" v="102899" actId="14100"/>
          <ac:picMkLst>
            <pc:docMk/>
            <pc:sldMk cId="1806841782" sldId="1183"/>
            <ac:picMk id="4102" creationId="{0BB0A97C-BD4C-3BCF-D75E-79997921153F}"/>
          </ac:picMkLst>
        </pc:picChg>
        <pc:picChg chg="add del mod">
          <ac:chgData name="Palit, Tapti" userId="dec6fbcd-7598-406a-8cbf-504d4a3bac15" providerId="ADAL" clId="{ECD42228-5B96-4A72-B268-C46DF994E6B7}" dt="2024-01-31T03:36:44.135" v="96543" actId="21"/>
          <ac:picMkLst>
            <pc:docMk/>
            <pc:sldMk cId="1806841782" sldId="1183"/>
            <ac:picMk id="4199" creationId="{25EA7522-225E-47B7-CCDE-5881ED5E9B9A}"/>
          </ac:picMkLst>
        </pc:picChg>
        <pc:picChg chg="add del mod">
          <ac:chgData name="Palit, Tapti" userId="dec6fbcd-7598-406a-8cbf-504d4a3bac15" providerId="ADAL" clId="{ECD42228-5B96-4A72-B268-C46DF994E6B7}" dt="2024-01-31T03:31:40.925" v="96465" actId="478"/>
          <ac:picMkLst>
            <pc:docMk/>
            <pc:sldMk cId="1806841782" sldId="1183"/>
            <ac:picMk id="4201" creationId="{12933029-26B5-34FF-C11D-91DF20BC1F49}"/>
          </ac:picMkLst>
        </pc:picChg>
        <pc:picChg chg="add mod">
          <ac:chgData name="Palit, Tapti" userId="dec6fbcd-7598-406a-8cbf-504d4a3bac15" providerId="ADAL" clId="{ECD42228-5B96-4A72-B268-C46DF994E6B7}" dt="2024-01-31T03:44:35.556" v="96715" actId="1076"/>
          <ac:picMkLst>
            <pc:docMk/>
            <pc:sldMk cId="1806841782" sldId="1183"/>
            <ac:picMk id="4202" creationId="{1FD005C8-E3C1-305B-B814-CBF22BEE1006}"/>
          </ac:picMkLst>
        </pc:picChg>
        <pc:picChg chg="add mod">
          <ac:chgData name="Palit, Tapti" userId="dec6fbcd-7598-406a-8cbf-504d4a3bac15" providerId="ADAL" clId="{ECD42228-5B96-4A72-B268-C46DF994E6B7}" dt="2024-01-31T03:44:35.556" v="96715" actId="1076"/>
          <ac:picMkLst>
            <pc:docMk/>
            <pc:sldMk cId="1806841782" sldId="1183"/>
            <ac:picMk id="4203" creationId="{A74444C1-6D37-EA16-3C34-A5BF4584E5EA}"/>
          </ac:picMkLst>
        </pc:picChg>
        <pc:picChg chg="add mod">
          <ac:chgData name="Palit, Tapti" userId="dec6fbcd-7598-406a-8cbf-504d4a3bac15" providerId="ADAL" clId="{ECD42228-5B96-4A72-B268-C46DF994E6B7}" dt="2024-01-31T03:44:35.556" v="96715" actId="1076"/>
          <ac:picMkLst>
            <pc:docMk/>
            <pc:sldMk cId="1806841782" sldId="1183"/>
            <ac:picMk id="4212" creationId="{25EA7522-225E-47B7-CCDE-5881ED5E9B9A}"/>
          </ac:picMkLst>
        </pc:picChg>
        <pc:picChg chg="add mod">
          <ac:chgData name="Palit, Tapti" userId="dec6fbcd-7598-406a-8cbf-504d4a3bac15" providerId="ADAL" clId="{ECD42228-5B96-4A72-B268-C46DF994E6B7}" dt="2024-01-31T03:44:35.556" v="96715" actId="1076"/>
          <ac:picMkLst>
            <pc:docMk/>
            <pc:sldMk cId="1806841782" sldId="1183"/>
            <ac:picMk id="4215" creationId="{C9BD07D6-737A-88F9-2B15-BBFDEE76E2DA}"/>
          </ac:picMkLst>
        </pc:picChg>
        <pc:picChg chg="add mod">
          <ac:chgData name="Palit, Tapti" userId="dec6fbcd-7598-406a-8cbf-504d4a3bac15" providerId="ADAL" clId="{ECD42228-5B96-4A72-B268-C46DF994E6B7}" dt="2024-02-08T20:48:40.342" v="100717" actId="14100"/>
          <ac:picMkLst>
            <pc:docMk/>
            <pc:sldMk cId="1806841782" sldId="1183"/>
            <ac:picMk id="5122" creationId="{E033299F-905C-18E1-825A-C97CBA773E2F}"/>
          </ac:picMkLst>
        </pc:picChg>
        <pc:cxnChg chg="mod">
          <ac:chgData name="Palit, Tapti" userId="dec6fbcd-7598-406a-8cbf-504d4a3bac15" providerId="ADAL" clId="{ECD42228-5B96-4A72-B268-C46DF994E6B7}" dt="2024-01-31T02:46:36.707" v="95636" actId="478"/>
          <ac:cxnSpMkLst>
            <pc:docMk/>
            <pc:sldMk cId="1806841782" sldId="1183"/>
            <ac:cxnSpMk id="12" creationId="{F25897AD-5766-5588-FB9F-217E88274B2A}"/>
          </ac:cxnSpMkLst>
        </pc:cxnChg>
        <pc:cxnChg chg="mod">
          <ac:chgData name="Palit, Tapti" userId="dec6fbcd-7598-406a-8cbf-504d4a3bac15" providerId="ADAL" clId="{ECD42228-5B96-4A72-B268-C46DF994E6B7}" dt="2024-01-31T02:46:36.707" v="95636" actId="478"/>
          <ac:cxnSpMkLst>
            <pc:docMk/>
            <pc:sldMk cId="1806841782" sldId="1183"/>
            <ac:cxnSpMk id="13" creationId="{9D92D0E4-7DE2-5588-09D1-5CD32E33C3AB}"/>
          </ac:cxnSpMkLst>
        </pc:cxnChg>
        <pc:cxnChg chg="mod">
          <ac:chgData name="Palit, Tapti" userId="dec6fbcd-7598-406a-8cbf-504d4a3bac15" providerId="ADAL" clId="{ECD42228-5B96-4A72-B268-C46DF994E6B7}" dt="2024-01-31T02:46:36.707" v="95636" actId="478"/>
          <ac:cxnSpMkLst>
            <pc:docMk/>
            <pc:sldMk cId="1806841782" sldId="1183"/>
            <ac:cxnSpMk id="14" creationId="{1B31DD56-1E59-BFE5-42E6-2E4915BD0E7D}"/>
          </ac:cxnSpMkLst>
        </pc:cxnChg>
        <pc:cxnChg chg="mod">
          <ac:chgData name="Palit, Tapti" userId="dec6fbcd-7598-406a-8cbf-504d4a3bac15" providerId="ADAL" clId="{ECD42228-5B96-4A72-B268-C46DF994E6B7}" dt="2024-01-31T02:46:36.707" v="95636" actId="478"/>
          <ac:cxnSpMkLst>
            <pc:docMk/>
            <pc:sldMk cId="1806841782" sldId="1183"/>
            <ac:cxnSpMk id="15" creationId="{BF3A4D39-C26E-78FD-263E-A55D98B9F77F}"/>
          </ac:cxnSpMkLst>
        </pc:cxnChg>
        <pc:cxnChg chg="mod">
          <ac:chgData name="Palit, Tapti" userId="dec6fbcd-7598-406a-8cbf-504d4a3bac15" providerId="ADAL" clId="{ECD42228-5B96-4A72-B268-C46DF994E6B7}" dt="2024-01-31T02:46:36.707" v="95636" actId="478"/>
          <ac:cxnSpMkLst>
            <pc:docMk/>
            <pc:sldMk cId="1806841782" sldId="1183"/>
            <ac:cxnSpMk id="16" creationId="{6D6464B6-8586-7466-2897-2EFE54BB1427}"/>
          </ac:cxnSpMkLst>
        </pc:cxnChg>
        <pc:cxnChg chg="mod">
          <ac:chgData name="Palit, Tapti" userId="dec6fbcd-7598-406a-8cbf-504d4a3bac15" providerId="ADAL" clId="{ECD42228-5B96-4A72-B268-C46DF994E6B7}" dt="2024-01-31T02:46:36.707" v="95636" actId="478"/>
          <ac:cxnSpMkLst>
            <pc:docMk/>
            <pc:sldMk cId="1806841782" sldId="1183"/>
            <ac:cxnSpMk id="18" creationId="{9A3A4C8C-E99C-6123-FC8D-B9390892C188}"/>
          </ac:cxnSpMkLst>
        </pc:cxnChg>
        <pc:cxnChg chg="mod">
          <ac:chgData name="Palit, Tapti" userId="dec6fbcd-7598-406a-8cbf-504d4a3bac15" providerId="ADAL" clId="{ECD42228-5B96-4A72-B268-C46DF994E6B7}" dt="2024-01-31T02:46:36.707" v="95636" actId="478"/>
          <ac:cxnSpMkLst>
            <pc:docMk/>
            <pc:sldMk cId="1806841782" sldId="1183"/>
            <ac:cxnSpMk id="20" creationId="{64424CE7-8DF2-08B0-1656-1A8AD3F0AB8B}"/>
          </ac:cxnSpMkLst>
        </pc:cxnChg>
        <pc:cxnChg chg="mod">
          <ac:chgData name="Palit, Tapti" userId="dec6fbcd-7598-406a-8cbf-504d4a3bac15" providerId="ADAL" clId="{ECD42228-5B96-4A72-B268-C46DF994E6B7}" dt="2024-01-31T02:46:36.707" v="95636" actId="478"/>
          <ac:cxnSpMkLst>
            <pc:docMk/>
            <pc:sldMk cId="1806841782" sldId="1183"/>
            <ac:cxnSpMk id="22" creationId="{2AF4B52D-C13D-A867-6E1E-B76E19F05750}"/>
          </ac:cxnSpMkLst>
        </pc:cxnChg>
        <pc:cxnChg chg="mod">
          <ac:chgData name="Palit, Tapti" userId="dec6fbcd-7598-406a-8cbf-504d4a3bac15" providerId="ADAL" clId="{ECD42228-5B96-4A72-B268-C46DF994E6B7}" dt="2024-01-31T02:46:36.707" v="95636" actId="478"/>
          <ac:cxnSpMkLst>
            <pc:docMk/>
            <pc:sldMk cId="1806841782" sldId="1183"/>
            <ac:cxnSpMk id="24" creationId="{EF61ABE1-A8EF-73C7-5C61-CC11F3DED634}"/>
          </ac:cxnSpMkLst>
        </pc:cxnChg>
        <pc:cxnChg chg="mod">
          <ac:chgData name="Palit, Tapti" userId="dec6fbcd-7598-406a-8cbf-504d4a3bac15" providerId="ADAL" clId="{ECD42228-5B96-4A72-B268-C46DF994E6B7}" dt="2024-01-31T02:46:36.707" v="95636" actId="478"/>
          <ac:cxnSpMkLst>
            <pc:docMk/>
            <pc:sldMk cId="1806841782" sldId="1183"/>
            <ac:cxnSpMk id="25" creationId="{C28F6C99-8B4C-BC52-22AE-9DDA922BDC00}"/>
          </ac:cxnSpMkLst>
        </pc:cxnChg>
        <pc:cxnChg chg="mod">
          <ac:chgData name="Palit, Tapti" userId="dec6fbcd-7598-406a-8cbf-504d4a3bac15" providerId="ADAL" clId="{ECD42228-5B96-4A72-B268-C46DF994E6B7}" dt="2024-01-31T02:46:44.688" v="95637"/>
          <ac:cxnSpMkLst>
            <pc:docMk/>
            <pc:sldMk cId="1806841782" sldId="1183"/>
            <ac:cxnSpMk id="29" creationId="{E387AA58-91E8-0788-92E7-380CB473BBC4}"/>
          </ac:cxnSpMkLst>
        </pc:cxnChg>
        <pc:cxnChg chg="mod">
          <ac:chgData name="Palit, Tapti" userId="dec6fbcd-7598-406a-8cbf-504d4a3bac15" providerId="ADAL" clId="{ECD42228-5B96-4A72-B268-C46DF994E6B7}" dt="2024-01-31T02:46:44.688" v="95637"/>
          <ac:cxnSpMkLst>
            <pc:docMk/>
            <pc:sldMk cId="1806841782" sldId="1183"/>
            <ac:cxnSpMk id="32" creationId="{A4FA18B7-5D2A-6B62-BBC7-78DCA18FB30F}"/>
          </ac:cxnSpMkLst>
        </pc:cxnChg>
        <pc:cxnChg chg="mod">
          <ac:chgData name="Palit, Tapti" userId="dec6fbcd-7598-406a-8cbf-504d4a3bac15" providerId="ADAL" clId="{ECD42228-5B96-4A72-B268-C46DF994E6B7}" dt="2024-01-31T02:46:44.688" v="95637"/>
          <ac:cxnSpMkLst>
            <pc:docMk/>
            <pc:sldMk cId="1806841782" sldId="1183"/>
            <ac:cxnSpMk id="35" creationId="{67F6D269-CE08-716E-1BB0-029485B91DC2}"/>
          </ac:cxnSpMkLst>
        </pc:cxnChg>
        <pc:cxnChg chg="mod">
          <ac:chgData name="Palit, Tapti" userId="dec6fbcd-7598-406a-8cbf-504d4a3bac15" providerId="ADAL" clId="{ECD42228-5B96-4A72-B268-C46DF994E6B7}" dt="2024-01-31T02:46:44.688" v="95637"/>
          <ac:cxnSpMkLst>
            <pc:docMk/>
            <pc:sldMk cId="1806841782" sldId="1183"/>
            <ac:cxnSpMk id="37" creationId="{4BBD96DD-B044-65AC-C399-8244B798E87E}"/>
          </ac:cxnSpMkLst>
        </pc:cxnChg>
        <pc:cxnChg chg="mod">
          <ac:chgData name="Palit, Tapti" userId="dec6fbcd-7598-406a-8cbf-504d4a3bac15" providerId="ADAL" clId="{ECD42228-5B96-4A72-B268-C46DF994E6B7}" dt="2024-01-31T02:59:48.616" v="95897" actId="478"/>
          <ac:cxnSpMkLst>
            <pc:docMk/>
            <pc:sldMk cId="1806841782" sldId="1183"/>
            <ac:cxnSpMk id="44" creationId="{D9B20728-16E4-BA54-B57B-675D87E6B77A}"/>
          </ac:cxnSpMkLst>
        </pc:cxnChg>
        <pc:cxnChg chg="mod">
          <ac:chgData name="Palit, Tapti" userId="dec6fbcd-7598-406a-8cbf-504d4a3bac15" providerId="ADAL" clId="{ECD42228-5B96-4A72-B268-C46DF994E6B7}" dt="2024-01-31T02:59:48.616" v="95897" actId="478"/>
          <ac:cxnSpMkLst>
            <pc:docMk/>
            <pc:sldMk cId="1806841782" sldId="1183"/>
            <ac:cxnSpMk id="45" creationId="{D6E46682-73F0-1245-F696-ED586D2F5965}"/>
          </ac:cxnSpMkLst>
        </pc:cxnChg>
        <pc:cxnChg chg="mod">
          <ac:chgData name="Palit, Tapti" userId="dec6fbcd-7598-406a-8cbf-504d4a3bac15" providerId="ADAL" clId="{ECD42228-5B96-4A72-B268-C46DF994E6B7}" dt="2024-01-31T02:59:48.616" v="95897" actId="478"/>
          <ac:cxnSpMkLst>
            <pc:docMk/>
            <pc:sldMk cId="1806841782" sldId="1183"/>
            <ac:cxnSpMk id="46" creationId="{3E070F07-2B65-BFF9-C180-A4F04CBCC244}"/>
          </ac:cxnSpMkLst>
        </pc:cxnChg>
        <pc:cxnChg chg="mod">
          <ac:chgData name="Palit, Tapti" userId="dec6fbcd-7598-406a-8cbf-504d4a3bac15" providerId="ADAL" clId="{ECD42228-5B96-4A72-B268-C46DF994E6B7}" dt="2024-01-31T02:59:48.616" v="95897" actId="478"/>
          <ac:cxnSpMkLst>
            <pc:docMk/>
            <pc:sldMk cId="1806841782" sldId="1183"/>
            <ac:cxnSpMk id="48" creationId="{AFB39CEA-4750-6E13-02EC-9C6380515664}"/>
          </ac:cxnSpMkLst>
        </pc:cxnChg>
        <pc:cxnChg chg="mod">
          <ac:chgData name="Palit, Tapti" userId="dec6fbcd-7598-406a-8cbf-504d4a3bac15" providerId="ADAL" clId="{ECD42228-5B96-4A72-B268-C46DF994E6B7}" dt="2024-01-31T02:59:48.616" v="95897" actId="478"/>
          <ac:cxnSpMkLst>
            <pc:docMk/>
            <pc:sldMk cId="1806841782" sldId="1183"/>
            <ac:cxnSpMk id="51" creationId="{45229D00-6888-5A78-21A1-1B45D236AE18}"/>
          </ac:cxnSpMkLst>
        </pc:cxnChg>
        <pc:cxnChg chg="add mod">
          <ac:chgData name="Palit, Tapti" userId="dec6fbcd-7598-406a-8cbf-504d4a3bac15" providerId="ADAL" clId="{ECD42228-5B96-4A72-B268-C46DF994E6B7}" dt="2024-01-31T03:42:59.333" v="96698" actId="1076"/>
          <ac:cxnSpMkLst>
            <pc:docMk/>
            <pc:sldMk cId="1806841782" sldId="1183"/>
            <ac:cxnSpMk id="58" creationId="{56845958-88B9-8B24-999E-58AE696AEFDF}"/>
          </ac:cxnSpMkLst>
        </pc:cxnChg>
        <pc:cxnChg chg="add mod">
          <ac:chgData name="Palit, Tapti" userId="dec6fbcd-7598-406a-8cbf-504d4a3bac15" providerId="ADAL" clId="{ECD42228-5B96-4A72-B268-C46DF994E6B7}" dt="2024-01-31T03:43:05.354" v="96701" actId="1076"/>
          <ac:cxnSpMkLst>
            <pc:docMk/>
            <pc:sldMk cId="1806841782" sldId="1183"/>
            <ac:cxnSpMk id="59" creationId="{C58F380C-256F-3F87-4EF2-7FCD9B86A3FE}"/>
          </ac:cxnSpMkLst>
        </pc:cxnChg>
        <pc:cxnChg chg="add mod">
          <ac:chgData name="Palit, Tapti" userId="dec6fbcd-7598-406a-8cbf-504d4a3bac15" providerId="ADAL" clId="{ECD42228-5B96-4A72-B268-C46DF994E6B7}" dt="2024-01-31T03:42:57.723" v="96697" actId="1076"/>
          <ac:cxnSpMkLst>
            <pc:docMk/>
            <pc:sldMk cId="1806841782" sldId="1183"/>
            <ac:cxnSpMk id="60" creationId="{C96006E0-0752-3486-0562-10DF6C182229}"/>
          </ac:cxnSpMkLst>
        </pc:cxnChg>
        <pc:cxnChg chg="add del mod">
          <ac:chgData name="Palit, Tapti" userId="dec6fbcd-7598-406a-8cbf-504d4a3bac15" providerId="ADAL" clId="{ECD42228-5B96-4A72-B268-C46DF994E6B7}" dt="2024-01-31T02:54:56.083" v="95742" actId="478"/>
          <ac:cxnSpMkLst>
            <pc:docMk/>
            <pc:sldMk cId="1806841782" sldId="1183"/>
            <ac:cxnSpMk id="61" creationId="{64C1BECE-11C5-CD11-8495-437AE375E2E9}"/>
          </ac:cxnSpMkLst>
        </pc:cxnChg>
        <pc:cxnChg chg="add mod">
          <ac:chgData name="Palit, Tapti" userId="dec6fbcd-7598-406a-8cbf-504d4a3bac15" providerId="ADAL" clId="{ECD42228-5B96-4A72-B268-C46DF994E6B7}" dt="2024-01-31T03:42:57.723" v="96697" actId="1076"/>
          <ac:cxnSpMkLst>
            <pc:docMk/>
            <pc:sldMk cId="1806841782" sldId="1183"/>
            <ac:cxnSpMk id="73" creationId="{F158398E-A6A1-B999-9495-657C1B608C5B}"/>
          </ac:cxnSpMkLst>
        </pc:cxnChg>
        <pc:cxnChg chg="add mod">
          <ac:chgData name="Palit, Tapti" userId="dec6fbcd-7598-406a-8cbf-504d4a3bac15" providerId="ADAL" clId="{ECD42228-5B96-4A72-B268-C46DF994E6B7}" dt="2024-01-31T03:42:49.376" v="96695" actId="1076"/>
          <ac:cxnSpMkLst>
            <pc:docMk/>
            <pc:sldMk cId="1806841782" sldId="1183"/>
            <ac:cxnSpMk id="74" creationId="{11176A2E-1778-88DA-20CB-CF7328B7618B}"/>
          </ac:cxnSpMkLst>
        </pc:cxnChg>
        <pc:cxnChg chg="add mod">
          <ac:chgData name="Palit, Tapti" userId="dec6fbcd-7598-406a-8cbf-504d4a3bac15" providerId="ADAL" clId="{ECD42228-5B96-4A72-B268-C46DF994E6B7}" dt="2024-01-31T03:42:53.067" v="96696" actId="1076"/>
          <ac:cxnSpMkLst>
            <pc:docMk/>
            <pc:sldMk cId="1806841782" sldId="1183"/>
            <ac:cxnSpMk id="75" creationId="{9161C1BB-B0C0-18FD-9808-2BFC99366E29}"/>
          </ac:cxnSpMkLst>
        </pc:cxnChg>
        <pc:cxnChg chg="add mod">
          <ac:chgData name="Palit, Tapti" userId="dec6fbcd-7598-406a-8cbf-504d4a3bac15" providerId="ADAL" clId="{ECD42228-5B96-4A72-B268-C46DF994E6B7}" dt="2024-01-31T03:42:59.333" v="96698" actId="1076"/>
          <ac:cxnSpMkLst>
            <pc:docMk/>
            <pc:sldMk cId="1806841782" sldId="1183"/>
            <ac:cxnSpMk id="76" creationId="{248C790A-2ABF-1116-2F60-86A80C700DD3}"/>
          </ac:cxnSpMkLst>
        </pc:cxnChg>
        <pc:cxnChg chg="add del mod">
          <ac:chgData name="Palit, Tapti" userId="dec6fbcd-7598-406a-8cbf-504d4a3bac15" providerId="ADAL" clId="{ECD42228-5B96-4A72-B268-C46DF994E6B7}" dt="2024-01-31T02:51:10.478" v="95679" actId="478"/>
          <ac:cxnSpMkLst>
            <pc:docMk/>
            <pc:sldMk cId="1806841782" sldId="1183"/>
            <ac:cxnSpMk id="77" creationId="{CB25764B-2880-1DD9-6ECA-AC625C7D514A}"/>
          </ac:cxnSpMkLst>
        </pc:cxnChg>
        <pc:cxnChg chg="add del mod">
          <ac:chgData name="Palit, Tapti" userId="dec6fbcd-7598-406a-8cbf-504d4a3bac15" providerId="ADAL" clId="{ECD42228-5B96-4A72-B268-C46DF994E6B7}" dt="2024-01-31T02:51:44.443" v="95689" actId="478"/>
          <ac:cxnSpMkLst>
            <pc:docMk/>
            <pc:sldMk cId="1806841782" sldId="1183"/>
            <ac:cxnSpMk id="78" creationId="{1C15BD5A-5E67-E593-34E7-0ECB7756341F}"/>
          </ac:cxnSpMkLst>
        </pc:cxnChg>
        <pc:cxnChg chg="add mod">
          <ac:chgData name="Palit, Tapti" userId="dec6fbcd-7598-406a-8cbf-504d4a3bac15" providerId="ADAL" clId="{ECD42228-5B96-4A72-B268-C46DF994E6B7}" dt="2024-01-31T03:43:07.660" v="96702" actId="1076"/>
          <ac:cxnSpMkLst>
            <pc:docMk/>
            <pc:sldMk cId="1806841782" sldId="1183"/>
            <ac:cxnSpMk id="79" creationId="{509E3274-334B-37FE-2F49-B7244499951D}"/>
          </ac:cxnSpMkLst>
        </pc:cxnChg>
        <pc:cxnChg chg="add mod">
          <ac:chgData name="Palit, Tapti" userId="dec6fbcd-7598-406a-8cbf-504d4a3bac15" providerId="ADAL" clId="{ECD42228-5B96-4A72-B268-C46DF994E6B7}" dt="2024-01-31T03:43:16.385" v="96705" actId="1076"/>
          <ac:cxnSpMkLst>
            <pc:docMk/>
            <pc:sldMk cId="1806841782" sldId="1183"/>
            <ac:cxnSpMk id="80" creationId="{A25B4DFD-73FC-166B-B13A-E41C69896F7F}"/>
          </ac:cxnSpMkLst>
        </pc:cxnChg>
        <pc:cxnChg chg="add del mod">
          <ac:chgData name="Palit, Tapti" userId="dec6fbcd-7598-406a-8cbf-504d4a3bac15" providerId="ADAL" clId="{ECD42228-5B96-4A72-B268-C46DF994E6B7}" dt="2024-01-31T02:51:44.443" v="95689" actId="478"/>
          <ac:cxnSpMkLst>
            <pc:docMk/>
            <pc:sldMk cId="1806841782" sldId="1183"/>
            <ac:cxnSpMk id="82" creationId="{B274CAEC-25DD-D4DA-AD2D-5CA25D48E096}"/>
          </ac:cxnSpMkLst>
        </pc:cxnChg>
        <pc:cxnChg chg="add del mod">
          <ac:chgData name="Palit, Tapti" userId="dec6fbcd-7598-406a-8cbf-504d4a3bac15" providerId="ADAL" clId="{ECD42228-5B96-4A72-B268-C46DF994E6B7}" dt="2024-01-31T02:51:44.443" v="95689" actId="478"/>
          <ac:cxnSpMkLst>
            <pc:docMk/>
            <pc:sldMk cId="1806841782" sldId="1183"/>
            <ac:cxnSpMk id="83" creationId="{4B57F636-3729-FE19-ECF1-74B1597270B5}"/>
          </ac:cxnSpMkLst>
        </pc:cxnChg>
        <pc:cxnChg chg="add mod">
          <ac:chgData name="Palit, Tapti" userId="dec6fbcd-7598-406a-8cbf-504d4a3bac15" providerId="ADAL" clId="{ECD42228-5B96-4A72-B268-C46DF994E6B7}" dt="2024-01-31T03:42:42.936" v="96693" actId="1076"/>
          <ac:cxnSpMkLst>
            <pc:docMk/>
            <pc:sldMk cId="1806841782" sldId="1183"/>
            <ac:cxnSpMk id="84" creationId="{85BBDC3D-4B65-9C8F-127D-EFB811F34C79}"/>
          </ac:cxnSpMkLst>
        </pc:cxnChg>
        <pc:cxnChg chg="add mod">
          <ac:chgData name="Palit, Tapti" userId="dec6fbcd-7598-406a-8cbf-504d4a3bac15" providerId="ADAL" clId="{ECD42228-5B96-4A72-B268-C46DF994E6B7}" dt="2024-01-31T03:42:40.301" v="96692" actId="1076"/>
          <ac:cxnSpMkLst>
            <pc:docMk/>
            <pc:sldMk cId="1806841782" sldId="1183"/>
            <ac:cxnSpMk id="85" creationId="{A1B37A33-B2FC-8C76-A96C-772B2ED7AF3F}"/>
          </ac:cxnSpMkLst>
        </pc:cxnChg>
        <pc:cxnChg chg="add mod">
          <ac:chgData name="Palit, Tapti" userId="dec6fbcd-7598-406a-8cbf-504d4a3bac15" providerId="ADAL" clId="{ECD42228-5B96-4A72-B268-C46DF994E6B7}" dt="2024-01-31T03:30:29.814" v="96432" actId="1038"/>
          <ac:cxnSpMkLst>
            <pc:docMk/>
            <pc:sldMk cId="1806841782" sldId="1183"/>
            <ac:cxnSpMk id="86" creationId="{C45E4A23-A720-10C4-7263-567EC8ACB3E5}"/>
          </ac:cxnSpMkLst>
        </pc:cxnChg>
        <pc:cxnChg chg="add mod">
          <ac:chgData name="Palit, Tapti" userId="dec6fbcd-7598-406a-8cbf-504d4a3bac15" providerId="ADAL" clId="{ECD42228-5B96-4A72-B268-C46DF994E6B7}" dt="2024-01-31T03:30:29.814" v="96432" actId="1038"/>
          <ac:cxnSpMkLst>
            <pc:docMk/>
            <pc:sldMk cId="1806841782" sldId="1183"/>
            <ac:cxnSpMk id="87" creationId="{73873A39-42F6-550F-72E0-CF96F29C94DD}"/>
          </ac:cxnSpMkLst>
        </pc:cxnChg>
        <pc:cxnChg chg="add del mod">
          <ac:chgData name="Palit, Tapti" userId="dec6fbcd-7598-406a-8cbf-504d4a3bac15" providerId="ADAL" clId="{ECD42228-5B96-4A72-B268-C46DF994E6B7}" dt="2024-01-31T02:54:59.284" v="95743" actId="478"/>
          <ac:cxnSpMkLst>
            <pc:docMk/>
            <pc:sldMk cId="1806841782" sldId="1183"/>
            <ac:cxnSpMk id="88" creationId="{F6BC749A-F9C7-7784-13CD-E9AB62ACF177}"/>
          </ac:cxnSpMkLst>
        </pc:cxnChg>
        <pc:cxnChg chg="add del mod">
          <ac:chgData name="Palit, Tapti" userId="dec6fbcd-7598-406a-8cbf-504d4a3bac15" providerId="ADAL" clId="{ECD42228-5B96-4A72-B268-C46DF994E6B7}" dt="2024-01-31T02:54:59.284" v="95743" actId="478"/>
          <ac:cxnSpMkLst>
            <pc:docMk/>
            <pc:sldMk cId="1806841782" sldId="1183"/>
            <ac:cxnSpMk id="89" creationId="{2B7340D1-8EB4-5A2C-2053-1A22AE6DA2FA}"/>
          </ac:cxnSpMkLst>
        </pc:cxnChg>
        <pc:cxnChg chg="add mod">
          <ac:chgData name="Palit, Tapti" userId="dec6fbcd-7598-406a-8cbf-504d4a3bac15" providerId="ADAL" clId="{ECD42228-5B96-4A72-B268-C46DF994E6B7}" dt="2024-01-31T03:42:57.723" v="96697" actId="1076"/>
          <ac:cxnSpMkLst>
            <pc:docMk/>
            <pc:sldMk cId="1806841782" sldId="1183"/>
            <ac:cxnSpMk id="96" creationId="{5F59ADF9-695C-0234-1278-09F50F82FF25}"/>
          </ac:cxnSpMkLst>
        </pc:cxnChg>
        <pc:cxnChg chg="add mod">
          <ac:chgData name="Palit, Tapti" userId="dec6fbcd-7598-406a-8cbf-504d4a3bac15" providerId="ADAL" clId="{ECD42228-5B96-4A72-B268-C46DF994E6B7}" dt="2024-01-31T03:44:00.219" v="96709" actId="14100"/>
          <ac:cxnSpMkLst>
            <pc:docMk/>
            <pc:sldMk cId="1806841782" sldId="1183"/>
            <ac:cxnSpMk id="97" creationId="{7691D561-D649-F670-B1E5-44EDB69FEE01}"/>
          </ac:cxnSpMkLst>
        </pc:cxnChg>
        <pc:cxnChg chg="add mod">
          <ac:chgData name="Palit, Tapti" userId="dec6fbcd-7598-406a-8cbf-504d4a3bac15" providerId="ADAL" clId="{ECD42228-5B96-4A72-B268-C46DF994E6B7}" dt="2024-01-31T03:43:31.756" v="96707" actId="1076"/>
          <ac:cxnSpMkLst>
            <pc:docMk/>
            <pc:sldMk cId="1806841782" sldId="1183"/>
            <ac:cxnSpMk id="98" creationId="{5E5044EC-C5B5-DE33-D3AD-E990324DA09E}"/>
          </ac:cxnSpMkLst>
        </pc:cxnChg>
        <pc:cxnChg chg="add mod">
          <ac:chgData name="Palit, Tapti" userId="dec6fbcd-7598-406a-8cbf-504d4a3bac15" providerId="ADAL" clId="{ECD42228-5B96-4A72-B268-C46DF994E6B7}" dt="2024-01-31T03:43:48.784" v="96708" actId="1076"/>
          <ac:cxnSpMkLst>
            <pc:docMk/>
            <pc:sldMk cId="1806841782" sldId="1183"/>
            <ac:cxnSpMk id="101" creationId="{6443FA2D-F580-7F36-C9D2-7E618FCDEF67}"/>
          </ac:cxnSpMkLst>
        </pc:cxnChg>
        <pc:cxnChg chg="add mod">
          <ac:chgData name="Palit, Tapti" userId="dec6fbcd-7598-406a-8cbf-504d4a3bac15" providerId="ADAL" clId="{ECD42228-5B96-4A72-B268-C46DF994E6B7}" dt="2024-01-31T03:02:23.847" v="95918" actId="1076"/>
          <ac:cxnSpMkLst>
            <pc:docMk/>
            <pc:sldMk cId="1806841782" sldId="1183"/>
            <ac:cxnSpMk id="220" creationId="{6B31932E-EBCE-586E-BC38-1C1D4D17DCBC}"/>
          </ac:cxnSpMkLst>
        </pc:cxnChg>
        <pc:cxnChg chg="add mod">
          <ac:chgData name="Palit, Tapti" userId="dec6fbcd-7598-406a-8cbf-504d4a3bac15" providerId="ADAL" clId="{ECD42228-5B96-4A72-B268-C46DF994E6B7}" dt="2024-01-31T03:02:23.847" v="95918" actId="1076"/>
          <ac:cxnSpMkLst>
            <pc:docMk/>
            <pc:sldMk cId="1806841782" sldId="1183"/>
            <ac:cxnSpMk id="223" creationId="{05B79823-14B9-9022-6172-C27232CE5B28}"/>
          </ac:cxnSpMkLst>
        </pc:cxnChg>
        <pc:cxnChg chg="add mod">
          <ac:chgData name="Palit, Tapti" userId="dec6fbcd-7598-406a-8cbf-504d4a3bac15" providerId="ADAL" clId="{ECD42228-5B96-4A72-B268-C46DF994E6B7}" dt="2024-01-31T03:02:23.847" v="95918" actId="1076"/>
          <ac:cxnSpMkLst>
            <pc:docMk/>
            <pc:sldMk cId="1806841782" sldId="1183"/>
            <ac:cxnSpMk id="224" creationId="{2F087E84-C6E4-97B7-F0AC-91D6084AAA57}"/>
          </ac:cxnSpMkLst>
        </pc:cxnChg>
        <pc:cxnChg chg="add mod">
          <ac:chgData name="Palit, Tapti" userId="dec6fbcd-7598-406a-8cbf-504d4a3bac15" providerId="ADAL" clId="{ECD42228-5B96-4A72-B268-C46DF994E6B7}" dt="2024-01-31T03:02:23.847" v="95918" actId="1076"/>
          <ac:cxnSpMkLst>
            <pc:docMk/>
            <pc:sldMk cId="1806841782" sldId="1183"/>
            <ac:cxnSpMk id="225" creationId="{BB889FBF-53C0-A959-750C-2136C1CAEF49}"/>
          </ac:cxnSpMkLst>
        </pc:cxnChg>
        <pc:cxnChg chg="add del mod">
          <ac:chgData name="Palit, Tapti" userId="dec6fbcd-7598-406a-8cbf-504d4a3bac15" providerId="ADAL" clId="{ECD42228-5B96-4A72-B268-C46DF994E6B7}" dt="2024-01-31T03:03:39.824" v="95947" actId="478"/>
          <ac:cxnSpMkLst>
            <pc:docMk/>
            <pc:sldMk cId="1806841782" sldId="1183"/>
            <ac:cxnSpMk id="233" creationId="{38EF319C-4DD3-2C75-CAD5-BCD7532999FC}"/>
          </ac:cxnSpMkLst>
        </pc:cxnChg>
        <pc:cxnChg chg="add del mod">
          <ac:chgData name="Palit, Tapti" userId="dec6fbcd-7598-406a-8cbf-504d4a3bac15" providerId="ADAL" clId="{ECD42228-5B96-4A72-B268-C46DF994E6B7}" dt="2024-01-31T03:03:39.824" v="95947" actId="478"/>
          <ac:cxnSpMkLst>
            <pc:docMk/>
            <pc:sldMk cId="1806841782" sldId="1183"/>
            <ac:cxnSpMk id="236" creationId="{5244BC58-00D9-FF71-8DD2-F93FC51963FF}"/>
          </ac:cxnSpMkLst>
        </pc:cxnChg>
        <pc:cxnChg chg="add del mod">
          <ac:chgData name="Palit, Tapti" userId="dec6fbcd-7598-406a-8cbf-504d4a3bac15" providerId="ADAL" clId="{ECD42228-5B96-4A72-B268-C46DF994E6B7}" dt="2024-01-31T03:03:39.824" v="95947" actId="478"/>
          <ac:cxnSpMkLst>
            <pc:docMk/>
            <pc:sldMk cId="1806841782" sldId="1183"/>
            <ac:cxnSpMk id="237" creationId="{3E2FFA53-7A2A-90BD-4A96-A02495DD28ED}"/>
          </ac:cxnSpMkLst>
        </pc:cxnChg>
        <pc:cxnChg chg="add del mod">
          <ac:chgData name="Palit, Tapti" userId="dec6fbcd-7598-406a-8cbf-504d4a3bac15" providerId="ADAL" clId="{ECD42228-5B96-4A72-B268-C46DF994E6B7}" dt="2024-01-31T03:03:39.824" v="95947" actId="478"/>
          <ac:cxnSpMkLst>
            <pc:docMk/>
            <pc:sldMk cId="1806841782" sldId="1183"/>
            <ac:cxnSpMk id="238" creationId="{C8C15A75-DADC-44D2-73BA-88C9DA3740C4}"/>
          </ac:cxnSpMkLst>
        </pc:cxnChg>
        <pc:cxnChg chg="add del mod">
          <ac:chgData name="Palit, Tapti" userId="dec6fbcd-7598-406a-8cbf-504d4a3bac15" providerId="ADAL" clId="{ECD42228-5B96-4A72-B268-C46DF994E6B7}" dt="2024-01-31T03:03:39.824" v="95947" actId="478"/>
          <ac:cxnSpMkLst>
            <pc:docMk/>
            <pc:sldMk cId="1806841782" sldId="1183"/>
            <ac:cxnSpMk id="239" creationId="{243E2FCE-6BA4-72E5-255E-E7698684FA08}"/>
          </ac:cxnSpMkLst>
        </pc:cxnChg>
        <pc:cxnChg chg="add del mod">
          <ac:chgData name="Palit, Tapti" userId="dec6fbcd-7598-406a-8cbf-504d4a3bac15" providerId="ADAL" clId="{ECD42228-5B96-4A72-B268-C46DF994E6B7}" dt="2024-01-31T03:07:34.648" v="95992" actId="478"/>
          <ac:cxnSpMkLst>
            <pc:docMk/>
            <pc:sldMk cId="1806841782" sldId="1183"/>
            <ac:cxnSpMk id="248" creationId="{33EB5572-F43C-EFF5-BE47-C2900255E1EC}"/>
          </ac:cxnSpMkLst>
        </pc:cxnChg>
        <pc:cxnChg chg="add del mod">
          <ac:chgData name="Palit, Tapti" userId="dec6fbcd-7598-406a-8cbf-504d4a3bac15" providerId="ADAL" clId="{ECD42228-5B96-4A72-B268-C46DF994E6B7}" dt="2024-01-31T03:07:34.648" v="95992" actId="478"/>
          <ac:cxnSpMkLst>
            <pc:docMk/>
            <pc:sldMk cId="1806841782" sldId="1183"/>
            <ac:cxnSpMk id="255" creationId="{F6BA66EE-B763-568C-AFF9-CA5B5D3BDBEE}"/>
          </ac:cxnSpMkLst>
        </pc:cxnChg>
        <pc:cxnChg chg="add mod">
          <ac:chgData name="Palit, Tapti" userId="dec6fbcd-7598-406a-8cbf-504d4a3bac15" providerId="ADAL" clId="{ECD42228-5B96-4A72-B268-C46DF994E6B7}" dt="2024-02-09T03:03:08.569" v="102899" actId="14100"/>
          <ac:cxnSpMkLst>
            <pc:docMk/>
            <pc:sldMk cId="1806841782" sldId="1183"/>
            <ac:cxnSpMk id="4105" creationId="{4FB8382D-032F-2708-D8E4-C0416B18BAE1}"/>
          </ac:cxnSpMkLst>
        </pc:cxnChg>
        <pc:cxnChg chg="add mod">
          <ac:chgData name="Palit, Tapti" userId="dec6fbcd-7598-406a-8cbf-504d4a3bac15" providerId="ADAL" clId="{ECD42228-5B96-4A72-B268-C46DF994E6B7}" dt="2024-02-09T03:03:08.569" v="102899" actId="14100"/>
          <ac:cxnSpMkLst>
            <pc:docMk/>
            <pc:sldMk cId="1806841782" sldId="1183"/>
            <ac:cxnSpMk id="4106" creationId="{D445177C-E1EF-98DB-FC9A-281D959B0D7F}"/>
          </ac:cxnSpMkLst>
        </pc:cxnChg>
        <pc:cxnChg chg="add mod">
          <ac:chgData name="Palit, Tapti" userId="dec6fbcd-7598-406a-8cbf-504d4a3bac15" providerId="ADAL" clId="{ECD42228-5B96-4A72-B268-C46DF994E6B7}" dt="2024-02-09T03:03:08.569" v="102899" actId="14100"/>
          <ac:cxnSpMkLst>
            <pc:docMk/>
            <pc:sldMk cId="1806841782" sldId="1183"/>
            <ac:cxnSpMk id="4116" creationId="{BDFFDC90-B754-778A-E01E-1F5008929DE4}"/>
          </ac:cxnSpMkLst>
        </pc:cxnChg>
        <pc:cxnChg chg="add mod">
          <ac:chgData name="Palit, Tapti" userId="dec6fbcd-7598-406a-8cbf-504d4a3bac15" providerId="ADAL" clId="{ECD42228-5B96-4A72-B268-C46DF994E6B7}" dt="2024-02-09T03:03:08.569" v="102899" actId="14100"/>
          <ac:cxnSpMkLst>
            <pc:docMk/>
            <pc:sldMk cId="1806841782" sldId="1183"/>
            <ac:cxnSpMk id="4126" creationId="{E46FFDE9-592F-6ABA-E851-5E298007442C}"/>
          </ac:cxnSpMkLst>
        </pc:cxnChg>
        <pc:cxnChg chg="add mod">
          <ac:chgData name="Palit, Tapti" userId="dec6fbcd-7598-406a-8cbf-504d4a3bac15" providerId="ADAL" clId="{ECD42228-5B96-4A72-B268-C46DF994E6B7}" dt="2024-02-09T03:03:08.569" v="102899" actId="14100"/>
          <ac:cxnSpMkLst>
            <pc:docMk/>
            <pc:sldMk cId="1806841782" sldId="1183"/>
            <ac:cxnSpMk id="4127" creationId="{501EC5D0-8809-9E5B-969D-955D3796F718}"/>
          </ac:cxnSpMkLst>
        </pc:cxnChg>
        <pc:cxnChg chg="add mod">
          <ac:chgData name="Palit, Tapti" userId="dec6fbcd-7598-406a-8cbf-504d4a3bac15" providerId="ADAL" clId="{ECD42228-5B96-4A72-B268-C46DF994E6B7}" dt="2024-02-09T03:03:08.569" v="102899" actId="14100"/>
          <ac:cxnSpMkLst>
            <pc:docMk/>
            <pc:sldMk cId="1806841782" sldId="1183"/>
            <ac:cxnSpMk id="4128" creationId="{12A7ED28-AC14-A82F-441E-75B91192804E}"/>
          </ac:cxnSpMkLst>
        </pc:cxnChg>
        <pc:cxnChg chg="add mod">
          <ac:chgData name="Palit, Tapti" userId="dec6fbcd-7598-406a-8cbf-504d4a3bac15" providerId="ADAL" clId="{ECD42228-5B96-4A72-B268-C46DF994E6B7}" dt="2024-02-09T03:03:08.569" v="102899" actId="14100"/>
          <ac:cxnSpMkLst>
            <pc:docMk/>
            <pc:sldMk cId="1806841782" sldId="1183"/>
            <ac:cxnSpMk id="4129" creationId="{7A1BD381-FCB8-51E8-CB57-31174038E161}"/>
          </ac:cxnSpMkLst>
        </pc:cxnChg>
        <pc:cxnChg chg="add mod">
          <ac:chgData name="Palit, Tapti" userId="dec6fbcd-7598-406a-8cbf-504d4a3bac15" providerId="ADAL" clId="{ECD42228-5B96-4A72-B268-C46DF994E6B7}" dt="2024-01-31T03:19:38.159" v="96183"/>
          <ac:cxnSpMkLst>
            <pc:docMk/>
            <pc:sldMk cId="1806841782" sldId="1183"/>
            <ac:cxnSpMk id="4149" creationId="{EEF9B8EC-778C-0DDB-E6CD-6D8328057CCA}"/>
          </ac:cxnSpMkLst>
        </pc:cxnChg>
        <pc:cxnChg chg="add mod">
          <ac:chgData name="Palit, Tapti" userId="dec6fbcd-7598-406a-8cbf-504d4a3bac15" providerId="ADAL" clId="{ECD42228-5B96-4A72-B268-C46DF994E6B7}" dt="2024-01-31T03:19:38.159" v="96183"/>
          <ac:cxnSpMkLst>
            <pc:docMk/>
            <pc:sldMk cId="1806841782" sldId="1183"/>
            <ac:cxnSpMk id="4150" creationId="{D2C25D9C-FDAC-B768-CD82-658ADA1B97EB}"/>
          </ac:cxnSpMkLst>
        </pc:cxnChg>
        <pc:cxnChg chg="mod">
          <ac:chgData name="Palit, Tapti" userId="dec6fbcd-7598-406a-8cbf-504d4a3bac15" providerId="ADAL" clId="{ECD42228-5B96-4A72-B268-C46DF994E6B7}" dt="2024-01-31T03:19:38.159" v="96183"/>
          <ac:cxnSpMkLst>
            <pc:docMk/>
            <pc:sldMk cId="1806841782" sldId="1183"/>
            <ac:cxnSpMk id="4156" creationId="{BDC2C299-AA43-D833-A402-4FCA7D3CCB36}"/>
          </ac:cxnSpMkLst>
        </pc:cxnChg>
        <pc:cxnChg chg="mod">
          <ac:chgData name="Palit, Tapti" userId="dec6fbcd-7598-406a-8cbf-504d4a3bac15" providerId="ADAL" clId="{ECD42228-5B96-4A72-B268-C46DF994E6B7}" dt="2024-01-31T03:19:38.159" v="96183"/>
          <ac:cxnSpMkLst>
            <pc:docMk/>
            <pc:sldMk cId="1806841782" sldId="1183"/>
            <ac:cxnSpMk id="4161" creationId="{C177EA6C-4489-9C39-7323-8F6A5C92D904}"/>
          </ac:cxnSpMkLst>
        </pc:cxnChg>
        <pc:cxnChg chg="mod">
          <ac:chgData name="Palit, Tapti" userId="dec6fbcd-7598-406a-8cbf-504d4a3bac15" providerId="ADAL" clId="{ECD42228-5B96-4A72-B268-C46DF994E6B7}" dt="2024-01-31T03:19:38.159" v="96183"/>
          <ac:cxnSpMkLst>
            <pc:docMk/>
            <pc:sldMk cId="1806841782" sldId="1183"/>
            <ac:cxnSpMk id="4165" creationId="{907B479A-A899-0D8B-1949-1BB62694BA6B}"/>
          </ac:cxnSpMkLst>
        </pc:cxnChg>
        <pc:cxnChg chg="add mod">
          <ac:chgData name="Palit, Tapti" userId="dec6fbcd-7598-406a-8cbf-504d4a3bac15" providerId="ADAL" clId="{ECD42228-5B96-4A72-B268-C46DF994E6B7}" dt="2024-02-08T20:48:40.342" v="100717" actId="14100"/>
          <ac:cxnSpMkLst>
            <pc:docMk/>
            <pc:sldMk cId="1806841782" sldId="1183"/>
            <ac:cxnSpMk id="4167" creationId="{BA0F7DF4-159A-2DA5-345C-44CD87DD175E}"/>
          </ac:cxnSpMkLst>
        </pc:cxnChg>
        <pc:cxnChg chg="add mod">
          <ac:chgData name="Palit, Tapti" userId="dec6fbcd-7598-406a-8cbf-504d4a3bac15" providerId="ADAL" clId="{ECD42228-5B96-4A72-B268-C46DF994E6B7}" dt="2024-02-08T20:48:40.342" v="100717" actId="14100"/>
          <ac:cxnSpMkLst>
            <pc:docMk/>
            <pc:sldMk cId="1806841782" sldId="1183"/>
            <ac:cxnSpMk id="4168" creationId="{C8E31C8F-4F14-007C-D248-860EA793FABD}"/>
          </ac:cxnSpMkLst>
        </pc:cxnChg>
        <pc:cxnChg chg="mod">
          <ac:chgData name="Palit, Tapti" userId="dec6fbcd-7598-406a-8cbf-504d4a3bac15" providerId="ADAL" clId="{ECD42228-5B96-4A72-B268-C46DF994E6B7}" dt="2024-02-08T20:48:40.342" v="100717" actId="14100"/>
          <ac:cxnSpMkLst>
            <pc:docMk/>
            <pc:sldMk cId="1806841782" sldId="1183"/>
            <ac:cxnSpMk id="4173" creationId="{734E9522-36B3-0D07-19A9-CD626BEAA744}"/>
          </ac:cxnSpMkLst>
        </pc:cxnChg>
        <pc:cxnChg chg="mod">
          <ac:chgData name="Palit, Tapti" userId="dec6fbcd-7598-406a-8cbf-504d4a3bac15" providerId="ADAL" clId="{ECD42228-5B96-4A72-B268-C46DF994E6B7}" dt="2024-02-08T20:48:40.342" v="100717" actId="14100"/>
          <ac:cxnSpMkLst>
            <pc:docMk/>
            <pc:sldMk cId="1806841782" sldId="1183"/>
            <ac:cxnSpMk id="4177" creationId="{45EE2912-32DD-75EE-AC36-CCE67096BA97}"/>
          </ac:cxnSpMkLst>
        </pc:cxnChg>
        <pc:cxnChg chg="mod">
          <ac:chgData name="Palit, Tapti" userId="dec6fbcd-7598-406a-8cbf-504d4a3bac15" providerId="ADAL" clId="{ECD42228-5B96-4A72-B268-C46DF994E6B7}" dt="2024-02-08T20:48:40.342" v="100717" actId="14100"/>
          <ac:cxnSpMkLst>
            <pc:docMk/>
            <pc:sldMk cId="1806841782" sldId="1183"/>
            <ac:cxnSpMk id="4181" creationId="{49DD1FB0-83A0-CAEB-09C7-1474D67D37FA}"/>
          </ac:cxnSpMkLst>
        </pc:cxnChg>
        <pc:cxnChg chg="add mod">
          <ac:chgData name="Palit, Tapti" userId="dec6fbcd-7598-406a-8cbf-504d4a3bac15" providerId="ADAL" clId="{ECD42228-5B96-4A72-B268-C46DF994E6B7}" dt="2024-02-08T20:48:40.342" v="100717" actId="14100"/>
          <ac:cxnSpMkLst>
            <pc:docMk/>
            <pc:sldMk cId="1806841782" sldId="1183"/>
            <ac:cxnSpMk id="4190" creationId="{21DD4F5E-EF9C-D12A-4AA5-A824559078FB}"/>
          </ac:cxnSpMkLst>
        </pc:cxnChg>
      </pc:sldChg>
      <pc:sldChg chg="modSp add del mod">
        <pc:chgData name="Palit, Tapti" userId="dec6fbcd-7598-406a-8cbf-504d4a3bac15" providerId="ADAL" clId="{ECD42228-5B96-4A72-B268-C46DF994E6B7}" dt="2024-01-31T02:12:40.289" v="95612" actId="47"/>
        <pc:sldMkLst>
          <pc:docMk/>
          <pc:sldMk cId="3352344418" sldId="1183"/>
        </pc:sldMkLst>
        <pc:spChg chg="mod">
          <ac:chgData name="Palit, Tapti" userId="dec6fbcd-7598-406a-8cbf-504d4a3bac15" providerId="ADAL" clId="{ECD42228-5B96-4A72-B268-C46DF994E6B7}" dt="2024-01-31T02:03:27.565" v="95450" actId="20577"/>
          <ac:spMkLst>
            <pc:docMk/>
            <pc:sldMk cId="3352344418" sldId="1183"/>
            <ac:spMk id="2" creationId="{B0DF2977-6775-429C-D500-B91287C852C7}"/>
          </ac:spMkLst>
        </pc:spChg>
      </pc:sldChg>
      <pc:sldChg chg="modSp add del mod">
        <pc:chgData name="Palit, Tapti" userId="dec6fbcd-7598-406a-8cbf-504d4a3bac15" providerId="ADAL" clId="{ECD42228-5B96-4A72-B268-C46DF994E6B7}" dt="2024-01-30T19:29:01.568" v="94375" actId="47"/>
        <pc:sldMkLst>
          <pc:docMk/>
          <pc:sldMk cId="3569979917" sldId="1183"/>
        </pc:sldMkLst>
        <pc:spChg chg="mod">
          <ac:chgData name="Palit, Tapti" userId="dec6fbcd-7598-406a-8cbf-504d4a3bac15" providerId="ADAL" clId="{ECD42228-5B96-4A72-B268-C46DF994E6B7}" dt="2024-01-30T19:28:54.096" v="94374" actId="6549"/>
          <ac:spMkLst>
            <pc:docMk/>
            <pc:sldMk cId="3569979917" sldId="1183"/>
            <ac:spMk id="2" creationId="{C3433336-0953-E90B-9EBD-EFEF4D9466D0}"/>
          </ac:spMkLst>
        </pc:spChg>
        <pc:spChg chg="mod">
          <ac:chgData name="Palit, Tapti" userId="dec6fbcd-7598-406a-8cbf-504d4a3bac15" providerId="ADAL" clId="{ECD42228-5B96-4A72-B268-C46DF994E6B7}" dt="2024-01-30T19:28:49.471" v="94373" actId="20577"/>
          <ac:spMkLst>
            <pc:docMk/>
            <pc:sldMk cId="3569979917" sldId="1183"/>
            <ac:spMk id="3" creationId="{E2C3A34B-F163-9357-03D8-C2EA10E2E08D}"/>
          </ac:spMkLst>
        </pc:spChg>
      </pc:sldChg>
      <pc:sldChg chg="add del">
        <pc:chgData name="Palit, Tapti" userId="dec6fbcd-7598-406a-8cbf-504d4a3bac15" providerId="ADAL" clId="{ECD42228-5B96-4A72-B268-C46DF994E6B7}" dt="2024-01-30T16:49:21.983" v="93011" actId="47"/>
        <pc:sldMkLst>
          <pc:docMk/>
          <pc:sldMk cId="3623356780" sldId="1183"/>
        </pc:sldMkLst>
      </pc:sldChg>
      <pc:sldChg chg="addSp modSp add del">
        <pc:chgData name="Palit, Tapti" userId="dec6fbcd-7598-406a-8cbf-504d4a3bac15" providerId="ADAL" clId="{ECD42228-5B96-4A72-B268-C46DF994E6B7}" dt="2024-01-31T03:19:55.754" v="96192" actId="2890"/>
        <pc:sldMkLst>
          <pc:docMk/>
          <pc:sldMk cId="1516094971" sldId="1184"/>
        </pc:sldMkLst>
        <pc:spChg chg="add mod">
          <ac:chgData name="Palit, Tapti" userId="dec6fbcd-7598-406a-8cbf-504d4a3bac15" providerId="ADAL" clId="{ECD42228-5B96-4A72-B268-C46DF994E6B7}" dt="2024-01-31T03:19:52.599" v="96191"/>
          <ac:spMkLst>
            <pc:docMk/>
            <pc:sldMk cId="1516094971" sldId="1184"/>
            <ac:spMk id="2" creationId="{332991A2-E25F-6A39-ED2A-7F5EDDFD5D5A}"/>
          </ac:spMkLst>
        </pc:spChg>
        <pc:spChg chg="add mod">
          <ac:chgData name="Palit, Tapti" userId="dec6fbcd-7598-406a-8cbf-504d4a3bac15" providerId="ADAL" clId="{ECD42228-5B96-4A72-B268-C46DF994E6B7}" dt="2024-01-31T03:19:52.599" v="96191"/>
          <ac:spMkLst>
            <pc:docMk/>
            <pc:sldMk cId="1516094971" sldId="1184"/>
            <ac:spMk id="5" creationId="{2C176C41-2B1A-71B4-A355-DA2E908F7558}"/>
          </ac:spMkLst>
        </pc:spChg>
        <pc:spChg chg="add mod">
          <ac:chgData name="Palit, Tapti" userId="dec6fbcd-7598-406a-8cbf-504d4a3bac15" providerId="ADAL" clId="{ECD42228-5B96-4A72-B268-C46DF994E6B7}" dt="2024-01-31T03:19:52.599" v="96191"/>
          <ac:spMkLst>
            <pc:docMk/>
            <pc:sldMk cId="1516094971" sldId="1184"/>
            <ac:spMk id="8" creationId="{C64C4254-8DB9-5EB7-06E8-A46213482932}"/>
          </ac:spMkLst>
        </pc:spChg>
        <pc:spChg chg="mod">
          <ac:chgData name="Palit, Tapti" userId="dec6fbcd-7598-406a-8cbf-504d4a3bac15" providerId="ADAL" clId="{ECD42228-5B96-4A72-B268-C46DF994E6B7}" dt="2024-01-31T03:19:52.599" v="96191"/>
          <ac:spMkLst>
            <pc:docMk/>
            <pc:sldMk cId="1516094971" sldId="1184"/>
            <ac:spMk id="10" creationId="{B8971179-C5DE-6E83-8DA2-15967F8388AB}"/>
          </ac:spMkLst>
        </pc:spChg>
        <pc:spChg chg="mod">
          <ac:chgData name="Palit, Tapti" userId="dec6fbcd-7598-406a-8cbf-504d4a3bac15" providerId="ADAL" clId="{ECD42228-5B96-4A72-B268-C46DF994E6B7}" dt="2024-01-31T03:19:52.599" v="96191"/>
          <ac:spMkLst>
            <pc:docMk/>
            <pc:sldMk cId="1516094971" sldId="1184"/>
            <ac:spMk id="11" creationId="{67B10C4C-65FF-8EBA-CE0F-149B54C979F9}"/>
          </ac:spMkLst>
        </pc:spChg>
        <pc:spChg chg="mod">
          <ac:chgData name="Palit, Tapti" userId="dec6fbcd-7598-406a-8cbf-504d4a3bac15" providerId="ADAL" clId="{ECD42228-5B96-4A72-B268-C46DF994E6B7}" dt="2024-01-31T03:19:52.599" v="96191"/>
          <ac:spMkLst>
            <pc:docMk/>
            <pc:sldMk cId="1516094971" sldId="1184"/>
            <ac:spMk id="12" creationId="{3F7D09D7-438B-CC78-BC6B-C1139526AA71}"/>
          </ac:spMkLst>
        </pc:spChg>
        <pc:spChg chg="mod">
          <ac:chgData name="Palit, Tapti" userId="dec6fbcd-7598-406a-8cbf-504d4a3bac15" providerId="ADAL" clId="{ECD42228-5B96-4A72-B268-C46DF994E6B7}" dt="2024-01-31T03:19:52.599" v="96191"/>
          <ac:spMkLst>
            <pc:docMk/>
            <pc:sldMk cId="1516094971" sldId="1184"/>
            <ac:spMk id="14" creationId="{7E225A93-80FE-7E9B-F1A1-687B444B2940}"/>
          </ac:spMkLst>
        </pc:spChg>
        <pc:spChg chg="mod">
          <ac:chgData name="Palit, Tapti" userId="dec6fbcd-7598-406a-8cbf-504d4a3bac15" providerId="ADAL" clId="{ECD42228-5B96-4A72-B268-C46DF994E6B7}" dt="2024-01-31T03:19:52.599" v="96191"/>
          <ac:spMkLst>
            <pc:docMk/>
            <pc:sldMk cId="1516094971" sldId="1184"/>
            <ac:spMk id="17" creationId="{6153E66C-B7CB-1924-1820-2552DCA6B226}"/>
          </ac:spMkLst>
        </pc:spChg>
        <pc:spChg chg="mod">
          <ac:chgData name="Palit, Tapti" userId="dec6fbcd-7598-406a-8cbf-504d4a3bac15" providerId="ADAL" clId="{ECD42228-5B96-4A72-B268-C46DF994E6B7}" dt="2024-01-31T03:19:52.599" v="96191"/>
          <ac:spMkLst>
            <pc:docMk/>
            <pc:sldMk cId="1516094971" sldId="1184"/>
            <ac:spMk id="19" creationId="{1825F5E0-95A2-5B00-9727-27BEF83D9E00}"/>
          </ac:spMkLst>
        </pc:spChg>
        <pc:spChg chg="mod">
          <ac:chgData name="Palit, Tapti" userId="dec6fbcd-7598-406a-8cbf-504d4a3bac15" providerId="ADAL" clId="{ECD42228-5B96-4A72-B268-C46DF994E6B7}" dt="2024-01-31T03:19:52.599" v="96191"/>
          <ac:spMkLst>
            <pc:docMk/>
            <pc:sldMk cId="1516094971" sldId="1184"/>
            <ac:spMk id="20" creationId="{A4367BDF-C73C-3FDC-3534-7D30B7D334B0}"/>
          </ac:spMkLst>
        </pc:spChg>
        <pc:spChg chg="mod">
          <ac:chgData name="Palit, Tapti" userId="dec6fbcd-7598-406a-8cbf-504d4a3bac15" providerId="ADAL" clId="{ECD42228-5B96-4A72-B268-C46DF994E6B7}" dt="2024-01-31T03:19:52.599" v="96191"/>
          <ac:spMkLst>
            <pc:docMk/>
            <pc:sldMk cId="1516094971" sldId="1184"/>
            <ac:spMk id="21" creationId="{017B6C03-3404-A50A-8265-53F18A5BBA31}"/>
          </ac:spMkLst>
        </pc:spChg>
        <pc:grpChg chg="add mod">
          <ac:chgData name="Palit, Tapti" userId="dec6fbcd-7598-406a-8cbf-504d4a3bac15" providerId="ADAL" clId="{ECD42228-5B96-4A72-B268-C46DF994E6B7}" dt="2024-01-31T03:19:52.599" v="96191"/>
          <ac:grpSpMkLst>
            <pc:docMk/>
            <pc:sldMk cId="1516094971" sldId="1184"/>
            <ac:grpSpMk id="9" creationId="{475EC516-CB61-7723-A0E5-99B6BFC29147}"/>
          </ac:grpSpMkLst>
        </pc:grpChg>
        <pc:grpChg chg="add mod">
          <ac:chgData name="Palit, Tapti" userId="dec6fbcd-7598-406a-8cbf-504d4a3bac15" providerId="ADAL" clId="{ECD42228-5B96-4A72-B268-C46DF994E6B7}" dt="2024-01-31T03:19:52.599" v="96191"/>
          <ac:grpSpMkLst>
            <pc:docMk/>
            <pc:sldMk cId="1516094971" sldId="1184"/>
            <ac:grpSpMk id="15" creationId="{18964AD1-B742-D7F5-5C58-53A39E5475AC}"/>
          </ac:grpSpMkLst>
        </pc:grpChg>
        <pc:grpChg chg="mod">
          <ac:chgData name="Palit, Tapti" userId="dec6fbcd-7598-406a-8cbf-504d4a3bac15" providerId="ADAL" clId="{ECD42228-5B96-4A72-B268-C46DF994E6B7}" dt="2024-01-31T03:19:52.599" v="96191"/>
          <ac:grpSpMkLst>
            <pc:docMk/>
            <pc:sldMk cId="1516094971" sldId="1184"/>
            <ac:grpSpMk id="16" creationId="{FEC9157F-283E-2F62-03A6-2C7913F48F4F}"/>
          </ac:grpSpMkLst>
        </pc:grpChg>
        <pc:cxnChg chg="add mod">
          <ac:chgData name="Palit, Tapti" userId="dec6fbcd-7598-406a-8cbf-504d4a3bac15" providerId="ADAL" clId="{ECD42228-5B96-4A72-B268-C46DF994E6B7}" dt="2024-01-31T03:19:52.599" v="96191"/>
          <ac:cxnSpMkLst>
            <pc:docMk/>
            <pc:sldMk cId="1516094971" sldId="1184"/>
            <ac:cxnSpMk id="6" creationId="{45DC0267-F9F5-322B-F4B3-C5D434154153}"/>
          </ac:cxnSpMkLst>
        </pc:cxnChg>
        <pc:cxnChg chg="add mod">
          <ac:chgData name="Palit, Tapti" userId="dec6fbcd-7598-406a-8cbf-504d4a3bac15" providerId="ADAL" clId="{ECD42228-5B96-4A72-B268-C46DF994E6B7}" dt="2024-01-31T03:19:52.599" v="96191"/>
          <ac:cxnSpMkLst>
            <pc:docMk/>
            <pc:sldMk cId="1516094971" sldId="1184"/>
            <ac:cxnSpMk id="7" creationId="{687B13CB-515C-F425-4234-99FD806A5578}"/>
          </ac:cxnSpMkLst>
        </pc:cxnChg>
        <pc:cxnChg chg="mod">
          <ac:chgData name="Palit, Tapti" userId="dec6fbcd-7598-406a-8cbf-504d4a3bac15" providerId="ADAL" clId="{ECD42228-5B96-4A72-B268-C46DF994E6B7}" dt="2024-01-31T03:19:52.599" v="96191"/>
          <ac:cxnSpMkLst>
            <pc:docMk/>
            <pc:sldMk cId="1516094971" sldId="1184"/>
            <ac:cxnSpMk id="13" creationId="{14406B79-70D2-1D8D-E962-20E40BDCB4ED}"/>
          </ac:cxnSpMkLst>
        </pc:cxnChg>
        <pc:cxnChg chg="mod">
          <ac:chgData name="Palit, Tapti" userId="dec6fbcd-7598-406a-8cbf-504d4a3bac15" providerId="ADAL" clId="{ECD42228-5B96-4A72-B268-C46DF994E6B7}" dt="2024-01-31T03:19:52.599" v="96191"/>
          <ac:cxnSpMkLst>
            <pc:docMk/>
            <pc:sldMk cId="1516094971" sldId="1184"/>
            <ac:cxnSpMk id="18" creationId="{F9CD5393-9E8F-0DCB-4BA1-D44A96C22DB0}"/>
          </ac:cxnSpMkLst>
        </pc:cxnChg>
        <pc:cxnChg chg="mod">
          <ac:chgData name="Palit, Tapti" userId="dec6fbcd-7598-406a-8cbf-504d4a3bac15" providerId="ADAL" clId="{ECD42228-5B96-4A72-B268-C46DF994E6B7}" dt="2024-01-31T03:19:52.599" v="96191"/>
          <ac:cxnSpMkLst>
            <pc:docMk/>
            <pc:sldMk cId="1516094971" sldId="1184"/>
            <ac:cxnSpMk id="22" creationId="{298904BD-3AD8-CA0D-3894-63D565FE11CB}"/>
          </ac:cxnSpMkLst>
        </pc:cxnChg>
      </pc:sldChg>
      <pc:sldChg chg="addSp delSp modSp new mod">
        <pc:chgData name="Palit, Tapti" userId="dec6fbcd-7598-406a-8cbf-504d4a3bac15" providerId="ADAL" clId="{ECD42228-5B96-4A72-B268-C46DF994E6B7}" dt="2024-01-31T03:22:56.834" v="96245" actId="21"/>
        <pc:sldMkLst>
          <pc:docMk/>
          <pc:sldMk cId="4147658582" sldId="1184"/>
        </pc:sldMkLst>
        <pc:spChg chg="del">
          <ac:chgData name="Palit, Tapti" userId="dec6fbcd-7598-406a-8cbf-504d4a3bac15" providerId="ADAL" clId="{ECD42228-5B96-4A72-B268-C46DF994E6B7}" dt="2024-01-31T03:20:01.840" v="96194" actId="478"/>
          <ac:spMkLst>
            <pc:docMk/>
            <pc:sldMk cId="4147658582" sldId="1184"/>
            <ac:spMk id="2" creationId="{4C1FD961-944F-B2D1-3E6F-D4FE60C4C96A}"/>
          </ac:spMkLst>
        </pc:spChg>
        <pc:spChg chg="add del mod">
          <ac:chgData name="Palit, Tapti" userId="dec6fbcd-7598-406a-8cbf-504d4a3bac15" providerId="ADAL" clId="{ECD42228-5B96-4A72-B268-C46DF994E6B7}" dt="2024-01-31T03:22:21.619" v="96239" actId="478"/>
          <ac:spMkLst>
            <pc:docMk/>
            <pc:sldMk cId="4147658582" sldId="1184"/>
            <ac:spMk id="5" creationId="{8013315A-9635-D5FD-386D-60246F328ED6}"/>
          </ac:spMkLst>
        </pc:spChg>
        <pc:spChg chg="add del mod">
          <ac:chgData name="Palit, Tapti" userId="dec6fbcd-7598-406a-8cbf-504d4a3bac15" providerId="ADAL" clId="{ECD42228-5B96-4A72-B268-C46DF994E6B7}" dt="2024-01-31T03:22:56.834" v="96245" actId="21"/>
          <ac:spMkLst>
            <pc:docMk/>
            <pc:sldMk cId="4147658582" sldId="1184"/>
            <ac:spMk id="6" creationId="{5A412095-8CC2-319C-2DA7-1578C1AF6292}"/>
          </ac:spMkLst>
        </pc:spChg>
        <pc:spChg chg="add del mod">
          <ac:chgData name="Palit, Tapti" userId="dec6fbcd-7598-406a-8cbf-504d4a3bac15" providerId="ADAL" clId="{ECD42228-5B96-4A72-B268-C46DF994E6B7}" dt="2024-01-31T03:22:52.623" v="96244" actId="478"/>
          <ac:spMkLst>
            <pc:docMk/>
            <pc:sldMk cId="4147658582" sldId="1184"/>
            <ac:spMk id="9" creationId="{336C4B22-3847-7865-3492-F641B5FC82A7}"/>
          </ac:spMkLst>
        </pc:spChg>
        <pc:spChg chg="mod">
          <ac:chgData name="Palit, Tapti" userId="dec6fbcd-7598-406a-8cbf-504d4a3bac15" providerId="ADAL" clId="{ECD42228-5B96-4A72-B268-C46DF994E6B7}" dt="2024-01-31T03:21:28.691" v="96225" actId="14100"/>
          <ac:spMkLst>
            <pc:docMk/>
            <pc:sldMk cId="4147658582" sldId="1184"/>
            <ac:spMk id="11" creationId="{C9886057-8588-86E0-7AE3-E440D3246225}"/>
          </ac:spMkLst>
        </pc:spChg>
        <pc:spChg chg="mod">
          <ac:chgData name="Palit, Tapti" userId="dec6fbcd-7598-406a-8cbf-504d4a3bac15" providerId="ADAL" clId="{ECD42228-5B96-4A72-B268-C46DF994E6B7}" dt="2024-01-31T03:21:20.333" v="96223" actId="1076"/>
          <ac:spMkLst>
            <pc:docMk/>
            <pc:sldMk cId="4147658582" sldId="1184"/>
            <ac:spMk id="12" creationId="{BED3A421-D0C0-8B11-DD92-F5200AB99BA5}"/>
          </ac:spMkLst>
        </pc:spChg>
        <pc:spChg chg="mod">
          <ac:chgData name="Palit, Tapti" userId="dec6fbcd-7598-406a-8cbf-504d4a3bac15" providerId="ADAL" clId="{ECD42228-5B96-4A72-B268-C46DF994E6B7}" dt="2024-01-31T03:21:04.246" v="96219" actId="14100"/>
          <ac:spMkLst>
            <pc:docMk/>
            <pc:sldMk cId="4147658582" sldId="1184"/>
            <ac:spMk id="13" creationId="{5304FC47-0EEA-0044-D9ED-9A1431A6681D}"/>
          </ac:spMkLst>
        </pc:spChg>
        <pc:spChg chg="del mod">
          <ac:chgData name="Palit, Tapti" userId="dec6fbcd-7598-406a-8cbf-504d4a3bac15" providerId="ADAL" clId="{ECD42228-5B96-4A72-B268-C46DF994E6B7}" dt="2024-01-31T03:20:57.391" v="96218" actId="478"/>
          <ac:spMkLst>
            <pc:docMk/>
            <pc:sldMk cId="4147658582" sldId="1184"/>
            <ac:spMk id="15" creationId="{981CC681-F90D-19D8-1B28-3A26C20CAA83}"/>
          </ac:spMkLst>
        </pc:spChg>
        <pc:spChg chg="mod">
          <ac:chgData name="Palit, Tapti" userId="dec6fbcd-7598-406a-8cbf-504d4a3bac15" providerId="ADAL" clId="{ECD42228-5B96-4A72-B268-C46DF994E6B7}" dt="2024-01-31T03:21:43.476" v="96229" actId="1076"/>
          <ac:spMkLst>
            <pc:docMk/>
            <pc:sldMk cId="4147658582" sldId="1184"/>
            <ac:spMk id="18" creationId="{EC9537C0-723A-AA27-2B3E-CFB4E3A13057}"/>
          </ac:spMkLst>
        </pc:spChg>
        <pc:spChg chg="mod">
          <ac:chgData name="Palit, Tapti" userId="dec6fbcd-7598-406a-8cbf-504d4a3bac15" providerId="ADAL" clId="{ECD42228-5B96-4A72-B268-C46DF994E6B7}" dt="2024-01-31T03:22:02.581" v="96234" actId="14100"/>
          <ac:spMkLst>
            <pc:docMk/>
            <pc:sldMk cId="4147658582" sldId="1184"/>
            <ac:spMk id="20" creationId="{8D91F512-2C05-A3A5-2127-9CD227D6A2B4}"/>
          </ac:spMkLst>
        </pc:spChg>
        <pc:spChg chg="mod">
          <ac:chgData name="Palit, Tapti" userId="dec6fbcd-7598-406a-8cbf-504d4a3bac15" providerId="ADAL" clId="{ECD42228-5B96-4A72-B268-C46DF994E6B7}" dt="2024-01-31T03:21:40.815" v="96228" actId="1076"/>
          <ac:spMkLst>
            <pc:docMk/>
            <pc:sldMk cId="4147658582" sldId="1184"/>
            <ac:spMk id="21" creationId="{AAC24658-CEBA-4C23-1506-48B299846FB0}"/>
          </ac:spMkLst>
        </pc:spChg>
        <pc:spChg chg="mod">
          <ac:chgData name="Palit, Tapti" userId="dec6fbcd-7598-406a-8cbf-504d4a3bac15" providerId="ADAL" clId="{ECD42228-5B96-4A72-B268-C46DF994E6B7}" dt="2024-01-31T03:21:08.038" v="96220" actId="14100"/>
          <ac:spMkLst>
            <pc:docMk/>
            <pc:sldMk cId="4147658582" sldId="1184"/>
            <ac:spMk id="22" creationId="{E928792D-9766-4878-0ECC-1DB61CD55632}"/>
          </ac:spMkLst>
        </pc:spChg>
        <pc:grpChg chg="add del mod">
          <ac:chgData name="Palit, Tapti" userId="dec6fbcd-7598-406a-8cbf-504d4a3bac15" providerId="ADAL" clId="{ECD42228-5B96-4A72-B268-C46DF994E6B7}" dt="2024-01-31T03:22:56.834" v="96245" actId="21"/>
          <ac:grpSpMkLst>
            <pc:docMk/>
            <pc:sldMk cId="4147658582" sldId="1184"/>
            <ac:grpSpMk id="10" creationId="{3FBCE1FD-F3F3-EB0B-850A-CFBDB82419DA}"/>
          </ac:grpSpMkLst>
        </pc:grpChg>
        <pc:grpChg chg="add del mod">
          <ac:chgData name="Palit, Tapti" userId="dec6fbcd-7598-406a-8cbf-504d4a3bac15" providerId="ADAL" clId="{ECD42228-5B96-4A72-B268-C46DF994E6B7}" dt="2024-01-31T03:22:56.834" v="96245" actId="21"/>
          <ac:grpSpMkLst>
            <pc:docMk/>
            <pc:sldMk cId="4147658582" sldId="1184"/>
            <ac:grpSpMk id="16" creationId="{C039DC35-178B-3F02-3AEC-BAC523F849F3}"/>
          </ac:grpSpMkLst>
        </pc:grpChg>
        <pc:grpChg chg="mod">
          <ac:chgData name="Palit, Tapti" userId="dec6fbcd-7598-406a-8cbf-504d4a3bac15" providerId="ADAL" clId="{ECD42228-5B96-4A72-B268-C46DF994E6B7}" dt="2024-01-31T03:20:02.296" v="96195"/>
          <ac:grpSpMkLst>
            <pc:docMk/>
            <pc:sldMk cId="4147658582" sldId="1184"/>
            <ac:grpSpMk id="17" creationId="{3C838660-1E6E-207D-A5CE-7136AD3E0AED}"/>
          </ac:grpSpMkLst>
        </pc:grpChg>
        <pc:picChg chg="add del mod">
          <ac:chgData name="Palit, Tapti" userId="dec6fbcd-7598-406a-8cbf-504d4a3bac15" providerId="ADAL" clId="{ECD42228-5B96-4A72-B268-C46DF994E6B7}" dt="2024-01-31T03:22:56.834" v="96245" actId="21"/>
          <ac:picMkLst>
            <pc:docMk/>
            <pc:sldMk cId="4147658582" sldId="1184"/>
            <ac:picMk id="5122" creationId="{E033299F-905C-18E1-825A-C97CBA773E2F}"/>
          </ac:picMkLst>
        </pc:picChg>
        <pc:cxnChg chg="add del mod">
          <ac:chgData name="Palit, Tapti" userId="dec6fbcd-7598-406a-8cbf-504d4a3bac15" providerId="ADAL" clId="{ECD42228-5B96-4A72-B268-C46DF994E6B7}" dt="2024-01-31T03:22:56.834" v="96245" actId="21"/>
          <ac:cxnSpMkLst>
            <pc:docMk/>
            <pc:sldMk cId="4147658582" sldId="1184"/>
            <ac:cxnSpMk id="7" creationId="{BA0F7DF4-159A-2DA5-345C-44CD87DD175E}"/>
          </ac:cxnSpMkLst>
        </pc:cxnChg>
        <pc:cxnChg chg="add del mod">
          <ac:chgData name="Palit, Tapti" userId="dec6fbcd-7598-406a-8cbf-504d4a3bac15" providerId="ADAL" clId="{ECD42228-5B96-4A72-B268-C46DF994E6B7}" dt="2024-01-31T03:22:56.834" v="96245" actId="21"/>
          <ac:cxnSpMkLst>
            <pc:docMk/>
            <pc:sldMk cId="4147658582" sldId="1184"/>
            <ac:cxnSpMk id="8" creationId="{C8E31C8F-4F14-007C-D248-860EA793FABD}"/>
          </ac:cxnSpMkLst>
        </pc:cxnChg>
        <pc:cxnChg chg="mod">
          <ac:chgData name="Palit, Tapti" userId="dec6fbcd-7598-406a-8cbf-504d4a3bac15" providerId="ADAL" clId="{ECD42228-5B96-4A72-B268-C46DF994E6B7}" dt="2024-01-31T03:21:20.333" v="96223" actId="1076"/>
          <ac:cxnSpMkLst>
            <pc:docMk/>
            <pc:sldMk cId="4147658582" sldId="1184"/>
            <ac:cxnSpMk id="14" creationId="{734E9522-36B3-0D07-19A9-CD626BEAA744}"/>
          </ac:cxnSpMkLst>
        </pc:cxnChg>
        <pc:cxnChg chg="mod">
          <ac:chgData name="Palit, Tapti" userId="dec6fbcd-7598-406a-8cbf-504d4a3bac15" providerId="ADAL" clId="{ECD42228-5B96-4A72-B268-C46DF994E6B7}" dt="2024-01-31T03:21:43.476" v="96229" actId="1076"/>
          <ac:cxnSpMkLst>
            <pc:docMk/>
            <pc:sldMk cId="4147658582" sldId="1184"/>
            <ac:cxnSpMk id="19" creationId="{45EE2912-32DD-75EE-AC36-CCE67096BA97}"/>
          </ac:cxnSpMkLst>
        </pc:cxnChg>
        <pc:cxnChg chg="mod">
          <ac:chgData name="Palit, Tapti" userId="dec6fbcd-7598-406a-8cbf-504d4a3bac15" providerId="ADAL" clId="{ECD42228-5B96-4A72-B268-C46DF994E6B7}" dt="2024-01-31T03:21:40.815" v="96228" actId="1076"/>
          <ac:cxnSpMkLst>
            <pc:docMk/>
            <pc:sldMk cId="4147658582" sldId="1184"/>
            <ac:cxnSpMk id="23" creationId="{49DD1FB0-83A0-CAEB-09C7-1474D67D37FA}"/>
          </ac:cxnSpMkLst>
        </pc:cxnChg>
      </pc:sldChg>
      <pc:sldChg chg="modSp mod modNotesTx">
        <pc:chgData name="Palit, Tapti" userId="dec6fbcd-7598-406a-8cbf-504d4a3bac15" providerId="ADAL" clId="{ECD42228-5B96-4A72-B268-C46DF994E6B7}" dt="2024-02-13T13:14:14.822" v="115794" actId="20577"/>
        <pc:sldMkLst>
          <pc:docMk/>
          <pc:sldMk cId="1970989127" sldId="1188"/>
        </pc:sldMkLst>
        <pc:spChg chg="mod">
          <ac:chgData name="Palit, Tapti" userId="dec6fbcd-7598-406a-8cbf-504d4a3bac15" providerId="ADAL" clId="{ECD42228-5B96-4A72-B268-C46DF994E6B7}" dt="2024-02-07T01:47:42.473" v="99064" actId="20577"/>
          <ac:spMkLst>
            <pc:docMk/>
            <pc:sldMk cId="1970989127" sldId="1188"/>
            <ac:spMk id="6" creationId="{27130B30-B222-C580-5B6E-3EAD98432401}"/>
          </ac:spMkLst>
        </pc:spChg>
      </pc:sldChg>
      <pc:sldChg chg="addSp delSp modSp mod delAnim modAnim addCm delCm modCm modNotesTx">
        <pc:chgData name="Palit, Tapti" userId="dec6fbcd-7598-406a-8cbf-504d4a3bac15" providerId="ADAL" clId="{ECD42228-5B96-4A72-B268-C46DF994E6B7}" dt="2024-02-11T20:05:07.445" v="112333" actId="14826"/>
        <pc:sldMkLst>
          <pc:docMk/>
          <pc:sldMk cId="2183783552" sldId="1192"/>
        </pc:sldMkLst>
        <pc:spChg chg="del mod">
          <ac:chgData name="Palit, Tapti" userId="dec6fbcd-7598-406a-8cbf-504d4a3bac15" providerId="ADAL" clId="{ECD42228-5B96-4A72-B268-C46DF994E6B7}" dt="2024-02-09T03:08:56.006" v="102998" actId="478"/>
          <ac:spMkLst>
            <pc:docMk/>
            <pc:sldMk cId="2183783552" sldId="1192"/>
            <ac:spMk id="6" creationId="{D854FC9E-93FF-EB26-F45B-F7E5AE253FCA}"/>
          </ac:spMkLst>
        </pc:spChg>
        <pc:spChg chg="del mod">
          <ac:chgData name="Palit, Tapti" userId="dec6fbcd-7598-406a-8cbf-504d4a3bac15" providerId="ADAL" clId="{ECD42228-5B96-4A72-B268-C46DF994E6B7}" dt="2024-02-08T22:20:33.114" v="101018" actId="478"/>
          <ac:spMkLst>
            <pc:docMk/>
            <pc:sldMk cId="2183783552" sldId="1192"/>
            <ac:spMk id="7" creationId="{83086D1F-06D1-25F7-4473-DDFB674F3FBE}"/>
          </ac:spMkLst>
        </pc:spChg>
        <pc:spChg chg="add del mod">
          <ac:chgData name="Palit, Tapti" userId="dec6fbcd-7598-406a-8cbf-504d4a3bac15" providerId="ADAL" clId="{ECD42228-5B96-4A72-B268-C46DF994E6B7}" dt="2024-02-09T03:08:56.006" v="102998" actId="478"/>
          <ac:spMkLst>
            <pc:docMk/>
            <pc:sldMk cId="2183783552" sldId="1192"/>
            <ac:spMk id="12" creationId="{0B4F011C-89FD-6879-F3B3-FF6B664B159E}"/>
          </ac:spMkLst>
        </pc:spChg>
        <pc:spChg chg="add del mod">
          <ac:chgData name="Palit, Tapti" userId="dec6fbcd-7598-406a-8cbf-504d4a3bac15" providerId="ADAL" clId="{ECD42228-5B96-4A72-B268-C46DF994E6B7}" dt="2024-02-09T03:12:16.443" v="103059" actId="478"/>
          <ac:spMkLst>
            <pc:docMk/>
            <pc:sldMk cId="2183783552" sldId="1192"/>
            <ac:spMk id="13" creationId="{4233C756-4F3A-623B-6588-27B3858D2A54}"/>
          </ac:spMkLst>
        </pc:spChg>
        <pc:spChg chg="del mod">
          <ac:chgData name="Palit, Tapti" userId="dec6fbcd-7598-406a-8cbf-504d4a3bac15" providerId="ADAL" clId="{ECD42228-5B96-4A72-B268-C46DF994E6B7}" dt="2024-02-09T03:09:46.706" v="103016" actId="478"/>
          <ac:spMkLst>
            <pc:docMk/>
            <pc:sldMk cId="2183783552" sldId="1192"/>
            <ac:spMk id="14" creationId="{50C36D76-258C-E85D-CE5E-75FE91D4FD12}"/>
          </ac:spMkLst>
        </pc:spChg>
        <pc:spChg chg="add mod">
          <ac:chgData name="Palit, Tapti" userId="dec6fbcd-7598-406a-8cbf-504d4a3bac15" providerId="ADAL" clId="{ECD42228-5B96-4A72-B268-C46DF994E6B7}" dt="2024-02-09T03:09:46.706" v="103016" actId="478"/>
          <ac:spMkLst>
            <pc:docMk/>
            <pc:sldMk cId="2183783552" sldId="1192"/>
            <ac:spMk id="17" creationId="{2F78BB6D-3A96-1F51-7325-1CE0F261DD0C}"/>
          </ac:spMkLst>
        </pc:spChg>
        <pc:spChg chg="add del mod">
          <ac:chgData name="Palit, Tapti" userId="dec6fbcd-7598-406a-8cbf-504d4a3bac15" providerId="ADAL" clId="{ECD42228-5B96-4A72-B268-C46DF994E6B7}" dt="2024-02-09T03:12:09.848" v="103056" actId="478"/>
          <ac:spMkLst>
            <pc:docMk/>
            <pc:sldMk cId="2183783552" sldId="1192"/>
            <ac:spMk id="19" creationId="{983211FA-6BD4-21DA-28A7-E0DCCFD08DC0}"/>
          </ac:spMkLst>
        </pc:spChg>
        <pc:spChg chg="add mod">
          <ac:chgData name="Palit, Tapti" userId="dec6fbcd-7598-406a-8cbf-504d4a3bac15" providerId="ADAL" clId="{ECD42228-5B96-4A72-B268-C46DF994E6B7}" dt="2024-02-09T03:10:52.158" v="103051" actId="164"/>
          <ac:spMkLst>
            <pc:docMk/>
            <pc:sldMk cId="2183783552" sldId="1192"/>
            <ac:spMk id="20" creationId="{F4B733E9-BF7C-6A59-4DD7-8946F62ABA36}"/>
          </ac:spMkLst>
        </pc:spChg>
        <pc:spChg chg="add mod">
          <ac:chgData name="Palit, Tapti" userId="dec6fbcd-7598-406a-8cbf-504d4a3bac15" providerId="ADAL" clId="{ECD42228-5B96-4A72-B268-C46DF994E6B7}" dt="2024-02-09T03:10:52.158" v="103051" actId="164"/>
          <ac:spMkLst>
            <pc:docMk/>
            <pc:sldMk cId="2183783552" sldId="1192"/>
            <ac:spMk id="21" creationId="{E42E3BEE-61B6-F698-019B-9D329815BF2A}"/>
          </ac:spMkLst>
        </pc:spChg>
        <pc:spChg chg="add mod">
          <ac:chgData name="Palit, Tapti" userId="dec6fbcd-7598-406a-8cbf-504d4a3bac15" providerId="ADAL" clId="{ECD42228-5B96-4A72-B268-C46DF994E6B7}" dt="2024-02-09T03:12:16.884" v="103060"/>
          <ac:spMkLst>
            <pc:docMk/>
            <pc:sldMk cId="2183783552" sldId="1192"/>
            <ac:spMk id="23" creationId="{92537B77-B06D-6473-36C4-1409207999A9}"/>
          </ac:spMkLst>
        </pc:spChg>
        <pc:spChg chg="add mod">
          <ac:chgData name="Palit, Tapti" userId="dec6fbcd-7598-406a-8cbf-504d4a3bac15" providerId="ADAL" clId="{ECD42228-5B96-4A72-B268-C46DF994E6B7}" dt="2024-02-09T03:12:16.884" v="103060"/>
          <ac:spMkLst>
            <pc:docMk/>
            <pc:sldMk cId="2183783552" sldId="1192"/>
            <ac:spMk id="24" creationId="{5AE4FC51-06D2-E05F-E15E-325C42108E8C}"/>
          </ac:spMkLst>
        </pc:spChg>
        <pc:grpChg chg="add del mod">
          <ac:chgData name="Palit, Tapti" userId="dec6fbcd-7598-406a-8cbf-504d4a3bac15" providerId="ADAL" clId="{ECD42228-5B96-4A72-B268-C46DF994E6B7}" dt="2024-02-09T03:12:07.034" v="103055" actId="478"/>
          <ac:grpSpMkLst>
            <pc:docMk/>
            <pc:sldMk cId="2183783552" sldId="1192"/>
            <ac:grpSpMk id="22" creationId="{FBA22594-0483-95D4-6654-90821FCAB6EF}"/>
          </ac:grpSpMkLst>
        </pc:grpChg>
        <pc:picChg chg="add mod">
          <ac:chgData name="Palit, Tapti" userId="dec6fbcd-7598-406a-8cbf-504d4a3bac15" providerId="ADAL" clId="{ECD42228-5B96-4A72-B268-C46DF994E6B7}" dt="2024-02-11T20:05:07.445" v="112333" actId="14826"/>
          <ac:picMkLst>
            <pc:docMk/>
            <pc:sldMk cId="2183783552" sldId="1192"/>
            <ac:picMk id="4" creationId="{3B97300D-E293-190A-5602-F17EA8F1D4DD}"/>
          </ac:picMkLst>
        </pc:picChg>
        <pc:picChg chg="del mod">
          <ac:chgData name="Palit, Tapti" userId="dec6fbcd-7598-406a-8cbf-504d4a3bac15" providerId="ADAL" clId="{ECD42228-5B96-4A72-B268-C46DF994E6B7}" dt="2024-02-08T22:20:30.677" v="101017" actId="478"/>
          <ac:picMkLst>
            <pc:docMk/>
            <pc:sldMk cId="2183783552" sldId="1192"/>
            <ac:picMk id="9" creationId="{572B90BA-CCCE-2773-7C3A-920518DFB520}"/>
          </ac:picMkLst>
        </pc:picChg>
        <pc:picChg chg="del mod">
          <ac:chgData name="Palit, Tapti" userId="dec6fbcd-7598-406a-8cbf-504d4a3bac15" providerId="ADAL" clId="{ECD42228-5B96-4A72-B268-C46DF994E6B7}" dt="2024-02-09T03:08:56.006" v="102998" actId="478"/>
          <ac:picMkLst>
            <pc:docMk/>
            <pc:sldMk cId="2183783552" sldId="1192"/>
            <ac:picMk id="10" creationId="{58CD9030-C36D-7B9F-5319-3495B58BB732}"/>
          </ac:picMkLst>
        </pc:picChg>
        <pc:picChg chg="add mod">
          <ac:chgData name="Palit, Tapti" userId="dec6fbcd-7598-406a-8cbf-504d4a3bac15" providerId="ADAL" clId="{ECD42228-5B96-4A72-B268-C46DF994E6B7}" dt="2024-02-09T03:12:16.884" v="103060"/>
          <ac:picMkLst>
            <pc:docMk/>
            <pc:sldMk cId="2183783552" sldId="1192"/>
            <ac:picMk id="25" creationId="{762BFA9F-3F4D-DEE2-572D-3D33232D1781}"/>
          </ac:picMkLst>
        </pc:picChg>
        <pc:picChg chg="add del mod">
          <ac:chgData name="Palit, Tapti" userId="dec6fbcd-7598-406a-8cbf-504d4a3bac15" providerId="ADAL" clId="{ECD42228-5B96-4A72-B268-C46DF994E6B7}" dt="2024-02-09T03:57:52.558" v="103945" actId="478"/>
          <ac:picMkLst>
            <pc:docMk/>
            <pc:sldMk cId="2183783552" sldId="1192"/>
            <ac:picMk id="26" creationId="{0E783AB1-73A2-55AE-9AE4-98791FCACBAE}"/>
          </ac:picMkLst>
        </pc:picChg>
        <pc:picChg chg="add del mod">
          <ac:chgData name="Palit, Tapti" userId="dec6fbcd-7598-406a-8cbf-504d4a3bac15" providerId="ADAL" clId="{ECD42228-5B96-4A72-B268-C46DF994E6B7}" dt="2024-02-09T03:08:56.006" v="102998" actId="478"/>
          <ac:picMkLst>
            <pc:docMk/>
            <pc:sldMk cId="2183783552" sldId="1192"/>
            <ac:picMk id="1026" creationId="{8A5B12EA-EA41-F560-FC7C-6BB93C1912AC}"/>
          </ac:picMkLst>
        </pc:picChg>
        <pc:picChg chg="add del mod">
          <ac:chgData name="Palit, Tapti" userId="dec6fbcd-7598-406a-8cbf-504d4a3bac15" providerId="ADAL" clId="{ECD42228-5B96-4A72-B268-C46DF994E6B7}" dt="2024-02-09T03:08:56.006" v="102998" actId="478"/>
          <ac:picMkLst>
            <pc:docMk/>
            <pc:sldMk cId="2183783552" sldId="1192"/>
            <ac:picMk id="1028" creationId="{82EAB410-1FBE-A4C6-35D0-AD0327F3D3E4}"/>
          </ac:picMkLst>
        </pc:picChg>
        <pc:picChg chg="add del mod">
          <ac:chgData name="Palit, Tapti" userId="dec6fbcd-7598-406a-8cbf-504d4a3bac15" providerId="ADAL" clId="{ECD42228-5B96-4A72-B268-C46DF994E6B7}" dt="2024-02-08T23:00:51.531" v="101177" actId="478"/>
          <ac:picMkLst>
            <pc:docMk/>
            <pc:sldMk cId="2183783552" sldId="1192"/>
            <ac:picMk id="1030" creationId="{9C4D984B-C3EA-C997-BF1E-7E593D8344D4}"/>
          </ac:picMkLst>
        </pc:picChg>
        <pc:picChg chg="add del mod">
          <ac:chgData name="Palit, Tapti" userId="dec6fbcd-7598-406a-8cbf-504d4a3bac15" providerId="ADAL" clId="{ECD42228-5B96-4A72-B268-C46DF994E6B7}" dt="2024-02-09T03:08:56.006" v="102998" actId="478"/>
          <ac:picMkLst>
            <pc:docMk/>
            <pc:sldMk cId="2183783552" sldId="1192"/>
            <ac:picMk id="1032" creationId="{E61F7F72-33D3-5BB5-FF5A-51133C03E0FE}"/>
          </ac:picMkLst>
        </pc:picChg>
        <pc:picChg chg="add del mod">
          <ac:chgData name="Palit, Tapti" userId="dec6fbcd-7598-406a-8cbf-504d4a3bac15" providerId="ADAL" clId="{ECD42228-5B96-4A72-B268-C46DF994E6B7}" dt="2024-02-09T03:08:56.006" v="102998" actId="478"/>
          <ac:picMkLst>
            <pc:docMk/>
            <pc:sldMk cId="2183783552" sldId="1192"/>
            <ac:picMk id="1034" creationId="{7A618024-F00A-9241-8A7C-D13BCB899D32}"/>
          </ac:picMkLst>
        </pc:picChg>
        <pc:cxnChg chg="add del mod">
          <ac:chgData name="Palit, Tapti" userId="dec6fbcd-7598-406a-8cbf-504d4a3bac15" providerId="ADAL" clId="{ECD42228-5B96-4A72-B268-C46DF994E6B7}" dt="2024-02-09T03:08:56.006" v="102998" actId="478"/>
          <ac:cxnSpMkLst>
            <pc:docMk/>
            <pc:sldMk cId="2183783552" sldId="1192"/>
            <ac:cxnSpMk id="5" creationId="{29558022-BE6B-A597-3BF9-0397A6A1C692}"/>
          </ac:cxnSpMkLst>
        </pc:cxnChg>
        <pc:cxnChg chg="add del mod">
          <ac:chgData name="Palit, Tapti" userId="dec6fbcd-7598-406a-8cbf-504d4a3bac15" providerId="ADAL" clId="{ECD42228-5B96-4A72-B268-C46DF994E6B7}" dt="2024-02-09T03:12:13.880" v="103058" actId="478"/>
          <ac:cxnSpMkLst>
            <pc:docMk/>
            <pc:sldMk cId="2183783552" sldId="1192"/>
            <ac:cxnSpMk id="7" creationId="{C8CA781B-77B0-5B8C-2A0F-FF079F9B0FF8}"/>
          </ac:cxnSpMkLst>
        </pc:cxnChg>
        <pc:cxnChg chg="add del mod">
          <ac:chgData name="Palit, Tapti" userId="dec6fbcd-7598-406a-8cbf-504d4a3bac15" providerId="ADAL" clId="{ECD42228-5B96-4A72-B268-C46DF994E6B7}" dt="2024-02-09T03:12:11.878" v="103057" actId="478"/>
          <ac:cxnSpMkLst>
            <pc:docMk/>
            <pc:sldMk cId="2183783552" sldId="1192"/>
            <ac:cxnSpMk id="8" creationId="{1ACBFD5A-DBD5-37C3-2606-1A4C4B7AAC5C}"/>
          </ac:cxnSpMkLst>
        </pc:cxnChg>
        <pc:cxnChg chg="add del mod">
          <ac:chgData name="Palit, Tapti" userId="dec6fbcd-7598-406a-8cbf-504d4a3bac15" providerId="ADAL" clId="{ECD42228-5B96-4A72-B268-C46DF994E6B7}" dt="2024-02-09T03:08:56.006" v="102998" actId="478"/>
          <ac:cxnSpMkLst>
            <pc:docMk/>
            <pc:sldMk cId="2183783552" sldId="1192"/>
            <ac:cxnSpMk id="15" creationId="{5475DD2C-05CD-D1C6-7DFC-216A01507A32}"/>
          </ac:cxnSpMkLst>
        </pc:cxnChg>
        <pc:cxnChg chg="add del mod">
          <ac:chgData name="Palit, Tapti" userId="dec6fbcd-7598-406a-8cbf-504d4a3bac15" providerId="ADAL" clId="{ECD42228-5B96-4A72-B268-C46DF994E6B7}" dt="2024-02-09T03:08:56.006" v="102998" actId="478"/>
          <ac:cxnSpMkLst>
            <pc:docMk/>
            <pc:sldMk cId="2183783552" sldId="1192"/>
            <ac:cxnSpMk id="18" creationId="{00A52ADB-149F-A858-D418-5B74E2F3ED17}"/>
          </ac:cxnSpMkLst>
        </pc:cxnChg>
        <pc:extLst>
          <p:ext xmlns:p="http://schemas.openxmlformats.org/presentationml/2006/main" uri="{D6D511B9-2390-475A-947B-AFAB55BFBCF1}">
            <pc226:cmChg xmlns:pc226="http://schemas.microsoft.com/office/powerpoint/2022/06/main/command" chg="add del">
              <pc226:chgData name="Palit, Tapti" userId="dec6fbcd-7598-406a-8cbf-504d4a3bac15" providerId="ADAL" clId="{ECD42228-5B96-4A72-B268-C46DF994E6B7}" dt="2024-02-08T23:10:58.511" v="101225"/>
              <pc2:cmMkLst xmlns:pc2="http://schemas.microsoft.com/office/powerpoint/2019/9/main/command">
                <pc:docMk/>
                <pc:sldMk cId="2183783552" sldId="1192"/>
                <pc2:cmMk id="{7ED3598D-9E95-4F49-8C64-9F14337D3EDE}"/>
              </pc2:cmMkLst>
            </pc226:cmChg>
            <pc226:cmChg xmlns:pc226="http://schemas.microsoft.com/office/powerpoint/2022/06/main/command" chg="">
              <pc226:chgData name="Palit, Tapti" userId="dec6fbcd-7598-406a-8cbf-504d4a3bac15" providerId="ADAL" clId="{ECD42228-5B96-4A72-B268-C46DF994E6B7}" dt="2024-02-09T04:05:52.584" v="104264"/>
              <pc2:cmMkLst xmlns:pc2="http://schemas.microsoft.com/office/powerpoint/2019/9/main/command">
                <pc:docMk/>
                <pc:sldMk cId="2183783552" sldId="1192"/>
                <pc2:cmMk id="{EBB840D1-A0DA-4FB7-821C-B4B477A18BE8}"/>
              </pc2:cmMkLst>
              <pc226:cmRplyChg chg="add">
                <pc226:chgData name="Palit, Tapti" userId="dec6fbcd-7598-406a-8cbf-504d4a3bac15" providerId="ADAL" clId="{ECD42228-5B96-4A72-B268-C46DF994E6B7}" dt="2024-02-09T04:05:18.211" v="104263"/>
                <pc2:cmRplyMkLst xmlns:pc2="http://schemas.microsoft.com/office/powerpoint/2019/9/main/command">
                  <pc:docMk/>
                  <pc:sldMk cId="2183783552" sldId="1192"/>
                  <pc2:cmMk id="{EBB840D1-A0DA-4FB7-821C-B4B477A18BE8}"/>
                  <pc2:cmRplyMk id="{8B5B7391-20A9-466D-8F7A-6CD372830E98}"/>
                </pc2:cmRplyMkLst>
              </pc226:cmRplyChg>
              <pc226:cmRplyChg chg="add">
                <pc226:chgData name="Palit, Tapti" userId="dec6fbcd-7598-406a-8cbf-504d4a3bac15" providerId="ADAL" clId="{ECD42228-5B96-4A72-B268-C46DF994E6B7}" dt="2024-02-09T04:05:52.584" v="104264"/>
                <pc2:cmRplyMkLst xmlns:pc2="http://schemas.microsoft.com/office/powerpoint/2019/9/main/command">
                  <pc:docMk/>
                  <pc:sldMk cId="2183783552" sldId="1192"/>
                  <pc2:cmMk id="{EBB840D1-A0DA-4FB7-821C-B4B477A18BE8}"/>
                  <pc2:cmRplyMk id="{5F654CD0-9635-4A20-805C-58F72370318D}"/>
                </pc2:cmRplyMkLst>
              </pc226:cmRplyChg>
              <pc226:cmRplyChg chg="add">
                <pc226:chgData name="Palit, Tapti" userId="dec6fbcd-7598-406a-8cbf-504d4a3bac15" providerId="ADAL" clId="{ECD42228-5B96-4A72-B268-C46DF994E6B7}" dt="2024-02-08T23:11:06.175" v="101226"/>
                <pc2:cmRplyMkLst xmlns:pc2="http://schemas.microsoft.com/office/powerpoint/2019/9/main/command">
                  <pc:docMk/>
                  <pc:sldMk cId="2183783552" sldId="1192"/>
                  <pc2:cmMk id="{EBB840D1-A0DA-4FB7-821C-B4B477A18BE8}"/>
                  <pc2:cmRplyMk id="{3F7801F3-9932-4DBD-B51D-453DB0BC447F}"/>
                </pc2:cmRplyMkLst>
              </pc226:cmRplyChg>
            </pc226:cmChg>
          </p:ext>
        </pc:extLst>
      </pc:sldChg>
      <pc:sldChg chg="addSp delSp modSp mod modAnim addCm modCm">
        <pc:chgData name="Palit, Tapti" userId="dec6fbcd-7598-406a-8cbf-504d4a3bac15" providerId="ADAL" clId="{ECD42228-5B96-4A72-B268-C46DF994E6B7}" dt="2024-02-11T15:06:03.187" v="110279"/>
        <pc:sldMkLst>
          <pc:docMk/>
          <pc:sldMk cId="1788548575" sldId="1198"/>
        </pc:sldMkLst>
        <pc:spChg chg="mod">
          <ac:chgData name="Palit, Tapti" userId="dec6fbcd-7598-406a-8cbf-504d4a3bac15" providerId="ADAL" clId="{ECD42228-5B96-4A72-B268-C46DF994E6B7}" dt="2024-02-11T14:52:59.093" v="110190" actId="20577"/>
          <ac:spMkLst>
            <pc:docMk/>
            <pc:sldMk cId="1788548575" sldId="1198"/>
            <ac:spMk id="2" creationId="{74CF87A6-E811-118F-455C-709D1BAE0802}"/>
          </ac:spMkLst>
        </pc:spChg>
        <pc:spChg chg="mod">
          <ac:chgData name="Palit, Tapti" userId="dec6fbcd-7598-406a-8cbf-504d4a3bac15" providerId="ADAL" clId="{ECD42228-5B96-4A72-B268-C46DF994E6B7}" dt="2024-02-07T00:36:01.745" v="97711" actId="20577"/>
          <ac:spMkLst>
            <pc:docMk/>
            <pc:sldMk cId="1788548575" sldId="1198"/>
            <ac:spMk id="3" creationId="{3D84E652-3773-6BFB-6879-CDCCC8A1EA9A}"/>
          </ac:spMkLst>
        </pc:spChg>
        <pc:spChg chg="mod">
          <ac:chgData name="Palit, Tapti" userId="dec6fbcd-7598-406a-8cbf-504d4a3bac15" providerId="ADAL" clId="{ECD42228-5B96-4A72-B268-C46DF994E6B7}" dt="2024-02-11T14:51:24.039" v="110167" actId="1076"/>
          <ac:spMkLst>
            <pc:docMk/>
            <pc:sldMk cId="1788548575" sldId="1198"/>
            <ac:spMk id="7" creationId="{541EBE14-A425-961F-C0A0-2D41E02DE9CD}"/>
          </ac:spMkLst>
        </pc:spChg>
        <pc:spChg chg="mod">
          <ac:chgData name="Palit, Tapti" userId="dec6fbcd-7598-406a-8cbf-504d4a3bac15" providerId="ADAL" clId="{ECD42228-5B96-4A72-B268-C46DF994E6B7}" dt="2024-02-11T14:51:01.593" v="110159" actId="1076"/>
          <ac:spMkLst>
            <pc:docMk/>
            <pc:sldMk cId="1788548575" sldId="1198"/>
            <ac:spMk id="8" creationId="{D0FBCA76-3DCA-405B-5ACA-7A4B49BE660F}"/>
          </ac:spMkLst>
        </pc:spChg>
        <pc:spChg chg="mod">
          <ac:chgData name="Palit, Tapti" userId="dec6fbcd-7598-406a-8cbf-504d4a3bac15" providerId="ADAL" clId="{ECD42228-5B96-4A72-B268-C46DF994E6B7}" dt="2024-02-11T14:50:50.381" v="110156" actId="14100"/>
          <ac:spMkLst>
            <pc:docMk/>
            <pc:sldMk cId="1788548575" sldId="1198"/>
            <ac:spMk id="9" creationId="{FBEA197B-4A8C-9D35-6486-31EF43CEA87D}"/>
          </ac:spMkLst>
        </pc:spChg>
        <pc:spChg chg="mod">
          <ac:chgData name="Palit, Tapti" userId="dec6fbcd-7598-406a-8cbf-504d4a3bac15" providerId="ADAL" clId="{ECD42228-5B96-4A72-B268-C46DF994E6B7}" dt="2024-02-11T14:54:12.882" v="110213" actId="1076"/>
          <ac:spMkLst>
            <pc:docMk/>
            <pc:sldMk cId="1788548575" sldId="1198"/>
            <ac:spMk id="11" creationId="{05DD3F33-944D-BF62-9D19-BF633049324F}"/>
          </ac:spMkLst>
        </pc:spChg>
        <pc:spChg chg="add mod">
          <ac:chgData name="Palit, Tapti" userId="dec6fbcd-7598-406a-8cbf-504d4a3bac15" providerId="ADAL" clId="{ECD42228-5B96-4A72-B268-C46DF994E6B7}" dt="2024-02-11T14:59:29.102" v="110246" actId="1076"/>
          <ac:spMkLst>
            <pc:docMk/>
            <pc:sldMk cId="1788548575" sldId="1198"/>
            <ac:spMk id="15" creationId="{5EFF7B73-D36A-5148-4BF5-7672AFADB1EF}"/>
          </ac:spMkLst>
        </pc:spChg>
        <pc:spChg chg="add mod">
          <ac:chgData name="Palit, Tapti" userId="dec6fbcd-7598-406a-8cbf-504d4a3bac15" providerId="ADAL" clId="{ECD42228-5B96-4A72-B268-C46DF994E6B7}" dt="2024-02-11T14:59:29.102" v="110246" actId="1076"/>
          <ac:spMkLst>
            <pc:docMk/>
            <pc:sldMk cId="1788548575" sldId="1198"/>
            <ac:spMk id="20" creationId="{AAAB00DE-7929-E6EC-D934-36097FCA7111}"/>
          </ac:spMkLst>
        </pc:spChg>
        <pc:spChg chg="mod topLvl">
          <ac:chgData name="Palit, Tapti" userId="dec6fbcd-7598-406a-8cbf-504d4a3bac15" providerId="ADAL" clId="{ECD42228-5B96-4A72-B268-C46DF994E6B7}" dt="2024-02-11T15:02:49.725" v="110266" actId="164"/>
          <ac:spMkLst>
            <pc:docMk/>
            <pc:sldMk cId="1788548575" sldId="1198"/>
            <ac:spMk id="23" creationId="{B4590D0D-3DFD-A3A7-DD5D-4EDF5738555D}"/>
          </ac:spMkLst>
        </pc:spChg>
        <pc:spChg chg="mod topLvl">
          <ac:chgData name="Palit, Tapti" userId="dec6fbcd-7598-406a-8cbf-504d4a3bac15" providerId="ADAL" clId="{ECD42228-5B96-4A72-B268-C46DF994E6B7}" dt="2024-02-11T15:02:49.725" v="110266" actId="164"/>
          <ac:spMkLst>
            <pc:docMk/>
            <pc:sldMk cId="1788548575" sldId="1198"/>
            <ac:spMk id="24" creationId="{1A300C6B-1326-D04B-7177-8C6B6877DB9B}"/>
          </ac:spMkLst>
        </pc:spChg>
        <pc:spChg chg="mod topLvl">
          <ac:chgData name="Palit, Tapti" userId="dec6fbcd-7598-406a-8cbf-504d4a3bac15" providerId="ADAL" clId="{ECD42228-5B96-4A72-B268-C46DF994E6B7}" dt="2024-02-11T15:02:49.725" v="110266" actId="164"/>
          <ac:spMkLst>
            <pc:docMk/>
            <pc:sldMk cId="1788548575" sldId="1198"/>
            <ac:spMk id="25" creationId="{3A1E0CC7-8F1D-C49B-18E5-58FBB55EA86C}"/>
          </ac:spMkLst>
        </pc:spChg>
        <pc:spChg chg="mod topLvl">
          <ac:chgData name="Palit, Tapti" userId="dec6fbcd-7598-406a-8cbf-504d4a3bac15" providerId="ADAL" clId="{ECD42228-5B96-4A72-B268-C46DF994E6B7}" dt="2024-02-11T15:02:49.725" v="110266" actId="164"/>
          <ac:spMkLst>
            <pc:docMk/>
            <pc:sldMk cId="1788548575" sldId="1198"/>
            <ac:spMk id="27" creationId="{89C56800-3076-F50D-0273-A36148774CFA}"/>
          </ac:spMkLst>
        </pc:spChg>
        <pc:spChg chg="add mod">
          <ac:chgData name="Palit, Tapti" userId="dec6fbcd-7598-406a-8cbf-504d4a3bac15" providerId="ADAL" clId="{ECD42228-5B96-4A72-B268-C46DF994E6B7}" dt="2024-02-11T15:02:49.725" v="110266" actId="164"/>
          <ac:spMkLst>
            <pc:docMk/>
            <pc:sldMk cId="1788548575" sldId="1198"/>
            <ac:spMk id="29" creationId="{F30EFC5D-4691-46DC-1CCD-5CDB58A35C7C}"/>
          </ac:spMkLst>
        </pc:spChg>
        <pc:grpChg chg="add mod">
          <ac:chgData name="Palit, Tapti" userId="dec6fbcd-7598-406a-8cbf-504d4a3bac15" providerId="ADAL" clId="{ECD42228-5B96-4A72-B268-C46DF994E6B7}" dt="2024-02-11T14:59:29.102" v="110246" actId="1076"/>
          <ac:grpSpMkLst>
            <pc:docMk/>
            <pc:sldMk cId="1788548575" sldId="1198"/>
            <ac:grpSpMk id="6" creationId="{28CE01E2-31BF-8983-1939-B42D672CED15}"/>
          </ac:grpSpMkLst>
        </pc:grpChg>
        <pc:grpChg chg="add del mod">
          <ac:chgData name="Palit, Tapti" userId="dec6fbcd-7598-406a-8cbf-504d4a3bac15" providerId="ADAL" clId="{ECD42228-5B96-4A72-B268-C46DF994E6B7}" dt="2024-02-11T15:01:50.223" v="110263" actId="165"/>
          <ac:grpSpMkLst>
            <pc:docMk/>
            <pc:sldMk cId="1788548575" sldId="1198"/>
            <ac:grpSpMk id="17" creationId="{659E126F-BA12-81E3-820C-2773DB7B01A9}"/>
          </ac:grpSpMkLst>
        </pc:grpChg>
        <pc:grpChg chg="add del mod topLvl">
          <ac:chgData name="Palit, Tapti" userId="dec6fbcd-7598-406a-8cbf-504d4a3bac15" providerId="ADAL" clId="{ECD42228-5B96-4A72-B268-C46DF994E6B7}" dt="2024-02-11T15:02:37.645" v="110265" actId="165"/>
          <ac:grpSpMkLst>
            <pc:docMk/>
            <pc:sldMk cId="1788548575" sldId="1198"/>
            <ac:grpSpMk id="22" creationId="{4336188F-D110-E7DC-5615-943503FD6B3E}"/>
          </ac:grpSpMkLst>
        </pc:grpChg>
        <pc:grpChg chg="add mod">
          <ac:chgData name="Palit, Tapti" userId="dec6fbcd-7598-406a-8cbf-504d4a3bac15" providerId="ADAL" clId="{ECD42228-5B96-4A72-B268-C46DF994E6B7}" dt="2024-02-11T15:02:49.725" v="110266" actId="164"/>
          <ac:grpSpMkLst>
            <pc:docMk/>
            <pc:sldMk cId="1788548575" sldId="1198"/>
            <ac:grpSpMk id="43" creationId="{350BAEA9-F9C8-8613-F0C2-BFDE622336CE}"/>
          </ac:grpSpMkLst>
        </pc:grpChg>
        <pc:graphicFrameChg chg="add del mod">
          <ac:chgData name="Palit, Tapti" userId="dec6fbcd-7598-406a-8cbf-504d4a3bac15" providerId="ADAL" clId="{ECD42228-5B96-4A72-B268-C46DF994E6B7}" dt="2024-02-07T00:39:51.691" v="98112" actId="478"/>
          <ac:graphicFrameMkLst>
            <pc:docMk/>
            <pc:sldMk cId="1788548575" sldId="1198"/>
            <ac:graphicFrameMk id="6" creationId="{F0877819-A7D1-A14C-2643-999587B33295}"/>
          </ac:graphicFrameMkLst>
        </pc:graphicFrameChg>
        <pc:cxnChg chg="mod">
          <ac:chgData name="Palit, Tapti" userId="dec6fbcd-7598-406a-8cbf-504d4a3bac15" providerId="ADAL" clId="{ECD42228-5B96-4A72-B268-C46DF994E6B7}" dt="2024-02-11T14:51:01.593" v="110159" actId="1076"/>
          <ac:cxnSpMkLst>
            <pc:docMk/>
            <pc:sldMk cId="1788548575" sldId="1198"/>
            <ac:cxnSpMk id="10" creationId="{F38203A9-DF54-A525-ACE6-B4E9210CA0A2}"/>
          </ac:cxnSpMkLst>
        </pc:cxnChg>
        <pc:cxnChg chg="add mod topLvl">
          <ac:chgData name="Palit, Tapti" userId="dec6fbcd-7598-406a-8cbf-504d4a3bac15" providerId="ADAL" clId="{ECD42228-5B96-4A72-B268-C46DF994E6B7}" dt="2024-02-11T15:02:49.725" v="110266" actId="164"/>
          <ac:cxnSpMkLst>
            <pc:docMk/>
            <pc:sldMk cId="1788548575" sldId="1198"/>
            <ac:cxnSpMk id="12" creationId="{35482677-4032-1D04-850E-6E4C70BA96B5}"/>
          </ac:cxnSpMkLst>
        </pc:cxnChg>
        <pc:cxnChg chg="add mod">
          <ac:chgData name="Palit, Tapti" userId="dec6fbcd-7598-406a-8cbf-504d4a3bac15" providerId="ADAL" clId="{ECD42228-5B96-4A72-B268-C46DF994E6B7}" dt="2024-02-11T14:59:29.102" v="110246" actId="1076"/>
          <ac:cxnSpMkLst>
            <pc:docMk/>
            <pc:sldMk cId="1788548575" sldId="1198"/>
            <ac:cxnSpMk id="16" creationId="{C08C3BC1-7682-DB95-97F9-F0DDA9F64C34}"/>
          </ac:cxnSpMkLst>
        </pc:cxnChg>
        <pc:cxnChg chg="mod topLvl">
          <ac:chgData name="Palit, Tapti" userId="dec6fbcd-7598-406a-8cbf-504d4a3bac15" providerId="ADAL" clId="{ECD42228-5B96-4A72-B268-C46DF994E6B7}" dt="2024-02-11T15:02:49.725" v="110266" actId="164"/>
          <ac:cxnSpMkLst>
            <pc:docMk/>
            <pc:sldMk cId="1788548575" sldId="1198"/>
            <ac:cxnSpMk id="26" creationId="{586BD724-86E8-63A6-701C-95696B0CB4FA}"/>
          </ac:cxnSpMkLst>
        </pc:cxnChg>
        <pc:cxnChg chg="add mod">
          <ac:chgData name="Palit, Tapti" userId="dec6fbcd-7598-406a-8cbf-504d4a3bac15" providerId="ADAL" clId="{ECD42228-5B96-4A72-B268-C46DF994E6B7}" dt="2024-02-11T14:59:29.102" v="110246" actId="1076"/>
          <ac:cxnSpMkLst>
            <pc:docMk/>
            <pc:sldMk cId="1788548575" sldId="1198"/>
            <ac:cxnSpMk id="31" creationId="{B17A9948-D80B-E696-3007-7F5BB1E63323}"/>
          </ac:cxnSpMkLst>
        </pc:cxnChg>
        <pc:cxnChg chg="add mod">
          <ac:chgData name="Palit, Tapti" userId="dec6fbcd-7598-406a-8cbf-504d4a3bac15" providerId="ADAL" clId="{ECD42228-5B96-4A72-B268-C46DF994E6B7}" dt="2024-02-11T14:59:29.102" v="110246" actId="1076"/>
          <ac:cxnSpMkLst>
            <pc:docMk/>
            <pc:sldMk cId="1788548575" sldId="1198"/>
            <ac:cxnSpMk id="36" creationId="{CDC0155E-855F-4562-C7FD-ACD34FE36187}"/>
          </ac:cxnSpMkLst>
        </pc:cxnChg>
        <pc:cxnChg chg="add mod">
          <ac:chgData name="Palit, Tapti" userId="dec6fbcd-7598-406a-8cbf-504d4a3bac15" providerId="ADAL" clId="{ECD42228-5B96-4A72-B268-C46DF994E6B7}" dt="2024-02-11T15:00:08.123" v="110250" actId="14100"/>
          <ac:cxnSpMkLst>
            <pc:docMk/>
            <pc:sldMk cId="1788548575" sldId="1198"/>
            <ac:cxnSpMk id="39" creationId="{ED27EC7D-2AF3-E8B8-1365-249AE0C6CC95}"/>
          </ac:cxnSpMkLst>
        </pc:cxnChg>
        <pc:extLst>
          <p:ext xmlns:p="http://schemas.openxmlformats.org/presentationml/2006/main" uri="{D6D511B9-2390-475A-947B-AFAB55BFBCF1}">
            <pc226:cmChg xmlns:pc226="http://schemas.microsoft.com/office/powerpoint/2022/06/main/command" chg="add mod">
              <pc226:chgData name="Palit, Tapti" userId="dec6fbcd-7598-406a-8cbf-504d4a3bac15" providerId="ADAL" clId="{ECD42228-5B96-4A72-B268-C46DF994E6B7}" dt="2024-02-11T14:59:35.121" v="110247"/>
              <pc2:cmMkLst xmlns:pc2="http://schemas.microsoft.com/office/powerpoint/2019/9/main/command">
                <pc:docMk/>
                <pc:sldMk cId="1788548575" sldId="1198"/>
                <pc2:cmMk id="{FC59A80F-5E81-419E-B623-627D532650CE}"/>
              </pc2:cmMkLst>
            </pc226:cmChg>
          </p:ext>
        </pc:extLst>
      </pc:sldChg>
      <pc:sldChg chg="modSp mod">
        <pc:chgData name="Palit, Tapti" userId="dec6fbcd-7598-406a-8cbf-504d4a3bac15" providerId="ADAL" clId="{ECD42228-5B96-4A72-B268-C46DF994E6B7}" dt="2024-02-12T19:45:10.215" v="112952" actId="1076"/>
        <pc:sldMkLst>
          <pc:docMk/>
          <pc:sldMk cId="4042136570" sldId="1199"/>
        </pc:sldMkLst>
        <pc:spChg chg="mod">
          <ac:chgData name="Palit, Tapti" userId="dec6fbcd-7598-406a-8cbf-504d4a3bac15" providerId="ADAL" clId="{ECD42228-5B96-4A72-B268-C46DF994E6B7}" dt="2024-02-10T00:54:37.431" v="109281" actId="20577"/>
          <ac:spMkLst>
            <pc:docMk/>
            <pc:sldMk cId="4042136570" sldId="1199"/>
            <ac:spMk id="2" creationId="{70943C05-705A-375F-5DCE-3D5EB9E5CA53}"/>
          </ac:spMkLst>
        </pc:spChg>
        <pc:spChg chg="mod">
          <ac:chgData name="Palit, Tapti" userId="dec6fbcd-7598-406a-8cbf-504d4a3bac15" providerId="ADAL" clId="{ECD42228-5B96-4A72-B268-C46DF994E6B7}" dt="2024-02-12T19:45:00.565" v="112950" actId="1076"/>
          <ac:spMkLst>
            <pc:docMk/>
            <pc:sldMk cId="4042136570" sldId="1199"/>
            <ac:spMk id="3" creationId="{99996FAE-EEAF-8A43-5AE4-B2A267240156}"/>
          </ac:spMkLst>
        </pc:spChg>
        <pc:spChg chg="mod">
          <ac:chgData name="Palit, Tapti" userId="dec6fbcd-7598-406a-8cbf-504d4a3bac15" providerId="ADAL" clId="{ECD42228-5B96-4A72-B268-C46DF994E6B7}" dt="2024-02-12T19:45:10.215" v="112952" actId="1076"/>
          <ac:spMkLst>
            <pc:docMk/>
            <pc:sldMk cId="4042136570" sldId="1199"/>
            <ac:spMk id="5" creationId="{5B9DBC0D-154E-AA0C-9C04-B7516A348568}"/>
          </ac:spMkLst>
        </pc:spChg>
        <pc:spChg chg="mod">
          <ac:chgData name="Palit, Tapti" userId="dec6fbcd-7598-406a-8cbf-504d4a3bac15" providerId="ADAL" clId="{ECD42228-5B96-4A72-B268-C46DF994E6B7}" dt="2024-02-12T19:45:10.215" v="112952" actId="1076"/>
          <ac:spMkLst>
            <pc:docMk/>
            <pc:sldMk cId="4042136570" sldId="1199"/>
            <ac:spMk id="6" creationId="{BC8A0015-899E-2374-C018-5CEFAD7BB615}"/>
          </ac:spMkLst>
        </pc:spChg>
        <pc:spChg chg="mod">
          <ac:chgData name="Palit, Tapti" userId="dec6fbcd-7598-406a-8cbf-504d4a3bac15" providerId="ADAL" clId="{ECD42228-5B96-4A72-B268-C46DF994E6B7}" dt="2024-02-12T19:45:10.215" v="112952" actId="1076"/>
          <ac:spMkLst>
            <pc:docMk/>
            <pc:sldMk cId="4042136570" sldId="1199"/>
            <ac:spMk id="9" creationId="{8AF83101-2651-53D3-520C-7FA3AB74F97A}"/>
          </ac:spMkLst>
        </pc:spChg>
        <pc:spChg chg="mod">
          <ac:chgData name="Palit, Tapti" userId="dec6fbcd-7598-406a-8cbf-504d4a3bac15" providerId="ADAL" clId="{ECD42228-5B96-4A72-B268-C46DF994E6B7}" dt="2024-02-12T19:45:10.215" v="112952" actId="1076"/>
          <ac:spMkLst>
            <pc:docMk/>
            <pc:sldMk cId="4042136570" sldId="1199"/>
            <ac:spMk id="10" creationId="{91937978-9536-D49F-3631-BBE6F43B0F17}"/>
          </ac:spMkLst>
        </pc:spChg>
        <pc:spChg chg="mod">
          <ac:chgData name="Palit, Tapti" userId="dec6fbcd-7598-406a-8cbf-504d4a3bac15" providerId="ADAL" clId="{ECD42228-5B96-4A72-B268-C46DF994E6B7}" dt="2024-02-12T19:45:10.215" v="112952" actId="1076"/>
          <ac:spMkLst>
            <pc:docMk/>
            <pc:sldMk cId="4042136570" sldId="1199"/>
            <ac:spMk id="13" creationId="{7E74DDE7-5BC4-AAD7-ADC5-608C93598268}"/>
          </ac:spMkLst>
        </pc:spChg>
        <pc:spChg chg="mod">
          <ac:chgData name="Palit, Tapti" userId="dec6fbcd-7598-406a-8cbf-504d4a3bac15" providerId="ADAL" clId="{ECD42228-5B96-4A72-B268-C46DF994E6B7}" dt="2024-02-12T19:45:10.215" v="112952" actId="1076"/>
          <ac:spMkLst>
            <pc:docMk/>
            <pc:sldMk cId="4042136570" sldId="1199"/>
            <ac:spMk id="14" creationId="{DDC5A5E4-B7A5-DAE6-2DF4-FCE38C2A255D}"/>
          </ac:spMkLst>
        </pc:spChg>
        <pc:spChg chg="mod">
          <ac:chgData name="Palit, Tapti" userId="dec6fbcd-7598-406a-8cbf-504d4a3bac15" providerId="ADAL" clId="{ECD42228-5B96-4A72-B268-C46DF994E6B7}" dt="2024-02-12T19:45:10.215" v="112952" actId="1076"/>
          <ac:spMkLst>
            <pc:docMk/>
            <pc:sldMk cId="4042136570" sldId="1199"/>
            <ac:spMk id="22" creationId="{8B1CAB58-6910-69B0-140F-EA895DB76D3F}"/>
          </ac:spMkLst>
        </pc:spChg>
        <pc:spChg chg="mod">
          <ac:chgData name="Palit, Tapti" userId="dec6fbcd-7598-406a-8cbf-504d4a3bac15" providerId="ADAL" clId="{ECD42228-5B96-4A72-B268-C46DF994E6B7}" dt="2024-02-12T19:45:10.215" v="112952" actId="1076"/>
          <ac:spMkLst>
            <pc:docMk/>
            <pc:sldMk cId="4042136570" sldId="1199"/>
            <ac:spMk id="23" creationId="{B43B3D7A-DF03-53A1-A81C-E3E4D11559CB}"/>
          </ac:spMkLst>
        </pc:spChg>
        <pc:spChg chg="mod">
          <ac:chgData name="Palit, Tapti" userId="dec6fbcd-7598-406a-8cbf-504d4a3bac15" providerId="ADAL" clId="{ECD42228-5B96-4A72-B268-C46DF994E6B7}" dt="2024-02-12T19:45:10.215" v="112952" actId="1076"/>
          <ac:spMkLst>
            <pc:docMk/>
            <pc:sldMk cId="4042136570" sldId="1199"/>
            <ac:spMk id="24" creationId="{01CF8B0E-AE75-F1F7-3006-F1629212E28E}"/>
          </ac:spMkLst>
        </pc:spChg>
        <pc:spChg chg="mod">
          <ac:chgData name="Palit, Tapti" userId="dec6fbcd-7598-406a-8cbf-504d4a3bac15" providerId="ADAL" clId="{ECD42228-5B96-4A72-B268-C46DF994E6B7}" dt="2024-02-12T19:45:10.215" v="112952" actId="1076"/>
          <ac:spMkLst>
            <pc:docMk/>
            <pc:sldMk cId="4042136570" sldId="1199"/>
            <ac:spMk id="26" creationId="{D4ED8A26-792D-ABB3-865B-8FA2CAEB3A1B}"/>
          </ac:spMkLst>
        </pc:spChg>
        <pc:spChg chg="mod">
          <ac:chgData name="Palit, Tapti" userId="dec6fbcd-7598-406a-8cbf-504d4a3bac15" providerId="ADAL" clId="{ECD42228-5B96-4A72-B268-C46DF994E6B7}" dt="2024-02-12T19:45:10.215" v="112952" actId="1076"/>
          <ac:spMkLst>
            <pc:docMk/>
            <pc:sldMk cId="4042136570" sldId="1199"/>
            <ac:spMk id="27" creationId="{5B49C65F-34AF-5891-7151-006B8BF7A875}"/>
          </ac:spMkLst>
        </pc:spChg>
        <pc:spChg chg="mod">
          <ac:chgData name="Palit, Tapti" userId="dec6fbcd-7598-406a-8cbf-504d4a3bac15" providerId="ADAL" clId="{ECD42228-5B96-4A72-B268-C46DF994E6B7}" dt="2024-02-12T19:45:10.215" v="112952" actId="1076"/>
          <ac:spMkLst>
            <pc:docMk/>
            <pc:sldMk cId="4042136570" sldId="1199"/>
            <ac:spMk id="28" creationId="{529C8A94-EA67-50F2-005C-AACD30C550B1}"/>
          </ac:spMkLst>
        </pc:spChg>
        <pc:spChg chg="mod">
          <ac:chgData name="Palit, Tapti" userId="dec6fbcd-7598-406a-8cbf-504d4a3bac15" providerId="ADAL" clId="{ECD42228-5B96-4A72-B268-C46DF994E6B7}" dt="2024-02-12T19:45:10.215" v="112952" actId="1076"/>
          <ac:spMkLst>
            <pc:docMk/>
            <pc:sldMk cId="4042136570" sldId="1199"/>
            <ac:spMk id="29" creationId="{D6A78E8E-6BD4-9B22-4E6D-5A8ADE338A24}"/>
          </ac:spMkLst>
        </pc:spChg>
        <pc:spChg chg="mod">
          <ac:chgData name="Palit, Tapti" userId="dec6fbcd-7598-406a-8cbf-504d4a3bac15" providerId="ADAL" clId="{ECD42228-5B96-4A72-B268-C46DF994E6B7}" dt="2024-02-12T19:45:10.215" v="112952" actId="1076"/>
          <ac:spMkLst>
            <pc:docMk/>
            <pc:sldMk cId="4042136570" sldId="1199"/>
            <ac:spMk id="38" creationId="{827B02F5-E080-CA40-4FD6-78BFF345E533}"/>
          </ac:spMkLst>
        </pc:spChg>
        <pc:spChg chg="mod">
          <ac:chgData name="Palit, Tapti" userId="dec6fbcd-7598-406a-8cbf-504d4a3bac15" providerId="ADAL" clId="{ECD42228-5B96-4A72-B268-C46DF994E6B7}" dt="2024-02-12T19:45:10.215" v="112952" actId="1076"/>
          <ac:spMkLst>
            <pc:docMk/>
            <pc:sldMk cId="4042136570" sldId="1199"/>
            <ac:spMk id="42" creationId="{84468FD9-483C-4058-B82E-A09583DCA901}"/>
          </ac:spMkLst>
        </pc:spChg>
        <pc:grpChg chg="mod">
          <ac:chgData name="Palit, Tapti" userId="dec6fbcd-7598-406a-8cbf-504d4a3bac15" providerId="ADAL" clId="{ECD42228-5B96-4A72-B268-C46DF994E6B7}" dt="2024-02-12T19:45:10.215" v="112952" actId="1076"/>
          <ac:grpSpMkLst>
            <pc:docMk/>
            <pc:sldMk cId="4042136570" sldId="1199"/>
            <ac:grpSpMk id="8" creationId="{A303B1C2-0ED8-0205-231A-D8CF182C64F0}"/>
          </ac:grpSpMkLst>
        </pc:grpChg>
        <pc:grpChg chg="mod">
          <ac:chgData name="Palit, Tapti" userId="dec6fbcd-7598-406a-8cbf-504d4a3bac15" providerId="ADAL" clId="{ECD42228-5B96-4A72-B268-C46DF994E6B7}" dt="2024-02-12T19:45:10.215" v="112952" actId="1076"/>
          <ac:grpSpMkLst>
            <pc:docMk/>
            <pc:sldMk cId="4042136570" sldId="1199"/>
            <ac:grpSpMk id="11" creationId="{4964653E-A96F-2956-E8D0-012A1AA44177}"/>
          </ac:grpSpMkLst>
        </pc:grpChg>
        <pc:grpChg chg="mod">
          <ac:chgData name="Palit, Tapti" userId="dec6fbcd-7598-406a-8cbf-504d4a3bac15" providerId="ADAL" clId="{ECD42228-5B96-4A72-B268-C46DF994E6B7}" dt="2024-02-12T19:45:10.215" v="112952" actId="1076"/>
          <ac:grpSpMkLst>
            <pc:docMk/>
            <pc:sldMk cId="4042136570" sldId="1199"/>
            <ac:grpSpMk id="16" creationId="{D1C3978E-56E7-0ECE-7D78-572224B04B28}"/>
          </ac:grpSpMkLst>
        </pc:grpChg>
        <pc:grpChg chg="mod">
          <ac:chgData name="Palit, Tapti" userId="dec6fbcd-7598-406a-8cbf-504d4a3bac15" providerId="ADAL" clId="{ECD42228-5B96-4A72-B268-C46DF994E6B7}" dt="2024-02-12T19:45:10.215" v="112952" actId="1076"/>
          <ac:grpSpMkLst>
            <pc:docMk/>
            <pc:sldMk cId="4042136570" sldId="1199"/>
            <ac:grpSpMk id="25" creationId="{0465CFCC-97C6-4092-35DB-B844AD619D38}"/>
          </ac:grpSpMkLst>
        </pc:grpChg>
        <pc:grpChg chg="mod">
          <ac:chgData name="Palit, Tapti" userId="dec6fbcd-7598-406a-8cbf-504d4a3bac15" providerId="ADAL" clId="{ECD42228-5B96-4A72-B268-C46DF994E6B7}" dt="2024-02-12T19:45:10.215" v="112952" actId="1076"/>
          <ac:grpSpMkLst>
            <pc:docMk/>
            <pc:sldMk cId="4042136570" sldId="1199"/>
            <ac:grpSpMk id="30" creationId="{1E495E1E-DA4E-2576-2EC7-12EE34165E6B}"/>
          </ac:grpSpMkLst>
        </pc:grpChg>
        <pc:picChg chg="mod">
          <ac:chgData name="Palit, Tapti" userId="dec6fbcd-7598-406a-8cbf-504d4a3bac15" providerId="ADAL" clId="{ECD42228-5B96-4A72-B268-C46DF994E6B7}" dt="2024-02-12T19:45:10.215" v="112952" actId="1076"/>
          <ac:picMkLst>
            <pc:docMk/>
            <pc:sldMk cId="4042136570" sldId="1199"/>
            <ac:picMk id="7" creationId="{4F3FFEC7-1909-9513-4DF3-8D533C856A04}"/>
          </ac:picMkLst>
        </pc:picChg>
        <pc:cxnChg chg="mod">
          <ac:chgData name="Palit, Tapti" userId="dec6fbcd-7598-406a-8cbf-504d4a3bac15" providerId="ADAL" clId="{ECD42228-5B96-4A72-B268-C46DF994E6B7}" dt="2024-02-12T19:45:10.215" v="112952" actId="1076"/>
          <ac:cxnSpMkLst>
            <pc:docMk/>
            <pc:sldMk cId="4042136570" sldId="1199"/>
            <ac:cxnSpMk id="32" creationId="{541C548D-09CD-59A2-A89D-4BBB73245F9D}"/>
          </ac:cxnSpMkLst>
        </pc:cxnChg>
      </pc:sldChg>
      <pc:sldChg chg="addSp delSp modSp mod modClrScheme modAnim chgLayout">
        <pc:chgData name="Palit, Tapti" userId="dec6fbcd-7598-406a-8cbf-504d4a3bac15" providerId="ADAL" clId="{ECD42228-5B96-4A72-B268-C46DF994E6B7}" dt="2024-02-10T00:54:42.567" v="109282"/>
        <pc:sldMkLst>
          <pc:docMk/>
          <pc:sldMk cId="3768287891" sldId="1200"/>
        </pc:sldMkLst>
        <pc:spChg chg="mod ord">
          <ac:chgData name="Palit, Tapti" userId="dec6fbcd-7598-406a-8cbf-504d4a3bac15" providerId="ADAL" clId="{ECD42228-5B96-4A72-B268-C46DF994E6B7}" dt="2024-02-10T00:54:42.567" v="109282"/>
          <ac:spMkLst>
            <pc:docMk/>
            <pc:sldMk cId="3768287891" sldId="1200"/>
            <ac:spMk id="2" creationId="{6530DED4-0580-55DC-9011-7477C8675B73}"/>
          </ac:spMkLst>
        </pc:spChg>
        <pc:spChg chg="mod ord">
          <ac:chgData name="Palit, Tapti" userId="dec6fbcd-7598-406a-8cbf-504d4a3bac15" providerId="ADAL" clId="{ECD42228-5B96-4A72-B268-C46DF994E6B7}" dt="2024-02-09T02:58:44.056" v="102838" actId="5793"/>
          <ac:spMkLst>
            <pc:docMk/>
            <pc:sldMk cId="3768287891" sldId="1200"/>
            <ac:spMk id="3" creationId="{D4378041-6CE9-61D9-88E2-C6504AA0D553}"/>
          </ac:spMkLst>
        </pc:spChg>
        <pc:spChg chg="add mod ord">
          <ac:chgData name="Palit, Tapti" userId="dec6fbcd-7598-406a-8cbf-504d4a3bac15" providerId="ADAL" clId="{ECD42228-5B96-4A72-B268-C46DF994E6B7}" dt="2024-02-09T02:57:18.253" v="102737" actId="20577"/>
          <ac:spMkLst>
            <pc:docMk/>
            <pc:sldMk cId="3768287891" sldId="1200"/>
            <ac:spMk id="4" creationId="{4C9F2168-20DC-FD01-C54B-93EE659E344B}"/>
          </ac:spMkLst>
        </pc:spChg>
        <pc:spChg chg="mod ord">
          <ac:chgData name="Palit, Tapti" userId="dec6fbcd-7598-406a-8cbf-504d4a3bac15" providerId="ADAL" clId="{ECD42228-5B96-4A72-B268-C46DF994E6B7}" dt="2024-02-07T02:46:40.487" v="99384" actId="6264"/>
          <ac:spMkLst>
            <pc:docMk/>
            <pc:sldMk cId="3768287891" sldId="1200"/>
            <ac:spMk id="4" creationId="{C3684352-E06E-6DDC-1D8C-F6F03FBC88EA}"/>
          </ac:spMkLst>
        </pc:spChg>
        <pc:spChg chg="add del mod">
          <ac:chgData name="Palit, Tapti" userId="dec6fbcd-7598-406a-8cbf-504d4a3bac15" providerId="ADAL" clId="{ECD42228-5B96-4A72-B268-C46DF994E6B7}" dt="2024-02-07T02:46:40.487" v="99384" actId="6264"/>
          <ac:spMkLst>
            <pc:docMk/>
            <pc:sldMk cId="3768287891" sldId="1200"/>
            <ac:spMk id="12" creationId="{79284191-1AAC-F97A-A349-BCA733498B26}"/>
          </ac:spMkLst>
        </pc:spChg>
        <pc:spChg chg="add del mod">
          <ac:chgData name="Palit, Tapti" userId="dec6fbcd-7598-406a-8cbf-504d4a3bac15" providerId="ADAL" clId="{ECD42228-5B96-4A72-B268-C46DF994E6B7}" dt="2024-02-07T02:46:40.487" v="99384" actId="6264"/>
          <ac:spMkLst>
            <pc:docMk/>
            <pc:sldMk cId="3768287891" sldId="1200"/>
            <ac:spMk id="15" creationId="{4C1D797E-9335-3FC8-F7FA-34D72B622BDB}"/>
          </ac:spMkLst>
        </pc:spChg>
        <pc:spChg chg="add del mod">
          <ac:chgData name="Palit, Tapti" userId="dec6fbcd-7598-406a-8cbf-504d4a3bac15" providerId="ADAL" clId="{ECD42228-5B96-4A72-B268-C46DF994E6B7}" dt="2024-02-07T02:46:40.487" v="99384" actId="6264"/>
          <ac:spMkLst>
            <pc:docMk/>
            <pc:sldMk cId="3768287891" sldId="1200"/>
            <ac:spMk id="17" creationId="{CD46E0C6-AE65-B0AE-9AC6-B98730CA252F}"/>
          </ac:spMkLst>
        </pc:spChg>
      </pc:sldChg>
      <pc:sldChg chg="addSp delSp modSp del mod delAnim modAnim">
        <pc:chgData name="Palit, Tapti" userId="dec6fbcd-7598-406a-8cbf-504d4a3bac15" providerId="ADAL" clId="{ECD42228-5B96-4A72-B268-C46DF994E6B7}" dt="2024-02-07T02:48:26.563" v="99466" actId="47"/>
        <pc:sldMkLst>
          <pc:docMk/>
          <pc:sldMk cId="1051057103" sldId="1201"/>
        </pc:sldMkLst>
        <pc:spChg chg="mod">
          <ac:chgData name="Palit, Tapti" userId="dec6fbcd-7598-406a-8cbf-504d4a3bac15" providerId="ADAL" clId="{ECD42228-5B96-4A72-B268-C46DF994E6B7}" dt="2024-02-07T02:44:48.334" v="99372" actId="2711"/>
          <ac:spMkLst>
            <pc:docMk/>
            <pc:sldMk cId="1051057103" sldId="1201"/>
            <ac:spMk id="6" creationId="{47E33047-228C-B495-5A0A-7A2021833A17}"/>
          </ac:spMkLst>
        </pc:spChg>
        <pc:spChg chg="mod">
          <ac:chgData name="Palit, Tapti" userId="dec6fbcd-7598-406a-8cbf-504d4a3bac15" providerId="ADAL" clId="{ECD42228-5B96-4A72-B268-C46DF994E6B7}" dt="2024-02-07T02:44:11.227" v="99322"/>
          <ac:spMkLst>
            <pc:docMk/>
            <pc:sldMk cId="1051057103" sldId="1201"/>
            <ac:spMk id="7" creationId="{450C5090-CBD8-31A8-1815-5F0EE8BD5433}"/>
          </ac:spMkLst>
        </pc:spChg>
        <pc:grpChg chg="add del mod">
          <ac:chgData name="Palit, Tapti" userId="dec6fbcd-7598-406a-8cbf-504d4a3bac15" providerId="ADAL" clId="{ECD42228-5B96-4A72-B268-C46DF994E6B7}" dt="2024-02-07T02:48:23.174" v="99464" actId="21"/>
          <ac:grpSpMkLst>
            <pc:docMk/>
            <pc:sldMk cId="1051057103" sldId="1201"/>
            <ac:grpSpMk id="5" creationId="{CEB3A53A-1C06-CE84-BAEF-571A44CCF4F1}"/>
          </ac:grpSpMkLst>
        </pc:grpChg>
      </pc:sldChg>
      <pc:sldChg chg="addSp delSp modSp mod delAnim modAnim chgLayout modNotesTx">
        <pc:chgData name="Palit, Tapti" userId="dec6fbcd-7598-406a-8cbf-504d4a3bac15" providerId="ADAL" clId="{ECD42228-5B96-4A72-B268-C46DF994E6B7}" dt="2024-02-12T21:08:17.500" v="113523" actId="1076"/>
        <pc:sldMkLst>
          <pc:docMk/>
          <pc:sldMk cId="2515159250" sldId="1202"/>
        </pc:sldMkLst>
        <pc:spChg chg="mod ord">
          <ac:chgData name="Palit, Tapti" userId="dec6fbcd-7598-406a-8cbf-504d4a3bac15" providerId="ADAL" clId="{ECD42228-5B96-4A72-B268-C46DF994E6B7}" dt="2024-02-11T14:29:29.120" v="109696" actId="14"/>
          <ac:spMkLst>
            <pc:docMk/>
            <pc:sldMk cId="2515159250" sldId="1202"/>
            <ac:spMk id="2" creationId="{2A70FAA0-97D6-AB4C-A5EF-C46A5722EDDF}"/>
          </ac:spMkLst>
        </pc:spChg>
        <pc:spChg chg="mod ord">
          <ac:chgData name="Palit, Tapti" userId="dec6fbcd-7598-406a-8cbf-504d4a3bac15" providerId="ADAL" clId="{ECD42228-5B96-4A72-B268-C46DF994E6B7}" dt="2024-02-10T00:55:04.293" v="109298"/>
          <ac:spMkLst>
            <pc:docMk/>
            <pc:sldMk cId="2515159250" sldId="1202"/>
            <ac:spMk id="3" creationId="{351B4105-D7DF-6FF8-C3C0-2ADA4E3FE36E}"/>
          </ac:spMkLst>
        </pc:spChg>
        <pc:spChg chg="mod ord">
          <ac:chgData name="Palit, Tapti" userId="dec6fbcd-7598-406a-8cbf-504d4a3bac15" providerId="ADAL" clId="{ECD42228-5B96-4A72-B268-C46DF994E6B7}" dt="2024-02-06T23:37:06.908" v="97128" actId="6264"/>
          <ac:spMkLst>
            <pc:docMk/>
            <pc:sldMk cId="2515159250" sldId="1202"/>
            <ac:spMk id="4" creationId="{85090158-F364-0108-74F9-3881E33A41EA}"/>
          </ac:spMkLst>
        </pc:spChg>
        <pc:spChg chg="del">
          <ac:chgData name="Palit, Tapti" userId="dec6fbcd-7598-406a-8cbf-504d4a3bac15" providerId="ADAL" clId="{ECD42228-5B96-4A72-B268-C46DF994E6B7}" dt="2024-02-09T02:48:03.897" v="102504" actId="478"/>
          <ac:spMkLst>
            <pc:docMk/>
            <pc:sldMk cId="2515159250" sldId="1202"/>
            <ac:spMk id="7" creationId="{4A887AA2-98DD-1E15-03A3-D291CACC6013}"/>
          </ac:spMkLst>
        </pc:spChg>
        <pc:spChg chg="del">
          <ac:chgData name="Palit, Tapti" userId="dec6fbcd-7598-406a-8cbf-504d4a3bac15" providerId="ADAL" clId="{ECD42228-5B96-4A72-B268-C46DF994E6B7}" dt="2024-02-09T02:48:03.897" v="102504" actId="478"/>
          <ac:spMkLst>
            <pc:docMk/>
            <pc:sldMk cId="2515159250" sldId="1202"/>
            <ac:spMk id="8" creationId="{602E9820-28ED-E45E-93EF-DAE41B463581}"/>
          </ac:spMkLst>
        </pc:spChg>
        <pc:spChg chg="del mod ord">
          <ac:chgData name="Palit, Tapti" userId="dec6fbcd-7598-406a-8cbf-504d4a3bac15" providerId="ADAL" clId="{ECD42228-5B96-4A72-B268-C46DF994E6B7}" dt="2024-02-06T23:37:06.908" v="97128" actId="6264"/>
          <ac:spMkLst>
            <pc:docMk/>
            <pc:sldMk cId="2515159250" sldId="1202"/>
            <ac:spMk id="9" creationId="{EA880391-4380-D670-1883-02F8C0719755}"/>
          </ac:spMkLst>
        </pc:spChg>
        <pc:spChg chg="add del mod">
          <ac:chgData name="Palit, Tapti" userId="dec6fbcd-7598-406a-8cbf-504d4a3bac15" providerId="ADAL" clId="{ECD42228-5B96-4A72-B268-C46DF994E6B7}" dt="2024-02-06T23:34:25.774" v="96781" actId="6264"/>
          <ac:spMkLst>
            <pc:docMk/>
            <pc:sldMk cId="2515159250" sldId="1202"/>
            <ac:spMk id="10" creationId="{716D75C5-73B1-B63E-AA47-D476F2603D27}"/>
          </ac:spMkLst>
        </pc:spChg>
        <pc:spChg chg="add del mod">
          <ac:chgData name="Palit, Tapti" userId="dec6fbcd-7598-406a-8cbf-504d4a3bac15" providerId="ADAL" clId="{ECD42228-5B96-4A72-B268-C46DF994E6B7}" dt="2024-02-06T23:34:25.774" v="96781" actId="6264"/>
          <ac:spMkLst>
            <pc:docMk/>
            <pc:sldMk cId="2515159250" sldId="1202"/>
            <ac:spMk id="11" creationId="{E3CF9414-B3DF-A57F-B307-467240E1B683}"/>
          </ac:spMkLst>
        </pc:spChg>
        <pc:spChg chg="add del mod">
          <ac:chgData name="Palit, Tapti" userId="dec6fbcd-7598-406a-8cbf-504d4a3bac15" providerId="ADAL" clId="{ECD42228-5B96-4A72-B268-C46DF994E6B7}" dt="2024-02-06T23:34:25.774" v="96781" actId="6264"/>
          <ac:spMkLst>
            <pc:docMk/>
            <pc:sldMk cId="2515159250" sldId="1202"/>
            <ac:spMk id="12" creationId="{3E9554EC-49FE-03E7-9876-BB4D07BFDCB7}"/>
          </ac:spMkLst>
        </pc:spChg>
        <pc:spChg chg="add del mod">
          <ac:chgData name="Palit, Tapti" userId="dec6fbcd-7598-406a-8cbf-504d4a3bac15" providerId="ADAL" clId="{ECD42228-5B96-4A72-B268-C46DF994E6B7}" dt="2024-02-06T23:34:25.774" v="96781" actId="6264"/>
          <ac:spMkLst>
            <pc:docMk/>
            <pc:sldMk cId="2515159250" sldId="1202"/>
            <ac:spMk id="13" creationId="{ADED8484-7799-C04E-AC34-C94ABA313C9B}"/>
          </ac:spMkLst>
        </pc:spChg>
        <pc:spChg chg="add del mod">
          <ac:chgData name="Palit, Tapti" userId="dec6fbcd-7598-406a-8cbf-504d4a3bac15" providerId="ADAL" clId="{ECD42228-5B96-4A72-B268-C46DF994E6B7}" dt="2024-02-06T23:37:06.908" v="97128" actId="6264"/>
          <ac:spMkLst>
            <pc:docMk/>
            <pc:sldMk cId="2515159250" sldId="1202"/>
            <ac:spMk id="14" creationId="{86E8C289-A7C7-2B09-6720-167B50DBD2B4}"/>
          </ac:spMkLst>
        </pc:spChg>
        <pc:spChg chg="add del mod">
          <ac:chgData name="Palit, Tapti" userId="dec6fbcd-7598-406a-8cbf-504d4a3bac15" providerId="ADAL" clId="{ECD42228-5B96-4A72-B268-C46DF994E6B7}" dt="2024-02-06T23:37:06.908" v="97128" actId="6264"/>
          <ac:spMkLst>
            <pc:docMk/>
            <pc:sldMk cId="2515159250" sldId="1202"/>
            <ac:spMk id="15" creationId="{105D3935-E563-098F-6932-73CE7F52E620}"/>
          </ac:spMkLst>
        </pc:spChg>
        <pc:spChg chg="add del mod">
          <ac:chgData name="Palit, Tapti" userId="dec6fbcd-7598-406a-8cbf-504d4a3bac15" providerId="ADAL" clId="{ECD42228-5B96-4A72-B268-C46DF994E6B7}" dt="2024-02-06T23:37:06.908" v="97128" actId="6264"/>
          <ac:spMkLst>
            <pc:docMk/>
            <pc:sldMk cId="2515159250" sldId="1202"/>
            <ac:spMk id="16" creationId="{25EF7A8A-B864-198E-97B6-BB95A4C45577}"/>
          </ac:spMkLst>
        </pc:spChg>
        <pc:spChg chg="add mod ord">
          <ac:chgData name="Palit, Tapti" userId="dec6fbcd-7598-406a-8cbf-504d4a3bac15" providerId="ADAL" clId="{ECD42228-5B96-4A72-B268-C46DF994E6B7}" dt="2024-02-11T18:23:06.839" v="112145" actId="20577"/>
          <ac:spMkLst>
            <pc:docMk/>
            <pc:sldMk cId="2515159250" sldId="1202"/>
            <ac:spMk id="17" creationId="{4ED272E3-E897-0B8A-9B92-639C9D284B35}"/>
          </ac:spMkLst>
        </pc:spChg>
        <pc:spChg chg="mod">
          <ac:chgData name="Palit, Tapti" userId="dec6fbcd-7598-406a-8cbf-504d4a3bac15" providerId="ADAL" clId="{ECD42228-5B96-4A72-B268-C46DF994E6B7}" dt="2024-02-12T21:08:17.500" v="113523" actId="1076"/>
          <ac:spMkLst>
            <pc:docMk/>
            <pc:sldMk cId="2515159250" sldId="1202"/>
            <ac:spMk id="19" creationId="{F9A9E779-A4AB-BEDA-0653-313C80014B84}"/>
          </ac:spMkLst>
        </pc:spChg>
        <pc:spChg chg="mod">
          <ac:chgData name="Palit, Tapti" userId="dec6fbcd-7598-406a-8cbf-504d4a3bac15" providerId="ADAL" clId="{ECD42228-5B96-4A72-B268-C46DF994E6B7}" dt="2024-02-12T21:08:17.500" v="113523" actId="1076"/>
          <ac:spMkLst>
            <pc:docMk/>
            <pc:sldMk cId="2515159250" sldId="1202"/>
            <ac:spMk id="20" creationId="{15190D98-9AB6-FE56-42DD-8A38CAACFDAA}"/>
          </ac:spMkLst>
        </pc:spChg>
        <pc:grpChg chg="add mod">
          <ac:chgData name="Palit, Tapti" userId="dec6fbcd-7598-406a-8cbf-504d4a3bac15" providerId="ADAL" clId="{ECD42228-5B96-4A72-B268-C46DF994E6B7}" dt="2024-02-12T21:08:17.500" v="113523" actId="1076"/>
          <ac:grpSpMkLst>
            <pc:docMk/>
            <pc:sldMk cId="2515159250" sldId="1202"/>
            <ac:grpSpMk id="10" creationId="{0843F51B-7834-61A0-9A9B-C626A2C53121}"/>
          </ac:grpSpMkLst>
        </pc:grpChg>
        <pc:picChg chg="add del mod">
          <ac:chgData name="Palit, Tapti" userId="dec6fbcd-7598-406a-8cbf-504d4a3bac15" providerId="ADAL" clId="{ECD42228-5B96-4A72-B268-C46DF994E6B7}" dt="2024-02-09T02:51:10.035" v="102658" actId="478"/>
          <ac:picMkLst>
            <pc:docMk/>
            <pc:sldMk cId="2515159250" sldId="1202"/>
            <ac:picMk id="4" creationId="{5B5A7F26-5D60-A882-DCFD-0D00A58C5F89}"/>
          </ac:picMkLst>
        </pc:picChg>
        <pc:picChg chg="del">
          <ac:chgData name="Palit, Tapti" userId="dec6fbcd-7598-406a-8cbf-504d4a3bac15" providerId="ADAL" clId="{ECD42228-5B96-4A72-B268-C46DF994E6B7}" dt="2024-02-09T02:48:03.897" v="102504" actId="478"/>
          <ac:picMkLst>
            <pc:docMk/>
            <pc:sldMk cId="2515159250" sldId="1202"/>
            <ac:picMk id="5" creationId="{35B2253E-1A4B-01D3-0EEE-ACB4B047E83F}"/>
          </ac:picMkLst>
        </pc:picChg>
        <pc:picChg chg="add mod">
          <ac:chgData name="Palit, Tapti" userId="dec6fbcd-7598-406a-8cbf-504d4a3bac15" providerId="ADAL" clId="{ECD42228-5B96-4A72-B268-C46DF994E6B7}" dt="2024-02-12T21:08:17.500" v="113523" actId="1076"/>
          <ac:picMkLst>
            <pc:docMk/>
            <pc:sldMk cId="2515159250" sldId="1202"/>
            <ac:picMk id="9" creationId="{1FC57D3D-1ECA-1560-155D-81FB1D0E1A0C}"/>
          </ac:picMkLst>
        </pc:picChg>
        <pc:picChg chg="mod">
          <ac:chgData name="Palit, Tapti" userId="dec6fbcd-7598-406a-8cbf-504d4a3bac15" providerId="ADAL" clId="{ECD42228-5B96-4A72-B268-C46DF994E6B7}" dt="2024-02-12T21:08:17.500" v="113523" actId="1076"/>
          <ac:picMkLst>
            <pc:docMk/>
            <pc:sldMk cId="2515159250" sldId="1202"/>
            <ac:picMk id="11" creationId="{8F8F7591-D160-8A2F-C3AE-17F498564D67}"/>
          </ac:picMkLst>
        </pc:picChg>
        <pc:picChg chg="mod">
          <ac:chgData name="Palit, Tapti" userId="dec6fbcd-7598-406a-8cbf-504d4a3bac15" providerId="ADAL" clId="{ECD42228-5B96-4A72-B268-C46DF994E6B7}" dt="2024-02-12T21:08:17.500" v="113523" actId="1076"/>
          <ac:picMkLst>
            <pc:docMk/>
            <pc:sldMk cId="2515159250" sldId="1202"/>
            <ac:picMk id="12" creationId="{9C7D64B0-8631-6966-6E83-C361E3F7C69D}"/>
          </ac:picMkLst>
        </pc:picChg>
        <pc:picChg chg="mod">
          <ac:chgData name="Palit, Tapti" userId="dec6fbcd-7598-406a-8cbf-504d4a3bac15" providerId="ADAL" clId="{ECD42228-5B96-4A72-B268-C46DF994E6B7}" dt="2024-02-12T21:08:17.500" v="113523" actId="1076"/>
          <ac:picMkLst>
            <pc:docMk/>
            <pc:sldMk cId="2515159250" sldId="1202"/>
            <ac:picMk id="13" creationId="{40FA7FB2-28B4-63E4-12D4-A393F1E2C1E5}"/>
          </ac:picMkLst>
        </pc:picChg>
        <pc:picChg chg="mod">
          <ac:chgData name="Palit, Tapti" userId="dec6fbcd-7598-406a-8cbf-504d4a3bac15" providerId="ADAL" clId="{ECD42228-5B96-4A72-B268-C46DF994E6B7}" dt="2024-02-12T21:08:17.500" v="113523" actId="1076"/>
          <ac:picMkLst>
            <pc:docMk/>
            <pc:sldMk cId="2515159250" sldId="1202"/>
            <ac:picMk id="14" creationId="{7402F24F-7DB2-5D01-9F73-97019CA9CD73}"/>
          </ac:picMkLst>
        </pc:picChg>
        <pc:picChg chg="add mod">
          <ac:chgData name="Palit, Tapti" userId="dec6fbcd-7598-406a-8cbf-504d4a3bac15" providerId="ADAL" clId="{ECD42228-5B96-4A72-B268-C46DF994E6B7}" dt="2024-02-12T21:08:17.500" v="113523" actId="1076"/>
          <ac:picMkLst>
            <pc:docMk/>
            <pc:sldMk cId="2515159250" sldId="1202"/>
            <ac:picMk id="22" creationId="{4FC3B243-5C00-BF52-0A0D-CBA568C4DBEA}"/>
          </ac:picMkLst>
        </pc:picChg>
        <pc:picChg chg="del mod">
          <ac:chgData name="Palit, Tapti" userId="dec6fbcd-7598-406a-8cbf-504d4a3bac15" providerId="ADAL" clId="{ECD42228-5B96-4A72-B268-C46DF994E6B7}" dt="2024-02-09T02:48:03.897" v="102504" actId="478"/>
          <ac:picMkLst>
            <pc:docMk/>
            <pc:sldMk cId="2515159250" sldId="1202"/>
            <ac:picMk id="1026" creationId="{6D5C5623-DF05-8C0B-5A91-39F9D85A5B69}"/>
          </ac:picMkLst>
        </pc:picChg>
        <pc:picChg chg="del">
          <ac:chgData name="Palit, Tapti" userId="dec6fbcd-7598-406a-8cbf-504d4a3bac15" providerId="ADAL" clId="{ECD42228-5B96-4A72-B268-C46DF994E6B7}" dt="2024-02-09T02:48:03.897" v="102504" actId="478"/>
          <ac:picMkLst>
            <pc:docMk/>
            <pc:sldMk cId="2515159250" sldId="1202"/>
            <ac:picMk id="1028" creationId="{39914A1B-54BB-11FC-1282-1645953B11CF}"/>
          </ac:picMkLst>
        </pc:picChg>
        <pc:picChg chg="add del mod">
          <ac:chgData name="Palit, Tapti" userId="dec6fbcd-7598-406a-8cbf-504d4a3bac15" providerId="ADAL" clId="{ECD42228-5B96-4A72-B268-C46DF994E6B7}" dt="2024-02-09T02:54:58.454" v="102691" actId="478"/>
          <ac:picMkLst>
            <pc:docMk/>
            <pc:sldMk cId="2515159250" sldId="1202"/>
            <ac:picMk id="1030" creationId="{45FB45D0-3F52-838B-AF19-D026EBBB7616}"/>
          </ac:picMkLst>
        </pc:picChg>
        <pc:cxnChg chg="del">
          <ac:chgData name="Palit, Tapti" userId="dec6fbcd-7598-406a-8cbf-504d4a3bac15" providerId="ADAL" clId="{ECD42228-5B96-4A72-B268-C46DF994E6B7}" dt="2024-02-09T02:48:03.897" v="102504" actId="478"/>
          <ac:cxnSpMkLst>
            <pc:docMk/>
            <pc:sldMk cId="2515159250" sldId="1202"/>
            <ac:cxnSpMk id="6" creationId="{0F0BDE3A-601E-AE37-B097-0A7CD0A053D2}"/>
          </ac:cxnSpMkLst>
        </pc:cxnChg>
        <pc:cxnChg chg="mod">
          <ac:chgData name="Palit, Tapti" userId="dec6fbcd-7598-406a-8cbf-504d4a3bac15" providerId="ADAL" clId="{ECD42228-5B96-4A72-B268-C46DF994E6B7}" dt="2024-02-12T21:08:17.500" v="113523" actId="1076"/>
          <ac:cxnSpMkLst>
            <pc:docMk/>
            <pc:sldMk cId="2515159250" sldId="1202"/>
            <ac:cxnSpMk id="15" creationId="{2A833E29-97AA-DF22-FF84-73E5A62752BE}"/>
          </ac:cxnSpMkLst>
        </pc:cxnChg>
        <pc:cxnChg chg="mod">
          <ac:chgData name="Palit, Tapti" userId="dec6fbcd-7598-406a-8cbf-504d4a3bac15" providerId="ADAL" clId="{ECD42228-5B96-4A72-B268-C46DF994E6B7}" dt="2024-02-12T21:08:17.500" v="113523" actId="1076"/>
          <ac:cxnSpMkLst>
            <pc:docMk/>
            <pc:sldMk cId="2515159250" sldId="1202"/>
            <ac:cxnSpMk id="16" creationId="{B0FFD107-8473-9A1F-337A-23077D37C822}"/>
          </ac:cxnSpMkLst>
        </pc:cxnChg>
        <pc:cxnChg chg="mod">
          <ac:chgData name="Palit, Tapti" userId="dec6fbcd-7598-406a-8cbf-504d4a3bac15" providerId="ADAL" clId="{ECD42228-5B96-4A72-B268-C46DF994E6B7}" dt="2024-02-12T21:08:17.500" v="113523" actId="1076"/>
          <ac:cxnSpMkLst>
            <pc:docMk/>
            <pc:sldMk cId="2515159250" sldId="1202"/>
            <ac:cxnSpMk id="18" creationId="{5EC6C12B-06C3-9F0C-E0B0-C1C6AECE36AC}"/>
          </ac:cxnSpMkLst>
        </pc:cxnChg>
      </pc:sldChg>
      <pc:sldChg chg="addSp delSp modSp del mod modAnim chgLayout">
        <pc:chgData name="Palit, Tapti" userId="dec6fbcd-7598-406a-8cbf-504d4a3bac15" providerId="ADAL" clId="{ECD42228-5B96-4A72-B268-C46DF994E6B7}" dt="2024-02-09T03:01:56.902" v="102893" actId="2696"/>
        <pc:sldMkLst>
          <pc:docMk/>
          <pc:sldMk cId="3016799779" sldId="1203"/>
        </pc:sldMkLst>
        <pc:spChg chg="mod ord">
          <ac:chgData name="Palit, Tapti" userId="dec6fbcd-7598-406a-8cbf-504d4a3bac15" providerId="ADAL" clId="{ECD42228-5B96-4A72-B268-C46DF994E6B7}" dt="2024-02-06T23:36:48.704" v="97127" actId="20577"/>
          <ac:spMkLst>
            <pc:docMk/>
            <pc:sldMk cId="3016799779" sldId="1203"/>
            <ac:spMk id="2" creationId="{03FA1A32-5824-9985-5E41-2303E9375BAB}"/>
          </ac:spMkLst>
        </pc:spChg>
        <pc:spChg chg="mod ord">
          <ac:chgData name="Palit, Tapti" userId="dec6fbcd-7598-406a-8cbf-504d4a3bac15" providerId="ADAL" clId="{ECD42228-5B96-4A72-B268-C46DF994E6B7}" dt="2024-02-06T23:36:04.887" v="97018" actId="6264"/>
          <ac:spMkLst>
            <pc:docMk/>
            <pc:sldMk cId="3016799779" sldId="1203"/>
            <ac:spMk id="3" creationId="{127BBF0A-6E3B-2D59-5D1A-E68906BE4BFB}"/>
          </ac:spMkLst>
        </pc:spChg>
        <pc:spChg chg="mod ord">
          <ac:chgData name="Palit, Tapti" userId="dec6fbcd-7598-406a-8cbf-504d4a3bac15" providerId="ADAL" clId="{ECD42228-5B96-4A72-B268-C46DF994E6B7}" dt="2024-02-06T23:36:04.887" v="97018" actId="6264"/>
          <ac:spMkLst>
            <pc:docMk/>
            <pc:sldMk cId="3016799779" sldId="1203"/>
            <ac:spMk id="4" creationId="{4DBE763C-14BB-29D9-D508-93501698A4B1}"/>
          </ac:spMkLst>
        </pc:spChg>
        <pc:spChg chg="mod ord">
          <ac:chgData name="Palit, Tapti" userId="dec6fbcd-7598-406a-8cbf-504d4a3bac15" providerId="ADAL" clId="{ECD42228-5B96-4A72-B268-C46DF994E6B7}" dt="2024-02-06T23:41:11.257" v="97249" actId="20577"/>
          <ac:spMkLst>
            <pc:docMk/>
            <pc:sldMk cId="3016799779" sldId="1203"/>
            <ac:spMk id="9" creationId="{AEF08731-08B1-355C-F7E1-FE8A0C51368E}"/>
          </ac:spMkLst>
        </pc:spChg>
        <pc:spChg chg="add del mod">
          <ac:chgData name="Palit, Tapti" userId="dec6fbcd-7598-406a-8cbf-504d4a3bac15" providerId="ADAL" clId="{ECD42228-5B96-4A72-B268-C46DF994E6B7}" dt="2024-02-06T23:36:04.887" v="97018" actId="6264"/>
          <ac:spMkLst>
            <pc:docMk/>
            <pc:sldMk cId="3016799779" sldId="1203"/>
            <ac:spMk id="10" creationId="{C8AAF78C-37C3-CBC7-1C58-4F86ED38C5A9}"/>
          </ac:spMkLst>
        </pc:spChg>
        <pc:spChg chg="add del mod">
          <ac:chgData name="Palit, Tapti" userId="dec6fbcd-7598-406a-8cbf-504d4a3bac15" providerId="ADAL" clId="{ECD42228-5B96-4A72-B268-C46DF994E6B7}" dt="2024-02-06T23:36:04.887" v="97018" actId="6264"/>
          <ac:spMkLst>
            <pc:docMk/>
            <pc:sldMk cId="3016799779" sldId="1203"/>
            <ac:spMk id="11" creationId="{46223EAD-C13B-5A51-5B94-3224EC71AA3E}"/>
          </ac:spMkLst>
        </pc:spChg>
        <pc:spChg chg="add del mod">
          <ac:chgData name="Palit, Tapti" userId="dec6fbcd-7598-406a-8cbf-504d4a3bac15" providerId="ADAL" clId="{ECD42228-5B96-4A72-B268-C46DF994E6B7}" dt="2024-02-06T23:36:04.887" v="97018" actId="6264"/>
          <ac:spMkLst>
            <pc:docMk/>
            <pc:sldMk cId="3016799779" sldId="1203"/>
            <ac:spMk id="12" creationId="{9174CFF4-8A8A-D273-03B7-AFB10A13C148}"/>
          </ac:spMkLst>
        </pc:spChg>
        <pc:spChg chg="add del mod">
          <ac:chgData name="Palit, Tapti" userId="dec6fbcd-7598-406a-8cbf-504d4a3bac15" providerId="ADAL" clId="{ECD42228-5B96-4A72-B268-C46DF994E6B7}" dt="2024-02-06T23:36:04.887" v="97018" actId="6264"/>
          <ac:spMkLst>
            <pc:docMk/>
            <pc:sldMk cId="3016799779" sldId="1203"/>
            <ac:spMk id="13" creationId="{0BDA6C4A-B029-D7C0-34ED-9593DCDF1B5F}"/>
          </ac:spMkLst>
        </pc:spChg>
        <pc:spChg chg="mod">
          <ac:chgData name="Palit, Tapti" userId="dec6fbcd-7598-406a-8cbf-504d4a3bac15" providerId="ADAL" clId="{ECD42228-5B96-4A72-B268-C46DF994E6B7}" dt="2024-02-07T01:08:42.083" v="98716" actId="164"/>
          <ac:spMkLst>
            <pc:docMk/>
            <pc:sldMk cId="3016799779" sldId="1203"/>
            <ac:spMk id="43" creationId="{AEFF050B-22BB-D019-B966-30BCFFC8C78A}"/>
          </ac:spMkLst>
        </pc:spChg>
        <pc:spChg chg="mod">
          <ac:chgData name="Palit, Tapti" userId="dec6fbcd-7598-406a-8cbf-504d4a3bac15" providerId="ADAL" clId="{ECD42228-5B96-4A72-B268-C46DF994E6B7}" dt="2024-02-07T01:08:42.083" v="98716" actId="164"/>
          <ac:spMkLst>
            <pc:docMk/>
            <pc:sldMk cId="3016799779" sldId="1203"/>
            <ac:spMk id="46" creationId="{09FEF288-2E6A-CF9C-DC43-79F9BF795829}"/>
          </ac:spMkLst>
        </pc:spChg>
        <pc:grpChg chg="add mod">
          <ac:chgData name="Palit, Tapti" userId="dec6fbcd-7598-406a-8cbf-504d4a3bac15" providerId="ADAL" clId="{ECD42228-5B96-4A72-B268-C46DF994E6B7}" dt="2024-02-07T01:08:42.083" v="98716" actId="164"/>
          <ac:grpSpMkLst>
            <pc:docMk/>
            <pc:sldMk cId="3016799779" sldId="1203"/>
            <ac:grpSpMk id="10" creationId="{CB0189AE-148C-99C8-B0EE-C25BC7DFE27B}"/>
          </ac:grpSpMkLst>
        </pc:grpChg>
        <pc:picChg chg="mod">
          <ac:chgData name="Palit, Tapti" userId="dec6fbcd-7598-406a-8cbf-504d4a3bac15" providerId="ADAL" clId="{ECD42228-5B96-4A72-B268-C46DF994E6B7}" dt="2024-02-07T01:08:35.905" v="98715" actId="1076"/>
          <ac:picMkLst>
            <pc:docMk/>
            <pc:sldMk cId="3016799779" sldId="1203"/>
            <ac:picMk id="5" creationId="{722B97B6-8EFE-8DD5-36EC-499E04D9CEFD}"/>
          </ac:picMkLst>
        </pc:picChg>
        <pc:picChg chg="mod">
          <ac:chgData name="Palit, Tapti" userId="dec6fbcd-7598-406a-8cbf-504d4a3bac15" providerId="ADAL" clId="{ECD42228-5B96-4A72-B268-C46DF994E6B7}" dt="2024-02-07T01:08:42.083" v="98716" actId="164"/>
          <ac:picMkLst>
            <pc:docMk/>
            <pc:sldMk cId="3016799779" sldId="1203"/>
            <ac:picMk id="20" creationId="{9FC79036-51C6-410C-75BE-9CFFD374C15B}"/>
          </ac:picMkLst>
        </pc:picChg>
        <pc:picChg chg="mod">
          <ac:chgData name="Palit, Tapti" userId="dec6fbcd-7598-406a-8cbf-504d4a3bac15" providerId="ADAL" clId="{ECD42228-5B96-4A72-B268-C46DF994E6B7}" dt="2024-02-07T01:08:42.083" v="98716" actId="164"/>
          <ac:picMkLst>
            <pc:docMk/>
            <pc:sldMk cId="3016799779" sldId="1203"/>
            <ac:picMk id="21" creationId="{DC965327-19CC-3E45-3F09-B31D9E214B9E}"/>
          </ac:picMkLst>
        </pc:picChg>
        <pc:picChg chg="mod">
          <ac:chgData name="Palit, Tapti" userId="dec6fbcd-7598-406a-8cbf-504d4a3bac15" providerId="ADAL" clId="{ECD42228-5B96-4A72-B268-C46DF994E6B7}" dt="2024-02-07T01:08:42.083" v="98716" actId="164"/>
          <ac:picMkLst>
            <pc:docMk/>
            <pc:sldMk cId="3016799779" sldId="1203"/>
            <ac:picMk id="22" creationId="{C8031E95-90E9-83C4-2BC2-7895C19B270E}"/>
          </ac:picMkLst>
        </pc:picChg>
        <pc:picChg chg="mod">
          <ac:chgData name="Palit, Tapti" userId="dec6fbcd-7598-406a-8cbf-504d4a3bac15" providerId="ADAL" clId="{ECD42228-5B96-4A72-B268-C46DF994E6B7}" dt="2024-02-07T01:08:42.083" v="98716" actId="164"/>
          <ac:picMkLst>
            <pc:docMk/>
            <pc:sldMk cId="3016799779" sldId="1203"/>
            <ac:picMk id="23" creationId="{656F6BC0-D807-644D-0E56-BEB296A059E5}"/>
          </ac:picMkLst>
        </pc:picChg>
        <pc:cxnChg chg="mod">
          <ac:chgData name="Palit, Tapti" userId="dec6fbcd-7598-406a-8cbf-504d4a3bac15" providerId="ADAL" clId="{ECD42228-5B96-4A72-B268-C46DF994E6B7}" dt="2024-02-07T01:08:42.083" v="98716" actId="164"/>
          <ac:cxnSpMkLst>
            <pc:docMk/>
            <pc:sldMk cId="3016799779" sldId="1203"/>
            <ac:cxnSpMk id="24" creationId="{F8093AFA-2178-0DC5-B0E8-F677F91417C8}"/>
          </ac:cxnSpMkLst>
        </pc:cxnChg>
        <pc:cxnChg chg="mod">
          <ac:chgData name="Palit, Tapti" userId="dec6fbcd-7598-406a-8cbf-504d4a3bac15" providerId="ADAL" clId="{ECD42228-5B96-4A72-B268-C46DF994E6B7}" dt="2024-02-07T01:08:42.083" v="98716" actId="164"/>
          <ac:cxnSpMkLst>
            <pc:docMk/>
            <pc:sldMk cId="3016799779" sldId="1203"/>
            <ac:cxnSpMk id="25" creationId="{DF720B9E-B9FF-8457-7842-35BD4E544A4B}"/>
          </ac:cxnSpMkLst>
        </pc:cxnChg>
        <pc:cxnChg chg="mod">
          <ac:chgData name="Palit, Tapti" userId="dec6fbcd-7598-406a-8cbf-504d4a3bac15" providerId="ADAL" clId="{ECD42228-5B96-4A72-B268-C46DF994E6B7}" dt="2024-02-07T01:08:42.083" v="98716" actId="164"/>
          <ac:cxnSpMkLst>
            <pc:docMk/>
            <pc:sldMk cId="3016799779" sldId="1203"/>
            <ac:cxnSpMk id="26" creationId="{7C6AC42D-7BD6-B9D1-6D0D-3386CC6D0D88}"/>
          </ac:cxnSpMkLst>
        </pc:cxnChg>
      </pc:sldChg>
      <pc:sldChg chg="add mod modShow">
        <pc:chgData name="Palit, Tapti" userId="dec6fbcd-7598-406a-8cbf-504d4a3bac15" providerId="ADAL" clId="{ECD42228-5B96-4A72-B268-C46DF994E6B7}" dt="2024-02-09T03:02:01.545" v="102895" actId="729"/>
        <pc:sldMkLst>
          <pc:docMk/>
          <pc:sldMk cId="3286660172" sldId="1203"/>
        </pc:sldMkLst>
      </pc:sldChg>
      <pc:sldChg chg="addSp delSp modSp add del mod ord modShow">
        <pc:chgData name="Palit, Tapti" userId="dec6fbcd-7598-406a-8cbf-504d4a3bac15" providerId="ADAL" clId="{ECD42228-5B96-4A72-B268-C46DF994E6B7}" dt="2024-02-07T01:13:55.108" v="98826" actId="47"/>
        <pc:sldMkLst>
          <pc:docMk/>
          <pc:sldMk cId="1504403626" sldId="1204"/>
        </pc:sldMkLst>
        <pc:spChg chg="mod">
          <ac:chgData name="Palit, Tapti" userId="dec6fbcd-7598-406a-8cbf-504d4a3bac15" providerId="ADAL" clId="{ECD42228-5B96-4A72-B268-C46DF994E6B7}" dt="2024-02-07T00:56:29.783" v="98553" actId="20577"/>
          <ac:spMkLst>
            <pc:docMk/>
            <pc:sldMk cId="1504403626" sldId="1204"/>
            <ac:spMk id="2" creationId="{0FE02A0C-FD5E-3D05-F3DE-141C8442AABF}"/>
          </ac:spMkLst>
        </pc:spChg>
        <pc:spChg chg="add del">
          <ac:chgData name="Palit, Tapti" userId="dec6fbcd-7598-406a-8cbf-504d4a3bac15" providerId="ADAL" clId="{ECD42228-5B96-4A72-B268-C46DF994E6B7}" dt="2024-02-07T00:56:57.787" v="98560" actId="21"/>
          <ac:spMkLst>
            <pc:docMk/>
            <pc:sldMk cId="1504403626" sldId="1204"/>
            <ac:spMk id="29" creationId="{4B15FEB8-B604-5BF9-198A-2829C7240FC5}"/>
          </ac:spMkLst>
        </pc:spChg>
        <pc:spChg chg="add del">
          <ac:chgData name="Palit, Tapti" userId="dec6fbcd-7598-406a-8cbf-504d4a3bac15" providerId="ADAL" clId="{ECD42228-5B96-4A72-B268-C46DF994E6B7}" dt="2024-02-07T00:57:29.618" v="98565" actId="21"/>
          <ac:spMkLst>
            <pc:docMk/>
            <pc:sldMk cId="1504403626" sldId="1204"/>
            <ac:spMk id="31" creationId="{146611FA-95AD-AAC0-6C2A-E0D47F1A30EA}"/>
          </ac:spMkLst>
        </pc:spChg>
        <pc:spChg chg="mod">
          <ac:chgData name="Palit, Tapti" userId="dec6fbcd-7598-406a-8cbf-504d4a3bac15" providerId="ADAL" clId="{ECD42228-5B96-4A72-B268-C46DF994E6B7}" dt="2024-02-07T00:57:26.110" v="98563" actId="1076"/>
          <ac:spMkLst>
            <pc:docMk/>
            <pc:sldMk cId="1504403626" sldId="1204"/>
            <ac:spMk id="33" creationId="{166FBCE8-EAD0-29F9-B62E-B51B2CF815DF}"/>
          </ac:spMkLst>
        </pc:spChg>
        <pc:grpChg chg="add del">
          <ac:chgData name="Palit, Tapti" userId="dec6fbcd-7598-406a-8cbf-504d4a3bac15" providerId="ADAL" clId="{ECD42228-5B96-4A72-B268-C46DF994E6B7}" dt="2024-02-07T00:57:29.618" v="98565" actId="21"/>
          <ac:grpSpMkLst>
            <pc:docMk/>
            <pc:sldMk cId="1504403626" sldId="1204"/>
            <ac:grpSpMk id="11" creationId="{0288ABAE-FA58-2B71-9E63-000F082B35EA}"/>
          </ac:grpSpMkLst>
        </pc:grpChg>
        <pc:grpChg chg="mod">
          <ac:chgData name="Palit, Tapti" userId="dec6fbcd-7598-406a-8cbf-504d4a3bac15" providerId="ADAL" clId="{ECD42228-5B96-4A72-B268-C46DF994E6B7}" dt="2024-02-07T01:03:18.331" v="98655" actId="571"/>
          <ac:grpSpMkLst>
            <pc:docMk/>
            <pc:sldMk cId="1504403626" sldId="1204"/>
            <ac:grpSpMk id="50" creationId="{170CFD6D-75D9-2039-864F-DE3F6E30F800}"/>
          </ac:grpSpMkLst>
        </pc:grpChg>
        <pc:picChg chg="add mod">
          <ac:chgData name="Palit, Tapti" userId="dec6fbcd-7598-406a-8cbf-504d4a3bac15" providerId="ADAL" clId="{ECD42228-5B96-4A72-B268-C46DF994E6B7}" dt="2024-02-07T01:03:18.331" v="98655" actId="571"/>
          <ac:picMkLst>
            <pc:docMk/>
            <pc:sldMk cId="1504403626" sldId="1204"/>
            <ac:picMk id="20" creationId="{4B2C3759-C1E4-1F0B-8EF7-030D2BC6AEF0}"/>
          </ac:picMkLst>
        </pc:picChg>
        <pc:picChg chg="add mod">
          <ac:chgData name="Palit, Tapti" userId="dec6fbcd-7598-406a-8cbf-504d4a3bac15" providerId="ADAL" clId="{ECD42228-5B96-4A72-B268-C46DF994E6B7}" dt="2024-02-07T01:03:18.331" v="98655" actId="571"/>
          <ac:picMkLst>
            <pc:docMk/>
            <pc:sldMk cId="1504403626" sldId="1204"/>
            <ac:picMk id="21" creationId="{6F1C65F6-BC9D-332B-AE5D-D079E4A615F6}"/>
          </ac:picMkLst>
        </pc:picChg>
        <pc:picChg chg="mod">
          <ac:chgData name="Palit, Tapti" userId="dec6fbcd-7598-406a-8cbf-504d4a3bac15" providerId="ADAL" clId="{ECD42228-5B96-4A72-B268-C46DF994E6B7}" dt="2024-02-07T01:03:18.331" v="98655" actId="571"/>
          <ac:picMkLst>
            <pc:docMk/>
            <pc:sldMk cId="1504403626" sldId="1204"/>
            <ac:picMk id="37" creationId="{9F83617B-5334-BBB3-C358-E6CD447D27DB}"/>
          </ac:picMkLst>
        </pc:picChg>
        <pc:picChg chg="mod">
          <ac:chgData name="Palit, Tapti" userId="dec6fbcd-7598-406a-8cbf-504d4a3bac15" providerId="ADAL" clId="{ECD42228-5B96-4A72-B268-C46DF994E6B7}" dt="2024-02-07T01:03:18.331" v="98655" actId="571"/>
          <ac:picMkLst>
            <pc:docMk/>
            <pc:sldMk cId="1504403626" sldId="1204"/>
            <ac:picMk id="3074" creationId="{0FBB0FF4-2CDA-C1DF-2F05-335587B92FA2}"/>
          </ac:picMkLst>
        </pc:picChg>
        <pc:cxnChg chg="add mod">
          <ac:chgData name="Palit, Tapti" userId="dec6fbcd-7598-406a-8cbf-504d4a3bac15" providerId="ADAL" clId="{ECD42228-5B96-4A72-B268-C46DF994E6B7}" dt="2024-02-07T01:03:18.331" v="98655" actId="571"/>
          <ac:cxnSpMkLst>
            <pc:docMk/>
            <pc:sldMk cId="1504403626" sldId="1204"/>
            <ac:cxnSpMk id="22" creationId="{09F3BFE7-40DC-0934-9C5A-C6CDB1267FD8}"/>
          </ac:cxnSpMkLst>
        </pc:cxnChg>
        <pc:cxnChg chg="mod">
          <ac:chgData name="Palit, Tapti" userId="dec6fbcd-7598-406a-8cbf-504d4a3bac15" providerId="ADAL" clId="{ECD42228-5B96-4A72-B268-C46DF994E6B7}" dt="2024-02-07T01:03:18.331" v="98655" actId="571"/>
          <ac:cxnSpMkLst>
            <pc:docMk/>
            <pc:sldMk cId="1504403626" sldId="1204"/>
            <ac:cxnSpMk id="38" creationId="{03E7F8A5-7CDA-20CA-18B6-18B34738F416}"/>
          </ac:cxnSpMkLst>
        </pc:cxnChg>
      </pc:sldChg>
      <pc:sldChg chg="addSp delSp modSp new mod ord delAnim modAnim modCm modNotesTx">
        <pc:chgData name="Palit, Tapti" userId="dec6fbcd-7598-406a-8cbf-504d4a3bac15" providerId="ADAL" clId="{ECD42228-5B96-4A72-B268-C46DF994E6B7}" dt="2024-02-13T04:15:54.796" v="115351"/>
        <pc:sldMkLst>
          <pc:docMk/>
          <pc:sldMk cId="1398096310" sldId="1205"/>
        </pc:sldMkLst>
        <pc:spChg chg="add del">
          <ac:chgData name="Palit, Tapti" userId="dec6fbcd-7598-406a-8cbf-504d4a3bac15" providerId="ADAL" clId="{ECD42228-5B96-4A72-B268-C46DF994E6B7}" dt="2024-02-07T00:15:42.435" v="97276" actId="3680"/>
          <ac:spMkLst>
            <pc:docMk/>
            <pc:sldMk cId="1398096310" sldId="1205"/>
            <ac:spMk id="2" creationId="{C9722E7A-A97A-F525-3DFA-1A0BA7DBC0B9}"/>
          </ac:spMkLst>
        </pc:spChg>
        <pc:spChg chg="mod">
          <ac:chgData name="Palit, Tapti" userId="dec6fbcd-7598-406a-8cbf-504d4a3bac15" providerId="ADAL" clId="{ECD42228-5B96-4A72-B268-C46DF994E6B7}" dt="2024-02-07T00:08:37.641" v="97265" actId="20577"/>
          <ac:spMkLst>
            <pc:docMk/>
            <pc:sldMk cId="1398096310" sldId="1205"/>
            <ac:spMk id="3" creationId="{FC7EDE75-A6E7-44C0-D017-1EF23D2231B7}"/>
          </ac:spMkLst>
        </pc:spChg>
        <pc:spChg chg="add del mod">
          <ac:chgData name="Palit, Tapti" userId="dec6fbcd-7598-406a-8cbf-504d4a3bac15" providerId="ADAL" clId="{ECD42228-5B96-4A72-B268-C46DF994E6B7}" dt="2024-02-11T18:26:56.113" v="112295" actId="478"/>
          <ac:spMkLst>
            <pc:docMk/>
            <pc:sldMk cId="1398096310" sldId="1205"/>
            <ac:spMk id="4" creationId="{0F2EA7BF-889E-C05C-5845-5ABD5365E7AD}"/>
          </ac:spMkLst>
        </pc:spChg>
        <pc:spChg chg="add mod">
          <ac:chgData name="Palit, Tapti" userId="dec6fbcd-7598-406a-8cbf-504d4a3bac15" providerId="ADAL" clId="{ECD42228-5B96-4A72-B268-C46DF994E6B7}" dt="2024-02-13T02:51:28.915" v="114140" actId="207"/>
          <ac:spMkLst>
            <pc:docMk/>
            <pc:sldMk cId="1398096310" sldId="1205"/>
            <ac:spMk id="4" creationId="{52BE84B2-FF14-A3F4-DCCE-A0C895539F98}"/>
          </ac:spMkLst>
        </pc:spChg>
        <pc:spChg chg="add del mod">
          <ac:chgData name="Palit, Tapti" userId="dec6fbcd-7598-406a-8cbf-504d4a3bac15" providerId="ADAL" clId="{ECD42228-5B96-4A72-B268-C46DF994E6B7}" dt="2024-02-08T23:27:46.352" v="101297" actId="478"/>
          <ac:spMkLst>
            <pc:docMk/>
            <pc:sldMk cId="1398096310" sldId="1205"/>
            <ac:spMk id="4" creationId="{9D18E6BA-FE80-3049-9FB2-1FA28628F521}"/>
          </ac:spMkLst>
        </pc:spChg>
        <pc:spChg chg="add del mod">
          <ac:chgData name="Palit, Tapti" userId="dec6fbcd-7598-406a-8cbf-504d4a3bac15" providerId="ADAL" clId="{ECD42228-5B96-4A72-B268-C46DF994E6B7}" dt="2024-02-12T20:24:03.332" v="113052" actId="478"/>
          <ac:spMkLst>
            <pc:docMk/>
            <pc:sldMk cId="1398096310" sldId="1205"/>
            <ac:spMk id="7" creationId="{ACC402D8-5916-9791-B2FC-6889069D91D9}"/>
          </ac:spMkLst>
        </pc:spChg>
        <pc:spChg chg="add del mod">
          <ac:chgData name="Palit, Tapti" userId="dec6fbcd-7598-406a-8cbf-504d4a3bac15" providerId="ADAL" clId="{ECD42228-5B96-4A72-B268-C46DF994E6B7}" dt="2024-02-12T20:24:10.748" v="113055" actId="478"/>
          <ac:spMkLst>
            <pc:docMk/>
            <pc:sldMk cId="1398096310" sldId="1205"/>
            <ac:spMk id="9" creationId="{25CB8286-4C89-6ADE-A49D-31827C4E5521}"/>
          </ac:spMkLst>
        </pc:spChg>
        <pc:spChg chg="add del mod">
          <ac:chgData name="Palit, Tapti" userId="dec6fbcd-7598-406a-8cbf-504d4a3bac15" providerId="ADAL" clId="{ECD42228-5B96-4A72-B268-C46DF994E6B7}" dt="2024-02-12T20:24:10.748" v="113055" actId="478"/>
          <ac:spMkLst>
            <pc:docMk/>
            <pc:sldMk cId="1398096310" sldId="1205"/>
            <ac:spMk id="10" creationId="{A5F22E1C-45A8-0BAC-3C2D-13CE996C7931}"/>
          </ac:spMkLst>
        </pc:spChg>
        <pc:spChg chg="add del mod">
          <ac:chgData name="Palit, Tapti" userId="dec6fbcd-7598-406a-8cbf-504d4a3bac15" providerId="ADAL" clId="{ECD42228-5B96-4A72-B268-C46DF994E6B7}" dt="2024-02-12T20:24:03.332" v="113052" actId="478"/>
          <ac:spMkLst>
            <pc:docMk/>
            <pc:sldMk cId="1398096310" sldId="1205"/>
            <ac:spMk id="11" creationId="{ECBF5772-AE88-C516-4A05-05344DC66CF9}"/>
          </ac:spMkLst>
        </pc:spChg>
        <pc:spChg chg="add del mod">
          <ac:chgData name="Palit, Tapti" userId="dec6fbcd-7598-406a-8cbf-504d4a3bac15" providerId="ADAL" clId="{ECD42228-5B96-4A72-B268-C46DF994E6B7}" dt="2024-02-12T20:24:04.720" v="113053" actId="478"/>
          <ac:spMkLst>
            <pc:docMk/>
            <pc:sldMk cId="1398096310" sldId="1205"/>
            <ac:spMk id="12" creationId="{8491E948-8CEF-0BCC-087B-C1506B64E388}"/>
          </ac:spMkLst>
        </pc:spChg>
        <pc:spChg chg="add del mod">
          <ac:chgData name="Palit, Tapti" userId="dec6fbcd-7598-406a-8cbf-504d4a3bac15" providerId="ADAL" clId="{ECD42228-5B96-4A72-B268-C46DF994E6B7}" dt="2024-02-08T23:33:30.788" v="101324" actId="478"/>
          <ac:spMkLst>
            <pc:docMk/>
            <pc:sldMk cId="1398096310" sldId="1205"/>
            <ac:spMk id="13" creationId="{8EC49839-5387-7E00-6DF5-284E9295BA68}"/>
          </ac:spMkLst>
        </pc:spChg>
        <pc:spChg chg="add del mod">
          <ac:chgData name="Palit, Tapti" userId="dec6fbcd-7598-406a-8cbf-504d4a3bac15" providerId="ADAL" clId="{ECD42228-5B96-4A72-B268-C46DF994E6B7}" dt="2024-02-08T23:32:42.419" v="101318" actId="478"/>
          <ac:spMkLst>
            <pc:docMk/>
            <pc:sldMk cId="1398096310" sldId="1205"/>
            <ac:spMk id="14" creationId="{4F5AC6D7-5839-BB6A-EFA4-DD779F52B10E}"/>
          </ac:spMkLst>
        </pc:spChg>
        <pc:spChg chg="add mod ord">
          <ac:chgData name="Palit, Tapti" userId="dec6fbcd-7598-406a-8cbf-504d4a3bac15" providerId="ADAL" clId="{ECD42228-5B96-4A72-B268-C46DF994E6B7}" dt="2024-02-13T02:51:29.718" v="114141" actId="166"/>
          <ac:spMkLst>
            <pc:docMk/>
            <pc:sldMk cId="1398096310" sldId="1205"/>
            <ac:spMk id="14" creationId="{CA5E1F40-B885-0DED-E3AD-6D2C23D2BCE8}"/>
          </ac:spMkLst>
        </pc:spChg>
        <pc:spChg chg="add mod ord">
          <ac:chgData name="Palit, Tapti" userId="dec6fbcd-7598-406a-8cbf-504d4a3bac15" providerId="ADAL" clId="{ECD42228-5B96-4A72-B268-C46DF994E6B7}" dt="2024-02-13T04:15:23.856" v="115343" actId="166"/>
          <ac:spMkLst>
            <pc:docMk/>
            <pc:sldMk cId="1398096310" sldId="1205"/>
            <ac:spMk id="15" creationId="{D6CD26EE-3A40-9D38-6531-564253BCA4CB}"/>
          </ac:spMkLst>
        </pc:spChg>
        <pc:spChg chg="add del mod">
          <ac:chgData name="Palit, Tapti" userId="dec6fbcd-7598-406a-8cbf-504d4a3bac15" providerId="ADAL" clId="{ECD42228-5B96-4A72-B268-C46DF994E6B7}" dt="2024-02-08T23:32:34.234" v="101314" actId="478"/>
          <ac:spMkLst>
            <pc:docMk/>
            <pc:sldMk cId="1398096310" sldId="1205"/>
            <ac:spMk id="15" creationId="{DE478125-0D75-01AA-E798-FE471BDE29FA}"/>
          </ac:spMkLst>
        </pc:spChg>
        <pc:spChg chg="add del mod">
          <ac:chgData name="Palit, Tapti" userId="dec6fbcd-7598-406a-8cbf-504d4a3bac15" providerId="ADAL" clId="{ECD42228-5B96-4A72-B268-C46DF994E6B7}" dt="2024-02-12T20:24:14.844" v="113057" actId="478"/>
          <ac:spMkLst>
            <pc:docMk/>
            <pc:sldMk cId="1398096310" sldId="1205"/>
            <ac:spMk id="16" creationId="{AECE0635-5768-B427-227A-35221EEF6928}"/>
          </ac:spMkLst>
        </pc:spChg>
        <pc:spChg chg="add del mod">
          <ac:chgData name="Palit, Tapti" userId="dec6fbcd-7598-406a-8cbf-504d4a3bac15" providerId="ADAL" clId="{ECD42228-5B96-4A72-B268-C46DF994E6B7}" dt="2024-02-12T20:24:16.496" v="113058" actId="478"/>
          <ac:spMkLst>
            <pc:docMk/>
            <pc:sldMk cId="1398096310" sldId="1205"/>
            <ac:spMk id="17" creationId="{9966EED1-26CB-3789-DC59-2ED369FFF0C5}"/>
          </ac:spMkLst>
        </pc:spChg>
        <pc:spChg chg="add del mod">
          <ac:chgData name="Palit, Tapti" userId="dec6fbcd-7598-406a-8cbf-504d4a3bac15" providerId="ADAL" clId="{ECD42228-5B96-4A72-B268-C46DF994E6B7}" dt="2024-02-12T20:24:03.332" v="113052" actId="478"/>
          <ac:spMkLst>
            <pc:docMk/>
            <pc:sldMk cId="1398096310" sldId="1205"/>
            <ac:spMk id="18" creationId="{8C784AD8-11BC-ECDA-7E14-BA8E0099A01D}"/>
          </ac:spMkLst>
        </pc:spChg>
        <pc:spChg chg="add del mod">
          <ac:chgData name="Palit, Tapti" userId="dec6fbcd-7598-406a-8cbf-504d4a3bac15" providerId="ADAL" clId="{ECD42228-5B96-4A72-B268-C46DF994E6B7}" dt="2024-02-12T20:24:18.252" v="113059" actId="478"/>
          <ac:spMkLst>
            <pc:docMk/>
            <pc:sldMk cId="1398096310" sldId="1205"/>
            <ac:spMk id="19" creationId="{C318A696-3607-6DD7-D21F-09FE1A5F87BA}"/>
          </ac:spMkLst>
        </pc:spChg>
        <pc:spChg chg="add mod">
          <ac:chgData name="Palit, Tapti" userId="dec6fbcd-7598-406a-8cbf-504d4a3bac15" providerId="ADAL" clId="{ECD42228-5B96-4A72-B268-C46DF994E6B7}" dt="2024-02-08T23:35:56.810" v="101339"/>
          <ac:spMkLst>
            <pc:docMk/>
            <pc:sldMk cId="1398096310" sldId="1205"/>
            <ac:spMk id="20" creationId="{F64DB693-0070-A90D-498A-FC884A67695B}"/>
          </ac:spMkLst>
        </pc:spChg>
        <pc:spChg chg="add del mod">
          <ac:chgData name="Palit, Tapti" userId="dec6fbcd-7598-406a-8cbf-504d4a3bac15" providerId="ADAL" clId="{ECD42228-5B96-4A72-B268-C46DF994E6B7}" dt="2024-02-12T20:23:40.650" v="113050" actId="478"/>
          <ac:spMkLst>
            <pc:docMk/>
            <pc:sldMk cId="1398096310" sldId="1205"/>
            <ac:spMk id="22" creationId="{E44B6495-E255-8748-8F92-B282729F5E6B}"/>
          </ac:spMkLst>
        </pc:spChg>
        <pc:spChg chg="add del mod">
          <ac:chgData name="Palit, Tapti" userId="dec6fbcd-7598-406a-8cbf-504d4a3bac15" providerId="ADAL" clId="{ECD42228-5B96-4A72-B268-C46DF994E6B7}" dt="2024-02-12T20:23:47.572" v="113051" actId="478"/>
          <ac:spMkLst>
            <pc:docMk/>
            <pc:sldMk cId="1398096310" sldId="1205"/>
            <ac:spMk id="23" creationId="{0B157FDE-7B2E-4789-EADB-1073E85B2805}"/>
          </ac:spMkLst>
        </pc:spChg>
        <pc:spChg chg="add del mod">
          <ac:chgData name="Palit, Tapti" userId="dec6fbcd-7598-406a-8cbf-504d4a3bac15" providerId="ADAL" clId="{ECD42228-5B96-4A72-B268-C46DF994E6B7}" dt="2024-02-12T20:24:03.332" v="113052" actId="478"/>
          <ac:spMkLst>
            <pc:docMk/>
            <pc:sldMk cId="1398096310" sldId="1205"/>
            <ac:spMk id="25" creationId="{EBF49C80-FA2C-53AA-02B7-B0836FE2FA1D}"/>
          </ac:spMkLst>
        </pc:spChg>
        <pc:spChg chg="add mod">
          <ac:chgData name="Palit, Tapti" userId="dec6fbcd-7598-406a-8cbf-504d4a3bac15" providerId="ADAL" clId="{ECD42228-5B96-4A72-B268-C46DF994E6B7}" dt="2024-02-12T20:38:35.302" v="113252" actId="1076"/>
          <ac:spMkLst>
            <pc:docMk/>
            <pc:sldMk cId="1398096310" sldId="1205"/>
            <ac:spMk id="28" creationId="{36C2AFDC-B4B2-5992-640A-9D8733ACE4B5}"/>
          </ac:spMkLst>
        </pc:spChg>
        <pc:spChg chg="add mod topLvl">
          <ac:chgData name="Palit, Tapti" userId="dec6fbcd-7598-406a-8cbf-504d4a3bac15" providerId="ADAL" clId="{ECD42228-5B96-4A72-B268-C46DF994E6B7}" dt="2024-02-12T20:47:01.620" v="113441" actId="14100"/>
          <ac:spMkLst>
            <pc:docMk/>
            <pc:sldMk cId="1398096310" sldId="1205"/>
            <ac:spMk id="29" creationId="{46EF52ED-F56D-099A-5AEB-EA78A73181D8}"/>
          </ac:spMkLst>
        </pc:spChg>
        <pc:spChg chg="add del mod topLvl">
          <ac:chgData name="Palit, Tapti" userId="dec6fbcd-7598-406a-8cbf-504d4a3bac15" providerId="ADAL" clId="{ECD42228-5B96-4A72-B268-C46DF994E6B7}" dt="2024-02-12T20:37:01.067" v="113243" actId="478"/>
          <ac:spMkLst>
            <pc:docMk/>
            <pc:sldMk cId="1398096310" sldId="1205"/>
            <ac:spMk id="30" creationId="{6717DC82-BCD5-90B2-F15D-3C4F8828A6F9}"/>
          </ac:spMkLst>
        </pc:spChg>
        <pc:spChg chg="add mod">
          <ac:chgData name="Palit, Tapti" userId="dec6fbcd-7598-406a-8cbf-504d4a3bac15" providerId="ADAL" clId="{ECD42228-5B96-4A72-B268-C46DF994E6B7}" dt="2024-02-12T20:47:32.476" v="113445" actId="164"/>
          <ac:spMkLst>
            <pc:docMk/>
            <pc:sldMk cId="1398096310" sldId="1205"/>
            <ac:spMk id="37" creationId="{1CA26251-1471-8A20-9E6B-916F2D952860}"/>
          </ac:spMkLst>
        </pc:spChg>
        <pc:spChg chg="add mod ord">
          <ac:chgData name="Palit, Tapti" userId="dec6fbcd-7598-406a-8cbf-504d4a3bac15" providerId="ADAL" clId="{ECD42228-5B96-4A72-B268-C46DF994E6B7}" dt="2024-02-13T04:15:41.167" v="115350" actId="167"/>
          <ac:spMkLst>
            <pc:docMk/>
            <pc:sldMk cId="1398096310" sldId="1205"/>
            <ac:spMk id="40" creationId="{6CE11216-EDEB-D403-C593-63556AFCA6C6}"/>
          </ac:spMkLst>
        </pc:spChg>
        <pc:grpChg chg="add del mod">
          <ac:chgData name="Palit, Tapti" userId="dec6fbcd-7598-406a-8cbf-504d4a3bac15" providerId="ADAL" clId="{ECD42228-5B96-4A72-B268-C46DF994E6B7}" dt="2024-02-12T20:37:01.067" v="113243" actId="478"/>
          <ac:grpSpMkLst>
            <pc:docMk/>
            <pc:sldMk cId="1398096310" sldId="1205"/>
            <ac:grpSpMk id="31" creationId="{E45A3589-1912-D4DA-2139-540C1E7E1546}"/>
          </ac:grpSpMkLst>
        </pc:grpChg>
        <pc:grpChg chg="add mod">
          <ac:chgData name="Palit, Tapti" userId="dec6fbcd-7598-406a-8cbf-504d4a3bac15" providerId="ADAL" clId="{ECD42228-5B96-4A72-B268-C46DF994E6B7}" dt="2024-02-12T20:38:26.950" v="113249" actId="1076"/>
          <ac:grpSpMkLst>
            <pc:docMk/>
            <pc:sldMk cId="1398096310" sldId="1205"/>
            <ac:grpSpMk id="34" creationId="{7055EB7D-B32C-5A84-69FA-2A43B9FCFE67}"/>
          </ac:grpSpMkLst>
        </pc:grpChg>
        <pc:grpChg chg="add mod">
          <ac:chgData name="Palit, Tapti" userId="dec6fbcd-7598-406a-8cbf-504d4a3bac15" providerId="ADAL" clId="{ECD42228-5B96-4A72-B268-C46DF994E6B7}" dt="2024-02-13T02:51:08.945" v="114136" actId="166"/>
          <ac:grpSpMkLst>
            <pc:docMk/>
            <pc:sldMk cId="1398096310" sldId="1205"/>
            <ac:grpSpMk id="39" creationId="{65BB1717-874A-7ABA-78C3-E2E775A0BE45}"/>
          </ac:grpSpMkLst>
        </pc:grpChg>
        <pc:graphicFrameChg chg="add del mod ord modGraphic">
          <ac:chgData name="Palit, Tapti" userId="dec6fbcd-7598-406a-8cbf-504d4a3bac15" providerId="ADAL" clId="{ECD42228-5B96-4A72-B268-C46DF994E6B7}" dt="2024-02-07T00:14:18.252" v="97275" actId="3680"/>
          <ac:graphicFrameMkLst>
            <pc:docMk/>
            <pc:sldMk cId="1398096310" sldId="1205"/>
            <ac:graphicFrameMk id="6" creationId="{1D34A491-7E66-AE31-F5DA-23A7BB78B8F1}"/>
          </ac:graphicFrameMkLst>
        </pc:graphicFrameChg>
        <pc:graphicFrameChg chg="add del mod ord modGraphic">
          <ac:chgData name="Palit, Tapti" userId="dec6fbcd-7598-406a-8cbf-504d4a3bac15" providerId="ADAL" clId="{ECD42228-5B96-4A72-B268-C46DF994E6B7}" dt="2024-02-08T23:21:45.664" v="101228" actId="478"/>
          <ac:graphicFrameMkLst>
            <pc:docMk/>
            <pc:sldMk cId="1398096310" sldId="1205"/>
            <ac:graphicFrameMk id="7" creationId="{873BC080-4BD2-C392-BB49-71ABF032B989}"/>
          </ac:graphicFrameMkLst>
        </pc:graphicFrameChg>
        <pc:picChg chg="add del mod">
          <ac:chgData name="Palit, Tapti" userId="dec6fbcd-7598-406a-8cbf-504d4a3bac15" providerId="ADAL" clId="{ECD42228-5B96-4A72-B268-C46DF994E6B7}" dt="2024-02-07T00:24:57.461" v="97520" actId="478"/>
          <ac:picMkLst>
            <pc:docMk/>
            <pc:sldMk cId="1398096310" sldId="1205"/>
            <ac:picMk id="8" creationId="{FD47FDB6-91FE-CBD3-4016-6FAF5A0CFE26}"/>
          </ac:picMkLst>
        </pc:picChg>
        <pc:picChg chg="add mod">
          <ac:chgData name="Palit, Tapti" userId="dec6fbcd-7598-406a-8cbf-504d4a3bac15" providerId="ADAL" clId="{ECD42228-5B96-4A72-B268-C46DF994E6B7}" dt="2024-02-13T04:15:38.308" v="115348" actId="1076"/>
          <ac:picMkLst>
            <pc:docMk/>
            <pc:sldMk cId="1398096310" sldId="1205"/>
            <ac:picMk id="20" creationId="{9E8A2336-EF91-AC82-D6AD-AC128AFC92F7}"/>
          </ac:picMkLst>
        </pc:picChg>
        <pc:picChg chg="add del mod">
          <ac:chgData name="Palit, Tapti" userId="dec6fbcd-7598-406a-8cbf-504d4a3bac15" providerId="ADAL" clId="{ECD42228-5B96-4A72-B268-C46DF994E6B7}" dt="2024-02-12T20:26:45.686" v="113060" actId="478"/>
          <ac:picMkLst>
            <pc:docMk/>
            <pc:sldMk cId="1398096310" sldId="1205"/>
            <ac:picMk id="21" creationId="{57FFE535-ED88-29FE-C1F5-A085C74407FD}"/>
          </ac:picMkLst>
        </pc:picChg>
        <pc:picChg chg="add del mod">
          <ac:chgData name="Palit, Tapti" userId="dec6fbcd-7598-406a-8cbf-504d4a3bac15" providerId="ADAL" clId="{ECD42228-5B96-4A72-B268-C46DF994E6B7}" dt="2024-02-12T20:23:39.116" v="113049" actId="478"/>
          <ac:picMkLst>
            <pc:docMk/>
            <pc:sldMk cId="1398096310" sldId="1205"/>
            <ac:picMk id="24" creationId="{38239903-AA1A-26F6-8991-101FF382D59F}"/>
          </ac:picMkLst>
        </pc:picChg>
        <pc:picChg chg="add mod">
          <ac:chgData name="Palit, Tapti" userId="dec6fbcd-7598-406a-8cbf-504d4a3bac15" providerId="ADAL" clId="{ECD42228-5B96-4A72-B268-C46DF994E6B7}" dt="2024-02-12T20:38:26.950" v="113249" actId="1076"/>
          <ac:picMkLst>
            <pc:docMk/>
            <pc:sldMk cId="1398096310" sldId="1205"/>
            <ac:picMk id="26" creationId="{695A46EA-47EE-508D-5754-8358ED391190}"/>
          </ac:picMkLst>
        </pc:picChg>
        <pc:picChg chg="add mod">
          <ac:chgData name="Palit, Tapti" userId="dec6fbcd-7598-406a-8cbf-504d4a3bac15" providerId="ADAL" clId="{ECD42228-5B96-4A72-B268-C46DF994E6B7}" dt="2024-02-12T20:47:32.476" v="113445" actId="164"/>
          <ac:picMkLst>
            <pc:docMk/>
            <pc:sldMk cId="1398096310" sldId="1205"/>
            <ac:picMk id="32" creationId="{47597D07-F57D-3B4E-8E55-AFE4E1B57140}"/>
          </ac:picMkLst>
        </pc:picChg>
        <pc:picChg chg="add mod">
          <ac:chgData name="Palit, Tapti" userId="dec6fbcd-7598-406a-8cbf-504d4a3bac15" providerId="ADAL" clId="{ECD42228-5B96-4A72-B268-C46DF994E6B7}" dt="2024-02-13T02:51:08.945" v="114136" actId="166"/>
          <ac:picMkLst>
            <pc:docMk/>
            <pc:sldMk cId="1398096310" sldId="1205"/>
            <ac:picMk id="2050" creationId="{0EA428D6-6CA3-1F4E-A39D-2C51F2539D54}"/>
          </ac:picMkLst>
        </pc:picChg>
        <pc:picChg chg="add del mod">
          <ac:chgData name="Palit, Tapti" userId="dec6fbcd-7598-406a-8cbf-504d4a3bac15" providerId="ADAL" clId="{ECD42228-5B96-4A72-B268-C46DF994E6B7}" dt="2024-02-12T20:26:47.550" v="113061" actId="478"/>
          <ac:picMkLst>
            <pc:docMk/>
            <pc:sldMk cId="1398096310" sldId="1205"/>
            <ac:picMk id="2052" creationId="{8023B1B8-8ECB-E2E8-F1A9-791E1201A6ED}"/>
          </ac:picMkLst>
        </pc:picChg>
        <pc:picChg chg="add del mod">
          <ac:chgData name="Palit, Tapti" userId="dec6fbcd-7598-406a-8cbf-504d4a3bac15" providerId="ADAL" clId="{ECD42228-5B96-4A72-B268-C46DF994E6B7}" dt="2024-02-12T20:24:06.427" v="113054" actId="478"/>
          <ac:picMkLst>
            <pc:docMk/>
            <pc:sldMk cId="1398096310" sldId="1205"/>
            <ac:picMk id="2054" creationId="{A1550F1F-D4C6-604F-3839-2D812A42335E}"/>
          </ac:picMkLst>
        </pc:picChg>
        <pc:picChg chg="add del mod">
          <ac:chgData name="Palit, Tapti" userId="dec6fbcd-7598-406a-8cbf-504d4a3bac15" providerId="ADAL" clId="{ECD42228-5B96-4A72-B268-C46DF994E6B7}" dt="2024-02-12T20:24:13.223" v="113056" actId="478"/>
          <ac:picMkLst>
            <pc:docMk/>
            <pc:sldMk cId="1398096310" sldId="1205"/>
            <ac:picMk id="2056" creationId="{0835A589-862B-25F2-2B3E-3DE8F770D7B1}"/>
          </ac:picMkLst>
        </pc:picChg>
        <pc:cxnChg chg="add del mod">
          <ac:chgData name="Palit, Tapti" userId="dec6fbcd-7598-406a-8cbf-504d4a3bac15" providerId="ADAL" clId="{ECD42228-5B96-4A72-B268-C46DF994E6B7}" dt="2024-02-12T20:24:10.748" v="113055" actId="478"/>
          <ac:cxnSpMkLst>
            <pc:docMk/>
            <pc:sldMk cId="1398096310" sldId="1205"/>
            <ac:cxnSpMk id="8" creationId="{5C980207-1AB0-CC18-839A-3444CC128EBA}"/>
          </ac:cxnSpMkLst>
        </pc:cxnChg>
        <pc:cxnChg chg="add del mod">
          <ac:chgData name="Palit, Tapti" userId="dec6fbcd-7598-406a-8cbf-504d4a3bac15" providerId="ADAL" clId="{ECD42228-5B96-4A72-B268-C46DF994E6B7}" dt="2024-02-13T02:49:23.948" v="114104" actId="478"/>
          <ac:cxnSpMkLst>
            <pc:docMk/>
            <pc:sldMk cId="1398096310" sldId="1205"/>
            <ac:cxnSpMk id="13" creationId="{5FA9260B-15A3-37A6-8A25-7537690A2062}"/>
          </ac:cxnSpMkLst>
        </pc:cxnChg>
        <pc:cxnChg chg="add mod">
          <ac:chgData name="Palit, Tapti" userId="dec6fbcd-7598-406a-8cbf-504d4a3bac15" providerId="ADAL" clId="{ECD42228-5B96-4A72-B268-C46DF994E6B7}" dt="2024-02-12T20:47:01.620" v="113441" actId="14100"/>
          <ac:cxnSpMkLst>
            <pc:docMk/>
            <pc:sldMk cId="1398096310" sldId="1205"/>
            <ac:cxnSpMk id="27" creationId="{B558BB07-C857-8A66-85E2-4A3B32334061}"/>
          </ac:cxnSpMkLst>
        </pc:cxnChg>
        <pc:extLst>
          <p:ext xmlns:p="http://schemas.openxmlformats.org/presentationml/2006/main" uri="{D6D511B9-2390-475A-947B-AFAB55BFBCF1}">
            <pc226:cmChg xmlns:pc226="http://schemas.microsoft.com/office/powerpoint/2022/06/main/command" chg="">
              <pc226:chgData name="Palit, Tapti" userId="dec6fbcd-7598-406a-8cbf-504d4a3bac15" providerId="ADAL" clId="{ECD42228-5B96-4A72-B268-C46DF994E6B7}" dt="2024-02-09T00:02:44.002" v="101467"/>
              <pc2:cmMkLst xmlns:pc2="http://schemas.microsoft.com/office/powerpoint/2019/9/main/command">
                <pc:docMk/>
                <pc:sldMk cId="1398096310" sldId="1205"/>
                <pc2:cmMk id="{9561B0FA-505A-4F51-AADA-60D061BBCD03}"/>
              </pc2:cmMkLst>
              <pc226:cmRplyChg chg="add">
                <pc226:chgData name="Palit, Tapti" userId="dec6fbcd-7598-406a-8cbf-504d4a3bac15" providerId="ADAL" clId="{ECD42228-5B96-4A72-B268-C46DF994E6B7}" dt="2024-02-09T00:02:44.002" v="101467"/>
                <pc2:cmRplyMkLst xmlns:pc2="http://schemas.microsoft.com/office/powerpoint/2019/9/main/command">
                  <pc:docMk/>
                  <pc:sldMk cId="1398096310" sldId="1205"/>
                  <pc2:cmMk id="{9561B0FA-505A-4F51-AADA-60D061BBCD03}"/>
                  <pc2:cmRplyMk id="{65D5A9F5-905F-4754-9D21-7DC9B0BDC195}"/>
                </pc2:cmRplyMkLst>
              </pc226:cmRplyChg>
            </pc226:cmChg>
          </p:ext>
        </pc:extLst>
      </pc:sldChg>
      <pc:sldChg chg="modSp new del mod">
        <pc:chgData name="Palit, Tapti" userId="dec6fbcd-7598-406a-8cbf-504d4a3bac15" providerId="ADAL" clId="{ECD42228-5B96-4A72-B268-C46DF994E6B7}" dt="2024-02-07T00:40:25.780" v="98165" actId="47"/>
        <pc:sldMkLst>
          <pc:docMk/>
          <pc:sldMk cId="414741311" sldId="1206"/>
        </pc:sldMkLst>
        <pc:spChg chg="mod">
          <ac:chgData name="Palit, Tapti" userId="dec6fbcd-7598-406a-8cbf-504d4a3bac15" providerId="ADAL" clId="{ECD42228-5B96-4A72-B268-C46DF994E6B7}" dt="2024-02-07T00:40:16.209" v="98164" actId="20577"/>
          <ac:spMkLst>
            <pc:docMk/>
            <pc:sldMk cId="414741311" sldId="1206"/>
            <ac:spMk id="3" creationId="{8760BFFE-0591-A54B-D8A7-2E5CB041F133}"/>
          </ac:spMkLst>
        </pc:spChg>
      </pc:sldChg>
      <pc:sldChg chg="addSp modSp new del mod">
        <pc:chgData name="Palit, Tapti" userId="dec6fbcd-7598-406a-8cbf-504d4a3bac15" providerId="ADAL" clId="{ECD42228-5B96-4A72-B268-C46DF994E6B7}" dt="2024-02-07T00:46:05.951" v="98490" actId="47"/>
        <pc:sldMkLst>
          <pc:docMk/>
          <pc:sldMk cId="2422059033" sldId="1206"/>
        </pc:sldMkLst>
        <pc:spChg chg="mod">
          <ac:chgData name="Palit, Tapti" userId="dec6fbcd-7598-406a-8cbf-504d4a3bac15" providerId="ADAL" clId="{ECD42228-5B96-4A72-B268-C46DF994E6B7}" dt="2024-02-07T00:44:33.593" v="98474" actId="20577"/>
          <ac:spMkLst>
            <pc:docMk/>
            <pc:sldMk cId="2422059033" sldId="1206"/>
            <ac:spMk id="2" creationId="{5B1A144E-74AE-9376-F3A2-17E9CE92E7D5}"/>
          </ac:spMkLst>
        </pc:spChg>
        <pc:spChg chg="mod">
          <ac:chgData name="Palit, Tapti" userId="dec6fbcd-7598-406a-8cbf-504d4a3bac15" providerId="ADAL" clId="{ECD42228-5B96-4A72-B268-C46DF994E6B7}" dt="2024-02-07T00:40:50.176" v="98211" actId="20577"/>
          <ac:spMkLst>
            <pc:docMk/>
            <pc:sldMk cId="2422059033" sldId="1206"/>
            <ac:spMk id="3" creationId="{17B5D90D-DEEB-A5FF-21C5-5F4B07F64D0B}"/>
          </ac:spMkLst>
        </pc:spChg>
        <pc:spChg chg="add mod">
          <ac:chgData name="Palit, Tapti" userId="dec6fbcd-7598-406a-8cbf-504d4a3bac15" providerId="ADAL" clId="{ECD42228-5B96-4A72-B268-C46DF994E6B7}" dt="2024-02-07T00:45:32.448" v="98481" actId="2711"/>
          <ac:spMkLst>
            <pc:docMk/>
            <pc:sldMk cId="2422059033" sldId="1206"/>
            <ac:spMk id="5" creationId="{4244F101-8584-45D4-9ACE-999EE378FEB9}"/>
          </ac:spMkLst>
        </pc:spChg>
        <pc:spChg chg="add mod">
          <ac:chgData name="Palit, Tapti" userId="dec6fbcd-7598-406a-8cbf-504d4a3bac15" providerId="ADAL" clId="{ECD42228-5B96-4A72-B268-C46DF994E6B7}" dt="2024-02-07T00:45:48.043" v="98486" actId="20577"/>
          <ac:spMkLst>
            <pc:docMk/>
            <pc:sldMk cId="2422059033" sldId="1206"/>
            <ac:spMk id="6" creationId="{D68CDFD3-4C28-C608-425F-7BEF99C7F17E}"/>
          </ac:spMkLst>
        </pc:spChg>
        <pc:spChg chg="add mod">
          <ac:chgData name="Palit, Tapti" userId="dec6fbcd-7598-406a-8cbf-504d4a3bac15" providerId="ADAL" clId="{ECD42228-5B96-4A72-B268-C46DF994E6B7}" dt="2024-02-07T00:45:49.650" v="98487" actId="20577"/>
          <ac:spMkLst>
            <pc:docMk/>
            <pc:sldMk cId="2422059033" sldId="1206"/>
            <ac:spMk id="7" creationId="{6F68DAD5-EE76-C182-DF8D-DF921F9E4FD3}"/>
          </ac:spMkLst>
        </pc:spChg>
        <pc:cxnChg chg="add mod">
          <ac:chgData name="Palit, Tapti" userId="dec6fbcd-7598-406a-8cbf-504d4a3bac15" providerId="ADAL" clId="{ECD42228-5B96-4A72-B268-C46DF994E6B7}" dt="2024-02-07T00:46:03.341" v="98489" actId="13822"/>
          <ac:cxnSpMkLst>
            <pc:docMk/>
            <pc:sldMk cId="2422059033" sldId="1206"/>
            <ac:cxnSpMk id="9" creationId="{786FCA54-0BAA-2C14-9EE2-6B3F77AA2EFE}"/>
          </ac:cxnSpMkLst>
        </pc:cxnChg>
      </pc:sldChg>
      <pc:sldChg chg="modSp new del mod">
        <pc:chgData name="Palit, Tapti" userId="dec6fbcd-7598-406a-8cbf-504d4a3bac15" providerId="ADAL" clId="{ECD42228-5B96-4A72-B268-C46DF994E6B7}" dt="2024-02-07T00:34:28.498" v="97701" actId="47"/>
        <pc:sldMkLst>
          <pc:docMk/>
          <pc:sldMk cId="2461190495" sldId="1206"/>
        </pc:sldMkLst>
        <pc:spChg chg="mod">
          <ac:chgData name="Palit, Tapti" userId="dec6fbcd-7598-406a-8cbf-504d4a3bac15" providerId="ADAL" clId="{ECD42228-5B96-4A72-B268-C46DF994E6B7}" dt="2024-02-07T00:33:59.870" v="97700" actId="20577"/>
          <ac:spMkLst>
            <pc:docMk/>
            <pc:sldMk cId="2461190495" sldId="1206"/>
            <ac:spMk id="2" creationId="{B53AB67B-22FD-4AAD-9ADB-A1D501C66BB3}"/>
          </ac:spMkLst>
        </pc:spChg>
        <pc:spChg chg="mod">
          <ac:chgData name="Palit, Tapti" userId="dec6fbcd-7598-406a-8cbf-504d4a3bac15" providerId="ADAL" clId="{ECD42228-5B96-4A72-B268-C46DF994E6B7}" dt="2024-02-07T00:32:45.312" v="97560" actId="20577"/>
          <ac:spMkLst>
            <pc:docMk/>
            <pc:sldMk cId="2461190495" sldId="1206"/>
            <ac:spMk id="3" creationId="{FF29CBC8-D50E-7DA1-0740-F0D96DFCE1DB}"/>
          </ac:spMkLst>
        </pc:spChg>
      </pc:sldChg>
      <pc:sldChg chg="add mod modShow">
        <pc:chgData name="Palit, Tapti" userId="dec6fbcd-7598-406a-8cbf-504d4a3bac15" providerId="ADAL" clId="{ECD42228-5B96-4A72-B268-C46DF994E6B7}" dt="2024-02-09T00:06:29.337" v="101492" actId="729"/>
        <pc:sldMkLst>
          <pc:docMk/>
          <pc:sldMk cId="1359043439" sldId="1207"/>
        </pc:sldMkLst>
      </pc:sldChg>
      <pc:sldChg chg="modSp add del mod ord">
        <pc:chgData name="Palit, Tapti" userId="dec6fbcd-7598-406a-8cbf-504d4a3bac15" providerId="ADAL" clId="{ECD42228-5B96-4A72-B268-C46DF994E6B7}" dt="2024-02-09T00:06:24.141" v="101490" actId="2696"/>
        <pc:sldMkLst>
          <pc:docMk/>
          <pc:sldMk cId="2731928100" sldId="1207"/>
        </pc:sldMkLst>
        <pc:graphicFrameChg chg="mod modGraphic">
          <ac:chgData name="Palit, Tapti" userId="dec6fbcd-7598-406a-8cbf-504d4a3bac15" providerId="ADAL" clId="{ECD42228-5B96-4A72-B268-C46DF994E6B7}" dt="2024-02-07T00:42:42.341" v="98317" actId="1076"/>
          <ac:graphicFrameMkLst>
            <pc:docMk/>
            <pc:sldMk cId="2731928100" sldId="1207"/>
            <ac:graphicFrameMk id="7" creationId="{A1266F03-3189-7318-619B-D45631DC8385}"/>
          </ac:graphicFrameMkLst>
        </pc:graphicFrameChg>
      </pc:sldChg>
      <pc:sldChg chg="addSp delSp modSp new mod modAnim modNotesTx">
        <pc:chgData name="Palit, Tapti" userId="dec6fbcd-7598-406a-8cbf-504d4a3bac15" providerId="ADAL" clId="{ECD42228-5B96-4A72-B268-C46DF994E6B7}" dt="2024-02-26T00:01:17.498" v="116145" actId="21"/>
        <pc:sldMkLst>
          <pc:docMk/>
          <pc:sldMk cId="464758406" sldId="1208"/>
        </pc:sldMkLst>
        <pc:spChg chg="del">
          <ac:chgData name="Palit, Tapti" userId="dec6fbcd-7598-406a-8cbf-504d4a3bac15" providerId="ADAL" clId="{ECD42228-5B96-4A72-B268-C46DF994E6B7}" dt="2024-02-07T00:56:16.660" v="98526" actId="478"/>
          <ac:spMkLst>
            <pc:docMk/>
            <pc:sldMk cId="464758406" sldId="1208"/>
            <ac:spMk id="2" creationId="{AFA12262-9113-A996-AC55-BB5E07D26FAA}"/>
          </ac:spMkLst>
        </pc:spChg>
        <pc:spChg chg="mod">
          <ac:chgData name="Palit, Tapti" userId="dec6fbcd-7598-406a-8cbf-504d4a3bac15" providerId="ADAL" clId="{ECD42228-5B96-4A72-B268-C46DF994E6B7}" dt="2024-02-07T00:51:45.374" v="98510" actId="20577"/>
          <ac:spMkLst>
            <pc:docMk/>
            <pc:sldMk cId="464758406" sldId="1208"/>
            <ac:spMk id="3" creationId="{6DCCF931-5AD4-C12E-47C2-819276866ED8}"/>
          </ac:spMkLst>
        </pc:spChg>
        <pc:spChg chg="mod">
          <ac:chgData name="Palit, Tapti" userId="dec6fbcd-7598-406a-8cbf-504d4a3bac15" providerId="ADAL" clId="{ECD42228-5B96-4A72-B268-C46DF994E6B7}" dt="2024-02-13T04:20:07.859" v="115614" actId="6549"/>
          <ac:spMkLst>
            <pc:docMk/>
            <pc:sldMk cId="464758406" sldId="1208"/>
            <ac:spMk id="5" creationId="{E4C63F31-73EE-AFD8-DDCC-7203FD3B9FCE}"/>
          </ac:spMkLst>
        </pc:spChg>
        <pc:spChg chg="add mod">
          <ac:chgData name="Palit, Tapti" userId="dec6fbcd-7598-406a-8cbf-504d4a3bac15" providerId="ADAL" clId="{ECD42228-5B96-4A72-B268-C46DF994E6B7}" dt="2024-02-11T14:55:47.322" v="110219" actId="1076"/>
          <ac:spMkLst>
            <pc:docMk/>
            <pc:sldMk cId="464758406" sldId="1208"/>
            <ac:spMk id="6" creationId="{C4158739-80F3-2794-A53D-E1CD4FF51874}"/>
          </ac:spMkLst>
        </pc:spChg>
        <pc:spChg chg="add mod">
          <ac:chgData name="Palit, Tapti" userId="dec6fbcd-7598-406a-8cbf-504d4a3bac15" providerId="ADAL" clId="{ECD42228-5B96-4A72-B268-C46DF994E6B7}" dt="2024-02-09T04:10:46.054" v="104308" actId="692"/>
          <ac:spMkLst>
            <pc:docMk/>
            <pc:sldMk cId="464758406" sldId="1208"/>
            <ac:spMk id="7" creationId="{23D4FF75-9A6E-AE39-D4E7-3B2977AD427C}"/>
          </ac:spMkLst>
        </pc:spChg>
        <pc:spChg chg="del mod">
          <ac:chgData name="Palit, Tapti" userId="dec6fbcd-7598-406a-8cbf-504d4a3bac15" providerId="ADAL" clId="{ECD42228-5B96-4A72-B268-C46DF994E6B7}" dt="2024-02-11T14:31:25.864" v="109716" actId="478"/>
          <ac:spMkLst>
            <pc:docMk/>
            <pc:sldMk cId="464758406" sldId="1208"/>
            <ac:spMk id="12" creationId="{4EE2CC11-0933-DF2F-D8ED-2AB50FC2ADE7}"/>
          </ac:spMkLst>
        </pc:spChg>
        <pc:spChg chg="del mod">
          <ac:chgData name="Palit, Tapti" userId="dec6fbcd-7598-406a-8cbf-504d4a3bac15" providerId="ADAL" clId="{ECD42228-5B96-4A72-B268-C46DF994E6B7}" dt="2024-02-11T14:31:28.186" v="109717" actId="478"/>
          <ac:spMkLst>
            <pc:docMk/>
            <pc:sldMk cId="464758406" sldId="1208"/>
            <ac:spMk id="13" creationId="{D812812A-6254-E5BA-3209-044A32B5E5BE}"/>
          </ac:spMkLst>
        </pc:spChg>
        <pc:spChg chg="del mod topLvl">
          <ac:chgData name="Palit, Tapti" userId="dec6fbcd-7598-406a-8cbf-504d4a3bac15" providerId="ADAL" clId="{ECD42228-5B96-4A72-B268-C46DF994E6B7}" dt="2024-02-11T14:31:31.570" v="109719" actId="478"/>
          <ac:spMkLst>
            <pc:docMk/>
            <pc:sldMk cId="464758406" sldId="1208"/>
            <ac:spMk id="14" creationId="{18C279B1-04A3-47BE-1F1C-67A899F27AF4}"/>
          </ac:spMkLst>
        </pc:spChg>
        <pc:spChg chg="del mod">
          <ac:chgData name="Palit, Tapti" userId="dec6fbcd-7598-406a-8cbf-504d4a3bac15" providerId="ADAL" clId="{ECD42228-5B96-4A72-B268-C46DF994E6B7}" dt="2024-02-11T14:31:29.839" v="109718" actId="478"/>
          <ac:spMkLst>
            <pc:docMk/>
            <pc:sldMk cId="464758406" sldId="1208"/>
            <ac:spMk id="15" creationId="{1D41E707-90BF-F192-2627-265A6CC1202A}"/>
          </ac:spMkLst>
        </pc:spChg>
        <pc:spChg chg="add mod">
          <ac:chgData name="Palit, Tapti" userId="dec6fbcd-7598-406a-8cbf-504d4a3bac15" providerId="ADAL" clId="{ECD42228-5B96-4A72-B268-C46DF994E6B7}" dt="2024-02-11T14:55:26.803" v="110218" actId="1076"/>
          <ac:spMkLst>
            <pc:docMk/>
            <pc:sldMk cId="464758406" sldId="1208"/>
            <ac:spMk id="16" creationId="{0EED2028-096B-CD2D-C08C-8ADAE899D7DA}"/>
          </ac:spMkLst>
        </pc:spChg>
        <pc:spChg chg="add mod">
          <ac:chgData name="Palit, Tapti" userId="dec6fbcd-7598-406a-8cbf-504d4a3bac15" providerId="ADAL" clId="{ECD42228-5B96-4A72-B268-C46DF994E6B7}" dt="2024-02-09T04:12:19.899" v="104321" actId="1076"/>
          <ac:spMkLst>
            <pc:docMk/>
            <pc:sldMk cId="464758406" sldId="1208"/>
            <ac:spMk id="17" creationId="{B1358D06-A338-DA40-DC13-673DE9B0D5AB}"/>
          </ac:spMkLst>
        </pc:spChg>
        <pc:spChg chg="add mod">
          <ac:chgData name="Palit, Tapti" userId="dec6fbcd-7598-406a-8cbf-504d4a3bac15" providerId="ADAL" clId="{ECD42228-5B96-4A72-B268-C46DF994E6B7}" dt="2024-02-11T14:55:18.765" v="110217" actId="1076"/>
          <ac:spMkLst>
            <pc:docMk/>
            <pc:sldMk cId="464758406" sldId="1208"/>
            <ac:spMk id="20" creationId="{7177A045-F0FD-4BD7-F3BE-5E8662976297}"/>
          </ac:spMkLst>
        </pc:spChg>
        <pc:spChg chg="add del mod">
          <ac:chgData name="Palit, Tapti" userId="dec6fbcd-7598-406a-8cbf-504d4a3bac15" providerId="ADAL" clId="{ECD42228-5B96-4A72-B268-C46DF994E6B7}" dt="2024-02-11T14:30:23.082" v="109705" actId="478"/>
          <ac:spMkLst>
            <pc:docMk/>
            <pc:sldMk cId="464758406" sldId="1208"/>
            <ac:spMk id="21" creationId="{2A30EC91-14E9-5E8D-9100-CFCBD22F41E1}"/>
          </ac:spMkLst>
        </pc:spChg>
        <pc:spChg chg="add mod">
          <ac:chgData name="Palit, Tapti" userId="dec6fbcd-7598-406a-8cbf-504d4a3bac15" providerId="ADAL" clId="{ECD42228-5B96-4A72-B268-C46DF994E6B7}" dt="2024-02-09T04:12:19.899" v="104321" actId="1076"/>
          <ac:spMkLst>
            <pc:docMk/>
            <pc:sldMk cId="464758406" sldId="1208"/>
            <ac:spMk id="22" creationId="{304854F3-10B5-692E-E0E9-B41130865A09}"/>
          </ac:spMkLst>
        </pc:spChg>
        <pc:spChg chg="add del mod">
          <ac:chgData name="Palit, Tapti" userId="dec6fbcd-7598-406a-8cbf-504d4a3bac15" providerId="ADAL" clId="{ECD42228-5B96-4A72-B268-C46DF994E6B7}" dt="2024-02-11T14:30:24.605" v="109706" actId="478"/>
          <ac:spMkLst>
            <pc:docMk/>
            <pc:sldMk cId="464758406" sldId="1208"/>
            <ac:spMk id="23" creationId="{C03CDA6A-17CE-6F8A-D9BD-42727CE99C8E}"/>
          </ac:spMkLst>
        </pc:spChg>
        <pc:spChg chg="add mod">
          <ac:chgData name="Palit, Tapti" userId="dec6fbcd-7598-406a-8cbf-504d4a3bac15" providerId="ADAL" clId="{ECD42228-5B96-4A72-B268-C46DF994E6B7}" dt="2024-02-11T14:55:07.700" v="110216" actId="1076"/>
          <ac:spMkLst>
            <pc:docMk/>
            <pc:sldMk cId="464758406" sldId="1208"/>
            <ac:spMk id="29" creationId="{0EBC15A0-11CB-8B1F-71F8-5F397BC88AF0}"/>
          </ac:spMkLst>
        </pc:spChg>
        <pc:spChg chg="add mod">
          <ac:chgData name="Palit, Tapti" userId="dec6fbcd-7598-406a-8cbf-504d4a3bac15" providerId="ADAL" clId="{ECD42228-5B96-4A72-B268-C46DF994E6B7}" dt="2024-02-09T04:12:34.122" v="104324" actId="1076"/>
          <ac:spMkLst>
            <pc:docMk/>
            <pc:sldMk cId="464758406" sldId="1208"/>
            <ac:spMk id="38" creationId="{D5CCA776-1136-C249-20FD-C0A6C95EDCF6}"/>
          </ac:spMkLst>
        </pc:spChg>
        <pc:spChg chg="add mod">
          <ac:chgData name="Palit, Tapti" userId="dec6fbcd-7598-406a-8cbf-504d4a3bac15" providerId="ADAL" clId="{ECD42228-5B96-4A72-B268-C46DF994E6B7}" dt="2024-02-07T01:26:47.379" v="98846" actId="1076"/>
          <ac:spMkLst>
            <pc:docMk/>
            <pc:sldMk cId="464758406" sldId="1208"/>
            <ac:spMk id="39" creationId="{3CF477B0-2D78-958E-4AFE-8D248F786D83}"/>
          </ac:spMkLst>
        </pc:spChg>
        <pc:spChg chg="add mod">
          <ac:chgData name="Palit, Tapti" userId="dec6fbcd-7598-406a-8cbf-504d4a3bac15" providerId="ADAL" clId="{ECD42228-5B96-4A72-B268-C46DF994E6B7}" dt="2024-02-07T01:26:51.898" v="98847" actId="1076"/>
          <ac:spMkLst>
            <pc:docMk/>
            <pc:sldMk cId="464758406" sldId="1208"/>
            <ac:spMk id="41" creationId="{65B26A7A-4D85-EE53-E09C-A007AD518164}"/>
          </ac:spMkLst>
        </pc:spChg>
        <pc:spChg chg="add mod">
          <ac:chgData name="Palit, Tapti" userId="dec6fbcd-7598-406a-8cbf-504d4a3bac15" providerId="ADAL" clId="{ECD42228-5B96-4A72-B268-C46DF994E6B7}" dt="2024-02-09T04:10:52.595" v="104309" actId="692"/>
          <ac:spMkLst>
            <pc:docMk/>
            <pc:sldMk cId="464758406" sldId="1208"/>
            <ac:spMk id="65" creationId="{1E142D23-ECB1-6FEE-30C1-F860EB1B871E}"/>
          </ac:spMkLst>
        </pc:spChg>
        <pc:spChg chg="add mod">
          <ac:chgData name="Palit, Tapti" userId="dec6fbcd-7598-406a-8cbf-504d4a3bac15" providerId="ADAL" clId="{ECD42228-5B96-4A72-B268-C46DF994E6B7}" dt="2024-02-09T04:10:52.595" v="104309" actId="692"/>
          <ac:spMkLst>
            <pc:docMk/>
            <pc:sldMk cId="464758406" sldId="1208"/>
            <ac:spMk id="66" creationId="{ABB49D0F-4E19-CE3D-9990-6A6BED6D1D0D}"/>
          </ac:spMkLst>
        </pc:spChg>
        <pc:grpChg chg="add del mod">
          <ac:chgData name="Palit, Tapti" userId="dec6fbcd-7598-406a-8cbf-504d4a3bac15" providerId="ADAL" clId="{ECD42228-5B96-4A72-B268-C46DF994E6B7}" dt="2024-02-11T14:31:31.570" v="109719" actId="478"/>
          <ac:grpSpMkLst>
            <pc:docMk/>
            <pc:sldMk cId="464758406" sldId="1208"/>
            <ac:grpSpMk id="8" creationId="{026990A3-A7E6-1046-0D79-D48C17D7714C}"/>
          </ac:grpSpMkLst>
        </pc:grpChg>
        <pc:grpChg chg="del mod">
          <ac:chgData name="Palit, Tapti" userId="dec6fbcd-7598-406a-8cbf-504d4a3bac15" providerId="ADAL" clId="{ECD42228-5B96-4A72-B268-C46DF994E6B7}" dt="2024-02-11T14:31:29.839" v="109718" actId="478"/>
          <ac:grpSpMkLst>
            <pc:docMk/>
            <pc:sldMk cId="464758406" sldId="1208"/>
            <ac:grpSpMk id="11" creationId="{5C7E4692-6DA6-E078-1021-E265A770D937}"/>
          </ac:grpSpMkLst>
        </pc:grpChg>
        <pc:grpChg chg="add mod">
          <ac:chgData name="Palit, Tapti" userId="dec6fbcd-7598-406a-8cbf-504d4a3bac15" providerId="ADAL" clId="{ECD42228-5B96-4A72-B268-C46DF994E6B7}" dt="2024-02-11T14:55:03.378" v="110215" actId="1076"/>
          <ac:grpSpMkLst>
            <pc:docMk/>
            <pc:sldMk cId="464758406" sldId="1208"/>
            <ac:grpSpMk id="26" creationId="{1445CD8A-10F0-373A-4752-7464D4F914DD}"/>
          </ac:grpSpMkLst>
        </pc:grpChg>
        <pc:grpChg chg="add mod">
          <ac:chgData name="Palit, Tapti" userId="dec6fbcd-7598-406a-8cbf-504d4a3bac15" providerId="ADAL" clId="{ECD42228-5B96-4A72-B268-C46DF994E6B7}" dt="2024-02-09T04:12:36.891" v="104325" actId="1076"/>
          <ac:grpSpMkLst>
            <pc:docMk/>
            <pc:sldMk cId="464758406" sldId="1208"/>
            <ac:grpSpMk id="30" creationId="{74DE334A-7EA6-E15C-7117-C009592BDF76}"/>
          </ac:grpSpMkLst>
        </pc:grpChg>
        <pc:grpChg chg="add del mod">
          <ac:chgData name="Palit, Tapti" userId="dec6fbcd-7598-406a-8cbf-504d4a3bac15" providerId="ADAL" clId="{ECD42228-5B96-4A72-B268-C46DF994E6B7}" dt="2024-02-11T14:30:23.082" v="109705" actId="478"/>
          <ac:grpSpMkLst>
            <pc:docMk/>
            <pc:sldMk cId="464758406" sldId="1208"/>
            <ac:grpSpMk id="40" creationId="{A9A8783C-FA60-CF6C-C0E9-D1008614128F}"/>
          </ac:grpSpMkLst>
        </pc:grpChg>
        <pc:grpChg chg="add mod">
          <ac:chgData name="Palit, Tapti" userId="dec6fbcd-7598-406a-8cbf-504d4a3bac15" providerId="ADAL" clId="{ECD42228-5B96-4A72-B268-C46DF994E6B7}" dt="2024-02-07T01:26:19.581" v="98844" actId="164"/>
          <ac:grpSpMkLst>
            <pc:docMk/>
            <pc:sldMk cId="464758406" sldId="1208"/>
            <ac:grpSpMk id="42" creationId="{E73F82F6-75D1-E4FC-6591-6139D3720A58}"/>
          </ac:grpSpMkLst>
        </pc:grpChg>
        <pc:grpChg chg="add mod">
          <ac:chgData name="Palit, Tapti" userId="dec6fbcd-7598-406a-8cbf-504d4a3bac15" providerId="ADAL" clId="{ECD42228-5B96-4A72-B268-C46DF994E6B7}" dt="2024-02-07T01:26:19.581" v="98844" actId="164"/>
          <ac:grpSpMkLst>
            <pc:docMk/>
            <pc:sldMk cId="464758406" sldId="1208"/>
            <ac:grpSpMk id="43" creationId="{48E4CE9D-E9BE-BF49-F205-C914CEA50799}"/>
          </ac:grpSpMkLst>
        </pc:grpChg>
        <pc:picChg chg="mod topLvl">
          <ac:chgData name="Palit, Tapti" userId="dec6fbcd-7598-406a-8cbf-504d4a3bac15" providerId="ADAL" clId="{ECD42228-5B96-4A72-B268-C46DF994E6B7}" dt="2024-02-11T14:31:36.563" v="109721" actId="1076"/>
          <ac:picMkLst>
            <pc:docMk/>
            <pc:sldMk cId="464758406" sldId="1208"/>
            <ac:picMk id="9" creationId="{86F0DE32-FEE3-C346-5919-C51DABC6042F}"/>
          </ac:picMkLst>
        </pc:picChg>
        <pc:picChg chg="del mod">
          <ac:chgData name="Palit, Tapti" userId="dec6fbcd-7598-406a-8cbf-504d4a3bac15" providerId="ADAL" clId="{ECD42228-5B96-4A72-B268-C46DF994E6B7}" dt="2024-02-11T14:31:24.135" v="109715" actId="478"/>
          <ac:picMkLst>
            <pc:docMk/>
            <pc:sldMk cId="464758406" sldId="1208"/>
            <ac:picMk id="10" creationId="{E9D885C2-39A8-2602-6AFC-84708BE680F2}"/>
          </ac:picMkLst>
        </pc:picChg>
        <pc:picChg chg="add mod">
          <ac:chgData name="Palit, Tapti" userId="dec6fbcd-7598-406a-8cbf-504d4a3bac15" providerId="ADAL" clId="{ECD42228-5B96-4A72-B268-C46DF994E6B7}" dt="2024-02-11T14:30:28.552" v="109709" actId="14100"/>
          <ac:picMkLst>
            <pc:docMk/>
            <pc:sldMk cId="464758406" sldId="1208"/>
            <ac:picMk id="18" creationId="{4768F707-A439-D784-F446-C6D34A5CFF02}"/>
          </ac:picMkLst>
        </pc:picChg>
        <pc:picChg chg="mod">
          <ac:chgData name="Palit, Tapti" userId="dec6fbcd-7598-406a-8cbf-504d4a3bac15" providerId="ADAL" clId="{ECD42228-5B96-4A72-B268-C46DF994E6B7}" dt="2024-02-11T14:55:03.378" v="110215" actId="1076"/>
          <ac:picMkLst>
            <pc:docMk/>
            <pc:sldMk cId="464758406" sldId="1208"/>
            <ac:picMk id="27" creationId="{FBE98D76-6F54-398E-9655-1EEE70B8FBA8}"/>
          </ac:picMkLst>
        </pc:picChg>
        <pc:picChg chg="mod">
          <ac:chgData name="Palit, Tapti" userId="dec6fbcd-7598-406a-8cbf-504d4a3bac15" providerId="ADAL" clId="{ECD42228-5B96-4A72-B268-C46DF994E6B7}" dt="2024-02-11T14:55:03.378" v="110215" actId="1076"/>
          <ac:picMkLst>
            <pc:docMk/>
            <pc:sldMk cId="464758406" sldId="1208"/>
            <ac:picMk id="28" creationId="{F17941FA-46E3-9512-F6DD-E97E446EFE37}"/>
          </ac:picMkLst>
        </pc:picChg>
        <pc:picChg chg="mod">
          <ac:chgData name="Palit, Tapti" userId="dec6fbcd-7598-406a-8cbf-504d4a3bac15" providerId="ADAL" clId="{ECD42228-5B96-4A72-B268-C46DF994E6B7}" dt="2024-02-09T04:12:36.891" v="104325" actId="1076"/>
          <ac:picMkLst>
            <pc:docMk/>
            <pc:sldMk cId="464758406" sldId="1208"/>
            <ac:picMk id="31" creationId="{94401072-2D68-5A5B-9242-A42E73ED6B04}"/>
          </ac:picMkLst>
        </pc:picChg>
        <pc:picChg chg="mod">
          <ac:chgData name="Palit, Tapti" userId="dec6fbcd-7598-406a-8cbf-504d4a3bac15" providerId="ADAL" clId="{ECD42228-5B96-4A72-B268-C46DF994E6B7}" dt="2024-02-09T04:12:36.891" v="104325" actId="1076"/>
          <ac:picMkLst>
            <pc:docMk/>
            <pc:sldMk cId="464758406" sldId="1208"/>
            <ac:picMk id="32" creationId="{E28CA757-3C94-D449-5CB8-4750006EF313}"/>
          </ac:picMkLst>
        </pc:picChg>
        <pc:picChg chg="mod">
          <ac:chgData name="Palit, Tapti" userId="dec6fbcd-7598-406a-8cbf-504d4a3bac15" providerId="ADAL" clId="{ECD42228-5B96-4A72-B268-C46DF994E6B7}" dt="2024-02-09T04:12:36.891" v="104325" actId="1076"/>
          <ac:picMkLst>
            <pc:docMk/>
            <pc:sldMk cId="464758406" sldId="1208"/>
            <ac:picMk id="33" creationId="{7DB2331E-3B6A-5AFC-2514-101AA7DCAF98}"/>
          </ac:picMkLst>
        </pc:picChg>
        <pc:picChg chg="mod">
          <ac:chgData name="Palit, Tapti" userId="dec6fbcd-7598-406a-8cbf-504d4a3bac15" providerId="ADAL" clId="{ECD42228-5B96-4A72-B268-C46DF994E6B7}" dt="2024-02-09T04:12:36.891" v="104325" actId="1076"/>
          <ac:picMkLst>
            <pc:docMk/>
            <pc:sldMk cId="464758406" sldId="1208"/>
            <ac:picMk id="34" creationId="{FFE280AB-D1CB-6536-2389-3D29C91C30C8}"/>
          </ac:picMkLst>
        </pc:picChg>
        <pc:picChg chg="add mod">
          <ac:chgData name="Palit, Tapti" userId="dec6fbcd-7598-406a-8cbf-504d4a3bac15" providerId="ADAL" clId="{ECD42228-5B96-4A72-B268-C46DF994E6B7}" dt="2024-02-07T01:26:05.946" v="98840" actId="164"/>
          <ac:picMkLst>
            <pc:docMk/>
            <pc:sldMk cId="464758406" sldId="1208"/>
            <ac:picMk id="54" creationId="{F6356980-9760-01E2-73A6-2DB409DFC14F}"/>
          </ac:picMkLst>
        </pc:picChg>
        <pc:picChg chg="add mod">
          <ac:chgData name="Palit, Tapti" userId="dec6fbcd-7598-406a-8cbf-504d4a3bac15" providerId="ADAL" clId="{ECD42228-5B96-4A72-B268-C46DF994E6B7}" dt="2024-02-07T01:26:05.946" v="98840" actId="164"/>
          <ac:picMkLst>
            <pc:docMk/>
            <pc:sldMk cId="464758406" sldId="1208"/>
            <ac:picMk id="55" creationId="{F4472382-FA41-9EB5-18B9-54F6FB7634E2}"/>
          </ac:picMkLst>
        </pc:picChg>
        <pc:picChg chg="add mod">
          <ac:chgData name="Palit, Tapti" userId="dec6fbcd-7598-406a-8cbf-504d4a3bac15" providerId="ADAL" clId="{ECD42228-5B96-4A72-B268-C46DF994E6B7}" dt="2024-02-11T14:31:05.146" v="109714" actId="1076"/>
          <ac:picMkLst>
            <pc:docMk/>
            <pc:sldMk cId="464758406" sldId="1208"/>
            <ac:picMk id="1026" creationId="{DD55DBE1-6458-F720-3B92-7EA56B848C4C}"/>
          </ac:picMkLst>
        </pc:picChg>
        <pc:picChg chg="add mod">
          <ac:chgData name="Palit, Tapti" userId="dec6fbcd-7598-406a-8cbf-504d4a3bac15" providerId="ADAL" clId="{ECD42228-5B96-4A72-B268-C46DF994E6B7}" dt="2024-02-11T14:31:51.676" v="109724" actId="1076"/>
          <ac:picMkLst>
            <pc:docMk/>
            <pc:sldMk cId="464758406" sldId="1208"/>
            <ac:picMk id="1028" creationId="{B5C77AAB-37F7-218F-D032-57D45604DF7C}"/>
          </ac:picMkLst>
        </pc:picChg>
        <pc:picChg chg="add del mod">
          <ac:chgData name="Palit, Tapti" userId="dec6fbcd-7598-406a-8cbf-504d4a3bac15" providerId="ADAL" clId="{ECD42228-5B96-4A72-B268-C46DF994E6B7}" dt="2024-02-26T00:01:17.498" v="116145" actId="21"/>
          <ac:picMkLst>
            <pc:docMk/>
            <pc:sldMk cId="464758406" sldId="1208"/>
            <ac:picMk id="1030" creationId="{8E404D65-63F6-472F-57E1-4D7DB503A2DE}"/>
          </ac:picMkLst>
        </pc:picChg>
        <pc:cxnChg chg="add del mod">
          <ac:chgData name="Palit, Tapti" userId="dec6fbcd-7598-406a-8cbf-504d4a3bac15" providerId="ADAL" clId="{ECD42228-5B96-4A72-B268-C46DF994E6B7}" dt="2024-02-07T01:05:34.553" v="98695" actId="478"/>
          <ac:cxnSpMkLst>
            <pc:docMk/>
            <pc:sldMk cId="464758406" sldId="1208"/>
            <ac:cxnSpMk id="7" creationId="{7F7D57E8-36D2-619B-55A9-52C7F053C7D3}"/>
          </ac:cxnSpMkLst>
        </pc:cxnChg>
        <pc:cxnChg chg="add del mod">
          <ac:chgData name="Palit, Tapti" userId="dec6fbcd-7598-406a-8cbf-504d4a3bac15" providerId="ADAL" clId="{ECD42228-5B96-4A72-B268-C46DF994E6B7}" dt="2024-02-11T14:30:25.431" v="109707" actId="478"/>
          <ac:cxnSpMkLst>
            <pc:docMk/>
            <pc:sldMk cId="464758406" sldId="1208"/>
            <ac:cxnSpMk id="19" creationId="{E8411030-EB5C-A0D3-A59D-0DB6A75576F7}"/>
          </ac:cxnSpMkLst>
        </pc:cxnChg>
        <pc:cxnChg chg="mod">
          <ac:chgData name="Palit, Tapti" userId="dec6fbcd-7598-406a-8cbf-504d4a3bac15" providerId="ADAL" clId="{ECD42228-5B96-4A72-B268-C46DF994E6B7}" dt="2024-02-09T04:12:36.891" v="104325" actId="1076"/>
          <ac:cxnSpMkLst>
            <pc:docMk/>
            <pc:sldMk cId="464758406" sldId="1208"/>
            <ac:cxnSpMk id="35" creationId="{5CBBB607-E6F0-37CA-BDFB-0D6C1DE5B2D1}"/>
          </ac:cxnSpMkLst>
        </pc:cxnChg>
        <pc:cxnChg chg="mod">
          <ac:chgData name="Palit, Tapti" userId="dec6fbcd-7598-406a-8cbf-504d4a3bac15" providerId="ADAL" clId="{ECD42228-5B96-4A72-B268-C46DF994E6B7}" dt="2024-02-09T04:12:36.891" v="104325" actId="1076"/>
          <ac:cxnSpMkLst>
            <pc:docMk/>
            <pc:sldMk cId="464758406" sldId="1208"/>
            <ac:cxnSpMk id="36" creationId="{B316DB16-018A-FB1B-A9CD-AD223DB5E809}"/>
          </ac:cxnSpMkLst>
        </pc:cxnChg>
        <pc:cxnChg chg="mod">
          <ac:chgData name="Palit, Tapti" userId="dec6fbcd-7598-406a-8cbf-504d4a3bac15" providerId="ADAL" clId="{ECD42228-5B96-4A72-B268-C46DF994E6B7}" dt="2024-02-09T04:12:36.891" v="104325" actId="1076"/>
          <ac:cxnSpMkLst>
            <pc:docMk/>
            <pc:sldMk cId="464758406" sldId="1208"/>
            <ac:cxnSpMk id="37" creationId="{B077EF08-CE78-F0EB-C5DD-46DBA9C9A67B}"/>
          </ac:cxnSpMkLst>
        </pc:cxnChg>
        <pc:cxnChg chg="add mod">
          <ac:chgData name="Palit, Tapti" userId="dec6fbcd-7598-406a-8cbf-504d4a3bac15" providerId="ADAL" clId="{ECD42228-5B96-4A72-B268-C46DF994E6B7}" dt="2024-02-11T14:32:37.741" v="109746" actId="692"/>
          <ac:cxnSpMkLst>
            <pc:docMk/>
            <pc:sldMk cId="464758406" sldId="1208"/>
            <ac:cxnSpMk id="56" creationId="{7747F2D7-EFD4-EB89-8929-D6FF32E3BEA3}"/>
          </ac:cxnSpMkLst>
        </pc:cxnChg>
      </pc:sldChg>
      <pc:sldChg chg="addSp delSp modSp add mod modAnim modCm">
        <pc:chgData name="Palit, Tapti" userId="dec6fbcd-7598-406a-8cbf-504d4a3bac15" providerId="ADAL" clId="{ECD42228-5B96-4A72-B268-C46DF994E6B7}" dt="2024-02-12T19:19:42.318" v="112363" actId="20577"/>
        <pc:sldMkLst>
          <pc:docMk/>
          <pc:sldMk cId="3305435457" sldId="1209"/>
        </pc:sldMkLst>
        <pc:spChg chg="add del mod">
          <ac:chgData name="Palit, Tapti" userId="dec6fbcd-7598-406a-8cbf-504d4a3bac15" providerId="ADAL" clId="{ECD42228-5B96-4A72-B268-C46DF994E6B7}" dt="2024-02-09T01:22:45.745" v="102260" actId="478"/>
          <ac:spMkLst>
            <pc:docMk/>
            <pc:sldMk cId="3305435457" sldId="1209"/>
            <ac:spMk id="10" creationId="{921FD426-45FF-8A6C-53E3-7C47FC84C9E4}"/>
          </ac:spMkLst>
        </pc:spChg>
        <pc:spChg chg="mod">
          <ac:chgData name="Palit, Tapti" userId="dec6fbcd-7598-406a-8cbf-504d4a3bac15" providerId="ADAL" clId="{ECD42228-5B96-4A72-B268-C46DF994E6B7}" dt="2024-02-12T19:19:42.318" v="112363" actId="20577"/>
          <ac:spMkLst>
            <pc:docMk/>
            <pc:sldMk cId="3305435457" sldId="1209"/>
            <ac:spMk id="14" creationId="{9E2B80B5-2D91-2907-FE48-80CA59B13F98}"/>
          </ac:spMkLst>
        </pc:spChg>
        <pc:extLst>
          <p:ext xmlns:p="http://schemas.openxmlformats.org/presentationml/2006/main" uri="{D6D511B9-2390-475A-947B-AFAB55BFBCF1}">
            <pc226:cmChg xmlns:pc226="http://schemas.microsoft.com/office/powerpoint/2022/06/main/command" chg="">
              <pc226:chgData name="Palit, Tapti" userId="dec6fbcd-7598-406a-8cbf-504d4a3bac15" providerId="ADAL" clId="{ECD42228-5B96-4A72-B268-C46DF994E6B7}" dt="2024-02-08T20:42:38.489" v="100664"/>
              <pc2:cmMkLst xmlns:pc2="http://schemas.microsoft.com/office/powerpoint/2019/9/main/command">
                <pc:docMk/>
                <pc:sldMk cId="3305435457" sldId="1209"/>
                <pc2:cmMk id="{9F9D4D83-B94F-4C34-A272-0D32B94D86BA}"/>
              </pc2:cmMkLst>
              <pc226:cmRplyChg chg="add">
                <pc226:chgData name="Palit, Tapti" userId="dec6fbcd-7598-406a-8cbf-504d4a3bac15" providerId="ADAL" clId="{ECD42228-5B96-4A72-B268-C46DF994E6B7}" dt="2024-02-08T20:42:38.489" v="100664"/>
                <pc2:cmRplyMkLst xmlns:pc2="http://schemas.microsoft.com/office/powerpoint/2019/9/main/command">
                  <pc:docMk/>
                  <pc:sldMk cId="3305435457" sldId="1209"/>
                  <pc2:cmMk id="{9F9D4D83-B94F-4C34-A272-0D32B94D86BA}"/>
                  <pc2:cmRplyMk id="{8DF4DC95-96C3-4C27-AEC3-9F6127A90A85}"/>
                </pc2:cmRplyMkLst>
              </pc226:cmRplyChg>
            </pc226:cmChg>
          </p:ext>
        </pc:extLst>
      </pc:sldChg>
      <pc:sldChg chg="add del ord">
        <pc:chgData name="Palit, Tapti" userId="dec6fbcd-7598-406a-8cbf-504d4a3bac15" providerId="ADAL" clId="{ECD42228-5B96-4A72-B268-C46DF994E6B7}" dt="2024-02-08T21:21:09.291" v="100771" actId="47"/>
        <pc:sldMkLst>
          <pc:docMk/>
          <pc:sldMk cId="1282466282" sldId="1210"/>
        </pc:sldMkLst>
      </pc:sldChg>
      <pc:sldChg chg="addSp delSp modSp new add del mod modClrScheme chgLayout">
        <pc:chgData name="Palit, Tapti" userId="dec6fbcd-7598-406a-8cbf-504d4a3bac15" providerId="ADAL" clId="{ECD42228-5B96-4A72-B268-C46DF994E6B7}" dt="2024-02-09T05:01:24.537" v="104564" actId="2696"/>
        <pc:sldMkLst>
          <pc:docMk/>
          <pc:sldMk cId="1407695452" sldId="1210"/>
        </pc:sldMkLst>
        <pc:spChg chg="del">
          <ac:chgData name="Palit, Tapti" userId="dec6fbcd-7598-406a-8cbf-504d4a3bac15" providerId="ADAL" clId="{ECD42228-5B96-4A72-B268-C46DF994E6B7}" dt="2024-02-08T21:24:38.866" v="100777" actId="700"/>
          <ac:spMkLst>
            <pc:docMk/>
            <pc:sldMk cId="1407695452" sldId="1210"/>
            <ac:spMk id="2" creationId="{9A6DCC31-06DF-7BAE-FC5F-4D526DED2C1C}"/>
          </ac:spMkLst>
        </pc:spChg>
        <pc:spChg chg="del mod ord">
          <ac:chgData name="Palit, Tapti" userId="dec6fbcd-7598-406a-8cbf-504d4a3bac15" providerId="ADAL" clId="{ECD42228-5B96-4A72-B268-C46DF994E6B7}" dt="2024-02-08T21:24:38.866" v="100777" actId="700"/>
          <ac:spMkLst>
            <pc:docMk/>
            <pc:sldMk cId="1407695452" sldId="1210"/>
            <ac:spMk id="3" creationId="{C4BD3778-CC90-9034-BF0D-C4F860D0A4D0}"/>
          </ac:spMkLst>
        </pc:spChg>
        <pc:spChg chg="del">
          <ac:chgData name="Palit, Tapti" userId="dec6fbcd-7598-406a-8cbf-504d4a3bac15" providerId="ADAL" clId="{ECD42228-5B96-4A72-B268-C46DF994E6B7}" dt="2024-02-08T21:24:38.866" v="100777" actId="700"/>
          <ac:spMkLst>
            <pc:docMk/>
            <pc:sldMk cId="1407695452" sldId="1210"/>
            <ac:spMk id="4" creationId="{124C6935-31D5-BBD5-4141-E16565DFEB8F}"/>
          </ac:spMkLst>
        </pc:spChg>
        <pc:spChg chg="add mod ord">
          <ac:chgData name="Palit, Tapti" userId="dec6fbcd-7598-406a-8cbf-504d4a3bac15" providerId="ADAL" clId="{ECD42228-5B96-4A72-B268-C46DF994E6B7}" dt="2024-02-08T21:24:59.751" v="100869" actId="20577"/>
          <ac:spMkLst>
            <pc:docMk/>
            <pc:sldMk cId="1407695452" sldId="1210"/>
            <ac:spMk id="5" creationId="{EA8E3B47-C3F5-E888-8A21-936AACBDA45D}"/>
          </ac:spMkLst>
        </pc:spChg>
      </pc:sldChg>
      <pc:sldChg chg="add mod modShow">
        <pc:chgData name="Palit, Tapti" userId="dec6fbcd-7598-406a-8cbf-504d4a3bac15" providerId="ADAL" clId="{ECD42228-5B96-4A72-B268-C46DF994E6B7}" dt="2024-02-09T05:01:31.704" v="104566" actId="729"/>
        <pc:sldMkLst>
          <pc:docMk/>
          <pc:sldMk cId="1438509292" sldId="1210"/>
        </pc:sldMkLst>
      </pc:sldChg>
      <pc:sldChg chg="add del">
        <pc:chgData name="Palit, Tapti" userId="dec6fbcd-7598-406a-8cbf-504d4a3bac15" providerId="ADAL" clId="{ECD42228-5B96-4A72-B268-C46DF994E6B7}" dt="2024-02-09T00:02:47.675" v="101468" actId="2696"/>
        <pc:sldMkLst>
          <pc:docMk/>
          <pc:sldMk cId="716205125" sldId="1211"/>
        </pc:sldMkLst>
      </pc:sldChg>
      <pc:sldChg chg="add mod modShow">
        <pc:chgData name="Palit, Tapti" userId="dec6fbcd-7598-406a-8cbf-504d4a3bac15" providerId="ADAL" clId="{ECD42228-5B96-4A72-B268-C46DF994E6B7}" dt="2024-02-09T00:02:52.448" v="101470" actId="729"/>
        <pc:sldMkLst>
          <pc:docMk/>
          <pc:sldMk cId="2130521875" sldId="1211"/>
        </pc:sldMkLst>
      </pc:sldChg>
      <pc:sldChg chg="addSp delSp modSp add del mod modAnim modNotesTx">
        <pc:chgData name="Palit, Tapti" userId="dec6fbcd-7598-406a-8cbf-504d4a3bac15" providerId="ADAL" clId="{ECD42228-5B96-4A72-B268-C46DF994E6B7}" dt="2024-02-12T20:38:53.533" v="113254" actId="47"/>
        <pc:sldMkLst>
          <pc:docMk/>
          <pc:sldMk cId="4001070171" sldId="1212"/>
        </pc:sldMkLst>
        <pc:spChg chg="mod">
          <ac:chgData name="Palit, Tapti" userId="dec6fbcd-7598-406a-8cbf-504d4a3bac15" providerId="ADAL" clId="{ECD42228-5B96-4A72-B268-C46DF994E6B7}" dt="2024-02-11T14:37:28.873" v="109782" actId="692"/>
          <ac:spMkLst>
            <pc:docMk/>
            <pc:sldMk cId="4001070171" sldId="1212"/>
            <ac:spMk id="22" creationId="{3DBD562E-F1B0-E04F-3973-2BA96EDA90DF}"/>
          </ac:spMkLst>
        </pc:spChg>
        <pc:spChg chg="mod">
          <ac:chgData name="Palit, Tapti" userId="dec6fbcd-7598-406a-8cbf-504d4a3bac15" providerId="ADAL" clId="{ECD42228-5B96-4A72-B268-C46DF994E6B7}" dt="2024-02-11T14:38:37.890" v="109803" actId="14100"/>
          <ac:spMkLst>
            <pc:docMk/>
            <pc:sldMk cId="4001070171" sldId="1212"/>
            <ac:spMk id="23" creationId="{B7813DAC-E06B-2D8A-B450-283C4508F736}"/>
          </ac:spMkLst>
        </pc:spChg>
        <pc:spChg chg="mod">
          <ac:chgData name="Palit, Tapti" userId="dec6fbcd-7598-406a-8cbf-504d4a3bac15" providerId="ADAL" clId="{ECD42228-5B96-4A72-B268-C46DF994E6B7}" dt="2024-02-11T14:38:57.865" v="109808" actId="14100"/>
          <ac:spMkLst>
            <pc:docMk/>
            <pc:sldMk cId="4001070171" sldId="1212"/>
            <ac:spMk id="25" creationId="{AD986564-35F3-07DE-B96C-4AA7B6B7A6B9}"/>
          </ac:spMkLst>
        </pc:spChg>
        <pc:spChg chg="mod">
          <ac:chgData name="Palit, Tapti" userId="dec6fbcd-7598-406a-8cbf-504d4a3bac15" providerId="ADAL" clId="{ECD42228-5B96-4A72-B268-C46DF994E6B7}" dt="2024-02-09T00:04:27.544" v="101478" actId="1076"/>
          <ac:spMkLst>
            <pc:docMk/>
            <pc:sldMk cId="4001070171" sldId="1212"/>
            <ac:spMk id="28" creationId="{3FD75C22-7A6F-AC1E-8D9B-76ED44CF53C2}"/>
          </ac:spMkLst>
        </pc:spChg>
        <pc:picChg chg="add del mod">
          <ac:chgData name="Palit, Tapti" userId="dec6fbcd-7598-406a-8cbf-504d4a3bac15" providerId="ADAL" clId="{ECD42228-5B96-4A72-B268-C46DF994E6B7}" dt="2024-02-11T14:38:01.582" v="109790" actId="478"/>
          <ac:picMkLst>
            <pc:docMk/>
            <pc:sldMk cId="4001070171" sldId="1212"/>
            <ac:picMk id="4" creationId="{ED241B61-83E1-F2A3-7F61-575332EFE1CE}"/>
          </ac:picMkLst>
        </pc:picChg>
        <pc:picChg chg="add mod">
          <ac:chgData name="Palit, Tapti" userId="dec6fbcd-7598-406a-8cbf-504d4a3bac15" providerId="ADAL" clId="{ECD42228-5B96-4A72-B268-C46DF994E6B7}" dt="2024-02-11T14:38:06.361" v="109792" actId="1076"/>
          <ac:picMkLst>
            <pc:docMk/>
            <pc:sldMk cId="4001070171" sldId="1212"/>
            <ac:picMk id="7" creationId="{DB41BB5A-3394-EA0A-B7A1-4B347D10EFA1}"/>
          </ac:picMkLst>
        </pc:picChg>
        <pc:picChg chg="mod">
          <ac:chgData name="Palit, Tapti" userId="dec6fbcd-7598-406a-8cbf-504d4a3bac15" providerId="ADAL" clId="{ECD42228-5B96-4A72-B268-C46DF994E6B7}" dt="2024-02-11T14:37:35.250" v="109783" actId="1076"/>
          <ac:picMkLst>
            <pc:docMk/>
            <pc:sldMk cId="4001070171" sldId="1212"/>
            <ac:picMk id="24" creationId="{B96956C9-C70B-EB14-B037-FE305C2BFF95}"/>
          </ac:picMkLst>
        </pc:picChg>
        <pc:picChg chg="mod">
          <ac:chgData name="Palit, Tapti" userId="dec6fbcd-7598-406a-8cbf-504d4a3bac15" providerId="ADAL" clId="{ECD42228-5B96-4A72-B268-C46DF994E6B7}" dt="2024-02-11T14:38:21.339" v="109795" actId="1076"/>
          <ac:picMkLst>
            <pc:docMk/>
            <pc:sldMk cId="4001070171" sldId="1212"/>
            <ac:picMk id="26" creationId="{A9AEA78C-FAA5-AE7D-312A-3E44564CD1EA}"/>
          </ac:picMkLst>
        </pc:picChg>
        <pc:picChg chg="mod">
          <ac:chgData name="Palit, Tapti" userId="dec6fbcd-7598-406a-8cbf-504d4a3bac15" providerId="ADAL" clId="{ECD42228-5B96-4A72-B268-C46DF994E6B7}" dt="2024-02-09T00:04:17.066" v="101476" actId="166"/>
          <ac:picMkLst>
            <pc:docMk/>
            <pc:sldMk cId="4001070171" sldId="1212"/>
            <ac:picMk id="2054" creationId="{154E3885-00E9-CFCD-828E-0592A7F923B0}"/>
          </ac:picMkLst>
        </pc:picChg>
        <pc:picChg chg="mod">
          <ac:chgData name="Palit, Tapti" userId="dec6fbcd-7598-406a-8cbf-504d4a3bac15" providerId="ADAL" clId="{ECD42228-5B96-4A72-B268-C46DF994E6B7}" dt="2024-02-11T14:38:44.224" v="109804" actId="1076"/>
          <ac:picMkLst>
            <pc:docMk/>
            <pc:sldMk cId="4001070171" sldId="1212"/>
            <ac:picMk id="2056" creationId="{5DFF5A29-0949-195D-FC25-F10F4232EF6B}"/>
          </ac:picMkLst>
        </pc:picChg>
        <pc:cxnChg chg="mod">
          <ac:chgData name="Palit, Tapti" userId="dec6fbcd-7598-406a-8cbf-504d4a3bac15" providerId="ADAL" clId="{ECD42228-5B96-4A72-B268-C46DF994E6B7}" dt="2024-02-11T14:38:24.149" v="109799" actId="692"/>
          <ac:cxnSpMkLst>
            <pc:docMk/>
            <pc:sldMk cId="4001070171" sldId="1212"/>
            <ac:cxnSpMk id="27" creationId="{31277BDB-6DF9-1AB4-208E-4FF32B2E055C}"/>
          </ac:cxnSpMkLst>
        </pc:cxnChg>
      </pc:sldChg>
      <pc:sldChg chg="add del">
        <pc:chgData name="Palit, Tapti" userId="dec6fbcd-7598-406a-8cbf-504d4a3bac15" providerId="ADAL" clId="{ECD42228-5B96-4A72-B268-C46DF994E6B7}" dt="2024-02-09T03:18:20.912" v="103246" actId="2696"/>
        <pc:sldMkLst>
          <pc:docMk/>
          <pc:sldMk cId="1235997929" sldId="1213"/>
        </pc:sldMkLst>
      </pc:sldChg>
      <pc:sldChg chg="add mod modShow">
        <pc:chgData name="Palit, Tapti" userId="dec6fbcd-7598-406a-8cbf-504d4a3bac15" providerId="ADAL" clId="{ECD42228-5B96-4A72-B268-C46DF994E6B7}" dt="2024-02-09T03:18:27.518" v="103248" actId="729"/>
        <pc:sldMkLst>
          <pc:docMk/>
          <pc:sldMk cId="1384191373" sldId="1213"/>
        </pc:sldMkLst>
      </pc:sldChg>
      <pc:sldChg chg="addSp delSp modSp new del mod modAnim">
        <pc:chgData name="Palit, Tapti" userId="dec6fbcd-7598-406a-8cbf-504d4a3bac15" providerId="ADAL" clId="{ECD42228-5B96-4A72-B268-C46DF994E6B7}" dt="2024-02-09T00:39:00.442" v="102101" actId="47"/>
        <pc:sldMkLst>
          <pc:docMk/>
          <pc:sldMk cId="4280509042" sldId="1213"/>
        </pc:sldMkLst>
        <pc:spChg chg="del">
          <ac:chgData name="Palit, Tapti" userId="dec6fbcd-7598-406a-8cbf-504d4a3bac15" providerId="ADAL" clId="{ECD42228-5B96-4A72-B268-C46DF994E6B7}" dt="2024-02-09T00:28:34.920" v="101778" actId="478"/>
          <ac:spMkLst>
            <pc:docMk/>
            <pc:sldMk cId="4280509042" sldId="1213"/>
            <ac:spMk id="2" creationId="{D3A83794-0F98-E5A1-6F55-1CFDFD06B615}"/>
          </ac:spMkLst>
        </pc:spChg>
        <pc:spChg chg="add mod">
          <ac:chgData name="Palit, Tapti" userId="dec6fbcd-7598-406a-8cbf-504d4a3bac15" providerId="ADAL" clId="{ECD42228-5B96-4A72-B268-C46DF994E6B7}" dt="2024-02-09T00:29:03.943" v="101788" actId="20577"/>
          <ac:spMkLst>
            <pc:docMk/>
            <pc:sldMk cId="4280509042" sldId="1213"/>
            <ac:spMk id="9" creationId="{61C179F6-315E-4672-02B1-53BD98F1BE47}"/>
          </ac:spMkLst>
        </pc:spChg>
        <pc:spChg chg="add mod">
          <ac:chgData name="Palit, Tapti" userId="dec6fbcd-7598-406a-8cbf-504d4a3bac15" providerId="ADAL" clId="{ECD42228-5B96-4A72-B268-C46DF994E6B7}" dt="2024-02-09T00:29:16.296" v="101799" actId="20577"/>
          <ac:spMkLst>
            <pc:docMk/>
            <pc:sldMk cId="4280509042" sldId="1213"/>
            <ac:spMk id="10" creationId="{6152C762-B434-B5E3-72FB-35FE303F5C23}"/>
          </ac:spMkLst>
        </pc:spChg>
        <pc:spChg chg="add del mod">
          <ac:chgData name="Palit, Tapti" userId="dec6fbcd-7598-406a-8cbf-504d4a3bac15" providerId="ADAL" clId="{ECD42228-5B96-4A72-B268-C46DF994E6B7}" dt="2024-02-09T00:33:54.008" v="102022" actId="478"/>
          <ac:spMkLst>
            <pc:docMk/>
            <pc:sldMk cId="4280509042" sldId="1213"/>
            <ac:spMk id="16" creationId="{2F7EC153-2854-9916-AB00-5771D85C13E4}"/>
          </ac:spMkLst>
        </pc:spChg>
        <pc:spChg chg="add del mod">
          <ac:chgData name="Palit, Tapti" userId="dec6fbcd-7598-406a-8cbf-504d4a3bac15" providerId="ADAL" clId="{ECD42228-5B96-4A72-B268-C46DF994E6B7}" dt="2024-02-09T00:33:55.838" v="102023" actId="478"/>
          <ac:spMkLst>
            <pc:docMk/>
            <pc:sldMk cId="4280509042" sldId="1213"/>
            <ac:spMk id="17" creationId="{6AEEB31F-1BBE-CFFF-CAEB-A5BFF6FB37B1}"/>
          </ac:spMkLst>
        </pc:spChg>
        <pc:spChg chg="add del mod">
          <ac:chgData name="Palit, Tapti" userId="dec6fbcd-7598-406a-8cbf-504d4a3bac15" providerId="ADAL" clId="{ECD42228-5B96-4A72-B268-C46DF994E6B7}" dt="2024-02-09T00:33:52.643" v="102021" actId="478"/>
          <ac:spMkLst>
            <pc:docMk/>
            <pc:sldMk cId="4280509042" sldId="1213"/>
            <ac:spMk id="22" creationId="{B4B57ECB-D5A7-02B8-5330-00DD8E03D37B}"/>
          </ac:spMkLst>
        </pc:spChg>
        <pc:spChg chg="add del mod">
          <ac:chgData name="Palit, Tapti" userId="dec6fbcd-7598-406a-8cbf-504d4a3bac15" providerId="ADAL" clId="{ECD42228-5B96-4A72-B268-C46DF994E6B7}" dt="2024-02-09T00:33:50.519" v="102020" actId="478"/>
          <ac:spMkLst>
            <pc:docMk/>
            <pc:sldMk cId="4280509042" sldId="1213"/>
            <ac:spMk id="23" creationId="{6671D721-9F5D-BBCB-6238-81CB5F57E62A}"/>
          </ac:spMkLst>
        </pc:spChg>
        <pc:spChg chg="add mod">
          <ac:chgData name="Palit, Tapti" userId="dec6fbcd-7598-406a-8cbf-504d4a3bac15" providerId="ADAL" clId="{ECD42228-5B96-4A72-B268-C46DF994E6B7}" dt="2024-02-09T00:34:19.863" v="102069" actId="14100"/>
          <ac:spMkLst>
            <pc:docMk/>
            <pc:sldMk cId="4280509042" sldId="1213"/>
            <ac:spMk id="24" creationId="{F6998E83-9A01-8402-4EE3-B61A30F36595}"/>
          </ac:spMkLst>
        </pc:spChg>
        <pc:spChg chg="add mod">
          <ac:chgData name="Palit, Tapti" userId="dec6fbcd-7598-406a-8cbf-504d4a3bac15" providerId="ADAL" clId="{ECD42228-5B96-4A72-B268-C46DF994E6B7}" dt="2024-02-09T00:34:30.352" v="102078" actId="20577"/>
          <ac:spMkLst>
            <pc:docMk/>
            <pc:sldMk cId="4280509042" sldId="1213"/>
            <ac:spMk id="25" creationId="{9EA04E68-57B7-504B-EE50-4A7DDB157FA7}"/>
          </ac:spMkLst>
        </pc:spChg>
        <pc:grpChg chg="mod">
          <ac:chgData name="Palit, Tapti" userId="dec6fbcd-7598-406a-8cbf-504d4a3bac15" providerId="ADAL" clId="{ECD42228-5B96-4A72-B268-C46DF994E6B7}" dt="2024-02-09T00:29:46.804" v="101808"/>
          <ac:grpSpMkLst>
            <pc:docMk/>
            <pc:sldMk cId="4280509042" sldId="1213"/>
            <ac:grpSpMk id="15" creationId="{1324C51B-6E04-D760-C6AB-C32F3CA70E24}"/>
          </ac:grpSpMkLst>
        </pc:grpChg>
        <pc:inkChg chg="add del">
          <ac:chgData name="Palit, Tapti" userId="dec6fbcd-7598-406a-8cbf-504d4a3bac15" providerId="ADAL" clId="{ECD42228-5B96-4A72-B268-C46DF994E6B7}" dt="2024-02-09T00:29:37.118" v="101803" actId="9405"/>
          <ac:inkMkLst>
            <pc:docMk/>
            <pc:sldMk cId="4280509042" sldId="1213"/>
            <ac:inkMk id="11" creationId="{3657187D-8DC4-A522-6AA1-BFA21654A41A}"/>
          </ac:inkMkLst>
        </pc:inkChg>
        <pc:inkChg chg="add del">
          <ac:chgData name="Palit, Tapti" userId="dec6fbcd-7598-406a-8cbf-504d4a3bac15" providerId="ADAL" clId="{ECD42228-5B96-4A72-B268-C46DF994E6B7}" dt="2024-02-09T00:29:36.718" v="101802" actId="9405"/>
          <ac:inkMkLst>
            <pc:docMk/>
            <pc:sldMk cId="4280509042" sldId="1213"/>
            <ac:inkMk id="12" creationId="{93DB257C-5CAD-0C4A-E4EE-95029C68D66D}"/>
          </ac:inkMkLst>
        </pc:inkChg>
        <pc:inkChg chg="add del mod">
          <ac:chgData name="Palit, Tapti" userId="dec6fbcd-7598-406a-8cbf-504d4a3bac15" providerId="ADAL" clId="{ECD42228-5B96-4A72-B268-C46DF994E6B7}" dt="2024-02-09T00:29:47.221" v="101809" actId="9405"/>
          <ac:inkMkLst>
            <pc:docMk/>
            <pc:sldMk cId="4280509042" sldId="1213"/>
            <ac:inkMk id="13" creationId="{85D7DD40-8848-8312-2EED-6FE1964F5032}"/>
          </ac:inkMkLst>
        </pc:inkChg>
        <pc:inkChg chg="add del mod">
          <ac:chgData name="Palit, Tapti" userId="dec6fbcd-7598-406a-8cbf-504d4a3bac15" providerId="ADAL" clId="{ECD42228-5B96-4A72-B268-C46DF994E6B7}" dt="2024-02-09T00:29:46.804" v="101808"/>
          <ac:inkMkLst>
            <pc:docMk/>
            <pc:sldMk cId="4280509042" sldId="1213"/>
            <ac:inkMk id="14" creationId="{05A022CC-EEF4-7FDC-6B03-73591A64C374}"/>
          </ac:inkMkLst>
        </pc:inkChg>
        <pc:inkChg chg="add del">
          <ac:chgData name="Palit, Tapti" userId="dec6fbcd-7598-406a-8cbf-504d4a3bac15" providerId="ADAL" clId="{ECD42228-5B96-4A72-B268-C46DF994E6B7}" dt="2024-02-09T00:31:50.775" v="101993" actId="9405"/>
          <ac:inkMkLst>
            <pc:docMk/>
            <pc:sldMk cId="4280509042" sldId="1213"/>
            <ac:inkMk id="18" creationId="{2E3B2A84-D655-1AD0-78C2-19FC8364C17F}"/>
          </ac:inkMkLst>
        </pc:inkChg>
        <pc:inkChg chg="add del">
          <ac:chgData name="Palit, Tapti" userId="dec6fbcd-7598-406a-8cbf-504d4a3bac15" providerId="ADAL" clId="{ECD42228-5B96-4A72-B268-C46DF994E6B7}" dt="2024-02-09T00:32:02.697" v="101995" actId="9405"/>
          <ac:inkMkLst>
            <pc:docMk/>
            <pc:sldMk cId="4280509042" sldId="1213"/>
            <ac:inkMk id="19" creationId="{F2AD3594-3B04-420D-623E-873963DCF920}"/>
          </ac:inkMkLst>
        </pc:inkChg>
        <pc:inkChg chg="add del">
          <ac:chgData name="Palit, Tapti" userId="dec6fbcd-7598-406a-8cbf-504d4a3bac15" providerId="ADAL" clId="{ECD42228-5B96-4A72-B268-C46DF994E6B7}" dt="2024-02-09T00:32:15.531" v="101999" actId="9405"/>
          <ac:inkMkLst>
            <pc:docMk/>
            <pc:sldMk cId="4280509042" sldId="1213"/>
            <ac:inkMk id="20" creationId="{4E2B7785-8B41-32C5-FCD6-AB59B5F3CE85}"/>
          </ac:inkMkLst>
        </pc:inkChg>
        <pc:inkChg chg="add del">
          <ac:chgData name="Palit, Tapti" userId="dec6fbcd-7598-406a-8cbf-504d4a3bac15" providerId="ADAL" clId="{ECD42228-5B96-4A72-B268-C46DF994E6B7}" dt="2024-02-09T00:32:15.220" v="101998" actId="9405"/>
          <ac:inkMkLst>
            <pc:docMk/>
            <pc:sldMk cId="4280509042" sldId="1213"/>
            <ac:inkMk id="21" creationId="{F617FFF8-AB23-DD65-6452-47CD4B5F7698}"/>
          </ac:inkMkLst>
        </pc:inkChg>
        <pc:cxnChg chg="add mod">
          <ac:chgData name="Palit, Tapti" userId="dec6fbcd-7598-406a-8cbf-504d4a3bac15" providerId="ADAL" clId="{ECD42228-5B96-4A72-B268-C46DF994E6B7}" dt="2024-02-09T00:37:20.827" v="102090" actId="692"/>
          <ac:cxnSpMkLst>
            <pc:docMk/>
            <pc:sldMk cId="4280509042" sldId="1213"/>
            <ac:cxnSpMk id="6" creationId="{5A374949-1AC2-C16C-D413-2571B92E27C9}"/>
          </ac:cxnSpMkLst>
        </pc:cxnChg>
        <pc:cxnChg chg="add mod">
          <ac:chgData name="Palit, Tapti" userId="dec6fbcd-7598-406a-8cbf-504d4a3bac15" providerId="ADAL" clId="{ECD42228-5B96-4A72-B268-C46DF994E6B7}" dt="2024-02-09T00:37:11.074" v="102085" actId="692"/>
          <ac:cxnSpMkLst>
            <pc:docMk/>
            <pc:sldMk cId="4280509042" sldId="1213"/>
            <ac:cxnSpMk id="7" creationId="{30903DB4-C660-E3E1-C373-F16BB8C8CBED}"/>
          </ac:cxnSpMkLst>
        </pc:cxnChg>
      </pc:sldChg>
      <pc:sldChg chg="addSp delSp modSp add mod delAnim modAnim modNotesTx">
        <pc:chgData name="Palit, Tapti" userId="dec6fbcd-7598-406a-8cbf-504d4a3bac15" providerId="ADAL" clId="{ECD42228-5B96-4A72-B268-C46DF994E6B7}" dt="2024-02-13T13:16:25.711" v="115915" actId="20577"/>
        <pc:sldMkLst>
          <pc:docMk/>
          <pc:sldMk cId="935703387" sldId="1214"/>
        </pc:sldMkLst>
        <pc:spChg chg="del mod">
          <ac:chgData name="Palit, Tapti" userId="dec6fbcd-7598-406a-8cbf-504d4a3bac15" providerId="ADAL" clId="{ECD42228-5B96-4A72-B268-C46DF994E6B7}" dt="2024-02-09T03:13:04.975" v="103064" actId="478"/>
          <ac:spMkLst>
            <pc:docMk/>
            <pc:sldMk cId="935703387" sldId="1214"/>
            <ac:spMk id="2" creationId="{B3996D9C-6E16-73DE-BF28-09902D227C1C}"/>
          </ac:spMkLst>
        </pc:spChg>
        <pc:spChg chg="mod">
          <ac:chgData name="Palit, Tapti" userId="dec6fbcd-7598-406a-8cbf-504d4a3bac15" providerId="ADAL" clId="{ECD42228-5B96-4A72-B268-C46DF994E6B7}" dt="2024-02-09T03:17:22.791" v="103239" actId="1076"/>
          <ac:spMkLst>
            <pc:docMk/>
            <pc:sldMk cId="935703387" sldId="1214"/>
            <ac:spMk id="3" creationId="{91848295-2D29-4B12-C281-85592EF958BF}"/>
          </ac:spMkLst>
        </pc:spChg>
        <pc:spChg chg="add mod topLvl">
          <ac:chgData name="Palit, Tapti" userId="dec6fbcd-7598-406a-8cbf-504d4a3bac15" providerId="ADAL" clId="{ECD42228-5B96-4A72-B268-C46DF994E6B7}" dt="2024-02-11T14:08:48.829" v="109601" actId="164"/>
          <ac:spMkLst>
            <pc:docMk/>
            <pc:sldMk cId="935703387" sldId="1214"/>
            <ac:spMk id="4" creationId="{24D10F16-A961-56DE-8E51-7DD25423BE99}"/>
          </ac:spMkLst>
        </pc:spChg>
        <pc:spChg chg="add mod">
          <ac:chgData name="Palit, Tapti" userId="dec6fbcd-7598-406a-8cbf-504d4a3bac15" providerId="ADAL" clId="{ECD42228-5B96-4A72-B268-C46DF994E6B7}" dt="2024-02-09T20:48:19.904" v="109051" actId="1076"/>
          <ac:spMkLst>
            <pc:docMk/>
            <pc:sldMk cId="935703387" sldId="1214"/>
            <ac:spMk id="6" creationId="{F8990C32-20C0-C4FF-112F-98ECC8788233}"/>
          </ac:spMkLst>
        </pc:spChg>
        <pc:spChg chg="add mod">
          <ac:chgData name="Palit, Tapti" userId="dec6fbcd-7598-406a-8cbf-504d4a3bac15" providerId="ADAL" clId="{ECD42228-5B96-4A72-B268-C46DF994E6B7}" dt="2024-02-09T16:59:42.873" v="106010" actId="207"/>
          <ac:spMkLst>
            <pc:docMk/>
            <pc:sldMk cId="935703387" sldId="1214"/>
            <ac:spMk id="9" creationId="{67A02E4C-BB9A-DF9E-BE09-3B7A9DEEF049}"/>
          </ac:spMkLst>
        </pc:spChg>
        <pc:spChg chg="add mod">
          <ac:chgData name="Palit, Tapti" userId="dec6fbcd-7598-406a-8cbf-504d4a3bac15" providerId="ADAL" clId="{ECD42228-5B96-4A72-B268-C46DF994E6B7}" dt="2024-02-12T21:03:26.188" v="113511" actId="207"/>
          <ac:spMkLst>
            <pc:docMk/>
            <pc:sldMk cId="935703387" sldId="1214"/>
            <ac:spMk id="10" creationId="{F71CB876-7692-0617-3589-4BD550FACA65}"/>
          </ac:spMkLst>
        </pc:spChg>
        <pc:spChg chg="mod topLvl">
          <ac:chgData name="Palit, Tapti" userId="dec6fbcd-7598-406a-8cbf-504d4a3bac15" providerId="ADAL" clId="{ECD42228-5B96-4A72-B268-C46DF994E6B7}" dt="2024-02-11T14:08:45.625" v="109600" actId="164"/>
          <ac:spMkLst>
            <pc:docMk/>
            <pc:sldMk cId="935703387" sldId="1214"/>
            <ac:spMk id="15" creationId="{437DAD1A-28B2-636B-AF2F-0F5370F752E8}"/>
          </ac:spMkLst>
        </pc:spChg>
        <pc:spChg chg="mod">
          <ac:chgData name="Palit, Tapti" userId="dec6fbcd-7598-406a-8cbf-504d4a3bac15" providerId="ADAL" clId="{ECD42228-5B96-4A72-B268-C46DF994E6B7}" dt="2024-02-09T03:14:05.374" v="103150" actId="20577"/>
          <ac:spMkLst>
            <pc:docMk/>
            <pc:sldMk cId="935703387" sldId="1214"/>
            <ac:spMk id="17" creationId="{3409FF27-F0DD-49A7-CA57-71D958805F3C}"/>
          </ac:spMkLst>
        </pc:spChg>
        <pc:spChg chg="add mod">
          <ac:chgData name="Palit, Tapti" userId="dec6fbcd-7598-406a-8cbf-504d4a3bac15" providerId="ADAL" clId="{ECD42228-5B96-4A72-B268-C46DF994E6B7}" dt="2024-02-11T14:06:23.206" v="109568" actId="692"/>
          <ac:spMkLst>
            <pc:docMk/>
            <pc:sldMk cId="935703387" sldId="1214"/>
            <ac:spMk id="18" creationId="{B6EF243D-C9AD-A769-2375-8214FE991BC2}"/>
          </ac:spMkLst>
        </pc:spChg>
        <pc:spChg chg="mod">
          <ac:chgData name="Palit, Tapti" userId="dec6fbcd-7598-406a-8cbf-504d4a3bac15" providerId="ADAL" clId="{ECD42228-5B96-4A72-B268-C46DF994E6B7}" dt="2024-02-09T03:17:42.363" v="103241" actId="1076"/>
          <ac:spMkLst>
            <pc:docMk/>
            <pc:sldMk cId="935703387" sldId="1214"/>
            <ac:spMk id="19" creationId="{C80ACAB0-E636-7EDA-F898-87762FF01423}"/>
          </ac:spMkLst>
        </pc:spChg>
        <pc:spChg chg="mod">
          <ac:chgData name="Palit, Tapti" userId="dec6fbcd-7598-406a-8cbf-504d4a3bac15" providerId="ADAL" clId="{ECD42228-5B96-4A72-B268-C46DF994E6B7}" dt="2024-02-09T20:48:20.930" v="109054" actId="14100"/>
          <ac:spMkLst>
            <pc:docMk/>
            <pc:sldMk cId="935703387" sldId="1214"/>
            <ac:spMk id="20" creationId="{225B8B3F-399C-9DD5-DE0C-F3F8870387FD}"/>
          </ac:spMkLst>
        </pc:spChg>
        <pc:spChg chg="mod">
          <ac:chgData name="Palit, Tapti" userId="dec6fbcd-7598-406a-8cbf-504d4a3bac15" providerId="ADAL" clId="{ECD42228-5B96-4A72-B268-C46DF994E6B7}" dt="2024-02-09T20:48:22.486" v="109056" actId="14100"/>
          <ac:spMkLst>
            <pc:docMk/>
            <pc:sldMk cId="935703387" sldId="1214"/>
            <ac:spMk id="21" creationId="{3B25D3F0-56C5-3BC9-A649-9C684A6AEEBE}"/>
          </ac:spMkLst>
        </pc:spChg>
        <pc:spChg chg="add mod">
          <ac:chgData name="Palit, Tapti" userId="dec6fbcd-7598-406a-8cbf-504d4a3bac15" providerId="ADAL" clId="{ECD42228-5B96-4A72-B268-C46DF994E6B7}" dt="2024-02-11T14:44:25.402" v="109883" actId="1076"/>
          <ac:spMkLst>
            <pc:docMk/>
            <pc:sldMk cId="935703387" sldId="1214"/>
            <ac:spMk id="24" creationId="{E9BEA999-0E4E-4C1D-162F-367C1C3B6DF6}"/>
          </ac:spMkLst>
        </pc:spChg>
        <pc:grpChg chg="add del mod">
          <ac:chgData name="Palit, Tapti" userId="dec6fbcd-7598-406a-8cbf-504d4a3bac15" providerId="ADAL" clId="{ECD42228-5B96-4A72-B268-C46DF994E6B7}" dt="2024-02-11T14:10:26.008" v="109615" actId="1076"/>
          <ac:grpSpMkLst>
            <pc:docMk/>
            <pc:sldMk cId="935703387" sldId="1214"/>
            <ac:grpSpMk id="11" creationId="{D96ED237-FF97-BBD1-5CCC-9991C3C5E9A2}"/>
          </ac:grpSpMkLst>
        </pc:grpChg>
        <pc:grpChg chg="add del mod">
          <ac:chgData name="Palit, Tapti" userId="dec6fbcd-7598-406a-8cbf-504d4a3bac15" providerId="ADAL" clId="{ECD42228-5B96-4A72-B268-C46DF994E6B7}" dt="2024-02-11T14:07:56.961" v="109587" actId="478"/>
          <ac:grpSpMkLst>
            <pc:docMk/>
            <pc:sldMk cId="935703387" sldId="1214"/>
            <ac:grpSpMk id="12" creationId="{1876C37D-DD2E-6B54-99BE-5AEFC3288D7F}"/>
          </ac:grpSpMkLst>
        </pc:grpChg>
        <pc:grpChg chg="add del mod">
          <ac:chgData name="Palit, Tapti" userId="dec6fbcd-7598-406a-8cbf-504d4a3bac15" providerId="ADAL" clId="{ECD42228-5B96-4A72-B268-C46DF994E6B7}" dt="2024-02-11T14:08:12.012" v="109593" actId="478"/>
          <ac:grpSpMkLst>
            <pc:docMk/>
            <pc:sldMk cId="935703387" sldId="1214"/>
            <ac:grpSpMk id="14" creationId="{5E670C57-95F2-97B0-0F46-E6293451404D}"/>
          </ac:grpSpMkLst>
        </pc:grpChg>
        <pc:grpChg chg="mod">
          <ac:chgData name="Palit, Tapti" userId="dec6fbcd-7598-406a-8cbf-504d4a3bac15" providerId="ADAL" clId="{ECD42228-5B96-4A72-B268-C46DF994E6B7}" dt="2024-02-09T16:59:35.686" v="106008" actId="1076"/>
          <ac:grpSpMkLst>
            <pc:docMk/>
            <pc:sldMk cId="935703387" sldId="1214"/>
            <ac:grpSpMk id="22" creationId="{0ECDDA7B-6548-02A2-CF02-2EB8FFB17C17}"/>
          </ac:grpSpMkLst>
        </pc:grpChg>
        <pc:grpChg chg="add mod">
          <ac:chgData name="Palit, Tapti" userId="dec6fbcd-7598-406a-8cbf-504d4a3bac15" providerId="ADAL" clId="{ECD42228-5B96-4A72-B268-C46DF994E6B7}" dt="2024-02-11T14:08:45.625" v="109600" actId="164"/>
          <ac:grpSpMkLst>
            <pc:docMk/>
            <pc:sldMk cId="935703387" sldId="1214"/>
            <ac:grpSpMk id="29" creationId="{1F6A471B-F22D-6C4F-0F86-8F8015282093}"/>
          </ac:grpSpMkLst>
        </pc:grpChg>
        <pc:grpChg chg="add mod">
          <ac:chgData name="Palit, Tapti" userId="dec6fbcd-7598-406a-8cbf-504d4a3bac15" providerId="ADAL" clId="{ECD42228-5B96-4A72-B268-C46DF994E6B7}" dt="2024-02-11T14:08:48.829" v="109601" actId="164"/>
          <ac:grpSpMkLst>
            <pc:docMk/>
            <pc:sldMk cId="935703387" sldId="1214"/>
            <ac:grpSpMk id="30" creationId="{A7BAFD4A-2564-463F-D2F4-F4922FBC60B6}"/>
          </ac:grpSpMkLst>
        </pc:grpChg>
        <pc:picChg chg="add del mod topLvl">
          <ac:chgData name="Palit, Tapti" userId="dec6fbcd-7598-406a-8cbf-504d4a3bac15" providerId="ADAL" clId="{ECD42228-5B96-4A72-B268-C46DF994E6B7}" dt="2024-02-11T14:07:56.961" v="109587" actId="478"/>
          <ac:picMkLst>
            <pc:docMk/>
            <pc:sldMk cId="935703387" sldId="1214"/>
            <ac:picMk id="5" creationId="{02DE3063-B865-FB7C-031D-84D747799571}"/>
          </ac:picMkLst>
        </pc:picChg>
        <pc:picChg chg="del mod topLvl">
          <ac:chgData name="Palit, Tapti" userId="dec6fbcd-7598-406a-8cbf-504d4a3bac15" providerId="ADAL" clId="{ECD42228-5B96-4A72-B268-C46DF994E6B7}" dt="2024-02-11T14:08:12.012" v="109593" actId="478"/>
          <ac:picMkLst>
            <pc:docMk/>
            <pc:sldMk cId="935703387" sldId="1214"/>
            <ac:picMk id="16" creationId="{9D569EF2-256E-9CA4-BB14-DD218579E73E}"/>
          </ac:picMkLst>
        </pc:picChg>
        <pc:picChg chg="add mod">
          <ac:chgData name="Palit, Tapti" userId="dec6fbcd-7598-406a-8cbf-504d4a3bac15" providerId="ADAL" clId="{ECD42228-5B96-4A72-B268-C46DF994E6B7}" dt="2024-02-11T14:08:48.829" v="109601" actId="164"/>
          <ac:picMkLst>
            <pc:docMk/>
            <pc:sldMk cId="935703387" sldId="1214"/>
            <ac:picMk id="25" creationId="{2870EBC2-D69D-B1AF-C212-2F9B8861731D}"/>
          </ac:picMkLst>
        </pc:picChg>
        <pc:picChg chg="add del mod">
          <ac:chgData name="Palit, Tapti" userId="dec6fbcd-7598-406a-8cbf-504d4a3bac15" providerId="ADAL" clId="{ECD42228-5B96-4A72-B268-C46DF994E6B7}" dt="2024-02-11T14:08:14.820" v="109595" actId="478"/>
          <ac:picMkLst>
            <pc:docMk/>
            <pc:sldMk cId="935703387" sldId="1214"/>
            <ac:picMk id="26" creationId="{07FFEF6D-7436-16CA-4AAA-F78D86FC8F3F}"/>
          </ac:picMkLst>
        </pc:picChg>
        <pc:picChg chg="add mod">
          <ac:chgData name="Palit, Tapti" userId="dec6fbcd-7598-406a-8cbf-504d4a3bac15" providerId="ADAL" clId="{ECD42228-5B96-4A72-B268-C46DF994E6B7}" dt="2024-02-11T14:08:17.472" v="109596"/>
          <ac:picMkLst>
            <pc:docMk/>
            <pc:sldMk cId="935703387" sldId="1214"/>
            <ac:picMk id="27" creationId="{48B964C4-5DBB-3414-435B-80A24AE4FF1E}"/>
          </ac:picMkLst>
        </pc:picChg>
        <pc:picChg chg="add mod">
          <ac:chgData name="Palit, Tapti" userId="dec6fbcd-7598-406a-8cbf-504d4a3bac15" providerId="ADAL" clId="{ECD42228-5B96-4A72-B268-C46DF994E6B7}" dt="2024-02-11T14:08:45.625" v="109600" actId="164"/>
          <ac:picMkLst>
            <pc:docMk/>
            <pc:sldMk cId="935703387" sldId="1214"/>
            <ac:picMk id="28" creationId="{CB669C61-4356-E6B5-0D3E-90493725A32C}"/>
          </ac:picMkLst>
        </pc:picChg>
        <pc:picChg chg="add mod">
          <ac:chgData name="Palit, Tapti" userId="dec6fbcd-7598-406a-8cbf-504d4a3bac15" providerId="ADAL" clId="{ECD42228-5B96-4A72-B268-C46DF994E6B7}" dt="2024-02-11T14:10:26.008" v="109615" actId="1076"/>
          <ac:picMkLst>
            <pc:docMk/>
            <pc:sldMk cId="935703387" sldId="1214"/>
            <ac:picMk id="2050" creationId="{9BFEE07D-67B9-4D09-2565-99DAB48B6700}"/>
          </ac:picMkLst>
        </pc:picChg>
        <pc:picChg chg="add mod">
          <ac:chgData name="Palit, Tapti" userId="dec6fbcd-7598-406a-8cbf-504d4a3bac15" providerId="ADAL" clId="{ECD42228-5B96-4A72-B268-C46DF994E6B7}" dt="2024-02-11T14:10:26.008" v="109615" actId="1076"/>
          <ac:picMkLst>
            <pc:docMk/>
            <pc:sldMk cId="935703387" sldId="1214"/>
            <ac:picMk id="2052" creationId="{D71E12FE-ADD7-6ABF-7417-993D36F6DBE4}"/>
          </ac:picMkLst>
        </pc:picChg>
        <pc:picChg chg="add del mod">
          <ac:chgData name="Palit, Tapti" userId="dec6fbcd-7598-406a-8cbf-504d4a3bac15" providerId="ADAL" clId="{ECD42228-5B96-4A72-B268-C46DF994E6B7}" dt="2024-02-10T00:43:21.770" v="109158" actId="478"/>
          <ac:picMkLst>
            <pc:docMk/>
            <pc:sldMk cId="935703387" sldId="1214"/>
            <ac:picMk id="2054" creationId="{EB8064CD-5134-68C0-369F-837612608E8B}"/>
          </ac:picMkLst>
        </pc:picChg>
        <pc:cxnChg chg="mod">
          <ac:chgData name="Palit, Tapti" userId="dec6fbcd-7598-406a-8cbf-504d4a3bac15" providerId="ADAL" clId="{ECD42228-5B96-4A72-B268-C46DF994E6B7}" dt="2024-02-09T03:17:36.729" v="103240" actId="1076"/>
          <ac:cxnSpMkLst>
            <pc:docMk/>
            <pc:sldMk cId="935703387" sldId="1214"/>
            <ac:cxnSpMk id="7" creationId="{F2309B6A-73DE-D465-CA45-954E3E7C26D9}"/>
          </ac:cxnSpMkLst>
        </pc:cxnChg>
        <pc:cxnChg chg="mod">
          <ac:chgData name="Palit, Tapti" userId="dec6fbcd-7598-406a-8cbf-504d4a3bac15" providerId="ADAL" clId="{ECD42228-5B96-4A72-B268-C46DF994E6B7}" dt="2024-02-09T03:17:36.729" v="103240" actId="1076"/>
          <ac:cxnSpMkLst>
            <pc:docMk/>
            <pc:sldMk cId="935703387" sldId="1214"/>
            <ac:cxnSpMk id="8" creationId="{60A91828-A537-2A61-116B-7D04144D0EE1}"/>
          </ac:cxnSpMkLst>
        </pc:cxnChg>
        <pc:cxnChg chg="add mod">
          <ac:chgData name="Palit, Tapti" userId="dec6fbcd-7598-406a-8cbf-504d4a3bac15" providerId="ADAL" clId="{ECD42228-5B96-4A72-B268-C46DF994E6B7}" dt="2024-02-11T14:10:26.008" v="109615" actId="1076"/>
          <ac:cxnSpMkLst>
            <pc:docMk/>
            <pc:sldMk cId="935703387" sldId="1214"/>
            <ac:cxnSpMk id="23" creationId="{D60C8C2A-BADC-4E36-7DB4-162E3465D981}"/>
          </ac:cxnSpMkLst>
        </pc:cxnChg>
      </pc:sldChg>
      <pc:sldChg chg="addSp delSp modSp add del mod modAnim">
        <pc:chgData name="Palit, Tapti" userId="dec6fbcd-7598-406a-8cbf-504d4a3bac15" providerId="ADAL" clId="{ECD42228-5B96-4A72-B268-C46DF994E6B7}" dt="2024-02-09T00:54:59.112" v="102108" actId="47"/>
        <pc:sldMkLst>
          <pc:docMk/>
          <pc:sldMk cId="3468256163" sldId="1214"/>
        </pc:sldMkLst>
        <pc:spChg chg="del">
          <ac:chgData name="Palit, Tapti" userId="dec6fbcd-7598-406a-8cbf-504d4a3bac15" providerId="ADAL" clId="{ECD42228-5B96-4A72-B268-C46DF994E6B7}" dt="2024-02-09T00:36:54.066" v="102080" actId="478"/>
          <ac:spMkLst>
            <pc:docMk/>
            <pc:sldMk cId="3468256163" sldId="1214"/>
            <ac:spMk id="6" creationId="{41EE9637-7938-1402-E682-8422387298DF}"/>
          </ac:spMkLst>
        </pc:spChg>
        <pc:spChg chg="add mod">
          <ac:chgData name="Palit, Tapti" userId="dec6fbcd-7598-406a-8cbf-504d4a3bac15" providerId="ADAL" clId="{ECD42228-5B96-4A72-B268-C46DF994E6B7}" dt="2024-02-09T00:38:01.254" v="102098" actId="164"/>
          <ac:spMkLst>
            <pc:docMk/>
            <pc:sldMk cId="3468256163" sldId="1214"/>
            <ac:spMk id="8" creationId="{85D708BA-17B7-4124-BE88-91898E84B3E8}"/>
          </ac:spMkLst>
        </pc:spChg>
        <pc:spChg chg="add mod">
          <ac:chgData name="Palit, Tapti" userId="dec6fbcd-7598-406a-8cbf-504d4a3bac15" providerId="ADAL" clId="{ECD42228-5B96-4A72-B268-C46DF994E6B7}" dt="2024-02-09T00:38:01.254" v="102098" actId="164"/>
          <ac:spMkLst>
            <pc:docMk/>
            <pc:sldMk cId="3468256163" sldId="1214"/>
            <ac:spMk id="9" creationId="{71729B83-2CEF-E1C7-5E53-B5AA31E254C4}"/>
          </ac:spMkLst>
        </pc:spChg>
        <pc:spChg chg="add mod">
          <ac:chgData name="Palit, Tapti" userId="dec6fbcd-7598-406a-8cbf-504d4a3bac15" providerId="ADAL" clId="{ECD42228-5B96-4A72-B268-C46DF994E6B7}" dt="2024-02-09T00:37:34.873" v="102092" actId="1076"/>
          <ac:spMkLst>
            <pc:docMk/>
            <pc:sldMk cId="3468256163" sldId="1214"/>
            <ac:spMk id="11" creationId="{ACF9D4FC-A8D0-B2DB-DEB5-F6E81874109E}"/>
          </ac:spMkLst>
        </pc:spChg>
        <pc:spChg chg="del">
          <ac:chgData name="Palit, Tapti" userId="dec6fbcd-7598-406a-8cbf-504d4a3bac15" providerId="ADAL" clId="{ECD42228-5B96-4A72-B268-C46DF994E6B7}" dt="2024-02-09T00:36:54.066" v="102080" actId="478"/>
          <ac:spMkLst>
            <pc:docMk/>
            <pc:sldMk cId="3468256163" sldId="1214"/>
            <ac:spMk id="12" creationId="{5ADC2C8D-014D-2DA6-9BB8-1123E123C5B9}"/>
          </ac:spMkLst>
        </pc:spChg>
        <pc:spChg chg="add mod">
          <ac:chgData name="Palit, Tapti" userId="dec6fbcd-7598-406a-8cbf-504d4a3bac15" providerId="ADAL" clId="{ECD42228-5B96-4A72-B268-C46DF994E6B7}" dt="2024-02-09T00:37:55.806" v="102097" actId="1076"/>
          <ac:spMkLst>
            <pc:docMk/>
            <pc:sldMk cId="3468256163" sldId="1214"/>
            <ac:spMk id="13" creationId="{F9471524-BE45-E313-9BE7-035ED714EC3A}"/>
          </ac:spMkLst>
        </pc:spChg>
        <pc:grpChg chg="add mod">
          <ac:chgData name="Palit, Tapti" userId="dec6fbcd-7598-406a-8cbf-504d4a3bac15" providerId="ADAL" clId="{ECD42228-5B96-4A72-B268-C46DF994E6B7}" dt="2024-02-09T00:38:01.254" v="102098" actId="164"/>
          <ac:grpSpMkLst>
            <pc:docMk/>
            <pc:sldMk cId="3468256163" sldId="1214"/>
            <ac:grpSpMk id="17" creationId="{0020BB3A-E8FE-2B98-49EE-9FD6D123664F}"/>
          </ac:grpSpMkLst>
        </pc:grpChg>
        <pc:picChg chg="del">
          <ac:chgData name="Palit, Tapti" userId="dec6fbcd-7598-406a-8cbf-504d4a3bac15" providerId="ADAL" clId="{ECD42228-5B96-4A72-B268-C46DF994E6B7}" dt="2024-02-09T00:36:54.066" v="102080" actId="478"/>
          <ac:picMkLst>
            <pc:docMk/>
            <pc:sldMk cId="3468256163" sldId="1214"/>
            <ac:picMk id="10" creationId="{79F2CE87-E54A-0412-05D2-78DE7AE32E93}"/>
          </ac:picMkLst>
        </pc:picChg>
        <pc:picChg chg="add mod">
          <ac:chgData name="Palit, Tapti" userId="dec6fbcd-7598-406a-8cbf-504d4a3bac15" providerId="ADAL" clId="{ECD42228-5B96-4A72-B268-C46DF994E6B7}" dt="2024-02-09T00:39:42.849" v="102103" actId="1076"/>
          <ac:picMkLst>
            <pc:docMk/>
            <pc:sldMk cId="3468256163" sldId="1214"/>
            <ac:picMk id="19" creationId="{74842DEB-C73B-17D3-A340-8828C1ECFB64}"/>
          </ac:picMkLst>
        </pc:picChg>
        <pc:picChg chg="add mod">
          <ac:chgData name="Palit, Tapti" userId="dec6fbcd-7598-406a-8cbf-504d4a3bac15" providerId="ADAL" clId="{ECD42228-5B96-4A72-B268-C46DF994E6B7}" dt="2024-02-09T00:39:42.849" v="102103" actId="1076"/>
          <ac:picMkLst>
            <pc:docMk/>
            <pc:sldMk cId="3468256163" sldId="1214"/>
            <ac:picMk id="20" creationId="{6C2E1AAF-ADBB-D705-63DF-1FC49B6A3BE1}"/>
          </ac:picMkLst>
        </pc:picChg>
        <pc:picChg chg="add mod">
          <ac:chgData name="Palit, Tapti" userId="dec6fbcd-7598-406a-8cbf-504d4a3bac15" providerId="ADAL" clId="{ECD42228-5B96-4A72-B268-C46DF994E6B7}" dt="2024-02-09T00:39:56.888" v="102105" actId="1076"/>
          <ac:picMkLst>
            <pc:docMk/>
            <pc:sldMk cId="3468256163" sldId="1214"/>
            <ac:picMk id="21" creationId="{42F3CE44-6E62-C2AA-B101-6CD8B3A7DC7D}"/>
          </ac:picMkLst>
        </pc:picChg>
        <pc:picChg chg="add mod">
          <ac:chgData name="Palit, Tapti" userId="dec6fbcd-7598-406a-8cbf-504d4a3bac15" providerId="ADAL" clId="{ECD42228-5B96-4A72-B268-C46DF994E6B7}" dt="2024-02-09T00:39:56.888" v="102105" actId="1076"/>
          <ac:picMkLst>
            <pc:docMk/>
            <pc:sldMk cId="3468256163" sldId="1214"/>
            <ac:picMk id="22" creationId="{F3CAB181-F445-EF14-203D-3377BF6E4E3A}"/>
          </ac:picMkLst>
        </pc:picChg>
        <pc:picChg chg="del">
          <ac:chgData name="Palit, Tapti" userId="dec6fbcd-7598-406a-8cbf-504d4a3bac15" providerId="ADAL" clId="{ECD42228-5B96-4A72-B268-C46DF994E6B7}" dt="2024-02-09T00:36:54.066" v="102080" actId="478"/>
          <ac:picMkLst>
            <pc:docMk/>
            <pc:sldMk cId="3468256163" sldId="1214"/>
            <ac:picMk id="1026" creationId="{51E8FD93-F37C-1144-5E2C-A4E584E64220}"/>
          </ac:picMkLst>
        </pc:picChg>
        <pc:picChg chg="del">
          <ac:chgData name="Palit, Tapti" userId="dec6fbcd-7598-406a-8cbf-504d4a3bac15" providerId="ADAL" clId="{ECD42228-5B96-4A72-B268-C46DF994E6B7}" dt="2024-02-09T00:36:54.066" v="102080" actId="478"/>
          <ac:picMkLst>
            <pc:docMk/>
            <pc:sldMk cId="3468256163" sldId="1214"/>
            <ac:picMk id="1028" creationId="{7522B12D-A626-0440-62BF-91844CE4AFC4}"/>
          </ac:picMkLst>
        </pc:picChg>
        <pc:picChg chg="del">
          <ac:chgData name="Palit, Tapti" userId="dec6fbcd-7598-406a-8cbf-504d4a3bac15" providerId="ADAL" clId="{ECD42228-5B96-4A72-B268-C46DF994E6B7}" dt="2024-02-09T00:36:54.066" v="102080" actId="478"/>
          <ac:picMkLst>
            <pc:docMk/>
            <pc:sldMk cId="3468256163" sldId="1214"/>
            <ac:picMk id="1032" creationId="{AEAF4077-B476-948D-E109-FEC4B189D3D1}"/>
          </ac:picMkLst>
        </pc:picChg>
        <pc:picChg chg="del">
          <ac:chgData name="Palit, Tapti" userId="dec6fbcd-7598-406a-8cbf-504d4a3bac15" providerId="ADAL" clId="{ECD42228-5B96-4A72-B268-C46DF994E6B7}" dt="2024-02-09T00:36:55.751" v="102081" actId="478"/>
          <ac:picMkLst>
            <pc:docMk/>
            <pc:sldMk cId="3468256163" sldId="1214"/>
            <ac:picMk id="1034" creationId="{B3BF3629-95C2-7227-2768-1612217D4817}"/>
          </ac:picMkLst>
        </pc:picChg>
        <pc:cxnChg chg="add mod">
          <ac:chgData name="Palit, Tapti" userId="dec6fbcd-7598-406a-8cbf-504d4a3bac15" providerId="ADAL" clId="{ECD42228-5B96-4A72-B268-C46DF994E6B7}" dt="2024-02-09T00:38:01.254" v="102098" actId="164"/>
          <ac:cxnSpMkLst>
            <pc:docMk/>
            <pc:sldMk cId="3468256163" sldId="1214"/>
            <ac:cxnSpMk id="4" creationId="{0DE78118-67ED-4142-81D5-F87D38C85A9E}"/>
          </ac:cxnSpMkLst>
        </pc:cxnChg>
        <pc:cxnChg chg="del">
          <ac:chgData name="Palit, Tapti" userId="dec6fbcd-7598-406a-8cbf-504d4a3bac15" providerId="ADAL" clId="{ECD42228-5B96-4A72-B268-C46DF994E6B7}" dt="2024-02-09T00:36:54.066" v="102080" actId="478"/>
          <ac:cxnSpMkLst>
            <pc:docMk/>
            <pc:sldMk cId="3468256163" sldId="1214"/>
            <ac:cxnSpMk id="5" creationId="{239A985C-B7E3-F3CE-3610-17F56CE1F8A1}"/>
          </ac:cxnSpMkLst>
        </pc:cxnChg>
        <pc:cxnChg chg="add mod">
          <ac:chgData name="Palit, Tapti" userId="dec6fbcd-7598-406a-8cbf-504d4a3bac15" providerId="ADAL" clId="{ECD42228-5B96-4A72-B268-C46DF994E6B7}" dt="2024-02-09T00:38:01.254" v="102098" actId="164"/>
          <ac:cxnSpMkLst>
            <pc:docMk/>
            <pc:sldMk cId="3468256163" sldId="1214"/>
            <ac:cxnSpMk id="7" creationId="{2AD6EAFD-F730-3A68-2395-EAB657B1BA86}"/>
          </ac:cxnSpMkLst>
        </pc:cxnChg>
        <pc:cxnChg chg="del">
          <ac:chgData name="Palit, Tapti" userId="dec6fbcd-7598-406a-8cbf-504d4a3bac15" providerId="ADAL" clId="{ECD42228-5B96-4A72-B268-C46DF994E6B7}" dt="2024-02-09T00:36:54.066" v="102080" actId="478"/>
          <ac:cxnSpMkLst>
            <pc:docMk/>
            <pc:sldMk cId="3468256163" sldId="1214"/>
            <ac:cxnSpMk id="15" creationId="{CB1087B6-F99F-90DE-CBFB-9739C36208FE}"/>
          </ac:cxnSpMkLst>
        </pc:cxnChg>
        <pc:cxnChg chg="del">
          <ac:chgData name="Palit, Tapti" userId="dec6fbcd-7598-406a-8cbf-504d4a3bac15" providerId="ADAL" clId="{ECD42228-5B96-4A72-B268-C46DF994E6B7}" dt="2024-02-09T00:36:54.066" v="102080" actId="478"/>
          <ac:cxnSpMkLst>
            <pc:docMk/>
            <pc:sldMk cId="3468256163" sldId="1214"/>
            <ac:cxnSpMk id="18" creationId="{D40D68D1-A6F8-9F2A-C893-5A932620FFC4}"/>
          </ac:cxnSpMkLst>
        </pc:cxnChg>
      </pc:sldChg>
      <pc:sldChg chg="addSp delSp modSp add del mod modAnim">
        <pc:chgData name="Palit, Tapti" userId="dec6fbcd-7598-406a-8cbf-504d4a3bac15" providerId="ADAL" clId="{ECD42228-5B96-4A72-B268-C46DF994E6B7}" dt="2024-02-09T03:57:44.853" v="103944" actId="47"/>
        <pc:sldMkLst>
          <pc:docMk/>
          <pc:sldMk cId="4091863074" sldId="1215"/>
        </pc:sldMkLst>
        <pc:spChg chg="add mod">
          <ac:chgData name="Palit, Tapti" userId="dec6fbcd-7598-406a-8cbf-504d4a3bac15" providerId="ADAL" clId="{ECD42228-5B96-4A72-B268-C46DF994E6B7}" dt="2024-02-09T03:34:43.787" v="103422" actId="1076"/>
          <ac:spMkLst>
            <pc:docMk/>
            <pc:sldMk cId="4091863074" sldId="1215"/>
            <ac:spMk id="2" creationId="{EC518872-74E6-DD16-44D1-D051563F8F15}"/>
          </ac:spMkLst>
        </pc:spChg>
        <pc:spChg chg="mod">
          <ac:chgData name="Palit, Tapti" userId="dec6fbcd-7598-406a-8cbf-504d4a3bac15" providerId="ADAL" clId="{ECD42228-5B96-4A72-B268-C46DF994E6B7}" dt="2024-02-09T03:22:44.270" v="103329" actId="20577"/>
          <ac:spMkLst>
            <pc:docMk/>
            <pc:sldMk cId="4091863074" sldId="1215"/>
            <ac:spMk id="3" creationId="{4EFE84D3-EA90-DC27-C8E0-74D08F341D37}"/>
          </ac:spMkLst>
        </pc:spChg>
        <pc:spChg chg="add mod">
          <ac:chgData name="Palit, Tapti" userId="dec6fbcd-7598-406a-8cbf-504d4a3bac15" providerId="ADAL" clId="{ECD42228-5B96-4A72-B268-C46DF994E6B7}" dt="2024-02-09T03:22:59.167" v="103333" actId="478"/>
          <ac:spMkLst>
            <pc:docMk/>
            <pc:sldMk cId="4091863074" sldId="1215"/>
            <ac:spMk id="4" creationId="{9CF62F63-2910-10D0-A275-E2FF18464393}"/>
          </ac:spMkLst>
        </pc:spChg>
        <pc:spChg chg="add mod">
          <ac:chgData name="Palit, Tapti" userId="dec6fbcd-7598-406a-8cbf-504d4a3bac15" providerId="ADAL" clId="{ECD42228-5B96-4A72-B268-C46DF994E6B7}" dt="2024-02-09T03:26:14.602" v="103338" actId="1076"/>
          <ac:spMkLst>
            <pc:docMk/>
            <pc:sldMk cId="4091863074" sldId="1215"/>
            <ac:spMk id="5" creationId="{352EB674-B31E-7B0D-C109-6DB39DA4590B}"/>
          </ac:spMkLst>
        </pc:spChg>
        <pc:spChg chg="mod">
          <ac:chgData name="Palit, Tapti" userId="dec6fbcd-7598-406a-8cbf-504d4a3bac15" providerId="ADAL" clId="{ECD42228-5B96-4A72-B268-C46DF994E6B7}" dt="2024-02-09T03:27:02.086" v="103365" actId="207"/>
          <ac:spMkLst>
            <pc:docMk/>
            <pc:sldMk cId="4091863074" sldId="1215"/>
            <ac:spMk id="6" creationId="{732D40D6-E528-56F7-C1B3-DF7E39600417}"/>
          </ac:spMkLst>
        </pc:spChg>
        <pc:spChg chg="mod">
          <ac:chgData name="Palit, Tapti" userId="dec6fbcd-7598-406a-8cbf-504d4a3bac15" providerId="ADAL" clId="{ECD42228-5B96-4A72-B268-C46DF994E6B7}" dt="2024-02-09T03:27:05.491" v="103366" actId="207"/>
          <ac:spMkLst>
            <pc:docMk/>
            <pc:sldMk cId="4091863074" sldId="1215"/>
            <ac:spMk id="9" creationId="{C66F6460-B86F-3671-9889-6F654C7A1EA8}"/>
          </ac:spMkLst>
        </pc:spChg>
        <pc:spChg chg="add mod ord">
          <ac:chgData name="Palit, Tapti" userId="dec6fbcd-7598-406a-8cbf-504d4a3bac15" providerId="ADAL" clId="{ECD42228-5B96-4A72-B268-C46DF994E6B7}" dt="2024-02-09T03:28:59.347" v="103380" actId="166"/>
          <ac:spMkLst>
            <pc:docMk/>
            <pc:sldMk cId="4091863074" sldId="1215"/>
            <ac:spMk id="12" creationId="{1611CBBD-7B3F-424F-A8A3-102B165B1CD0}"/>
          </ac:spMkLst>
        </pc:spChg>
        <pc:spChg chg="add mod ord">
          <ac:chgData name="Palit, Tapti" userId="dec6fbcd-7598-406a-8cbf-504d4a3bac15" providerId="ADAL" clId="{ECD42228-5B96-4A72-B268-C46DF994E6B7}" dt="2024-02-09T03:30:21.262" v="103388" actId="171"/>
          <ac:spMkLst>
            <pc:docMk/>
            <pc:sldMk cId="4091863074" sldId="1215"/>
            <ac:spMk id="14" creationId="{39E818CA-30EA-3B92-AED4-933E880A37FF}"/>
          </ac:spMkLst>
        </pc:spChg>
        <pc:spChg chg="del">
          <ac:chgData name="Palit, Tapti" userId="dec6fbcd-7598-406a-8cbf-504d4a3bac15" providerId="ADAL" clId="{ECD42228-5B96-4A72-B268-C46DF994E6B7}" dt="2024-02-09T03:22:59.167" v="103333" actId="478"/>
          <ac:spMkLst>
            <pc:docMk/>
            <pc:sldMk cId="4091863074" sldId="1215"/>
            <ac:spMk id="17" creationId="{B9842A51-B594-0EF7-2C51-EB7E6108431B}"/>
          </ac:spMkLst>
        </pc:spChg>
        <pc:grpChg chg="del">
          <ac:chgData name="Palit, Tapti" userId="dec6fbcd-7598-406a-8cbf-504d4a3bac15" providerId="ADAL" clId="{ECD42228-5B96-4A72-B268-C46DF994E6B7}" dt="2024-02-09T03:22:48.849" v="103331" actId="478"/>
          <ac:grpSpMkLst>
            <pc:docMk/>
            <pc:sldMk cId="4091863074" sldId="1215"/>
            <ac:grpSpMk id="11" creationId="{C2F00FD9-ED5D-A84C-6FF2-DA5FE931EC95}"/>
          </ac:grpSpMkLst>
        </pc:grpChg>
        <pc:picChg chg="del">
          <ac:chgData name="Palit, Tapti" userId="dec6fbcd-7598-406a-8cbf-504d4a3bac15" providerId="ADAL" clId="{ECD42228-5B96-4A72-B268-C46DF994E6B7}" dt="2024-02-09T03:22:46.840" v="103330" actId="478"/>
          <ac:picMkLst>
            <pc:docMk/>
            <pc:sldMk cId="4091863074" sldId="1215"/>
            <ac:picMk id="2054" creationId="{AE186419-D1BC-1E3A-5E3F-87CD3408CAF7}"/>
          </ac:picMkLst>
        </pc:picChg>
      </pc:sldChg>
      <pc:sldChg chg="addSp delSp modSp add mod ord delAnim modAnim modNotesTx">
        <pc:chgData name="Palit, Tapti" userId="dec6fbcd-7598-406a-8cbf-504d4a3bac15" providerId="ADAL" clId="{ECD42228-5B96-4A72-B268-C46DF994E6B7}" dt="2024-02-12T21:03:46.154" v="113518" actId="207"/>
        <pc:sldMkLst>
          <pc:docMk/>
          <pc:sldMk cId="165622816" sldId="1216"/>
        </pc:sldMkLst>
        <pc:spChg chg="add del mod">
          <ac:chgData name="Palit, Tapti" userId="dec6fbcd-7598-406a-8cbf-504d4a3bac15" providerId="ADAL" clId="{ECD42228-5B96-4A72-B268-C46DF994E6B7}" dt="2024-02-11T17:59:32.642" v="110922" actId="478"/>
          <ac:spMkLst>
            <pc:docMk/>
            <pc:sldMk cId="165622816" sldId="1216"/>
            <ac:spMk id="2" creationId="{23195B52-B933-D791-0B86-F29A06AFCB38}"/>
          </ac:spMkLst>
        </pc:spChg>
        <pc:spChg chg="del mod">
          <ac:chgData name="Palit, Tapti" userId="dec6fbcd-7598-406a-8cbf-504d4a3bac15" providerId="ADAL" clId="{ECD42228-5B96-4A72-B268-C46DF994E6B7}" dt="2024-02-09T03:49:17.077" v="103802" actId="478"/>
          <ac:spMkLst>
            <pc:docMk/>
            <pc:sldMk cId="165622816" sldId="1216"/>
            <ac:spMk id="2" creationId="{6F82A6CF-0262-3F27-277D-8AD49536B967}"/>
          </ac:spMkLst>
        </pc:spChg>
        <pc:spChg chg="mod">
          <ac:chgData name="Palit, Tapti" userId="dec6fbcd-7598-406a-8cbf-504d4a3bac15" providerId="ADAL" clId="{ECD42228-5B96-4A72-B268-C46DF994E6B7}" dt="2024-02-09T04:06:02.320" v="104293" actId="20577"/>
          <ac:spMkLst>
            <pc:docMk/>
            <pc:sldMk cId="165622816" sldId="1216"/>
            <ac:spMk id="3" creationId="{87B15876-FA9D-ADE6-38D8-CED90BE62F3E}"/>
          </ac:spMkLst>
        </pc:spChg>
        <pc:spChg chg="mod">
          <ac:chgData name="Palit, Tapti" userId="dec6fbcd-7598-406a-8cbf-504d4a3bac15" providerId="ADAL" clId="{ECD42228-5B96-4A72-B268-C46DF994E6B7}" dt="2024-02-09T17:03:02.687" v="106130" actId="20577"/>
          <ac:spMkLst>
            <pc:docMk/>
            <pc:sldMk cId="165622816" sldId="1216"/>
            <ac:spMk id="4" creationId="{8F141849-1EB1-83AB-B40F-6515383E8DA5}"/>
          </ac:spMkLst>
        </pc:spChg>
        <pc:spChg chg="add del mod">
          <ac:chgData name="Palit, Tapti" userId="dec6fbcd-7598-406a-8cbf-504d4a3bac15" providerId="ADAL" clId="{ECD42228-5B96-4A72-B268-C46DF994E6B7}" dt="2024-02-11T17:59:29.847" v="110921" actId="478"/>
          <ac:spMkLst>
            <pc:docMk/>
            <pc:sldMk cId="165622816" sldId="1216"/>
            <ac:spMk id="5" creationId="{4A4F7140-5638-052A-B394-C0F9749B4057}"/>
          </ac:spMkLst>
        </pc:spChg>
        <pc:spChg chg="del mod">
          <ac:chgData name="Palit, Tapti" userId="dec6fbcd-7598-406a-8cbf-504d4a3bac15" providerId="ADAL" clId="{ECD42228-5B96-4A72-B268-C46DF994E6B7}" dt="2024-02-09T03:59:10.961" v="103955" actId="478"/>
          <ac:spMkLst>
            <pc:docMk/>
            <pc:sldMk cId="165622816" sldId="1216"/>
            <ac:spMk id="5" creationId="{D512C597-6F97-0BCC-EB49-510E314030A1}"/>
          </ac:spMkLst>
        </pc:spChg>
        <pc:spChg chg="mod">
          <ac:chgData name="Palit, Tapti" userId="dec6fbcd-7598-406a-8cbf-504d4a3bac15" providerId="ADAL" clId="{ECD42228-5B96-4A72-B268-C46DF994E6B7}" dt="2024-02-09T16:56:42.242" v="105942" actId="1076"/>
          <ac:spMkLst>
            <pc:docMk/>
            <pc:sldMk cId="165622816" sldId="1216"/>
            <ac:spMk id="6" creationId="{5EB25C9A-F956-AC09-33BA-5FA20C021AE9}"/>
          </ac:spMkLst>
        </pc:spChg>
        <pc:spChg chg="mod">
          <ac:chgData name="Palit, Tapti" userId="dec6fbcd-7598-406a-8cbf-504d4a3bac15" providerId="ADAL" clId="{ECD42228-5B96-4A72-B268-C46DF994E6B7}" dt="2024-02-09T16:56:34.895" v="105941" actId="1076"/>
          <ac:spMkLst>
            <pc:docMk/>
            <pc:sldMk cId="165622816" sldId="1216"/>
            <ac:spMk id="9" creationId="{5C65CE94-6882-91AC-1520-7E1FBD704C00}"/>
          </ac:spMkLst>
        </pc:spChg>
        <pc:spChg chg="mod">
          <ac:chgData name="Palit, Tapti" userId="dec6fbcd-7598-406a-8cbf-504d4a3bac15" providerId="ADAL" clId="{ECD42228-5B96-4A72-B268-C46DF994E6B7}" dt="2024-02-12T21:03:46.154" v="113518" actId="207"/>
          <ac:spMkLst>
            <pc:docMk/>
            <pc:sldMk cId="165622816" sldId="1216"/>
            <ac:spMk id="10" creationId="{1242C127-4234-464B-CD43-275CE8C839D7}"/>
          </ac:spMkLst>
        </pc:spChg>
        <pc:spChg chg="add mod">
          <ac:chgData name="Palit, Tapti" userId="dec6fbcd-7598-406a-8cbf-504d4a3bac15" providerId="ADAL" clId="{ECD42228-5B96-4A72-B268-C46DF994E6B7}" dt="2024-02-09T17:11:30.674" v="106370" actId="1076"/>
          <ac:spMkLst>
            <pc:docMk/>
            <pc:sldMk cId="165622816" sldId="1216"/>
            <ac:spMk id="11" creationId="{9978D99B-9E60-8928-8FC3-43DE851CD3C0}"/>
          </ac:spMkLst>
        </pc:spChg>
        <pc:spChg chg="del">
          <ac:chgData name="Palit, Tapti" userId="dec6fbcd-7598-406a-8cbf-504d4a3bac15" providerId="ADAL" clId="{ECD42228-5B96-4A72-B268-C46DF994E6B7}" dt="2024-02-09T03:40:35.885" v="103669" actId="478"/>
          <ac:spMkLst>
            <pc:docMk/>
            <pc:sldMk cId="165622816" sldId="1216"/>
            <ac:spMk id="12" creationId="{28BA1E05-09E1-B0E8-88E1-A7CAC78DBCE1}"/>
          </ac:spMkLst>
        </pc:spChg>
        <pc:spChg chg="add del mod">
          <ac:chgData name="Palit, Tapti" userId="dec6fbcd-7598-406a-8cbf-504d4a3bac15" providerId="ADAL" clId="{ECD42228-5B96-4A72-B268-C46DF994E6B7}" dt="2024-02-09T17:13:13.417" v="106450" actId="478"/>
          <ac:spMkLst>
            <pc:docMk/>
            <pc:sldMk cId="165622816" sldId="1216"/>
            <ac:spMk id="12" creationId="{E97B6D6B-2B52-C5F0-4CCE-E237D0A7B5BB}"/>
          </ac:spMkLst>
        </pc:spChg>
        <pc:spChg chg="add del mod">
          <ac:chgData name="Palit, Tapti" userId="dec6fbcd-7598-406a-8cbf-504d4a3bac15" providerId="ADAL" clId="{ECD42228-5B96-4A72-B268-C46DF994E6B7}" dt="2024-02-09T03:49:21.352" v="103804" actId="478"/>
          <ac:spMkLst>
            <pc:docMk/>
            <pc:sldMk cId="165622816" sldId="1216"/>
            <ac:spMk id="14" creationId="{72A2B2AB-DE9A-BE6A-096D-96277AB0593B}"/>
          </ac:spMkLst>
        </pc:spChg>
        <pc:spChg chg="add del mod">
          <ac:chgData name="Palit, Tapti" userId="dec6fbcd-7598-406a-8cbf-504d4a3bac15" providerId="ADAL" clId="{ECD42228-5B96-4A72-B268-C46DF994E6B7}" dt="2024-02-09T03:49:14.104" v="103801" actId="478"/>
          <ac:spMkLst>
            <pc:docMk/>
            <pc:sldMk cId="165622816" sldId="1216"/>
            <ac:spMk id="15" creationId="{BD80BC4D-2C88-F22A-4294-D12D5DD030E6}"/>
          </ac:spMkLst>
        </pc:spChg>
        <pc:spChg chg="add del mod">
          <ac:chgData name="Palit, Tapti" userId="dec6fbcd-7598-406a-8cbf-504d4a3bac15" providerId="ADAL" clId="{ECD42228-5B96-4A72-B268-C46DF994E6B7}" dt="2024-02-09T03:49:02.720" v="103798" actId="478"/>
          <ac:spMkLst>
            <pc:docMk/>
            <pc:sldMk cId="165622816" sldId="1216"/>
            <ac:spMk id="16" creationId="{6292B2FA-1842-74CE-B0EE-FEEE71B9D533}"/>
          </ac:spMkLst>
        </pc:spChg>
        <pc:spChg chg="add del mod">
          <ac:chgData name="Palit, Tapti" userId="dec6fbcd-7598-406a-8cbf-504d4a3bac15" providerId="ADAL" clId="{ECD42228-5B96-4A72-B268-C46DF994E6B7}" dt="2024-02-09T03:49:19.687" v="103803" actId="478"/>
          <ac:spMkLst>
            <pc:docMk/>
            <pc:sldMk cId="165622816" sldId="1216"/>
            <ac:spMk id="17" creationId="{5BC9BE3F-F95F-ECBF-29B7-F83D8656099D}"/>
          </ac:spMkLst>
        </pc:spChg>
        <pc:picChg chg="add mod">
          <ac:chgData name="Palit, Tapti" userId="dec6fbcd-7598-406a-8cbf-504d4a3bac15" providerId="ADAL" clId="{ECD42228-5B96-4A72-B268-C46DF994E6B7}" dt="2024-02-11T14:23:45.898" v="109624" actId="14826"/>
          <ac:picMkLst>
            <pc:docMk/>
            <pc:sldMk cId="165622816" sldId="1216"/>
            <ac:picMk id="18" creationId="{DADD662B-9B25-5D02-28D9-7F1AC5E6A7E5}"/>
          </ac:picMkLst>
        </pc:picChg>
        <pc:cxnChg chg="add del mod">
          <ac:chgData name="Palit, Tapti" userId="dec6fbcd-7598-406a-8cbf-504d4a3bac15" providerId="ADAL" clId="{ECD42228-5B96-4A72-B268-C46DF994E6B7}" dt="2024-02-09T17:13:13.417" v="106450" actId="478"/>
          <ac:cxnSpMkLst>
            <pc:docMk/>
            <pc:sldMk cId="165622816" sldId="1216"/>
            <ac:cxnSpMk id="5" creationId="{40FC8EAC-3967-8ABD-07AC-9787B3B80A62}"/>
          </ac:cxnSpMkLst>
        </pc:cxnChg>
      </pc:sldChg>
      <pc:sldChg chg="add del">
        <pc:chgData name="Palit, Tapti" userId="dec6fbcd-7598-406a-8cbf-504d4a3bac15" providerId="ADAL" clId="{ECD42228-5B96-4A72-B268-C46DF994E6B7}" dt="2024-02-09T03:39:17.243" v="103563" actId="2696"/>
        <pc:sldMkLst>
          <pc:docMk/>
          <pc:sldMk cId="1636660279" sldId="1216"/>
        </pc:sldMkLst>
      </pc:sldChg>
      <pc:sldChg chg="add del">
        <pc:chgData name="Palit, Tapti" userId="dec6fbcd-7598-406a-8cbf-504d4a3bac15" providerId="ADAL" clId="{ECD42228-5B96-4A72-B268-C46DF994E6B7}" dt="2024-02-09T03:37:59.744" v="103468" actId="47"/>
        <pc:sldMkLst>
          <pc:docMk/>
          <pc:sldMk cId="3056514474" sldId="1216"/>
        </pc:sldMkLst>
      </pc:sldChg>
      <pc:sldChg chg="addSp delSp modSp add mod addAnim delAnim modAnim modNotesTx">
        <pc:chgData name="Palit, Tapti" userId="dec6fbcd-7598-406a-8cbf-504d4a3bac15" providerId="ADAL" clId="{ECD42228-5B96-4A72-B268-C46DF994E6B7}" dt="2024-02-12T21:03:52.453" v="113519" actId="207"/>
        <pc:sldMkLst>
          <pc:docMk/>
          <pc:sldMk cId="529729010" sldId="1217"/>
        </pc:sldMkLst>
        <pc:spChg chg="mod">
          <ac:chgData name="Palit, Tapti" userId="dec6fbcd-7598-406a-8cbf-504d4a3bac15" providerId="ADAL" clId="{ECD42228-5B96-4A72-B268-C46DF994E6B7}" dt="2024-02-09T17:20:40.643" v="106839" actId="1037"/>
          <ac:spMkLst>
            <pc:docMk/>
            <pc:sldMk cId="529729010" sldId="1217"/>
            <ac:spMk id="5" creationId="{56A9B60B-E1FF-1436-55E5-8BCD82699D86}"/>
          </ac:spMkLst>
        </pc:spChg>
        <pc:spChg chg="mod">
          <ac:chgData name="Palit, Tapti" userId="dec6fbcd-7598-406a-8cbf-504d4a3bac15" providerId="ADAL" clId="{ECD42228-5B96-4A72-B268-C46DF994E6B7}" dt="2024-02-12T21:03:52.453" v="113519" actId="207"/>
          <ac:spMkLst>
            <pc:docMk/>
            <pc:sldMk cId="529729010" sldId="1217"/>
            <ac:spMk id="10" creationId="{F314E6C6-FD42-DE9E-5C1B-DE9D9176D4B1}"/>
          </ac:spMkLst>
        </pc:spChg>
        <pc:picChg chg="mod">
          <ac:chgData name="Palit, Tapti" userId="dec6fbcd-7598-406a-8cbf-504d4a3bac15" providerId="ADAL" clId="{ECD42228-5B96-4A72-B268-C46DF994E6B7}" dt="2024-02-11T14:24:04.425" v="109625" actId="14826"/>
          <ac:picMkLst>
            <pc:docMk/>
            <pc:sldMk cId="529729010" sldId="1217"/>
            <ac:picMk id="16" creationId="{515D8DA5-2F61-C8B8-7FA1-FB85B92CC787}"/>
          </ac:picMkLst>
        </pc:picChg>
        <pc:picChg chg="add del">
          <ac:chgData name="Palit, Tapti" userId="dec6fbcd-7598-406a-8cbf-504d4a3bac15" providerId="ADAL" clId="{ECD42228-5B96-4A72-B268-C46DF994E6B7}" dt="2024-02-11T14:24:41.171" v="109630" actId="478"/>
          <ac:picMkLst>
            <pc:docMk/>
            <pc:sldMk cId="529729010" sldId="1217"/>
            <ac:picMk id="24" creationId="{D1B605BA-DF47-9B15-CBFD-AF08B285BAF0}"/>
          </ac:picMkLst>
        </pc:picChg>
      </pc:sldChg>
      <pc:sldChg chg="add del">
        <pc:chgData name="Palit, Tapti" userId="dec6fbcd-7598-406a-8cbf-504d4a3bac15" providerId="ADAL" clId="{ECD42228-5B96-4A72-B268-C46DF994E6B7}" dt="2024-02-09T17:13:49.601" v="106539" actId="2696"/>
        <pc:sldMkLst>
          <pc:docMk/>
          <pc:sldMk cId="1317204178" sldId="1217"/>
        </pc:sldMkLst>
      </pc:sldChg>
      <pc:sldChg chg="addSp delSp modSp add del mod delAnim modAnim modNotesTx">
        <pc:chgData name="Palit, Tapti" userId="dec6fbcd-7598-406a-8cbf-504d4a3bac15" providerId="ADAL" clId="{ECD42228-5B96-4A72-B268-C46DF994E6B7}" dt="2024-02-09T17:09:07.088" v="106333" actId="2696"/>
        <pc:sldMkLst>
          <pc:docMk/>
          <pc:sldMk cId="2960534633" sldId="1217"/>
        </pc:sldMkLst>
        <pc:spChg chg="del">
          <ac:chgData name="Palit, Tapti" userId="dec6fbcd-7598-406a-8cbf-504d4a3bac15" providerId="ADAL" clId="{ECD42228-5B96-4A72-B268-C46DF994E6B7}" dt="2024-02-09T16:56:17.544" v="105940" actId="478"/>
          <ac:spMkLst>
            <pc:docMk/>
            <pc:sldMk cId="2960534633" sldId="1217"/>
            <ac:spMk id="2" creationId="{4875897E-3DAC-E713-130C-97D65581C856}"/>
          </ac:spMkLst>
        </pc:spChg>
        <pc:spChg chg="mod">
          <ac:chgData name="Palit, Tapti" userId="dec6fbcd-7598-406a-8cbf-504d4a3bac15" providerId="ADAL" clId="{ECD42228-5B96-4A72-B268-C46DF994E6B7}" dt="2024-02-09T16:58:32.255" v="105983" actId="20577"/>
          <ac:spMkLst>
            <pc:docMk/>
            <pc:sldMk cId="2960534633" sldId="1217"/>
            <ac:spMk id="3" creationId="{C0AB989F-64D6-2632-F8D7-2C27051731DC}"/>
          </ac:spMkLst>
        </pc:spChg>
        <pc:spChg chg="mod">
          <ac:chgData name="Palit, Tapti" userId="dec6fbcd-7598-406a-8cbf-504d4a3bac15" providerId="ADAL" clId="{ECD42228-5B96-4A72-B268-C46DF994E6B7}" dt="2024-02-09T17:05:52.465" v="106225" actId="20577"/>
          <ac:spMkLst>
            <pc:docMk/>
            <pc:sldMk cId="2960534633" sldId="1217"/>
            <ac:spMk id="4" creationId="{1C8184AF-DE89-F855-94CA-FBBA9B55D84B}"/>
          </ac:spMkLst>
        </pc:spChg>
        <pc:spChg chg="add mod">
          <ac:chgData name="Palit, Tapti" userId="dec6fbcd-7598-406a-8cbf-504d4a3bac15" providerId="ADAL" clId="{ECD42228-5B96-4A72-B268-C46DF994E6B7}" dt="2024-02-09T16:41:16.553" v="105813" actId="20577"/>
          <ac:spMkLst>
            <pc:docMk/>
            <pc:sldMk cId="2960534633" sldId="1217"/>
            <ac:spMk id="5" creationId="{07FD0ACA-D5A1-DC8F-6BBC-8A7552178095}"/>
          </ac:spMkLst>
        </pc:spChg>
        <pc:spChg chg="del">
          <ac:chgData name="Palit, Tapti" userId="dec6fbcd-7598-406a-8cbf-504d4a3bac15" providerId="ADAL" clId="{ECD42228-5B96-4A72-B268-C46DF994E6B7}" dt="2024-02-09T03:59:31.898" v="103961" actId="478"/>
          <ac:spMkLst>
            <pc:docMk/>
            <pc:sldMk cId="2960534633" sldId="1217"/>
            <ac:spMk id="5" creationId="{DC6C8A8E-6B36-83DC-5DA2-A68A0EA35CD1}"/>
          </ac:spMkLst>
        </pc:spChg>
        <pc:spChg chg="del">
          <ac:chgData name="Palit, Tapti" userId="dec6fbcd-7598-406a-8cbf-504d4a3bac15" providerId="ADAL" clId="{ECD42228-5B96-4A72-B268-C46DF994E6B7}" dt="2024-02-09T04:26:17.965" v="104389" actId="478"/>
          <ac:spMkLst>
            <pc:docMk/>
            <pc:sldMk cId="2960534633" sldId="1217"/>
            <ac:spMk id="6" creationId="{1A062CEF-575B-F4CB-C3E9-CDDCFB47F106}"/>
          </ac:spMkLst>
        </pc:spChg>
        <pc:spChg chg="add mod">
          <ac:chgData name="Palit, Tapti" userId="dec6fbcd-7598-406a-8cbf-504d4a3bac15" providerId="ADAL" clId="{ECD42228-5B96-4A72-B268-C46DF994E6B7}" dt="2024-02-09T16:57:02.785" v="105944"/>
          <ac:spMkLst>
            <pc:docMk/>
            <pc:sldMk cId="2960534633" sldId="1217"/>
            <ac:spMk id="6" creationId="{D9B0B932-457D-9894-B238-16E494A733D8}"/>
          </ac:spMkLst>
        </pc:spChg>
        <pc:spChg chg="add mod">
          <ac:chgData name="Palit, Tapti" userId="dec6fbcd-7598-406a-8cbf-504d4a3bac15" providerId="ADAL" clId="{ECD42228-5B96-4A72-B268-C46DF994E6B7}" dt="2024-02-09T16:57:02.785" v="105944"/>
          <ac:spMkLst>
            <pc:docMk/>
            <pc:sldMk cId="2960534633" sldId="1217"/>
            <ac:spMk id="9" creationId="{8DCF38CC-3521-9FBD-154E-FDFA6371EFF7}"/>
          </ac:spMkLst>
        </pc:spChg>
        <pc:spChg chg="del">
          <ac:chgData name="Palit, Tapti" userId="dec6fbcd-7598-406a-8cbf-504d4a3bac15" providerId="ADAL" clId="{ECD42228-5B96-4A72-B268-C46DF994E6B7}" dt="2024-02-09T04:26:15.617" v="104388" actId="478"/>
          <ac:spMkLst>
            <pc:docMk/>
            <pc:sldMk cId="2960534633" sldId="1217"/>
            <ac:spMk id="9" creationId="{9618DAC8-8AB4-27AA-E874-F3444982D3FC}"/>
          </ac:spMkLst>
        </pc:spChg>
        <pc:spChg chg="add mod">
          <ac:chgData name="Palit, Tapti" userId="dec6fbcd-7598-406a-8cbf-504d4a3bac15" providerId="ADAL" clId="{ECD42228-5B96-4A72-B268-C46DF994E6B7}" dt="2024-02-09T17:03:30.463" v="106135"/>
          <ac:spMkLst>
            <pc:docMk/>
            <pc:sldMk cId="2960534633" sldId="1217"/>
            <ac:spMk id="11" creationId="{7EA1ADCE-2919-379C-F5F7-164F11B8D884}"/>
          </ac:spMkLst>
        </pc:spChg>
        <pc:spChg chg="del">
          <ac:chgData name="Palit, Tapti" userId="dec6fbcd-7598-406a-8cbf-504d4a3bac15" providerId="ADAL" clId="{ECD42228-5B96-4A72-B268-C46DF994E6B7}" dt="2024-02-09T04:26:22.446" v="104390" actId="478"/>
          <ac:spMkLst>
            <pc:docMk/>
            <pc:sldMk cId="2960534633" sldId="1217"/>
            <ac:spMk id="11" creationId="{B12E97A2-2C0E-C4E8-3FEB-A50683689790}"/>
          </ac:spMkLst>
        </pc:spChg>
        <pc:spChg chg="add del mod">
          <ac:chgData name="Palit, Tapti" userId="dec6fbcd-7598-406a-8cbf-504d4a3bac15" providerId="ADAL" clId="{ECD42228-5B96-4A72-B268-C46DF994E6B7}" dt="2024-02-09T17:03:30.096" v="106134" actId="478"/>
          <ac:spMkLst>
            <pc:docMk/>
            <pc:sldMk cId="2960534633" sldId="1217"/>
            <ac:spMk id="12" creationId="{F83C9A46-AF3F-B0A7-CBD2-58BFC832E27B}"/>
          </ac:spMkLst>
        </pc:spChg>
        <pc:spChg chg="del mod">
          <ac:chgData name="Palit, Tapti" userId="dec6fbcd-7598-406a-8cbf-504d4a3bac15" providerId="ADAL" clId="{ECD42228-5B96-4A72-B268-C46DF994E6B7}" dt="2024-02-09T16:57:51.109" v="105948" actId="478"/>
          <ac:spMkLst>
            <pc:docMk/>
            <pc:sldMk cId="2960534633" sldId="1217"/>
            <ac:spMk id="14" creationId="{E18E902F-E629-4818-1707-13F468FA8CBA}"/>
          </ac:spMkLst>
        </pc:spChg>
        <pc:spChg chg="mod">
          <ac:chgData name="Palit, Tapti" userId="dec6fbcd-7598-406a-8cbf-504d4a3bac15" providerId="ADAL" clId="{ECD42228-5B96-4A72-B268-C46DF994E6B7}" dt="2024-02-09T16:40:21.277" v="105794" actId="1036"/>
          <ac:spMkLst>
            <pc:docMk/>
            <pc:sldMk cId="2960534633" sldId="1217"/>
            <ac:spMk id="15" creationId="{E8E66BA6-3ECA-980B-550C-C2D9CFDAC6FC}"/>
          </ac:spMkLst>
        </pc:spChg>
        <pc:spChg chg="del">
          <ac:chgData name="Palit, Tapti" userId="dec6fbcd-7598-406a-8cbf-504d4a3bac15" providerId="ADAL" clId="{ECD42228-5B96-4A72-B268-C46DF994E6B7}" dt="2024-02-09T04:00:24.069" v="103973" actId="478"/>
          <ac:spMkLst>
            <pc:docMk/>
            <pc:sldMk cId="2960534633" sldId="1217"/>
            <ac:spMk id="16" creationId="{7F03D0CB-22FE-3BCE-AB89-2C51B6951F51}"/>
          </ac:spMkLst>
        </pc:spChg>
        <pc:spChg chg="del mod">
          <ac:chgData name="Palit, Tapti" userId="dec6fbcd-7598-406a-8cbf-504d4a3bac15" providerId="ADAL" clId="{ECD42228-5B96-4A72-B268-C46DF994E6B7}" dt="2024-02-09T17:06:51.555" v="106314" actId="478"/>
          <ac:spMkLst>
            <pc:docMk/>
            <pc:sldMk cId="2960534633" sldId="1217"/>
            <ac:spMk id="17" creationId="{C69B4E6A-E313-EAFA-61D0-7CA615FC1600}"/>
          </ac:spMkLst>
        </pc:spChg>
        <pc:picChg chg="add mod">
          <ac:chgData name="Palit, Tapti" userId="dec6fbcd-7598-406a-8cbf-504d4a3bac15" providerId="ADAL" clId="{ECD42228-5B96-4A72-B268-C46DF994E6B7}" dt="2024-02-09T04:26:27.712" v="104391"/>
          <ac:picMkLst>
            <pc:docMk/>
            <pc:sldMk cId="2960534633" sldId="1217"/>
            <ac:picMk id="16" creationId="{2634C5AF-4B20-2042-9A47-95D75206B11A}"/>
          </ac:picMkLst>
        </pc:picChg>
        <pc:picChg chg="add del mod">
          <ac:chgData name="Palit, Tapti" userId="dec6fbcd-7598-406a-8cbf-504d4a3bac15" providerId="ADAL" clId="{ECD42228-5B96-4A72-B268-C46DF994E6B7}" dt="2024-02-09T03:59:37.170" v="103964" actId="478"/>
          <ac:picMkLst>
            <pc:docMk/>
            <pc:sldMk cId="2960534633" sldId="1217"/>
            <ac:picMk id="18" creationId="{A065DABD-61F6-3557-5896-FE7C4B6D683A}"/>
          </ac:picMkLst>
        </pc:picChg>
        <pc:picChg chg="add del mod">
          <ac:chgData name="Palit, Tapti" userId="dec6fbcd-7598-406a-8cbf-504d4a3bac15" providerId="ADAL" clId="{ECD42228-5B96-4A72-B268-C46DF994E6B7}" dt="2024-02-09T04:26:22.446" v="104390" actId="478"/>
          <ac:picMkLst>
            <pc:docMk/>
            <pc:sldMk cId="2960534633" sldId="1217"/>
            <ac:picMk id="23" creationId="{BB588E10-D693-B9A1-3847-A645D78446AE}"/>
          </ac:picMkLst>
        </pc:picChg>
        <pc:picChg chg="add mod">
          <ac:chgData name="Palit, Tapti" userId="dec6fbcd-7598-406a-8cbf-504d4a3bac15" providerId="ADAL" clId="{ECD42228-5B96-4A72-B268-C46DF994E6B7}" dt="2024-02-09T04:00:26.962" v="103974" actId="1076"/>
          <ac:picMkLst>
            <pc:docMk/>
            <pc:sldMk cId="2960534633" sldId="1217"/>
            <ac:picMk id="24" creationId="{5F538D7F-3AEE-EE81-AFB8-1B59C38C3AD8}"/>
          </ac:picMkLst>
        </pc:picChg>
      </pc:sldChg>
      <pc:sldChg chg="addSp delSp modSp add mod delAnim modAnim modNotesTx">
        <pc:chgData name="Palit, Tapti" userId="dec6fbcd-7598-406a-8cbf-504d4a3bac15" providerId="ADAL" clId="{ECD42228-5B96-4A72-B268-C46DF994E6B7}" dt="2024-02-13T13:18:15.977" v="115985" actId="20577"/>
        <pc:sldMkLst>
          <pc:docMk/>
          <pc:sldMk cId="3398374061" sldId="1218"/>
        </pc:sldMkLst>
        <pc:spChg chg="mod">
          <ac:chgData name="Palit, Tapti" userId="dec6fbcd-7598-406a-8cbf-504d4a3bac15" providerId="ADAL" clId="{ECD42228-5B96-4A72-B268-C46DF994E6B7}" dt="2024-02-11T14:23:10.481" v="109623" actId="1076"/>
          <ac:spMkLst>
            <pc:docMk/>
            <pc:sldMk cId="3398374061" sldId="1218"/>
            <ac:spMk id="2" creationId="{2D0030BD-27D0-DCF2-4681-242FE1A8F528}"/>
          </ac:spMkLst>
        </pc:spChg>
        <pc:spChg chg="del">
          <ac:chgData name="Palit, Tapti" userId="dec6fbcd-7598-406a-8cbf-504d4a3bac15" providerId="ADAL" clId="{ECD42228-5B96-4A72-B268-C46DF994E6B7}" dt="2024-02-09T03:52:13.750" v="103901" actId="478"/>
          <ac:spMkLst>
            <pc:docMk/>
            <pc:sldMk cId="3398374061" sldId="1218"/>
            <ac:spMk id="5" creationId="{FCE66CFC-DC60-0324-753A-899EF3F0FB25}"/>
          </ac:spMkLst>
        </pc:spChg>
        <pc:spChg chg="mod">
          <ac:chgData name="Palit, Tapti" userId="dec6fbcd-7598-406a-8cbf-504d4a3bac15" providerId="ADAL" clId="{ECD42228-5B96-4A72-B268-C46DF994E6B7}" dt="2024-02-09T20:20:24.191" v="108874" actId="1037"/>
          <ac:spMkLst>
            <pc:docMk/>
            <pc:sldMk cId="3398374061" sldId="1218"/>
            <ac:spMk id="6" creationId="{873F826E-2E1F-20F0-639E-3FDB78F600E9}"/>
          </ac:spMkLst>
        </pc:spChg>
        <pc:spChg chg="mod">
          <ac:chgData name="Palit, Tapti" userId="dec6fbcd-7598-406a-8cbf-504d4a3bac15" providerId="ADAL" clId="{ECD42228-5B96-4A72-B268-C46DF994E6B7}" dt="2024-02-09T16:59:21.479" v="106004" actId="1076"/>
          <ac:spMkLst>
            <pc:docMk/>
            <pc:sldMk cId="3398374061" sldId="1218"/>
            <ac:spMk id="9" creationId="{E03EC7EC-7704-D823-B2D1-78866E0832BE}"/>
          </ac:spMkLst>
        </pc:spChg>
        <pc:spChg chg="mod">
          <ac:chgData name="Palit, Tapti" userId="dec6fbcd-7598-406a-8cbf-504d4a3bac15" providerId="ADAL" clId="{ECD42228-5B96-4A72-B268-C46DF994E6B7}" dt="2024-02-12T21:02:57.031" v="113509" actId="207"/>
          <ac:spMkLst>
            <pc:docMk/>
            <pc:sldMk cId="3398374061" sldId="1218"/>
            <ac:spMk id="10" creationId="{7B292968-BD6C-94CD-285D-4ACFE6AF5E4F}"/>
          </ac:spMkLst>
        </pc:spChg>
        <pc:spChg chg="mod">
          <ac:chgData name="Palit, Tapti" userId="dec6fbcd-7598-406a-8cbf-504d4a3bac15" providerId="ADAL" clId="{ECD42228-5B96-4A72-B268-C46DF994E6B7}" dt="2024-02-09T20:20:14.988" v="108870" actId="20577"/>
          <ac:spMkLst>
            <pc:docMk/>
            <pc:sldMk cId="3398374061" sldId="1218"/>
            <ac:spMk id="12" creationId="{6827EFE9-AECC-16C0-E8FB-DECD92AD3033}"/>
          </ac:spMkLst>
        </pc:spChg>
        <pc:spChg chg="mod">
          <ac:chgData name="Palit, Tapti" userId="dec6fbcd-7598-406a-8cbf-504d4a3bac15" providerId="ADAL" clId="{ECD42228-5B96-4A72-B268-C46DF994E6B7}" dt="2024-02-12T21:03:03.964" v="113510" actId="1076"/>
          <ac:spMkLst>
            <pc:docMk/>
            <pc:sldMk cId="3398374061" sldId="1218"/>
            <ac:spMk id="14" creationId="{0F2F4ED8-4F1E-793A-9621-23FA0F50B0A4}"/>
          </ac:spMkLst>
        </pc:spChg>
        <pc:picChg chg="add del mod">
          <ac:chgData name="Palit, Tapti" userId="dec6fbcd-7598-406a-8cbf-504d4a3bac15" providerId="ADAL" clId="{ECD42228-5B96-4A72-B268-C46DF994E6B7}" dt="2024-02-11T14:22:43.323" v="109621" actId="478"/>
          <ac:picMkLst>
            <pc:docMk/>
            <pc:sldMk cId="3398374061" sldId="1218"/>
            <ac:picMk id="11" creationId="{79FD6770-5668-066E-A974-B74D67F6B0CF}"/>
          </ac:picMkLst>
        </pc:picChg>
        <pc:picChg chg="add mod">
          <ac:chgData name="Palit, Tapti" userId="dec6fbcd-7598-406a-8cbf-504d4a3bac15" providerId="ADAL" clId="{ECD42228-5B96-4A72-B268-C46DF994E6B7}" dt="2024-02-11T14:22:41.281" v="109620" actId="14826"/>
          <ac:picMkLst>
            <pc:docMk/>
            <pc:sldMk cId="3398374061" sldId="1218"/>
            <ac:picMk id="15" creationId="{B660552D-4302-23BA-9F52-7D9FB8141D04}"/>
          </ac:picMkLst>
        </pc:picChg>
        <pc:picChg chg="add">
          <ac:chgData name="Palit, Tapti" userId="dec6fbcd-7598-406a-8cbf-504d4a3bac15" providerId="ADAL" clId="{ECD42228-5B96-4A72-B268-C46DF994E6B7}" dt="2024-02-09T03:52:10.365" v="103900"/>
          <ac:picMkLst>
            <pc:docMk/>
            <pc:sldMk cId="3398374061" sldId="1218"/>
            <ac:picMk id="1026" creationId="{F0C831C9-6F52-AE55-C809-9ACC1BE67FC4}"/>
          </ac:picMkLst>
        </pc:picChg>
        <pc:picChg chg="add del mod">
          <ac:chgData name="Palit, Tapti" userId="dec6fbcd-7598-406a-8cbf-504d4a3bac15" providerId="ADAL" clId="{ECD42228-5B96-4A72-B268-C46DF994E6B7}" dt="2024-02-09T03:52:29.174" v="103905" actId="478"/>
          <ac:picMkLst>
            <pc:docMk/>
            <pc:sldMk cId="3398374061" sldId="1218"/>
            <ac:picMk id="1028" creationId="{632D1B20-2C55-AD3B-D61D-E1178714E799}"/>
          </ac:picMkLst>
        </pc:picChg>
        <pc:picChg chg="add del">
          <ac:chgData name="Palit, Tapti" userId="dec6fbcd-7598-406a-8cbf-504d4a3bac15" providerId="ADAL" clId="{ECD42228-5B96-4A72-B268-C46DF994E6B7}" dt="2024-02-09T03:52:31.618" v="103907" actId="478"/>
          <ac:picMkLst>
            <pc:docMk/>
            <pc:sldMk cId="3398374061" sldId="1218"/>
            <ac:picMk id="1030" creationId="{3C510236-D523-A1C3-A42B-A8A4A3BF5F46}"/>
          </ac:picMkLst>
        </pc:picChg>
        <pc:picChg chg="add del mod">
          <ac:chgData name="Palit, Tapti" userId="dec6fbcd-7598-406a-8cbf-504d4a3bac15" providerId="ADAL" clId="{ECD42228-5B96-4A72-B268-C46DF994E6B7}" dt="2024-02-09T03:53:21.800" v="103910" actId="478"/>
          <ac:picMkLst>
            <pc:docMk/>
            <pc:sldMk cId="3398374061" sldId="1218"/>
            <ac:picMk id="1032" creationId="{DBD2087E-472E-A3E2-80E9-0DC0E5B440B7}"/>
          </ac:picMkLst>
        </pc:picChg>
        <pc:picChg chg="add del">
          <ac:chgData name="Palit, Tapti" userId="dec6fbcd-7598-406a-8cbf-504d4a3bac15" providerId="ADAL" clId="{ECD42228-5B96-4A72-B268-C46DF994E6B7}" dt="2024-02-09T03:53:29.161" v="103912" actId="478"/>
          <ac:picMkLst>
            <pc:docMk/>
            <pc:sldMk cId="3398374061" sldId="1218"/>
            <ac:picMk id="1034" creationId="{28326328-8CAF-5EDF-E1F2-2E750EB2CE62}"/>
          </ac:picMkLst>
        </pc:picChg>
        <pc:picChg chg="add del">
          <ac:chgData name="Palit, Tapti" userId="dec6fbcd-7598-406a-8cbf-504d4a3bac15" providerId="ADAL" clId="{ECD42228-5B96-4A72-B268-C46DF994E6B7}" dt="2024-02-09T03:53:37.741" v="103914" actId="478"/>
          <ac:picMkLst>
            <pc:docMk/>
            <pc:sldMk cId="3398374061" sldId="1218"/>
            <ac:picMk id="1036" creationId="{9A2F552D-142A-19B3-1CBA-591143E1A7E2}"/>
          </ac:picMkLst>
        </pc:picChg>
        <pc:picChg chg="add del">
          <ac:chgData name="Palit, Tapti" userId="dec6fbcd-7598-406a-8cbf-504d4a3bac15" providerId="ADAL" clId="{ECD42228-5B96-4A72-B268-C46DF994E6B7}" dt="2024-02-09T03:53:47.986" v="103916" actId="478"/>
          <ac:picMkLst>
            <pc:docMk/>
            <pc:sldMk cId="3398374061" sldId="1218"/>
            <ac:picMk id="1038" creationId="{952D1971-DEF2-9FB9-EB6A-C319399EBBED}"/>
          </ac:picMkLst>
        </pc:picChg>
      </pc:sldChg>
      <pc:sldChg chg="addSp delSp modSp new mod modClrScheme chgLayout modNotesTx">
        <pc:chgData name="Palit, Tapti" userId="dec6fbcd-7598-406a-8cbf-504d4a3bac15" providerId="ADAL" clId="{ECD42228-5B96-4A72-B268-C46DF994E6B7}" dt="2024-02-11T14:26:23.706" v="109647" actId="20577"/>
        <pc:sldMkLst>
          <pc:docMk/>
          <pc:sldMk cId="552081834" sldId="1219"/>
        </pc:sldMkLst>
        <pc:spChg chg="del">
          <ac:chgData name="Palit, Tapti" userId="dec6fbcd-7598-406a-8cbf-504d4a3bac15" providerId="ADAL" clId="{ECD42228-5B96-4A72-B268-C46DF994E6B7}" dt="2024-02-09T04:03:47.200" v="104143" actId="700"/>
          <ac:spMkLst>
            <pc:docMk/>
            <pc:sldMk cId="552081834" sldId="1219"/>
            <ac:spMk id="2" creationId="{6E1CB8D3-1E6C-AF96-2B56-6267F9A8794A}"/>
          </ac:spMkLst>
        </pc:spChg>
        <pc:spChg chg="del mod ord">
          <ac:chgData name="Palit, Tapti" userId="dec6fbcd-7598-406a-8cbf-504d4a3bac15" providerId="ADAL" clId="{ECD42228-5B96-4A72-B268-C46DF994E6B7}" dt="2024-02-09T04:03:47.200" v="104143" actId="700"/>
          <ac:spMkLst>
            <pc:docMk/>
            <pc:sldMk cId="552081834" sldId="1219"/>
            <ac:spMk id="3" creationId="{9FF55B5D-7C1F-3429-5E00-20368561D439}"/>
          </ac:spMkLst>
        </pc:spChg>
        <pc:spChg chg="del">
          <ac:chgData name="Palit, Tapti" userId="dec6fbcd-7598-406a-8cbf-504d4a3bac15" providerId="ADAL" clId="{ECD42228-5B96-4A72-B268-C46DF994E6B7}" dt="2024-02-09T04:03:47.200" v="104143" actId="700"/>
          <ac:spMkLst>
            <pc:docMk/>
            <pc:sldMk cId="552081834" sldId="1219"/>
            <ac:spMk id="4" creationId="{1A416AA3-92EE-C40A-4366-9207B2058899}"/>
          </ac:spMkLst>
        </pc:spChg>
        <pc:spChg chg="add mod ord">
          <ac:chgData name="Palit, Tapti" userId="dec6fbcd-7598-406a-8cbf-504d4a3bac15" providerId="ADAL" clId="{ECD42228-5B96-4A72-B268-C46DF994E6B7}" dt="2024-02-11T14:26:23.706" v="109647" actId="20577"/>
          <ac:spMkLst>
            <pc:docMk/>
            <pc:sldMk cId="552081834" sldId="1219"/>
            <ac:spMk id="5" creationId="{0FB5C979-B1FB-8342-11BB-139343B13275}"/>
          </ac:spMkLst>
        </pc:spChg>
      </pc:sldChg>
      <pc:sldChg chg="delSp add mod delAnim modAnim">
        <pc:chgData name="Palit, Tapti" userId="dec6fbcd-7598-406a-8cbf-504d4a3bac15" providerId="ADAL" clId="{ECD42228-5B96-4A72-B268-C46DF994E6B7}" dt="2024-02-09T04:50:36.958" v="104528"/>
        <pc:sldMkLst>
          <pc:docMk/>
          <pc:sldMk cId="3076970818" sldId="1220"/>
        </pc:sldMkLst>
        <pc:spChg chg="del">
          <ac:chgData name="Palit, Tapti" userId="dec6fbcd-7598-406a-8cbf-504d4a3bac15" providerId="ADAL" clId="{ECD42228-5B96-4A72-B268-C46DF994E6B7}" dt="2024-02-09T04:38:47.522" v="104439" actId="478"/>
          <ac:spMkLst>
            <pc:docMk/>
            <pc:sldMk cId="3076970818" sldId="1220"/>
            <ac:spMk id="4" creationId="{9BB3ECC4-175A-B78C-4C05-11370D7C592F}"/>
          </ac:spMkLst>
        </pc:spChg>
      </pc:sldChg>
      <pc:sldChg chg="add modAnim">
        <pc:chgData name="Palit, Tapti" userId="dec6fbcd-7598-406a-8cbf-504d4a3bac15" providerId="ADAL" clId="{ECD42228-5B96-4A72-B268-C46DF994E6B7}" dt="2024-02-09T04:38:42.510" v="104438"/>
        <pc:sldMkLst>
          <pc:docMk/>
          <pc:sldMk cId="1803576393" sldId="1221"/>
        </pc:sldMkLst>
      </pc:sldChg>
      <pc:sldChg chg="delSp add mod modAnim">
        <pc:chgData name="Palit, Tapti" userId="dec6fbcd-7598-406a-8cbf-504d4a3bac15" providerId="ADAL" clId="{ECD42228-5B96-4A72-B268-C46DF994E6B7}" dt="2024-02-09T04:51:30.502" v="104532"/>
        <pc:sldMkLst>
          <pc:docMk/>
          <pc:sldMk cId="3560698982" sldId="1222"/>
        </pc:sldMkLst>
        <pc:spChg chg="del">
          <ac:chgData name="Palit, Tapti" userId="dec6fbcd-7598-406a-8cbf-504d4a3bac15" providerId="ADAL" clId="{ECD42228-5B96-4A72-B268-C46DF994E6B7}" dt="2024-02-09T04:42:12.726" v="104459" actId="478"/>
          <ac:spMkLst>
            <pc:docMk/>
            <pc:sldMk cId="3560698982" sldId="1222"/>
            <ac:spMk id="19" creationId="{BF5C67BD-CCC5-8AB3-5130-487432CC6F11}"/>
          </ac:spMkLst>
        </pc:spChg>
        <pc:spChg chg="del">
          <ac:chgData name="Palit, Tapti" userId="dec6fbcd-7598-406a-8cbf-504d4a3bac15" providerId="ADAL" clId="{ECD42228-5B96-4A72-B268-C46DF994E6B7}" dt="2024-02-09T04:42:12.726" v="104459" actId="478"/>
          <ac:spMkLst>
            <pc:docMk/>
            <pc:sldMk cId="3560698982" sldId="1222"/>
            <ac:spMk id="23" creationId="{29A3CC8D-4B2D-404C-0392-922E752B98D5}"/>
          </ac:spMkLst>
        </pc:spChg>
      </pc:sldChg>
      <pc:sldChg chg="modSp add del mod modShow">
        <pc:chgData name="Palit, Tapti" userId="dec6fbcd-7598-406a-8cbf-504d4a3bac15" providerId="ADAL" clId="{ECD42228-5B96-4A72-B268-C46DF994E6B7}" dt="2024-02-09T05:11:57.809" v="104993" actId="47"/>
        <pc:sldMkLst>
          <pc:docMk/>
          <pc:sldMk cId="610371403" sldId="1223"/>
        </pc:sldMkLst>
        <pc:spChg chg="mod">
          <ac:chgData name="Palit, Tapti" userId="dec6fbcd-7598-406a-8cbf-504d4a3bac15" providerId="ADAL" clId="{ECD42228-5B96-4A72-B268-C46DF994E6B7}" dt="2024-02-09T05:11:45.357" v="104992" actId="20577"/>
          <ac:spMkLst>
            <pc:docMk/>
            <pc:sldMk cId="610371403" sldId="1223"/>
            <ac:spMk id="5" creationId="{53A9FFE8-05C3-69C7-A2F1-813BB908ABB2}"/>
          </ac:spMkLst>
        </pc:spChg>
      </pc:sldChg>
      <pc:sldChg chg="addSp delSp modSp add del mod modAnim modNotesTx">
        <pc:chgData name="Palit, Tapti" userId="dec6fbcd-7598-406a-8cbf-504d4a3bac15" providerId="ADAL" clId="{ECD42228-5B96-4A72-B268-C46DF994E6B7}" dt="2024-02-09T17:09:07.088" v="106333" actId="2696"/>
        <pc:sldMkLst>
          <pc:docMk/>
          <pc:sldMk cId="2170203651" sldId="1223"/>
        </pc:sldMkLst>
        <pc:spChg chg="mod">
          <ac:chgData name="Palit, Tapti" userId="dec6fbcd-7598-406a-8cbf-504d4a3bac15" providerId="ADAL" clId="{ECD42228-5B96-4A72-B268-C46DF994E6B7}" dt="2024-02-09T17:07:19.909" v="106332" actId="1036"/>
          <ac:spMkLst>
            <pc:docMk/>
            <pc:sldMk cId="2170203651" sldId="1223"/>
            <ac:spMk id="2" creationId="{9CBDECAB-586C-6D01-8D90-C0A06CCE556A}"/>
          </ac:spMkLst>
        </pc:spChg>
        <pc:spChg chg="mod">
          <ac:chgData name="Palit, Tapti" userId="dec6fbcd-7598-406a-8cbf-504d4a3bac15" providerId="ADAL" clId="{ECD42228-5B96-4A72-B268-C46DF994E6B7}" dt="2024-02-09T17:03:36.903" v="106136"/>
          <ac:spMkLst>
            <pc:docMk/>
            <pc:sldMk cId="2170203651" sldId="1223"/>
            <ac:spMk id="3" creationId="{52387D9C-A235-D9E0-1992-41184BDAD7CE}"/>
          </ac:spMkLst>
        </pc:spChg>
        <pc:spChg chg="add mod">
          <ac:chgData name="Palit, Tapti" userId="dec6fbcd-7598-406a-8cbf-504d4a3bac15" providerId="ADAL" clId="{ECD42228-5B96-4A72-B268-C46DF994E6B7}" dt="2024-02-09T16:57:04.739" v="105945"/>
          <ac:spMkLst>
            <pc:docMk/>
            <pc:sldMk cId="2170203651" sldId="1223"/>
            <ac:spMk id="6" creationId="{D3901A69-5B61-305E-4476-6AC3E0C7A756}"/>
          </ac:spMkLst>
        </pc:spChg>
        <pc:spChg chg="add mod">
          <ac:chgData name="Palit, Tapti" userId="dec6fbcd-7598-406a-8cbf-504d4a3bac15" providerId="ADAL" clId="{ECD42228-5B96-4A72-B268-C46DF994E6B7}" dt="2024-02-09T16:57:04.739" v="105945"/>
          <ac:spMkLst>
            <pc:docMk/>
            <pc:sldMk cId="2170203651" sldId="1223"/>
            <ac:spMk id="9" creationId="{341E945F-52A9-7032-5509-AD536D4B6CF3}"/>
          </ac:spMkLst>
        </pc:spChg>
        <pc:spChg chg="add mod">
          <ac:chgData name="Palit, Tapti" userId="dec6fbcd-7598-406a-8cbf-504d4a3bac15" providerId="ADAL" clId="{ECD42228-5B96-4A72-B268-C46DF994E6B7}" dt="2024-02-09T17:03:52.028" v="106138"/>
          <ac:spMkLst>
            <pc:docMk/>
            <pc:sldMk cId="2170203651" sldId="1223"/>
            <ac:spMk id="11" creationId="{333A1FBB-E17B-E5B0-29EB-E4A8B53E0701}"/>
          </ac:spMkLst>
        </pc:spChg>
        <pc:spChg chg="del">
          <ac:chgData name="Palit, Tapti" userId="dec6fbcd-7598-406a-8cbf-504d4a3bac15" providerId="ADAL" clId="{ECD42228-5B96-4A72-B268-C46DF994E6B7}" dt="2024-02-09T17:03:46.567" v="106137" actId="478"/>
          <ac:spMkLst>
            <pc:docMk/>
            <pc:sldMk cId="2170203651" sldId="1223"/>
            <ac:spMk id="12" creationId="{51978E32-D670-ABA9-40B1-C854A59272D3}"/>
          </ac:spMkLst>
        </pc:spChg>
        <pc:spChg chg="mod">
          <ac:chgData name="Palit, Tapti" userId="dec6fbcd-7598-406a-8cbf-504d4a3bac15" providerId="ADAL" clId="{ECD42228-5B96-4A72-B268-C46DF994E6B7}" dt="2024-02-09T17:02:31.998" v="106078" actId="20577"/>
          <ac:spMkLst>
            <pc:docMk/>
            <pc:sldMk cId="2170203651" sldId="1223"/>
            <ac:spMk id="17" creationId="{E7921299-C3D4-E614-6F23-4405F50FE9F5}"/>
          </ac:spMkLst>
        </pc:spChg>
      </pc:sldChg>
      <pc:sldChg chg="add del">
        <pc:chgData name="Palit, Tapti" userId="dec6fbcd-7598-406a-8cbf-504d4a3bac15" providerId="ADAL" clId="{ECD42228-5B96-4A72-B268-C46DF994E6B7}" dt="2024-02-09T17:13:49.601" v="106539" actId="2696"/>
        <pc:sldMkLst>
          <pc:docMk/>
          <pc:sldMk cId="2667984552" sldId="1223"/>
        </pc:sldMkLst>
      </pc:sldChg>
      <pc:sldChg chg="delSp modSp add mod modNotesTx">
        <pc:chgData name="Palit, Tapti" userId="dec6fbcd-7598-406a-8cbf-504d4a3bac15" providerId="ADAL" clId="{ECD42228-5B96-4A72-B268-C46DF994E6B7}" dt="2024-02-13T04:18:23.417" v="115482" actId="20577"/>
        <pc:sldMkLst>
          <pc:docMk/>
          <pc:sldMk cId="3452037928" sldId="1223"/>
        </pc:sldMkLst>
        <pc:spChg chg="mod">
          <ac:chgData name="Palit, Tapti" userId="dec6fbcd-7598-406a-8cbf-504d4a3bac15" providerId="ADAL" clId="{ECD42228-5B96-4A72-B268-C46DF994E6B7}" dt="2024-02-13T04:18:23.417" v="115482" actId="20577"/>
          <ac:spMkLst>
            <pc:docMk/>
            <pc:sldMk cId="3452037928" sldId="1223"/>
            <ac:spMk id="3" creationId="{EBAC2E5E-9F46-331D-C527-5BEAAE1AC9A0}"/>
          </ac:spMkLst>
        </pc:spChg>
        <pc:spChg chg="del">
          <ac:chgData name="Palit, Tapti" userId="dec6fbcd-7598-406a-8cbf-504d4a3bac15" providerId="ADAL" clId="{ECD42228-5B96-4A72-B268-C46DF994E6B7}" dt="2024-02-09T17:17:01.208" v="106751" actId="478"/>
          <ac:spMkLst>
            <pc:docMk/>
            <pc:sldMk cId="3452037928" sldId="1223"/>
            <ac:spMk id="5" creationId="{1E5B67C2-1EAD-53E1-A6F2-C50355C2A9D2}"/>
          </ac:spMkLst>
        </pc:spChg>
        <pc:spChg chg="mod">
          <ac:chgData name="Palit, Tapti" userId="dec6fbcd-7598-406a-8cbf-504d4a3bac15" providerId="ADAL" clId="{ECD42228-5B96-4A72-B268-C46DF994E6B7}" dt="2024-02-12T21:04:02.075" v="113521" actId="207"/>
          <ac:spMkLst>
            <pc:docMk/>
            <pc:sldMk cId="3452037928" sldId="1223"/>
            <ac:spMk id="10" creationId="{6180097F-D2E9-6A41-D807-1D83B0151047}"/>
          </ac:spMkLst>
        </pc:spChg>
        <pc:spChg chg="mod">
          <ac:chgData name="Palit, Tapti" userId="dec6fbcd-7598-406a-8cbf-504d4a3bac15" providerId="ADAL" clId="{ECD42228-5B96-4A72-B268-C46DF994E6B7}" dt="2024-02-12T21:04:08.068" v="113522" actId="1076"/>
          <ac:spMkLst>
            <pc:docMk/>
            <pc:sldMk cId="3452037928" sldId="1223"/>
            <ac:spMk id="14" creationId="{5B67F9C4-F825-AA8D-3050-1B6154F43E49}"/>
          </ac:spMkLst>
        </pc:spChg>
        <pc:spChg chg="mod">
          <ac:chgData name="Palit, Tapti" userId="dec6fbcd-7598-406a-8cbf-504d4a3bac15" providerId="ADAL" clId="{ECD42228-5B96-4A72-B268-C46DF994E6B7}" dt="2024-02-13T04:18:04.444" v="115442" actId="20577"/>
          <ac:spMkLst>
            <pc:docMk/>
            <pc:sldMk cId="3452037928" sldId="1223"/>
            <ac:spMk id="17" creationId="{03984C0D-2181-BF55-C031-FA3EC38CF09A}"/>
          </ac:spMkLst>
        </pc:spChg>
        <pc:picChg chg="del">
          <ac:chgData name="Palit, Tapti" userId="dec6fbcd-7598-406a-8cbf-504d4a3bac15" providerId="ADAL" clId="{ECD42228-5B96-4A72-B268-C46DF994E6B7}" dt="2024-02-09T17:17:01.208" v="106751" actId="478"/>
          <ac:picMkLst>
            <pc:docMk/>
            <pc:sldMk cId="3452037928" sldId="1223"/>
            <ac:picMk id="16" creationId="{17D89E55-1C11-752B-BF94-E00DA5ED9620}"/>
          </ac:picMkLst>
        </pc:picChg>
        <pc:picChg chg="mod">
          <ac:chgData name="Palit, Tapti" userId="dec6fbcd-7598-406a-8cbf-504d4a3bac15" providerId="ADAL" clId="{ECD42228-5B96-4A72-B268-C46DF994E6B7}" dt="2024-02-11T14:25:13.348" v="109633" actId="14826"/>
          <ac:picMkLst>
            <pc:docMk/>
            <pc:sldMk cId="3452037928" sldId="1223"/>
            <ac:picMk id="24" creationId="{40132989-CB70-49EA-8CB9-7F64CDBF6695}"/>
          </ac:picMkLst>
        </pc:picChg>
      </pc:sldChg>
      <pc:sldChg chg="add mod modShow">
        <pc:chgData name="Palit, Tapti" userId="dec6fbcd-7598-406a-8cbf-504d4a3bac15" providerId="ADAL" clId="{ECD42228-5B96-4A72-B268-C46DF994E6B7}" dt="2024-02-10T00:52:41.787" v="109239" actId="729"/>
        <pc:sldMkLst>
          <pc:docMk/>
          <pc:sldMk cId="2316135424" sldId="1224"/>
        </pc:sldMkLst>
      </pc:sldChg>
      <pc:sldChg chg="addSp delSp modSp add del mod delAnim modAnim modNotesTx">
        <pc:chgData name="Palit, Tapti" userId="dec6fbcd-7598-406a-8cbf-504d4a3bac15" providerId="ADAL" clId="{ECD42228-5B96-4A72-B268-C46DF994E6B7}" dt="2024-02-10T00:52:35.913" v="109237" actId="2696"/>
        <pc:sldMkLst>
          <pc:docMk/>
          <pc:sldMk cId="3150245419" sldId="1224"/>
        </pc:sldMkLst>
        <pc:spChg chg="mod">
          <ac:chgData name="Palit, Tapti" userId="dec6fbcd-7598-406a-8cbf-504d4a3bac15" providerId="ADAL" clId="{ECD42228-5B96-4A72-B268-C46DF994E6B7}" dt="2024-02-09T17:13:08.737" v="106449" actId="20577"/>
          <ac:spMkLst>
            <pc:docMk/>
            <pc:sldMk cId="3150245419" sldId="1224"/>
            <ac:spMk id="3" creationId="{C0F1C0A0-5403-6DE9-ED89-7B96ED74ECA7}"/>
          </ac:spMkLst>
        </pc:spChg>
        <pc:spChg chg="mod">
          <ac:chgData name="Palit, Tapti" userId="dec6fbcd-7598-406a-8cbf-504d4a3bac15" providerId="ADAL" clId="{ECD42228-5B96-4A72-B268-C46DF994E6B7}" dt="2024-02-09T17:14:49.914" v="106689" actId="20577"/>
          <ac:spMkLst>
            <pc:docMk/>
            <pc:sldMk cId="3150245419" sldId="1224"/>
            <ac:spMk id="4" creationId="{0272471D-5413-3339-2146-BEFFF1B6272E}"/>
          </ac:spMkLst>
        </pc:spChg>
        <pc:spChg chg="del">
          <ac:chgData name="Palit, Tapti" userId="dec6fbcd-7598-406a-8cbf-504d4a3bac15" providerId="ADAL" clId="{ECD42228-5B96-4A72-B268-C46DF994E6B7}" dt="2024-02-09T22:08:34.841" v="109059" actId="478"/>
          <ac:spMkLst>
            <pc:docMk/>
            <pc:sldMk cId="3150245419" sldId="1224"/>
            <ac:spMk id="12" creationId="{13E54154-1B9B-2AFF-6DFC-EA95CDEF5D52}"/>
          </ac:spMkLst>
        </pc:spChg>
        <pc:spChg chg="add del mod">
          <ac:chgData name="Palit, Tapti" userId="dec6fbcd-7598-406a-8cbf-504d4a3bac15" providerId="ADAL" clId="{ECD42228-5B96-4A72-B268-C46DF994E6B7}" dt="2024-02-09T22:08:34.841" v="109059" actId="478"/>
          <ac:spMkLst>
            <pc:docMk/>
            <pc:sldMk cId="3150245419" sldId="1224"/>
            <ac:spMk id="16" creationId="{2B62319B-D7D8-6127-6B29-E273BACAB49C}"/>
          </ac:spMkLst>
        </pc:spChg>
        <pc:grpChg chg="mod">
          <ac:chgData name="Palit, Tapti" userId="dec6fbcd-7598-406a-8cbf-504d4a3bac15" providerId="ADAL" clId="{ECD42228-5B96-4A72-B268-C46DF994E6B7}" dt="2024-02-09T17:15:09.369" v="106694" actId="1076"/>
          <ac:grpSpMkLst>
            <pc:docMk/>
            <pc:sldMk cId="3150245419" sldId="1224"/>
            <ac:grpSpMk id="22" creationId="{B8AC7E81-4CC0-B242-9638-D3D984AB64F4}"/>
          </ac:grpSpMkLst>
        </pc:grpChg>
        <pc:cxnChg chg="add del mod">
          <ac:chgData name="Palit, Tapti" userId="dec6fbcd-7598-406a-8cbf-504d4a3bac15" providerId="ADAL" clId="{ECD42228-5B96-4A72-B268-C46DF994E6B7}" dt="2024-02-09T22:08:34.841" v="109059" actId="478"/>
          <ac:cxnSpMkLst>
            <pc:docMk/>
            <pc:sldMk cId="3150245419" sldId="1224"/>
            <ac:cxnSpMk id="2" creationId="{65FA30FC-00E6-8E4C-F8FD-BF23434C54DC}"/>
          </ac:cxnSpMkLst>
        </pc:cxnChg>
        <pc:cxnChg chg="del">
          <ac:chgData name="Palit, Tapti" userId="dec6fbcd-7598-406a-8cbf-504d4a3bac15" providerId="ADAL" clId="{ECD42228-5B96-4A72-B268-C46DF994E6B7}" dt="2024-02-09T22:08:34.841" v="109059" actId="478"/>
          <ac:cxnSpMkLst>
            <pc:docMk/>
            <pc:sldMk cId="3150245419" sldId="1224"/>
            <ac:cxnSpMk id="5" creationId="{6AC0D1BE-A17E-ACDE-925A-6539746CB3C9}"/>
          </ac:cxnSpMkLst>
        </pc:cxnChg>
      </pc:sldChg>
      <pc:sldChg chg="modSp new mod addCm modNotesTx">
        <pc:chgData name="Palit, Tapti" userId="dec6fbcd-7598-406a-8cbf-504d4a3bac15" providerId="ADAL" clId="{ECD42228-5B96-4A72-B268-C46DF994E6B7}" dt="2024-02-13T13:13:27.979" v="115792" actId="20577"/>
        <pc:sldMkLst>
          <pc:docMk/>
          <pc:sldMk cId="592502657" sldId="1225"/>
        </pc:sldMkLst>
        <pc:spChg chg="mod">
          <ac:chgData name="Palit, Tapti" userId="dec6fbcd-7598-406a-8cbf-504d4a3bac15" providerId="ADAL" clId="{ECD42228-5B96-4A72-B268-C46DF994E6B7}" dt="2024-02-13T13:13:27.979" v="115792" actId="20577"/>
          <ac:spMkLst>
            <pc:docMk/>
            <pc:sldMk cId="592502657" sldId="1225"/>
            <ac:spMk id="2" creationId="{DAA2834D-BB3E-D6F0-7BD5-77527E8D0DF5}"/>
          </ac:spMkLst>
        </pc:spChg>
        <pc:extLst>
          <p:ext xmlns:p="http://schemas.openxmlformats.org/presentationml/2006/main" uri="{D6D511B9-2390-475A-947B-AFAB55BFBCF1}">
            <pc226:cmChg xmlns:pc226="http://schemas.microsoft.com/office/powerpoint/2022/06/main/command" chg="add">
              <pc226:chgData name="Palit, Tapti" userId="dec6fbcd-7598-406a-8cbf-504d4a3bac15" providerId="ADAL" clId="{ECD42228-5B96-4A72-B268-C46DF994E6B7}" dt="2024-02-12T19:37:39.579" v="112791"/>
              <pc2:cmMkLst xmlns:pc2="http://schemas.microsoft.com/office/powerpoint/2019/9/main/command">
                <pc:docMk/>
                <pc:sldMk cId="592502657" sldId="1225"/>
                <pc2:cmMk id="{CDF51C8D-B1EE-4D83-BF4A-876FD03E3D05}"/>
              </pc2:cmMkLst>
            </pc226:cmChg>
            <pc226:cmChg xmlns:pc226="http://schemas.microsoft.com/office/powerpoint/2022/06/main/command" chg="add">
              <pc226:chgData name="Palit, Tapti" userId="dec6fbcd-7598-406a-8cbf-504d4a3bac15" providerId="ADAL" clId="{ECD42228-5B96-4A72-B268-C46DF994E6B7}" dt="2024-02-12T19:22:37.433" v="112488"/>
              <pc2:cmMkLst xmlns:pc2="http://schemas.microsoft.com/office/powerpoint/2019/9/main/command">
                <pc:docMk/>
                <pc:sldMk cId="592502657" sldId="1225"/>
                <pc2:cmMk id="{9BDF62FA-83F7-4D43-A85A-1E09CBF8D4B8}"/>
              </pc2:cmMkLst>
            </pc226:cmChg>
          </p:ext>
        </pc:extLst>
      </pc:sldChg>
      <pc:sldChg chg="delSp modSp add del mod delAnim modAnim">
        <pc:chgData name="Palit, Tapti" userId="dec6fbcd-7598-406a-8cbf-504d4a3bac15" providerId="ADAL" clId="{ECD42228-5B96-4A72-B268-C46DF994E6B7}" dt="2024-02-09T18:43:20.589" v="108190" actId="47"/>
        <pc:sldMkLst>
          <pc:docMk/>
          <pc:sldMk cId="2734792801" sldId="1225"/>
        </pc:sldMkLst>
        <pc:spChg chg="mod">
          <ac:chgData name="Palit, Tapti" userId="dec6fbcd-7598-406a-8cbf-504d4a3bac15" providerId="ADAL" clId="{ECD42228-5B96-4A72-B268-C46DF994E6B7}" dt="2024-02-09T18:30:17.863" v="107622" actId="6549"/>
          <ac:spMkLst>
            <pc:docMk/>
            <pc:sldMk cId="2734792801" sldId="1225"/>
            <ac:spMk id="2" creationId="{A0225B33-F097-A46E-7AAB-129BA212FCF3}"/>
          </ac:spMkLst>
        </pc:spChg>
        <pc:spChg chg="del mod">
          <ac:chgData name="Palit, Tapti" userId="dec6fbcd-7598-406a-8cbf-504d4a3bac15" providerId="ADAL" clId="{ECD42228-5B96-4A72-B268-C46DF994E6B7}" dt="2024-02-09T18:42:32.301" v="108080" actId="21"/>
          <ac:spMkLst>
            <pc:docMk/>
            <pc:sldMk cId="2734792801" sldId="1225"/>
            <ac:spMk id="4" creationId="{A5EBA228-637D-A283-95B9-4E1C8D34008C}"/>
          </ac:spMkLst>
        </pc:spChg>
        <pc:spChg chg="del mod">
          <ac:chgData name="Palit, Tapti" userId="dec6fbcd-7598-406a-8cbf-504d4a3bac15" providerId="ADAL" clId="{ECD42228-5B96-4A72-B268-C46DF994E6B7}" dt="2024-02-09T18:42:32.301" v="108080" actId="21"/>
          <ac:spMkLst>
            <pc:docMk/>
            <pc:sldMk cId="2734792801" sldId="1225"/>
            <ac:spMk id="7" creationId="{0A7E8387-7096-B432-1EC7-E14CBFDFAA0D}"/>
          </ac:spMkLst>
        </pc:spChg>
      </pc:sldChg>
      <pc:sldChg chg="new del">
        <pc:chgData name="Palit, Tapti" userId="dec6fbcd-7598-406a-8cbf-504d4a3bac15" providerId="ADAL" clId="{ECD42228-5B96-4A72-B268-C46DF994E6B7}" dt="2024-02-10T01:01:12.521" v="109494" actId="47"/>
        <pc:sldMkLst>
          <pc:docMk/>
          <pc:sldMk cId="3970312864" sldId="1225"/>
        </pc:sldMkLst>
      </pc:sldChg>
      <pc:sldChg chg="addSp delSp modSp add mod ord modAnim modNotesTx">
        <pc:chgData name="Palit, Tapti" userId="dec6fbcd-7598-406a-8cbf-504d4a3bac15" providerId="ADAL" clId="{ECD42228-5B96-4A72-B268-C46DF994E6B7}" dt="2024-02-13T13:17:48.188" v="115933" actId="20577"/>
        <pc:sldMkLst>
          <pc:docMk/>
          <pc:sldMk cId="4068091914" sldId="1226"/>
        </pc:sldMkLst>
        <pc:spChg chg="mod">
          <ac:chgData name="Palit, Tapti" userId="dec6fbcd-7598-406a-8cbf-504d4a3bac15" providerId="ADAL" clId="{ECD42228-5B96-4A72-B268-C46DF994E6B7}" dt="2024-02-13T13:17:48.188" v="115933" actId="20577"/>
          <ac:spMkLst>
            <pc:docMk/>
            <pc:sldMk cId="4068091914" sldId="1226"/>
            <ac:spMk id="2" creationId="{6243E43A-75B4-CF3D-1B57-9B1AE97320E8}"/>
          </ac:spMkLst>
        </pc:spChg>
        <pc:spChg chg="add mod">
          <ac:chgData name="Palit, Tapti" userId="dec6fbcd-7598-406a-8cbf-504d4a3bac15" providerId="ADAL" clId="{ECD42228-5B96-4A72-B268-C46DF994E6B7}" dt="2024-02-11T18:04:54.890" v="111023" actId="1076"/>
          <ac:spMkLst>
            <pc:docMk/>
            <pc:sldMk cId="4068091914" sldId="1226"/>
            <ac:spMk id="5" creationId="{86E19C0D-4613-2CC2-2B02-DA5510B95BBB}"/>
          </ac:spMkLst>
        </pc:spChg>
        <pc:spChg chg="add mod">
          <ac:chgData name="Palit, Tapti" userId="dec6fbcd-7598-406a-8cbf-504d4a3bac15" providerId="ADAL" clId="{ECD42228-5B96-4A72-B268-C46DF994E6B7}" dt="2024-02-11T18:05:14.070" v="111027" actId="164"/>
          <ac:spMkLst>
            <pc:docMk/>
            <pc:sldMk cId="4068091914" sldId="1226"/>
            <ac:spMk id="6" creationId="{162083EA-FEE4-C344-A275-1D2A028997FE}"/>
          </ac:spMkLst>
        </pc:spChg>
        <pc:spChg chg="add mod">
          <ac:chgData name="Palit, Tapti" userId="dec6fbcd-7598-406a-8cbf-504d4a3bac15" providerId="ADAL" clId="{ECD42228-5B96-4A72-B268-C46DF994E6B7}" dt="2024-02-11T18:05:01.444" v="111024" actId="1076"/>
          <ac:spMkLst>
            <pc:docMk/>
            <pc:sldMk cId="4068091914" sldId="1226"/>
            <ac:spMk id="7" creationId="{98E5FE4E-1EB3-A990-1255-C7CC92644C47}"/>
          </ac:spMkLst>
        </pc:spChg>
        <pc:spChg chg="del">
          <ac:chgData name="Palit, Tapti" userId="dec6fbcd-7598-406a-8cbf-504d4a3bac15" providerId="ADAL" clId="{ECD42228-5B96-4A72-B268-C46DF994E6B7}" dt="2024-02-11T14:48:47.649" v="110080" actId="478"/>
          <ac:spMkLst>
            <pc:docMk/>
            <pc:sldMk cId="4068091914" sldId="1226"/>
            <ac:spMk id="7" creationId="{C8274FB6-771E-13A8-B494-2A5BC554DBB0}"/>
          </ac:spMkLst>
        </pc:spChg>
        <pc:spChg chg="add mod">
          <ac:chgData name="Palit, Tapti" userId="dec6fbcd-7598-406a-8cbf-504d4a3bac15" providerId="ADAL" clId="{ECD42228-5B96-4A72-B268-C46DF994E6B7}" dt="2024-02-11T18:05:01.444" v="111024" actId="1076"/>
          <ac:spMkLst>
            <pc:docMk/>
            <pc:sldMk cId="4068091914" sldId="1226"/>
            <ac:spMk id="8" creationId="{D3E77669-6BC5-B1B9-DA22-933A9FEF1ACB}"/>
          </ac:spMkLst>
        </pc:spChg>
        <pc:spChg chg="add mod">
          <ac:chgData name="Palit, Tapti" userId="dec6fbcd-7598-406a-8cbf-504d4a3bac15" providerId="ADAL" clId="{ECD42228-5B96-4A72-B268-C46DF994E6B7}" dt="2024-02-11T18:05:01.444" v="111024" actId="1076"/>
          <ac:spMkLst>
            <pc:docMk/>
            <pc:sldMk cId="4068091914" sldId="1226"/>
            <ac:spMk id="9" creationId="{E96C418A-09C3-B105-C8B8-62FA8067B866}"/>
          </ac:spMkLst>
        </pc:spChg>
        <pc:spChg chg="add mod">
          <ac:chgData name="Palit, Tapti" userId="dec6fbcd-7598-406a-8cbf-504d4a3bac15" providerId="ADAL" clId="{ECD42228-5B96-4A72-B268-C46DF994E6B7}" dt="2024-02-11T18:05:01.444" v="111024" actId="1076"/>
          <ac:spMkLst>
            <pc:docMk/>
            <pc:sldMk cId="4068091914" sldId="1226"/>
            <ac:spMk id="10" creationId="{538B9EB7-55BB-B529-BF92-A1F83FFE2DD5}"/>
          </ac:spMkLst>
        </pc:spChg>
        <pc:spChg chg="add mod">
          <ac:chgData name="Palit, Tapti" userId="dec6fbcd-7598-406a-8cbf-504d4a3bac15" providerId="ADAL" clId="{ECD42228-5B96-4A72-B268-C46DF994E6B7}" dt="2024-02-11T18:05:01.444" v="111024" actId="1076"/>
          <ac:spMkLst>
            <pc:docMk/>
            <pc:sldMk cId="4068091914" sldId="1226"/>
            <ac:spMk id="11" creationId="{F245E94B-88C4-33E3-3633-0B28191573DC}"/>
          </ac:spMkLst>
        </pc:spChg>
        <pc:spChg chg="add mod">
          <ac:chgData name="Palit, Tapti" userId="dec6fbcd-7598-406a-8cbf-504d4a3bac15" providerId="ADAL" clId="{ECD42228-5B96-4A72-B268-C46DF994E6B7}" dt="2024-02-11T18:05:01.444" v="111024" actId="1076"/>
          <ac:spMkLst>
            <pc:docMk/>
            <pc:sldMk cId="4068091914" sldId="1226"/>
            <ac:spMk id="12" creationId="{957426B3-7F65-7A24-CC59-1CE91B137A83}"/>
          </ac:spMkLst>
        </pc:spChg>
        <pc:spChg chg="add mod">
          <ac:chgData name="Palit, Tapti" userId="dec6fbcd-7598-406a-8cbf-504d4a3bac15" providerId="ADAL" clId="{ECD42228-5B96-4A72-B268-C46DF994E6B7}" dt="2024-02-11T18:05:14.070" v="111027" actId="164"/>
          <ac:spMkLst>
            <pc:docMk/>
            <pc:sldMk cId="4068091914" sldId="1226"/>
            <ac:spMk id="18" creationId="{B9D0D614-F4D7-5D42-2307-5952EEFB1C56}"/>
          </ac:spMkLst>
        </pc:spChg>
        <pc:grpChg chg="add mod">
          <ac:chgData name="Palit, Tapti" userId="dec6fbcd-7598-406a-8cbf-504d4a3bac15" providerId="ADAL" clId="{ECD42228-5B96-4A72-B268-C46DF994E6B7}" dt="2024-02-11T18:05:14.070" v="111027" actId="164"/>
          <ac:grpSpMkLst>
            <pc:docMk/>
            <pc:sldMk cId="4068091914" sldId="1226"/>
            <ac:grpSpMk id="34" creationId="{B9AF899E-9C22-3FB1-4F35-DE45E529F50B}"/>
          </ac:grpSpMkLst>
        </pc:grpChg>
        <pc:picChg chg="del">
          <ac:chgData name="Palit, Tapti" userId="dec6fbcd-7598-406a-8cbf-504d4a3bac15" providerId="ADAL" clId="{ECD42228-5B96-4A72-B268-C46DF994E6B7}" dt="2024-02-11T14:48:47.649" v="110080" actId="478"/>
          <ac:picMkLst>
            <pc:docMk/>
            <pc:sldMk cId="4068091914" sldId="1226"/>
            <ac:picMk id="5" creationId="{51E46D16-DF17-B811-D4C4-C208922937EF}"/>
          </ac:picMkLst>
        </pc:picChg>
        <pc:picChg chg="del">
          <ac:chgData name="Palit, Tapti" userId="dec6fbcd-7598-406a-8cbf-504d4a3bac15" providerId="ADAL" clId="{ECD42228-5B96-4A72-B268-C46DF994E6B7}" dt="2024-02-11T14:48:47.649" v="110080" actId="478"/>
          <ac:picMkLst>
            <pc:docMk/>
            <pc:sldMk cId="4068091914" sldId="1226"/>
            <ac:picMk id="6" creationId="{B28ED013-61E5-3B81-9380-6350BB91CE29}"/>
          </ac:picMkLst>
        </pc:picChg>
        <pc:cxnChg chg="add mod">
          <ac:chgData name="Palit, Tapti" userId="dec6fbcd-7598-406a-8cbf-504d4a3bac15" providerId="ADAL" clId="{ECD42228-5B96-4A72-B268-C46DF994E6B7}" dt="2024-02-11T18:05:01.444" v="111024" actId="1076"/>
          <ac:cxnSpMkLst>
            <pc:docMk/>
            <pc:sldMk cId="4068091914" sldId="1226"/>
            <ac:cxnSpMk id="13" creationId="{8E7E16F1-1B0D-C94D-D6F0-547B37DFA4FF}"/>
          </ac:cxnSpMkLst>
        </pc:cxnChg>
        <pc:cxnChg chg="add mod">
          <ac:chgData name="Palit, Tapti" userId="dec6fbcd-7598-406a-8cbf-504d4a3bac15" providerId="ADAL" clId="{ECD42228-5B96-4A72-B268-C46DF994E6B7}" dt="2024-02-11T18:05:01.444" v="111024" actId="1076"/>
          <ac:cxnSpMkLst>
            <pc:docMk/>
            <pc:sldMk cId="4068091914" sldId="1226"/>
            <ac:cxnSpMk id="14" creationId="{775F31D5-A703-05D6-D7FB-9FCB1A6A230E}"/>
          </ac:cxnSpMkLst>
        </pc:cxnChg>
        <pc:cxnChg chg="add mod">
          <ac:chgData name="Palit, Tapti" userId="dec6fbcd-7598-406a-8cbf-504d4a3bac15" providerId="ADAL" clId="{ECD42228-5B96-4A72-B268-C46DF994E6B7}" dt="2024-02-11T18:05:01.444" v="111024" actId="1076"/>
          <ac:cxnSpMkLst>
            <pc:docMk/>
            <pc:sldMk cId="4068091914" sldId="1226"/>
            <ac:cxnSpMk id="15" creationId="{30D03D20-A4DA-FC00-1A31-268F2BA0963F}"/>
          </ac:cxnSpMkLst>
        </pc:cxnChg>
        <pc:cxnChg chg="add mod">
          <ac:chgData name="Palit, Tapti" userId="dec6fbcd-7598-406a-8cbf-504d4a3bac15" providerId="ADAL" clId="{ECD42228-5B96-4A72-B268-C46DF994E6B7}" dt="2024-02-11T18:05:01.444" v="111024" actId="1076"/>
          <ac:cxnSpMkLst>
            <pc:docMk/>
            <pc:sldMk cId="4068091914" sldId="1226"/>
            <ac:cxnSpMk id="16" creationId="{AE98CBC3-38FC-564C-6DB4-166CC92EDAAE}"/>
          </ac:cxnSpMkLst>
        </pc:cxnChg>
        <pc:cxnChg chg="add mod">
          <ac:chgData name="Palit, Tapti" userId="dec6fbcd-7598-406a-8cbf-504d4a3bac15" providerId="ADAL" clId="{ECD42228-5B96-4A72-B268-C46DF994E6B7}" dt="2024-02-11T18:05:14.070" v="111027" actId="164"/>
          <ac:cxnSpMkLst>
            <pc:docMk/>
            <pc:sldMk cId="4068091914" sldId="1226"/>
            <ac:cxnSpMk id="17" creationId="{BD37BF0F-398F-90B5-ADFF-39DDC51F8358}"/>
          </ac:cxnSpMkLst>
        </pc:cxnChg>
        <pc:cxnChg chg="add mod">
          <ac:chgData name="Palit, Tapti" userId="dec6fbcd-7598-406a-8cbf-504d4a3bac15" providerId="ADAL" clId="{ECD42228-5B96-4A72-B268-C46DF994E6B7}" dt="2024-02-11T18:05:01.444" v="111024" actId="1076"/>
          <ac:cxnSpMkLst>
            <pc:docMk/>
            <pc:sldMk cId="4068091914" sldId="1226"/>
            <ac:cxnSpMk id="19" creationId="{293E5A03-E5C0-6028-5D6B-D6BD0F61B6B6}"/>
          </ac:cxnSpMkLst>
        </pc:cxnChg>
        <pc:cxnChg chg="add mod">
          <ac:chgData name="Palit, Tapti" userId="dec6fbcd-7598-406a-8cbf-504d4a3bac15" providerId="ADAL" clId="{ECD42228-5B96-4A72-B268-C46DF994E6B7}" dt="2024-02-11T18:05:01.444" v="111024" actId="1076"/>
          <ac:cxnSpMkLst>
            <pc:docMk/>
            <pc:sldMk cId="4068091914" sldId="1226"/>
            <ac:cxnSpMk id="20" creationId="{4AF3F0E6-917A-2F10-1CDE-100500E1B64A}"/>
          </ac:cxnSpMkLst>
        </pc:cxnChg>
        <pc:cxnChg chg="add mod">
          <ac:chgData name="Palit, Tapti" userId="dec6fbcd-7598-406a-8cbf-504d4a3bac15" providerId="ADAL" clId="{ECD42228-5B96-4A72-B268-C46DF994E6B7}" dt="2024-02-11T18:05:01.444" v="111024" actId="1076"/>
          <ac:cxnSpMkLst>
            <pc:docMk/>
            <pc:sldMk cId="4068091914" sldId="1226"/>
            <ac:cxnSpMk id="21" creationId="{E700C2CF-598C-FA4D-6319-1BD3195C2CC5}"/>
          </ac:cxnSpMkLst>
        </pc:cxnChg>
        <pc:cxnChg chg="add mod">
          <ac:chgData name="Palit, Tapti" userId="dec6fbcd-7598-406a-8cbf-504d4a3bac15" providerId="ADAL" clId="{ECD42228-5B96-4A72-B268-C46DF994E6B7}" dt="2024-02-11T18:05:01.444" v="111024" actId="1076"/>
          <ac:cxnSpMkLst>
            <pc:docMk/>
            <pc:sldMk cId="4068091914" sldId="1226"/>
            <ac:cxnSpMk id="22" creationId="{BD544FA3-76A5-B597-04FA-2F3F2A97401B}"/>
          </ac:cxnSpMkLst>
        </pc:cxnChg>
        <pc:cxnChg chg="add mod">
          <ac:chgData name="Palit, Tapti" userId="dec6fbcd-7598-406a-8cbf-504d4a3bac15" providerId="ADAL" clId="{ECD42228-5B96-4A72-B268-C46DF994E6B7}" dt="2024-02-11T18:05:01.444" v="111024" actId="1076"/>
          <ac:cxnSpMkLst>
            <pc:docMk/>
            <pc:sldMk cId="4068091914" sldId="1226"/>
            <ac:cxnSpMk id="23" creationId="{8C5BCF1C-0C19-78FF-135F-DA89078D844B}"/>
          </ac:cxnSpMkLst>
        </pc:cxnChg>
        <pc:cxnChg chg="add mod">
          <ac:chgData name="Palit, Tapti" userId="dec6fbcd-7598-406a-8cbf-504d4a3bac15" providerId="ADAL" clId="{ECD42228-5B96-4A72-B268-C46DF994E6B7}" dt="2024-02-11T18:05:01.444" v="111024" actId="1076"/>
          <ac:cxnSpMkLst>
            <pc:docMk/>
            <pc:sldMk cId="4068091914" sldId="1226"/>
            <ac:cxnSpMk id="24" creationId="{5E64E52C-0A28-9258-B382-2F1389A96779}"/>
          </ac:cxnSpMkLst>
        </pc:cxnChg>
        <pc:cxnChg chg="add mod">
          <ac:chgData name="Palit, Tapti" userId="dec6fbcd-7598-406a-8cbf-504d4a3bac15" providerId="ADAL" clId="{ECD42228-5B96-4A72-B268-C46DF994E6B7}" dt="2024-02-11T18:05:01.444" v="111024" actId="1076"/>
          <ac:cxnSpMkLst>
            <pc:docMk/>
            <pc:sldMk cId="4068091914" sldId="1226"/>
            <ac:cxnSpMk id="25" creationId="{49453D4A-CFD9-6A18-EFF1-33309BD40C3B}"/>
          </ac:cxnSpMkLst>
        </pc:cxnChg>
        <pc:cxnChg chg="add mod">
          <ac:chgData name="Palit, Tapti" userId="dec6fbcd-7598-406a-8cbf-504d4a3bac15" providerId="ADAL" clId="{ECD42228-5B96-4A72-B268-C46DF994E6B7}" dt="2024-02-11T18:05:01.444" v="111024" actId="1076"/>
          <ac:cxnSpMkLst>
            <pc:docMk/>
            <pc:sldMk cId="4068091914" sldId="1226"/>
            <ac:cxnSpMk id="26" creationId="{94EFDBA6-0FE5-C918-1CD6-BB6A1828AD7E}"/>
          </ac:cxnSpMkLst>
        </pc:cxnChg>
        <pc:cxnChg chg="add mod">
          <ac:chgData name="Palit, Tapti" userId="dec6fbcd-7598-406a-8cbf-504d4a3bac15" providerId="ADAL" clId="{ECD42228-5B96-4A72-B268-C46DF994E6B7}" dt="2024-02-11T18:05:01.444" v="111024" actId="1076"/>
          <ac:cxnSpMkLst>
            <pc:docMk/>
            <pc:sldMk cId="4068091914" sldId="1226"/>
            <ac:cxnSpMk id="27" creationId="{2CA553AA-8DE7-ADE0-B83F-90AC81281AFA}"/>
          </ac:cxnSpMkLst>
        </pc:cxnChg>
        <pc:cxnChg chg="add mod">
          <ac:chgData name="Palit, Tapti" userId="dec6fbcd-7598-406a-8cbf-504d4a3bac15" providerId="ADAL" clId="{ECD42228-5B96-4A72-B268-C46DF994E6B7}" dt="2024-02-11T18:05:01.444" v="111024" actId="1076"/>
          <ac:cxnSpMkLst>
            <pc:docMk/>
            <pc:sldMk cId="4068091914" sldId="1226"/>
            <ac:cxnSpMk id="28" creationId="{68F6A0FD-491B-7305-0669-C981D549C702}"/>
          </ac:cxnSpMkLst>
        </pc:cxnChg>
        <pc:cxnChg chg="add mod">
          <ac:chgData name="Palit, Tapti" userId="dec6fbcd-7598-406a-8cbf-504d4a3bac15" providerId="ADAL" clId="{ECD42228-5B96-4A72-B268-C46DF994E6B7}" dt="2024-02-11T18:05:01.444" v="111024" actId="1076"/>
          <ac:cxnSpMkLst>
            <pc:docMk/>
            <pc:sldMk cId="4068091914" sldId="1226"/>
            <ac:cxnSpMk id="29" creationId="{F027AC86-EC11-8B1D-09D2-75C9553CBD8E}"/>
          </ac:cxnSpMkLst>
        </pc:cxnChg>
        <pc:cxnChg chg="add mod">
          <ac:chgData name="Palit, Tapti" userId="dec6fbcd-7598-406a-8cbf-504d4a3bac15" providerId="ADAL" clId="{ECD42228-5B96-4A72-B268-C46DF994E6B7}" dt="2024-02-11T18:05:01.444" v="111024" actId="1076"/>
          <ac:cxnSpMkLst>
            <pc:docMk/>
            <pc:sldMk cId="4068091914" sldId="1226"/>
            <ac:cxnSpMk id="30" creationId="{D4FB3144-9792-3FB1-9D51-906F27A93F45}"/>
          </ac:cxnSpMkLst>
        </pc:cxnChg>
        <pc:cxnChg chg="add mod">
          <ac:chgData name="Palit, Tapti" userId="dec6fbcd-7598-406a-8cbf-504d4a3bac15" providerId="ADAL" clId="{ECD42228-5B96-4A72-B268-C46DF994E6B7}" dt="2024-02-11T18:05:01.444" v="111024" actId="1076"/>
          <ac:cxnSpMkLst>
            <pc:docMk/>
            <pc:sldMk cId="4068091914" sldId="1226"/>
            <ac:cxnSpMk id="31" creationId="{1028B97C-5606-E2FD-64EC-AE5E2C1A65CB}"/>
          </ac:cxnSpMkLst>
        </pc:cxnChg>
        <pc:cxnChg chg="add mod">
          <ac:chgData name="Palit, Tapti" userId="dec6fbcd-7598-406a-8cbf-504d4a3bac15" providerId="ADAL" clId="{ECD42228-5B96-4A72-B268-C46DF994E6B7}" dt="2024-02-11T18:05:01.444" v="111024" actId="1076"/>
          <ac:cxnSpMkLst>
            <pc:docMk/>
            <pc:sldMk cId="4068091914" sldId="1226"/>
            <ac:cxnSpMk id="32" creationId="{A1E64775-F3C1-0EA7-3028-A9F65BDF230E}"/>
          </ac:cxnSpMkLst>
        </pc:cxnChg>
        <pc:cxnChg chg="add mod">
          <ac:chgData name="Palit, Tapti" userId="dec6fbcd-7598-406a-8cbf-504d4a3bac15" providerId="ADAL" clId="{ECD42228-5B96-4A72-B268-C46DF994E6B7}" dt="2024-02-11T18:05:01.444" v="111024" actId="1076"/>
          <ac:cxnSpMkLst>
            <pc:docMk/>
            <pc:sldMk cId="4068091914" sldId="1226"/>
            <ac:cxnSpMk id="33" creationId="{758F2692-3FD6-2B0C-6D00-F9927B1F5A89}"/>
          </ac:cxnSpMkLst>
        </pc:cxnChg>
      </pc:sldChg>
      <pc:sldChg chg="addSp delSp modSp new mod modClrScheme chgLayout modNotesTx">
        <pc:chgData name="Palit, Tapti" userId="dec6fbcd-7598-406a-8cbf-504d4a3bac15" providerId="ADAL" clId="{ECD42228-5B96-4A72-B268-C46DF994E6B7}" dt="2024-02-13T02:53:56.585" v="114475" actId="20577"/>
        <pc:sldMkLst>
          <pc:docMk/>
          <pc:sldMk cId="812384635" sldId="1227"/>
        </pc:sldMkLst>
        <pc:spChg chg="del">
          <ac:chgData name="Palit, Tapti" userId="dec6fbcd-7598-406a-8cbf-504d4a3bac15" providerId="ADAL" clId="{ECD42228-5B96-4A72-B268-C46DF994E6B7}" dt="2024-02-11T18:00:15.389" v="110924" actId="700"/>
          <ac:spMkLst>
            <pc:docMk/>
            <pc:sldMk cId="812384635" sldId="1227"/>
            <ac:spMk id="2" creationId="{BEA59819-9E6B-3C64-0A13-33A8C9B91D62}"/>
          </ac:spMkLst>
        </pc:spChg>
        <pc:spChg chg="del mod ord">
          <ac:chgData name="Palit, Tapti" userId="dec6fbcd-7598-406a-8cbf-504d4a3bac15" providerId="ADAL" clId="{ECD42228-5B96-4A72-B268-C46DF994E6B7}" dt="2024-02-11T18:00:15.389" v="110924" actId="700"/>
          <ac:spMkLst>
            <pc:docMk/>
            <pc:sldMk cId="812384635" sldId="1227"/>
            <ac:spMk id="3" creationId="{C163DCB7-D897-E1D5-554A-854442CAA760}"/>
          </ac:spMkLst>
        </pc:spChg>
        <pc:spChg chg="mod ord">
          <ac:chgData name="Palit, Tapti" userId="dec6fbcd-7598-406a-8cbf-504d4a3bac15" providerId="ADAL" clId="{ECD42228-5B96-4A72-B268-C46DF994E6B7}" dt="2024-02-11T18:00:15.389" v="110924" actId="700"/>
          <ac:spMkLst>
            <pc:docMk/>
            <pc:sldMk cId="812384635" sldId="1227"/>
            <ac:spMk id="4" creationId="{9311885D-44FC-AD71-E657-EB81498E350E}"/>
          </ac:spMkLst>
        </pc:spChg>
        <pc:spChg chg="del">
          <ac:chgData name="Palit, Tapti" userId="dec6fbcd-7598-406a-8cbf-504d4a3bac15" providerId="ADAL" clId="{ECD42228-5B96-4A72-B268-C46DF994E6B7}" dt="2024-02-11T18:00:15.389" v="110924" actId="700"/>
          <ac:spMkLst>
            <pc:docMk/>
            <pc:sldMk cId="812384635" sldId="1227"/>
            <ac:spMk id="5" creationId="{747D1BE4-4025-993C-EA88-AE67646E72E7}"/>
          </ac:spMkLst>
        </pc:spChg>
        <pc:spChg chg="add mod ord">
          <ac:chgData name="Palit, Tapti" userId="dec6fbcd-7598-406a-8cbf-504d4a3bac15" providerId="ADAL" clId="{ECD42228-5B96-4A72-B268-C46DF994E6B7}" dt="2024-02-13T02:53:56.585" v="114475" actId="20577"/>
          <ac:spMkLst>
            <pc:docMk/>
            <pc:sldMk cId="812384635" sldId="1227"/>
            <ac:spMk id="6" creationId="{9B9199B0-B506-BC07-6E1B-4E4E9A0F0047}"/>
          </ac:spMkLst>
        </pc:spChg>
      </pc:sldChg>
      <pc:sldChg chg="addSp modSp add">
        <pc:chgData name="Palit, Tapti" userId="dec6fbcd-7598-406a-8cbf-504d4a3bac15" providerId="ADAL" clId="{ECD42228-5B96-4A72-B268-C46DF994E6B7}" dt="2024-02-11T18:01:13.936" v="110963"/>
        <pc:sldMkLst>
          <pc:docMk/>
          <pc:sldMk cId="2640232757" sldId="1228"/>
        </pc:sldMkLst>
        <pc:cxnChg chg="add mod">
          <ac:chgData name="Palit, Tapti" userId="dec6fbcd-7598-406a-8cbf-504d4a3bac15" providerId="ADAL" clId="{ECD42228-5B96-4A72-B268-C46DF994E6B7}" dt="2024-02-11T18:01:13.936" v="110963"/>
          <ac:cxnSpMkLst>
            <pc:docMk/>
            <pc:sldMk cId="2640232757" sldId="1228"/>
            <ac:cxnSpMk id="11" creationId="{70A88EE9-79FC-B403-D668-327F6FA4FFF0}"/>
          </ac:cxnSpMkLst>
        </pc:cxnChg>
      </pc:sldChg>
      <pc:sldChg chg="add del">
        <pc:chgData name="Palit, Tapti" userId="dec6fbcd-7598-406a-8cbf-504d4a3bac15" providerId="ADAL" clId="{ECD42228-5B96-4A72-B268-C46DF994E6B7}" dt="2024-02-12T20:37:10.612" v="113245" actId="2696"/>
        <pc:sldMkLst>
          <pc:docMk/>
          <pc:sldMk cId="318258267" sldId="1229"/>
        </pc:sldMkLst>
      </pc:sldChg>
      <pc:sldChg chg="add mod modShow">
        <pc:chgData name="Palit, Tapti" userId="dec6fbcd-7598-406a-8cbf-504d4a3bac15" providerId="ADAL" clId="{ECD42228-5B96-4A72-B268-C46DF994E6B7}" dt="2024-02-12T20:37:17.541" v="113247" actId="729"/>
        <pc:sldMkLst>
          <pc:docMk/>
          <pc:sldMk cId="613410104" sldId="1229"/>
        </pc:sldMkLst>
      </pc:sldChg>
      <pc:sldChg chg="delSp modSp add del mod">
        <pc:chgData name="Palit, Tapti" userId="dec6fbcd-7598-406a-8cbf-504d4a3bac15" providerId="ADAL" clId="{ECD42228-5B96-4A72-B268-C46DF994E6B7}" dt="2024-02-12T19:58:58.099" v="112963" actId="47"/>
        <pc:sldMkLst>
          <pc:docMk/>
          <pc:sldMk cId="3734604933" sldId="1229"/>
        </pc:sldMkLst>
        <pc:spChg chg="del">
          <ac:chgData name="Palit, Tapti" userId="dec6fbcd-7598-406a-8cbf-504d4a3bac15" providerId="ADAL" clId="{ECD42228-5B96-4A72-B268-C46DF994E6B7}" dt="2024-02-12T19:47:16.366" v="112959" actId="478"/>
          <ac:spMkLst>
            <pc:docMk/>
            <pc:sldMk cId="3734604933" sldId="1229"/>
            <ac:spMk id="9" creationId="{1B261D14-FB72-E9EE-389B-ED3E526A8FB6}"/>
          </ac:spMkLst>
        </pc:spChg>
        <pc:graphicFrameChg chg="mod">
          <ac:chgData name="Palit, Tapti" userId="dec6fbcd-7598-406a-8cbf-504d4a3bac15" providerId="ADAL" clId="{ECD42228-5B96-4A72-B268-C46DF994E6B7}" dt="2024-02-12T19:47:41.990" v="112962" actId="113"/>
          <ac:graphicFrameMkLst>
            <pc:docMk/>
            <pc:sldMk cId="3734604933" sldId="1229"/>
            <ac:graphicFrameMk id="6" creationId="{249FC41E-D50A-9C7A-B936-1EA640AB206F}"/>
          </ac:graphicFrameMkLst>
        </pc:graphicFrameChg>
        <pc:cxnChg chg="del">
          <ac:chgData name="Palit, Tapti" userId="dec6fbcd-7598-406a-8cbf-504d4a3bac15" providerId="ADAL" clId="{ECD42228-5B96-4A72-B268-C46DF994E6B7}" dt="2024-02-12T19:47:16.366" v="112959" actId="478"/>
          <ac:cxnSpMkLst>
            <pc:docMk/>
            <pc:sldMk cId="3734604933" sldId="1229"/>
            <ac:cxnSpMk id="7" creationId="{283CA004-CE1B-BB91-60CD-244314C1AF7B}"/>
          </ac:cxnSpMkLst>
        </pc:cxnChg>
      </pc:sldChg>
      <pc:sldChg chg="add mod modShow">
        <pc:chgData name="Palit, Tapti" userId="dec6fbcd-7598-406a-8cbf-504d4a3bac15" providerId="ADAL" clId="{ECD42228-5B96-4A72-B268-C46DF994E6B7}" dt="2024-02-12T20:39:46.896" v="113269" actId="729"/>
        <pc:sldMkLst>
          <pc:docMk/>
          <pc:sldMk cId="768246992" sldId="1230"/>
        </pc:sldMkLst>
      </pc:sldChg>
      <pc:sldChg chg="add del">
        <pc:chgData name="Palit, Tapti" userId="dec6fbcd-7598-406a-8cbf-504d4a3bac15" providerId="ADAL" clId="{ECD42228-5B96-4A72-B268-C46DF994E6B7}" dt="2024-02-12T20:39:40.986" v="113267" actId="2696"/>
        <pc:sldMkLst>
          <pc:docMk/>
          <pc:sldMk cId="1778001806" sldId="1230"/>
        </pc:sldMkLst>
      </pc:sldChg>
      <pc:sldChg chg="addSp delSp modSp add mod modAnim modNotesTx">
        <pc:chgData name="Palit, Tapti" userId="dec6fbcd-7598-406a-8cbf-504d4a3bac15" providerId="ADAL" clId="{ECD42228-5B96-4A72-B268-C46DF994E6B7}" dt="2024-02-13T04:16:14.706" v="115352"/>
        <pc:sldMkLst>
          <pc:docMk/>
          <pc:sldMk cId="1409089435" sldId="1231"/>
        </pc:sldMkLst>
        <pc:spChg chg="add mod topLvl">
          <ac:chgData name="Palit, Tapti" userId="dec6fbcd-7598-406a-8cbf-504d4a3bac15" providerId="ADAL" clId="{ECD42228-5B96-4A72-B268-C46DF994E6B7}" dt="2024-02-12T20:58:50.658" v="113497" actId="165"/>
          <ac:spMkLst>
            <pc:docMk/>
            <pc:sldMk cId="1409089435" sldId="1231"/>
            <ac:spMk id="8" creationId="{BF5CCD93-EF9F-18A9-E314-A57ABD637802}"/>
          </ac:spMkLst>
        </pc:spChg>
        <pc:spChg chg="add mod">
          <ac:chgData name="Palit, Tapti" userId="dec6fbcd-7598-406a-8cbf-504d4a3bac15" providerId="ADAL" clId="{ECD42228-5B96-4A72-B268-C46DF994E6B7}" dt="2024-02-13T02:54:52.946" v="114478" actId="1076"/>
          <ac:spMkLst>
            <pc:docMk/>
            <pc:sldMk cId="1409089435" sldId="1231"/>
            <ac:spMk id="11" creationId="{27888623-0388-7CD9-3069-75F20D8DC5B6}"/>
          </ac:spMkLst>
        </pc:spChg>
        <pc:spChg chg="mod topLvl">
          <ac:chgData name="Palit, Tapti" userId="dec6fbcd-7598-406a-8cbf-504d4a3bac15" providerId="ADAL" clId="{ECD42228-5B96-4A72-B268-C46DF994E6B7}" dt="2024-02-12T20:59:11.803" v="113502" actId="1076"/>
          <ac:spMkLst>
            <pc:docMk/>
            <pc:sldMk cId="1409089435" sldId="1231"/>
            <ac:spMk id="29" creationId="{148C2F7D-94C7-900D-9131-1B6DF222F0E7}"/>
          </ac:spMkLst>
        </pc:spChg>
        <pc:grpChg chg="add del mod">
          <ac:chgData name="Palit, Tapti" userId="dec6fbcd-7598-406a-8cbf-504d4a3bac15" providerId="ADAL" clId="{ECD42228-5B96-4A72-B268-C46DF994E6B7}" dt="2024-02-12T20:58:50.658" v="113497" actId="165"/>
          <ac:grpSpMkLst>
            <pc:docMk/>
            <pc:sldMk cId="1409089435" sldId="1231"/>
            <ac:grpSpMk id="10" creationId="{3711DEC6-E1D0-B6FE-8C9C-2C6420B7DAFE}"/>
          </ac:grpSpMkLst>
        </pc:grpChg>
        <pc:picChg chg="add mod">
          <ac:chgData name="Palit, Tapti" userId="dec6fbcd-7598-406a-8cbf-504d4a3bac15" providerId="ADAL" clId="{ECD42228-5B96-4A72-B268-C46DF994E6B7}" dt="2024-02-12T20:59:17.196" v="113503" actId="1076"/>
          <ac:picMkLst>
            <pc:docMk/>
            <pc:sldMk cId="1409089435" sldId="1231"/>
            <ac:picMk id="6" creationId="{3DC4EB66-E50B-389A-C2E9-E90C0DEEEB53}"/>
          </ac:picMkLst>
        </pc:picChg>
        <pc:picChg chg="mod">
          <ac:chgData name="Palit, Tapti" userId="dec6fbcd-7598-406a-8cbf-504d4a3bac15" providerId="ADAL" clId="{ECD42228-5B96-4A72-B268-C46DF994E6B7}" dt="2024-02-13T02:55:01.164" v="114481" actId="1076"/>
          <ac:picMkLst>
            <pc:docMk/>
            <pc:sldMk cId="1409089435" sldId="1231"/>
            <ac:picMk id="32" creationId="{91D2391D-F2FB-6417-A5F4-EF123C5FCD84}"/>
          </ac:picMkLst>
        </pc:picChg>
        <pc:picChg chg="mod">
          <ac:chgData name="Palit, Tapti" userId="dec6fbcd-7598-406a-8cbf-504d4a3bac15" providerId="ADAL" clId="{ECD42228-5B96-4A72-B268-C46DF994E6B7}" dt="2024-02-13T02:54:52.946" v="114478" actId="1076"/>
          <ac:picMkLst>
            <pc:docMk/>
            <pc:sldMk cId="1409089435" sldId="1231"/>
            <ac:picMk id="2050" creationId="{5B100721-5631-A7B8-1349-8C2F8E7EBD2B}"/>
          </ac:picMkLst>
        </pc:picChg>
        <pc:cxnChg chg="mod">
          <ac:chgData name="Palit, Tapti" userId="dec6fbcd-7598-406a-8cbf-504d4a3bac15" providerId="ADAL" clId="{ECD42228-5B96-4A72-B268-C46DF994E6B7}" dt="2024-02-12T20:39:28.885" v="113265" actId="14100"/>
          <ac:cxnSpMkLst>
            <pc:docMk/>
            <pc:sldMk cId="1409089435" sldId="1231"/>
            <ac:cxnSpMk id="27" creationId="{918928B7-2C9E-FAEF-0C61-6D2EBE284441}"/>
          </ac:cxnSpMkLst>
        </pc:cxnChg>
      </pc:sldChg>
      <pc:sldChg chg="modSp mod">
        <pc:chgData name="Palit, Tapti" userId="dec6fbcd-7598-406a-8cbf-504d4a3bac15" providerId="ADAL" clId="{ECD42228-5B96-4A72-B268-C46DF994E6B7}" dt="2024-02-26T00:01:07.952" v="116143" actId="14100"/>
        <pc:sldMkLst>
          <pc:docMk/>
          <pc:sldMk cId="3542905674" sldId="1232"/>
        </pc:sldMkLst>
        <pc:spChg chg="mod">
          <ac:chgData name="Palit, Tapti" userId="dec6fbcd-7598-406a-8cbf-504d4a3bac15" providerId="ADAL" clId="{ECD42228-5B96-4A72-B268-C46DF994E6B7}" dt="2024-02-26T00:00:40.176" v="116122" actId="20577"/>
          <ac:spMkLst>
            <pc:docMk/>
            <pc:sldMk cId="3542905674" sldId="1232"/>
            <ac:spMk id="42" creationId="{8192DD9C-2AC8-14AC-3107-0FB008570542}"/>
          </ac:spMkLst>
        </pc:spChg>
        <pc:spChg chg="mod">
          <ac:chgData name="Palit, Tapti" userId="dec6fbcd-7598-406a-8cbf-504d4a3bac15" providerId="ADAL" clId="{ECD42228-5B96-4A72-B268-C46DF994E6B7}" dt="2024-02-26T00:01:00.779" v="116142" actId="20577"/>
          <ac:spMkLst>
            <pc:docMk/>
            <pc:sldMk cId="3542905674" sldId="1232"/>
            <ac:spMk id="44" creationId="{FE2E5BE2-5F77-A8D2-0D7F-5DA536951723}"/>
          </ac:spMkLst>
        </pc:spChg>
        <pc:spChg chg="mod">
          <ac:chgData name="Palit, Tapti" userId="dec6fbcd-7598-406a-8cbf-504d4a3bac15" providerId="ADAL" clId="{ECD42228-5B96-4A72-B268-C46DF994E6B7}" dt="2024-02-26T00:01:07.952" v="116143" actId="14100"/>
          <ac:spMkLst>
            <pc:docMk/>
            <pc:sldMk cId="3542905674" sldId="1232"/>
            <ac:spMk id="58" creationId="{3CE2CF36-F254-EBC7-3373-A9FE34A037D5}"/>
          </ac:spMkLst>
        </pc:spChg>
      </pc:sldChg>
      <pc:sldChg chg="addSp modSp mod modAnim">
        <pc:chgData name="Palit, Tapti" userId="dec6fbcd-7598-406a-8cbf-504d4a3bac15" providerId="ADAL" clId="{ECD42228-5B96-4A72-B268-C46DF994E6B7}" dt="2024-02-26T00:02:45.432" v="116162" actId="1076"/>
        <pc:sldMkLst>
          <pc:docMk/>
          <pc:sldMk cId="738092405" sldId="1236"/>
        </pc:sldMkLst>
        <pc:spChg chg="mod">
          <ac:chgData name="Palit, Tapti" userId="dec6fbcd-7598-406a-8cbf-504d4a3bac15" providerId="ADAL" clId="{ECD42228-5B96-4A72-B268-C46DF994E6B7}" dt="2024-02-26T00:02:24.421" v="116157" actId="14100"/>
          <ac:spMkLst>
            <pc:docMk/>
            <pc:sldMk cId="738092405" sldId="1236"/>
            <ac:spMk id="13" creationId="{A15F8F23-0288-1B14-3F1B-DFF90BDA131F}"/>
          </ac:spMkLst>
        </pc:spChg>
        <pc:spChg chg="mod">
          <ac:chgData name="Palit, Tapti" userId="dec6fbcd-7598-406a-8cbf-504d4a3bac15" providerId="ADAL" clId="{ECD42228-5B96-4A72-B268-C46DF994E6B7}" dt="2024-02-26T00:01:36.548" v="116146" actId="14100"/>
          <ac:spMkLst>
            <pc:docMk/>
            <pc:sldMk cId="738092405" sldId="1236"/>
            <ac:spMk id="14" creationId="{A9532657-A0A4-44F8-CAD7-E1427C9DD9F2}"/>
          </ac:spMkLst>
        </pc:spChg>
        <pc:picChg chg="add mod">
          <ac:chgData name="Palit, Tapti" userId="dec6fbcd-7598-406a-8cbf-504d4a3bac15" providerId="ADAL" clId="{ECD42228-5B96-4A72-B268-C46DF994E6B7}" dt="2024-02-26T00:01:47.770" v="116150" actId="1076"/>
          <ac:picMkLst>
            <pc:docMk/>
            <pc:sldMk cId="738092405" sldId="1236"/>
            <ac:picMk id="4" creationId="{C050D66C-47E7-D495-FC0A-9DB21ECEA5F6}"/>
          </ac:picMkLst>
        </pc:picChg>
        <pc:picChg chg="add mod">
          <ac:chgData name="Palit, Tapti" userId="dec6fbcd-7598-406a-8cbf-504d4a3bac15" providerId="ADAL" clId="{ECD42228-5B96-4A72-B268-C46DF994E6B7}" dt="2024-02-26T00:02:45.432" v="116162" actId="1076"/>
          <ac:picMkLst>
            <pc:docMk/>
            <pc:sldMk cId="738092405" sldId="1236"/>
            <ac:picMk id="5" creationId="{888D4BED-5799-C88C-B52B-D91B21E9A2E5}"/>
          </ac:picMkLst>
        </pc:picChg>
        <pc:picChg chg="mod">
          <ac:chgData name="Palit, Tapti" userId="dec6fbcd-7598-406a-8cbf-504d4a3bac15" providerId="ADAL" clId="{ECD42228-5B96-4A72-B268-C46DF994E6B7}" dt="2024-02-26T00:01:51.049" v="116151" actId="1076"/>
          <ac:picMkLst>
            <pc:docMk/>
            <pc:sldMk cId="738092405" sldId="1236"/>
            <ac:picMk id="20" creationId="{0B9412E4-DD76-BBFE-9D35-A14C0FFC34FA}"/>
          </ac:picMkLst>
        </pc:picChg>
      </pc:sldChg>
      <pc:sldMasterChg chg="modSldLayout">
        <pc:chgData name="Palit, Tapti" userId="dec6fbcd-7598-406a-8cbf-504d4a3bac15" providerId="ADAL" clId="{ECD42228-5B96-4A72-B268-C46DF994E6B7}" dt="2024-01-14T19:04:57.701" v="316" actId="14100"/>
        <pc:sldMasterMkLst>
          <pc:docMk/>
          <pc:sldMasterMk cId="1017104076" sldId="2147483648"/>
        </pc:sldMasterMkLst>
        <pc:sldLayoutChg chg="modSp mod">
          <pc:chgData name="Palit, Tapti" userId="dec6fbcd-7598-406a-8cbf-504d4a3bac15" providerId="ADAL" clId="{ECD42228-5B96-4A72-B268-C46DF994E6B7}" dt="2024-01-14T19:04:57.701" v="316" actId="14100"/>
          <pc:sldLayoutMkLst>
            <pc:docMk/>
            <pc:sldMasterMk cId="1017104076" sldId="2147483648"/>
            <pc:sldLayoutMk cId="1638247169" sldId="2147483650"/>
          </pc:sldLayoutMkLst>
          <pc:spChg chg="mod">
            <ac:chgData name="Palit, Tapti" userId="dec6fbcd-7598-406a-8cbf-504d4a3bac15" providerId="ADAL" clId="{ECD42228-5B96-4A72-B268-C46DF994E6B7}" dt="2024-01-14T19:04:57.701" v="316" actId="14100"/>
            <ac:spMkLst>
              <pc:docMk/>
              <pc:sldMasterMk cId="1017104076" sldId="2147483648"/>
              <pc:sldLayoutMk cId="1638247169" sldId="2147483650"/>
              <ac:spMk id="2" creationId="{00000000-0000-0000-0000-000000000000}"/>
            </ac:spMkLst>
          </pc:spChg>
          <pc:spChg chg="mod">
            <ac:chgData name="Palit, Tapti" userId="dec6fbcd-7598-406a-8cbf-504d4a3bac15" providerId="ADAL" clId="{ECD42228-5B96-4A72-B268-C46DF994E6B7}" dt="2024-01-14T19:04:57.393" v="315" actId="14100"/>
            <ac:spMkLst>
              <pc:docMk/>
              <pc:sldMasterMk cId="1017104076" sldId="2147483648"/>
              <pc:sldLayoutMk cId="1638247169" sldId="2147483650"/>
              <ac:spMk id="4" creationId="{00000000-0000-0000-0000-000000000000}"/>
            </ac:spMkLst>
          </pc:spChg>
        </pc:sldLayoutChg>
      </pc:sldMasterChg>
      <pc:sldMasterChg chg="delSldLayout modSldLayout">
        <pc:chgData name="Palit, Tapti" userId="dec6fbcd-7598-406a-8cbf-504d4a3bac15" providerId="ADAL" clId="{ECD42228-5B96-4A72-B268-C46DF994E6B7}" dt="2024-01-14T19:29:50.535" v="471" actId="2696"/>
        <pc:sldMasterMkLst>
          <pc:docMk/>
          <pc:sldMasterMk cId="3173464017" sldId="2147483651"/>
        </pc:sldMasterMkLst>
        <pc:sldLayoutChg chg="del">
          <pc:chgData name="Palit, Tapti" userId="dec6fbcd-7598-406a-8cbf-504d4a3bac15" providerId="ADAL" clId="{ECD42228-5B96-4A72-B268-C46DF994E6B7}" dt="2024-01-14T19:29:50.362" v="449" actId="2696"/>
          <pc:sldLayoutMkLst>
            <pc:docMk/>
            <pc:sldMasterMk cId="3173464017" sldId="2147483651"/>
            <pc:sldLayoutMk cId="2941923368" sldId="2147483652"/>
          </pc:sldLayoutMkLst>
        </pc:sldLayoutChg>
        <pc:sldLayoutChg chg="delSp del mod">
          <pc:chgData name="Palit, Tapti" userId="dec6fbcd-7598-406a-8cbf-504d4a3bac15" providerId="ADAL" clId="{ECD42228-5B96-4A72-B268-C46DF994E6B7}" dt="2024-01-14T19:29:50.377" v="450" actId="2696"/>
          <pc:sldLayoutMkLst>
            <pc:docMk/>
            <pc:sldMasterMk cId="3173464017" sldId="2147483651"/>
            <pc:sldLayoutMk cId="3242566987" sldId="2147483653"/>
          </pc:sldLayoutMkLst>
          <pc:picChg chg="del">
            <ac:chgData name="Palit, Tapti" userId="dec6fbcd-7598-406a-8cbf-504d4a3bac15" providerId="ADAL" clId="{ECD42228-5B96-4A72-B268-C46DF994E6B7}" dt="2024-01-14T19:19:24.175" v="376" actId="478"/>
            <ac:picMkLst>
              <pc:docMk/>
              <pc:sldMasterMk cId="3173464017" sldId="2147483651"/>
              <pc:sldLayoutMk cId="3242566987" sldId="2147483653"/>
              <ac:picMk id="4" creationId="{BA4B2908-555F-78CD-D5EA-D087520FF3FF}"/>
            </ac:picMkLst>
          </pc:picChg>
        </pc:sldLayoutChg>
        <pc:sldLayoutChg chg="del">
          <pc:chgData name="Palit, Tapti" userId="dec6fbcd-7598-406a-8cbf-504d4a3bac15" providerId="ADAL" clId="{ECD42228-5B96-4A72-B268-C46DF994E6B7}" dt="2024-01-14T19:29:50.377" v="451" actId="2696"/>
          <pc:sldLayoutMkLst>
            <pc:docMk/>
            <pc:sldMasterMk cId="3173464017" sldId="2147483651"/>
            <pc:sldLayoutMk cId="4081698455" sldId="2147483654"/>
          </pc:sldLayoutMkLst>
        </pc:sldLayoutChg>
        <pc:sldLayoutChg chg="del">
          <pc:chgData name="Palit, Tapti" userId="dec6fbcd-7598-406a-8cbf-504d4a3bac15" providerId="ADAL" clId="{ECD42228-5B96-4A72-B268-C46DF994E6B7}" dt="2024-01-14T19:29:50.393" v="452" actId="2696"/>
          <pc:sldLayoutMkLst>
            <pc:docMk/>
            <pc:sldMasterMk cId="3173464017" sldId="2147483651"/>
            <pc:sldLayoutMk cId="1582397441" sldId="2147483655"/>
          </pc:sldLayoutMkLst>
        </pc:sldLayoutChg>
        <pc:sldLayoutChg chg="delSp modSp del mod">
          <pc:chgData name="Palit, Tapti" userId="dec6fbcd-7598-406a-8cbf-504d4a3bac15" providerId="ADAL" clId="{ECD42228-5B96-4A72-B268-C46DF994E6B7}" dt="2024-01-14T19:29:50.393" v="453" actId="2696"/>
          <pc:sldLayoutMkLst>
            <pc:docMk/>
            <pc:sldMasterMk cId="3173464017" sldId="2147483651"/>
            <pc:sldLayoutMk cId="1036889926" sldId="2147483656"/>
          </pc:sldLayoutMkLst>
          <pc:spChg chg="mod">
            <ac:chgData name="Palit, Tapti" userId="dec6fbcd-7598-406a-8cbf-504d4a3bac15" providerId="ADAL" clId="{ECD42228-5B96-4A72-B268-C46DF994E6B7}" dt="2024-01-14T19:18:34.131" v="373" actId="14100"/>
            <ac:spMkLst>
              <pc:docMk/>
              <pc:sldMasterMk cId="3173464017" sldId="2147483651"/>
              <pc:sldLayoutMk cId="1036889926" sldId="2147483656"/>
              <ac:spMk id="13" creationId="{6A937CB7-FF71-AF7C-945C-0E285D7B2D54}"/>
            </ac:spMkLst>
          </pc:spChg>
          <pc:spChg chg="del">
            <ac:chgData name="Palit, Tapti" userId="dec6fbcd-7598-406a-8cbf-504d4a3bac15" providerId="ADAL" clId="{ECD42228-5B96-4A72-B268-C46DF994E6B7}" dt="2024-01-14T19:18:26.697" v="372" actId="478"/>
            <ac:spMkLst>
              <pc:docMk/>
              <pc:sldMasterMk cId="3173464017" sldId="2147483651"/>
              <pc:sldLayoutMk cId="1036889926" sldId="2147483656"/>
              <ac:spMk id="14" creationId="{EEA1DABA-769B-1407-1BFC-75930C1DE70F}"/>
            </ac:spMkLst>
          </pc:spChg>
          <pc:picChg chg="del">
            <ac:chgData name="Palit, Tapti" userId="dec6fbcd-7598-406a-8cbf-504d4a3bac15" providerId="ADAL" clId="{ECD42228-5B96-4A72-B268-C46DF994E6B7}" dt="2024-01-14T19:19:48.580" v="377" actId="478"/>
            <ac:picMkLst>
              <pc:docMk/>
              <pc:sldMasterMk cId="3173464017" sldId="2147483651"/>
              <pc:sldLayoutMk cId="1036889926" sldId="2147483656"/>
              <ac:picMk id="4" creationId="{D337403E-4A63-3B42-FC84-47BAEDD7A75E}"/>
            </ac:picMkLst>
          </pc:picChg>
        </pc:sldLayoutChg>
        <pc:sldLayoutChg chg="delSp del mod">
          <pc:chgData name="Palit, Tapti" userId="dec6fbcd-7598-406a-8cbf-504d4a3bac15" providerId="ADAL" clId="{ECD42228-5B96-4A72-B268-C46DF994E6B7}" dt="2024-01-14T19:29:50.409" v="454" actId="2696"/>
          <pc:sldLayoutMkLst>
            <pc:docMk/>
            <pc:sldMasterMk cId="3173464017" sldId="2147483651"/>
            <pc:sldLayoutMk cId="292723333" sldId="2147483657"/>
          </pc:sldLayoutMkLst>
          <pc:picChg chg="del">
            <ac:chgData name="Palit, Tapti" userId="dec6fbcd-7598-406a-8cbf-504d4a3bac15" providerId="ADAL" clId="{ECD42228-5B96-4A72-B268-C46DF994E6B7}" dt="2024-01-14T19:21:33.745" v="387" actId="478"/>
            <ac:picMkLst>
              <pc:docMk/>
              <pc:sldMasterMk cId="3173464017" sldId="2147483651"/>
              <pc:sldLayoutMk cId="292723333" sldId="2147483657"/>
              <ac:picMk id="4" creationId="{D337403E-4A63-3B42-FC84-47BAEDD7A75E}"/>
            </ac:picMkLst>
          </pc:picChg>
        </pc:sldLayoutChg>
        <pc:sldLayoutChg chg="del">
          <pc:chgData name="Palit, Tapti" userId="dec6fbcd-7598-406a-8cbf-504d4a3bac15" providerId="ADAL" clId="{ECD42228-5B96-4A72-B268-C46DF994E6B7}" dt="2024-01-14T19:29:50.422" v="455" actId="2696"/>
          <pc:sldLayoutMkLst>
            <pc:docMk/>
            <pc:sldMasterMk cId="3173464017" sldId="2147483651"/>
            <pc:sldLayoutMk cId="2121790146" sldId="2147483658"/>
          </pc:sldLayoutMkLst>
        </pc:sldLayoutChg>
        <pc:sldLayoutChg chg="delSp del mod">
          <pc:chgData name="Palit, Tapti" userId="dec6fbcd-7598-406a-8cbf-504d4a3bac15" providerId="ADAL" clId="{ECD42228-5B96-4A72-B268-C46DF994E6B7}" dt="2024-01-14T19:29:50.425" v="456" actId="2696"/>
          <pc:sldLayoutMkLst>
            <pc:docMk/>
            <pc:sldMasterMk cId="3173464017" sldId="2147483651"/>
            <pc:sldLayoutMk cId="108553734" sldId="2147483659"/>
          </pc:sldLayoutMkLst>
          <pc:picChg chg="del">
            <ac:chgData name="Palit, Tapti" userId="dec6fbcd-7598-406a-8cbf-504d4a3bac15" providerId="ADAL" clId="{ECD42228-5B96-4A72-B268-C46DF994E6B7}" dt="2024-01-14T19:21:41.401" v="388" actId="478"/>
            <ac:picMkLst>
              <pc:docMk/>
              <pc:sldMasterMk cId="3173464017" sldId="2147483651"/>
              <pc:sldLayoutMk cId="108553734" sldId="2147483659"/>
              <ac:picMk id="12" creationId="{1187A0AE-82DF-15CC-71EB-814F9338E8D6}"/>
            </ac:picMkLst>
          </pc:picChg>
        </pc:sldLayoutChg>
        <pc:sldLayoutChg chg="delSp del mod">
          <pc:chgData name="Palit, Tapti" userId="dec6fbcd-7598-406a-8cbf-504d4a3bac15" providerId="ADAL" clId="{ECD42228-5B96-4A72-B268-C46DF994E6B7}" dt="2024-01-14T19:29:50.440" v="457" actId="2696"/>
          <pc:sldLayoutMkLst>
            <pc:docMk/>
            <pc:sldMasterMk cId="3173464017" sldId="2147483651"/>
            <pc:sldLayoutMk cId="123831168" sldId="2147483660"/>
          </pc:sldLayoutMkLst>
          <pc:picChg chg="del">
            <ac:chgData name="Palit, Tapti" userId="dec6fbcd-7598-406a-8cbf-504d4a3bac15" providerId="ADAL" clId="{ECD42228-5B96-4A72-B268-C46DF994E6B7}" dt="2024-01-14T19:21:43.433" v="389" actId="478"/>
            <ac:picMkLst>
              <pc:docMk/>
              <pc:sldMasterMk cId="3173464017" sldId="2147483651"/>
              <pc:sldLayoutMk cId="123831168" sldId="2147483660"/>
              <ac:picMk id="3" creationId="{D9D56DBC-682D-9000-C377-A3E36338D732}"/>
            </ac:picMkLst>
          </pc:picChg>
        </pc:sldLayoutChg>
        <pc:sldLayoutChg chg="delSp del mod">
          <pc:chgData name="Palit, Tapti" userId="dec6fbcd-7598-406a-8cbf-504d4a3bac15" providerId="ADAL" clId="{ECD42228-5B96-4A72-B268-C46DF994E6B7}" dt="2024-01-14T19:29:50.440" v="458" actId="2696"/>
          <pc:sldLayoutMkLst>
            <pc:docMk/>
            <pc:sldMasterMk cId="3173464017" sldId="2147483651"/>
            <pc:sldLayoutMk cId="3613130407" sldId="2147483661"/>
          </pc:sldLayoutMkLst>
          <pc:picChg chg="del">
            <ac:chgData name="Palit, Tapti" userId="dec6fbcd-7598-406a-8cbf-504d4a3bac15" providerId="ADAL" clId="{ECD42228-5B96-4A72-B268-C46DF994E6B7}" dt="2024-01-14T19:21:44.936" v="390" actId="478"/>
            <ac:picMkLst>
              <pc:docMk/>
              <pc:sldMasterMk cId="3173464017" sldId="2147483651"/>
              <pc:sldLayoutMk cId="3613130407" sldId="2147483661"/>
              <ac:picMk id="4" creationId="{D337403E-4A63-3B42-FC84-47BAEDD7A75E}"/>
            </ac:picMkLst>
          </pc:picChg>
        </pc:sldLayoutChg>
        <pc:sldLayoutChg chg="delSp del mod">
          <pc:chgData name="Palit, Tapti" userId="dec6fbcd-7598-406a-8cbf-504d4a3bac15" providerId="ADAL" clId="{ECD42228-5B96-4A72-B268-C46DF994E6B7}" dt="2024-01-14T19:29:50.456" v="459" actId="2696"/>
          <pc:sldLayoutMkLst>
            <pc:docMk/>
            <pc:sldMasterMk cId="3173464017" sldId="2147483651"/>
            <pc:sldLayoutMk cId="3950343936" sldId="2147483662"/>
          </pc:sldLayoutMkLst>
          <pc:picChg chg="del">
            <ac:chgData name="Palit, Tapti" userId="dec6fbcd-7598-406a-8cbf-504d4a3bac15" providerId="ADAL" clId="{ECD42228-5B96-4A72-B268-C46DF994E6B7}" dt="2024-01-14T19:21:47.092" v="391" actId="478"/>
            <ac:picMkLst>
              <pc:docMk/>
              <pc:sldMasterMk cId="3173464017" sldId="2147483651"/>
              <pc:sldLayoutMk cId="3950343936" sldId="2147483662"/>
              <ac:picMk id="4" creationId="{D337403E-4A63-3B42-FC84-47BAEDD7A75E}"/>
            </ac:picMkLst>
          </pc:picChg>
        </pc:sldLayoutChg>
        <pc:sldLayoutChg chg="delSp del mod">
          <pc:chgData name="Palit, Tapti" userId="dec6fbcd-7598-406a-8cbf-504d4a3bac15" providerId="ADAL" clId="{ECD42228-5B96-4A72-B268-C46DF994E6B7}" dt="2024-01-14T19:29:50.456" v="460" actId="2696"/>
          <pc:sldLayoutMkLst>
            <pc:docMk/>
            <pc:sldMasterMk cId="3173464017" sldId="2147483651"/>
            <pc:sldLayoutMk cId="2092112044" sldId="2147483663"/>
          </pc:sldLayoutMkLst>
          <pc:picChg chg="del">
            <ac:chgData name="Palit, Tapti" userId="dec6fbcd-7598-406a-8cbf-504d4a3bac15" providerId="ADAL" clId="{ECD42228-5B96-4A72-B268-C46DF994E6B7}" dt="2024-01-14T19:21:48.244" v="392" actId="478"/>
            <ac:picMkLst>
              <pc:docMk/>
              <pc:sldMasterMk cId="3173464017" sldId="2147483651"/>
              <pc:sldLayoutMk cId="2092112044" sldId="2147483663"/>
              <ac:picMk id="3" creationId="{821C840C-3AA9-6493-3A9D-CE82D8D49211}"/>
            </ac:picMkLst>
          </pc:picChg>
        </pc:sldLayoutChg>
        <pc:sldLayoutChg chg="delSp del mod">
          <pc:chgData name="Palit, Tapti" userId="dec6fbcd-7598-406a-8cbf-504d4a3bac15" providerId="ADAL" clId="{ECD42228-5B96-4A72-B268-C46DF994E6B7}" dt="2024-01-14T19:29:50.472" v="461" actId="2696"/>
          <pc:sldLayoutMkLst>
            <pc:docMk/>
            <pc:sldMasterMk cId="3173464017" sldId="2147483651"/>
            <pc:sldLayoutMk cId="2677586097" sldId="2147483664"/>
          </pc:sldLayoutMkLst>
          <pc:picChg chg="del">
            <ac:chgData name="Palit, Tapti" userId="dec6fbcd-7598-406a-8cbf-504d4a3bac15" providerId="ADAL" clId="{ECD42228-5B96-4A72-B268-C46DF994E6B7}" dt="2024-01-14T19:21:50.091" v="393" actId="478"/>
            <ac:picMkLst>
              <pc:docMk/>
              <pc:sldMasterMk cId="3173464017" sldId="2147483651"/>
              <pc:sldLayoutMk cId="2677586097" sldId="2147483664"/>
              <ac:picMk id="9" creationId="{0369561B-6E0A-309C-13AF-C89F6E6E2397}"/>
            </ac:picMkLst>
          </pc:picChg>
        </pc:sldLayoutChg>
        <pc:sldLayoutChg chg="delSp del mod">
          <pc:chgData name="Palit, Tapti" userId="dec6fbcd-7598-406a-8cbf-504d4a3bac15" providerId="ADAL" clId="{ECD42228-5B96-4A72-B268-C46DF994E6B7}" dt="2024-01-14T19:29:50.472" v="462" actId="2696"/>
          <pc:sldLayoutMkLst>
            <pc:docMk/>
            <pc:sldMasterMk cId="3173464017" sldId="2147483651"/>
            <pc:sldLayoutMk cId="313800927" sldId="2147483665"/>
          </pc:sldLayoutMkLst>
          <pc:picChg chg="del">
            <ac:chgData name="Palit, Tapti" userId="dec6fbcd-7598-406a-8cbf-504d4a3bac15" providerId="ADAL" clId="{ECD42228-5B96-4A72-B268-C46DF994E6B7}" dt="2024-01-14T19:21:51.412" v="394" actId="478"/>
            <ac:picMkLst>
              <pc:docMk/>
              <pc:sldMasterMk cId="3173464017" sldId="2147483651"/>
              <pc:sldLayoutMk cId="313800927" sldId="2147483665"/>
              <ac:picMk id="9" creationId="{0369561B-6E0A-309C-13AF-C89F6E6E2397}"/>
            </ac:picMkLst>
          </pc:picChg>
        </pc:sldLayoutChg>
        <pc:sldLayoutChg chg="delSp del mod">
          <pc:chgData name="Palit, Tapti" userId="dec6fbcd-7598-406a-8cbf-504d4a3bac15" providerId="ADAL" clId="{ECD42228-5B96-4A72-B268-C46DF994E6B7}" dt="2024-01-14T19:29:50.487" v="463" actId="2696"/>
          <pc:sldLayoutMkLst>
            <pc:docMk/>
            <pc:sldMasterMk cId="3173464017" sldId="2147483651"/>
            <pc:sldLayoutMk cId="3878811258" sldId="2147483666"/>
          </pc:sldLayoutMkLst>
          <pc:picChg chg="del">
            <ac:chgData name="Palit, Tapti" userId="dec6fbcd-7598-406a-8cbf-504d4a3bac15" providerId="ADAL" clId="{ECD42228-5B96-4A72-B268-C46DF994E6B7}" dt="2024-01-14T19:21:52.747" v="395" actId="478"/>
            <ac:picMkLst>
              <pc:docMk/>
              <pc:sldMasterMk cId="3173464017" sldId="2147483651"/>
              <pc:sldLayoutMk cId="3878811258" sldId="2147483666"/>
              <ac:picMk id="9" creationId="{0369561B-6E0A-309C-13AF-C89F6E6E2397}"/>
            </ac:picMkLst>
          </pc:picChg>
        </pc:sldLayoutChg>
        <pc:sldLayoutChg chg="delSp del mod">
          <pc:chgData name="Palit, Tapti" userId="dec6fbcd-7598-406a-8cbf-504d4a3bac15" providerId="ADAL" clId="{ECD42228-5B96-4A72-B268-C46DF994E6B7}" dt="2024-01-14T19:29:50.487" v="464" actId="2696"/>
          <pc:sldLayoutMkLst>
            <pc:docMk/>
            <pc:sldMasterMk cId="3173464017" sldId="2147483651"/>
            <pc:sldLayoutMk cId="3468204412" sldId="2147483667"/>
          </pc:sldLayoutMkLst>
          <pc:picChg chg="del">
            <ac:chgData name="Palit, Tapti" userId="dec6fbcd-7598-406a-8cbf-504d4a3bac15" providerId="ADAL" clId="{ECD42228-5B96-4A72-B268-C46DF994E6B7}" dt="2024-01-14T19:21:54.929" v="396" actId="478"/>
            <ac:picMkLst>
              <pc:docMk/>
              <pc:sldMasterMk cId="3173464017" sldId="2147483651"/>
              <pc:sldLayoutMk cId="3468204412" sldId="2147483667"/>
              <ac:picMk id="9" creationId="{0369561B-6E0A-309C-13AF-C89F6E6E2397}"/>
            </ac:picMkLst>
          </pc:picChg>
        </pc:sldLayoutChg>
        <pc:sldLayoutChg chg="delSp del mod">
          <pc:chgData name="Palit, Tapti" userId="dec6fbcd-7598-406a-8cbf-504d4a3bac15" providerId="ADAL" clId="{ECD42228-5B96-4A72-B268-C46DF994E6B7}" dt="2024-01-14T19:29:50.503" v="465" actId="2696"/>
          <pc:sldLayoutMkLst>
            <pc:docMk/>
            <pc:sldMasterMk cId="3173464017" sldId="2147483651"/>
            <pc:sldLayoutMk cId="3659780843" sldId="2147483668"/>
          </pc:sldLayoutMkLst>
          <pc:picChg chg="del">
            <ac:chgData name="Palit, Tapti" userId="dec6fbcd-7598-406a-8cbf-504d4a3bac15" providerId="ADAL" clId="{ECD42228-5B96-4A72-B268-C46DF994E6B7}" dt="2024-01-14T19:21:57.123" v="397" actId="478"/>
            <ac:picMkLst>
              <pc:docMk/>
              <pc:sldMasterMk cId="3173464017" sldId="2147483651"/>
              <pc:sldLayoutMk cId="3659780843" sldId="2147483668"/>
              <ac:picMk id="4" creationId="{D337403E-4A63-3B42-FC84-47BAEDD7A75E}"/>
            </ac:picMkLst>
          </pc:picChg>
        </pc:sldLayoutChg>
        <pc:sldLayoutChg chg="delSp del mod">
          <pc:chgData name="Palit, Tapti" userId="dec6fbcd-7598-406a-8cbf-504d4a3bac15" providerId="ADAL" clId="{ECD42228-5B96-4A72-B268-C46DF994E6B7}" dt="2024-01-14T19:29:50.503" v="466" actId="2696"/>
          <pc:sldLayoutMkLst>
            <pc:docMk/>
            <pc:sldMasterMk cId="3173464017" sldId="2147483651"/>
            <pc:sldLayoutMk cId="1129563301" sldId="2147483669"/>
          </pc:sldLayoutMkLst>
          <pc:picChg chg="del">
            <ac:chgData name="Palit, Tapti" userId="dec6fbcd-7598-406a-8cbf-504d4a3bac15" providerId="ADAL" clId="{ECD42228-5B96-4A72-B268-C46DF994E6B7}" dt="2024-01-14T19:21:58.817" v="398" actId="478"/>
            <ac:picMkLst>
              <pc:docMk/>
              <pc:sldMasterMk cId="3173464017" sldId="2147483651"/>
              <pc:sldLayoutMk cId="1129563301" sldId="2147483669"/>
              <ac:picMk id="9" creationId="{0369561B-6E0A-309C-13AF-C89F6E6E2397}"/>
            </ac:picMkLst>
          </pc:picChg>
        </pc:sldLayoutChg>
        <pc:sldLayoutChg chg="delSp del mod">
          <pc:chgData name="Palit, Tapti" userId="dec6fbcd-7598-406a-8cbf-504d4a3bac15" providerId="ADAL" clId="{ECD42228-5B96-4A72-B268-C46DF994E6B7}" dt="2024-01-14T19:29:50.523" v="467" actId="2696"/>
          <pc:sldLayoutMkLst>
            <pc:docMk/>
            <pc:sldMasterMk cId="3173464017" sldId="2147483651"/>
            <pc:sldLayoutMk cId="2931877124" sldId="2147483670"/>
          </pc:sldLayoutMkLst>
          <pc:picChg chg="del">
            <ac:chgData name="Palit, Tapti" userId="dec6fbcd-7598-406a-8cbf-504d4a3bac15" providerId="ADAL" clId="{ECD42228-5B96-4A72-B268-C46DF994E6B7}" dt="2024-01-14T19:22:00.230" v="399" actId="478"/>
            <ac:picMkLst>
              <pc:docMk/>
              <pc:sldMasterMk cId="3173464017" sldId="2147483651"/>
              <pc:sldLayoutMk cId="2931877124" sldId="2147483670"/>
              <ac:picMk id="9" creationId="{0369561B-6E0A-309C-13AF-C89F6E6E2397}"/>
            </ac:picMkLst>
          </pc:picChg>
        </pc:sldLayoutChg>
        <pc:sldLayoutChg chg="delSp del mod">
          <pc:chgData name="Palit, Tapti" userId="dec6fbcd-7598-406a-8cbf-504d4a3bac15" providerId="ADAL" clId="{ECD42228-5B96-4A72-B268-C46DF994E6B7}" dt="2024-01-14T19:29:50.523" v="468" actId="2696"/>
          <pc:sldLayoutMkLst>
            <pc:docMk/>
            <pc:sldMasterMk cId="3173464017" sldId="2147483651"/>
            <pc:sldLayoutMk cId="1488486935" sldId="2147483671"/>
          </pc:sldLayoutMkLst>
          <pc:picChg chg="del">
            <ac:chgData name="Palit, Tapti" userId="dec6fbcd-7598-406a-8cbf-504d4a3bac15" providerId="ADAL" clId="{ECD42228-5B96-4A72-B268-C46DF994E6B7}" dt="2024-01-14T19:22:02.355" v="400" actId="478"/>
            <ac:picMkLst>
              <pc:docMk/>
              <pc:sldMasterMk cId="3173464017" sldId="2147483651"/>
              <pc:sldLayoutMk cId="1488486935" sldId="2147483671"/>
              <ac:picMk id="15" creationId="{F444D1CF-9A99-D079-5D89-6DE824A89344}"/>
            </ac:picMkLst>
          </pc:picChg>
        </pc:sldLayoutChg>
        <pc:sldLayoutChg chg="delSp del mod">
          <pc:chgData name="Palit, Tapti" userId="dec6fbcd-7598-406a-8cbf-504d4a3bac15" providerId="ADAL" clId="{ECD42228-5B96-4A72-B268-C46DF994E6B7}" dt="2024-01-14T19:29:50.535" v="469" actId="2696"/>
          <pc:sldLayoutMkLst>
            <pc:docMk/>
            <pc:sldMasterMk cId="3173464017" sldId="2147483651"/>
            <pc:sldLayoutMk cId="1624196253" sldId="2147483672"/>
          </pc:sldLayoutMkLst>
          <pc:picChg chg="del">
            <ac:chgData name="Palit, Tapti" userId="dec6fbcd-7598-406a-8cbf-504d4a3bac15" providerId="ADAL" clId="{ECD42228-5B96-4A72-B268-C46DF994E6B7}" dt="2024-01-14T19:22:03.596" v="401" actId="478"/>
            <ac:picMkLst>
              <pc:docMk/>
              <pc:sldMasterMk cId="3173464017" sldId="2147483651"/>
              <pc:sldLayoutMk cId="1624196253" sldId="2147483672"/>
              <ac:picMk id="39" creationId="{28B0C093-6F71-44D4-5731-9A086B7811BD}"/>
            </ac:picMkLst>
          </pc:picChg>
        </pc:sldLayoutChg>
        <pc:sldLayoutChg chg="delSp del mod">
          <pc:chgData name="Palit, Tapti" userId="dec6fbcd-7598-406a-8cbf-504d4a3bac15" providerId="ADAL" clId="{ECD42228-5B96-4A72-B268-C46DF994E6B7}" dt="2024-01-14T19:29:50.535" v="470" actId="2696"/>
          <pc:sldLayoutMkLst>
            <pc:docMk/>
            <pc:sldMasterMk cId="3173464017" sldId="2147483651"/>
            <pc:sldLayoutMk cId="2605320833" sldId="2147483673"/>
          </pc:sldLayoutMkLst>
          <pc:picChg chg="del">
            <ac:chgData name="Palit, Tapti" userId="dec6fbcd-7598-406a-8cbf-504d4a3bac15" providerId="ADAL" clId="{ECD42228-5B96-4A72-B268-C46DF994E6B7}" dt="2024-01-14T19:22:05.794" v="402" actId="478"/>
            <ac:picMkLst>
              <pc:docMk/>
              <pc:sldMasterMk cId="3173464017" sldId="2147483651"/>
              <pc:sldLayoutMk cId="2605320833" sldId="2147483673"/>
              <ac:picMk id="39" creationId="{28B0C093-6F71-44D4-5731-9A086B7811BD}"/>
            </ac:picMkLst>
          </pc:picChg>
        </pc:sldLayoutChg>
        <pc:sldLayoutChg chg="del">
          <pc:chgData name="Palit, Tapti" userId="dec6fbcd-7598-406a-8cbf-504d4a3bac15" providerId="ADAL" clId="{ECD42228-5B96-4A72-B268-C46DF994E6B7}" dt="2024-01-14T19:29:50.535" v="471" actId="2696"/>
          <pc:sldLayoutMkLst>
            <pc:docMk/>
            <pc:sldMasterMk cId="3173464017" sldId="2147483651"/>
            <pc:sldLayoutMk cId="4082647622" sldId="2147483674"/>
          </pc:sldLayoutMkLst>
        </pc:sldLayoutChg>
        <pc:sldLayoutChg chg="del">
          <pc:chgData name="Palit, Tapti" userId="dec6fbcd-7598-406a-8cbf-504d4a3bac15" providerId="ADAL" clId="{ECD42228-5B96-4A72-B268-C46DF994E6B7}" dt="2024-01-14T19:29:50.346" v="448" actId="2696"/>
          <pc:sldLayoutMkLst>
            <pc:docMk/>
            <pc:sldMasterMk cId="3173464017" sldId="2147483651"/>
            <pc:sldLayoutMk cId="2821962812" sldId="2147483675"/>
          </pc:sldLayoutMkLst>
        </pc:sldLayoutChg>
        <pc:sldLayoutChg chg="del">
          <pc:chgData name="Palit, Tapti" userId="dec6fbcd-7598-406a-8cbf-504d4a3bac15" providerId="ADAL" clId="{ECD42228-5B96-4A72-B268-C46DF994E6B7}" dt="2024-01-14T19:29:45.413" v="447" actId="2696"/>
          <pc:sldLayoutMkLst>
            <pc:docMk/>
            <pc:sldMasterMk cId="3173464017" sldId="2147483651"/>
            <pc:sldLayoutMk cId="1048120041" sldId="2147483676"/>
          </pc:sldLayoutMkLst>
        </pc:sldLayoutChg>
        <pc:sldLayoutChg chg="del">
          <pc:chgData name="Palit, Tapti" userId="dec6fbcd-7598-406a-8cbf-504d4a3bac15" providerId="ADAL" clId="{ECD42228-5B96-4A72-B268-C46DF994E6B7}" dt="2024-01-14T19:29:45.397" v="446" actId="2696"/>
          <pc:sldLayoutMkLst>
            <pc:docMk/>
            <pc:sldMasterMk cId="3173464017" sldId="2147483651"/>
            <pc:sldLayoutMk cId="947820087" sldId="2147483677"/>
          </pc:sldLayoutMkLst>
        </pc:sldLayoutChg>
        <pc:sldLayoutChg chg="del">
          <pc:chgData name="Palit, Tapti" userId="dec6fbcd-7598-406a-8cbf-504d4a3bac15" providerId="ADAL" clId="{ECD42228-5B96-4A72-B268-C46DF994E6B7}" dt="2024-01-14T19:26:27.484" v="441" actId="47"/>
          <pc:sldLayoutMkLst>
            <pc:docMk/>
            <pc:sldMasterMk cId="3173464017" sldId="2147483651"/>
            <pc:sldLayoutMk cId="3195679092" sldId="2147483679"/>
          </pc:sldLayoutMkLst>
        </pc:sldLayoutChg>
      </pc:sldMasterChg>
      <pc:sldMasterChg chg="addSldLayout delSldLayout modSldLayout">
        <pc:chgData name="Palit, Tapti" userId="dec6fbcd-7598-406a-8cbf-504d4a3bac15" providerId="ADAL" clId="{ECD42228-5B96-4A72-B268-C46DF994E6B7}" dt="2024-01-29T23:35:49.110" v="82928" actId="14100"/>
        <pc:sldMasterMkLst>
          <pc:docMk/>
          <pc:sldMasterMk cId="233712816" sldId="2147483680"/>
        </pc:sldMasterMkLst>
        <pc:sldLayoutChg chg="modSp mod">
          <pc:chgData name="Palit, Tapti" userId="dec6fbcd-7598-406a-8cbf-504d4a3bac15" providerId="ADAL" clId="{ECD42228-5B96-4A72-B268-C46DF994E6B7}" dt="2024-01-29T23:35:49.110" v="82928" actId="14100"/>
          <pc:sldLayoutMkLst>
            <pc:docMk/>
            <pc:sldMasterMk cId="233712816" sldId="2147483680"/>
            <pc:sldLayoutMk cId="2376799565" sldId="2147483681"/>
          </pc:sldLayoutMkLst>
          <pc:spChg chg="mod">
            <ac:chgData name="Palit, Tapti" userId="dec6fbcd-7598-406a-8cbf-504d4a3bac15" providerId="ADAL" clId="{ECD42228-5B96-4A72-B268-C46DF994E6B7}" dt="2024-01-29T23:35:49.110" v="82928" actId="14100"/>
            <ac:spMkLst>
              <pc:docMk/>
              <pc:sldMasterMk cId="233712816" sldId="2147483680"/>
              <pc:sldLayoutMk cId="2376799565" sldId="2147483681"/>
              <ac:spMk id="3" creationId="{00000000-0000-0000-0000-000000000000}"/>
            </ac:spMkLst>
          </pc:spChg>
        </pc:sldLayoutChg>
        <pc:sldLayoutChg chg="add del mod modTransition">
          <pc:chgData name="Palit, Tapti" userId="dec6fbcd-7598-406a-8cbf-504d4a3bac15" providerId="ADAL" clId="{ECD42228-5B96-4A72-B268-C46DF994E6B7}" dt="2024-01-16T02:13:50.402" v="4772" actId="2696"/>
          <pc:sldLayoutMkLst>
            <pc:docMk/>
            <pc:sldMasterMk cId="233712816" sldId="2147483680"/>
            <pc:sldLayoutMk cId="216937841" sldId="2147483686"/>
          </pc:sldLayoutMkLst>
        </pc:sldLayoutChg>
        <pc:sldLayoutChg chg="add del mod modTransition">
          <pc:chgData name="Palit, Tapti" userId="dec6fbcd-7598-406a-8cbf-504d4a3bac15" providerId="ADAL" clId="{ECD42228-5B96-4A72-B268-C46DF994E6B7}" dt="2024-01-16T02:14:16.831" v="4776" actId="2890"/>
          <pc:sldLayoutMkLst>
            <pc:docMk/>
            <pc:sldMasterMk cId="233712816" sldId="2147483680"/>
            <pc:sldLayoutMk cId="2243872956" sldId="2147483687"/>
          </pc:sldLayoutMkLst>
        </pc:sldLayoutChg>
        <pc:sldLayoutChg chg="addSp modSp add mod modTransition">
          <pc:chgData name="Palit, Tapti" userId="dec6fbcd-7598-406a-8cbf-504d4a3bac15" providerId="ADAL" clId="{ECD42228-5B96-4A72-B268-C46DF994E6B7}" dt="2024-01-16T02:15:16.682" v="4787" actId="1076"/>
          <pc:sldLayoutMkLst>
            <pc:docMk/>
            <pc:sldMasterMk cId="233712816" sldId="2147483680"/>
            <pc:sldLayoutMk cId="818146410" sldId="2147483691"/>
          </pc:sldLayoutMkLst>
          <pc:spChg chg="mod">
            <ac:chgData name="Palit, Tapti" userId="dec6fbcd-7598-406a-8cbf-504d4a3bac15" providerId="ADAL" clId="{ECD42228-5B96-4A72-B268-C46DF994E6B7}" dt="2024-01-16T02:15:16.682" v="4787" actId="1076"/>
            <ac:spMkLst>
              <pc:docMk/>
              <pc:sldMasterMk cId="233712816" sldId="2147483680"/>
              <pc:sldLayoutMk cId="818146410" sldId="2147483691"/>
              <ac:spMk id="3" creationId="{00000000-0000-0000-0000-000000000000}"/>
            </ac:spMkLst>
          </pc:spChg>
          <pc:spChg chg="mod">
            <ac:chgData name="Palit, Tapti" userId="dec6fbcd-7598-406a-8cbf-504d4a3bac15" providerId="ADAL" clId="{ECD42228-5B96-4A72-B268-C46DF994E6B7}" dt="2024-01-16T02:15:10.083" v="4786" actId="14100"/>
            <ac:spMkLst>
              <pc:docMk/>
              <pc:sldMasterMk cId="233712816" sldId="2147483680"/>
              <pc:sldLayoutMk cId="818146410" sldId="2147483691"/>
              <ac:spMk id="4" creationId="{68978DA0-41BF-B60B-431E-237BD228D02F}"/>
            </ac:spMkLst>
          </pc:spChg>
          <pc:spChg chg="add mod">
            <ac:chgData name="Palit, Tapti" userId="dec6fbcd-7598-406a-8cbf-504d4a3bac15" providerId="ADAL" clId="{ECD42228-5B96-4A72-B268-C46DF994E6B7}" dt="2024-01-16T02:15:10.083" v="4786" actId="14100"/>
            <ac:spMkLst>
              <pc:docMk/>
              <pc:sldMasterMk cId="233712816" sldId="2147483680"/>
              <pc:sldLayoutMk cId="818146410" sldId="2147483691"/>
              <ac:spMk id="5" creationId="{F3B4F57F-52FF-34C9-CA40-49AC10797425}"/>
            </ac:spMkLst>
          </pc:spChg>
        </pc:sldLayoutChg>
      </pc:sldMasterChg>
    </pc:docChg>
  </pc:docChgLst>
  <pc:docChgLst>
    <pc:chgData name="Palit, Tapti" userId="S::tpalit@purdue.edu::dec6fbcd-7598-406a-8cbf-504d4a3bac15" providerId="AD" clId="Web-{6996A47D-AC16-A537-7366-79CD634BF0B7}"/>
    <pc:docChg chg="modSld">
      <pc:chgData name="Palit, Tapti" userId="S::tpalit@purdue.edu::dec6fbcd-7598-406a-8cbf-504d4a3bac15" providerId="AD" clId="Web-{6996A47D-AC16-A537-7366-79CD634BF0B7}" dt="2024-01-26T17:27:06.295" v="53" actId="20577"/>
      <pc:docMkLst>
        <pc:docMk/>
      </pc:docMkLst>
      <pc:sldChg chg="modSp">
        <pc:chgData name="Palit, Tapti" userId="S::tpalit@purdue.edu::dec6fbcd-7598-406a-8cbf-504d4a3bac15" providerId="AD" clId="Web-{6996A47D-AC16-A537-7366-79CD634BF0B7}" dt="2024-01-26T17:26:55.795" v="23" actId="20577"/>
        <pc:sldMkLst>
          <pc:docMk/>
          <pc:sldMk cId="1055822117" sldId="1038"/>
        </pc:sldMkLst>
        <pc:spChg chg="mod">
          <ac:chgData name="Palit, Tapti" userId="S::tpalit@purdue.edu::dec6fbcd-7598-406a-8cbf-504d4a3bac15" providerId="AD" clId="Web-{6996A47D-AC16-A537-7366-79CD634BF0B7}" dt="2024-01-26T17:26:50.466" v="10" actId="20577"/>
          <ac:spMkLst>
            <pc:docMk/>
            <pc:sldMk cId="1055822117" sldId="1038"/>
            <ac:spMk id="3" creationId="{C2AC3463-E898-8385-593F-593DA4125E40}"/>
          </ac:spMkLst>
        </pc:spChg>
        <pc:spChg chg="mod">
          <ac:chgData name="Palit, Tapti" userId="S::tpalit@purdue.edu::dec6fbcd-7598-406a-8cbf-504d4a3bac15" providerId="AD" clId="Web-{6996A47D-AC16-A537-7366-79CD634BF0B7}" dt="2024-01-26T17:26:55.795" v="23" actId="20577"/>
          <ac:spMkLst>
            <pc:docMk/>
            <pc:sldMk cId="1055822117" sldId="1038"/>
            <ac:spMk id="33" creationId="{0FF329FA-AD80-3EF8-2E40-78DBA07B6413}"/>
          </ac:spMkLst>
        </pc:spChg>
      </pc:sldChg>
      <pc:sldChg chg="modSp">
        <pc:chgData name="Palit, Tapti" userId="S::tpalit@purdue.edu::dec6fbcd-7598-406a-8cbf-504d4a3bac15" providerId="AD" clId="Web-{6996A47D-AC16-A537-7366-79CD634BF0B7}" dt="2024-01-26T17:27:06.295" v="53" actId="20577"/>
        <pc:sldMkLst>
          <pc:docMk/>
          <pc:sldMk cId="4270396083" sldId="1039"/>
        </pc:sldMkLst>
        <pc:spChg chg="mod">
          <ac:chgData name="Palit, Tapti" userId="S::tpalit@purdue.edu::dec6fbcd-7598-406a-8cbf-504d4a3bac15" providerId="AD" clId="Web-{6996A47D-AC16-A537-7366-79CD634BF0B7}" dt="2024-01-26T17:27:01.951" v="38" actId="20577"/>
          <ac:spMkLst>
            <pc:docMk/>
            <pc:sldMk cId="4270396083" sldId="1039"/>
            <ac:spMk id="3" creationId="{C2AC3463-E898-8385-593F-593DA4125E40}"/>
          </ac:spMkLst>
        </pc:spChg>
        <pc:spChg chg="mod">
          <ac:chgData name="Palit, Tapti" userId="S::tpalit@purdue.edu::dec6fbcd-7598-406a-8cbf-504d4a3bac15" providerId="AD" clId="Web-{6996A47D-AC16-A537-7366-79CD634BF0B7}" dt="2024-01-26T17:27:06.295" v="53" actId="20577"/>
          <ac:spMkLst>
            <pc:docMk/>
            <pc:sldMk cId="4270396083" sldId="1039"/>
            <ac:spMk id="33" creationId="{0FF329FA-AD80-3EF8-2E40-78DBA07B6413}"/>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400" b="0" i="0" u="none" strike="noStrike" kern="1200" spc="0" baseline="0">
                <a:solidFill>
                  <a:schemeClr val="tx1">
                    <a:lumMod val="65000"/>
                    <a:lumOff val="35000"/>
                  </a:schemeClr>
                </a:solidFill>
                <a:latin typeface="+mn-lt"/>
                <a:ea typeface="+mn-ea"/>
                <a:cs typeface="+mn-cs"/>
              </a:defRPr>
            </a:pPr>
            <a:r>
              <a:rPr lang="en-US" sz="2400" dirty="0"/>
              <a:t>Runtime (in </a:t>
            </a:r>
            <a:r>
              <a:rPr lang="en-US" sz="2400" dirty="0" err="1"/>
              <a:t>ms</a:t>
            </a:r>
            <a:r>
              <a:rPr lang="en-US" sz="2400" dirty="0"/>
              <a:t>)</a:t>
            </a:r>
          </a:p>
        </c:rich>
      </c:tx>
      <c:overlay val="0"/>
      <c:spPr>
        <a:noFill/>
        <a:ln>
          <a:noFill/>
        </a:ln>
        <a:effectLst/>
      </c:spPr>
      <c:txPr>
        <a:bodyPr rot="0" spcFirstLastPara="1" vertOverflow="ellipsis" vert="horz" wrap="square" anchor="ctr" anchorCtr="1"/>
        <a:lstStyle/>
        <a:p>
          <a:pPr>
            <a:defRPr sz="2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C (gcc-14)</c:v>
                </c:pt>
              </c:strCache>
            </c:strRef>
          </c:tx>
          <c:spPr>
            <a:solidFill>
              <a:schemeClr val="accent1"/>
            </a:solidFill>
            <a:ln>
              <a:noFill/>
            </a:ln>
            <a:effectLst/>
          </c:spPr>
          <c:invertIfNegative val="0"/>
          <c:cat>
            <c:strRef>
              <c:f>Sheet1!$A$2:$A$6</c:f>
              <c:strCache>
                <c:ptCount val="5"/>
                <c:pt idx="0">
                  <c:v>Hello world</c:v>
                </c:pt>
                <c:pt idx="1">
                  <c:v>knucleotide</c:v>
                </c:pt>
                <c:pt idx="2">
                  <c:v>nbody</c:v>
                </c:pt>
                <c:pt idx="3">
                  <c:v>nsieve</c:v>
                </c:pt>
                <c:pt idx="4">
                  <c:v>spectral-norm</c:v>
                </c:pt>
              </c:strCache>
            </c:strRef>
          </c:cat>
          <c:val>
            <c:numRef>
              <c:f>Sheet1!$B$2:$B$6</c:f>
              <c:numCache>
                <c:formatCode>General</c:formatCode>
                <c:ptCount val="5"/>
                <c:pt idx="0">
                  <c:v>1</c:v>
                </c:pt>
                <c:pt idx="1">
                  <c:v>180</c:v>
                </c:pt>
                <c:pt idx="2">
                  <c:v>308</c:v>
                </c:pt>
                <c:pt idx="3">
                  <c:v>278</c:v>
                </c:pt>
                <c:pt idx="4">
                  <c:v>956</c:v>
                </c:pt>
              </c:numCache>
            </c:numRef>
          </c:val>
          <c:extLst>
            <c:ext xmlns:c16="http://schemas.microsoft.com/office/drawing/2014/chart" uri="{C3380CC4-5D6E-409C-BE32-E72D297353CC}">
              <c16:uniqueId val="{00000000-2989-4F48-9787-6A969CB494E6}"/>
            </c:ext>
          </c:extLst>
        </c:ser>
        <c:ser>
          <c:idx val="1"/>
          <c:order val="1"/>
          <c:tx>
            <c:strRef>
              <c:f>Sheet1!$C$1</c:f>
              <c:strCache>
                <c:ptCount val="1"/>
                <c:pt idx="0">
                  <c:v>Java (openjdk-23)</c:v>
                </c:pt>
              </c:strCache>
            </c:strRef>
          </c:tx>
          <c:spPr>
            <a:solidFill>
              <a:schemeClr val="accent2"/>
            </a:solidFill>
            <a:ln>
              <a:noFill/>
            </a:ln>
            <a:effectLst/>
          </c:spPr>
          <c:invertIfNegative val="0"/>
          <c:cat>
            <c:strRef>
              <c:f>Sheet1!$A$2:$A$6</c:f>
              <c:strCache>
                <c:ptCount val="5"/>
                <c:pt idx="0">
                  <c:v>Hello world</c:v>
                </c:pt>
                <c:pt idx="1">
                  <c:v>knucleotide</c:v>
                </c:pt>
                <c:pt idx="2">
                  <c:v>nbody</c:v>
                </c:pt>
                <c:pt idx="3">
                  <c:v>nsieve</c:v>
                </c:pt>
                <c:pt idx="4">
                  <c:v>spectral-norm</c:v>
                </c:pt>
              </c:strCache>
            </c:strRef>
          </c:cat>
          <c:val>
            <c:numRef>
              <c:f>Sheet1!$C$2:$C$6</c:f>
              <c:numCache>
                <c:formatCode>General</c:formatCode>
                <c:ptCount val="5"/>
                <c:pt idx="0">
                  <c:v>73</c:v>
                </c:pt>
                <c:pt idx="1">
                  <c:v>992</c:v>
                </c:pt>
                <c:pt idx="2">
                  <c:v>448</c:v>
                </c:pt>
                <c:pt idx="3">
                  <c:v>781</c:v>
                </c:pt>
                <c:pt idx="4">
                  <c:v>1972</c:v>
                </c:pt>
              </c:numCache>
            </c:numRef>
          </c:val>
          <c:extLst>
            <c:ext xmlns:c16="http://schemas.microsoft.com/office/drawing/2014/chart" uri="{C3380CC4-5D6E-409C-BE32-E72D297353CC}">
              <c16:uniqueId val="{00000001-2989-4F48-9787-6A969CB494E6}"/>
            </c:ext>
          </c:extLst>
        </c:ser>
        <c:dLbls>
          <c:showLegendKey val="0"/>
          <c:showVal val="0"/>
          <c:showCatName val="0"/>
          <c:showSerName val="0"/>
          <c:showPercent val="0"/>
          <c:showBubbleSize val="0"/>
        </c:dLbls>
        <c:gapWidth val="219"/>
        <c:overlap val="-27"/>
        <c:axId val="2067544239"/>
        <c:axId val="2067527919"/>
      </c:barChart>
      <c:catAx>
        <c:axId val="206754423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2067527919"/>
        <c:crosses val="autoZero"/>
        <c:auto val="1"/>
        <c:lblAlgn val="ctr"/>
        <c:lblOffset val="100"/>
        <c:noMultiLvlLbl val="0"/>
      </c:catAx>
      <c:valAx>
        <c:axId val="206752791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206754423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0303FB2-A1BE-0DBA-A3AC-DFA8A5930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682844F-6348-C965-3033-4582208182E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1249EDF-C441-401E-BE19-3A9BC3A020D4}" type="datetimeFigureOut">
              <a:rPr lang="en-US" smtClean="0"/>
              <a:t>3/6/2025</a:t>
            </a:fld>
            <a:endParaRPr lang="en-US"/>
          </a:p>
        </p:txBody>
      </p:sp>
      <p:sp>
        <p:nvSpPr>
          <p:cNvPr id="4" name="Footer Placeholder 3">
            <a:extLst>
              <a:ext uri="{FF2B5EF4-FFF2-40B4-BE49-F238E27FC236}">
                <a16:creationId xmlns:a16="http://schemas.microsoft.com/office/drawing/2014/main" id="{D5953E46-1D0D-C95C-66B2-3089D233743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C3599E8B-091A-C7E4-8220-7438D090CC1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8D8223A-ACC9-44FE-9CF5-78ACB84FD6BB}" type="slidenum">
              <a:rPr lang="en-US" smtClean="0"/>
              <a:t>‹#›</a:t>
            </a:fld>
            <a:endParaRPr lang="en-US"/>
          </a:p>
        </p:txBody>
      </p:sp>
    </p:spTree>
    <p:extLst>
      <p:ext uri="{BB962C8B-B14F-4D97-AF65-F5344CB8AC3E}">
        <p14:creationId xmlns:p14="http://schemas.microsoft.com/office/powerpoint/2010/main" val="4087802163"/>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53C71B-473E-4814-B444-77926C773EE5}" type="datetimeFigureOut">
              <a:rPr lang="en-US" smtClean="0"/>
              <a:t>3/6/2025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966425-68DF-4337-AE1A-4CA291A8E422}" type="slidenum">
              <a:rPr lang="en-US" smtClean="0"/>
              <a:t>‹#›</a:t>
            </a:fld>
            <a:endParaRPr lang="en-US"/>
          </a:p>
        </p:txBody>
      </p:sp>
    </p:spTree>
    <p:extLst>
      <p:ext uri="{BB962C8B-B14F-4D97-AF65-F5344CB8AC3E}">
        <p14:creationId xmlns:p14="http://schemas.microsoft.com/office/powerpoint/2010/main" val="2261581445"/>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pPr marL="171450" indent="-171450">
              <a:buFontTx/>
              <a:buChar char="-"/>
            </a:pPr>
            <a:endParaRPr lang="en-US" dirty="0"/>
          </a:p>
          <a:p>
            <a:pPr marL="171450" indent="-171450">
              <a:buFontTx/>
              <a:buChar char="-"/>
            </a:pPr>
            <a:endParaRPr lang="en-US" dirty="0"/>
          </a:p>
          <a:p>
            <a:pPr marL="171450" indent="-171450">
              <a:buFontTx/>
              <a:buChar char="-"/>
            </a:pPr>
            <a:endParaRPr lang="en-US" dirty="0"/>
          </a:p>
        </p:txBody>
      </p:sp>
    </p:spTree>
    <p:extLst>
      <p:ext uri="{BB962C8B-B14F-4D97-AF65-F5344CB8AC3E}">
        <p14:creationId xmlns:p14="http://schemas.microsoft.com/office/powerpoint/2010/main" val="28631983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120ACC-CCEF-871F-BC62-970FA848504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B5581C0-A2C8-7A6E-8953-F95FABBC808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6CC2125-E0D2-5BB1-5312-F9892F7785EF}"/>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621259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8D1E95-4B4B-54F4-E498-1A7C38F05F3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968783B-991A-A392-F953-3A8F75CBE34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C25171A-D53F-6C39-F4CC-38DC0C223D8C}"/>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606128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0D51D2-CFB8-FA91-D642-2FD9C25D88A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C2EB285-3C92-93C7-5E8E-056AFF4E253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F1FC74D-D1B9-ADBB-6F4A-66DBAD8852DA}"/>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844258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864C51-0A7F-C15C-73E5-CB3423A22A6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FC3777C-1BC4-ED78-90B8-0D012D865EC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78B72CF-4E06-0998-9CDC-601EA10507E4}"/>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595961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DB6368-9DC5-BBFE-DEC8-44F504B095C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C5684B3-9949-FDF2-04EE-D22AC635031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54D0978-049B-6642-D0C0-C7F8BBE64ECE}"/>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659720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multi-step attacks</a:t>
            </a:r>
          </a:p>
        </p:txBody>
      </p:sp>
    </p:spTree>
    <p:extLst>
      <p:ext uri="{BB962C8B-B14F-4D97-AF65-F5344CB8AC3E}">
        <p14:creationId xmlns:p14="http://schemas.microsoft.com/office/powerpoint/2010/main" val="19585653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CAA022-1789-5924-8D45-54138CC6FF4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24DE32F-C703-E2F7-98B2-556B7F11C19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15CA4D0-EA30-1B2D-D78F-D40BF2FBBB59}"/>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10060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B46F9D-96A8-F11E-5BA5-EE133EC5DF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C5EC6F2-50E0-B031-20FE-FA680204769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44E82FB-8D9E-F673-A4FB-2F1466A80CD6}"/>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338973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440740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638AB7-011D-7939-D9AB-85F40E62117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C608112-FE61-FB3D-CD76-F6CB63C076A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17D1D63-12D0-5F93-8B2F-E6DD71E1094F}"/>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383366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265946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2A706D-6631-DCC7-434E-C6176FC9344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9030FB5-7696-7F74-55EB-CD66045D164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1CA2106-6112-CEFF-98FD-2318DB27EF4F}"/>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793959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B64B8F-3CA4-8682-F3D7-0262F533AF3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E11F6CB-1E66-2880-B82E-8D67A87B28D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25AC49F-16D0-3274-7648-015FB89918D7}"/>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291661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19C4FE-033F-0CCE-3C50-F71A79F56DD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0F7F5DA-35FB-6D9A-6710-69DB436108E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C031191-CE19-B06F-8258-3C9F8FD7DED1}"/>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542749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E05261-39B2-06E1-B810-260DB6C5C74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854BC27-3CAC-4179-0BA5-EF05E183021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746DABD-00B0-1D33-2A2A-CB56A7521127}"/>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860488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883227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688374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Mathematical benchmarks</a:t>
            </a:r>
          </a:p>
        </p:txBody>
      </p:sp>
    </p:spTree>
    <p:extLst>
      <p:ext uri="{BB962C8B-B14F-4D97-AF65-F5344CB8AC3E}">
        <p14:creationId xmlns:p14="http://schemas.microsoft.com/office/powerpoint/2010/main" val="35993160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997214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7A7DDE-102F-ACA4-4120-A1AB1DA0DC5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5836791-4A5B-7ACE-10F9-4D788E7DB36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4532A00-4E20-2D02-EFAA-A0488778C4E0}"/>
              </a:ext>
            </a:extLst>
          </p:cNvPr>
          <p:cNvSpPr>
            <a:spLocks noGrp="1"/>
          </p:cNvSpPr>
          <p:nvPr>
            <p:ph type="body" idx="1"/>
          </p:nvPr>
        </p:nvSpPr>
        <p:spPr/>
        <p:txBody>
          <a:bodyPr/>
          <a:lstStyle/>
          <a:p>
            <a:endParaRPr lang="en-US" dirty="0"/>
          </a:p>
          <a:p>
            <a:pPr marL="171450" indent="-171450">
              <a:buFontTx/>
              <a:buChar char="-"/>
            </a:pPr>
            <a:endParaRPr lang="en-US" dirty="0"/>
          </a:p>
          <a:p>
            <a:pPr marL="171450" indent="-171450">
              <a:buFontTx/>
              <a:buChar char="-"/>
            </a:pPr>
            <a:endParaRPr lang="en-US" dirty="0"/>
          </a:p>
          <a:p>
            <a:pPr marL="171450" indent="-171450">
              <a:buFontTx/>
              <a:buChar char="-"/>
            </a:pPr>
            <a:endParaRPr lang="en-US" dirty="0"/>
          </a:p>
        </p:txBody>
      </p:sp>
    </p:spTree>
    <p:extLst>
      <p:ext uri="{BB962C8B-B14F-4D97-AF65-F5344CB8AC3E}">
        <p14:creationId xmlns:p14="http://schemas.microsoft.com/office/powerpoint/2010/main" val="29787556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46082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D06EF5-E564-E625-5F40-A54E369EEBB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EA34BFE-74F3-2137-A62E-C15EBCE260D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98B31A4-197F-5929-FE1E-F7AEFFEA58FE}"/>
              </a:ext>
            </a:extLst>
          </p:cNvPr>
          <p:cNvSpPr>
            <a:spLocks noGrp="1"/>
          </p:cNvSpPr>
          <p:nvPr>
            <p:ph type="body" idx="1"/>
          </p:nvPr>
        </p:nvSpPr>
        <p:spPr/>
        <p:txBody>
          <a:bodyPr/>
          <a:lstStyle/>
          <a:p>
            <a:r>
              <a:rPr lang="en-US" dirty="0"/>
              <a:t>- Specific to x86.. Most common </a:t>
            </a:r>
            <a:r>
              <a:rPr lang="en-US" dirty="0" err="1"/>
              <a:t>archs</a:t>
            </a:r>
            <a:r>
              <a:rPr lang="en-US" dirty="0"/>
              <a:t> operate in this way</a:t>
            </a:r>
          </a:p>
        </p:txBody>
      </p:sp>
    </p:spTree>
    <p:extLst>
      <p:ext uri="{BB962C8B-B14F-4D97-AF65-F5344CB8AC3E}">
        <p14:creationId xmlns:p14="http://schemas.microsoft.com/office/powerpoint/2010/main" val="14719533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EF6B0B-9D60-ED3B-AC0D-440C6FC221A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8850D41-E76B-8A04-473C-90155E60DC9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1E5F86B-F462-C8C1-198B-BD5756CE664B}"/>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865641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9F3396-3D2E-65C0-24D6-FDA2D1D6B22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BF11C5-8D30-6B6D-61DD-101309F6397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DFC5CDF-B9E0-31C2-650E-4B7D97512F30}"/>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571748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panel">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60607" y="785004"/>
            <a:ext cx="11449319" cy="5218981"/>
          </a:xfrm>
        </p:spPr>
        <p:txBody>
          <a:bodyPr>
            <a:normAutofit/>
          </a:bodyPr>
          <a:lstStyle>
            <a:lvl1pPr marL="230188" indent="-230188">
              <a:buFont typeface="Arial" panose="020B0604020202020204" pitchFamily="34" charset="0"/>
              <a:buChar char="•"/>
              <a:defRPr sz="2800"/>
            </a:lvl1pPr>
            <a:lvl2pPr marL="454025" indent="-223838">
              <a:defRPr sz="2400"/>
            </a:lvl2pPr>
            <a:lvl3pPr marL="684213" indent="-222250">
              <a:defRPr sz="2000"/>
            </a:lvl3pPr>
            <a:lvl4pPr marL="914400" indent="-230188">
              <a:defRPr sz="1800"/>
            </a:lvl4pPr>
            <a:lvl5pPr marL="1198563" indent="-284163">
              <a:defRPr sz="1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a:xfrm>
            <a:off x="0" y="0"/>
            <a:ext cx="12192000" cy="696277"/>
          </a:xfrm>
          <a:prstGeom prst="rect">
            <a:avLst/>
          </a:prstGeom>
          <a:noFill/>
        </p:spPr>
        <p:txBody>
          <a:bodyPr>
            <a:noAutofit/>
          </a:bodyPr>
          <a:lstStyle>
            <a:lvl1pPr marL="274320" algn="ctr">
              <a:lnSpc>
                <a:spcPct val="100000"/>
              </a:lnSpc>
              <a:spcBef>
                <a:spcPts val="2500"/>
              </a:spcBef>
              <a:defRPr sz="3600" b="0">
                <a:solidFill>
                  <a:schemeClr val="tx1"/>
                </a:solidFill>
                <a:latin typeface="Helvetica" panose="020B0604020202020204" pitchFamily="34" charset="0"/>
                <a:cs typeface="Helvetica" panose="020B0604020202020204" pitchFamily="34" charset="0"/>
              </a:defRPr>
            </a:lvl1pPr>
          </a:lstStyle>
          <a:p>
            <a:r>
              <a:rPr lang="en-US" dirty="0"/>
              <a:t>Click to edit Master title style</a:t>
            </a:r>
          </a:p>
        </p:txBody>
      </p:sp>
      <p:sp>
        <p:nvSpPr>
          <p:cNvPr id="4" name="Date Placeholder 3">
            <a:extLst>
              <a:ext uri="{FF2B5EF4-FFF2-40B4-BE49-F238E27FC236}">
                <a16:creationId xmlns:a16="http://schemas.microsoft.com/office/drawing/2014/main" id="{4FDD6017-C856-15BC-9C6B-D7FFE1974E50}"/>
              </a:ext>
            </a:extLst>
          </p:cNvPr>
          <p:cNvSpPr>
            <a:spLocks noGrp="1"/>
          </p:cNvSpPr>
          <p:nvPr>
            <p:ph type="dt" sz="half" idx="10"/>
          </p:nvPr>
        </p:nvSpPr>
        <p:spPr>
          <a:xfrm>
            <a:off x="8179594" y="6230462"/>
            <a:ext cx="2743200" cy="366712"/>
          </a:xfrm>
        </p:spPr>
        <p:txBody>
          <a:bodyPr/>
          <a:lstStyle>
            <a:lvl1pPr algn="r">
              <a:defRPr sz="1200">
                <a:solidFill>
                  <a:schemeClr val="bg1"/>
                </a:solidFill>
              </a:defRPr>
            </a:lvl1pPr>
          </a:lstStyle>
          <a:p>
            <a:pPr>
              <a:defRPr/>
            </a:pPr>
            <a:fld id="{E3EC5E23-45B7-704F-BE45-CADC7CCD9036}" type="datetime2">
              <a:rPr lang="en-US" smtClean="0"/>
              <a:pPr>
                <a:defRPr/>
              </a:pPr>
              <a:t>Thursday, March 6, 2025</a:t>
            </a:fld>
            <a:endParaRPr lang="en-US" dirty="0"/>
          </a:p>
        </p:txBody>
      </p:sp>
      <p:sp>
        <p:nvSpPr>
          <p:cNvPr id="5" name="Slide Number Placeholder 5">
            <a:extLst>
              <a:ext uri="{FF2B5EF4-FFF2-40B4-BE49-F238E27FC236}">
                <a16:creationId xmlns:a16="http://schemas.microsoft.com/office/drawing/2014/main" id="{0C21EC85-B64B-D417-05E3-4A40FB71C5A1}"/>
              </a:ext>
            </a:extLst>
          </p:cNvPr>
          <p:cNvSpPr>
            <a:spLocks noGrp="1"/>
          </p:cNvSpPr>
          <p:nvPr>
            <p:ph type="sldNum" sz="quarter" idx="11"/>
          </p:nvPr>
        </p:nvSpPr>
        <p:spPr>
          <a:xfrm>
            <a:off x="11094720" y="6241097"/>
            <a:ext cx="522288" cy="365125"/>
          </a:xfrm>
          <a:prstGeom prst="rect">
            <a:avLst/>
          </a:prstGeom>
        </p:spPr>
        <p:txBody>
          <a:bodyPr/>
          <a:lstStyle>
            <a:lvl1pPr algn="ctr">
              <a:defRPr sz="1400" baseline="0">
                <a:solidFill>
                  <a:schemeClr val="bg1"/>
                </a:solidFill>
              </a:defRPr>
            </a:lvl1pPr>
          </a:lstStyle>
          <a:p>
            <a:pPr>
              <a:defRPr/>
            </a:pPr>
            <a:fld id="{DC52D624-4A89-1444-9783-D08DF978A0AB}" type="slidenum">
              <a:rPr lang="en-US" smtClean="0"/>
              <a:pPr>
                <a:defRPr/>
              </a:pPr>
              <a:t>‹#›</a:t>
            </a:fld>
            <a:endParaRPr lang="en-US" dirty="0"/>
          </a:p>
        </p:txBody>
      </p:sp>
      <p:sp>
        <p:nvSpPr>
          <p:cNvPr id="7" name="Footer Placeholder 3">
            <a:extLst>
              <a:ext uri="{FF2B5EF4-FFF2-40B4-BE49-F238E27FC236}">
                <a16:creationId xmlns:a16="http://schemas.microsoft.com/office/drawing/2014/main" id="{B37FCA99-B5B4-A067-14CF-09B8C1BFC8F4}"/>
              </a:ext>
            </a:extLst>
          </p:cNvPr>
          <p:cNvSpPr>
            <a:spLocks noGrp="1"/>
          </p:cNvSpPr>
          <p:nvPr>
            <p:ph type="ftr" sz="quarter" idx="12"/>
          </p:nvPr>
        </p:nvSpPr>
        <p:spPr>
          <a:xfrm>
            <a:off x="1948815" y="6224905"/>
            <a:ext cx="4056063" cy="365125"/>
          </a:xfrm>
        </p:spPr>
        <p:txBody>
          <a:bodyPr/>
          <a:lstStyle>
            <a:lvl1pPr>
              <a:defRPr>
                <a:solidFill>
                  <a:schemeClr val="tx1"/>
                </a:solidFill>
              </a:defRPr>
            </a:lvl1pPr>
          </a:lstStyle>
          <a:p>
            <a:pPr>
              <a:defRPr/>
            </a:pPr>
            <a:endParaRPr lang="en-US" dirty="0"/>
          </a:p>
        </p:txBody>
      </p:sp>
    </p:spTree>
    <p:extLst>
      <p:ext uri="{BB962C8B-B14F-4D97-AF65-F5344CB8AC3E}">
        <p14:creationId xmlns:p14="http://schemas.microsoft.com/office/powerpoint/2010/main" val="21305766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Header White">
    <p:spTree>
      <p:nvGrpSpPr>
        <p:cNvPr id="1" name=""/>
        <p:cNvGrpSpPr/>
        <p:nvPr/>
      </p:nvGrpSpPr>
      <p:grpSpPr>
        <a:xfrm>
          <a:off x="0" y="0"/>
          <a:ext cx="0" cy="0"/>
          <a:chOff x="0" y="0"/>
          <a:chExt cx="0" cy="0"/>
        </a:xfrm>
      </p:grpSpPr>
      <p:sp>
        <p:nvSpPr>
          <p:cNvPr id="3" name="Content Placeholder 2"/>
          <p:cNvSpPr>
            <a:spLocks noGrp="1"/>
          </p:cNvSpPr>
          <p:nvPr>
            <p:ph idx="1"/>
          </p:nvPr>
        </p:nvSpPr>
        <p:spPr>
          <a:xfrm>
            <a:off x="546101" y="3645157"/>
            <a:ext cx="9871710" cy="976289"/>
          </a:xfrm>
        </p:spPr>
        <p:txBody>
          <a:bodyPr/>
          <a:lstStyle>
            <a:lvl1pPr>
              <a:defRPr sz="2400"/>
            </a:lvl1pPr>
            <a:lvl2pPr>
              <a:defRPr sz="2000"/>
            </a:lvl2pPr>
            <a:lvl3pPr>
              <a:defRPr sz="1800"/>
            </a:lvl3pPr>
            <a:lvl4pPr>
              <a:defRPr sz="1800"/>
            </a:lvl4pPr>
            <a:lvl5pPr>
              <a:defRPr sz="1800"/>
            </a:lvl5pPr>
          </a:lstStyle>
          <a:p>
            <a:pPr lvl="0"/>
            <a:r>
              <a:rPr lang="en-US"/>
              <a:t>Click to edit Master text styles</a:t>
            </a:r>
          </a:p>
        </p:txBody>
      </p:sp>
      <p:sp>
        <p:nvSpPr>
          <p:cNvPr id="5" name="Date Placeholder 3">
            <a:extLst>
              <a:ext uri="{FF2B5EF4-FFF2-40B4-BE49-F238E27FC236}">
                <a16:creationId xmlns:a16="http://schemas.microsoft.com/office/drawing/2014/main" id="{A96A8697-A3E3-1B4B-A083-BDD310C77A94}"/>
              </a:ext>
            </a:extLst>
          </p:cNvPr>
          <p:cNvSpPr>
            <a:spLocks noGrp="1"/>
          </p:cNvSpPr>
          <p:nvPr>
            <p:ph type="dt" sz="half" idx="10"/>
          </p:nvPr>
        </p:nvSpPr>
        <p:spPr>
          <a:xfrm>
            <a:off x="8179594" y="6230462"/>
            <a:ext cx="2743200" cy="366712"/>
          </a:xfrm>
        </p:spPr>
        <p:txBody>
          <a:bodyPr/>
          <a:lstStyle>
            <a:lvl1pPr algn="r">
              <a:defRPr sz="1200">
                <a:solidFill>
                  <a:schemeClr val="bg1"/>
                </a:solidFill>
              </a:defRPr>
            </a:lvl1pPr>
          </a:lstStyle>
          <a:p>
            <a:pPr>
              <a:defRPr/>
            </a:pPr>
            <a:fld id="{E3EC5E23-45B7-704F-BE45-CADC7CCD9036}" type="datetime2">
              <a:rPr lang="en-US" smtClean="0"/>
              <a:pPr>
                <a:defRPr/>
              </a:pPr>
              <a:t>Thursday, March 6, 2025</a:t>
            </a:fld>
            <a:endParaRPr lang="en-US" dirty="0"/>
          </a:p>
        </p:txBody>
      </p:sp>
      <p:sp>
        <p:nvSpPr>
          <p:cNvPr id="6" name="Slide Number Placeholder 5">
            <a:extLst>
              <a:ext uri="{FF2B5EF4-FFF2-40B4-BE49-F238E27FC236}">
                <a16:creationId xmlns:a16="http://schemas.microsoft.com/office/drawing/2014/main" id="{97BFF3FC-C568-3A4F-A7C2-BB440F2E588F}"/>
              </a:ext>
            </a:extLst>
          </p:cNvPr>
          <p:cNvSpPr>
            <a:spLocks noGrp="1"/>
          </p:cNvSpPr>
          <p:nvPr>
            <p:ph type="sldNum" sz="quarter" idx="11"/>
          </p:nvPr>
        </p:nvSpPr>
        <p:spPr>
          <a:xfrm>
            <a:off x="11094720" y="6241097"/>
            <a:ext cx="522288" cy="365125"/>
          </a:xfrm>
          <a:prstGeom prst="rect">
            <a:avLst/>
          </a:prstGeom>
        </p:spPr>
        <p:txBody>
          <a:bodyPr/>
          <a:lstStyle>
            <a:lvl1pPr algn="ctr">
              <a:defRPr sz="1400" baseline="0">
                <a:solidFill>
                  <a:schemeClr val="bg1"/>
                </a:solidFill>
              </a:defRPr>
            </a:lvl1pPr>
          </a:lstStyle>
          <a:p>
            <a:pPr>
              <a:defRPr/>
            </a:pPr>
            <a:fld id="{DC52D624-4A89-1444-9783-D08DF978A0AB}" type="slidenum">
              <a:rPr lang="en-US" smtClean="0"/>
              <a:pPr>
                <a:defRPr/>
              </a:pPr>
              <a:t>‹#›</a:t>
            </a:fld>
            <a:endParaRPr lang="en-US" dirty="0"/>
          </a:p>
        </p:txBody>
      </p:sp>
      <p:sp>
        <p:nvSpPr>
          <p:cNvPr id="7" name="Footer Placeholder 3">
            <a:extLst>
              <a:ext uri="{FF2B5EF4-FFF2-40B4-BE49-F238E27FC236}">
                <a16:creationId xmlns:a16="http://schemas.microsoft.com/office/drawing/2014/main" id="{FC77A756-9FDD-1541-B901-BF89E9004908}"/>
              </a:ext>
            </a:extLst>
          </p:cNvPr>
          <p:cNvSpPr>
            <a:spLocks noGrp="1"/>
          </p:cNvSpPr>
          <p:nvPr>
            <p:ph type="ftr" sz="quarter" idx="12"/>
          </p:nvPr>
        </p:nvSpPr>
        <p:spPr/>
        <p:txBody>
          <a:bodyPr/>
          <a:lstStyle>
            <a:lvl1pPr>
              <a:defRPr>
                <a:solidFill>
                  <a:schemeClr val="tx1"/>
                </a:solidFill>
              </a:defRPr>
            </a:lvl1pPr>
          </a:lstStyle>
          <a:p>
            <a:pPr>
              <a:defRPr/>
            </a:pPr>
            <a:endParaRPr lang="en-US" dirty="0"/>
          </a:p>
        </p:txBody>
      </p:sp>
      <p:sp>
        <p:nvSpPr>
          <p:cNvPr id="8" name="Text Placeholder 7">
            <a:extLst>
              <a:ext uri="{FF2B5EF4-FFF2-40B4-BE49-F238E27FC236}">
                <a16:creationId xmlns:a16="http://schemas.microsoft.com/office/drawing/2014/main" id="{054379F0-92D2-B849-85CF-D31BEFCCA5EC}"/>
              </a:ext>
            </a:extLst>
          </p:cNvPr>
          <p:cNvSpPr>
            <a:spLocks noGrp="1"/>
          </p:cNvSpPr>
          <p:nvPr>
            <p:ph type="body" sz="quarter" idx="13"/>
          </p:nvPr>
        </p:nvSpPr>
        <p:spPr>
          <a:xfrm>
            <a:off x="537210" y="2729401"/>
            <a:ext cx="10813709" cy="914400"/>
          </a:xfrm>
        </p:spPr>
        <p:txBody>
          <a:bodyPr/>
          <a:lstStyle>
            <a:lvl1pPr>
              <a:defRPr sz="4800" b="1"/>
            </a:lvl1pPr>
            <a:lvl2pPr marL="457200" indent="0">
              <a:buNone/>
              <a:defRPr/>
            </a:lvl2pPr>
          </a:lstStyle>
          <a:p>
            <a:pPr lvl="0"/>
            <a:r>
              <a:rPr lang="en-US"/>
              <a:t>Click to edit Master text styles</a:t>
            </a:r>
          </a:p>
        </p:txBody>
      </p:sp>
    </p:spTree>
    <p:extLst>
      <p:ext uri="{BB962C8B-B14F-4D97-AF65-F5344CB8AC3E}">
        <p14:creationId xmlns:p14="http://schemas.microsoft.com/office/powerpoint/2010/main" val="309411592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panel-takeaway">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6176512" y="785004"/>
            <a:ext cx="5633413" cy="5046453"/>
          </a:xfrm>
        </p:spPr>
        <p:txBody>
          <a:bodyPr>
            <a:normAutofit/>
          </a:bodyPr>
          <a:lstStyle>
            <a:lvl1pPr marL="168275" indent="-168275">
              <a:buFont typeface="Arial" panose="020B0604020202020204" pitchFamily="34" charset="0"/>
              <a:buChar char="•"/>
              <a:defRPr sz="2800"/>
            </a:lvl1pPr>
            <a:lvl2pPr marL="346075" indent="-177800">
              <a:defRPr sz="2400"/>
            </a:lvl2pPr>
            <a:lvl3pPr marL="514350" indent="-168275">
              <a:defRPr sz="2000"/>
            </a:lvl3pPr>
            <a:lvl4pPr marL="684213" indent="-169863">
              <a:defRPr sz="1800"/>
            </a:lvl4pPr>
            <a:lvl5pPr marL="860425" indent="-176213">
              <a:defRPr sz="1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a:xfrm>
            <a:off x="0" y="0"/>
            <a:ext cx="12192000" cy="696277"/>
          </a:xfrm>
          <a:prstGeom prst="rect">
            <a:avLst/>
          </a:prstGeom>
          <a:noFill/>
        </p:spPr>
        <p:txBody>
          <a:bodyPr>
            <a:noAutofit/>
          </a:bodyPr>
          <a:lstStyle>
            <a:lvl1pPr marL="274320" algn="ctr">
              <a:lnSpc>
                <a:spcPct val="100000"/>
              </a:lnSpc>
              <a:spcBef>
                <a:spcPts val="2500"/>
              </a:spcBef>
              <a:defRPr sz="3600" b="0">
                <a:solidFill>
                  <a:schemeClr val="tx1"/>
                </a:solidFill>
                <a:latin typeface="Helvetica" panose="020B0604020202020204" pitchFamily="34" charset="0"/>
                <a:cs typeface="Helvetica" panose="020B0604020202020204" pitchFamily="34" charset="0"/>
              </a:defRPr>
            </a:lvl1pPr>
          </a:lstStyle>
          <a:p>
            <a:r>
              <a:rPr lang="en-US" dirty="0"/>
              <a:t>Click to edit Master title style</a:t>
            </a:r>
          </a:p>
        </p:txBody>
      </p:sp>
      <p:sp>
        <p:nvSpPr>
          <p:cNvPr id="4" name="Content Placeholder 2">
            <a:extLst>
              <a:ext uri="{FF2B5EF4-FFF2-40B4-BE49-F238E27FC236}">
                <a16:creationId xmlns:a16="http://schemas.microsoft.com/office/drawing/2014/main" id="{68978DA0-41BF-B60B-431E-237BD228D02F}"/>
              </a:ext>
            </a:extLst>
          </p:cNvPr>
          <p:cNvSpPr>
            <a:spLocks noGrp="1"/>
          </p:cNvSpPr>
          <p:nvPr>
            <p:ph idx="13" hasCustomPrompt="1"/>
          </p:nvPr>
        </p:nvSpPr>
        <p:spPr>
          <a:xfrm>
            <a:off x="382074" y="785004"/>
            <a:ext cx="5633413" cy="5046453"/>
          </a:xfrm>
        </p:spPr>
        <p:txBody>
          <a:bodyPr>
            <a:normAutofit/>
          </a:bodyPr>
          <a:lstStyle>
            <a:lvl1pPr marL="168275" indent="-168275">
              <a:buFont typeface="Arial" panose="020B0604020202020204" pitchFamily="34" charset="0"/>
              <a:buChar char="•"/>
              <a:defRPr sz="2800"/>
            </a:lvl1pPr>
            <a:lvl2pPr marL="346075" indent="-177800">
              <a:defRPr sz="2400"/>
            </a:lvl2pPr>
            <a:lvl3pPr marL="568325" indent="-168275">
              <a:defRPr sz="2000"/>
            </a:lvl3pPr>
            <a:lvl4pPr marL="746125" indent="-177800">
              <a:defRPr sz="1800"/>
            </a:lvl4pPr>
            <a:lvl5pPr marL="914400" indent="-168275">
              <a:defRPr sz="1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3">
            <a:extLst>
              <a:ext uri="{FF2B5EF4-FFF2-40B4-BE49-F238E27FC236}">
                <a16:creationId xmlns:a16="http://schemas.microsoft.com/office/drawing/2014/main" id="{34750A2E-7CA7-6E8A-FC39-525E6B679849}"/>
              </a:ext>
            </a:extLst>
          </p:cNvPr>
          <p:cNvSpPr>
            <a:spLocks noGrp="1"/>
          </p:cNvSpPr>
          <p:nvPr>
            <p:ph type="dt" sz="half" idx="10"/>
          </p:nvPr>
        </p:nvSpPr>
        <p:spPr>
          <a:xfrm>
            <a:off x="8179594" y="6230462"/>
            <a:ext cx="2743200" cy="366712"/>
          </a:xfrm>
        </p:spPr>
        <p:txBody>
          <a:bodyPr/>
          <a:lstStyle>
            <a:lvl1pPr algn="r">
              <a:defRPr sz="1200">
                <a:solidFill>
                  <a:schemeClr val="bg1"/>
                </a:solidFill>
              </a:defRPr>
            </a:lvl1pPr>
          </a:lstStyle>
          <a:p>
            <a:pPr>
              <a:defRPr/>
            </a:pPr>
            <a:fld id="{E3EC5E23-45B7-704F-BE45-CADC7CCD9036}" type="datetime2">
              <a:rPr lang="en-US" smtClean="0"/>
              <a:pPr>
                <a:defRPr/>
              </a:pPr>
              <a:t>Thursday, March 6, 2025</a:t>
            </a:fld>
            <a:endParaRPr lang="en-US" dirty="0"/>
          </a:p>
        </p:txBody>
      </p:sp>
      <p:sp>
        <p:nvSpPr>
          <p:cNvPr id="8" name="Slide Number Placeholder 5">
            <a:extLst>
              <a:ext uri="{FF2B5EF4-FFF2-40B4-BE49-F238E27FC236}">
                <a16:creationId xmlns:a16="http://schemas.microsoft.com/office/drawing/2014/main" id="{A9F0541F-A290-5A38-B528-467F7DA10747}"/>
              </a:ext>
            </a:extLst>
          </p:cNvPr>
          <p:cNvSpPr>
            <a:spLocks noGrp="1"/>
          </p:cNvSpPr>
          <p:nvPr>
            <p:ph type="sldNum" sz="quarter" idx="11"/>
          </p:nvPr>
        </p:nvSpPr>
        <p:spPr>
          <a:xfrm>
            <a:off x="11094720" y="6241097"/>
            <a:ext cx="522288" cy="365125"/>
          </a:xfrm>
          <a:prstGeom prst="rect">
            <a:avLst/>
          </a:prstGeom>
        </p:spPr>
        <p:txBody>
          <a:bodyPr/>
          <a:lstStyle>
            <a:lvl1pPr algn="ctr">
              <a:defRPr sz="1400" baseline="0">
                <a:solidFill>
                  <a:schemeClr val="bg1"/>
                </a:solidFill>
              </a:defRPr>
            </a:lvl1pPr>
          </a:lstStyle>
          <a:p>
            <a:pPr>
              <a:defRPr/>
            </a:pPr>
            <a:fld id="{DC52D624-4A89-1444-9783-D08DF978A0AB}" type="slidenum">
              <a:rPr lang="en-US" smtClean="0"/>
              <a:pPr>
                <a:defRPr/>
              </a:pPr>
              <a:t>‹#›</a:t>
            </a:fld>
            <a:endParaRPr lang="en-US" dirty="0"/>
          </a:p>
        </p:txBody>
      </p:sp>
      <p:sp>
        <p:nvSpPr>
          <p:cNvPr id="9" name="Footer Placeholder 3">
            <a:extLst>
              <a:ext uri="{FF2B5EF4-FFF2-40B4-BE49-F238E27FC236}">
                <a16:creationId xmlns:a16="http://schemas.microsoft.com/office/drawing/2014/main" id="{E737F9DC-3CEB-8224-A88D-861854F296AD}"/>
              </a:ext>
            </a:extLst>
          </p:cNvPr>
          <p:cNvSpPr>
            <a:spLocks noGrp="1"/>
          </p:cNvSpPr>
          <p:nvPr>
            <p:ph type="ftr" sz="quarter" idx="12"/>
          </p:nvPr>
        </p:nvSpPr>
        <p:spPr>
          <a:xfrm>
            <a:off x="1948815" y="6224905"/>
            <a:ext cx="4056063" cy="365125"/>
          </a:xfrm>
        </p:spPr>
        <p:txBody>
          <a:bodyPr/>
          <a:lstStyle>
            <a:lvl1pPr>
              <a:defRPr>
                <a:solidFill>
                  <a:schemeClr val="tx1"/>
                </a:solidFill>
              </a:defRPr>
            </a:lvl1pPr>
          </a:lstStyle>
          <a:p>
            <a:pPr>
              <a:defRPr/>
            </a:pPr>
            <a:endParaRPr lang="en-US" dirty="0"/>
          </a:p>
        </p:txBody>
      </p:sp>
    </p:spTree>
    <p:extLst>
      <p:ext uri="{BB962C8B-B14F-4D97-AF65-F5344CB8AC3E}">
        <p14:creationId xmlns:p14="http://schemas.microsoft.com/office/powerpoint/2010/main" val="26127025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panel_code">
    <p:spTree>
      <p:nvGrpSpPr>
        <p:cNvPr id="1" name=""/>
        <p:cNvGrpSpPr/>
        <p:nvPr/>
      </p:nvGrpSpPr>
      <p:grpSpPr>
        <a:xfrm>
          <a:off x="0" y="0"/>
          <a:ext cx="0" cy="0"/>
          <a:chOff x="0" y="0"/>
          <a:chExt cx="0" cy="0"/>
        </a:xfrm>
      </p:grpSpPr>
      <p:sp>
        <p:nvSpPr>
          <p:cNvPr id="3" name="Content Placeholder 2"/>
          <p:cNvSpPr>
            <a:spLocks noGrp="1"/>
          </p:cNvSpPr>
          <p:nvPr>
            <p:ph idx="1"/>
          </p:nvPr>
        </p:nvSpPr>
        <p:spPr>
          <a:xfrm>
            <a:off x="6176512" y="785004"/>
            <a:ext cx="5633413" cy="5046453"/>
          </a:xfrm>
        </p:spPr>
        <p:txBody>
          <a:bodyPr>
            <a:normAutofit/>
          </a:bodyPr>
          <a:lstStyle>
            <a:lvl1pPr marL="0" indent="0">
              <a:lnSpc>
                <a:spcPct val="100000"/>
              </a:lnSpc>
              <a:spcBef>
                <a:spcPts val="0"/>
              </a:spcBef>
              <a:spcAft>
                <a:spcPts val="0"/>
              </a:spcAft>
              <a:buFont typeface="Arial" panose="020B0604020202020204" pitchFamily="34" charset="0"/>
              <a:buNone/>
              <a:tabLst>
                <a:tab pos="461963" algn="l"/>
              </a:tabLst>
              <a:defRPr sz="1600">
                <a:latin typeface="Consolas" panose="020B0609020204030204" pitchFamily="49" charset="0"/>
              </a:defRPr>
            </a:lvl1pPr>
            <a:lvl2pPr marL="346075" indent="-177800">
              <a:defRPr sz="2400"/>
            </a:lvl2pPr>
            <a:lvl3pPr marL="514350" indent="-168275">
              <a:defRPr sz="2000"/>
            </a:lvl3pPr>
            <a:lvl4pPr marL="684213" indent="-169863">
              <a:defRPr sz="1800"/>
            </a:lvl4pPr>
            <a:lvl5pPr marL="860425" indent="-176213">
              <a:defRPr sz="1800"/>
            </a:lvl5pPr>
          </a:lstStyle>
          <a:p>
            <a:pPr lvl="0"/>
            <a:endParaRPr lang="en-US" dirty="0"/>
          </a:p>
        </p:txBody>
      </p:sp>
      <p:sp>
        <p:nvSpPr>
          <p:cNvPr id="2" name="Title 1"/>
          <p:cNvSpPr>
            <a:spLocks noGrp="1"/>
          </p:cNvSpPr>
          <p:nvPr>
            <p:ph type="title"/>
          </p:nvPr>
        </p:nvSpPr>
        <p:spPr>
          <a:xfrm>
            <a:off x="0" y="0"/>
            <a:ext cx="12192000" cy="696277"/>
          </a:xfrm>
          <a:prstGeom prst="rect">
            <a:avLst/>
          </a:prstGeom>
          <a:noFill/>
        </p:spPr>
        <p:txBody>
          <a:bodyPr>
            <a:noAutofit/>
          </a:bodyPr>
          <a:lstStyle>
            <a:lvl1pPr marL="274320" algn="ctr">
              <a:lnSpc>
                <a:spcPct val="100000"/>
              </a:lnSpc>
              <a:spcBef>
                <a:spcPts val="2500"/>
              </a:spcBef>
              <a:defRPr sz="3600" b="0">
                <a:solidFill>
                  <a:schemeClr val="tx1"/>
                </a:solidFill>
                <a:latin typeface="Helvetica" panose="020B0604020202020204" pitchFamily="34" charset="0"/>
                <a:cs typeface="Helvetica" panose="020B0604020202020204" pitchFamily="34" charset="0"/>
              </a:defRPr>
            </a:lvl1pPr>
          </a:lstStyle>
          <a:p>
            <a:r>
              <a:rPr lang="en-US" dirty="0"/>
              <a:t>Click to edit Master title style</a:t>
            </a:r>
          </a:p>
        </p:txBody>
      </p:sp>
      <p:sp>
        <p:nvSpPr>
          <p:cNvPr id="4" name="Content Placeholder 2">
            <a:extLst>
              <a:ext uri="{FF2B5EF4-FFF2-40B4-BE49-F238E27FC236}">
                <a16:creationId xmlns:a16="http://schemas.microsoft.com/office/drawing/2014/main" id="{68978DA0-41BF-B60B-431E-237BD228D02F}"/>
              </a:ext>
            </a:extLst>
          </p:cNvPr>
          <p:cNvSpPr>
            <a:spLocks noGrp="1"/>
          </p:cNvSpPr>
          <p:nvPr>
            <p:ph idx="13" hasCustomPrompt="1"/>
          </p:nvPr>
        </p:nvSpPr>
        <p:spPr>
          <a:xfrm>
            <a:off x="382074" y="785004"/>
            <a:ext cx="5633413" cy="5046453"/>
          </a:xfrm>
        </p:spPr>
        <p:txBody>
          <a:bodyPr>
            <a:normAutofit/>
          </a:bodyPr>
          <a:lstStyle>
            <a:lvl1pPr marL="168275" indent="-168275">
              <a:buFont typeface="Arial" panose="020B0604020202020204" pitchFamily="34" charset="0"/>
              <a:buChar char="•"/>
              <a:defRPr sz="2800"/>
            </a:lvl1pPr>
            <a:lvl2pPr marL="346075" indent="-177800">
              <a:defRPr sz="2400"/>
            </a:lvl2pPr>
            <a:lvl3pPr marL="568325" indent="-168275">
              <a:defRPr sz="2000"/>
            </a:lvl3pPr>
            <a:lvl4pPr marL="746125" indent="-177800">
              <a:defRPr sz="1800"/>
            </a:lvl4pPr>
            <a:lvl5pPr marL="914400" indent="-168275">
              <a:defRPr sz="1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3">
            <a:extLst>
              <a:ext uri="{FF2B5EF4-FFF2-40B4-BE49-F238E27FC236}">
                <a16:creationId xmlns:a16="http://schemas.microsoft.com/office/drawing/2014/main" id="{34750A2E-7CA7-6E8A-FC39-525E6B679849}"/>
              </a:ext>
            </a:extLst>
          </p:cNvPr>
          <p:cNvSpPr>
            <a:spLocks noGrp="1"/>
          </p:cNvSpPr>
          <p:nvPr>
            <p:ph type="dt" sz="half" idx="10"/>
          </p:nvPr>
        </p:nvSpPr>
        <p:spPr>
          <a:xfrm>
            <a:off x="8179594" y="6230462"/>
            <a:ext cx="2743200" cy="366712"/>
          </a:xfrm>
        </p:spPr>
        <p:txBody>
          <a:bodyPr/>
          <a:lstStyle>
            <a:lvl1pPr algn="r">
              <a:defRPr sz="1200">
                <a:solidFill>
                  <a:schemeClr val="bg1"/>
                </a:solidFill>
              </a:defRPr>
            </a:lvl1pPr>
          </a:lstStyle>
          <a:p>
            <a:pPr>
              <a:defRPr/>
            </a:pPr>
            <a:fld id="{E3EC5E23-45B7-704F-BE45-CADC7CCD9036}" type="datetime2">
              <a:rPr lang="en-US" smtClean="0"/>
              <a:pPr>
                <a:defRPr/>
              </a:pPr>
              <a:t>Thursday, March 6, 2025</a:t>
            </a:fld>
            <a:endParaRPr lang="en-US" dirty="0"/>
          </a:p>
        </p:txBody>
      </p:sp>
      <p:sp>
        <p:nvSpPr>
          <p:cNvPr id="8" name="Slide Number Placeholder 5">
            <a:extLst>
              <a:ext uri="{FF2B5EF4-FFF2-40B4-BE49-F238E27FC236}">
                <a16:creationId xmlns:a16="http://schemas.microsoft.com/office/drawing/2014/main" id="{A9F0541F-A290-5A38-B528-467F7DA10747}"/>
              </a:ext>
            </a:extLst>
          </p:cNvPr>
          <p:cNvSpPr>
            <a:spLocks noGrp="1"/>
          </p:cNvSpPr>
          <p:nvPr>
            <p:ph type="sldNum" sz="quarter" idx="11"/>
          </p:nvPr>
        </p:nvSpPr>
        <p:spPr>
          <a:xfrm>
            <a:off x="11094720" y="6241097"/>
            <a:ext cx="522288" cy="365125"/>
          </a:xfrm>
          <a:prstGeom prst="rect">
            <a:avLst/>
          </a:prstGeom>
        </p:spPr>
        <p:txBody>
          <a:bodyPr/>
          <a:lstStyle>
            <a:lvl1pPr algn="ctr">
              <a:defRPr sz="1400" baseline="0">
                <a:solidFill>
                  <a:schemeClr val="bg1"/>
                </a:solidFill>
              </a:defRPr>
            </a:lvl1pPr>
          </a:lstStyle>
          <a:p>
            <a:pPr>
              <a:defRPr/>
            </a:pPr>
            <a:fld id="{DC52D624-4A89-1444-9783-D08DF978A0AB}" type="slidenum">
              <a:rPr lang="en-US" smtClean="0"/>
              <a:pPr>
                <a:defRPr/>
              </a:pPr>
              <a:t>‹#›</a:t>
            </a:fld>
            <a:endParaRPr lang="en-US" dirty="0"/>
          </a:p>
        </p:txBody>
      </p:sp>
      <p:sp>
        <p:nvSpPr>
          <p:cNvPr id="9" name="Footer Placeholder 3">
            <a:extLst>
              <a:ext uri="{FF2B5EF4-FFF2-40B4-BE49-F238E27FC236}">
                <a16:creationId xmlns:a16="http://schemas.microsoft.com/office/drawing/2014/main" id="{E737F9DC-3CEB-8224-A88D-861854F296AD}"/>
              </a:ext>
            </a:extLst>
          </p:cNvPr>
          <p:cNvSpPr>
            <a:spLocks noGrp="1"/>
          </p:cNvSpPr>
          <p:nvPr>
            <p:ph type="ftr" sz="quarter" idx="12"/>
          </p:nvPr>
        </p:nvSpPr>
        <p:spPr>
          <a:xfrm>
            <a:off x="1948815" y="6224905"/>
            <a:ext cx="4056063" cy="365125"/>
          </a:xfrm>
        </p:spPr>
        <p:txBody>
          <a:bodyPr/>
          <a:lstStyle>
            <a:lvl1pPr>
              <a:defRPr>
                <a:solidFill>
                  <a:schemeClr val="tx1"/>
                </a:solidFill>
              </a:defRPr>
            </a:lvl1pPr>
          </a:lstStyle>
          <a:p>
            <a:pPr>
              <a:defRPr/>
            </a:pPr>
            <a:endParaRPr lang="en-US" dirty="0"/>
          </a:p>
        </p:txBody>
      </p:sp>
    </p:spTree>
    <p:extLst>
      <p:ext uri="{BB962C8B-B14F-4D97-AF65-F5344CB8AC3E}">
        <p14:creationId xmlns:p14="http://schemas.microsoft.com/office/powerpoint/2010/main" val="4484269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code_code">
    <p:spTree>
      <p:nvGrpSpPr>
        <p:cNvPr id="1" name=""/>
        <p:cNvGrpSpPr/>
        <p:nvPr/>
      </p:nvGrpSpPr>
      <p:grpSpPr>
        <a:xfrm>
          <a:off x="0" y="0"/>
          <a:ext cx="0" cy="0"/>
          <a:chOff x="0" y="0"/>
          <a:chExt cx="0" cy="0"/>
        </a:xfrm>
      </p:grpSpPr>
      <p:sp>
        <p:nvSpPr>
          <p:cNvPr id="3" name="Content Placeholder 2"/>
          <p:cNvSpPr>
            <a:spLocks noGrp="1"/>
          </p:cNvSpPr>
          <p:nvPr>
            <p:ph idx="1"/>
          </p:nvPr>
        </p:nvSpPr>
        <p:spPr>
          <a:xfrm>
            <a:off x="6176512" y="785004"/>
            <a:ext cx="5633413" cy="5046453"/>
          </a:xfrm>
        </p:spPr>
        <p:txBody>
          <a:bodyPr>
            <a:normAutofit/>
          </a:bodyPr>
          <a:lstStyle>
            <a:lvl1pPr marL="0" indent="0">
              <a:lnSpc>
                <a:spcPct val="100000"/>
              </a:lnSpc>
              <a:spcBef>
                <a:spcPts val="0"/>
              </a:spcBef>
              <a:spcAft>
                <a:spcPts val="0"/>
              </a:spcAft>
              <a:buFont typeface="Arial" panose="020B0604020202020204" pitchFamily="34" charset="0"/>
              <a:buNone/>
              <a:tabLst>
                <a:tab pos="461963" algn="l"/>
              </a:tabLst>
              <a:defRPr sz="1600">
                <a:latin typeface="Consolas" panose="020B0609020204030204" pitchFamily="49" charset="0"/>
              </a:defRPr>
            </a:lvl1pPr>
            <a:lvl2pPr marL="346075" indent="-177800">
              <a:defRPr sz="2400"/>
            </a:lvl2pPr>
            <a:lvl3pPr marL="514350" indent="-168275">
              <a:defRPr sz="2000"/>
            </a:lvl3pPr>
            <a:lvl4pPr marL="684213" indent="-169863">
              <a:defRPr sz="1800"/>
            </a:lvl4pPr>
            <a:lvl5pPr marL="860425" indent="-176213">
              <a:defRPr sz="1800"/>
            </a:lvl5pPr>
          </a:lstStyle>
          <a:p>
            <a:pPr lvl="0"/>
            <a:endParaRPr lang="en-US" dirty="0"/>
          </a:p>
        </p:txBody>
      </p:sp>
      <p:sp>
        <p:nvSpPr>
          <p:cNvPr id="2" name="Title 1"/>
          <p:cNvSpPr>
            <a:spLocks noGrp="1"/>
          </p:cNvSpPr>
          <p:nvPr>
            <p:ph type="title"/>
          </p:nvPr>
        </p:nvSpPr>
        <p:spPr>
          <a:xfrm>
            <a:off x="0" y="0"/>
            <a:ext cx="12192000" cy="696277"/>
          </a:xfrm>
          <a:prstGeom prst="rect">
            <a:avLst/>
          </a:prstGeom>
          <a:noFill/>
        </p:spPr>
        <p:txBody>
          <a:bodyPr>
            <a:noAutofit/>
          </a:bodyPr>
          <a:lstStyle>
            <a:lvl1pPr marL="274320" algn="ctr">
              <a:lnSpc>
                <a:spcPct val="100000"/>
              </a:lnSpc>
              <a:spcBef>
                <a:spcPts val="2500"/>
              </a:spcBef>
              <a:defRPr sz="3600" b="0">
                <a:solidFill>
                  <a:schemeClr val="tx1"/>
                </a:solidFill>
                <a:latin typeface="Helvetica" panose="020B0604020202020204" pitchFamily="34" charset="0"/>
                <a:cs typeface="Helvetica" panose="020B0604020202020204" pitchFamily="34" charset="0"/>
              </a:defRPr>
            </a:lvl1pPr>
          </a:lstStyle>
          <a:p>
            <a:r>
              <a:rPr lang="en-US" dirty="0"/>
              <a:t>Click to edit Master title style</a:t>
            </a:r>
          </a:p>
        </p:txBody>
      </p:sp>
      <p:sp>
        <p:nvSpPr>
          <p:cNvPr id="5" name="Date Placeholder 3">
            <a:extLst>
              <a:ext uri="{FF2B5EF4-FFF2-40B4-BE49-F238E27FC236}">
                <a16:creationId xmlns:a16="http://schemas.microsoft.com/office/drawing/2014/main" id="{34750A2E-7CA7-6E8A-FC39-525E6B679849}"/>
              </a:ext>
            </a:extLst>
          </p:cNvPr>
          <p:cNvSpPr>
            <a:spLocks noGrp="1"/>
          </p:cNvSpPr>
          <p:nvPr>
            <p:ph type="dt" sz="half" idx="10"/>
          </p:nvPr>
        </p:nvSpPr>
        <p:spPr>
          <a:xfrm>
            <a:off x="8179594" y="6230462"/>
            <a:ext cx="2743200" cy="366712"/>
          </a:xfrm>
        </p:spPr>
        <p:txBody>
          <a:bodyPr/>
          <a:lstStyle>
            <a:lvl1pPr algn="r">
              <a:defRPr sz="1200">
                <a:solidFill>
                  <a:schemeClr val="bg1"/>
                </a:solidFill>
              </a:defRPr>
            </a:lvl1pPr>
          </a:lstStyle>
          <a:p>
            <a:pPr>
              <a:defRPr/>
            </a:pPr>
            <a:fld id="{E3EC5E23-45B7-704F-BE45-CADC7CCD9036}" type="datetime2">
              <a:rPr lang="en-US" smtClean="0"/>
              <a:pPr>
                <a:defRPr/>
              </a:pPr>
              <a:t>Thursday, March 6, 2025</a:t>
            </a:fld>
            <a:endParaRPr lang="en-US" dirty="0"/>
          </a:p>
        </p:txBody>
      </p:sp>
      <p:sp>
        <p:nvSpPr>
          <p:cNvPr id="8" name="Slide Number Placeholder 5">
            <a:extLst>
              <a:ext uri="{FF2B5EF4-FFF2-40B4-BE49-F238E27FC236}">
                <a16:creationId xmlns:a16="http://schemas.microsoft.com/office/drawing/2014/main" id="{A9F0541F-A290-5A38-B528-467F7DA10747}"/>
              </a:ext>
            </a:extLst>
          </p:cNvPr>
          <p:cNvSpPr>
            <a:spLocks noGrp="1"/>
          </p:cNvSpPr>
          <p:nvPr>
            <p:ph type="sldNum" sz="quarter" idx="11"/>
          </p:nvPr>
        </p:nvSpPr>
        <p:spPr>
          <a:xfrm>
            <a:off x="11094720" y="6241097"/>
            <a:ext cx="522288" cy="365125"/>
          </a:xfrm>
          <a:prstGeom prst="rect">
            <a:avLst/>
          </a:prstGeom>
        </p:spPr>
        <p:txBody>
          <a:bodyPr/>
          <a:lstStyle>
            <a:lvl1pPr algn="ctr">
              <a:defRPr sz="1400" baseline="0">
                <a:solidFill>
                  <a:schemeClr val="bg1"/>
                </a:solidFill>
              </a:defRPr>
            </a:lvl1pPr>
          </a:lstStyle>
          <a:p>
            <a:pPr>
              <a:defRPr/>
            </a:pPr>
            <a:fld id="{DC52D624-4A89-1444-9783-D08DF978A0AB}" type="slidenum">
              <a:rPr lang="en-US" smtClean="0"/>
              <a:pPr>
                <a:defRPr/>
              </a:pPr>
              <a:t>‹#›</a:t>
            </a:fld>
            <a:endParaRPr lang="en-US" dirty="0"/>
          </a:p>
        </p:txBody>
      </p:sp>
      <p:sp>
        <p:nvSpPr>
          <p:cNvPr id="9" name="Footer Placeholder 3">
            <a:extLst>
              <a:ext uri="{FF2B5EF4-FFF2-40B4-BE49-F238E27FC236}">
                <a16:creationId xmlns:a16="http://schemas.microsoft.com/office/drawing/2014/main" id="{E737F9DC-3CEB-8224-A88D-861854F296AD}"/>
              </a:ext>
            </a:extLst>
          </p:cNvPr>
          <p:cNvSpPr>
            <a:spLocks noGrp="1"/>
          </p:cNvSpPr>
          <p:nvPr>
            <p:ph type="ftr" sz="quarter" idx="12"/>
          </p:nvPr>
        </p:nvSpPr>
        <p:spPr>
          <a:xfrm>
            <a:off x="1948815" y="6224905"/>
            <a:ext cx="4056063" cy="365125"/>
          </a:xfrm>
        </p:spPr>
        <p:txBody>
          <a:bodyPr/>
          <a:lstStyle>
            <a:lvl1pPr>
              <a:defRPr>
                <a:solidFill>
                  <a:schemeClr val="tx1"/>
                </a:solidFill>
              </a:defRPr>
            </a:lvl1pPr>
          </a:lstStyle>
          <a:p>
            <a:pPr>
              <a:defRPr/>
            </a:pPr>
            <a:endParaRPr lang="en-US" dirty="0"/>
          </a:p>
        </p:txBody>
      </p:sp>
      <p:sp>
        <p:nvSpPr>
          <p:cNvPr id="6" name="Content Placeholder 2">
            <a:extLst>
              <a:ext uri="{FF2B5EF4-FFF2-40B4-BE49-F238E27FC236}">
                <a16:creationId xmlns:a16="http://schemas.microsoft.com/office/drawing/2014/main" id="{B2EE6615-D290-E9BC-9914-66C981C3A5BF}"/>
              </a:ext>
            </a:extLst>
          </p:cNvPr>
          <p:cNvSpPr>
            <a:spLocks noGrp="1"/>
          </p:cNvSpPr>
          <p:nvPr>
            <p:ph idx="14"/>
          </p:nvPr>
        </p:nvSpPr>
        <p:spPr>
          <a:xfrm>
            <a:off x="369276" y="785004"/>
            <a:ext cx="5633413" cy="5046453"/>
          </a:xfrm>
        </p:spPr>
        <p:txBody>
          <a:bodyPr>
            <a:normAutofit/>
          </a:bodyPr>
          <a:lstStyle>
            <a:lvl1pPr marL="0" indent="0">
              <a:lnSpc>
                <a:spcPct val="100000"/>
              </a:lnSpc>
              <a:spcBef>
                <a:spcPts val="0"/>
              </a:spcBef>
              <a:spcAft>
                <a:spcPts val="0"/>
              </a:spcAft>
              <a:buFont typeface="Arial" panose="020B0604020202020204" pitchFamily="34" charset="0"/>
              <a:buNone/>
              <a:tabLst>
                <a:tab pos="461963" algn="l"/>
              </a:tabLst>
              <a:defRPr sz="1600">
                <a:latin typeface="Consolas" panose="020B0609020204030204" pitchFamily="49" charset="0"/>
              </a:defRPr>
            </a:lvl1pPr>
            <a:lvl2pPr marL="346075" indent="-177800">
              <a:defRPr sz="2400"/>
            </a:lvl2pPr>
            <a:lvl3pPr marL="514350" indent="-168275">
              <a:defRPr sz="2000"/>
            </a:lvl3pPr>
            <a:lvl4pPr marL="684213" indent="-169863">
              <a:defRPr sz="1800"/>
            </a:lvl4pPr>
            <a:lvl5pPr marL="860425" indent="-176213">
              <a:defRPr sz="1800"/>
            </a:lvl5pPr>
          </a:lstStyle>
          <a:p>
            <a:pPr lvl="0"/>
            <a:endParaRPr lang="en-US" dirty="0"/>
          </a:p>
        </p:txBody>
      </p:sp>
    </p:spTree>
    <p:extLst>
      <p:ext uri="{BB962C8B-B14F-4D97-AF65-F5344CB8AC3E}">
        <p14:creationId xmlns:p14="http://schemas.microsoft.com/office/powerpoint/2010/main" val="880155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code_panel">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96277"/>
          </a:xfrm>
          <a:prstGeom prst="rect">
            <a:avLst/>
          </a:prstGeom>
          <a:noFill/>
        </p:spPr>
        <p:txBody>
          <a:bodyPr>
            <a:noAutofit/>
          </a:bodyPr>
          <a:lstStyle>
            <a:lvl1pPr marL="274320" algn="ctr">
              <a:lnSpc>
                <a:spcPct val="100000"/>
              </a:lnSpc>
              <a:spcBef>
                <a:spcPts val="2500"/>
              </a:spcBef>
              <a:defRPr sz="3600" b="0">
                <a:solidFill>
                  <a:schemeClr val="tx1"/>
                </a:solidFill>
                <a:latin typeface="Helvetica" panose="020B0604020202020204" pitchFamily="34" charset="0"/>
                <a:cs typeface="Helvetica" panose="020B0604020202020204" pitchFamily="34" charset="0"/>
              </a:defRPr>
            </a:lvl1pPr>
          </a:lstStyle>
          <a:p>
            <a:r>
              <a:rPr lang="en-US" dirty="0"/>
              <a:t>Click to edit Master title style</a:t>
            </a:r>
          </a:p>
        </p:txBody>
      </p:sp>
      <p:sp>
        <p:nvSpPr>
          <p:cNvPr id="5" name="Date Placeholder 3">
            <a:extLst>
              <a:ext uri="{FF2B5EF4-FFF2-40B4-BE49-F238E27FC236}">
                <a16:creationId xmlns:a16="http://schemas.microsoft.com/office/drawing/2014/main" id="{34750A2E-7CA7-6E8A-FC39-525E6B679849}"/>
              </a:ext>
            </a:extLst>
          </p:cNvPr>
          <p:cNvSpPr>
            <a:spLocks noGrp="1"/>
          </p:cNvSpPr>
          <p:nvPr>
            <p:ph type="dt" sz="half" idx="10"/>
          </p:nvPr>
        </p:nvSpPr>
        <p:spPr>
          <a:xfrm>
            <a:off x="8179594" y="6230462"/>
            <a:ext cx="2743200" cy="366712"/>
          </a:xfrm>
        </p:spPr>
        <p:txBody>
          <a:bodyPr/>
          <a:lstStyle>
            <a:lvl1pPr algn="r">
              <a:defRPr sz="1200">
                <a:solidFill>
                  <a:schemeClr val="bg1"/>
                </a:solidFill>
              </a:defRPr>
            </a:lvl1pPr>
          </a:lstStyle>
          <a:p>
            <a:pPr>
              <a:defRPr/>
            </a:pPr>
            <a:fld id="{E3EC5E23-45B7-704F-BE45-CADC7CCD9036}" type="datetime2">
              <a:rPr lang="en-US" smtClean="0"/>
              <a:pPr>
                <a:defRPr/>
              </a:pPr>
              <a:t>Thursday, March 6, 2025</a:t>
            </a:fld>
            <a:endParaRPr lang="en-US" dirty="0"/>
          </a:p>
        </p:txBody>
      </p:sp>
      <p:sp>
        <p:nvSpPr>
          <p:cNvPr id="8" name="Slide Number Placeholder 5">
            <a:extLst>
              <a:ext uri="{FF2B5EF4-FFF2-40B4-BE49-F238E27FC236}">
                <a16:creationId xmlns:a16="http://schemas.microsoft.com/office/drawing/2014/main" id="{A9F0541F-A290-5A38-B528-467F7DA10747}"/>
              </a:ext>
            </a:extLst>
          </p:cNvPr>
          <p:cNvSpPr>
            <a:spLocks noGrp="1"/>
          </p:cNvSpPr>
          <p:nvPr>
            <p:ph type="sldNum" sz="quarter" idx="11"/>
          </p:nvPr>
        </p:nvSpPr>
        <p:spPr>
          <a:xfrm>
            <a:off x="11094720" y="6241097"/>
            <a:ext cx="522288" cy="365125"/>
          </a:xfrm>
          <a:prstGeom prst="rect">
            <a:avLst/>
          </a:prstGeom>
        </p:spPr>
        <p:txBody>
          <a:bodyPr/>
          <a:lstStyle>
            <a:lvl1pPr algn="ctr">
              <a:defRPr sz="1400" baseline="0">
                <a:solidFill>
                  <a:schemeClr val="bg1"/>
                </a:solidFill>
              </a:defRPr>
            </a:lvl1pPr>
          </a:lstStyle>
          <a:p>
            <a:pPr>
              <a:defRPr/>
            </a:pPr>
            <a:fld id="{DC52D624-4A89-1444-9783-D08DF978A0AB}" type="slidenum">
              <a:rPr lang="en-US" smtClean="0"/>
              <a:pPr>
                <a:defRPr/>
              </a:pPr>
              <a:t>‹#›</a:t>
            </a:fld>
            <a:endParaRPr lang="en-US" dirty="0"/>
          </a:p>
        </p:txBody>
      </p:sp>
      <p:sp>
        <p:nvSpPr>
          <p:cNvPr id="9" name="Footer Placeholder 3">
            <a:extLst>
              <a:ext uri="{FF2B5EF4-FFF2-40B4-BE49-F238E27FC236}">
                <a16:creationId xmlns:a16="http://schemas.microsoft.com/office/drawing/2014/main" id="{E737F9DC-3CEB-8224-A88D-861854F296AD}"/>
              </a:ext>
            </a:extLst>
          </p:cNvPr>
          <p:cNvSpPr>
            <a:spLocks noGrp="1"/>
          </p:cNvSpPr>
          <p:nvPr>
            <p:ph type="ftr" sz="quarter" idx="12"/>
          </p:nvPr>
        </p:nvSpPr>
        <p:spPr>
          <a:xfrm>
            <a:off x="1948815" y="6224905"/>
            <a:ext cx="4056063" cy="365125"/>
          </a:xfrm>
        </p:spPr>
        <p:txBody>
          <a:bodyPr/>
          <a:lstStyle>
            <a:lvl1pPr>
              <a:defRPr>
                <a:solidFill>
                  <a:schemeClr val="tx1"/>
                </a:solidFill>
              </a:defRPr>
            </a:lvl1pPr>
          </a:lstStyle>
          <a:p>
            <a:pPr>
              <a:defRPr/>
            </a:pPr>
            <a:endParaRPr lang="en-US" dirty="0"/>
          </a:p>
        </p:txBody>
      </p:sp>
      <p:sp>
        <p:nvSpPr>
          <p:cNvPr id="6" name="Content Placeholder 2">
            <a:extLst>
              <a:ext uri="{FF2B5EF4-FFF2-40B4-BE49-F238E27FC236}">
                <a16:creationId xmlns:a16="http://schemas.microsoft.com/office/drawing/2014/main" id="{B2EE6615-D290-E9BC-9914-66C981C3A5BF}"/>
              </a:ext>
            </a:extLst>
          </p:cNvPr>
          <p:cNvSpPr>
            <a:spLocks noGrp="1"/>
          </p:cNvSpPr>
          <p:nvPr>
            <p:ph idx="14"/>
          </p:nvPr>
        </p:nvSpPr>
        <p:spPr>
          <a:xfrm>
            <a:off x="369276" y="785004"/>
            <a:ext cx="5633413" cy="5046453"/>
          </a:xfrm>
        </p:spPr>
        <p:txBody>
          <a:bodyPr>
            <a:normAutofit/>
          </a:bodyPr>
          <a:lstStyle>
            <a:lvl1pPr marL="0" indent="0">
              <a:lnSpc>
                <a:spcPct val="100000"/>
              </a:lnSpc>
              <a:spcBef>
                <a:spcPts val="0"/>
              </a:spcBef>
              <a:spcAft>
                <a:spcPts val="0"/>
              </a:spcAft>
              <a:buFont typeface="Arial" panose="020B0604020202020204" pitchFamily="34" charset="0"/>
              <a:buNone/>
              <a:tabLst>
                <a:tab pos="461963" algn="l"/>
              </a:tabLst>
              <a:defRPr sz="1600">
                <a:latin typeface="Consolas" panose="020B0609020204030204" pitchFamily="49" charset="0"/>
              </a:defRPr>
            </a:lvl1pPr>
            <a:lvl2pPr marL="346075" indent="-177800">
              <a:defRPr sz="2400"/>
            </a:lvl2pPr>
            <a:lvl3pPr marL="514350" indent="-168275">
              <a:defRPr sz="2000"/>
            </a:lvl3pPr>
            <a:lvl4pPr marL="684213" indent="-169863">
              <a:defRPr sz="1800"/>
            </a:lvl4pPr>
            <a:lvl5pPr marL="860425" indent="-176213">
              <a:defRPr sz="1800"/>
            </a:lvl5pPr>
          </a:lstStyle>
          <a:p>
            <a:pPr lvl="0"/>
            <a:endParaRPr lang="en-US" dirty="0"/>
          </a:p>
        </p:txBody>
      </p:sp>
      <p:sp>
        <p:nvSpPr>
          <p:cNvPr id="4" name="Content Placeholder 2">
            <a:extLst>
              <a:ext uri="{FF2B5EF4-FFF2-40B4-BE49-F238E27FC236}">
                <a16:creationId xmlns:a16="http://schemas.microsoft.com/office/drawing/2014/main" id="{E2574AB0-E2E4-D353-5E8A-27776DD37E4D}"/>
              </a:ext>
            </a:extLst>
          </p:cNvPr>
          <p:cNvSpPr>
            <a:spLocks noGrp="1"/>
          </p:cNvSpPr>
          <p:nvPr>
            <p:ph idx="13" hasCustomPrompt="1"/>
          </p:nvPr>
        </p:nvSpPr>
        <p:spPr>
          <a:xfrm>
            <a:off x="6176381" y="785004"/>
            <a:ext cx="5633413" cy="5046453"/>
          </a:xfrm>
        </p:spPr>
        <p:txBody>
          <a:bodyPr>
            <a:normAutofit/>
          </a:bodyPr>
          <a:lstStyle>
            <a:lvl1pPr marL="168275" indent="-168275">
              <a:buFont typeface="Arial" panose="020B0604020202020204" pitchFamily="34" charset="0"/>
              <a:buChar char="•"/>
              <a:defRPr sz="2800"/>
            </a:lvl1pPr>
            <a:lvl2pPr marL="346075" indent="-177800">
              <a:defRPr sz="2400"/>
            </a:lvl2pPr>
            <a:lvl3pPr marL="568325" indent="-168275">
              <a:defRPr sz="2000"/>
            </a:lvl3pPr>
            <a:lvl4pPr marL="746125" indent="-177800">
              <a:defRPr sz="1800"/>
            </a:lvl4pPr>
            <a:lvl5pPr marL="914400" indent="-168275">
              <a:defRPr sz="1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547170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8"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998D0D97-B071-C148-9036-86499577D320}"/>
              </a:ext>
            </a:extLst>
          </p:cNvPr>
          <p:cNvSpPr>
            <a:spLocks noGrp="1"/>
          </p:cNvSpPr>
          <p:nvPr>
            <p:ph type="ftr" sz="quarter" idx="3"/>
          </p:nvPr>
        </p:nvSpPr>
        <p:spPr>
          <a:xfrm>
            <a:off x="1948815" y="6224905"/>
            <a:ext cx="4056063" cy="365125"/>
          </a:xfrm>
          <a:prstGeom prst="rect">
            <a:avLst/>
          </a:prstGeom>
        </p:spPr>
        <p:txBody>
          <a:bodyPr vert="horz" lIns="91440" tIns="45720" rIns="91440" bIns="45720" rtlCol="0" anchor="ctr"/>
          <a:lstStyle>
            <a:lvl1pPr algn="l" defTabSz="914377" eaLnBrk="1" fontAlgn="auto" hangingPunct="1">
              <a:spcBef>
                <a:spcPts val="0"/>
              </a:spcBef>
              <a:spcAft>
                <a:spcPts val="0"/>
              </a:spcAft>
              <a:defRPr sz="1400" cap="all" baseline="0">
                <a:solidFill>
                  <a:srgbClr val="FFFFFF"/>
                </a:solidFill>
                <a:latin typeface="+mn-lt"/>
              </a:defRPr>
            </a:lvl1pPr>
          </a:lstStyle>
          <a:p>
            <a:pPr>
              <a:defRPr/>
            </a:pPr>
            <a:endParaRPr lang="en-US" dirty="0"/>
          </a:p>
        </p:txBody>
      </p:sp>
      <p:sp>
        <p:nvSpPr>
          <p:cNvPr id="1027" name="Title Placeholder 1">
            <a:extLst>
              <a:ext uri="{FF2B5EF4-FFF2-40B4-BE49-F238E27FC236}">
                <a16:creationId xmlns:a16="http://schemas.microsoft.com/office/drawing/2014/main" id="{193AF7C1-9145-5745-AFDF-868B12D2579C}"/>
              </a:ext>
            </a:extLst>
          </p:cNvPr>
          <p:cNvSpPr>
            <a:spLocks noGrp="1" noChangeArrowheads="1"/>
          </p:cNvSpPr>
          <p:nvPr>
            <p:ph type="title"/>
          </p:nvPr>
        </p:nvSpPr>
        <p:spPr bwMode="auto">
          <a:xfrm>
            <a:off x="0" y="468630"/>
            <a:ext cx="9128125" cy="753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dirty="0"/>
              <a:t>Click to edit Master title style</a:t>
            </a:r>
          </a:p>
        </p:txBody>
      </p:sp>
      <p:sp>
        <p:nvSpPr>
          <p:cNvPr id="1028" name="Text Placeholder 2">
            <a:extLst>
              <a:ext uri="{FF2B5EF4-FFF2-40B4-BE49-F238E27FC236}">
                <a16:creationId xmlns:a16="http://schemas.microsoft.com/office/drawing/2014/main" id="{DE585573-8857-2147-AFDA-C608CDBBFC0E}"/>
              </a:ext>
            </a:extLst>
          </p:cNvPr>
          <p:cNvSpPr>
            <a:spLocks noGrp="1" noChangeArrowheads="1"/>
          </p:cNvSpPr>
          <p:nvPr>
            <p:ph type="body" idx="1"/>
          </p:nvPr>
        </p:nvSpPr>
        <p:spPr bwMode="auto">
          <a:xfrm>
            <a:off x="838200" y="1825625"/>
            <a:ext cx="9128125" cy="3969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4" name="Date Placeholder 3">
            <a:extLst>
              <a:ext uri="{FF2B5EF4-FFF2-40B4-BE49-F238E27FC236}">
                <a16:creationId xmlns:a16="http://schemas.microsoft.com/office/drawing/2014/main" id="{BBCD7868-2810-E844-B83F-968AD4C89795}"/>
              </a:ext>
            </a:extLst>
          </p:cNvPr>
          <p:cNvSpPr>
            <a:spLocks noGrp="1"/>
          </p:cNvSpPr>
          <p:nvPr>
            <p:ph type="dt" sz="half" idx="2"/>
          </p:nvPr>
        </p:nvSpPr>
        <p:spPr>
          <a:xfrm>
            <a:off x="8179594" y="6230462"/>
            <a:ext cx="2743200" cy="366712"/>
          </a:xfrm>
          <a:prstGeom prst="rect">
            <a:avLst/>
          </a:prstGeom>
        </p:spPr>
        <p:txBody>
          <a:bodyPr vert="horz" lIns="91440" tIns="45720" rIns="91440" bIns="45720" rtlCol="0" anchor="ctr"/>
          <a:lstStyle>
            <a:lvl1pPr algn="r" defTabSz="914377" eaLnBrk="1" fontAlgn="auto" hangingPunct="1">
              <a:spcBef>
                <a:spcPts val="0"/>
              </a:spcBef>
              <a:spcAft>
                <a:spcPts val="0"/>
              </a:spcAft>
              <a:defRPr sz="1200" b="0" i="0">
                <a:solidFill>
                  <a:schemeClr val="bg2"/>
                </a:solidFill>
                <a:latin typeface="Helvetica" pitchFamily="2" charset="0"/>
              </a:defRPr>
            </a:lvl1pPr>
          </a:lstStyle>
          <a:p>
            <a:pPr>
              <a:defRPr/>
            </a:pPr>
            <a:fld id="{86B0CECE-ADBD-E046-9E00-15B1E455C3C8}" type="datetime2">
              <a:rPr lang="en-US" smtClean="0"/>
              <a:pPr>
                <a:defRPr/>
              </a:pPr>
              <a:t>Thursday, March 6, 2025</a:t>
            </a:fld>
            <a:endParaRPr lang="en-US" dirty="0"/>
          </a:p>
        </p:txBody>
      </p:sp>
      <p:sp>
        <p:nvSpPr>
          <p:cNvPr id="11" name="Slide Number Placeholder 5">
            <a:extLst>
              <a:ext uri="{FF2B5EF4-FFF2-40B4-BE49-F238E27FC236}">
                <a16:creationId xmlns:a16="http://schemas.microsoft.com/office/drawing/2014/main" id="{4AE6E644-0CD5-9A48-BE0A-B093210F42A0}"/>
              </a:ext>
            </a:extLst>
          </p:cNvPr>
          <p:cNvSpPr>
            <a:spLocks noGrp="1"/>
          </p:cNvSpPr>
          <p:nvPr>
            <p:ph type="sldNum" sz="quarter" idx="4"/>
          </p:nvPr>
        </p:nvSpPr>
        <p:spPr>
          <a:xfrm>
            <a:off x="11094720" y="6224270"/>
            <a:ext cx="522288" cy="365125"/>
          </a:xfrm>
          <a:prstGeom prst="rect">
            <a:avLst/>
          </a:prstGeom>
        </p:spPr>
        <p:txBody>
          <a:bodyPr anchor="b" anchorCtr="0"/>
          <a:lstStyle>
            <a:lvl1pPr algn="ctr" defTabSz="914377" eaLnBrk="1" fontAlgn="auto" hangingPunct="1">
              <a:spcBef>
                <a:spcPts val="0"/>
              </a:spcBef>
              <a:spcAft>
                <a:spcPts val="0"/>
              </a:spcAft>
              <a:defRPr sz="1400" b="0" i="0" baseline="0">
                <a:solidFill>
                  <a:schemeClr val="bg1"/>
                </a:solidFill>
                <a:latin typeface="Helvetica" pitchFamily="2" charset="0"/>
              </a:defRPr>
            </a:lvl1pPr>
          </a:lstStyle>
          <a:p>
            <a:pPr>
              <a:defRPr/>
            </a:pPr>
            <a:fld id="{E59E93EA-64E5-EF41-9853-47B1C09F55B5}" type="slidenum">
              <a:rPr lang="en-US"/>
              <a:pPr>
                <a:defRPr/>
              </a:pPr>
              <a:t>‹#›</a:t>
            </a:fld>
            <a:endParaRPr lang="en-US" dirty="0"/>
          </a:p>
        </p:txBody>
      </p:sp>
    </p:spTree>
    <p:extLst>
      <p:ext uri="{BB962C8B-B14F-4D97-AF65-F5344CB8AC3E}">
        <p14:creationId xmlns:p14="http://schemas.microsoft.com/office/powerpoint/2010/main" val="477719138"/>
      </p:ext>
    </p:extLst>
  </p:cSld>
  <p:clrMap bg1="lt1" tx1="dk1" bg2="lt2" tx2="dk2" accent1="accent1" accent2="accent2" accent3="accent3" accent4="accent4" accent5="accent5" accent6="accent6" hlink="hlink" folHlink="folHlink"/>
  <p:sldLayoutIdLst>
    <p:sldLayoutId id="2147483682" r:id="rId1"/>
    <p:sldLayoutId id="2147483688" r:id="rId2"/>
    <p:sldLayoutId id="2147483685" r:id="rId3"/>
    <p:sldLayoutId id="2147483689" r:id="rId4"/>
    <p:sldLayoutId id="2147483690" r:id="rId5"/>
    <p:sldLayoutId id="2147483691" r:id="rId6"/>
  </p:sldLayoutIdLst>
  <p:hf sldNum="0" hdr="0" ftr="0" dt="0"/>
  <p:txStyles>
    <p:titleStyle>
      <a:lvl1pPr algn="l" defTabSz="912813" rtl="0" eaLnBrk="1" fontAlgn="base" hangingPunct="1">
        <a:lnSpc>
          <a:spcPct val="90000"/>
        </a:lnSpc>
        <a:spcBef>
          <a:spcPct val="0"/>
        </a:spcBef>
        <a:spcAft>
          <a:spcPct val="0"/>
        </a:spcAft>
        <a:defRPr sz="4400" kern="1200">
          <a:solidFill>
            <a:schemeClr val="tx1"/>
          </a:solidFill>
          <a:latin typeface="Helvetica" pitchFamily="2" charset="0"/>
          <a:ea typeface="+mj-ea"/>
          <a:cs typeface="+mj-cs"/>
        </a:defRPr>
      </a:lvl1pPr>
      <a:lvl2pPr algn="l" defTabSz="912813" rtl="0" eaLnBrk="1" fontAlgn="base" hangingPunct="1">
        <a:lnSpc>
          <a:spcPct val="90000"/>
        </a:lnSpc>
        <a:spcBef>
          <a:spcPct val="0"/>
        </a:spcBef>
        <a:spcAft>
          <a:spcPct val="0"/>
        </a:spcAft>
        <a:defRPr sz="4400">
          <a:solidFill>
            <a:schemeClr val="tx1"/>
          </a:solidFill>
          <a:latin typeface="Helvetica" pitchFamily="2" charset="0"/>
        </a:defRPr>
      </a:lvl2pPr>
      <a:lvl3pPr algn="l" defTabSz="912813" rtl="0" eaLnBrk="1" fontAlgn="base" hangingPunct="1">
        <a:lnSpc>
          <a:spcPct val="90000"/>
        </a:lnSpc>
        <a:spcBef>
          <a:spcPct val="0"/>
        </a:spcBef>
        <a:spcAft>
          <a:spcPct val="0"/>
        </a:spcAft>
        <a:defRPr sz="4400">
          <a:solidFill>
            <a:schemeClr val="tx1"/>
          </a:solidFill>
          <a:latin typeface="Helvetica" pitchFamily="2" charset="0"/>
        </a:defRPr>
      </a:lvl3pPr>
      <a:lvl4pPr algn="l" defTabSz="912813" rtl="0" eaLnBrk="1" fontAlgn="base" hangingPunct="1">
        <a:lnSpc>
          <a:spcPct val="90000"/>
        </a:lnSpc>
        <a:spcBef>
          <a:spcPct val="0"/>
        </a:spcBef>
        <a:spcAft>
          <a:spcPct val="0"/>
        </a:spcAft>
        <a:defRPr sz="4400">
          <a:solidFill>
            <a:schemeClr val="tx1"/>
          </a:solidFill>
          <a:latin typeface="Helvetica" pitchFamily="2" charset="0"/>
        </a:defRPr>
      </a:lvl4pPr>
      <a:lvl5pPr algn="l" defTabSz="912813" rtl="0" eaLnBrk="1" fontAlgn="base" hangingPunct="1">
        <a:lnSpc>
          <a:spcPct val="90000"/>
        </a:lnSpc>
        <a:spcBef>
          <a:spcPct val="0"/>
        </a:spcBef>
        <a:spcAft>
          <a:spcPct val="0"/>
        </a:spcAft>
        <a:defRPr sz="4400">
          <a:solidFill>
            <a:schemeClr val="tx1"/>
          </a:solidFill>
          <a:latin typeface="Helvetica" pitchFamily="2" charset="0"/>
        </a:defRPr>
      </a:lvl5pPr>
      <a:lvl6pPr marL="457200" algn="l" defTabSz="912813" rtl="0" eaLnBrk="1" fontAlgn="base" hangingPunct="1">
        <a:lnSpc>
          <a:spcPct val="90000"/>
        </a:lnSpc>
        <a:spcBef>
          <a:spcPct val="0"/>
        </a:spcBef>
        <a:spcAft>
          <a:spcPct val="0"/>
        </a:spcAft>
        <a:defRPr sz="4400">
          <a:solidFill>
            <a:schemeClr val="tx1"/>
          </a:solidFill>
          <a:latin typeface="Helvetica" pitchFamily="2" charset="0"/>
        </a:defRPr>
      </a:lvl6pPr>
      <a:lvl7pPr marL="914400" algn="l" defTabSz="912813" rtl="0" eaLnBrk="1" fontAlgn="base" hangingPunct="1">
        <a:lnSpc>
          <a:spcPct val="90000"/>
        </a:lnSpc>
        <a:spcBef>
          <a:spcPct val="0"/>
        </a:spcBef>
        <a:spcAft>
          <a:spcPct val="0"/>
        </a:spcAft>
        <a:defRPr sz="4400">
          <a:solidFill>
            <a:schemeClr val="tx1"/>
          </a:solidFill>
          <a:latin typeface="Helvetica" pitchFamily="2" charset="0"/>
        </a:defRPr>
      </a:lvl7pPr>
      <a:lvl8pPr marL="1371600" algn="l" defTabSz="912813" rtl="0" eaLnBrk="1" fontAlgn="base" hangingPunct="1">
        <a:lnSpc>
          <a:spcPct val="90000"/>
        </a:lnSpc>
        <a:spcBef>
          <a:spcPct val="0"/>
        </a:spcBef>
        <a:spcAft>
          <a:spcPct val="0"/>
        </a:spcAft>
        <a:defRPr sz="4400">
          <a:solidFill>
            <a:schemeClr val="tx1"/>
          </a:solidFill>
          <a:latin typeface="Helvetica" pitchFamily="2" charset="0"/>
        </a:defRPr>
      </a:lvl8pPr>
      <a:lvl9pPr marL="1828800" algn="l" defTabSz="912813" rtl="0" eaLnBrk="1" fontAlgn="base" hangingPunct="1">
        <a:lnSpc>
          <a:spcPct val="90000"/>
        </a:lnSpc>
        <a:spcBef>
          <a:spcPct val="0"/>
        </a:spcBef>
        <a:spcAft>
          <a:spcPct val="0"/>
        </a:spcAft>
        <a:defRPr sz="4400">
          <a:solidFill>
            <a:schemeClr val="tx1"/>
          </a:solidFill>
          <a:latin typeface="Helvetica" pitchFamily="2" charset="0"/>
        </a:defRPr>
      </a:lvl9pPr>
    </p:titleStyle>
    <p:bodyStyle>
      <a:lvl1pPr algn="l" defTabSz="912813" rtl="0" eaLnBrk="1" fontAlgn="base" hangingPunct="1">
        <a:lnSpc>
          <a:spcPct val="120000"/>
        </a:lnSpc>
        <a:spcBef>
          <a:spcPts val="1000"/>
        </a:spcBef>
        <a:spcAft>
          <a:spcPts val="600"/>
        </a:spcAft>
        <a:buFont typeface="Arial" panose="020B0604020202020204" pitchFamily="34" charset="0"/>
        <a:defRPr sz="2400" kern="1200">
          <a:solidFill>
            <a:schemeClr val="tx1"/>
          </a:solidFill>
          <a:latin typeface="Helvetica" pitchFamily="2" charset="0"/>
          <a:ea typeface="+mn-ea"/>
          <a:cs typeface="+mn-cs"/>
        </a:defRPr>
      </a:lvl1pPr>
      <a:lvl2pPr marL="684213" indent="-227013" algn="l" defTabSz="912813" rtl="0" eaLnBrk="1" fontAlgn="base" hangingPunct="1">
        <a:lnSpc>
          <a:spcPct val="120000"/>
        </a:lnSpc>
        <a:spcBef>
          <a:spcPts val="500"/>
        </a:spcBef>
        <a:spcAft>
          <a:spcPts val="600"/>
        </a:spcAft>
        <a:buFont typeface="Arial" panose="020B0604020202020204" pitchFamily="34" charset="0"/>
        <a:buChar char="•"/>
        <a:defRPr sz="2000" kern="1200">
          <a:solidFill>
            <a:schemeClr val="tx1"/>
          </a:solidFill>
          <a:latin typeface="Helvetica" pitchFamily="2" charset="0"/>
          <a:ea typeface="+mn-ea"/>
          <a:cs typeface="+mn-cs"/>
        </a:defRPr>
      </a:lvl2pPr>
      <a:lvl3pPr marL="1141413" indent="-227013" algn="l" defTabSz="912813" rtl="0" eaLnBrk="1" fontAlgn="base" hangingPunct="1">
        <a:lnSpc>
          <a:spcPct val="120000"/>
        </a:lnSpc>
        <a:spcBef>
          <a:spcPts val="500"/>
        </a:spcBef>
        <a:spcAft>
          <a:spcPts val="600"/>
        </a:spcAft>
        <a:buFont typeface="Arial" panose="020B0604020202020204" pitchFamily="34" charset="0"/>
        <a:buChar char="•"/>
        <a:defRPr sz="1800" kern="1200">
          <a:solidFill>
            <a:schemeClr val="tx1"/>
          </a:solidFill>
          <a:latin typeface="Helvetica" pitchFamily="2" charset="0"/>
          <a:ea typeface="+mn-ea"/>
          <a:cs typeface="+mn-cs"/>
        </a:defRPr>
      </a:lvl3pPr>
      <a:lvl4pPr marL="1598613" indent="-227013" algn="l" defTabSz="912813" rtl="0" eaLnBrk="1" fontAlgn="base" hangingPunct="1">
        <a:lnSpc>
          <a:spcPct val="120000"/>
        </a:lnSpc>
        <a:spcBef>
          <a:spcPts val="500"/>
        </a:spcBef>
        <a:spcAft>
          <a:spcPts val="600"/>
        </a:spcAft>
        <a:buFont typeface="Arial" panose="020B0604020202020204" pitchFamily="34" charset="0"/>
        <a:buChar char="•"/>
        <a:defRPr sz="1800" kern="1200">
          <a:solidFill>
            <a:schemeClr val="tx1"/>
          </a:solidFill>
          <a:latin typeface="Helvetica" pitchFamily="2" charset="0"/>
          <a:ea typeface="+mn-ea"/>
          <a:cs typeface="+mn-cs"/>
        </a:defRPr>
      </a:lvl4pPr>
      <a:lvl5pPr marL="2055813" indent="-227013" algn="l" defTabSz="912813" rtl="0" eaLnBrk="1" fontAlgn="base" hangingPunct="1">
        <a:lnSpc>
          <a:spcPct val="120000"/>
        </a:lnSpc>
        <a:spcBef>
          <a:spcPts val="500"/>
        </a:spcBef>
        <a:spcAft>
          <a:spcPts val="600"/>
        </a:spcAft>
        <a:buFont typeface="Arial" panose="020B0604020202020204" pitchFamily="34" charset="0"/>
        <a:buChar char="•"/>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4.xml.rels><?xml version="1.0" encoding="UTF-8" standalone="yes"?>
<Relationships xmlns="http://schemas.openxmlformats.org/package/2006/relationships"><Relationship Id="rId8" Type="http://schemas.openxmlformats.org/officeDocument/2006/relationships/image" Target="../media/image28.jpe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slideLayout" Target="../slideLayouts/slideLayout1.xml"/><Relationship Id="rId6" Type="http://schemas.openxmlformats.org/officeDocument/2006/relationships/image" Target="../media/image26.png"/><Relationship Id="rId11" Type="http://schemas.openxmlformats.org/officeDocument/2006/relationships/image" Target="../media/image31.png"/><Relationship Id="rId5" Type="http://schemas.openxmlformats.org/officeDocument/2006/relationships/image" Target="../media/image25.jpeg"/><Relationship Id="rId10" Type="http://schemas.openxmlformats.org/officeDocument/2006/relationships/image" Target="../media/image30.jpeg"/><Relationship Id="rId4" Type="http://schemas.openxmlformats.org/officeDocument/2006/relationships/image" Target="../media/image24.png"/><Relationship Id="rId9" Type="http://schemas.openxmlformats.org/officeDocument/2006/relationships/image" Target="../media/image29.png"/></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hyperlink" Target="https://github.com/davsec-teaching/buffer-overflow-demo" TargetMode="Externa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0.jpe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hyperlink" Target="https://github.com/davsec-teaching/control-flow-hijack-demo" TargetMode="Externa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21.png"/><Relationship Id="rId4" Type="http://schemas.openxmlformats.org/officeDocument/2006/relationships/image" Target="../media/image20.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2" Type="http://schemas.openxmlformats.org/officeDocument/2006/relationships/hyperlink" Target="https://en.cppreference.com/w/cpp/memory" TargetMode="External"/><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ADB2D2B-EBC7-F951-C752-ED5A8EBDA521}"/>
              </a:ext>
            </a:extLst>
          </p:cNvPr>
          <p:cNvSpPr>
            <a:spLocks noGrp="1"/>
          </p:cNvSpPr>
          <p:nvPr>
            <p:ph type="body" sz="quarter" idx="13"/>
          </p:nvPr>
        </p:nvSpPr>
        <p:spPr/>
        <p:txBody>
          <a:bodyPr/>
          <a:lstStyle/>
          <a:p>
            <a:r>
              <a:rPr lang="en-US" dirty="0"/>
              <a:t>Software security</a:t>
            </a:r>
          </a:p>
        </p:txBody>
      </p:sp>
      <p:sp>
        <p:nvSpPr>
          <p:cNvPr id="6" name="Content Placeholder 5">
            <a:extLst>
              <a:ext uri="{FF2B5EF4-FFF2-40B4-BE49-F238E27FC236}">
                <a16:creationId xmlns:a16="http://schemas.microsoft.com/office/drawing/2014/main" id="{2E7F6359-581D-4844-8573-DD86AB1732D0}"/>
              </a:ext>
            </a:extLst>
          </p:cNvPr>
          <p:cNvSpPr>
            <a:spLocks noGrp="1"/>
          </p:cNvSpPr>
          <p:nvPr>
            <p:ph idx="1"/>
          </p:nvPr>
        </p:nvSpPr>
        <p:spPr>
          <a:xfrm>
            <a:off x="537210" y="4785335"/>
            <a:ext cx="9871710" cy="976289"/>
          </a:xfrm>
        </p:spPr>
        <p:txBody>
          <a:bodyPr/>
          <a:lstStyle/>
          <a:p>
            <a:r>
              <a:rPr lang="en-US"/>
              <a:t>Tapti Palit</a:t>
            </a:r>
            <a:endParaRPr lang="en-US" dirty="0"/>
          </a:p>
        </p:txBody>
      </p:sp>
    </p:spTree>
    <p:extLst>
      <p:ext uri="{BB962C8B-B14F-4D97-AF65-F5344CB8AC3E}">
        <p14:creationId xmlns:p14="http://schemas.microsoft.com/office/powerpoint/2010/main" val="40495752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A308F301-6663-0FD8-B771-8AF137EC0E82}"/>
              </a:ext>
            </a:extLst>
          </p:cNvPr>
          <p:cNvSpPr>
            <a:spLocks noGrp="1"/>
          </p:cNvSpPr>
          <p:nvPr>
            <p:ph idx="1"/>
          </p:nvPr>
        </p:nvSpPr>
        <p:spPr/>
        <p:txBody>
          <a:bodyPr/>
          <a:lstStyle/>
          <a:p>
            <a:r>
              <a:rPr lang="en-US" dirty="0"/>
              <a:t>int </a:t>
            </a:r>
            <a:r>
              <a:rPr lang="en-US" dirty="0" err="1"/>
              <a:t>global_arr</a:t>
            </a:r>
            <a:r>
              <a:rPr lang="en-US" dirty="0"/>
              <a:t>[10];</a:t>
            </a:r>
          </a:p>
          <a:p>
            <a:endParaRPr lang="en-US" dirty="0"/>
          </a:p>
          <a:p>
            <a:r>
              <a:rPr lang="en-US" dirty="0"/>
              <a:t>int main(void) {</a:t>
            </a:r>
          </a:p>
          <a:p>
            <a:r>
              <a:rPr lang="en-US" dirty="0"/>
              <a:t>	int a;</a:t>
            </a:r>
          </a:p>
          <a:p>
            <a:r>
              <a:rPr lang="en-US" dirty="0"/>
              <a:t>	int b;</a:t>
            </a:r>
          </a:p>
          <a:p>
            <a:r>
              <a:rPr lang="en-US" dirty="0"/>
              <a:t>	int </a:t>
            </a:r>
            <a:r>
              <a:rPr lang="en-US" dirty="0" err="1"/>
              <a:t>local_arr</a:t>
            </a:r>
            <a:r>
              <a:rPr lang="en-US" dirty="0"/>
              <a:t>[10];</a:t>
            </a:r>
          </a:p>
          <a:p>
            <a:r>
              <a:rPr lang="en-US" dirty="0"/>
              <a:t>	</a:t>
            </a:r>
          </a:p>
          <a:p>
            <a:r>
              <a:rPr lang="en-US" dirty="0"/>
              <a:t>	int* p = malloc(10*</a:t>
            </a:r>
            <a:r>
              <a:rPr lang="en-US" dirty="0" err="1"/>
              <a:t>sizeof</a:t>
            </a:r>
            <a:r>
              <a:rPr lang="en-US" dirty="0"/>
              <a:t>(int)); </a:t>
            </a:r>
          </a:p>
          <a:p>
            <a:r>
              <a:rPr lang="en-US" dirty="0"/>
              <a:t>}</a:t>
            </a:r>
          </a:p>
        </p:txBody>
      </p:sp>
      <p:sp>
        <p:nvSpPr>
          <p:cNvPr id="4" name="Title 3">
            <a:extLst>
              <a:ext uri="{FF2B5EF4-FFF2-40B4-BE49-F238E27FC236}">
                <a16:creationId xmlns:a16="http://schemas.microsoft.com/office/drawing/2014/main" id="{DC1A68C3-3FD0-7739-2546-9030E3688F37}"/>
              </a:ext>
            </a:extLst>
          </p:cNvPr>
          <p:cNvSpPr>
            <a:spLocks noGrp="1"/>
          </p:cNvSpPr>
          <p:nvPr>
            <p:ph type="title"/>
          </p:nvPr>
        </p:nvSpPr>
        <p:spPr/>
        <p:txBody>
          <a:bodyPr/>
          <a:lstStyle/>
          <a:p>
            <a:r>
              <a:rPr lang="en-US" dirty="0"/>
              <a:t>Background: types of memory</a:t>
            </a:r>
          </a:p>
        </p:txBody>
      </p:sp>
      <p:sp>
        <p:nvSpPr>
          <p:cNvPr id="6" name="Content Placeholder 5">
            <a:extLst>
              <a:ext uri="{FF2B5EF4-FFF2-40B4-BE49-F238E27FC236}">
                <a16:creationId xmlns:a16="http://schemas.microsoft.com/office/drawing/2014/main" id="{BF58519F-BC20-2D0C-4083-60F96DCE974C}"/>
              </a:ext>
            </a:extLst>
          </p:cNvPr>
          <p:cNvSpPr>
            <a:spLocks noGrp="1"/>
          </p:cNvSpPr>
          <p:nvPr>
            <p:ph idx="13"/>
          </p:nvPr>
        </p:nvSpPr>
        <p:spPr/>
        <p:txBody>
          <a:bodyPr/>
          <a:lstStyle/>
          <a:p>
            <a:r>
              <a:rPr lang="en-US" dirty="0"/>
              <a:t>Applications have (at least) 3 types of memory</a:t>
            </a:r>
          </a:p>
          <a:p>
            <a:r>
              <a:rPr lang="en-US" dirty="0"/>
              <a:t>Function local variables allocated on the “stack”</a:t>
            </a:r>
          </a:p>
          <a:p>
            <a:r>
              <a:rPr lang="en-US" dirty="0"/>
              <a:t>Heap variables allocated via malloc </a:t>
            </a:r>
          </a:p>
          <a:p>
            <a:r>
              <a:rPr lang="en-US" dirty="0"/>
              <a:t>Global variables</a:t>
            </a:r>
          </a:p>
          <a:p>
            <a:endParaRPr lang="en-US" dirty="0"/>
          </a:p>
        </p:txBody>
      </p:sp>
      <p:sp>
        <p:nvSpPr>
          <p:cNvPr id="7" name="TextBox 6">
            <a:extLst>
              <a:ext uri="{FF2B5EF4-FFF2-40B4-BE49-F238E27FC236}">
                <a16:creationId xmlns:a16="http://schemas.microsoft.com/office/drawing/2014/main" id="{942D2DBB-3A9F-3174-8176-6E5E08BE0CDA}"/>
              </a:ext>
            </a:extLst>
          </p:cNvPr>
          <p:cNvSpPr txBox="1"/>
          <p:nvPr/>
        </p:nvSpPr>
        <p:spPr>
          <a:xfrm>
            <a:off x="8692308" y="785004"/>
            <a:ext cx="1645002" cy="369332"/>
          </a:xfrm>
          <a:prstGeom prst="rect">
            <a:avLst/>
          </a:prstGeom>
          <a:noFill/>
        </p:spPr>
        <p:txBody>
          <a:bodyPr wrap="none" rtlCol="0">
            <a:spAutoFit/>
          </a:bodyPr>
          <a:lstStyle/>
          <a:p>
            <a:r>
              <a:rPr lang="en-US" b="1" i="1" dirty="0"/>
              <a:t>Global variable</a:t>
            </a:r>
          </a:p>
        </p:txBody>
      </p:sp>
      <p:sp>
        <p:nvSpPr>
          <p:cNvPr id="8" name="TextBox 7">
            <a:extLst>
              <a:ext uri="{FF2B5EF4-FFF2-40B4-BE49-F238E27FC236}">
                <a16:creationId xmlns:a16="http://schemas.microsoft.com/office/drawing/2014/main" id="{B5AF1B21-8F61-369F-40DC-A77B8F251E29}"/>
              </a:ext>
            </a:extLst>
          </p:cNvPr>
          <p:cNvSpPr txBox="1"/>
          <p:nvPr/>
        </p:nvSpPr>
        <p:spPr>
          <a:xfrm>
            <a:off x="8811657" y="1576382"/>
            <a:ext cx="1531701" cy="369332"/>
          </a:xfrm>
          <a:prstGeom prst="rect">
            <a:avLst/>
          </a:prstGeom>
          <a:noFill/>
        </p:spPr>
        <p:txBody>
          <a:bodyPr wrap="none" rtlCol="0">
            <a:spAutoFit/>
          </a:bodyPr>
          <a:lstStyle/>
          <a:p>
            <a:r>
              <a:rPr lang="en-US" b="1" i="1" dirty="0"/>
              <a:t>Stack variable</a:t>
            </a:r>
          </a:p>
        </p:txBody>
      </p:sp>
      <p:sp>
        <p:nvSpPr>
          <p:cNvPr id="10" name="Rectangle 9">
            <a:extLst>
              <a:ext uri="{FF2B5EF4-FFF2-40B4-BE49-F238E27FC236}">
                <a16:creationId xmlns:a16="http://schemas.microsoft.com/office/drawing/2014/main" id="{6AE8E6A3-193B-6202-4DC3-BD57CCD19671}"/>
              </a:ext>
            </a:extLst>
          </p:cNvPr>
          <p:cNvSpPr/>
          <p:nvPr/>
        </p:nvSpPr>
        <p:spPr>
          <a:xfrm>
            <a:off x="6115145" y="696277"/>
            <a:ext cx="2416138" cy="458059"/>
          </a:xfrm>
          <a:prstGeom prst="rect">
            <a:avLst/>
          </a:prstGeom>
          <a:noFill/>
          <a:ln w="603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11" name="Rectangle 10">
            <a:extLst>
              <a:ext uri="{FF2B5EF4-FFF2-40B4-BE49-F238E27FC236}">
                <a16:creationId xmlns:a16="http://schemas.microsoft.com/office/drawing/2014/main" id="{0F814F17-5097-B5D6-D749-83BA5C849C1E}"/>
              </a:ext>
            </a:extLst>
          </p:cNvPr>
          <p:cNvSpPr/>
          <p:nvPr/>
        </p:nvSpPr>
        <p:spPr>
          <a:xfrm>
            <a:off x="6364836" y="1576382"/>
            <a:ext cx="2416138" cy="781228"/>
          </a:xfrm>
          <a:prstGeom prst="rect">
            <a:avLst/>
          </a:prstGeom>
          <a:noFill/>
          <a:ln w="603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grpSp>
        <p:nvGrpSpPr>
          <p:cNvPr id="13" name="Group 12">
            <a:extLst>
              <a:ext uri="{FF2B5EF4-FFF2-40B4-BE49-F238E27FC236}">
                <a16:creationId xmlns:a16="http://schemas.microsoft.com/office/drawing/2014/main" id="{9740C153-A03E-6116-CDA1-33E0ACEAD9A9}"/>
              </a:ext>
            </a:extLst>
          </p:cNvPr>
          <p:cNvGrpSpPr/>
          <p:nvPr/>
        </p:nvGrpSpPr>
        <p:grpSpPr>
          <a:xfrm>
            <a:off x="6630586" y="2389042"/>
            <a:ext cx="5178064" cy="781228"/>
            <a:chOff x="6630586" y="2389042"/>
            <a:chExt cx="5178064" cy="781228"/>
          </a:xfrm>
        </p:grpSpPr>
        <p:sp>
          <p:nvSpPr>
            <p:cNvPr id="9" name="TextBox 8">
              <a:extLst>
                <a:ext uri="{FF2B5EF4-FFF2-40B4-BE49-F238E27FC236}">
                  <a16:creationId xmlns:a16="http://schemas.microsoft.com/office/drawing/2014/main" id="{F4DEAA2D-535C-EF21-780A-3C21C07F94DC}"/>
                </a:ext>
              </a:extLst>
            </p:cNvPr>
            <p:cNvSpPr txBox="1"/>
            <p:nvPr/>
          </p:nvSpPr>
          <p:spPr>
            <a:xfrm>
              <a:off x="10285476" y="2480839"/>
              <a:ext cx="1523174" cy="369332"/>
            </a:xfrm>
            <a:prstGeom prst="rect">
              <a:avLst/>
            </a:prstGeom>
            <a:noFill/>
          </p:spPr>
          <p:txBody>
            <a:bodyPr wrap="none" rtlCol="0">
              <a:spAutoFit/>
            </a:bodyPr>
            <a:lstStyle/>
            <a:p>
              <a:r>
                <a:rPr lang="en-US" b="1" i="1" dirty="0"/>
                <a:t>Heap variable</a:t>
              </a:r>
            </a:p>
          </p:txBody>
        </p:sp>
        <p:sp>
          <p:nvSpPr>
            <p:cNvPr id="12" name="Rectangle 11">
              <a:extLst>
                <a:ext uri="{FF2B5EF4-FFF2-40B4-BE49-F238E27FC236}">
                  <a16:creationId xmlns:a16="http://schemas.microsoft.com/office/drawing/2014/main" id="{181C1261-BC85-2849-F80C-3339FEBD6E03}"/>
                </a:ext>
              </a:extLst>
            </p:cNvPr>
            <p:cNvSpPr/>
            <p:nvPr/>
          </p:nvSpPr>
          <p:spPr>
            <a:xfrm>
              <a:off x="6630586" y="2389042"/>
              <a:ext cx="3706724" cy="781228"/>
            </a:xfrm>
            <a:prstGeom prst="rect">
              <a:avLst/>
            </a:prstGeom>
            <a:noFill/>
            <a:ln w="603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grpSp>
    </p:spTree>
    <p:extLst>
      <p:ext uri="{BB962C8B-B14F-4D97-AF65-F5344CB8AC3E}">
        <p14:creationId xmlns:p14="http://schemas.microsoft.com/office/powerpoint/2010/main" val="3090701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10"/>
                                        </p:tgtEl>
                                        <p:attrNameLst>
                                          <p:attrName>style.visibility</p:attrName>
                                        </p:attrNameLst>
                                      </p:cBhvr>
                                      <p:to>
                                        <p:strVal val="hidden"/>
                                      </p:to>
                                    </p:set>
                                  </p:childTnLst>
                                </p:cTn>
                              </p:par>
                              <p:par>
                                <p:cTn id="13" presetID="1" presetClass="exit" presetSubtype="0" fill="hold" grpId="1" nodeType="withEffect">
                                  <p:stCondLst>
                                    <p:cond delay="0"/>
                                  </p:stCondLst>
                                  <p:childTnLst>
                                    <p:set>
                                      <p:cBhvr>
                                        <p:cTn id="14" dur="1" fill="hold">
                                          <p:stCondLst>
                                            <p:cond delay="0"/>
                                          </p:stCondLst>
                                        </p:cTn>
                                        <p:tgtEl>
                                          <p:spTgt spid="7"/>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11"/>
                                        </p:tgtEl>
                                        <p:attrNameLst>
                                          <p:attrName>style.visibility</p:attrName>
                                        </p:attrNameLst>
                                      </p:cBhvr>
                                      <p:to>
                                        <p:strVal val="hidden"/>
                                      </p:to>
                                    </p:set>
                                  </p:childTnLst>
                                </p:cTn>
                              </p:par>
                              <p:par>
                                <p:cTn id="25" presetID="1" presetClass="exit" presetSubtype="0" fill="hold" grpId="1" nodeType="withEffect">
                                  <p:stCondLst>
                                    <p:cond delay="0"/>
                                  </p:stCondLst>
                                  <p:childTnLst>
                                    <p:set>
                                      <p:cBhvr>
                                        <p:cTn id="26" dur="1" fill="hold">
                                          <p:stCondLst>
                                            <p:cond delay="0"/>
                                          </p:stCondLst>
                                        </p:cTn>
                                        <p:tgtEl>
                                          <p:spTgt spid="8"/>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nodeType="clickEffect">
                                  <p:stCondLst>
                                    <p:cond delay="0"/>
                                  </p:stCondLst>
                                  <p:childTnLst>
                                    <p:set>
                                      <p:cBhvr>
                                        <p:cTn id="34" dur="1" fill="hold">
                                          <p:stCondLst>
                                            <p:cond delay="0"/>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8" grpId="0"/>
      <p:bldP spid="8" grpId="1"/>
      <p:bldP spid="10" grpId="0" animBg="1"/>
      <p:bldP spid="10" grpId="1" animBg="1"/>
      <p:bldP spid="11" grpId="0" animBg="1"/>
      <p:bldP spid="11" grpId="1"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FFF003-6001-215E-B92A-0C39D337C575}"/>
            </a:ext>
          </a:extLst>
        </p:cNvPr>
        <p:cNvGrpSpPr/>
        <p:nvPr/>
      </p:nvGrpSpPr>
      <p:grpSpPr>
        <a:xfrm>
          <a:off x="0" y="0"/>
          <a:ext cx="0" cy="0"/>
          <a:chOff x="0" y="0"/>
          <a:chExt cx="0" cy="0"/>
        </a:xfrm>
      </p:grpSpPr>
      <p:sp>
        <p:nvSpPr>
          <p:cNvPr id="5" name="Content Placeholder 4">
            <a:extLst>
              <a:ext uri="{FF2B5EF4-FFF2-40B4-BE49-F238E27FC236}">
                <a16:creationId xmlns:a16="http://schemas.microsoft.com/office/drawing/2014/main" id="{37AF4F4F-1072-C36E-2D81-06F011A3F391}"/>
              </a:ext>
            </a:extLst>
          </p:cNvPr>
          <p:cNvSpPr>
            <a:spLocks noGrp="1"/>
          </p:cNvSpPr>
          <p:nvPr>
            <p:ph idx="1"/>
          </p:nvPr>
        </p:nvSpPr>
        <p:spPr/>
        <p:txBody>
          <a:bodyPr>
            <a:normAutofit fontScale="92500" lnSpcReduction="20000"/>
          </a:bodyPr>
          <a:lstStyle/>
          <a:p>
            <a:r>
              <a:rPr lang="en-US" dirty="0">
                <a:latin typeface="Helvetica" panose="020B0604020202020204" pitchFamily="34" charset="0"/>
                <a:cs typeface="Helvetica" panose="020B0604020202020204" pitchFamily="34" charset="0"/>
              </a:rPr>
              <a:t>class </a:t>
            </a:r>
            <a:r>
              <a:rPr lang="en-US" dirty="0" err="1">
                <a:latin typeface="Helvetica" panose="020B0604020202020204" pitchFamily="34" charset="0"/>
                <a:cs typeface="Helvetica" panose="020B0604020202020204" pitchFamily="34" charset="0"/>
              </a:rPr>
              <a:t>EnergySource</a:t>
            </a:r>
            <a:r>
              <a:rPr lang="en-US" dirty="0">
                <a:latin typeface="Helvetica" panose="020B0604020202020204" pitchFamily="34" charset="0"/>
                <a:cs typeface="Helvetica" panose="020B0604020202020204" pitchFamily="34" charset="0"/>
              </a:rPr>
              <a:t> {}</a:t>
            </a:r>
          </a:p>
          <a:p>
            <a:r>
              <a:rPr lang="en-US" dirty="0">
                <a:latin typeface="Helvetica" panose="020B0604020202020204" pitchFamily="34" charset="0"/>
                <a:cs typeface="Helvetica" panose="020B0604020202020204" pitchFamily="34" charset="0"/>
              </a:rPr>
              <a:t>class Car {</a:t>
            </a:r>
          </a:p>
          <a:p>
            <a:r>
              <a:rPr lang="en-US" dirty="0">
                <a:latin typeface="Helvetica" panose="020B0604020202020204" pitchFamily="34" charset="0"/>
                <a:cs typeface="Helvetica" panose="020B0604020202020204" pitchFamily="34" charset="0"/>
              </a:rPr>
              <a:t>	private </a:t>
            </a:r>
            <a:r>
              <a:rPr lang="en-US" dirty="0" err="1">
                <a:latin typeface="Helvetica" panose="020B0604020202020204" pitchFamily="34" charset="0"/>
                <a:cs typeface="Helvetica" panose="020B0604020202020204" pitchFamily="34" charset="0"/>
              </a:rPr>
              <a:t>EnergySource</a:t>
            </a:r>
            <a:r>
              <a:rPr lang="en-US" dirty="0">
                <a:latin typeface="Helvetica" panose="020B0604020202020204" pitchFamily="34" charset="0"/>
                <a:cs typeface="Helvetica" panose="020B0604020202020204" pitchFamily="34" charset="0"/>
              </a:rPr>
              <a:t> </a:t>
            </a:r>
            <a:r>
              <a:rPr lang="en-US" dirty="0" err="1">
                <a:latin typeface="Helvetica" panose="020B0604020202020204" pitchFamily="34" charset="0"/>
                <a:cs typeface="Helvetica" panose="020B0604020202020204" pitchFamily="34" charset="0"/>
              </a:rPr>
              <a:t>energySource</a:t>
            </a:r>
            <a:r>
              <a:rPr lang="en-US" dirty="0">
                <a:latin typeface="Helvetica" panose="020B0604020202020204" pitchFamily="34" charset="0"/>
                <a:cs typeface="Helvetica" panose="020B0604020202020204" pitchFamily="34" charset="0"/>
              </a:rPr>
              <a:t>;</a:t>
            </a:r>
          </a:p>
          <a:p>
            <a:r>
              <a:rPr lang="en-US" dirty="0">
                <a:latin typeface="Helvetica" panose="020B0604020202020204" pitchFamily="34" charset="0"/>
                <a:cs typeface="Helvetica" panose="020B0604020202020204" pitchFamily="34" charset="0"/>
              </a:rPr>
              <a:t>	public Car(</a:t>
            </a:r>
            <a:r>
              <a:rPr lang="en-US" dirty="0" err="1">
                <a:latin typeface="Helvetica" panose="020B0604020202020204" pitchFamily="34" charset="0"/>
                <a:cs typeface="Helvetica" panose="020B0604020202020204" pitchFamily="34" charset="0"/>
              </a:rPr>
              <a:t>EnergySource</a:t>
            </a:r>
            <a:r>
              <a:rPr lang="en-US" dirty="0">
                <a:latin typeface="Helvetica" panose="020B0604020202020204" pitchFamily="34" charset="0"/>
                <a:cs typeface="Helvetica" panose="020B0604020202020204" pitchFamily="34" charset="0"/>
              </a:rPr>
              <a:t> source) {</a:t>
            </a:r>
          </a:p>
          <a:p>
            <a:r>
              <a:rPr lang="en-US" dirty="0">
                <a:latin typeface="Helvetica" panose="020B0604020202020204" pitchFamily="34" charset="0"/>
                <a:cs typeface="Helvetica" panose="020B0604020202020204" pitchFamily="34" charset="0"/>
              </a:rPr>
              <a:t>		</a:t>
            </a:r>
            <a:r>
              <a:rPr lang="en-US" dirty="0" err="1">
                <a:latin typeface="Helvetica" panose="020B0604020202020204" pitchFamily="34" charset="0"/>
                <a:cs typeface="Helvetica" panose="020B0604020202020204" pitchFamily="34" charset="0"/>
              </a:rPr>
              <a:t>this.energySource</a:t>
            </a:r>
            <a:r>
              <a:rPr lang="en-US" dirty="0">
                <a:latin typeface="Helvetica" panose="020B0604020202020204" pitchFamily="34" charset="0"/>
                <a:cs typeface="Helvetica" panose="020B0604020202020204" pitchFamily="34" charset="0"/>
              </a:rPr>
              <a:t> = source;</a:t>
            </a:r>
          </a:p>
          <a:p>
            <a:r>
              <a:rPr lang="en-US" dirty="0">
                <a:latin typeface="Helvetica" panose="020B0604020202020204" pitchFamily="34" charset="0"/>
                <a:cs typeface="Helvetica" panose="020B0604020202020204" pitchFamily="34" charset="0"/>
              </a:rPr>
              <a:t>	}</a:t>
            </a:r>
          </a:p>
          <a:p>
            <a:r>
              <a:rPr lang="en-US" dirty="0">
                <a:latin typeface="Helvetica" panose="020B0604020202020204" pitchFamily="34" charset="0"/>
                <a:cs typeface="Helvetica" panose="020B0604020202020204" pitchFamily="34" charset="0"/>
              </a:rPr>
              <a:t>}</a:t>
            </a:r>
          </a:p>
          <a:p>
            <a:endParaRPr lang="en-US" dirty="0">
              <a:latin typeface="Helvetica" panose="020B0604020202020204" pitchFamily="34" charset="0"/>
              <a:cs typeface="Helvetica" panose="020B0604020202020204" pitchFamily="34" charset="0"/>
            </a:endParaRPr>
          </a:p>
          <a:p>
            <a:r>
              <a:rPr lang="en-US" dirty="0">
                <a:latin typeface="Helvetica" panose="020B0604020202020204" pitchFamily="34" charset="0"/>
                <a:cs typeface="Helvetica" panose="020B0604020202020204" pitchFamily="34" charset="0"/>
              </a:rPr>
              <a:t>List&lt;Car&gt; void </a:t>
            </a:r>
            <a:r>
              <a:rPr lang="en-US" dirty="0" err="1">
                <a:latin typeface="Helvetica" panose="020B0604020202020204" pitchFamily="34" charset="0"/>
                <a:cs typeface="Helvetica" panose="020B0604020202020204" pitchFamily="34" charset="0"/>
              </a:rPr>
              <a:t>func</a:t>
            </a:r>
            <a:r>
              <a:rPr lang="en-US" dirty="0">
                <a:latin typeface="Helvetica" panose="020B0604020202020204" pitchFamily="34" charset="0"/>
                <a:cs typeface="Helvetica" panose="020B0604020202020204" pitchFamily="34" charset="0"/>
              </a:rPr>
              <a:t>() {</a:t>
            </a:r>
          </a:p>
          <a:p>
            <a:r>
              <a:rPr lang="en-US" dirty="0">
                <a:latin typeface="Helvetica" panose="020B0604020202020204" pitchFamily="34" charset="0"/>
                <a:cs typeface="Helvetica" panose="020B0604020202020204" pitchFamily="34" charset="0"/>
              </a:rPr>
              <a:t>	</a:t>
            </a:r>
            <a:r>
              <a:rPr lang="en-US" dirty="0" err="1">
                <a:latin typeface="Helvetica" panose="020B0604020202020204" pitchFamily="34" charset="0"/>
                <a:cs typeface="Helvetica" panose="020B0604020202020204" pitchFamily="34" charset="0"/>
              </a:rPr>
              <a:t>EnergySource</a:t>
            </a:r>
            <a:r>
              <a:rPr lang="en-US" dirty="0">
                <a:latin typeface="Helvetica" panose="020B0604020202020204" pitchFamily="34" charset="0"/>
                <a:cs typeface="Helvetica" panose="020B0604020202020204" pitchFamily="34" charset="0"/>
              </a:rPr>
              <a:t> </a:t>
            </a:r>
            <a:r>
              <a:rPr lang="en-US" dirty="0" err="1">
                <a:latin typeface="Helvetica" panose="020B0604020202020204" pitchFamily="34" charset="0"/>
                <a:cs typeface="Helvetica" panose="020B0604020202020204" pitchFamily="34" charset="0"/>
              </a:rPr>
              <a:t>electricSource</a:t>
            </a:r>
            <a:r>
              <a:rPr lang="en-US" dirty="0">
                <a:latin typeface="Helvetica" panose="020B0604020202020204" pitchFamily="34" charset="0"/>
                <a:cs typeface="Helvetica" panose="020B0604020202020204" pitchFamily="34" charset="0"/>
              </a:rPr>
              <a:t> = new </a:t>
            </a:r>
            <a:r>
              <a:rPr lang="en-US" dirty="0" err="1">
                <a:latin typeface="Helvetica" panose="020B0604020202020204" pitchFamily="34" charset="0"/>
                <a:cs typeface="Helvetica" panose="020B0604020202020204" pitchFamily="34" charset="0"/>
              </a:rPr>
              <a:t>EnergySource</a:t>
            </a:r>
            <a:r>
              <a:rPr lang="en-US" dirty="0">
                <a:latin typeface="Helvetica" panose="020B0604020202020204" pitchFamily="34" charset="0"/>
                <a:cs typeface="Helvetica" panose="020B0604020202020204" pitchFamily="34" charset="0"/>
              </a:rPr>
              <a:t>(“electric”);</a:t>
            </a:r>
          </a:p>
          <a:p>
            <a:r>
              <a:rPr lang="en-US" dirty="0">
                <a:latin typeface="Helvetica" panose="020B0604020202020204" pitchFamily="34" charset="0"/>
                <a:cs typeface="Helvetica" panose="020B0604020202020204" pitchFamily="34" charset="0"/>
              </a:rPr>
              <a:t>	</a:t>
            </a:r>
            <a:r>
              <a:rPr lang="en-US" dirty="0" err="1">
                <a:latin typeface="Helvetica" panose="020B0604020202020204" pitchFamily="34" charset="0"/>
                <a:cs typeface="Helvetica" panose="020B0604020202020204" pitchFamily="34" charset="0"/>
              </a:rPr>
              <a:t>EnergySource</a:t>
            </a:r>
            <a:r>
              <a:rPr lang="en-US" dirty="0">
                <a:latin typeface="Helvetica" panose="020B0604020202020204" pitchFamily="34" charset="0"/>
                <a:cs typeface="Helvetica" panose="020B0604020202020204" pitchFamily="34" charset="0"/>
              </a:rPr>
              <a:t> </a:t>
            </a:r>
            <a:r>
              <a:rPr lang="en-US" dirty="0" err="1">
                <a:latin typeface="Helvetica" panose="020B0604020202020204" pitchFamily="34" charset="0"/>
                <a:cs typeface="Helvetica" panose="020B0604020202020204" pitchFamily="34" charset="0"/>
              </a:rPr>
              <a:t>gasSource</a:t>
            </a:r>
            <a:r>
              <a:rPr lang="en-US" dirty="0">
                <a:latin typeface="Helvetica" panose="020B0604020202020204" pitchFamily="34" charset="0"/>
                <a:cs typeface="Helvetica" panose="020B0604020202020204" pitchFamily="34" charset="0"/>
              </a:rPr>
              <a:t> = new </a:t>
            </a:r>
            <a:r>
              <a:rPr lang="en-US" dirty="0" err="1">
                <a:latin typeface="Helvetica" panose="020B0604020202020204" pitchFamily="34" charset="0"/>
                <a:cs typeface="Helvetica" panose="020B0604020202020204" pitchFamily="34" charset="0"/>
              </a:rPr>
              <a:t>EnergySource</a:t>
            </a:r>
            <a:r>
              <a:rPr lang="en-US" dirty="0">
                <a:latin typeface="Helvetica" panose="020B0604020202020204" pitchFamily="34" charset="0"/>
                <a:cs typeface="Helvetica" panose="020B0604020202020204" pitchFamily="34" charset="0"/>
              </a:rPr>
              <a:t>(“gas”);</a:t>
            </a:r>
          </a:p>
          <a:p>
            <a:r>
              <a:rPr lang="en-US" dirty="0">
                <a:latin typeface="Helvetica" panose="020B0604020202020204" pitchFamily="34" charset="0"/>
                <a:cs typeface="Helvetica" panose="020B0604020202020204" pitchFamily="34" charset="0"/>
              </a:rPr>
              <a:t>	Car c1 = new Car(</a:t>
            </a:r>
            <a:r>
              <a:rPr lang="en-US" dirty="0" err="1">
                <a:latin typeface="Helvetica" panose="020B0604020202020204" pitchFamily="34" charset="0"/>
                <a:cs typeface="Helvetica" panose="020B0604020202020204" pitchFamily="34" charset="0"/>
              </a:rPr>
              <a:t>electricSource</a:t>
            </a:r>
            <a:r>
              <a:rPr lang="en-US" dirty="0">
                <a:latin typeface="Helvetica" panose="020B0604020202020204" pitchFamily="34" charset="0"/>
                <a:cs typeface="Helvetica" panose="020B0604020202020204" pitchFamily="34" charset="0"/>
              </a:rPr>
              <a:t>);</a:t>
            </a:r>
          </a:p>
          <a:p>
            <a:r>
              <a:rPr lang="en-US" dirty="0">
                <a:latin typeface="Helvetica" panose="020B0604020202020204" pitchFamily="34" charset="0"/>
                <a:cs typeface="Helvetica" panose="020B0604020202020204" pitchFamily="34" charset="0"/>
              </a:rPr>
              <a:t>	Car c2 = new Car(</a:t>
            </a:r>
            <a:r>
              <a:rPr lang="en-US" dirty="0" err="1">
                <a:latin typeface="Helvetica" panose="020B0604020202020204" pitchFamily="34" charset="0"/>
                <a:cs typeface="Helvetica" panose="020B0604020202020204" pitchFamily="34" charset="0"/>
              </a:rPr>
              <a:t>gasSource</a:t>
            </a:r>
            <a:r>
              <a:rPr lang="en-US" dirty="0">
                <a:latin typeface="Helvetica" panose="020B0604020202020204" pitchFamily="34" charset="0"/>
                <a:cs typeface="Helvetica" panose="020B0604020202020204" pitchFamily="34" charset="0"/>
              </a:rPr>
              <a:t>);</a:t>
            </a:r>
          </a:p>
          <a:p>
            <a:r>
              <a:rPr lang="en-US" dirty="0">
                <a:latin typeface="Helvetica" panose="020B0604020202020204" pitchFamily="34" charset="0"/>
                <a:cs typeface="Helvetica" panose="020B0604020202020204" pitchFamily="34" charset="0"/>
              </a:rPr>
              <a:t>	Car c3 = new Car(</a:t>
            </a:r>
            <a:r>
              <a:rPr lang="en-US" dirty="0" err="1">
                <a:latin typeface="Helvetica" panose="020B0604020202020204" pitchFamily="34" charset="0"/>
                <a:cs typeface="Helvetica" panose="020B0604020202020204" pitchFamily="34" charset="0"/>
              </a:rPr>
              <a:t>electricSource</a:t>
            </a:r>
            <a:r>
              <a:rPr lang="en-US" dirty="0">
                <a:latin typeface="Helvetica" panose="020B0604020202020204" pitchFamily="34" charset="0"/>
                <a:cs typeface="Helvetica" panose="020B0604020202020204" pitchFamily="34" charset="0"/>
              </a:rPr>
              <a:t>);</a:t>
            </a:r>
          </a:p>
          <a:p>
            <a:r>
              <a:rPr lang="en-US" dirty="0">
                <a:latin typeface="Helvetica" panose="020B0604020202020204" pitchFamily="34" charset="0"/>
                <a:cs typeface="Helvetica" panose="020B0604020202020204" pitchFamily="34" charset="0"/>
              </a:rPr>
              <a:t>	List&lt;Car&gt; </a:t>
            </a:r>
            <a:r>
              <a:rPr lang="en-US" dirty="0" err="1">
                <a:latin typeface="Helvetica" panose="020B0604020202020204" pitchFamily="34" charset="0"/>
                <a:cs typeface="Helvetica" panose="020B0604020202020204" pitchFamily="34" charset="0"/>
              </a:rPr>
              <a:t>carList</a:t>
            </a:r>
            <a:r>
              <a:rPr lang="en-US" dirty="0">
                <a:latin typeface="Helvetica" panose="020B0604020202020204" pitchFamily="34" charset="0"/>
                <a:cs typeface="Helvetica" panose="020B0604020202020204" pitchFamily="34" charset="0"/>
              </a:rPr>
              <a:t> = new List&lt;Car&gt;();</a:t>
            </a:r>
          </a:p>
          <a:p>
            <a:r>
              <a:rPr lang="en-US" dirty="0">
                <a:latin typeface="Helvetica" panose="020B0604020202020204" pitchFamily="34" charset="0"/>
                <a:cs typeface="Helvetica" panose="020B0604020202020204" pitchFamily="34" charset="0"/>
              </a:rPr>
              <a:t>	</a:t>
            </a:r>
            <a:r>
              <a:rPr lang="en-US" dirty="0" err="1">
                <a:latin typeface="Helvetica" panose="020B0604020202020204" pitchFamily="34" charset="0"/>
                <a:cs typeface="Helvetica" panose="020B0604020202020204" pitchFamily="34" charset="0"/>
              </a:rPr>
              <a:t>carList.push</a:t>
            </a:r>
            <a:r>
              <a:rPr lang="en-US" dirty="0">
                <a:latin typeface="Helvetica" panose="020B0604020202020204" pitchFamily="34" charset="0"/>
                <a:cs typeface="Helvetica" panose="020B0604020202020204" pitchFamily="34" charset="0"/>
              </a:rPr>
              <a:t>(c1);</a:t>
            </a:r>
          </a:p>
          <a:p>
            <a:r>
              <a:rPr lang="en-US" dirty="0">
                <a:latin typeface="Helvetica" panose="020B0604020202020204" pitchFamily="34" charset="0"/>
                <a:cs typeface="Helvetica" panose="020B0604020202020204" pitchFamily="34" charset="0"/>
              </a:rPr>
              <a:t>	</a:t>
            </a:r>
            <a:r>
              <a:rPr lang="en-US" dirty="0" err="1">
                <a:latin typeface="Helvetica" panose="020B0604020202020204" pitchFamily="34" charset="0"/>
                <a:cs typeface="Helvetica" panose="020B0604020202020204" pitchFamily="34" charset="0"/>
              </a:rPr>
              <a:t>carList.push</a:t>
            </a:r>
            <a:r>
              <a:rPr lang="en-US" dirty="0">
                <a:latin typeface="Helvetica" panose="020B0604020202020204" pitchFamily="34" charset="0"/>
                <a:cs typeface="Helvetica" panose="020B0604020202020204" pitchFamily="34" charset="0"/>
              </a:rPr>
              <a:t>(c3); // c2 not pushed</a:t>
            </a:r>
          </a:p>
          <a:p>
            <a:r>
              <a:rPr lang="en-US" dirty="0">
                <a:latin typeface="Helvetica" panose="020B0604020202020204" pitchFamily="34" charset="0"/>
                <a:cs typeface="Helvetica" panose="020B0604020202020204" pitchFamily="34" charset="0"/>
              </a:rPr>
              <a:t>	return </a:t>
            </a:r>
            <a:r>
              <a:rPr lang="en-US" dirty="0" err="1">
                <a:latin typeface="Helvetica" panose="020B0604020202020204" pitchFamily="34" charset="0"/>
                <a:cs typeface="Helvetica" panose="020B0604020202020204" pitchFamily="34" charset="0"/>
              </a:rPr>
              <a:t>carList</a:t>
            </a:r>
            <a:r>
              <a:rPr lang="en-US" dirty="0">
                <a:latin typeface="Helvetica" panose="020B0604020202020204" pitchFamily="34" charset="0"/>
                <a:cs typeface="Helvetica" panose="020B0604020202020204" pitchFamily="34" charset="0"/>
              </a:rPr>
              <a:t>;</a:t>
            </a:r>
          </a:p>
          <a:p>
            <a:r>
              <a:rPr lang="en-US" dirty="0">
                <a:latin typeface="Helvetica" panose="020B0604020202020204" pitchFamily="34" charset="0"/>
                <a:cs typeface="Helvetica" panose="020B0604020202020204" pitchFamily="34" charset="0"/>
              </a:rPr>
              <a:t>}</a:t>
            </a:r>
          </a:p>
          <a:p>
            <a:endParaRPr lang="en-US" dirty="0">
              <a:latin typeface="Helvetica" panose="020B0604020202020204" pitchFamily="34" charset="0"/>
              <a:cs typeface="Helvetica" panose="020B0604020202020204" pitchFamily="34" charset="0"/>
            </a:endParaRPr>
          </a:p>
          <a:p>
            <a:r>
              <a:rPr lang="en-US" dirty="0">
                <a:latin typeface="Helvetica" panose="020B0604020202020204" pitchFamily="34" charset="0"/>
                <a:cs typeface="Helvetica" panose="020B0604020202020204" pitchFamily="34" charset="0"/>
              </a:rPr>
              <a:t>public static void main(..) {</a:t>
            </a:r>
          </a:p>
          <a:p>
            <a:r>
              <a:rPr lang="en-US" dirty="0">
                <a:latin typeface="Helvetica" panose="020B0604020202020204" pitchFamily="34" charset="0"/>
                <a:cs typeface="Helvetica" panose="020B0604020202020204" pitchFamily="34" charset="0"/>
              </a:rPr>
              <a:t>	List&lt;Car&gt; cars = </a:t>
            </a:r>
            <a:r>
              <a:rPr lang="en-US" dirty="0" err="1">
                <a:latin typeface="Helvetica" panose="020B0604020202020204" pitchFamily="34" charset="0"/>
                <a:cs typeface="Helvetica" panose="020B0604020202020204" pitchFamily="34" charset="0"/>
              </a:rPr>
              <a:t>func</a:t>
            </a:r>
            <a:r>
              <a:rPr lang="en-US" dirty="0">
                <a:latin typeface="Helvetica" panose="020B0604020202020204" pitchFamily="34" charset="0"/>
                <a:cs typeface="Helvetica" panose="020B0604020202020204" pitchFamily="34" charset="0"/>
              </a:rPr>
              <a:t>();</a:t>
            </a:r>
          </a:p>
          <a:p>
            <a:r>
              <a:rPr lang="en-US" dirty="0">
                <a:latin typeface="Helvetica" panose="020B0604020202020204" pitchFamily="34" charset="0"/>
                <a:cs typeface="Helvetica" panose="020B0604020202020204" pitchFamily="34" charset="0"/>
              </a:rPr>
              <a:t>	</a:t>
            </a:r>
            <a:r>
              <a:rPr lang="en-US" dirty="0" err="1">
                <a:latin typeface="Helvetica" panose="020B0604020202020204" pitchFamily="34" charset="0"/>
                <a:cs typeface="Helvetica" panose="020B0604020202020204" pitchFamily="34" charset="0"/>
              </a:rPr>
              <a:t>System.out.println</a:t>
            </a:r>
            <a:r>
              <a:rPr lang="en-US" dirty="0">
                <a:latin typeface="Helvetica" panose="020B0604020202020204" pitchFamily="34" charset="0"/>
                <a:cs typeface="Helvetica" panose="020B0604020202020204" pitchFamily="34" charset="0"/>
              </a:rPr>
              <a:t>(…);</a:t>
            </a:r>
          </a:p>
          <a:p>
            <a:r>
              <a:rPr lang="en-US" dirty="0">
                <a:latin typeface="Helvetica" panose="020B0604020202020204" pitchFamily="34" charset="0"/>
                <a:cs typeface="Helvetica" panose="020B0604020202020204" pitchFamily="34" charset="0"/>
              </a:rPr>
              <a:t>}</a:t>
            </a:r>
          </a:p>
        </p:txBody>
      </p:sp>
      <p:sp>
        <p:nvSpPr>
          <p:cNvPr id="4" name="Title 3">
            <a:extLst>
              <a:ext uri="{FF2B5EF4-FFF2-40B4-BE49-F238E27FC236}">
                <a16:creationId xmlns:a16="http://schemas.microsoft.com/office/drawing/2014/main" id="{1640DDC5-74F3-8B65-1E8C-E7F9ED2AB064}"/>
              </a:ext>
            </a:extLst>
          </p:cNvPr>
          <p:cNvSpPr>
            <a:spLocks noGrp="1"/>
          </p:cNvSpPr>
          <p:nvPr>
            <p:ph type="title"/>
          </p:nvPr>
        </p:nvSpPr>
        <p:spPr/>
        <p:txBody>
          <a:bodyPr/>
          <a:lstStyle/>
          <a:p>
            <a:r>
              <a:rPr lang="en-US" dirty="0"/>
              <a:t>Sweep phase</a:t>
            </a:r>
          </a:p>
        </p:txBody>
      </p:sp>
      <p:sp>
        <p:nvSpPr>
          <p:cNvPr id="2" name="Content Placeholder 1">
            <a:extLst>
              <a:ext uri="{FF2B5EF4-FFF2-40B4-BE49-F238E27FC236}">
                <a16:creationId xmlns:a16="http://schemas.microsoft.com/office/drawing/2014/main" id="{63477773-B71D-BA66-66A7-7A75724B6243}"/>
              </a:ext>
            </a:extLst>
          </p:cNvPr>
          <p:cNvSpPr>
            <a:spLocks noGrp="1"/>
          </p:cNvSpPr>
          <p:nvPr>
            <p:ph idx="13"/>
          </p:nvPr>
        </p:nvSpPr>
        <p:spPr/>
        <p:txBody>
          <a:bodyPr/>
          <a:lstStyle/>
          <a:p>
            <a:r>
              <a:rPr lang="en-US" dirty="0"/>
              <a:t>Deletes all non-reachable objects</a:t>
            </a:r>
          </a:p>
        </p:txBody>
      </p:sp>
      <p:sp>
        <p:nvSpPr>
          <p:cNvPr id="7" name="Rectangle 6">
            <a:extLst>
              <a:ext uri="{FF2B5EF4-FFF2-40B4-BE49-F238E27FC236}">
                <a16:creationId xmlns:a16="http://schemas.microsoft.com/office/drawing/2014/main" id="{832CC9B5-8EAA-5920-4EC0-1A8811798B00}"/>
              </a:ext>
            </a:extLst>
          </p:cNvPr>
          <p:cNvSpPr/>
          <p:nvPr/>
        </p:nvSpPr>
        <p:spPr>
          <a:xfrm>
            <a:off x="1273171" y="1929330"/>
            <a:ext cx="1520328" cy="53982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err="1"/>
              <a:t>electricSource</a:t>
            </a:r>
            <a:endParaRPr lang="en-US" dirty="0"/>
          </a:p>
        </p:txBody>
      </p:sp>
      <p:sp>
        <p:nvSpPr>
          <p:cNvPr id="8" name="Rectangle 7">
            <a:extLst>
              <a:ext uri="{FF2B5EF4-FFF2-40B4-BE49-F238E27FC236}">
                <a16:creationId xmlns:a16="http://schemas.microsoft.com/office/drawing/2014/main" id="{E4C27802-95BA-F129-C070-00AB6B014664}"/>
              </a:ext>
            </a:extLst>
          </p:cNvPr>
          <p:cNvSpPr/>
          <p:nvPr/>
        </p:nvSpPr>
        <p:spPr>
          <a:xfrm>
            <a:off x="1084048" y="3011739"/>
            <a:ext cx="673865" cy="539827"/>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c1</a:t>
            </a:r>
          </a:p>
        </p:txBody>
      </p:sp>
      <p:sp>
        <p:nvSpPr>
          <p:cNvPr id="10" name="Rectangle 9">
            <a:extLst>
              <a:ext uri="{FF2B5EF4-FFF2-40B4-BE49-F238E27FC236}">
                <a16:creationId xmlns:a16="http://schemas.microsoft.com/office/drawing/2014/main" id="{5D60CE7A-D04E-11C3-C3B4-2FA08F67BC90}"/>
              </a:ext>
            </a:extLst>
          </p:cNvPr>
          <p:cNvSpPr/>
          <p:nvPr/>
        </p:nvSpPr>
        <p:spPr>
          <a:xfrm>
            <a:off x="3111152" y="1929329"/>
            <a:ext cx="1520328" cy="53982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err="1"/>
              <a:t>gasSource</a:t>
            </a:r>
            <a:endParaRPr lang="en-US" dirty="0"/>
          </a:p>
        </p:txBody>
      </p:sp>
      <p:sp>
        <p:nvSpPr>
          <p:cNvPr id="12" name="Rectangle 11">
            <a:extLst>
              <a:ext uri="{FF2B5EF4-FFF2-40B4-BE49-F238E27FC236}">
                <a16:creationId xmlns:a16="http://schemas.microsoft.com/office/drawing/2014/main" id="{3C523E93-5DB1-BEDC-D8B2-8552B6C9AE5A}"/>
              </a:ext>
            </a:extLst>
          </p:cNvPr>
          <p:cNvSpPr/>
          <p:nvPr/>
        </p:nvSpPr>
        <p:spPr>
          <a:xfrm>
            <a:off x="2272828" y="3011739"/>
            <a:ext cx="673865" cy="539827"/>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c3</a:t>
            </a:r>
          </a:p>
        </p:txBody>
      </p:sp>
      <p:sp>
        <p:nvSpPr>
          <p:cNvPr id="13" name="Rectangle 12">
            <a:extLst>
              <a:ext uri="{FF2B5EF4-FFF2-40B4-BE49-F238E27FC236}">
                <a16:creationId xmlns:a16="http://schemas.microsoft.com/office/drawing/2014/main" id="{D3D598F9-0AD3-4D98-9629-DCA7037E6893}"/>
              </a:ext>
            </a:extLst>
          </p:cNvPr>
          <p:cNvSpPr/>
          <p:nvPr/>
        </p:nvSpPr>
        <p:spPr>
          <a:xfrm>
            <a:off x="3875874" y="3011739"/>
            <a:ext cx="673865" cy="539827"/>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c2</a:t>
            </a:r>
          </a:p>
        </p:txBody>
      </p:sp>
      <p:cxnSp>
        <p:nvCxnSpPr>
          <p:cNvPr id="17" name="Straight Arrow Connector 16">
            <a:extLst>
              <a:ext uri="{FF2B5EF4-FFF2-40B4-BE49-F238E27FC236}">
                <a16:creationId xmlns:a16="http://schemas.microsoft.com/office/drawing/2014/main" id="{B5799A6B-B720-D86A-5946-DF8766C16F21}"/>
              </a:ext>
            </a:extLst>
          </p:cNvPr>
          <p:cNvCxnSpPr>
            <a:stCxn id="8" idx="0"/>
            <a:endCxn id="7" idx="2"/>
          </p:cNvCxnSpPr>
          <p:nvPr/>
        </p:nvCxnSpPr>
        <p:spPr>
          <a:xfrm flipV="1">
            <a:off x="1420981" y="2469157"/>
            <a:ext cx="612354" cy="542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EAF36483-22CE-2F67-57C1-DEFC2A1CEC9B}"/>
              </a:ext>
            </a:extLst>
          </p:cNvPr>
          <p:cNvCxnSpPr>
            <a:cxnSpLocks/>
            <a:stCxn id="13" idx="0"/>
            <a:endCxn id="10" idx="2"/>
          </p:cNvCxnSpPr>
          <p:nvPr/>
        </p:nvCxnSpPr>
        <p:spPr>
          <a:xfrm flipH="1" flipV="1">
            <a:off x="3871316" y="2469156"/>
            <a:ext cx="341491" cy="54258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7E1CED76-7560-ABB8-B396-1D6319B6C2C1}"/>
              </a:ext>
            </a:extLst>
          </p:cNvPr>
          <p:cNvCxnSpPr>
            <a:cxnSpLocks/>
            <a:stCxn id="12" idx="0"/>
            <a:endCxn id="7" idx="2"/>
          </p:cNvCxnSpPr>
          <p:nvPr/>
        </p:nvCxnSpPr>
        <p:spPr>
          <a:xfrm flipH="1" flipV="1">
            <a:off x="2033335" y="2469157"/>
            <a:ext cx="576426" cy="542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CDE9A5B1-7AAD-D894-FAAC-52982B9BC627}"/>
              </a:ext>
            </a:extLst>
          </p:cNvPr>
          <p:cNvSpPr/>
          <p:nvPr/>
        </p:nvSpPr>
        <p:spPr>
          <a:xfrm>
            <a:off x="1696402" y="4055587"/>
            <a:ext cx="1097097" cy="539827"/>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err="1"/>
              <a:t>carList</a:t>
            </a:r>
            <a:endParaRPr lang="en-US" dirty="0"/>
          </a:p>
        </p:txBody>
      </p:sp>
      <p:cxnSp>
        <p:nvCxnSpPr>
          <p:cNvPr id="31" name="Straight Arrow Connector 30">
            <a:extLst>
              <a:ext uri="{FF2B5EF4-FFF2-40B4-BE49-F238E27FC236}">
                <a16:creationId xmlns:a16="http://schemas.microsoft.com/office/drawing/2014/main" id="{122F26E0-2C47-F8A5-A59A-52A08A698D93}"/>
              </a:ext>
            </a:extLst>
          </p:cNvPr>
          <p:cNvCxnSpPr>
            <a:cxnSpLocks/>
            <a:stCxn id="29" idx="0"/>
            <a:endCxn id="8" idx="2"/>
          </p:cNvCxnSpPr>
          <p:nvPr/>
        </p:nvCxnSpPr>
        <p:spPr>
          <a:xfrm flipH="1" flipV="1">
            <a:off x="1420981" y="3551566"/>
            <a:ext cx="823970" cy="50402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8EA08AD4-9B2F-C006-5EB5-D98E5CDD15EF}"/>
              </a:ext>
            </a:extLst>
          </p:cNvPr>
          <p:cNvCxnSpPr>
            <a:cxnSpLocks/>
            <a:stCxn id="29" idx="0"/>
            <a:endCxn id="12" idx="2"/>
          </p:cNvCxnSpPr>
          <p:nvPr/>
        </p:nvCxnSpPr>
        <p:spPr>
          <a:xfrm flipV="1">
            <a:off x="2244951" y="3551566"/>
            <a:ext cx="364810" cy="50402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Arrow: Right 36">
            <a:extLst>
              <a:ext uri="{FF2B5EF4-FFF2-40B4-BE49-F238E27FC236}">
                <a16:creationId xmlns:a16="http://schemas.microsoft.com/office/drawing/2014/main" id="{FA87BF37-C136-C41A-8F62-097A4BEA4A17}"/>
              </a:ext>
            </a:extLst>
          </p:cNvPr>
          <p:cNvSpPr/>
          <p:nvPr/>
        </p:nvSpPr>
        <p:spPr>
          <a:xfrm rot="10800000">
            <a:off x="8866599" y="4915535"/>
            <a:ext cx="539827" cy="37457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07274566-AB14-4E5E-55F7-523C9DFAD53B}"/>
              </a:ext>
            </a:extLst>
          </p:cNvPr>
          <p:cNvSpPr/>
          <p:nvPr/>
        </p:nvSpPr>
        <p:spPr>
          <a:xfrm>
            <a:off x="690256" y="5128297"/>
            <a:ext cx="1006146" cy="539827"/>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b="1" i="1" dirty="0"/>
              <a:t>ROOT</a:t>
            </a:r>
          </a:p>
        </p:txBody>
      </p:sp>
      <p:cxnSp>
        <p:nvCxnSpPr>
          <p:cNvPr id="42" name="Straight Arrow Connector 41">
            <a:extLst>
              <a:ext uri="{FF2B5EF4-FFF2-40B4-BE49-F238E27FC236}">
                <a16:creationId xmlns:a16="http://schemas.microsoft.com/office/drawing/2014/main" id="{0F6F824A-FEC8-C8D3-E8BD-00A8D1A16AAF}"/>
              </a:ext>
            </a:extLst>
          </p:cNvPr>
          <p:cNvCxnSpPr>
            <a:cxnSpLocks/>
            <a:stCxn id="41" idx="0"/>
            <a:endCxn id="29" idx="2"/>
          </p:cNvCxnSpPr>
          <p:nvPr/>
        </p:nvCxnSpPr>
        <p:spPr>
          <a:xfrm flipV="1">
            <a:off x="1193329" y="4595414"/>
            <a:ext cx="1051622" cy="53288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9FFE0CB7-36F4-A2DC-1F8D-EF8F12048106}"/>
              </a:ext>
            </a:extLst>
          </p:cNvPr>
          <p:cNvSpPr/>
          <p:nvPr/>
        </p:nvSpPr>
        <p:spPr>
          <a:xfrm>
            <a:off x="3029639" y="1487277"/>
            <a:ext cx="2082188" cy="2456762"/>
          </a:xfrm>
          <a:prstGeom prst="rect">
            <a:avLst/>
          </a:prstGeom>
          <a:noFill/>
          <a:ln w="31750" cap="flat" cmpd="sng" algn="ctr">
            <a:solidFill>
              <a:srgbClr val="003399"/>
            </a:solidFill>
            <a:prstDash val="sysDot"/>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16" name="TextBox 15">
            <a:extLst>
              <a:ext uri="{FF2B5EF4-FFF2-40B4-BE49-F238E27FC236}">
                <a16:creationId xmlns:a16="http://schemas.microsoft.com/office/drawing/2014/main" id="{89C890FC-E9D1-465E-754F-9BE56807F861}"/>
              </a:ext>
            </a:extLst>
          </p:cNvPr>
          <p:cNvSpPr txBox="1"/>
          <p:nvPr/>
        </p:nvSpPr>
        <p:spPr>
          <a:xfrm>
            <a:off x="437712" y="4915535"/>
            <a:ext cx="628698" cy="769441"/>
          </a:xfrm>
          <a:prstGeom prst="rect">
            <a:avLst/>
          </a:prstGeom>
          <a:noFill/>
        </p:spPr>
        <p:txBody>
          <a:bodyPr wrap="none" rtlCol="0">
            <a:spAutoFit/>
          </a:bodyPr>
          <a:lstStyle/>
          <a:p>
            <a:r>
              <a:rPr lang="en-US" sz="4400" b="1" dirty="0">
                <a:solidFill>
                  <a:schemeClr val="accent2">
                    <a:lumMod val="50000"/>
                  </a:schemeClr>
                </a:solidFill>
                <a:sym typeface="Wingdings" panose="05000000000000000000" pitchFamily="2" charset="2"/>
              </a:rPr>
              <a:t></a:t>
            </a:r>
            <a:endParaRPr lang="en-US" sz="2800" b="1" dirty="0">
              <a:solidFill>
                <a:schemeClr val="accent2">
                  <a:lumMod val="50000"/>
                </a:schemeClr>
              </a:solidFill>
            </a:endParaRPr>
          </a:p>
        </p:txBody>
      </p:sp>
      <p:sp>
        <p:nvSpPr>
          <p:cNvPr id="19" name="TextBox 18">
            <a:extLst>
              <a:ext uri="{FF2B5EF4-FFF2-40B4-BE49-F238E27FC236}">
                <a16:creationId xmlns:a16="http://schemas.microsoft.com/office/drawing/2014/main" id="{937CE653-43E9-A0DF-FD70-ACB9D4053D56}"/>
              </a:ext>
            </a:extLst>
          </p:cNvPr>
          <p:cNvSpPr txBox="1"/>
          <p:nvPr/>
        </p:nvSpPr>
        <p:spPr>
          <a:xfrm>
            <a:off x="1364717" y="3960575"/>
            <a:ext cx="628698" cy="769441"/>
          </a:xfrm>
          <a:prstGeom prst="rect">
            <a:avLst/>
          </a:prstGeom>
          <a:noFill/>
        </p:spPr>
        <p:txBody>
          <a:bodyPr wrap="none" rtlCol="0">
            <a:spAutoFit/>
          </a:bodyPr>
          <a:lstStyle/>
          <a:p>
            <a:r>
              <a:rPr lang="en-US" sz="4400" b="1" dirty="0">
                <a:solidFill>
                  <a:schemeClr val="accent2">
                    <a:lumMod val="50000"/>
                  </a:schemeClr>
                </a:solidFill>
                <a:sym typeface="Wingdings" panose="05000000000000000000" pitchFamily="2" charset="2"/>
              </a:rPr>
              <a:t></a:t>
            </a:r>
            <a:endParaRPr lang="en-US" sz="2800" b="1" dirty="0">
              <a:solidFill>
                <a:schemeClr val="accent2">
                  <a:lumMod val="50000"/>
                </a:schemeClr>
              </a:solidFill>
            </a:endParaRPr>
          </a:p>
        </p:txBody>
      </p:sp>
      <p:sp>
        <p:nvSpPr>
          <p:cNvPr id="20" name="TextBox 19">
            <a:extLst>
              <a:ext uri="{FF2B5EF4-FFF2-40B4-BE49-F238E27FC236}">
                <a16:creationId xmlns:a16="http://schemas.microsoft.com/office/drawing/2014/main" id="{3E1EE980-C4DE-1E16-A7D4-93E6D317B7E2}"/>
              </a:ext>
            </a:extLst>
          </p:cNvPr>
          <p:cNvSpPr txBox="1"/>
          <p:nvPr/>
        </p:nvSpPr>
        <p:spPr>
          <a:xfrm>
            <a:off x="755645" y="2921220"/>
            <a:ext cx="628698" cy="769441"/>
          </a:xfrm>
          <a:prstGeom prst="rect">
            <a:avLst/>
          </a:prstGeom>
          <a:noFill/>
        </p:spPr>
        <p:txBody>
          <a:bodyPr wrap="none" rtlCol="0">
            <a:spAutoFit/>
          </a:bodyPr>
          <a:lstStyle/>
          <a:p>
            <a:r>
              <a:rPr lang="en-US" sz="4400" b="1" dirty="0">
                <a:solidFill>
                  <a:schemeClr val="accent2">
                    <a:lumMod val="50000"/>
                  </a:schemeClr>
                </a:solidFill>
                <a:sym typeface="Wingdings" panose="05000000000000000000" pitchFamily="2" charset="2"/>
              </a:rPr>
              <a:t></a:t>
            </a:r>
            <a:endParaRPr lang="en-US" sz="2800" b="1" dirty="0">
              <a:solidFill>
                <a:schemeClr val="accent2">
                  <a:lumMod val="50000"/>
                </a:schemeClr>
              </a:solidFill>
            </a:endParaRPr>
          </a:p>
        </p:txBody>
      </p:sp>
      <p:sp>
        <p:nvSpPr>
          <p:cNvPr id="22" name="TextBox 21">
            <a:extLst>
              <a:ext uri="{FF2B5EF4-FFF2-40B4-BE49-F238E27FC236}">
                <a16:creationId xmlns:a16="http://schemas.microsoft.com/office/drawing/2014/main" id="{EBE9E9DA-07BD-C11A-0706-ABFB0A868AEB}"/>
              </a:ext>
            </a:extLst>
          </p:cNvPr>
          <p:cNvSpPr txBox="1"/>
          <p:nvPr/>
        </p:nvSpPr>
        <p:spPr>
          <a:xfrm>
            <a:off x="1955126" y="2877137"/>
            <a:ext cx="628698" cy="769441"/>
          </a:xfrm>
          <a:prstGeom prst="rect">
            <a:avLst/>
          </a:prstGeom>
          <a:noFill/>
        </p:spPr>
        <p:txBody>
          <a:bodyPr wrap="none" rtlCol="0">
            <a:spAutoFit/>
          </a:bodyPr>
          <a:lstStyle/>
          <a:p>
            <a:r>
              <a:rPr lang="en-US" sz="4400" b="1" dirty="0">
                <a:solidFill>
                  <a:schemeClr val="accent2">
                    <a:lumMod val="50000"/>
                  </a:schemeClr>
                </a:solidFill>
                <a:sym typeface="Wingdings" panose="05000000000000000000" pitchFamily="2" charset="2"/>
              </a:rPr>
              <a:t></a:t>
            </a:r>
            <a:endParaRPr lang="en-US" sz="2800" b="1" dirty="0">
              <a:solidFill>
                <a:schemeClr val="accent2">
                  <a:lumMod val="50000"/>
                </a:schemeClr>
              </a:solidFill>
            </a:endParaRPr>
          </a:p>
        </p:txBody>
      </p:sp>
      <p:sp>
        <p:nvSpPr>
          <p:cNvPr id="23" name="TextBox 22">
            <a:extLst>
              <a:ext uri="{FF2B5EF4-FFF2-40B4-BE49-F238E27FC236}">
                <a16:creationId xmlns:a16="http://schemas.microsoft.com/office/drawing/2014/main" id="{7F0D1843-2D45-5C55-D251-74D8FF9E9F25}"/>
              </a:ext>
            </a:extLst>
          </p:cNvPr>
          <p:cNvSpPr txBox="1"/>
          <p:nvPr/>
        </p:nvSpPr>
        <p:spPr>
          <a:xfrm>
            <a:off x="851754" y="1812318"/>
            <a:ext cx="628698" cy="769441"/>
          </a:xfrm>
          <a:prstGeom prst="rect">
            <a:avLst/>
          </a:prstGeom>
          <a:noFill/>
        </p:spPr>
        <p:txBody>
          <a:bodyPr wrap="none" rtlCol="0">
            <a:spAutoFit/>
          </a:bodyPr>
          <a:lstStyle/>
          <a:p>
            <a:r>
              <a:rPr lang="en-US" sz="4400" b="1" dirty="0">
                <a:solidFill>
                  <a:schemeClr val="accent2">
                    <a:lumMod val="50000"/>
                  </a:schemeClr>
                </a:solidFill>
                <a:sym typeface="Wingdings" panose="05000000000000000000" pitchFamily="2" charset="2"/>
              </a:rPr>
              <a:t></a:t>
            </a:r>
            <a:endParaRPr lang="en-US" sz="2800" b="1" dirty="0">
              <a:solidFill>
                <a:schemeClr val="accent2">
                  <a:lumMod val="50000"/>
                </a:schemeClr>
              </a:solidFill>
            </a:endParaRPr>
          </a:p>
        </p:txBody>
      </p:sp>
      <p:sp>
        <p:nvSpPr>
          <p:cNvPr id="6" name="TextBox 5">
            <a:extLst>
              <a:ext uri="{FF2B5EF4-FFF2-40B4-BE49-F238E27FC236}">
                <a16:creationId xmlns:a16="http://schemas.microsoft.com/office/drawing/2014/main" id="{1AFA4228-D8F0-41A0-E223-E9064F2F3521}"/>
              </a:ext>
            </a:extLst>
          </p:cNvPr>
          <p:cNvSpPr txBox="1"/>
          <p:nvPr/>
        </p:nvSpPr>
        <p:spPr>
          <a:xfrm>
            <a:off x="9518573" y="4730016"/>
            <a:ext cx="2452377" cy="830997"/>
          </a:xfrm>
          <a:prstGeom prst="rect">
            <a:avLst/>
          </a:prstGeom>
          <a:noFill/>
        </p:spPr>
        <p:txBody>
          <a:bodyPr wrap="square" rtlCol="0">
            <a:spAutoFit/>
          </a:bodyPr>
          <a:lstStyle/>
          <a:p>
            <a:r>
              <a:rPr lang="en-US" sz="2400" b="1" i="1" dirty="0"/>
              <a:t>Imagine GC invokes here</a:t>
            </a:r>
          </a:p>
        </p:txBody>
      </p:sp>
    </p:spTree>
    <p:extLst>
      <p:ext uri="{BB962C8B-B14F-4D97-AF65-F5344CB8AC3E}">
        <p14:creationId xmlns:p14="http://schemas.microsoft.com/office/powerpoint/2010/main" val="3885253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3"/>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18"/>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3" grpId="0" animBg="1"/>
      <p:bldP spid="3" grpId="0" animBg="1"/>
      <p:bldP spid="3" grpId="1" animBg="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FEF781-E669-85CF-2B16-0E7732863D79}"/>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7672819-5F25-C712-F517-64C75AB60F4C}"/>
              </a:ext>
            </a:extLst>
          </p:cNvPr>
          <p:cNvSpPr>
            <a:spLocks noGrp="1"/>
          </p:cNvSpPr>
          <p:nvPr>
            <p:ph idx="1"/>
          </p:nvPr>
        </p:nvSpPr>
        <p:spPr/>
        <p:txBody>
          <a:bodyPr>
            <a:normAutofit/>
          </a:bodyPr>
          <a:lstStyle/>
          <a:p>
            <a:r>
              <a:rPr lang="en-US" dirty="0"/>
              <a:t>Garbage collection </a:t>
            </a:r>
            <a:r>
              <a:rPr lang="en-US" b="1" i="1" dirty="0"/>
              <a:t>does not </a:t>
            </a:r>
            <a:r>
              <a:rPr lang="en-US" dirty="0"/>
              <a:t>occur after every function return</a:t>
            </a:r>
          </a:p>
          <a:p>
            <a:r>
              <a:rPr lang="en-US" dirty="0"/>
              <a:t>Occurs rarely and typically only after high memory usage</a:t>
            </a:r>
          </a:p>
          <a:p>
            <a:pPr lvl="2"/>
            <a:endParaRPr lang="en-US" dirty="0"/>
          </a:p>
        </p:txBody>
      </p:sp>
      <p:sp>
        <p:nvSpPr>
          <p:cNvPr id="4" name="Title 3">
            <a:extLst>
              <a:ext uri="{FF2B5EF4-FFF2-40B4-BE49-F238E27FC236}">
                <a16:creationId xmlns:a16="http://schemas.microsoft.com/office/drawing/2014/main" id="{C6366A80-ED2C-06B3-330C-5D86F5E9F42B}"/>
              </a:ext>
            </a:extLst>
          </p:cNvPr>
          <p:cNvSpPr>
            <a:spLocks noGrp="1"/>
          </p:cNvSpPr>
          <p:nvPr>
            <p:ph type="title"/>
          </p:nvPr>
        </p:nvSpPr>
        <p:spPr/>
        <p:txBody>
          <a:bodyPr/>
          <a:lstStyle/>
          <a:p>
            <a:r>
              <a:rPr lang="en-US" dirty="0"/>
              <a:t>Important points</a:t>
            </a:r>
          </a:p>
        </p:txBody>
      </p:sp>
    </p:spTree>
    <p:extLst>
      <p:ext uri="{BB962C8B-B14F-4D97-AF65-F5344CB8AC3E}">
        <p14:creationId xmlns:p14="http://schemas.microsoft.com/office/powerpoint/2010/main" val="122102178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6C5553-3058-08D8-FC8F-6D6156264A67}"/>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FCBBDB0-01FE-9054-9013-0B973726BADB}"/>
              </a:ext>
            </a:extLst>
          </p:cNvPr>
          <p:cNvSpPr>
            <a:spLocks noGrp="1"/>
          </p:cNvSpPr>
          <p:nvPr>
            <p:ph idx="1"/>
          </p:nvPr>
        </p:nvSpPr>
        <p:spPr/>
        <p:txBody>
          <a:bodyPr>
            <a:normAutofit/>
          </a:bodyPr>
          <a:lstStyle/>
          <a:p>
            <a:r>
              <a:rPr lang="en-US" dirty="0"/>
              <a:t>Prevents both dangling pointers and memory leaks</a:t>
            </a:r>
          </a:p>
          <a:p>
            <a:r>
              <a:rPr lang="en-US" dirty="0"/>
              <a:t>How? </a:t>
            </a:r>
          </a:p>
          <a:p>
            <a:pPr lvl="1"/>
            <a:r>
              <a:rPr lang="en-US" dirty="0"/>
              <a:t>A heap object is never freed if it is reachable -&gt; no use-after-free</a:t>
            </a:r>
          </a:p>
          <a:p>
            <a:pPr lvl="1"/>
            <a:r>
              <a:rPr lang="en-US" dirty="0"/>
              <a:t>If a heap object is not reachable it is guaranteed to be freed -&gt; no double frees and no memory leaks</a:t>
            </a:r>
          </a:p>
          <a:p>
            <a:pPr lvl="2"/>
            <a:endParaRPr lang="en-US" dirty="0"/>
          </a:p>
        </p:txBody>
      </p:sp>
      <p:sp>
        <p:nvSpPr>
          <p:cNvPr id="4" name="Title 3">
            <a:extLst>
              <a:ext uri="{FF2B5EF4-FFF2-40B4-BE49-F238E27FC236}">
                <a16:creationId xmlns:a16="http://schemas.microsoft.com/office/drawing/2014/main" id="{8E54B058-AA73-B61F-1E64-6954E56B9C13}"/>
              </a:ext>
            </a:extLst>
          </p:cNvPr>
          <p:cNvSpPr>
            <a:spLocks noGrp="1"/>
          </p:cNvSpPr>
          <p:nvPr>
            <p:ph type="title"/>
          </p:nvPr>
        </p:nvSpPr>
        <p:spPr/>
        <p:txBody>
          <a:bodyPr/>
          <a:lstStyle/>
          <a:p>
            <a:r>
              <a:rPr lang="en-US" dirty="0"/>
              <a:t>Memory safety guarantees</a:t>
            </a:r>
          </a:p>
        </p:txBody>
      </p:sp>
    </p:spTree>
    <p:extLst>
      <p:ext uri="{BB962C8B-B14F-4D97-AF65-F5344CB8AC3E}">
        <p14:creationId xmlns:p14="http://schemas.microsoft.com/office/powerpoint/2010/main" val="76215181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4AD308-9BE5-9FA5-7454-8A9A1487C784}"/>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9F2F6B8-8924-A042-78F7-3C9E251F97E1}"/>
              </a:ext>
            </a:extLst>
          </p:cNvPr>
          <p:cNvSpPr>
            <a:spLocks noGrp="1"/>
          </p:cNvSpPr>
          <p:nvPr>
            <p:ph idx="1"/>
          </p:nvPr>
        </p:nvSpPr>
        <p:spPr/>
        <p:txBody>
          <a:bodyPr>
            <a:normAutofit/>
          </a:bodyPr>
          <a:lstStyle/>
          <a:p>
            <a:r>
              <a:rPr lang="en-US" dirty="0"/>
              <a:t>Stop-the-world approach</a:t>
            </a:r>
          </a:p>
          <a:p>
            <a:r>
              <a:rPr lang="en-US" dirty="0"/>
              <a:t>Pauses all application threads while the garbage collector runs</a:t>
            </a:r>
          </a:p>
          <a:p>
            <a:pPr lvl="1"/>
            <a:r>
              <a:rPr lang="en-US" b="1" i="1" dirty="0"/>
              <a:t>Why? …</a:t>
            </a:r>
          </a:p>
          <a:p>
            <a:r>
              <a:rPr lang="en-US" dirty="0"/>
              <a:t>Typically, full STW approach is rare nowadays</a:t>
            </a:r>
          </a:p>
          <a:p>
            <a:r>
              <a:rPr lang="en-US" dirty="0"/>
              <a:t>Still partial STW</a:t>
            </a:r>
          </a:p>
        </p:txBody>
      </p:sp>
      <p:sp>
        <p:nvSpPr>
          <p:cNvPr id="4" name="Title 3">
            <a:extLst>
              <a:ext uri="{FF2B5EF4-FFF2-40B4-BE49-F238E27FC236}">
                <a16:creationId xmlns:a16="http://schemas.microsoft.com/office/drawing/2014/main" id="{8DD18C7D-B7DC-2FEE-57AA-DB5407D587AD}"/>
              </a:ext>
            </a:extLst>
          </p:cNvPr>
          <p:cNvSpPr>
            <a:spLocks noGrp="1"/>
          </p:cNvSpPr>
          <p:nvPr>
            <p:ph type="title"/>
          </p:nvPr>
        </p:nvSpPr>
        <p:spPr/>
        <p:txBody>
          <a:bodyPr/>
          <a:lstStyle/>
          <a:p>
            <a:r>
              <a:rPr lang="en-US" dirty="0"/>
              <a:t>Performance impact</a:t>
            </a:r>
          </a:p>
        </p:txBody>
      </p:sp>
    </p:spTree>
    <p:extLst>
      <p:ext uri="{BB962C8B-B14F-4D97-AF65-F5344CB8AC3E}">
        <p14:creationId xmlns:p14="http://schemas.microsoft.com/office/powerpoint/2010/main" val="64213469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70E8EF-C91F-7F21-1A1D-8643FBDBCD54}"/>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DE34F90-53CD-0D66-8391-3675051C24E0}"/>
              </a:ext>
            </a:extLst>
          </p:cNvPr>
          <p:cNvSpPr>
            <a:spLocks noGrp="1"/>
          </p:cNvSpPr>
          <p:nvPr>
            <p:ph idx="1"/>
          </p:nvPr>
        </p:nvSpPr>
        <p:spPr/>
        <p:txBody>
          <a:bodyPr>
            <a:normAutofit/>
          </a:bodyPr>
          <a:lstStyle/>
          <a:p>
            <a:r>
              <a:rPr lang="en-US" dirty="0"/>
              <a:t>Garbage collection has a high overhead</a:t>
            </a:r>
          </a:p>
          <a:p>
            <a:r>
              <a:rPr lang="en-US" dirty="0"/>
              <a:t>Performance depends on application memory consumption</a:t>
            </a:r>
          </a:p>
          <a:p>
            <a:pPr lvl="1"/>
            <a:r>
              <a:rPr lang="en-US" dirty="0"/>
              <a:t>At lower memory usage, garbage collection is not triggered</a:t>
            </a:r>
          </a:p>
          <a:p>
            <a:r>
              <a:rPr lang="en-US" dirty="0"/>
              <a:t>Makes it hard to predict application behavior</a:t>
            </a:r>
          </a:p>
        </p:txBody>
      </p:sp>
      <p:sp>
        <p:nvSpPr>
          <p:cNvPr id="4" name="Title 3">
            <a:extLst>
              <a:ext uri="{FF2B5EF4-FFF2-40B4-BE49-F238E27FC236}">
                <a16:creationId xmlns:a16="http://schemas.microsoft.com/office/drawing/2014/main" id="{3CA7AA2A-EEA1-741F-87CE-E290D3933C4C}"/>
              </a:ext>
            </a:extLst>
          </p:cNvPr>
          <p:cNvSpPr>
            <a:spLocks noGrp="1"/>
          </p:cNvSpPr>
          <p:nvPr>
            <p:ph type="title"/>
          </p:nvPr>
        </p:nvSpPr>
        <p:spPr/>
        <p:txBody>
          <a:bodyPr/>
          <a:lstStyle/>
          <a:p>
            <a:r>
              <a:rPr lang="en-US" dirty="0"/>
              <a:t>Performance of garbage collected languages</a:t>
            </a:r>
          </a:p>
        </p:txBody>
      </p:sp>
    </p:spTree>
    <p:extLst>
      <p:ext uri="{BB962C8B-B14F-4D97-AF65-F5344CB8AC3E}">
        <p14:creationId xmlns:p14="http://schemas.microsoft.com/office/powerpoint/2010/main" val="348451980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D7E07-E428-56B2-886A-14C3AC6F4461}"/>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CD0ECAE-D287-CA5E-A715-CB0102B34E1B}"/>
              </a:ext>
            </a:extLst>
          </p:cNvPr>
          <p:cNvSpPr>
            <a:spLocks noGrp="1"/>
          </p:cNvSpPr>
          <p:nvPr>
            <p:ph idx="1"/>
          </p:nvPr>
        </p:nvSpPr>
        <p:spPr/>
        <p:txBody>
          <a:bodyPr>
            <a:normAutofit/>
          </a:bodyPr>
          <a:lstStyle/>
          <a:p>
            <a:r>
              <a:rPr lang="en-US" dirty="0"/>
              <a:t>Memory safety is critical for security</a:t>
            </a:r>
          </a:p>
          <a:p>
            <a:r>
              <a:rPr lang="en-US" dirty="0"/>
              <a:t>Lack of memory safety -&gt; sensitive data corruption, control flow hijack</a:t>
            </a:r>
          </a:p>
          <a:p>
            <a:r>
              <a:rPr lang="en-US" dirty="0"/>
              <a:t>Secure programming can mitigate lack of memory safety in C/C++</a:t>
            </a:r>
          </a:p>
          <a:p>
            <a:pPr lvl="1"/>
            <a:r>
              <a:rPr lang="en-US" dirty="0" err="1"/>
              <a:t>scanf</a:t>
            </a:r>
            <a:r>
              <a:rPr lang="en-US" dirty="0"/>
              <a:t>(“%9s”, buffer), </a:t>
            </a:r>
            <a:r>
              <a:rPr lang="en-US" dirty="0" err="1"/>
              <a:t>strncpy</a:t>
            </a:r>
            <a:r>
              <a:rPr lang="en-US" dirty="0"/>
              <a:t>(d, s, size);</a:t>
            </a:r>
          </a:p>
          <a:p>
            <a:pPr lvl="1"/>
            <a:r>
              <a:rPr lang="en-US" dirty="0"/>
              <a:t>C++ smart pointers</a:t>
            </a:r>
          </a:p>
          <a:p>
            <a:r>
              <a:rPr lang="en-US" dirty="0"/>
              <a:t>Other languages achieve temporal memory safety through garbage collection</a:t>
            </a:r>
          </a:p>
          <a:p>
            <a:pPr lvl="1"/>
            <a:r>
              <a:rPr lang="en-US" dirty="0"/>
              <a:t>High overhead</a:t>
            </a:r>
          </a:p>
        </p:txBody>
      </p:sp>
      <p:sp>
        <p:nvSpPr>
          <p:cNvPr id="4" name="Title 3">
            <a:extLst>
              <a:ext uri="{FF2B5EF4-FFF2-40B4-BE49-F238E27FC236}">
                <a16:creationId xmlns:a16="http://schemas.microsoft.com/office/drawing/2014/main" id="{ED2A2489-49B3-1892-E600-8C8686E007FD}"/>
              </a:ext>
            </a:extLst>
          </p:cNvPr>
          <p:cNvSpPr>
            <a:spLocks noGrp="1"/>
          </p:cNvSpPr>
          <p:nvPr>
            <p:ph type="title"/>
          </p:nvPr>
        </p:nvSpPr>
        <p:spPr/>
        <p:txBody>
          <a:bodyPr/>
          <a:lstStyle/>
          <a:p>
            <a:r>
              <a:rPr lang="en-US" dirty="0"/>
              <a:t>Summary</a:t>
            </a:r>
          </a:p>
        </p:txBody>
      </p:sp>
    </p:spTree>
    <p:extLst>
      <p:ext uri="{BB962C8B-B14F-4D97-AF65-F5344CB8AC3E}">
        <p14:creationId xmlns:p14="http://schemas.microsoft.com/office/powerpoint/2010/main" val="1535315921"/>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B8FD759-BF12-3BC7-BC95-628DE6D80564}"/>
              </a:ext>
            </a:extLst>
          </p:cNvPr>
          <p:cNvSpPr>
            <a:spLocks noGrp="1"/>
          </p:cNvSpPr>
          <p:nvPr>
            <p:ph idx="1"/>
          </p:nvPr>
        </p:nvSpPr>
        <p:spPr/>
        <p:txBody>
          <a:bodyPr/>
          <a:lstStyle/>
          <a:p>
            <a:endParaRPr lang="en-US"/>
          </a:p>
        </p:txBody>
      </p:sp>
      <p:sp>
        <p:nvSpPr>
          <p:cNvPr id="3" name="Text Placeholder 2">
            <a:extLst>
              <a:ext uri="{FF2B5EF4-FFF2-40B4-BE49-F238E27FC236}">
                <a16:creationId xmlns:a16="http://schemas.microsoft.com/office/drawing/2014/main" id="{4A85CC82-9241-6E07-B98D-6FB088A198D9}"/>
              </a:ext>
            </a:extLst>
          </p:cNvPr>
          <p:cNvSpPr>
            <a:spLocks noGrp="1"/>
          </p:cNvSpPr>
          <p:nvPr>
            <p:ph type="body" sz="quarter" idx="13"/>
          </p:nvPr>
        </p:nvSpPr>
        <p:spPr/>
        <p:txBody>
          <a:bodyPr/>
          <a:lstStyle/>
          <a:p>
            <a:r>
              <a:rPr lang="en-US" dirty="0"/>
              <a:t>Sample design pattern questions</a:t>
            </a:r>
          </a:p>
        </p:txBody>
      </p:sp>
    </p:spTree>
    <p:extLst>
      <p:ext uri="{BB962C8B-B14F-4D97-AF65-F5344CB8AC3E}">
        <p14:creationId xmlns:p14="http://schemas.microsoft.com/office/powerpoint/2010/main" val="512549441"/>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7C877949-8D2F-F9C2-9394-AB1C82BABCFC}"/>
              </a:ext>
            </a:extLst>
          </p:cNvPr>
          <p:cNvSpPr>
            <a:spLocks noGrp="1"/>
          </p:cNvSpPr>
          <p:nvPr>
            <p:ph idx="1"/>
          </p:nvPr>
        </p:nvSpPr>
        <p:spPr/>
        <p:txBody>
          <a:bodyPr>
            <a:normAutofit fontScale="92500" lnSpcReduction="10000"/>
          </a:bodyPr>
          <a:lstStyle/>
          <a:p>
            <a:pPr marL="0" indent="0">
              <a:buNone/>
            </a:pPr>
            <a:r>
              <a:rPr lang="en-US" dirty="0"/>
              <a:t>Suppose you are implementing a Chess board game. You want to separate the game logic (which moves are legal, how a player wins, how a player loses, </a:t>
            </a:r>
            <a:r>
              <a:rPr lang="en-US" dirty="0" err="1"/>
              <a:t>etc</a:t>
            </a:r>
            <a:r>
              <a:rPr lang="en-US" dirty="0"/>
              <a:t>) from the actual display logic. Why? Because you want to reuse the same game logic to display for 1) web pages, 2) text-only terminals, 3) hi-resolution graphics terminals, 4) low-resolution small screens. The idea would be that you simply encapsulate the type of device in a “display” object, create an instance of this object for a particular kind of device,  and pass it off to the game logic when you begin the game; the game logic simply calls the methods on the display object to display all the different pieces. Consider two main display method, </a:t>
            </a:r>
            <a:r>
              <a:rPr lang="en-US" dirty="0" err="1"/>
              <a:t>displayBoard</a:t>
            </a:r>
            <a:r>
              <a:rPr lang="en-US" dirty="0"/>
              <a:t> and </a:t>
            </a:r>
            <a:r>
              <a:rPr lang="en-US" dirty="0" err="1"/>
              <a:t>displayPiece</a:t>
            </a:r>
            <a:r>
              <a:rPr lang="en-US" dirty="0"/>
              <a:t>. Which pattern would you use?</a:t>
            </a:r>
          </a:p>
        </p:txBody>
      </p:sp>
      <p:sp>
        <p:nvSpPr>
          <p:cNvPr id="4" name="Title 3">
            <a:extLst>
              <a:ext uri="{FF2B5EF4-FFF2-40B4-BE49-F238E27FC236}">
                <a16:creationId xmlns:a16="http://schemas.microsoft.com/office/drawing/2014/main" id="{2C880C1A-199A-DCD8-2C65-606B8B867FDD}"/>
              </a:ext>
            </a:extLst>
          </p:cNvPr>
          <p:cNvSpPr>
            <a:spLocks noGrp="1"/>
          </p:cNvSpPr>
          <p:nvPr>
            <p:ph type="title"/>
          </p:nvPr>
        </p:nvSpPr>
        <p:spPr/>
        <p:txBody>
          <a:bodyPr/>
          <a:lstStyle/>
          <a:p>
            <a:r>
              <a:rPr lang="en-US" dirty="0"/>
              <a:t>Question 1</a:t>
            </a:r>
          </a:p>
        </p:txBody>
      </p:sp>
    </p:spTree>
    <p:extLst>
      <p:ext uri="{BB962C8B-B14F-4D97-AF65-F5344CB8AC3E}">
        <p14:creationId xmlns:p14="http://schemas.microsoft.com/office/powerpoint/2010/main" val="3619608998"/>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EB71D3-07D4-8DA2-BB5B-1796727A3A79}"/>
            </a:ext>
          </a:extLst>
        </p:cNvPr>
        <p:cNvGrpSpPr/>
        <p:nvPr/>
      </p:nvGrpSpPr>
      <p:grpSpPr>
        <a:xfrm>
          <a:off x="0" y="0"/>
          <a:ext cx="0" cy="0"/>
          <a:chOff x="0" y="0"/>
          <a:chExt cx="0" cy="0"/>
        </a:xfrm>
      </p:grpSpPr>
      <p:sp>
        <p:nvSpPr>
          <p:cNvPr id="5" name="Content Placeholder 4">
            <a:extLst>
              <a:ext uri="{FF2B5EF4-FFF2-40B4-BE49-F238E27FC236}">
                <a16:creationId xmlns:a16="http://schemas.microsoft.com/office/drawing/2014/main" id="{9CABF6E9-C3E2-7FB1-E10C-EDDAB44A187F}"/>
              </a:ext>
            </a:extLst>
          </p:cNvPr>
          <p:cNvSpPr>
            <a:spLocks noGrp="1"/>
          </p:cNvSpPr>
          <p:nvPr>
            <p:ph idx="1"/>
          </p:nvPr>
        </p:nvSpPr>
        <p:spPr/>
        <p:txBody>
          <a:bodyPr>
            <a:normAutofit fontScale="92500" lnSpcReduction="10000"/>
          </a:bodyPr>
          <a:lstStyle/>
          <a:p>
            <a:pPr marL="0" indent="0">
              <a:buNone/>
            </a:pPr>
            <a:r>
              <a:rPr lang="en-US" altLang="en-US" sz="2800" dirty="0">
                <a:solidFill>
                  <a:schemeClr val="tx1"/>
                </a:solidFill>
                <a:latin typeface="Helvetica" panose="020B0604020202020204" pitchFamily="34" charset="0"/>
                <a:cs typeface="Helvetica" panose="020B0604020202020204" pitchFamily="34" charset="0"/>
              </a:rPr>
              <a:t>You are developing software to support the automated feeding and watering of expensive flowering/fruiting Chocolate Truffle Persimmon</a:t>
            </a:r>
            <a:r>
              <a:rPr lang="en-US" altLang="en-US" sz="2800" i="1" dirty="0">
                <a:solidFill>
                  <a:schemeClr val="tx1"/>
                </a:solidFill>
                <a:latin typeface="Helvetica" panose="020B0604020202020204" pitchFamily="34" charset="0"/>
                <a:cs typeface="Helvetica" panose="020B0604020202020204" pitchFamily="34" charset="0"/>
              </a:rPr>
              <a:t> </a:t>
            </a:r>
            <a:r>
              <a:rPr lang="en-US" altLang="en-US" sz="2800" dirty="0">
                <a:solidFill>
                  <a:schemeClr val="tx1"/>
                </a:solidFill>
                <a:latin typeface="Helvetica" panose="020B0604020202020204" pitchFamily="34" charset="0"/>
                <a:cs typeface="Helvetica" panose="020B0604020202020204" pitchFamily="34" charset="0"/>
              </a:rPr>
              <a:t>plants at a computer-controlled greenhouse. These plants (depending on the season, and time of day) are in different biological conditions: </a:t>
            </a:r>
            <a:r>
              <a:rPr lang="en-US" altLang="en-US" sz="2800" b="1" i="1" dirty="0">
                <a:solidFill>
                  <a:schemeClr val="tx1"/>
                </a:solidFill>
                <a:latin typeface="Helvetica" panose="020B0604020202020204" pitchFamily="34" charset="0"/>
                <a:cs typeface="Helvetica" panose="020B0604020202020204" pitchFamily="34" charset="0"/>
              </a:rPr>
              <a:t>dormant, growing, flowering,</a:t>
            </a:r>
            <a:r>
              <a:rPr lang="en-US" altLang="en-US" sz="2800" b="1" dirty="0">
                <a:solidFill>
                  <a:schemeClr val="tx1"/>
                </a:solidFill>
                <a:latin typeface="Helvetica" panose="020B0604020202020204" pitchFamily="34" charset="0"/>
                <a:cs typeface="Helvetica" panose="020B0604020202020204" pitchFamily="34" charset="0"/>
              </a:rPr>
              <a:t> </a:t>
            </a:r>
            <a:r>
              <a:rPr lang="en-US" altLang="en-US" sz="2800" b="1" i="1" dirty="0">
                <a:solidFill>
                  <a:schemeClr val="tx1"/>
                </a:solidFill>
                <a:latin typeface="Helvetica" panose="020B0604020202020204" pitchFamily="34" charset="0"/>
                <a:cs typeface="Helvetica" panose="020B0604020202020204" pitchFamily="34" charset="0"/>
              </a:rPr>
              <a:t>fruiting, </a:t>
            </a:r>
            <a:r>
              <a:rPr lang="en-US" altLang="en-US" sz="2800" b="1" dirty="0">
                <a:solidFill>
                  <a:schemeClr val="tx1"/>
                </a:solidFill>
                <a:latin typeface="Helvetica" panose="020B0604020202020204" pitchFamily="34" charset="0"/>
                <a:cs typeface="Helvetica" panose="020B0604020202020204" pitchFamily="34" charset="0"/>
              </a:rPr>
              <a:t>and </a:t>
            </a:r>
            <a:r>
              <a:rPr lang="en-US" altLang="en-US" sz="2800" b="1" i="1" dirty="0">
                <a:solidFill>
                  <a:schemeClr val="tx1"/>
                </a:solidFill>
                <a:latin typeface="Helvetica" panose="020B0604020202020204" pitchFamily="34" charset="0"/>
                <a:cs typeface="Helvetica" panose="020B0604020202020204" pitchFamily="34" charset="0"/>
              </a:rPr>
              <a:t>seeded</a:t>
            </a:r>
            <a:r>
              <a:rPr lang="en-US" altLang="en-US" sz="2800" i="1" dirty="0">
                <a:solidFill>
                  <a:schemeClr val="tx1"/>
                </a:solidFill>
                <a:latin typeface="Helvetica" panose="020B0604020202020204" pitchFamily="34" charset="0"/>
                <a:cs typeface="Helvetica" panose="020B0604020202020204" pitchFamily="34" charset="0"/>
              </a:rPr>
              <a:t>. </a:t>
            </a:r>
            <a:r>
              <a:rPr lang="en-US" altLang="en-US" sz="2800" dirty="0">
                <a:solidFill>
                  <a:schemeClr val="tx1"/>
                </a:solidFill>
                <a:latin typeface="Helvetica" panose="020B0604020202020204" pitchFamily="34" charset="0"/>
                <a:cs typeface="Helvetica" panose="020B0604020202020204" pitchFamily="34" charset="0"/>
              </a:rPr>
              <a:t>Depending on the condition, (don’t worry about how you know this, just assume you know) they will need to be watered differently, and fed different things.  Do the wrong thing at the wrong time, they’re dead. A separate timing mechanism (not your responsibility) periodically (say twice a day) issues </a:t>
            </a:r>
            <a:r>
              <a:rPr lang="en-US" altLang="en-US" sz="2800" i="1" dirty="0">
                <a:solidFill>
                  <a:schemeClr val="tx1"/>
                </a:solidFill>
                <a:latin typeface="Helvetica" panose="020B0604020202020204" pitchFamily="34" charset="0"/>
                <a:cs typeface="Helvetica" panose="020B0604020202020204" pitchFamily="34" charset="0"/>
              </a:rPr>
              <a:t> </a:t>
            </a:r>
            <a:r>
              <a:rPr lang="en-US" altLang="en-US" sz="2800" dirty="0">
                <a:solidFill>
                  <a:schemeClr val="tx1"/>
                </a:solidFill>
                <a:latin typeface="Helvetica" panose="020B0604020202020204" pitchFamily="34" charset="0"/>
                <a:cs typeface="Helvetica" panose="020B0604020202020204" pitchFamily="34" charset="0"/>
              </a:rPr>
              <a:t>requests to </a:t>
            </a:r>
            <a:r>
              <a:rPr lang="en-US" altLang="en-US" sz="2800" u="sng" dirty="0">
                <a:solidFill>
                  <a:schemeClr val="tx1"/>
                </a:solidFill>
                <a:latin typeface="Helvetica" panose="020B0604020202020204" pitchFamily="34" charset="0"/>
                <a:cs typeface="Helvetica" panose="020B0604020202020204" pitchFamily="34" charset="0"/>
              </a:rPr>
              <a:t>feed,</a:t>
            </a:r>
            <a:r>
              <a:rPr lang="en-US" altLang="en-US" sz="2800" dirty="0">
                <a:solidFill>
                  <a:schemeClr val="tx1"/>
                </a:solidFill>
                <a:latin typeface="Helvetica" panose="020B0604020202020204" pitchFamily="34" charset="0"/>
                <a:cs typeface="Helvetica" panose="020B0604020202020204" pitchFamily="34" charset="0"/>
              </a:rPr>
              <a:t>  and  </a:t>
            </a:r>
            <a:r>
              <a:rPr lang="en-US" altLang="en-US" sz="2800" u="sng" dirty="0">
                <a:solidFill>
                  <a:schemeClr val="tx1"/>
                </a:solidFill>
                <a:latin typeface="Helvetica" panose="020B0604020202020204" pitchFamily="34" charset="0"/>
                <a:cs typeface="Helvetica" panose="020B0604020202020204" pitchFamily="34" charset="0"/>
              </a:rPr>
              <a:t>water,</a:t>
            </a:r>
            <a:r>
              <a:rPr lang="en-US" altLang="en-US" sz="2800" dirty="0">
                <a:solidFill>
                  <a:schemeClr val="tx1"/>
                </a:solidFill>
                <a:latin typeface="Helvetica" panose="020B0604020202020204" pitchFamily="34" charset="0"/>
                <a:cs typeface="Helvetica" panose="020B0604020202020204" pitchFamily="34" charset="0"/>
              </a:rPr>
              <a:t>  the plants. Your system should do the right thing, depending on the biological conditions of the plants. Which pattern would you use ?</a:t>
            </a:r>
            <a:endParaRPr lang="en-US" dirty="0">
              <a:latin typeface="Helvetica" panose="020B0604020202020204" pitchFamily="34" charset="0"/>
              <a:cs typeface="Helvetica" panose="020B0604020202020204" pitchFamily="34" charset="0"/>
            </a:endParaRPr>
          </a:p>
        </p:txBody>
      </p:sp>
      <p:sp>
        <p:nvSpPr>
          <p:cNvPr id="4" name="Title 3">
            <a:extLst>
              <a:ext uri="{FF2B5EF4-FFF2-40B4-BE49-F238E27FC236}">
                <a16:creationId xmlns:a16="http://schemas.microsoft.com/office/drawing/2014/main" id="{06FC26A6-C239-F78E-F836-A5F644B4794D}"/>
              </a:ext>
            </a:extLst>
          </p:cNvPr>
          <p:cNvSpPr>
            <a:spLocks noGrp="1"/>
          </p:cNvSpPr>
          <p:nvPr>
            <p:ph type="title"/>
          </p:nvPr>
        </p:nvSpPr>
        <p:spPr/>
        <p:txBody>
          <a:bodyPr/>
          <a:lstStyle/>
          <a:p>
            <a:r>
              <a:rPr lang="en-US" dirty="0"/>
              <a:t>Question 2</a:t>
            </a:r>
          </a:p>
        </p:txBody>
      </p:sp>
    </p:spTree>
    <p:extLst>
      <p:ext uri="{BB962C8B-B14F-4D97-AF65-F5344CB8AC3E}">
        <p14:creationId xmlns:p14="http://schemas.microsoft.com/office/powerpoint/2010/main" val="908906516"/>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BB3D627A-3F79-6CA6-F2E3-9ADEC172C478}"/>
              </a:ext>
            </a:extLst>
          </p:cNvPr>
          <p:cNvSpPr>
            <a:spLocks noGrp="1"/>
          </p:cNvSpPr>
          <p:nvPr>
            <p:ph idx="1"/>
          </p:nvPr>
        </p:nvSpPr>
        <p:spPr/>
        <p:txBody>
          <a:bodyPr>
            <a:normAutofit/>
          </a:bodyPr>
          <a:lstStyle/>
          <a:p>
            <a:pPr>
              <a:spcBef>
                <a:spcPct val="50000"/>
              </a:spcBef>
            </a:pPr>
            <a:r>
              <a:rPr lang="en-US" altLang="en-US" dirty="0">
                <a:latin typeface="Helvetica" panose="020B0604020202020204" pitchFamily="34" charset="0"/>
                <a:cs typeface="Helvetica" panose="020B0604020202020204" pitchFamily="34" charset="0"/>
              </a:rPr>
              <a:t>Which design pattern should be applicable here? I want to implement a </a:t>
            </a:r>
            <a:r>
              <a:rPr lang="en-US" altLang="en-US" dirty="0" err="1">
                <a:latin typeface="Helvetica" panose="020B0604020202020204" pitchFamily="34" charset="0"/>
                <a:cs typeface="Helvetica" panose="020B0604020202020204" pitchFamily="34" charset="0"/>
              </a:rPr>
              <a:t>WebServer</a:t>
            </a:r>
            <a:r>
              <a:rPr lang="en-US" altLang="en-US" dirty="0">
                <a:latin typeface="Helvetica" panose="020B0604020202020204" pitchFamily="34" charset="0"/>
                <a:cs typeface="Helvetica" panose="020B0604020202020204" pitchFamily="34" charset="0"/>
              </a:rPr>
              <a:t> class. There should be exactly 3 webservers in a system at the most (let’s call them </a:t>
            </a:r>
            <a:r>
              <a:rPr lang="en-US" altLang="en-US" dirty="0" err="1">
                <a:latin typeface="Helvetica" panose="020B0604020202020204" pitchFamily="34" charset="0"/>
                <a:cs typeface="Helvetica" panose="020B0604020202020204" pitchFamily="34" charset="0"/>
              </a:rPr>
              <a:t>larry</a:t>
            </a:r>
            <a:r>
              <a:rPr lang="en-US" altLang="en-US" dirty="0">
                <a:latin typeface="Helvetica" panose="020B0604020202020204" pitchFamily="34" charset="0"/>
                <a:cs typeface="Helvetica" panose="020B0604020202020204" pitchFamily="34" charset="0"/>
              </a:rPr>
              <a:t>, </a:t>
            </a:r>
            <a:r>
              <a:rPr lang="en-US" altLang="en-US" dirty="0" err="1">
                <a:latin typeface="Helvetica" panose="020B0604020202020204" pitchFamily="34" charset="0"/>
                <a:cs typeface="Helvetica" panose="020B0604020202020204" pitchFamily="34" charset="0"/>
              </a:rPr>
              <a:t>moe</a:t>
            </a:r>
            <a:r>
              <a:rPr lang="en-US" altLang="en-US" dirty="0">
                <a:latin typeface="Helvetica" panose="020B0604020202020204" pitchFamily="34" charset="0"/>
                <a:cs typeface="Helvetica" panose="020B0604020202020204" pitchFamily="34" charset="0"/>
              </a:rPr>
              <a:t>, and curly); there should never be more than 3, and it shouldn’t be possible for programmers to accidentally create more than 3. These servers will be created only when needed. i.e., if no requests arrive, no webservers will be created; all 3 servers will exist only after the first 3 requests have arrived. Explain how you would design this system.</a:t>
            </a:r>
            <a:endParaRPr lang="en-US" dirty="0">
              <a:latin typeface="Helvetica" panose="020B0604020202020204" pitchFamily="34" charset="0"/>
              <a:cs typeface="Helvetica" panose="020B0604020202020204" pitchFamily="34" charset="0"/>
            </a:endParaRPr>
          </a:p>
        </p:txBody>
      </p:sp>
      <p:sp>
        <p:nvSpPr>
          <p:cNvPr id="4" name="Title 3">
            <a:extLst>
              <a:ext uri="{FF2B5EF4-FFF2-40B4-BE49-F238E27FC236}">
                <a16:creationId xmlns:a16="http://schemas.microsoft.com/office/drawing/2014/main" id="{845D1D29-8A46-0F2E-3DF3-2A3FC0B66362}"/>
              </a:ext>
            </a:extLst>
          </p:cNvPr>
          <p:cNvSpPr>
            <a:spLocks noGrp="1"/>
          </p:cNvSpPr>
          <p:nvPr>
            <p:ph type="title"/>
          </p:nvPr>
        </p:nvSpPr>
        <p:spPr/>
        <p:txBody>
          <a:bodyPr/>
          <a:lstStyle/>
          <a:p>
            <a:r>
              <a:rPr lang="en-US" dirty="0"/>
              <a:t>Question 3</a:t>
            </a:r>
          </a:p>
        </p:txBody>
      </p:sp>
    </p:spTree>
    <p:extLst>
      <p:ext uri="{BB962C8B-B14F-4D97-AF65-F5344CB8AC3E}">
        <p14:creationId xmlns:p14="http://schemas.microsoft.com/office/powerpoint/2010/main" val="1048472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9F8587-7E83-0FBF-06A0-11DC3072862B}"/>
            </a:ext>
          </a:extLst>
        </p:cNvPr>
        <p:cNvGrpSpPr/>
        <p:nvPr/>
      </p:nvGrpSpPr>
      <p:grpSpPr>
        <a:xfrm>
          <a:off x="0" y="0"/>
          <a:ext cx="0" cy="0"/>
          <a:chOff x="0" y="0"/>
          <a:chExt cx="0" cy="0"/>
        </a:xfrm>
      </p:grpSpPr>
      <p:sp>
        <p:nvSpPr>
          <p:cNvPr id="6" name="Content Placeholder 5">
            <a:extLst>
              <a:ext uri="{FF2B5EF4-FFF2-40B4-BE49-F238E27FC236}">
                <a16:creationId xmlns:a16="http://schemas.microsoft.com/office/drawing/2014/main" id="{AF0B6453-80AD-92C1-05EF-A4C10C4A75D7}"/>
              </a:ext>
            </a:extLst>
          </p:cNvPr>
          <p:cNvSpPr>
            <a:spLocks noGrp="1"/>
          </p:cNvSpPr>
          <p:nvPr>
            <p:ph idx="1"/>
          </p:nvPr>
        </p:nvSpPr>
        <p:spPr/>
        <p:txBody>
          <a:bodyPr/>
          <a:lstStyle/>
          <a:p>
            <a:endParaRPr lang="en-US" dirty="0"/>
          </a:p>
          <a:p>
            <a:endParaRPr lang="en-US" dirty="0"/>
          </a:p>
        </p:txBody>
      </p:sp>
      <p:sp>
        <p:nvSpPr>
          <p:cNvPr id="4" name="Title 3">
            <a:extLst>
              <a:ext uri="{FF2B5EF4-FFF2-40B4-BE49-F238E27FC236}">
                <a16:creationId xmlns:a16="http://schemas.microsoft.com/office/drawing/2014/main" id="{7628ECF4-2D4F-B623-0E9B-8FCB1663ACDE}"/>
              </a:ext>
            </a:extLst>
          </p:cNvPr>
          <p:cNvSpPr>
            <a:spLocks noGrp="1"/>
          </p:cNvSpPr>
          <p:nvPr>
            <p:ph type="title"/>
          </p:nvPr>
        </p:nvSpPr>
        <p:spPr/>
        <p:txBody>
          <a:bodyPr/>
          <a:lstStyle/>
          <a:p>
            <a:r>
              <a:rPr lang="en-US" dirty="0"/>
              <a:t>Background: stack layout</a:t>
            </a:r>
          </a:p>
        </p:txBody>
      </p:sp>
      <p:sp>
        <p:nvSpPr>
          <p:cNvPr id="2" name="Content Placeholder 1">
            <a:extLst>
              <a:ext uri="{FF2B5EF4-FFF2-40B4-BE49-F238E27FC236}">
                <a16:creationId xmlns:a16="http://schemas.microsoft.com/office/drawing/2014/main" id="{332F5915-01ED-DD1C-8323-E7F3EC59B5E6}"/>
              </a:ext>
            </a:extLst>
          </p:cNvPr>
          <p:cNvSpPr>
            <a:spLocks noGrp="1"/>
          </p:cNvSpPr>
          <p:nvPr>
            <p:ph idx="13"/>
          </p:nvPr>
        </p:nvSpPr>
        <p:spPr/>
        <p:txBody>
          <a:bodyPr/>
          <a:lstStyle/>
          <a:p>
            <a:r>
              <a:rPr lang="en-US" dirty="0"/>
              <a:t>Stack </a:t>
            </a:r>
            <a:r>
              <a:rPr lang="en-US" i="1" dirty="0"/>
              <a:t>grows </a:t>
            </a:r>
            <a:r>
              <a:rPr lang="en-US" dirty="0"/>
              <a:t>downward</a:t>
            </a:r>
          </a:p>
        </p:txBody>
      </p:sp>
      <p:grpSp>
        <p:nvGrpSpPr>
          <p:cNvPr id="51" name="Group 50">
            <a:extLst>
              <a:ext uri="{FF2B5EF4-FFF2-40B4-BE49-F238E27FC236}">
                <a16:creationId xmlns:a16="http://schemas.microsoft.com/office/drawing/2014/main" id="{51118673-66B5-AD81-0EB9-64D6164E35AA}"/>
              </a:ext>
            </a:extLst>
          </p:cNvPr>
          <p:cNvGrpSpPr/>
          <p:nvPr/>
        </p:nvGrpSpPr>
        <p:grpSpPr>
          <a:xfrm>
            <a:off x="5033991" y="914400"/>
            <a:ext cx="6791695" cy="4396154"/>
            <a:chOff x="5033991" y="914400"/>
            <a:chExt cx="6791695" cy="4396154"/>
          </a:xfrm>
        </p:grpSpPr>
        <p:cxnSp>
          <p:nvCxnSpPr>
            <p:cNvPr id="26" name="Straight Arrow Connector 25">
              <a:extLst>
                <a:ext uri="{FF2B5EF4-FFF2-40B4-BE49-F238E27FC236}">
                  <a16:creationId xmlns:a16="http://schemas.microsoft.com/office/drawing/2014/main" id="{05E2FF74-31B4-9702-328A-865659480E26}"/>
                </a:ext>
              </a:extLst>
            </p:cNvPr>
            <p:cNvCxnSpPr/>
            <p:nvPr/>
          </p:nvCxnSpPr>
          <p:spPr>
            <a:xfrm>
              <a:off x="6519627" y="977630"/>
              <a:ext cx="785446" cy="0"/>
            </a:xfrm>
            <a:prstGeom prst="straightConnector1">
              <a:avLst/>
            </a:prstGeom>
            <a:ln w="412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6FD909E0-3418-4BF5-EE78-78E5C587E5C5}"/>
                </a:ext>
              </a:extLst>
            </p:cNvPr>
            <p:cNvSpPr txBox="1"/>
            <p:nvPr/>
          </p:nvSpPr>
          <p:spPr>
            <a:xfrm>
              <a:off x="5033991" y="1144020"/>
              <a:ext cx="2520370" cy="523220"/>
            </a:xfrm>
            <a:prstGeom prst="rect">
              <a:avLst/>
            </a:prstGeom>
            <a:noFill/>
          </p:spPr>
          <p:txBody>
            <a:bodyPr wrap="none" rtlCol="0">
              <a:spAutoFit/>
            </a:bodyPr>
            <a:lstStyle/>
            <a:p>
              <a:r>
                <a:rPr lang="en-US" sz="2800" b="1" i="1" dirty="0"/>
                <a:t>Top of the stack</a:t>
              </a:r>
            </a:p>
          </p:txBody>
        </p:sp>
        <p:grpSp>
          <p:nvGrpSpPr>
            <p:cNvPr id="50" name="Group 49">
              <a:extLst>
                <a:ext uri="{FF2B5EF4-FFF2-40B4-BE49-F238E27FC236}">
                  <a16:creationId xmlns:a16="http://schemas.microsoft.com/office/drawing/2014/main" id="{09FBBB6A-4DF4-D392-6DB9-C82B853CCCDE}"/>
                </a:ext>
              </a:extLst>
            </p:cNvPr>
            <p:cNvGrpSpPr/>
            <p:nvPr/>
          </p:nvGrpSpPr>
          <p:grpSpPr>
            <a:xfrm>
              <a:off x="7561385" y="914400"/>
              <a:ext cx="4264301" cy="4396154"/>
              <a:chOff x="7561385" y="914400"/>
              <a:chExt cx="4264301" cy="4396154"/>
            </a:xfrm>
          </p:grpSpPr>
          <p:sp>
            <p:nvSpPr>
              <p:cNvPr id="13" name="TextBox 12">
                <a:extLst>
                  <a:ext uri="{FF2B5EF4-FFF2-40B4-BE49-F238E27FC236}">
                    <a16:creationId xmlns:a16="http://schemas.microsoft.com/office/drawing/2014/main" id="{066E5BB8-D644-024C-8A06-802C9989429A}"/>
                  </a:ext>
                </a:extLst>
              </p:cNvPr>
              <p:cNvSpPr txBox="1"/>
              <p:nvPr/>
            </p:nvSpPr>
            <p:spPr>
              <a:xfrm>
                <a:off x="10562199" y="977630"/>
                <a:ext cx="1263487" cy="523220"/>
              </a:xfrm>
              <a:prstGeom prst="rect">
                <a:avLst/>
              </a:prstGeom>
              <a:noFill/>
            </p:spPr>
            <p:txBody>
              <a:bodyPr wrap="none" rtlCol="0">
                <a:spAutoFit/>
              </a:bodyPr>
              <a:lstStyle/>
              <a:p>
                <a:r>
                  <a:rPr lang="en-US" sz="2800" b="1" i="1" dirty="0"/>
                  <a:t>0x1000</a:t>
                </a:r>
              </a:p>
            </p:txBody>
          </p:sp>
          <p:sp>
            <p:nvSpPr>
              <p:cNvPr id="14" name="TextBox 13">
                <a:extLst>
                  <a:ext uri="{FF2B5EF4-FFF2-40B4-BE49-F238E27FC236}">
                    <a16:creationId xmlns:a16="http://schemas.microsoft.com/office/drawing/2014/main" id="{37705A2D-6C1F-4565-7884-B8095FBA5A2F}"/>
                  </a:ext>
                </a:extLst>
              </p:cNvPr>
              <p:cNvSpPr txBox="1"/>
              <p:nvPr/>
            </p:nvSpPr>
            <p:spPr>
              <a:xfrm>
                <a:off x="10562199" y="1603126"/>
                <a:ext cx="1027845" cy="523220"/>
              </a:xfrm>
              <a:prstGeom prst="rect">
                <a:avLst/>
              </a:prstGeom>
              <a:noFill/>
            </p:spPr>
            <p:txBody>
              <a:bodyPr wrap="none" rtlCol="0">
                <a:spAutoFit/>
              </a:bodyPr>
              <a:lstStyle/>
              <a:p>
                <a:r>
                  <a:rPr lang="en-US" sz="2800" b="1" i="1" dirty="0"/>
                  <a:t>0xFFF</a:t>
                </a:r>
              </a:p>
            </p:txBody>
          </p:sp>
          <p:sp>
            <p:nvSpPr>
              <p:cNvPr id="19" name="TextBox 18">
                <a:extLst>
                  <a:ext uri="{FF2B5EF4-FFF2-40B4-BE49-F238E27FC236}">
                    <a16:creationId xmlns:a16="http://schemas.microsoft.com/office/drawing/2014/main" id="{2DF291BD-AD0A-5B4F-D11A-5855FE9F99F6}"/>
                  </a:ext>
                </a:extLst>
              </p:cNvPr>
              <p:cNvSpPr txBox="1"/>
              <p:nvPr/>
            </p:nvSpPr>
            <p:spPr>
              <a:xfrm>
                <a:off x="10562199" y="2259618"/>
                <a:ext cx="1037463" cy="523220"/>
              </a:xfrm>
              <a:prstGeom prst="rect">
                <a:avLst/>
              </a:prstGeom>
              <a:noFill/>
            </p:spPr>
            <p:txBody>
              <a:bodyPr wrap="none" rtlCol="0">
                <a:spAutoFit/>
              </a:bodyPr>
              <a:lstStyle/>
              <a:p>
                <a:r>
                  <a:rPr lang="en-US" sz="2800" b="1" i="1" dirty="0"/>
                  <a:t>0xFFE</a:t>
                </a:r>
              </a:p>
            </p:txBody>
          </p:sp>
          <p:sp>
            <p:nvSpPr>
              <p:cNvPr id="20" name="TextBox 19">
                <a:extLst>
                  <a:ext uri="{FF2B5EF4-FFF2-40B4-BE49-F238E27FC236}">
                    <a16:creationId xmlns:a16="http://schemas.microsoft.com/office/drawing/2014/main" id="{C2B0831F-B6B2-A0A9-E65B-F2167EDEF505}"/>
                  </a:ext>
                </a:extLst>
              </p:cNvPr>
              <p:cNvSpPr txBox="1"/>
              <p:nvPr/>
            </p:nvSpPr>
            <p:spPr>
              <a:xfrm>
                <a:off x="10552581" y="2895278"/>
                <a:ext cx="1088760" cy="523220"/>
              </a:xfrm>
              <a:prstGeom prst="rect">
                <a:avLst/>
              </a:prstGeom>
              <a:noFill/>
            </p:spPr>
            <p:txBody>
              <a:bodyPr wrap="none" rtlCol="0">
                <a:spAutoFit/>
              </a:bodyPr>
              <a:lstStyle/>
              <a:p>
                <a:r>
                  <a:rPr lang="en-US" sz="2800" b="1" i="1" dirty="0"/>
                  <a:t>0xFFD</a:t>
                </a:r>
              </a:p>
            </p:txBody>
          </p:sp>
          <p:sp>
            <p:nvSpPr>
              <p:cNvPr id="21" name="TextBox 20">
                <a:extLst>
                  <a:ext uri="{FF2B5EF4-FFF2-40B4-BE49-F238E27FC236}">
                    <a16:creationId xmlns:a16="http://schemas.microsoft.com/office/drawing/2014/main" id="{45C35311-3DEC-EDE5-2DAD-D76CC6C75DEE}"/>
                  </a:ext>
                </a:extLst>
              </p:cNvPr>
              <p:cNvSpPr txBox="1"/>
              <p:nvPr/>
            </p:nvSpPr>
            <p:spPr>
              <a:xfrm>
                <a:off x="10510902" y="3551770"/>
                <a:ext cx="1046056" cy="523220"/>
              </a:xfrm>
              <a:prstGeom prst="rect">
                <a:avLst/>
              </a:prstGeom>
              <a:noFill/>
            </p:spPr>
            <p:txBody>
              <a:bodyPr wrap="none" rtlCol="0">
                <a:spAutoFit/>
              </a:bodyPr>
              <a:lstStyle/>
              <a:p>
                <a:r>
                  <a:rPr lang="en-US" sz="2800" b="1" i="1" dirty="0"/>
                  <a:t>0xFFC</a:t>
                </a:r>
              </a:p>
            </p:txBody>
          </p:sp>
          <p:sp>
            <p:nvSpPr>
              <p:cNvPr id="23" name="TextBox 22">
                <a:extLst>
                  <a:ext uri="{FF2B5EF4-FFF2-40B4-BE49-F238E27FC236}">
                    <a16:creationId xmlns:a16="http://schemas.microsoft.com/office/drawing/2014/main" id="{FDCEB95E-AE6C-65BB-B19E-8581021EF74F}"/>
                  </a:ext>
                </a:extLst>
              </p:cNvPr>
              <p:cNvSpPr txBox="1"/>
              <p:nvPr/>
            </p:nvSpPr>
            <p:spPr>
              <a:xfrm>
                <a:off x="10510902" y="4190677"/>
                <a:ext cx="1064715" cy="523220"/>
              </a:xfrm>
              <a:prstGeom prst="rect">
                <a:avLst/>
              </a:prstGeom>
              <a:noFill/>
            </p:spPr>
            <p:txBody>
              <a:bodyPr wrap="none" rtlCol="0">
                <a:spAutoFit/>
              </a:bodyPr>
              <a:lstStyle/>
              <a:p>
                <a:r>
                  <a:rPr lang="en-US" sz="2800" b="1" i="1" dirty="0"/>
                  <a:t>0xFFB</a:t>
                </a:r>
              </a:p>
            </p:txBody>
          </p:sp>
          <p:grpSp>
            <p:nvGrpSpPr>
              <p:cNvPr id="40" name="Group 39">
                <a:extLst>
                  <a:ext uri="{FF2B5EF4-FFF2-40B4-BE49-F238E27FC236}">
                    <a16:creationId xmlns:a16="http://schemas.microsoft.com/office/drawing/2014/main" id="{80C76563-9894-3AF6-8F5F-084568009CA5}"/>
                  </a:ext>
                </a:extLst>
              </p:cNvPr>
              <p:cNvGrpSpPr/>
              <p:nvPr/>
            </p:nvGrpSpPr>
            <p:grpSpPr>
              <a:xfrm>
                <a:off x="7561385" y="914400"/>
                <a:ext cx="2942492" cy="4396154"/>
                <a:chOff x="6822831" y="973015"/>
                <a:chExt cx="2942492" cy="4396154"/>
              </a:xfrm>
            </p:grpSpPr>
            <p:grpSp>
              <p:nvGrpSpPr>
                <p:cNvPr id="41" name="Group 40">
                  <a:extLst>
                    <a:ext uri="{FF2B5EF4-FFF2-40B4-BE49-F238E27FC236}">
                      <a16:creationId xmlns:a16="http://schemas.microsoft.com/office/drawing/2014/main" id="{85A5DF16-CF7A-8E8C-EFD7-E5E3F61194CD}"/>
                    </a:ext>
                  </a:extLst>
                </p:cNvPr>
                <p:cNvGrpSpPr/>
                <p:nvPr/>
              </p:nvGrpSpPr>
              <p:grpSpPr>
                <a:xfrm>
                  <a:off x="6822831" y="973015"/>
                  <a:ext cx="2942492" cy="4396154"/>
                  <a:chOff x="6822831" y="973015"/>
                  <a:chExt cx="2942492" cy="4396154"/>
                </a:xfrm>
              </p:grpSpPr>
              <p:cxnSp>
                <p:nvCxnSpPr>
                  <p:cNvPr id="47" name="Straight Connector 46">
                    <a:extLst>
                      <a:ext uri="{FF2B5EF4-FFF2-40B4-BE49-F238E27FC236}">
                        <a16:creationId xmlns:a16="http://schemas.microsoft.com/office/drawing/2014/main" id="{52D0A4ED-2FA5-11CE-56A4-CAAB890F8177}"/>
                      </a:ext>
                    </a:extLst>
                  </p:cNvPr>
                  <p:cNvCxnSpPr/>
                  <p:nvPr/>
                </p:nvCxnSpPr>
                <p:spPr>
                  <a:xfrm>
                    <a:off x="6822831" y="973015"/>
                    <a:ext cx="0" cy="4396154"/>
                  </a:xfrm>
                  <a:prstGeom prst="line">
                    <a:avLst/>
                  </a:prstGeom>
                  <a:ln w="28575"/>
                </p:spPr>
                <p:style>
                  <a:lnRef idx="1">
                    <a:schemeClr val="accent4"/>
                  </a:lnRef>
                  <a:fillRef idx="0">
                    <a:schemeClr val="accent4"/>
                  </a:fillRef>
                  <a:effectRef idx="0">
                    <a:schemeClr val="accent4"/>
                  </a:effectRef>
                  <a:fontRef idx="minor">
                    <a:schemeClr val="tx1"/>
                  </a:fontRef>
                </p:style>
              </p:cxnSp>
              <p:cxnSp>
                <p:nvCxnSpPr>
                  <p:cNvPr id="48" name="Straight Connector 47">
                    <a:extLst>
                      <a:ext uri="{FF2B5EF4-FFF2-40B4-BE49-F238E27FC236}">
                        <a16:creationId xmlns:a16="http://schemas.microsoft.com/office/drawing/2014/main" id="{2242B8B5-85DD-C660-F7A7-476DD7DF7CA9}"/>
                      </a:ext>
                    </a:extLst>
                  </p:cNvPr>
                  <p:cNvCxnSpPr/>
                  <p:nvPr/>
                </p:nvCxnSpPr>
                <p:spPr>
                  <a:xfrm>
                    <a:off x="9765323" y="973015"/>
                    <a:ext cx="0" cy="4396154"/>
                  </a:xfrm>
                  <a:prstGeom prst="line">
                    <a:avLst/>
                  </a:prstGeom>
                  <a:ln w="28575"/>
                </p:spPr>
                <p:style>
                  <a:lnRef idx="1">
                    <a:schemeClr val="accent4"/>
                  </a:lnRef>
                  <a:fillRef idx="0">
                    <a:schemeClr val="accent4"/>
                  </a:fillRef>
                  <a:effectRef idx="0">
                    <a:schemeClr val="accent4"/>
                  </a:effectRef>
                  <a:fontRef idx="minor">
                    <a:schemeClr val="tx1"/>
                  </a:fontRef>
                </p:style>
              </p:cxnSp>
              <p:cxnSp>
                <p:nvCxnSpPr>
                  <p:cNvPr id="49" name="Straight Connector 48">
                    <a:extLst>
                      <a:ext uri="{FF2B5EF4-FFF2-40B4-BE49-F238E27FC236}">
                        <a16:creationId xmlns:a16="http://schemas.microsoft.com/office/drawing/2014/main" id="{2A3A0117-E820-ECFC-3633-6F7C9A04FE65}"/>
                      </a:ext>
                    </a:extLst>
                  </p:cNvPr>
                  <p:cNvCxnSpPr>
                    <a:cxnSpLocks/>
                  </p:cNvCxnSpPr>
                  <p:nvPr/>
                </p:nvCxnSpPr>
                <p:spPr>
                  <a:xfrm flipH="1">
                    <a:off x="6822831" y="973015"/>
                    <a:ext cx="2942492" cy="0"/>
                  </a:xfrm>
                  <a:prstGeom prst="line">
                    <a:avLst/>
                  </a:prstGeom>
                  <a:ln w="28575"/>
                </p:spPr>
                <p:style>
                  <a:lnRef idx="1">
                    <a:schemeClr val="accent4"/>
                  </a:lnRef>
                  <a:fillRef idx="0">
                    <a:schemeClr val="accent4"/>
                  </a:fillRef>
                  <a:effectRef idx="0">
                    <a:schemeClr val="accent4"/>
                  </a:effectRef>
                  <a:fontRef idx="minor">
                    <a:schemeClr val="tx1"/>
                  </a:fontRef>
                </p:style>
              </p:cxnSp>
            </p:grpSp>
            <p:cxnSp>
              <p:nvCxnSpPr>
                <p:cNvPr id="42" name="Straight Connector 41">
                  <a:extLst>
                    <a:ext uri="{FF2B5EF4-FFF2-40B4-BE49-F238E27FC236}">
                      <a16:creationId xmlns:a16="http://schemas.microsoft.com/office/drawing/2014/main" id="{084983C2-0827-0081-2CFC-E1EB79E0BBC4}"/>
                    </a:ext>
                  </a:extLst>
                </p:cNvPr>
                <p:cNvCxnSpPr>
                  <a:cxnSpLocks/>
                </p:cNvCxnSpPr>
                <p:nvPr/>
              </p:nvCxnSpPr>
              <p:spPr>
                <a:xfrm flipH="1">
                  <a:off x="6822831" y="1606829"/>
                  <a:ext cx="2942492" cy="0"/>
                </a:xfrm>
                <a:prstGeom prst="line">
                  <a:avLst/>
                </a:prstGeom>
                <a:ln w="28575"/>
              </p:spPr>
              <p:style>
                <a:lnRef idx="1">
                  <a:schemeClr val="accent4"/>
                </a:lnRef>
                <a:fillRef idx="0">
                  <a:schemeClr val="accent4"/>
                </a:fillRef>
                <a:effectRef idx="0">
                  <a:schemeClr val="accent4"/>
                </a:effectRef>
                <a:fontRef idx="minor">
                  <a:schemeClr val="tx1"/>
                </a:fontRef>
              </p:style>
            </p:cxnSp>
            <p:cxnSp>
              <p:nvCxnSpPr>
                <p:cNvPr id="43" name="Straight Connector 42">
                  <a:extLst>
                    <a:ext uri="{FF2B5EF4-FFF2-40B4-BE49-F238E27FC236}">
                      <a16:creationId xmlns:a16="http://schemas.microsoft.com/office/drawing/2014/main" id="{156ADDCA-332D-B1AF-872E-D9C9EFABBA9A}"/>
                    </a:ext>
                  </a:extLst>
                </p:cNvPr>
                <p:cNvCxnSpPr>
                  <a:cxnSpLocks/>
                </p:cNvCxnSpPr>
                <p:nvPr/>
              </p:nvCxnSpPr>
              <p:spPr>
                <a:xfrm flipH="1">
                  <a:off x="6822831" y="2239875"/>
                  <a:ext cx="2942492" cy="0"/>
                </a:xfrm>
                <a:prstGeom prst="line">
                  <a:avLst/>
                </a:prstGeom>
                <a:ln w="28575"/>
              </p:spPr>
              <p:style>
                <a:lnRef idx="1">
                  <a:schemeClr val="accent4"/>
                </a:lnRef>
                <a:fillRef idx="0">
                  <a:schemeClr val="accent4"/>
                </a:fillRef>
                <a:effectRef idx="0">
                  <a:schemeClr val="accent4"/>
                </a:effectRef>
                <a:fontRef idx="minor">
                  <a:schemeClr val="tx1"/>
                </a:fontRef>
              </p:style>
            </p:cxnSp>
            <p:cxnSp>
              <p:nvCxnSpPr>
                <p:cNvPr id="44" name="Straight Connector 43">
                  <a:extLst>
                    <a:ext uri="{FF2B5EF4-FFF2-40B4-BE49-F238E27FC236}">
                      <a16:creationId xmlns:a16="http://schemas.microsoft.com/office/drawing/2014/main" id="{B7F6608F-24AC-3517-8942-387CF508256F}"/>
                    </a:ext>
                  </a:extLst>
                </p:cNvPr>
                <p:cNvCxnSpPr>
                  <a:cxnSpLocks/>
                </p:cNvCxnSpPr>
                <p:nvPr/>
              </p:nvCxnSpPr>
              <p:spPr>
                <a:xfrm flipH="1">
                  <a:off x="6822831" y="2908090"/>
                  <a:ext cx="2942492" cy="0"/>
                </a:xfrm>
                <a:prstGeom prst="line">
                  <a:avLst/>
                </a:prstGeom>
                <a:ln w="28575"/>
              </p:spPr>
              <p:style>
                <a:lnRef idx="1">
                  <a:schemeClr val="accent4"/>
                </a:lnRef>
                <a:fillRef idx="0">
                  <a:schemeClr val="accent4"/>
                </a:fillRef>
                <a:effectRef idx="0">
                  <a:schemeClr val="accent4"/>
                </a:effectRef>
                <a:fontRef idx="minor">
                  <a:schemeClr val="tx1"/>
                </a:fontRef>
              </p:style>
            </p:cxnSp>
            <p:cxnSp>
              <p:nvCxnSpPr>
                <p:cNvPr id="45" name="Straight Connector 44">
                  <a:extLst>
                    <a:ext uri="{FF2B5EF4-FFF2-40B4-BE49-F238E27FC236}">
                      <a16:creationId xmlns:a16="http://schemas.microsoft.com/office/drawing/2014/main" id="{38D043ED-D394-488F-5905-8C9C664ECF38}"/>
                    </a:ext>
                  </a:extLst>
                </p:cNvPr>
                <p:cNvCxnSpPr>
                  <a:cxnSpLocks/>
                </p:cNvCxnSpPr>
                <p:nvPr/>
              </p:nvCxnSpPr>
              <p:spPr>
                <a:xfrm flipH="1">
                  <a:off x="6822831" y="3611475"/>
                  <a:ext cx="2942492" cy="0"/>
                </a:xfrm>
                <a:prstGeom prst="line">
                  <a:avLst/>
                </a:prstGeom>
                <a:ln w="28575"/>
              </p:spPr>
              <p:style>
                <a:lnRef idx="1">
                  <a:schemeClr val="accent4"/>
                </a:lnRef>
                <a:fillRef idx="0">
                  <a:schemeClr val="accent4"/>
                </a:fillRef>
                <a:effectRef idx="0">
                  <a:schemeClr val="accent4"/>
                </a:effectRef>
                <a:fontRef idx="minor">
                  <a:schemeClr val="tx1"/>
                </a:fontRef>
              </p:style>
            </p:cxnSp>
            <p:cxnSp>
              <p:nvCxnSpPr>
                <p:cNvPr id="46" name="Straight Connector 45">
                  <a:extLst>
                    <a:ext uri="{FF2B5EF4-FFF2-40B4-BE49-F238E27FC236}">
                      <a16:creationId xmlns:a16="http://schemas.microsoft.com/office/drawing/2014/main" id="{DE7C2C80-06AF-5A5E-C67C-08E538DEED32}"/>
                    </a:ext>
                  </a:extLst>
                </p:cNvPr>
                <p:cNvCxnSpPr>
                  <a:cxnSpLocks/>
                </p:cNvCxnSpPr>
                <p:nvPr/>
              </p:nvCxnSpPr>
              <p:spPr>
                <a:xfrm flipH="1">
                  <a:off x="6822831" y="4221075"/>
                  <a:ext cx="2942492" cy="0"/>
                </a:xfrm>
                <a:prstGeom prst="line">
                  <a:avLst/>
                </a:prstGeom>
                <a:ln w="28575"/>
              </p:spPr>
              <p:style>
                <a:lnRef idx="1">
                  <a:schemeClr val="accent4"/>
                </a:lnRef>
                <a:fillRef idx="0">
                  <a:schemeClr val="accent4"/>
                </a:fillRef>
                <a:effectRef idx="0">
                  <a:schemeClr val="accent4"/>
                </a:effectRef>
                <a:fontRef idx="minor">
                  <a:schemeClr val="tx1"/>
                </a:fontRef>
              </p:style>
            </p:cxnSp>
          </p:grpSp>
        </p:grpSp>
      </p:grpSp>
    </p:spTree>
    <p:extLst>
      <p:ext uri="{BB962C8B-B14F-4D97-AF65-F5344CB8AC3E}">
        <p14:creationId xmlns:p14="http://schemas.microsoft.com/office/powerpoint/2010/main" val="4251034356"/>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FE2CC34-8B0A-65ED-E01E-7354D5B4C586}"/>
              </a:ext>
            </a:extLst>
          </p:cNvPr>
          <p:cNvSpPr>
            <a:spLocks noGrp="1"/>
          </p:cNvSpPr>
          <p:nvPr>
            <p:ph idx="1"/>
          </p:nvPr>
        </p:nvSpPr>
        <p:spPr/>
        <p:txBody>
          <a:bodyPr/>
          <a:lstStyle/>
          <a:p>
            <a:endParaRPr lang="en-US"/>
          </a:p>
        </p:txBody>
      </p:sp>
      <p:sp>
        <p:nvSpPr>
          <p:cNvPr id="3" name="Text Placeholder 2">
            <a:extLst>
              <a:ext uri="{FF2B5EF4-FFF2-40B4-BE49-F238E27FC236}">
                <a16:creationId xmlns:a16="http://schemas.microsoft.com/office/drawing/2014/main" id="{EF96EE9F-7F1C-9554-FC12-84782A4B6E10}"/>
              </a:ext>
            </a:extLst>
          </p:cNvPr>
          <p:cNvSpPr>
            <a:spLocks noGrp="1"/>
          </p:cNvSpPr>
          <p:nvPr>
            <p:ph type="body" sz="quarter" idx="13"/>
          </p:nvPr>
        </p:nvSpPr>
        <p:spPr/>
        <p:txBody>
          <a:bodyPr/>
          <a:lstStyle/>
          <a:p>
            <a:r>
              <a:rPr lang="en-US" dirty="0"/>
              <a:t>More sample software security questions</a:t>
            </a:r>
          </a:p>
        </p:txBody>
      </p:sp>
    </p:spTree>
    <p:extLst>
      <p:ext uri="{BB962C8B-B14F-4D97-AF65-F5344CB8AC3E}">
        <p14:creationId xmlns:p14="http://schemas.microsoft.com/office/powerpoint/2010/main" val="40367400"/>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56DC3E26-7333-9632-894B-581AB5841B4F}"/>
              </a:ext>
            </a:extLst>
          </p:cNvPr>
          <p:cNvSpPr>
            <a:spLocks noGrp="1"/>
          </p:cNvSpPr>
          <p:nvPr>
            <p:ph idx="1"/>
          </p:nvPr>
        </p:nvSpPr>
        <p:spPr>
          <a:xfrm>
            <a:off x="3179924" y="807037"/>
            <a:ext cx="7561522" cy="5046453"/>
          </a:xfrm>
        </p:spPr>
        <p:txBody>
          <a:bodyPr>
            <a:normAutofit fontScale="62500" lnSpcReduction="20000"/>
          </a:bodyPr>
          <a:lstStyle/>
          <a:p>
            <a:r>
              <a:rPr lang="en-US" sz="2000" dirty="0"/>
              <a:t>#include &lt;</a:t>
            </a:r>
            <a:r>
              <a:rPr lang="en-US" sz="2000" dirty="0" err="1"/>
              <a:t>stdio.h</a:t>
            </a:r>
            <a:r>
              <a:rPr lang="en-US" sz="2000" dirty="0"/>
              <a:t>&gt;</a:t>
            </a:r>
          </a:p>
          <a:p>
            <a:r>
              <a:rPr lang="en-US" sz="2000" dirty="0"/>
              <a:t>#include &lt;</a:t>
            </a:r>
            <a:r>
              <a:rPr lang="en-US" sz="2000" dirty="0" err="1"/>
              <a:t>stdlib.h</a:t>
            </a:r>
            <a:r>
              <a:rPr lang="en-US" sz="2000" dirty="0"/>
              <a:t>&gt;</a:t>
            </a:r>
          </a:p>
          <a:p>
            <a:r>
              <a:rPr lang="en-US" sz="2000" dirty="0"/>
              <a:t>#include &lt;</a:t>
            </a:r>
            <a:r>
              <a:rPr lang="en-US" sz="2000" dirty="0" err="1"/>
              <a:t>string.h</a:t>
            </a:r>
            <a:r>
              <a:rPr lang="en-US" sz="2000" dirty="0"/>
              <a:t>&gt;</a:t>
            </a:r>
          </a:p>
          <a:p>
            <a:endParaRPr lang="en-US" sz="2000" dirty="0"/>
          </a:p>
          <a:p>
            <a:r>
              <a:rPr lang="en-US" sz="2000" dirty="0"/>
              <a:t>typedef struct {</a:t>
            </a:r>
          </a:p>
          <a:p>
            <a:r>
              <a:rPr lang="en-US" sz="2000" dirty="0"/>
              <a:t>    	char *data;</a:t>
            </a:r>
          </a:p>
          <a:p>
            <a:r>
              <a:rPr lang="en-US" sz="2000" dirty="0"/>
              <a:t>} Buffer;</a:t>
            </a:r>
          </a:p>
          <a:p>
            <a:endParaRPr lang="en-US" sz="2000" dirty="0"/>
          </a:p>
          <a:p>
            <a:r>
              <a:rPr lang="en-US" sz="2000" dirty="0"/>
              <a:t>void </a:t>
            </a:r>
            <a:r>
              <a:rPr lang="en-US" sz="2000" dirty="0" err="1"/>
              <a:t>freeBuffer</a:t>
            </a:r>
            <a:r>
              <a:rPr lang="en-US" sz="2000" dirty="0"/>
              <a:t>(Buffer *</a:t>
            </a:r>
            <a:r>
              <a:rPr lang="en-US" sz="2000" dirty="0" err="1"/>
              <a:t>buf</a:t>
            </a:r>
            <a:r>
              <a:rPr lang="en-US" sz="2000" dirty="0"/>
              <a:t>) {</a:t>
            </a:r>
          </a:p>
          <a:p>
            <a:r>
              <a:rPr lang="en-US" sz="2000" dirty="0"/>
              <a:t>    	free(</a:t>
            </a:r>
            <a:r>
              <a:rPr lang="en-US" sz="2000" dirty="0" err="1"/>
              <a:t>buf</a:t>
            </a:r>
            <a:r>
              <a:rPr lang="en-US" sz="2000" dirty="0"/>
              <a:t>-&gt;data);</a:t>
            </a:r>
          </a:p>
          <a:p>
            <a:r>
              <a:rPr lang="en-US" sz="2000" dirty="0"/>
              <a:t>}</a:t>
            </a:r>
          </a:p>
          <a:p>
            <a:endParaRPr lang="en-US" sz="2000" dirty="0"/>
          </a:p>
          <a:p>
            <a:r>
              <a:rPr lang="en-US" sz="2000" dirty="0"/>
              <a:t>void process(Buffer *</a:t>
            </a:r>
            <a:r>
              <a:rPr lang="en-US" sz="2000" dirty="0" err="1"/>
              <a:t>buf</a:t>
            </a:r>
            <a:r>
              <a:rPr lang="en-US" sz="2000" dirty="0"/>
              <a:t>) {</a:t>
            </a:r>
          </a:p>
          <a:p>
            <a:r>
              <a:rPr lang="en-US" sz="2000" dirty="0"/>
              <a:t>    	</a:t>
            </a:r>
            <a:r>
              <a:rPr lang="en-US" sz="2000" dirty="0" err="1"/>
              <a:t>freeBuffer</a:t>
            </a:r>
            <a:r>
              <a:rPr lang="en-US" sz="2000" dirty="0"/>
              <a:t>(</a:t>
            </a:r>
            <a:r>
              <a:rPr lang="en-US" sz="2000" dirty="0" err="1"/>
              <a:t>buf</a:t>
            </a:r>
            <a:r>
              <a:rPr lang="en-US" sz="2000" dirty="0"/>
              <a:t>);</a:t>
            </a:r>
          </a:p>
          <a:p>
            <a:endParaRPr lang="en-US" sz="2000" dirty="0"/>
          </a:p>
          <a:p>
            <a:r>
              <a:rPr lang="en-US" sz="2000" dirty="0"/>
              <a:t>	if (</a:t>
            </a:r>
            <a:r>
              <a:rPr lang="en-US" sz="2000" dirty="0" err="1"/>
              <a:t>strlen</a:t>
            </a:r>
            <a:r>
              <a:rPr lang="en-US" sz="2000" dirty="0"/>
              <a:t>(</a:t>
            </a:r>
            <a:r>
              <a:rPr lang="en-US" sz="2000" dirty="0" err="1"/>
              <a:t>buf</a:t>
            </a:r>
            <a:r>
              <a:rPr lang="en-US" sz="2000" dirty="0"/>
              <a:t>-&gt;data) &gt; 5) {</a:t>
            </a:r>
          </a:p>
          <a:p>
            <a:r>
              <a:rPr lang="en-US" sz="2000" dirty="0"/>
              <a:t>		</a:t>
            </a:r>
            <a:r>
              <a:rPr lang="en-US" sz="2000" dirty="0" err="1"/>
              <a:t>printf</a:t>
            </a:r>
            <a:r>
              <a:rPr lang="en-US" sz="2000" dirty="0"/>
              <a:t>("Buffer contains: %s\n", </a:t>
            </a:r>
            <a:r>
              <a:rPr lang="en-US" sz="2000" dirty="0" err="1"/>
              <a:t>buf</a:t>
            </a:r>
            <a:r>
              <a:rPr lang="en-US" sz="2000" dirty="0"/>
              <a:t>-&gt;data);</a:t>
            </a:r>
          </a:p>
          <a:p>
            <a:r>
              <a:rPr lang="en-US" sz="2000" dirty="0"/>
              <a:t>    	}</a:t>
            </a:r>
          </a:p>
          <a:p>
            <a:r>
              <a:rPr lang="en-US" sz="2000" dirty="0"/>
              <a:t>}</a:t>
            </a:r>
          </a:p>
          <a:p>
            <a:endParaRPr lang="en-US" sz="2000" dirty="0"/>
          </a:p>
          <a:p>
            <a:r>
              <a:rPr lang="en-US" sz="2000" dirty="0"/>
              <a:t>int main() {</a:t>
            </a:r>
          </a:p>
          <a:p>
            <a:r>
              <a:rPr lang="en-US" sz="2000" dirty="0"/>
              <a:t>    Buffer *</a:t>
            </a:r>
            <a:r>
              <a:rPr lang="en-US" sz="2000" dirty="0" err="1"/>
              <a:t>buf</a:t>
            </a:r>
            <a:r>
              <a:rPr lang="en-US" sz="2000" dirty="0"/>
              <a:t> = malloc(</a:t>
            </a:r>
            <a:r>
              <a:rPr lang="en-US" sz="2000" dirty="0" err="1"/>
              <a:t>sizeof</a:t>
            </a:r>
            <a:r>
              <a:rPr lang="en-US" sz="2000" dirty="0"/>
              <a:t>(Buffer));</a:t>
            </a:r>
          </a:p>
          <a:p>
            <a:r>
              <a:rPr lang="en-US" sz="2000" dirty="0"/>
              <a:t>    </a:t>
            </a:r>
            <a:r>
              <a:rPr lang="en-US" sz="2000" dirty="0" err="1"/>
              <a:t>buf</a:t>
            </a:r>
            <a:r>
              <a:rPr lang="en-US" sz="2000" dirty="0"/>
              <a:t>-&gt;data = malloc(20);</a:t>
            </a:r>
          </a:p>
          <a:p>
            <a:r>
              <a:rPr lang="en-US" sz="2000" dirty="0"/>
              <a:t>    </a:t>
            </a:r>
            <a:r>
              <a:rPr lang="en-US" sz="2000" dirty="0" err="1"/>
              <a:t>strcpy</a:t>
            </a:r>
            <a:r>
              <a:rPr lang="en-US" sz="2000" dirty="0"/>
              <a:t>(</a:t>
            </a:r>
            <a:r>
              <a:rPr lang="en-US" sz="2000" dirty="0" err="1"/>
              <a:t>buf</a:t>
            </a:r>
            <a:r>
              <a:rPr lang="en-US" sz="2000" dirty="0"/>
              <a:t>-&gt;data, "Hello, world!");</a:t>
            </a:r>
          </a:p>
          <a:p>
            <a:endParaRPr lang="en-US" sz="2000" dirty="0"/>
          </a:p>
          <a:p>
            <a:r>
              <a:rPr lang="en-US" sz="2000" dirty="0"/>
              <a:t>    process(</a:t>
            </a:r>
            <a:r>
              <a:rPr lang="en-US" sz="2000" dirty="0" err="1"/>
              <a:t>buf</a:t>
            </a:r>
            <a:r>
              <a:rPr lang="en-US" sz="2000" dirty="0"/>
              <a:t>);</a:t>
            </a:r>
          </a:p>
          <a:p>
            <a:endParaRPr lang="en-US" sz="2000" dirty="0"/>
          </a:p>
          <a:p>
            <a:r>
              <a:rPr lang="en-US" sz="2000" dirty="0"/>
              <a:t>    free(</a:t>
            </a:r>
            <a:r>
              <a:rPr lang="en-US" sz="2000" dirty="0" err="1"/>
              <a:t>buf</a:t>
            </a:r>
            <a:r>
              <a:rPr lang="en-US" sz="2000" dirty="0"/>
              <a:t>);</a:t>
            </a:r>
          </a:p>
          <a:p>
            <a:r>
              <a:rPr lang="en-US" sz="2000" dirty="0"/>
              <a:t>    return 0;</a:t>
            </a:r>
          </a:p>
          <a:p>
            <a:r>
              <a:rPr lang="en-US" sz="2000" dirty="0"/>
              <a:t>}</a:t>
            </a:r>
          </a:p>
          <a:p>
            <a:endParaRPr lang="en-US" dirty="0"/>
          </a:p>
        </p:txBody>
      </p:sp>
      <p:sp>
        <p:nvSpPr>
          <p:cNvPr id="6" name="Title 5">
            <a:extLst>
              <a:ext uri="{FF2B5EF4-FFF2-40B4-BE49-F238E27FC236}">
                <a16:creationId xmlns:a16="http://schemas.microsoft.com/office/drawing/2014/main" id="{BCD0BD5F-A0DC-7B5F-C64C-3A5DC3EBC741}"/>
              </a:ext>
            </a:extLst>
          </p:cNvPr>
          <p:cNvSpPr>
            <a:spLocks noGrp="1"/>
          </p:cNvSpPr>
          <p:nvPr>
            <p:ph type="title"/>
          </p:nvPr>
        </p:nvSpPr>
        <p:spPr/>
        <p:txBody>
          <a:bodyPr/>
          <a:lstStyle/>
          <a:p>
            <a:r>
              <a:rPr lang="en-US" dirty="0"/>
              <a:t>Question 1</a:t>
            </a:r>
          </a:p>
        </p:txBody>
      </p:sp>
      <p:sp>
        <p:nvSpPr>
          <p:cNvPr id="9" name="Rectangle 8">
            <a:extLst>
              <a:ext uri="{FF2B5EF4-FFF2-40B4-BE49-F238E27FC236}">
                <a16:creationId xmlns:a16="http://schemas.microsoft.com/office/drawing/2014/main" id="{58AC1F8E-311E-EE21-AD22-86C99E34605D}"/>
              </a:ext>
            </a:extLst>
          </p:cNvPr>
          <p:cNvSpPr/>
          <p:nvPr/>
        </p:nvSpPr>
        <p:spPr>
          <a:xfrm>
            <a:off x="7884990" y="1004510"/>
            <a:ext cx="3649671" cy="1754326"/>
          </a:xfrm>
          <a:prstGeom prst="rect">
            <a:avLst/>
          </a:prstGeom>
          <a:noFill/>
        </p:spPr>
        <p:txBody>
          <a:bodyPr wrap="square" lIns="91440" tIns="45720" rIns="91440" bIns="45720">
            <a:spAutoFit/>
          </a:bodyPr>
          <a:lstStyle/>
          <a:p>
            <a:pPr algn="ctr"/>
            <a:r>
              <a:rPr lang="en-US" sz="3600" b="0" cap="none" spc="0" dirty="0">
                <a:ln w="0"/>
                <a:solidFill>
                  <a:schemeClr val="tx1"/>
                </a:solidFill>
                <a:effectLst>
                  <a:outerShdw blurRad="38100" dist="19050" dir="2700000" algn="tl" rotWithShape="0">
                    <a:schemeClr val="dk1">
                      <a:alpha val="40000"/>
                    </a:schemeClr>
                  </a:outerShdw>
                </a:effectLst>
              </a:rPr>
              <a:t>Does this code have a memory safety bug?</a:t>
            </a:r>
          </a:p>
        </p:txBody>
      </p:sp>
    </p:spTree>
    <p:extLst>
      <p:ext uri="{BB962C8B-B14F-4D97-AF65-F5344CB8AC3E}">
        <p14:creationId xmlns:p14="http://schemas.microsoft.com/office/powerpoint/2010/main" val="2085458676"/>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F16366-373C-2CBE-7EFB-146D6BC102A0}"/>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2D946D-23B5-E944-EED3-F6CD11E2EEF7}"/>
              </a:ext>
            </a:extLst>
          </p:cNvPr>
          <p:cNvSpPr>
            <a:spLocks noGrp="1"/>
          </p:cNvSpPr>
          <p:nvPr>
            <p:ph idx="1"/>
          </p:nvPr>
        </p:nvSpPr>
        <p:spPr/>
        <p:txBody>
          <a:bodyPr/>
          <a:lstStyle/>
          <a:p>
            <a:r>
              <a:rPr lang="en-US" dirty="0"/>
              <a:t>Does this code have a memory safety bug?</a:t>
            </a:r>
          </a:p>
          <a:p>
            <a:r>
              <a:rPr lang="en-US" dirty="0"/>
              <a:t>How can the attacker exploit it?</a:t>
            </a:r>
          </a:p>
        </p:txBody>
      </p:sp>
      <p:sp>
        <p:nvSpPr>
          <p:cNvPr id="6" name="Title 5">
            <a:extLst>
              <a:ext uri="{FF2B5EF4-FFF2-40B4-BE49-F238E27FC236}">
                <a16:creationId xmlns:a16="http://schemas.microsoft.com/office/drawing/2014/main" id="{ED78571F-870C-F467-3592-0CC5266E0B5B}"/>
              </a:ext>
            </a:extLst>
          </p:cNvPr>
          <p:cNvSpPr>
            <a:spLocks noGrp="1"/>
          </p:cNvSpPr>
          <p:nvPr>
            <p:ph type="title"/>
          </p:nvPr>
        </p:nvSpPr>
        <p:spPr/>
        <p:txBody>
          <a:bodyPr/>
          <a:lstStyle/>
          <a:p>
            <a:r>
              <a:rPr lang="en-US" dirty="0"/>
              <a:t>Question 2</a:t>
            </a:r>
          </a:p>
        </p:txBody>
      </p:sp>
    </p:spTree>
    <p:extLst>
      <p:ext uri="{BB962C8B-B14F-4D97-AF65-F5344CB8AC3E}">
        <p14:creationId xmlns:p14="http://schemas.microsoft.com/office/powerpoint/2010/main" val="2259950941"/>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7135BF-B89E-A1F6-1250-464268A58B64}"/>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A16D7D-597F-2CB7-FBD1-04185F0BFC04}"/>
              </a:ext>
            </a:extLst>
          </p:cNvPr>
          <p:cNvSpPr>
            <a:spLocks noGrp="1"/>
          </p:cNvSpPr>
          <p:nvPr>
            <p:ph idx="1"/>
          </p:nvPr>
        </p:nvSpPr>
        <p:spPr>
          <a:xfrm>
            <a:off x="238421" y="807038"/>
            <a:ext cx="5633413" cy="5046453"/>
          </a:xfrm>
        </p:spPr>
        <p:txBody>
          <a:bodyPr>
            <a:normAutofit/>
          </a:bodyPr>
          <a:lstStyle/>
          <a:p>
            <a:r>
              <a:rPr lang="en-US" dirty="0"/>
              <a:t>void </a:t>
            </a:r>
            <a:r>
              <a:rPr lang="en-US" dirty="0" err="1"/>
              <a:t>run_cmd</a:t>
            </a:r>
            <a:r>
              <a:rPr lang="en-US" dirty="0"/>
              <a:t>(char *msg) {</a:t>
            </a:r>
          </a:p>
          <a:p>
            <a:r>
              <a:rPr lang="en-US" dirty="0"/>
              <a:t>	system(msg);</a:t>
            </a:r>
          </a:p>
          <a:p>
            <a:r>
              <a:rPr lang="en-US" dirty="0"/>
              <a:t>}</a:t>
            </a:r>
          </a:p>
          <a:p>
            <a:r>
              <a:rPr lang="en-US" dirty="0"/>
              <a:t>void </a:t>
            </a:r>
            <a:r>
              <a:rPr lang="en-US" dirty="0" err="1"/>
              <a:t>print_msg</a:t>
            </a:r>
            <a:r>
              <a:rPr lang="en-US" dirty="0"/>
              <a:t>(char *msg) {    	</a:t>
            </a:r>
          </a:p>
          <a:p>
            <a:r>
              <a:rPr lang="en-US" dirty="0"/>
              <a:t>	</a:t>
            </a:r>
            <a:r>
              <a:rPr lang="en-US" dirty="0" err="1"/>
              <a:t>printf</a:t>
            </a:r>
            <a:r>
              <a:rPr lang="en-US" dirty="0"/>
              <a:t>("Message: %s\n", msg);</a:t>
            </a:r>
          </a:p>
          <a:p>
            <a:r>
              <a:rPr lang="en-US" dirty="0"/>
              <a:t>}</a:t>
            </a:r>
          </a:p>
          <a:p>
            <a:endParaRPr lang="en-US" dirty="0"/>
          </a:p>
          <a:p>
            <a:r>
              <a:rPr lang="en-US" dirty="0"/>
              <a:t>void *</a:t>
            </a:r>
            <a:r>
              <a:rPr lang="en-US" dirty="0" err="1"/>
              <a:t>admin_func</a:t>
            </a:r>
            <a:r>
              <a:rPr lang="en-US" dirty="0"/>
              <a:t>(void *</a:t>
            </a:r>
            <a:r>
              <a:rPr lang="en-US" dirty="0" err="1"/>
              <a:t>arg</a:t>
            </a:r>
            <a:r>
              <a:rPr lang="en-US" dirty="0"/>
              <a:t>) {</a:t>
            </a:r>
          </a:p>
          <a:p>
            <a:r>
              <a:rPr lang="en-US" dirty="0"/>
              <a:t>	while (1) {  </a:t>
            </a:r>
          </a:p>
          <a:p>
            <a:r>
              <a:rPr lang="en-US" dirty="0"/>
              <a:t>		char *</a:t>
            </a:r>
            <a:r>
              <a:rPr lang="en-US" dirty="0" err="1"/>
              <a:t>buf</a:t>
            </a:r>
            <a:r>
              <a:rPr lang="en-US" dirty="0"/>
              <a:t> = malloc(10);</a:t>
            </a:r>
          </a:p>
          <a:p>
            <a:r>
              <a:rPr lang="en-US" dirty="0"/>
              <a:t>		</a:t>
            </a:r>
            <a:r>
              <a:rPr lang="en-US" dirty="0" err="1"/>
              <a:t>strcpy</a:t>
            </a:r>
            <a:r>
              <a:rPr lang="en-US" dirty="0"/>
              <a:t>(</a:t>
            </a:r>
            <a:r>
              <a:rPr lang="en-US" dirty="0" err="1"/>
              <a:t>buf</a:t>
            </a:r>
            <a:r>
              <a:rPr lang="en-US" dirty="0"/>
              <a:t>, “time”);</a:t>
            </a:r>
          </a:p>
          <a:p>
            <a:r>
              <a:rPr lang="en-US" dirty="0"/>
              <a:t>		</a:t>
            </a:r>
            <a:r>
              <a:rPr lang="en-US" dirty="0" err="1"/>
              <a:t>run_cmd</a:t>
            </a:r>
            <a:r>
              <a:rPr lang="en-US" dirty="0"/>
              <a:t>(</a:t>
            </a:r>
            <a:r>
              <a:rPr lang="en-US" dirty="0" err="1"/>
              <a:t>buf</a:t>
            </a:r>
            <a:r>
              <a:rPr lang="en-US" dirty="0"/>
              <a:t>);		</a:t>
            </a:r>
          </a:p>
          <a:p>
            <a:r>
              <a:rPr lang="en-US" dirty="0"/>
              <a:t>		free(</a:t>
            </a:r>
            <a:r>
              <a:rPr lang="en-US" dirty="0" err="1"/>
              <a:t>buf</a:t>
            </a:r>
            <a:r>
              <a:rPr lang="en-US" dirty="0"/>
              <a:t>);</a:t>
            </a:r>
          </a:p>
          <a:p>
            <a:r>
              <a:rPr lang="en-US" dirty="0"/>
              <a:t>		// … 1000 statements later …</a:t>
            </a:r>
          </a:p>
          <a:p>
            <a:r>
              <a:rPr lang="en-US" dirty="0"/>
              <a:t>		</a:t>
            </a:r>
            <a:r>
              <a:rPr lang="en-US" dirty="0" err="1"/>
              <a:t>run_cmd</a:t>
            </a:r>
            <a:r>
              <a:rPr lang="en-US" dirty="0"/>
              <a:t>(</a:t>
            </a:r>
            <a:r>
              <a:rPr lang="en-US" dirty="0" err="1"/>
              <a:t>buf</a:t>
            </a:r>
            <a:r>
              <a:rPr lang="en-US" dirty="0"/>
              <a:t>);</a:t>
            </a:r>
          </a:p>
          <a:p>
            <a:r>
              <a:rPr lang="en-US" dirty="0"/>
              <a:t>	}</a:t>
            </a:r>
          </a:p>
          <a:p>
            <a:r>
              <a:rPr lang="en-US" dirty="0"/>
              <a:t>	return NULL;</a:t>
            </a:r>
          </a:p>
          <a:p>
            <a:r>
              <a:rPr lang="en-US" dirty="0"/>
              <a:t>}</a:t>
            </a:r>
          </a:p>
        </p:txBody>
      </p:sp>
      <p:sp>
        <p:nvSpPr>
          <p:cNvPr id="6" name="Title 5">
            <a:extLst>
              <a:ext uri="{FF2B5EF4-FFF2-40B4-BE49-F238E27FC236}">
                <a16:creationId xmlns:a16="http://schemas.microsoft.com/office/drawing/2014/main" id="{B0D92B50-65EC-3122-6286-FEC898EFE6FD}"/>
              </a:ext>
            </a:extLst>
          </p:cNvPr>
          <p:cNvSpPr>
            <a:spLocks noGrp="1"/>
          </p:cNvSpPr>
          <p:nvPr>
            <p:ph type="title"/>
          </p:nvPr>
        </p:nvSpPr>
        <p:spPr/>
        <p:txBody>
          <a:bodyPr/>
          <a:lstStyle/>
          <a:p>
            <a:r>
              <a:rPr lang="en-US" dirty="0"/>
              <a:t>Question 2 (Challenging!)</a:t>
            </a:r>
          </a:p>
        </p:txBody>
      </p:sp>
      <p:sp>
        <p:nvSpPr>
          <p:cNvPr id="4" name="Content Placeholder 2">
            <a:extLst>
              <a:ext uri="{FF2B5EF4-FFF2-40B4-BE49-F238E27FC236}">
                <a16:creationId xmlns:a16="http://schemas.microsoft.com/office/drawing/2014/main" id="{613B53FC-624F-3C7B-E3EC-CE837D6723FD}"/>
              </a:ext>
            </a:extLst>
          </p:cNvPr>
          <p:cNvSpPr txBox="1">
            <a:spLocks/>
          </p:cNvSpPr>
          <p:nvPr/>
        </p:nvSpPr>
        <p:spPr bwMode="auto">
          <a:xfrm>
            <a:off x="6096000" y="696277"/>
            <a:ext cx="5633413" cy="5046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0" indent="0" algn="l" defTabSz="912813" rtl="0" eaLnBrk="1" fontAlgn="base" hangingPunct="1">
              <a:lnSpc>
                <a:spcPct val="100000"/>
              </a:lnSpc>
              <a:spcBef>
                <a:spcPts val="0"/>
              </a:spcBef>
              <a:spcAft>
                <a:spcPts val="0"/>
              </a:spcAft>
              <a:buFont typeface="Arial" panose="020B0604020202020204" pitchFamily="34" charset="0"/>
              <a:buNone/>
              <a:tabLst>
                <a:tab pos="461963" algn="l"/>
              </a:tabLst>
              <a:defRPr sz="1600" kern="1200">
                <a:solidFill>
                  <a:schemeClr val="tx1"/>
                </a:solidFill>
                <a:latin typeface="Consolas" panose="020B0609020204030204" pitchFamily="49" charset="0"/>
                <a:ea typeface="+mn-ea"/>
                <a:cs typeface="+mn-cs"/>
              </a:defRPr>
            </a:lvl1pPr>
            <a:lvl2pPr marL="346075" indent="-177800" algn="l" defTabSz="912813" rtl="0" eaLnBrk="1" fontAlgn="base" hangingPunct="1">
              <a:lnSpc>
                <a:spcPct val="120000"/>
              </a:lnSpc>
              <a:spcBef>
                <a:spcPts val="500"/>
              </a:spcBef>
              <a:spcAft>
                <a:spcPts val="600"/>
              </a:spcAft>
              <a:buFont typeface="Arial" panose="020B0604020202020204" pitchFamily="34" charset="0"/>
              <a:buChar char="•"/>
              <a:defRPr sz="2400" kern="1200">
                <a:solidFill>
                  <a:schemeClr val="tx1"/>
                </a:solidFill>
                <a:latin typeface="Helvetica" pitchFamily="2" charset="0"/>
                <a:ea typeface="+mn-ea"/>
                <a:cs typeface="+mn-cs"/>
              </a:defRPr>
            </a:lvl2pPr>
            <a:lvl3pPr marL="514350" indent="-168275" algn="l" defTabSz="912813" rtl="0" eaLnBrk="1" fontAlgn="base" hangingPunct="1">
              <a:lnSpc>
                <a:spcPct val="120000"/>
              </a:lnSpc>
              <a:spcBef>
                <a:spcPts val="500"/>
              </a:spcBef>
              <a:spcAft>
                <a:spcPts val="600"/>
              </a:spcAft>
              <a:buFont typeface="Arial" panose="020B0604020202020204" pitchFamily="34" charset="0"/>
              <a:buChar char="•"/>
              <a:defRPr sz="2000" kern="1200">
                <a:solidFill>
                  <a:schemeClr val="tx1"/>
                </a:solidFill>
                <a:latin typeface="Helvetica" pitchFamily="2" charset="0"/>
                <a:ea typeface="+mn-ea"/>
                <a:cs typeface="+mn-cs"/>
              </a:defRPr>
            </a:lvl3pPr>
            <a:lvl4pPr marL="684213" indent="-169863" algn="l" defTabSz="912813" rtl="0" eaLnBrk="1" fontAlgn="base" hangingPunct="1">
              <a:lnSpc>
                <a:spcPct val="120000"/>
              </a:lnSpc>
              <a:spcBef>
                <a:spcPts val="500"/>
              </a:spcBef>
              <a:spcAft>
                <a:spcPts val="600"/>
              </a:spcAft>
              <a:buFont typeface="Arial" panose="020B0604020202020204" pitchFamily="34" charset="0"/>
              <a:buChar char="•"/>
              <a:defRPr sz="1800" kern="1200">
                <a:solidFill>
                  <a:schemeClr val="tx1"/>
                </a:solidFill>
                <a:latin typeface="Helvetica" pitchFamily="2" charset="0"/>
                <a:ea typeface="+mn-ea"/>
                <a:cs typeface="+mn-cs"/>
              </a:defRPr>
            </a:lvl4pPr>
            <a:lvl5pPr marL="860425" indent="-176213" algn="l" defTabSz="912813" rtl="0" eaLnBrk="1" fontAlgn="base" hangingPunct="1">
              <a:lnSpc>
                <a:spcPct val="120000"/>
              </a:lnSpc>
              <a:spcBef>
                <a:spcPts val="500"/>
              </a:spcBef>
              <a:spcAft>
                <a:spcPts val="600"/>
              </a:spcAft>
              <a:buFont typeface="Arial" panose="020B0604020202020204" pitchFamily="34" charset="0"/>
              <a:buChar char="•"/>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void *</a:t>
            </a:r>
            <a:r>
              <a:rPr lang="en-US" dirty="0" err="1"/>
              <a:t>user_func</a:t>
            </a:r>
            <a:r>
              <a:rPr lang="en-US" dirty="0"/>
              <a:t>(void *</a:t>
            </a:r>
            <a:r>
              <a:rPr lang="en-US" dirty="0" err="1"/>
              <a:t>arg</a:t>
            </a:r>
            <a:r>
              <a:rPr lang="en-US" dirty="0"/>
              <a:t>) {</a:t>
            </a:r>
          </a:p>
          <a:p>
            <a:r>
              <a:rPr lang="en-US" dirty="0"/>
              <a:t>	char temp[100];</a:t>
            </a:r>
          </a:p>
          <a:p>
            <a:r>
              <a:rPr lang="en-US" dirty="0"/>
              <a:t>	while (1) {  </a:t>
            </a:r>
          </a:p>
          <a:p>
            <a:r>
              <a:rPr lang="en-US" dirty="0"/>
              <a:t>		Buffer* </a:t>
            </a:r>
            <a:r>
              <a:rPr lang="en-US" dirty="0" err="1"/>
              <a:t>buf</a:t>
            </a:r>
            <a:r>
              <a:rPr lang="en-US" dirty="0"/>
              <a:t> = malloc(10);</a:t>
            </a:r>
          </a:p>
          <a:p>
            <a:r>
              <a:rPr lang="en-US" dirty="0"/>
              <a:t>		</a:t>
            </a:r>
            <a:r>
              <a:rPr lang="en-US" dirty="0" err="1"/>
              <a:t>scanf</a:t>
            </a:r>
            <a:r>
              <a:rPr lang="en-US" dirty="0"/>
              <a:t>(“%s”, </a:t>
            </a:r>
            <a:r>
              <a:rPr lang="en-US" dirty="0" err="1"/>
              <a:t>buf</a:t>
            </a:r>
            <a:r>
              <a:rPr lang="en-US" dirty="0"/>
              <a:t>);</a:t>
            </a:r>
          </a:p>
          <a:p>
            <a:r>
              <a:rPr lang="en-US" dirty="0"/>
              <a:t>		</a:t>
            </a:r>
            <a:r>
              <a:rPr lang="en-US" dirty="0" err="1"/>
              <a:t>print_msg</a:t>
            </a:r>
            <a:r>
              <a:rPr lang="en-US" dirty="0"/>
              <a:t>(</a:t>
            </a:r>
            <a:r>
              <a:rPr lang="en-US" dirty="0" err="1"/>
              <a:t>buf</a:t>
            </a:r>
            <a:r>
              <a:rPr lang="en-US" dirty="0"/>
              <a:t>);</a:t>
            </a:r>
          </a:p>
          <a:p>
            <a:r>
              <a:rPr lang="en-US" dirty="0"/>
              <a:t>	}</a:t>
            </a:r>
          </a:p>
          <a:p>
            <a:r>
              <a:rPr lang="en-US" dirty="0"/>
              <a:t>	return NULL;</a:t>
            </a:r>
          </a:p>
          <a:p>
            <a:r>
              <a:rPr lang="en-US" dirty="0"/>
              <a:t>}</a:t>
            </a:r>
            <a:br>
              <a:rPr lang="en-US" dirty="0"/>
            </a:br>
            <a:br>
              <a:rPr lang="en-US" dirty="0"/>
            </a:br>
            <a:r>
              <a:rPr lang="en-US" dirty="0"/>
              <a:t>int main(void) {</a:t>
            </a:r>
          </a:p>
          <a:p>
            <a:r>
              <a:rPr lang="en-US" dirty="0"/>
              <a:t>	</a:t>
            </a:r>
            <a:r>
              <a:rPr lang="en-US" dirty="0" err="1"/>
              <a:t>pthread_t</a:t>
            </a:r>
            <a:r>
              <a:rPr lang="en-US" dirty="0"/>
              <a:t> t1, t2;</a:t>
            </a:r>
            <a:br>
              <a:rPr lang="en-US" dirty="0"/>
            </a:br>
            <a:r>
              <a:rPr lang="en-US" dirty="0"/>
              <a:t>	</a:t>
            </a:r>
            <a:r>
              <a:rPr lang="en-US" dirty="0" err="1"/>
              <a:t>pthread_create</a:t>
            </a:r>
            <a:r>
              <a:rPr lang="en-US" dirty="0"/>
              <a:t>(&amp;t1, NULL, </a:t>
            </a:r>
            <a:r>
              <a:rPr lang="en-US" dirty="0" err="1"/>
              <a:t>admin_func</a:t>
            </a:r>
            <a:r>
              <a:rPr lang="en-US" dirty="0"/>
              <a:t>, NULL);</a:t>
            </a:r>
          </a:p>
          <a:p>
            <a:r>
              <a:rPr lang="en-US" dirty="0"/>
              <a:t>	</a:t>
            </a:r>
            <a:r>
              <a:rPr lang="en-US" dirty="0" err="1"/>
              <a:t>pthread_create</a:t>
            </a:r>
            <a:r>
              <a:rPr lang="en-US" dirty="0"/>
              <a:t>(&amp;t2, NULL, </a:t>
            </a:r>
            <a:r>
              <a:rPr lang="en-US" dirty="0" err="1"/>
              <a:t>user_func</a:t>
            </a:r>
            <a:r>
              <a:rPr lang="en-US" dirty="0"/>
              <a:t>, NULL);</a:t>
            </a:r>
          </a:p>
          <a:p>
            <a:r>
              <a:rPr lang="en-US" dirty="0"/>
              <a:t>	</a:t>
            </a:r>
            <a:r>
              <a:rPr lang="en-US" dirty="0" err="1"/>
              <a:t>pthread_join</a:t>
            </a:r>
            <a:r>
              <a:rPr lang="en-US" dirty="0"/>
              <a:t>(t1, NULL);</a:t>
            </a:r>
          </a:p>
          <a:p>
            <a:r>
              <a:rPr lang="en-US" dirty="0"/>
              <a:t>	</a:t>
            </a:r>
            <a:r>
              <a:rPr lang="en-US" dirty="0" err="1"/>
              <a:t>pthread_join</a:t>
            </a:r>
            <a:r>
              <a:rPr lang="en-US" dirty="0"/>
              <a:t>(t2, NULL);</a:t>
            </a:r>
          </a:p>
          <a:p>
            <a:r>
              <a:rPr lang="en-US" dirty="0"/>
              <a:t>	return 0;	</a:t>
            </a:r>
            <a:br>
              <a:rPr lang="en-US" dirty="0"/>
            </a:br>
            <a:r>
              <a:rPr lang="en-US" dirty="0"/>
              <a:t>}</a:t>
            </a:r>
          </a:p>
        </p:txBody>
      </p:sp>
      <p:sp>
        <p:nvSpPr>
          <p:cNvPr id="5" name="TextBox 4">
            <a:extLst>
              <a:ext uri="{FF2B5EF4-FFF2-40B4-BE49-F238E27FC236}">
                <a16:creationId xmlns:a16="http://schemas.microsoft.com/office/drawing/2014/main" id="{071A3148-CDFF-2424-8479-346D7B10020F}"/>
              </a:ext>
            </a:extLst>
          </p:cNvPr>
          <p:cNvSpPr txBox="1"/>
          <p:nvPr/>
        </p:nvSpPr>
        <p:spPr>
          <a:xfrm>
            <a:off x="4527933" y="5089793"/>
            <a:ext cx="2663486" cy="523220"/>
          </a:xfrm>
          <a:prstGeom prst="rect">
            <a:avLst/>
          </a:prstGeom>
          <a:noFill/>
        </p:spPr>
        <p:txBody>
          <a:bodyPr wrap="none" rtlCol="0">
            <a:spAutoFit/>
          </a:bodyPr>
          <a:lstStyle/>
          <a:p>
            <a:r>
              <a:rPr lang="en-US" sz="2800" b="1" i="1" dirty="0"/>
              <a:t>Heap feng-shui!!</a:t>
            </a:r>
          </a:p>
        </p:txBody>
      </p:sp>
    </p:spTree>
    <p:extLst>
      <p:ext uri="{BB962C8B-B14F-4D97-AF65-F5344CB8AC3E}">
        <p14:creationId xmlns:p14="http://schemas.microsoft.com/office/powerpoint/2010/main" val="4177079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D8ACF764-4EF3-0028-4DE0-4F47C8F99DFE}"/>
              </a:ext>
            </a:extLst>
          </p:cNvPr>
          <p:cNvSpPr>
            <a:spLocks noGrp="1"/>
          </p:cNvSpPr>
          <p:nvPr>
            <p:ph idx="1"/>
          </p:nvPr>
        </p:nvSpPr>
        <p:spPr/>
        <p:txBody>
          <a:bodyPr/>
          <a:lstStyle/>
          <a:p>
            <a:endParaRPr lang="en-US"/>
          </a:p>
        </p:txBody>
      </p:sp>
      <p:sp>
        <p:nvSpPr>
          <p:cNvPr id="4" name="Title 3">
            <a:extLst>
              <a:ext uri="{FF2B5EF4-FFF2-40B4-BE49-F238E27FC236}">
                <a16:creationId xmlns:a16="http://schemas.microsoft.com/office/drawing/2014/main" id="{301A3D27-E15C-8F38-F8B7-FF8576E04D59}"/>
              </a:ext>
            </a:extLst>
          </p:cNvPr>
          <p:cNvSpPr>
            <a:spLocks noGrp="1"/>
          </p:cNvSpPr>
          <p:nvPr>
            <p:ph type="title"/>
          </p:nvPr>
        </p:nvSpPr>
        <p:spPr/>
        <p:txBody>
          <a:bodyPr/>
          <a:lstStyle/>
          <a:p>
            <a:r>
              <a:rPr lang="en-US" dirty="0"/>
              <a:t>Sensitive user data</a:t>
            </a:r>
          </a:p>
        </p:txBody>
      </p:sp>
      <p:sp>
        <p:nvSpPr>
          <p:cNvPr id="6" name="Rectangle: Rounded Corners 5">
            <a:extLst>
              <a:ext uri="{FF2B5EF4-FFF2-40B4-BE49-F238E27FC236}">
                <a16:creationId xmlns:a16="http://schemas.microsoft.com/office/drawing/2014/main" id="{E40C0C64-2CAE-B514-C326-93C24A9E4193}"/>
              </a:ext>
            </a:extLst>
          </p:cNvPr>
          <p:cNvSpPr/>
          <p:nvPr/>
        </p:nvSpPr>
        <p:spPr>
          <a:xfrm>
            <a:off x="7008367" y="1497989"/>
            <a:ext cx="3908087" cy="3699804"/>
          </a:xfrm>
          <a:prstGeom prst="roundRect">
            <a:avLst/>
          </a:prstGeom>
          <a:solidFill>
            <a:schemeClr val="tx2">
              <a:lumMod val="20000"/>
              <a:lumOff val="80000"/>
            </a:schemeClr>
          </a:solidFill>
          <a:ln w="508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Picture 6" descr="Gmail | Google Blog">
            <a:extLst>
              <a:ext uri="{FF2B5EF4-FFF2-40B4-BE49-F238E27FC236}">
                <a16:creationId xmlns:a16="http://schemas.microsoft.com/office/drawing/2014/main" id="{CDF7F8C2-FB88-B599-2121-AD08F038E6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00797" y="3491965"/>
            <a:ext cx="1158090" cy="115809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Image result for customer icons">
            <a:extLst>
              <a:ext uri="{FF2B5EF4-FFF2-40B4-BE49-F238E27FC236}">
                <a16:creationId xmlns:a16="http://schemas.microsoft.com/office/drawing/2014/main" id="{9432BEF6-5000-02DD-0944-685D41358B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5545" y="2534498"/>
            <a:ext cx="1873052" cy="163554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Bank of America Reveals New Logo Design - Logo Designer - Logo Designer">
            <a:extLst>
              <a:ext uri="{FF2B5EF4-FFF2-40B4-BE49-F238E27FC236}">
                <a16:creationId xmlns:a16="http://schemas.microsoft.com/office/drawing/2014/main" id="{6C78171D-1824-495D-2663-AAF14BD709B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102607" y="1960103"/>
            <a:ext cx="1876034" cy="115809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Cloud clipart 8 - Cliparting.com">
            <a:extLst>
              <a:ext uri="{FF2B5EF4-FFF2-40B4-BE49-F238E27FC236}">
                <a16:creationId xmlns:a16="http://schemas.microsoft.com/office/drawing/2014/main" id="{4C3C513B-08DD-ED2B-56D2-DB1DBEA8EE7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13341" y="4483613"/>
            <a:ext cx="1346070" cy="876398"/>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Free Document Cliparts, Download Free Document Cliparts png images, Free  ClipArts on Clipart Library">
            <a:extLst>
              <a:ext uri="{FF2B5EF4-FFF2-40B4-BE49-F238E27FC236}">
                <a16:creationId xmlns:a16="http://schemas.microsoft.com/office/drawing/2014/main" id="{A605D263-51FB-967E-0E59-66DF6AA5036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99206" y="2131799"/>
            <a:ext cx="980299" cy="980299"/>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Free Email Clip Art Images｜Illustoon">
            <a:extLst>
              <a:ext uri="{FF2B5EF4-FFF2-40B4-BE49-F238E27FC236}">
                <a16:creationId xmlns:a16="http://schemas.microsoft.com/office/drawing/2014/main" id="{C59EB284-B554-ACEC-CCB2-74F208411FA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24442" y="1985589"/>
            <a:ext cx="1244991" cy="1244991"/>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Free Credit Card Transparent Background, Download Free Credit Card  Transparent Background png images, Free ClipArts on Clipart Library">
            <a:extLst>
              <a:ext uri="{FF2B5EF4-FFF2-40B4-BE49-F238E27FC236}">
                <a16:creationId xmlns:a16="http://schemas.microsoft.com/office/drawing/2014/main" id="{A9EDEC4A-1D00-78F1-9527-0B95330CEC40}"/>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846571" y="3658407"/>
            <a:ext cx="885568" cy="885568"/>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23andMe - Home | Facebook">
            <a:extLst>
              <a:ext uri="{FF2B5EF4-FFF2-40B4-BE49-F238E27FC236}">
                <a16:creationId xmlns:a16="http://schemas.microsoft.com/office/drawing/2014/main" id="{46BFE5CE-A92B-9E3A-EF20-4E6F4653054F}"/>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9379375" y="1845356"/>
            <a:ext cx="1385224" cy="1385224"/>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Google Docs Logo | Google docs logo, Google docs, Digital marketing plan  template">
            <a:extLst>
              <a:ext uri="{FF2B5EF4-FFF2-40B4-BE49-F238E27FC236}">
                <a16:creationId xmlns:a16="http://schemas.microsoft.com/office/drawing/2014/main" id="{7B89A553-1A75-9460-AAA7-DBF0E0FBF58B}"/>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9597821" y="3347891"/>
            <a:ext cx="939398" cy="1189112"/>
          </a:xfrm>
          <a:prstGeom prst="rect">
            <a:avLst/>
          </a:prstGeom>
          <a:noFill/>
          <a:extLst>
            <a:ext uri="{909E8E84-426E-40DD-AFC4-6F175D3DCCD1}">
              <a14:hiddenFill xmlns:a14="http://schemas.microsoft.com/office/drawing/2010/main">
                <a:solidFill>
                  <a:srgbClr val="FFFFFF"/>
                </a:solidFill>
              </a14:hiddenFill>
            </a:ext>
          </a:extLst>
        </p:spPr>
      </p:pic>
      <p:cxnSp>
        <p:nvCxnSpPr>
          <p:cNvPr id="16" name="Straight Arrow Connector 15">
            <a:extLst>
              <a:ext uri="{FF2B5EF4-FFF2-40B4-BE49-F238E27FC236}">
                <a16:creationId xmlns:a16="http://schemas.microsoft.com/office/drawing/2014/main" id="{AAE5D45B-1005-6B51-9D74-FC6C7F3736D9}"/>
              </a:ext>
            </a:extLst>
          </p:cNvPr>
          <p:cNvCxnSpPr>
            <a:stCxn id="8" idx="3"/>
            <a:endCxn id="6" idx="1"/>
          </p:cNvCxnSpPr>
          <p:nvPr/>
        </p:nvCxnSpPr>
        <p:spPr>
          <a:xfrm flipV="1">
            <a:off x="3148597" y="3347891"/>
            <a:ext cx="3859770" cy="4380"/>
          </a:xfrm>
          <a:prstGeom prst="straightConnector1">
            <a:avLst/>
          </a:prstGeom>
          <a:ln w="85725" cmpd="thickThin">
            <a:solidFill>
              <a:srgbClr val="0000FF"/>
            </a:solidFill>
            <a:round/>
            <a:headEnd type="triangle" w="lg" len="lg"/>
            <a:tailEnd type="triangle" w="lg" len="lg"/>
          </a:ln>
        </p:spPr>
        <p:style>
          <a:lnRef idx="1">
            <a:schemeClr val="accent1"/>
          </a:lnRef>
          <a:fillRef idx="0">
            <a:schemeClr val="accent1"/>
          </a:fillRef>
          <a:effectRef idx="0">
            <a:schemeClr val="accent1"/>
          </a:effectRef>
          <a:fontRef idx="minor">
            <a:schemeClr val="tx1"/>
          </a:fontRef>
        </p:style>
      </p:cxnSp>
      <p:pic>
        <p:nvPicPr>
          <p:cNvPr id="17" name="Picture 16" descr="DNA | Inspirit">
            <a:extLst>
              <a:ext uri="{FF2B5EF4-FFF2-40B4-BE49-F238E27FC236}">
                <a16:creationId xmlns:a16="http://schemas.microsoft.com/office/drawing/2014/main" id="{D55A59B2-81BE-93D0-BA3F-4606781FA961}"/>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rot="1230702">
            <a:off x="4622651" y="3379311"/>
            <a:ext cx="1872021" cy="18720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3447831"/>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A7909B19-9198-7BC1-B1F1-9FB3705A86DB}"/>
            </a:ext>
          </a:extLst>
        </p:cNvPr>
        <p:cNvGrpSpPr/>
        <p:nvPr/>
      </p:nvGrpSpPr>
      <p:grpSpPr>
        <a:xfrm>
          <a:off x="0" y="0"/>
          <a:ext cx="0" cy="0"/>
          <a:chOff x="0" y="0"/>
          <a:chExt cx="0" cy="0"/>
        </a:xfrm>
      </p:grpSpPr>
      <p:sp>
        <p:nvSpPr>
          <p:cNvPr id="5" name="Content Placeholder 4">
            <a:extLst>
              <a:ext uri="{FF2B5EF4-FFF2-40B4-BE49-F238E27FC236}">
                <a16:creationId xmlns:a16="http://schemas.microsoft.com/office/drawing/2014/main" id="{AEC17A23-0FAA-BD62-42DE-3FD738D51571}"/>
              </a:ext>
            </a:extLst>
          </p:cNvPr>
          <p:cNvSpPr>
            <a:spLocks noGrp="1"/>
          </p:cNvSpPr>
          <p:nvPr>
            <p:ph idx="1"/>
          </p:nvPr>
        </p:nvSpPr>
        <p:spPr/>
        <p:txBody>
          <a:bodyPr/>
          <a:lstStyle/>
          <a:p>
            <a:r>
              <a:rPr lang="en-US" dirty="0"/>
              <a:t>Confidentiality: information is only accessible to those authorized to it</a:t>
            </a:r>
          </a:p>
          <a:p>
            <a:r>
              <a:rPr lang="en-US" dirty="0"/>
              <a:t>Integrity: information is modified only by those authorized to do so</a:t>
            </a:r>
          </a:p>
          <a:p>
            <a:r>
              <a:rPr lang="en-US" dirty="0"/>
              <a:t>Availability: information is available to authorized users when needed</a:t>
            </a:r>
          </a:p>
        </p:txBody>
      </p:sp>
      <p:sp>
        <p:nvSpPr>
          <p:cNvPr id="4" name="Title 3">
            <a:extLst>
              <a:ext uri="{FF2B5EF4-FFF2-40B4-BE49-F238E27FC236}">
                <a16:creationId xmlns:a16="http://schemas.microsoft.com/office/drawing/2014/main" id="{F65D62ED-72F1-17AB-F3A1-253715410050}"/>
              </a:ext>
            </a:extLst>
          </p:cNvPr>
          <p:cNvSpPr>
            <a:spLocks noGrp="1"/>
          </p:cNvSpPr>
          <p:nvPr>
            <p:ph type="title"/>
          </p:nvPr>
        </p:nvSpPr>
        <p:spPr/>
        <p:txBody>
          <a:bodyPr/>
          <a:lstStyle/>
          <a:p>
            <a:r>
              <a:rPr lang="en-US" dirty="0"/>
              <a:t>Software security principles</a:t>
            </a:r>
          </a:p>
        </p:txBody>
      </p:sp>
    </p:spTree>
    <p:extLst>
      <p:ext uri="{BB962C8B-B14F-4D97-AF65-F5344CB8AC3E}">
        <p14:creationId xmlns:p14="http://schemas.microsoft.com/office/powerpoint/2010/main" val="167097746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E3A12321-3680-70D7-AFE0-7F0BB2D630D8}"/>
              </a:ext>
            </a:extLst>
          </p:cNvPr>
          <p:cNvSpPr>
            <a:spLocks noGrp="1"/>
          </p:cNvSpPr>
          <p:nvPr>
            <p:ph idx="1"/>
          </p:nvPr>
        </p:nvSpPr>
        <p:spPr/>
        <p:txBody>
          <a:bodyPr/>
          <a:lstStyle/>
          <a:p>
            <a:r>
              <a:rPr lang="en-US" i="1" dirty="0"/>
              <a:t>Informally, </a:t>
            </a:r>
            <a:r>
              <a:rPr lang="en-US" dirty="0"/>
              <a:t>the software should perform </a:t>
            </a:r>
            <a:r>
              <a:rPr lang="en-US" b="1" dirty="0"/>
              <a:t>only </a:t>
            </a:r>
            <a:r>
              <a:rPr lang="en-US" dirty="0"/>
              <a:t>the programmer-intended operation</a:t>
            </a:r>
          </a:p>
          <a:p>
            <a:r>
              <a:rPr lang="en-US" dirty="0"/>
              <a:t>Surprisingly hard to ensure</a:t>
            </a:r>
          </a:p>
          <a:p>
            <a:pPr lvl="1"/>
            <a:r>
              <a:rPr lang="en-US" dirty="0"/>
              <a:t>Bugs are software flaws or defects that causes the program to behave unexpectedly</a:t>
            </a:r>
          </a:p>
          <a:p>
            <a:pPr lvl="1"/>
            <a:r>
              <a:rPr lang="en-US" dirty="0"/>
              <a:t>Some bugs lead to </a:t>
            </a:r>
            <a:r>
              <a:rPr lang="en-US" b="1" dirty="0"/>
              <a:t>software vulnerabilities</a:t>
            </a:r>
            <a:endParaRPr lang="en-US" dirty="0"/>
          </a:p>
          <a:p>
            <a:r>
              <a:rPr lang="en-US" dirty="0"/>
              <a:t>Software vulnerabilities are software flaws that attackers can exploit to compromise the system</a:t>
            </a:r>
          </a:p>
        </p:txBody>
      </p:sp>
      <p:sp>
        <p:nvSpPr>
          <p:cNvPr id="4" name="Title 3">
            <a:extLst>
              <a:ext uri="{FF2B5EF4-FFF2-40B4-BE49-F238E27FC236}">
                <a16:creationId xmlns:a16="http://schemas.microsoft.com/office/drawing/2014/main" id="{22A20FFA-C2DB-B464-1D71-74BE82A730EA}"/>
              </a:ext>
            </a:extLst>
          </p:cNvPr>
          <p:cNvSpPr>
            <a:spLocks noGrp="1"/>
          </p:cNvSpPr>
          <p:nvPr>
            <p:ph type="title"/>
          </p:nvPr>
        </p:nvSpPr>
        <p:spPr/>
        <p:txBody>
          <a:bodyPr/>
          <a:lstStyle/>
          <a:p>
            <a:r>
              <a:rPr lang="en-US" dirty="0"/>
              <a:t>What is software security?</a:t>
            </a:r>
          </a:p>
        </p:txBody>
      </p:sp>
    </p:spTree>
    <p:extLst>
      <p:ext uri="{BB962C8B-B14F-4D97-AF65-F5344CB8AC3E}">
        <p14:creationId xmlns:p14="http://schemas.microsoft.com/office/powerpoint/2010/main" val="2878838914"/>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6759E043-60C7-6CED-C375-7BC5609F7995}"/>
            </a:ext>
          </a:extLst>
        </p:cNvPr>
        <p:cNvGrpSpPr/>
        <p:nvPr/>
      </p:nvGrpSpPr>
      <p:grpSpPr>
        <a:xfrm>
          <a:off x="0" y="0"/>
          <a:ext cx="0" cy="0"/>
          <a:chOff x="0" y="0"/>
          <a:chExt cx="0" cy="0"/>
        </a:xfrm>
      </p:grpSpPr>
      <p:sp>
        <p:nvSpPr>
          <p:cNvPr id="5" name="Content Placeholder 4">
            <a:extLst>
              <a:ext uri="{FF2B5EF4-FFF2-40B4-BE49-F238E27FC236}">
                <a16:creationId xmlns:a16="http://schemas.microsoft.com/office/drawing/2014/main" id="{7CD4B4E8-85EC-3486-610B-66D830FC0BA0}"/>
              </a:ext>
            </a:extLst>
          </p:cNvPr>
          <p:cNvSpPr>
            <a:spLocks noGrp="1"/>
          </p:cNvSpPr>
          <p:nvPr>
            <p:ph idx="1"/>
          </p:nvPr>
        </p:nvSpPr>
        <p:spPr>
          <a:xfrm>
            <a:off x="360607" y="785004"/>
            <a:ext cx="5735393" cy="5218981"/>
          </a:xfrm>
        </p:spPr>
        <p:txBody>
          <a:bodyPr>
            <a:normAutofit/>
          </a:bodyPr>
          <a:lstStyle/>
          <a:p>
            <a:r>
              <a:rPr lang="en-US" dirty="0"/>
              <a:t>Ensures that memory accesses are confined to the boundaries of the allocated memory block</a:t>
            </a:r>
          </a:p>
          <a:p>
            <a:r>
              <a:rPr lang="en-US" dirty="0" err="1"/>
              <a:t>E.g</a:t>
            </a:r>
            <a:r>
              <a:rPr lang="en-US" dirty="0"/>
              <a:t>, when using a pointer to access an array, the pointer should point to memory within the array bounds</a:t>
            </a:r>
          </a:p>
          <a:p>
            <a:r>
              <a:rPr lang="en-US" dirty="0"/>
              <a:t>Out-of-bounds accesses are prevented</a:t>
            </a:r>
          </a:p>
        </p:txBody>
      </p:sp>
      <p:sp>
        <p:nvSpPr>
          <p:cNvPr id="4" name="Title 3">
            <a:extLst>
              <a:ext uri="{FF2B5EF4-FFF2-40B4-BE49-F238E27FC236}">
                <a16:creationId xmlns:a16="http://schemas.microsoft.com/office/drawing/2014/main" id="{12176691-4CEF-5E83-3B1F-9D82F9AAFB33}"/>
              </a:ext>
            </a:extLst>
          </p:cNvPr>
          <p:cNvSpPr>
            <a:spLocks noGrp="1"/>
          </p:cNvSpPr>
          <p:nvPr>
            <p:ph type="title"/>
          </p:nvPr>
        </p:nvSpPr>
        <p:spPr/>
        <p:txBody>
          <a:bodyPr/>
          <a:lstStyle/>
          <a:p>
            <a:r>
              <a:rPr lang="en-US" dirty="0"/>
              <a:t>Spatial memory safety</a:t>
            </a:r>
          </a:p>
        </p:txBody>
      </p:sp>
      <p:sp>
        <p:nvSpPr>
          <p:cNvPr id="8" name="TextBox 7">
            <a:extLst>
              <a:ext uri="{FF2B5EF4-FFF2-40B4-BE49-F238E27FC236}">
                <a16:creationId xmlns:a16="http://schemas.microsoft.com/office/drawing/2014/main" id="{E5F831CE-2D64-E134-1C81-C584106B424B}"/>
              </a:ext>
            </a:extLst>
          </p:cNvPr>
          <p:cNvSpPr txBox="1"/>
          <p:nvPr/>
        </p:nvSpPr>
        <p:spPr>
          <a:xfrm>
            <a:off x="6569948" y="1727201"/>
            <a:ext cx="5622052" cy="461665"/>
          </a:xfrm>
          <a:prstGeom prst="rect">
            <a:avLst/>
          </a:prstGeom>
          <a:noFill/>
        </p:spPr>
        <p:txBody>
          <a:bodyPr wrap="none" rtlCol="0">
            <a:spAutoFit/>
          </a:bodyPr>
          <a:lstStyle/>
          <a:p>
            <a:r>
              <a:rPr lang="en-US" sz="2400" dirty="0">
                <a:latin typeface="Consolas" panose="020B0609020204030204" pitchFamily="49" charset="0"/>
              </a:rPr>
              <a:t>int array[4] = {10, 20, 30, 40};</a:t>
            </a:r>
          </a:p>
        </p:txBody>
      </p:sp>
      <p:sp>
        <p:nvSpPr>
          <p:cNvPr id="11" name="TextBox 10">
            <a:extLst>
              <a:ext uri="{FF2B5EF4-FFF2-40B4-BE49-F238E27FC236}">
                <a16:creationId xmlns:a16="http://schemas.microsoft.com/office/drawing/2014/main" id="{46D8BED1-9326-949F-D6DF-9EB2EE3BBA42}"/>
              </a:ext>
            </a:extLst>
          </p:cNvPr>
          <p:cNvSpPr txBox="1"/>
          <p:nvPr/>
        </p:nvSpPr>
        <p:spPr>
          <a:xfrm>
            <a:off x="7483728" y="4412848"/>
            <a:ext cx="3073277" cy="830997"/>
          </a:xfrm>
          <a:prstGeom prst="rect">
            <a:avLst/>
          </a:prstGeom>
          <a:noFill/>
        </p:spPr>
        <p:txBody>
          <a:bodyPr wrap="none" rtlCol="0">
            <a:spAutoFit/>
          </a:bodyPr>
          <a:lstStyle/>
          <a:p>
            <a:r>
              <a:rPr lang="en-US" sz="2400" dirty="0">
                <a:latin typeface="Consolas" panose="020B0609020204030204" pitchFamily="49" charset="0"/>
              </a:rPr>
              <a:t>int* </a:t>
            </a:r>
            <a:r>
              <a:rPr lang="en-US" sz="2400" dirty="0" err="1">
                <a:latin typeface="Consolas" panose="020B0609020204030204" pitchFamily="49" charset="0"/>
              </a:rPr>
              <a:t>ptr</a:t>
            </a:r>
            <a:r>
              <a:rPr lang="en-US" sz="2400" dirty="0">
                <a:latin typeface="Consolas" panose="020B0609020204030204" pitchFamily="49" charset="0"/>
              </a:rPr>
              <a:t> = array;</a:t>
            </a:r>
            <a:br>
              <a:rPr lang="en-US" sz="2400" dirty="0">
                <a:latin typeface="Consolas" panose="020B0609020204030204" pitchFamily="49" charset="0"/>
              </a:rPr>
            </a:br>
            <a:r>
              <a:rPr lang="en-US" sz="2400" dirty="0" err="1">
                <a:latin typeface="Consolas" panose="020B0609020204030204" pitchFamily="49" charset="0"/>
              </a:rPr>
              <a:t>ptr</a:t>
            </a:r>
            <a:r>
              <a:rPr lang="en-US" sz="2400" dirty="0">
                <a:latin typeface="Consolas" panose="020B0609020204030204" pitchFamily="49" charset="0"/>
              </a:rPr>
              <a:t>++;</a:t>
            </a:r>
          </a:p>
        </p:txBody>
      </p:sp>
      <p:cxnSp>
        <p:nvCxnSpPr>
          <p:cNvPr id="13" name="Connector: Curved 12">
            <a:extLst>
              <a:ext uri="{FF2B5EF4-FFF2-40B4-BE49-F238E27FC236}">
                <a16:creationId xmlns:a16="http://schemas.microsoft.com/office/drawing/2014/main" id="{8EFC033E-EF00-3464-6CC0-1ED81CAA0C90}"/>
              </a:ext>
            </a:extLst>
          </p:cNvPr>
          <p:cNvCxnSpPr>
            <a:stCxn id="11" idx="0"/>
            <a:endCxn id="2" idx="2"/>
          </p:cNvCxnSpPr>
          <p:nvPr/>
        </p:nvCxnSpPr>
        <p:spPr>
          <a:xfrm rot="16200000" flipV="1">
            <a:off x="7449110" y="2841590"/>
            <a:ext cx="988818" cy="2153697"/>
          </a:xfrm>
          <a:prstGeom prst="curvedConnector3">
            <a:avLst/>
          </a:prstGeom>
          <a:ln w="2222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4" name="Connector: Curved 13">
            <a:extLst>
              <a:ext uri="{FF2B5EF4-FFF2-40B4-BE49-F238E27FC236}">
                <a16:creationId xmlns:a16="http://schemas.microsoft.com/office/drawing/2014/main" id="{63483F7F-0C2C-1A0A-730C-8606217543CF}"/>
              </a:ext>
            </a:extLst>
          </p:cNvPr>
          <p:cNvCxnSpPr>
            <a:cxnSpLocks/>
            <a:stCxn id="11" idx="0"/>
            <a:endCxn id="3" idx="2"/>
          </p:cNvCxnSpPr>
          <p:nvPr/>
        </p:nvCxnSpPr>
        <p:spPr>
          <a:xfrm rot="16200000" flipV="1">
            <a:off x="7970787" y="3363267"/>
            <a:ext cx="988819" cy="1110343"/>
          </a:xfrm>
          <a:prstGeom prst="curvedConnector3">
            <a:avLst/>
          </a:prstGeom>
          <a:ln w="2222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onnector: Curved 14">
            <a:extLst>
              <a:ext uri="{FF2B5EF4-FFF2-40B4-BE49-F238E27FC236}">
                <a16:creationId xmlns:a16="http://schemas.microsoft.com/office/drawing/2014/main" id="{8F58B583-4B5F-8889-A717-675B7623D14E}"/>
              </a:ext>
            </a:extLst>
          </p:cNvPr>
          <p:cNvCxnSpPr>
            <a:cxnSpLocks/>
            <a:stCxn id="11" idx="0"/>
            <a:endCxn id="9" idx="2"/>
          </p:cNvCxnSpPr>
          <p:nvPr/>
        </p:nvCxnSpPr>
        <p:spPr>
          <a:xfrm rot="16200000" flipV="1">
            <a:off x="8492464" y="3884944"/>
            <a:ext cx="988819" cy="66989"/>
          </a:xfrm>
          <a:prstGeom prst="curvedConnector3">
            <a:avLst>
              <a:gd name="adj1" fmla="val 50000"/>
            </a:avLst>
          </a:prstGeom>
          <a:ln w="2222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nector: Curved 15">
            <a:extLst>
              <a:ext uri="{FF2B5EF4-FFF2-40B4-BE49-F238E27FC236}">
                <a16:creationId xmlns:a16="http://schemas.microsoft.com/office/drawing/2014/main" id="{F54BA23D-081F-2387-FA51-8A96C427C1A3}"/>
              </a:ext>
            </a:extLst>
          </p:cNvPr>
          <p:cNvCxnSpPr>
            <a:cxnSpLocks/>
            <a:stCxn id="11" idx="0"/>
            <a:endCxn id="10" idx="2"/>
          </p:cNvCxnSpPr>
          <p:nvPr/>
        </p:nvCxnSpPr>
        <p:spPr>
          <a:xfrm rot="5400000" flipH="1" flipV="1">
            <a:off x="9014140" y="3430257"/>
            <a:ext cx="988819" cy="976365"/>
          </a:xfrm>
          <a:prstGeom prst="curvedConnector3">
            <a:avLst>
              <a:gd name="adj1" fmla="val 50000"/>
            </a:avLst>
          </a:prstGeom>
          <a:ln w="22225">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nvGrpSpPr>
          <p:cNvPr id="35" name="Group 34">
            <a:extLst>
              <a:ext uri="{FF2B5EF4-FFF2-40B4-BE49-F238E27FC236}">
                <a16:creationId xmlns:a16="http://schemas.microsoft.com/office/drawing/2014/main" id="{B3B7CA40-D102-E924-5FE5-D54804F75E38}"/>
              </a:ext>
            </a:extLst>
          </p:cNvPr>
          <p:cNvGrpSpPr/>
          <p:nvPr/>
        </p:nvGrpSpPr>
        <p:grpSpPr>
          <a:xfrm>
            <a:off x="6344993" y="2445152"/>
            <a:ext cx="4173416" cy="978878"/>
            <a:chOff x="6344993" y="2445152"/>
            <a:chExt cx="4173416" cy="978878"/>
          </a:xfrm>
        </p:grpSpPr>
        <p:sp>
          <p:nvSpPr>
            <p:cNvPr id="2" name="Rectangle: Rounded Corners 1">
              <a:extLst>
                <a:ext uri="{FF2B5EF4-FFF2-40B4-BE49-F238E27FC236}">
                  <a16:creationId xmlns:a16="http://schemas.microsoft.com/office/drawing/2014/main" id="{829B984F-1E65-DF10-C535-402B1BC2A218}"/>
                </a:ext>
              </a:extLst>
            </p:cNvPr>
            <p:cNvSpPr/>
            <p:nvPr/>
          </p:nvSpPr>
          <p:spPr>
            <a:xfrm>
              <a:off x="6344993" y="2445153"/>
              <a:ext cx="1043354" cy="97887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10</a:t>
              </a:r>
            </a:p>
          </p:txBody>
        </p:sp>
        <p:sp>
          <p:nvSpPr>
            <p:cNvPr id="3" name="Rectangle: Rounded Corners 2">
              <a:extLst>
                <a:ext uri="{FF2B5EF4-FFF2-40B4-BE49-F238E27FC236}">
                  <a16:creationId xmlns:a16="http://schemas.microsoft.com/office/drawing/2014/main" id="{67034456-557C-4527-3F70-20422FDE0FBB}"/>
                </a:ext>
              </a:extLst>
            </p:cNvPr>
            <p:cNvSpPr/>
            <p:nvPr/>
          </p:nvSpPr>
          <p:spPr>
            <a:xfrm>
              <a:off x="7388347" y="2445152"/>
              <a:ext cx="1043354" cy="97887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20</a:t>
              </a:r>
            </a:p>
          </p:txBody>
        </p:sp>
        <p:sp>
          <p:nvSpPr>
            <p:cNvPr id="9" name="Rectangle: Rounded Corners 8">
              <a:extLst>
                <a:ext uri="{FF2B5EF4-FFF2-40B4-BE49-F238E27FC236}">
                  <a16:creationId xmlns:a16="http://schemas.microsoft.com/office/drawing/2014/main" id="{FB4A0726-9116-0180-72CA-A1C64D00B1EE}"/>
                </a:ext>
              </a:extLst>
            </p:cNvPr>
            <p:cNvSpPr/>
            <p:nvPr/>
          </p:nvSpPr>
          <p:spPr>
            <a:xfrm>
              <a:off x="8431701" y="2445152"/>
              <a:ext cx="1043354" cy="97887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30</a:t>
              </a:r>
            </a:p>
          </p:txBody>
        </p:sp>
        <p:sp>
          <p:nvSpPr>
            <p:cNvPr id="10" name="Rectangle: Rounded Corners 9">
              <a:extLst>
                <a:ext uri="{FF2B5EF4-FFF2-40B4-BE49-F238E27FC236}">
                  <a16:creationId xmlns:a16="http://schemas.microsoft.com/office/drawing/2014/main" id="{9709D594-8847-245B-86AE-7C740739B3D2}"/>
                </a:ext>
              </a:extLst>
            </p:cNvPr>
            <p:cNvSpPr/>
            <p:nvPr/>
          </p:nvSpPr>
          <p:spPr>
            <a:xfrm>
              <a:off x="9475055" y="2445152"/>
              <a:ext cx="1043354" cy="97887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40</a:t>
              </a:r>
            </a:p>
          </p:txBody>
        </p:sp>
      </p:grpSp>
      <p:sp>
        <p:nvSpPr>
          <p:cNvPr id="23" name="Rectangle: Rounded Corners 22">
            <a:extLst>
              <a:ext uri="{FF2B5EF4-FFF2-40B4-BE49-F238E27FC236}">
                <a16:creationId xmlns:a16="http://schemas.microsoft.com/office/drawing/2014/main" id="{D7D6390D-1AF2-98C6-EF95-0409DAC146CC}"/>
              </a:ext>
            </a:extLst>
          </p:cNvPr>
          <p:cNvSpPr/>
          <p:nvPr/>
        </p:nvSpPr>
        <p:spPr>
          <a:xfrm>
            <a:off x="10788039" y="2445152"/>
            <a:ext cx="1043354" cy="97887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‘A’</a:t>
            </a:r>
          </a:p>
        </p:txBody>
      </p:sp>
      <p:cxnSp>
        <p:nvCxnSpPr>
          <p:cNvPr id="24" name="Connector: Curved 23">
            <a:extLst>
              <a:ext uri="{FF2B5EF4-FFF2-40B4-BE49-F238E27FC236}">
                <a16:creationId xmlns:a16="http://schemas.microsoft.com/office/drawing/2014/main" id="{F26AC635-3DC9-6BF4-D942-BBB3EA833C62}"/>
              </a:ext>
            </a:extLst>
          </p:cNvPr>
          <p:cNvCxnSpPr>
            <a:cxnSpLocks/>
            <a:stCxn id="11" idx="0"/>
            <a:endCxn id="23" idx="2"/>
          </p:cNvCxnSpPr>
          <p:nvPr/>
        </p:nvCxnSpPr>
        <p:spPr>
          <a:xfrm rot="5400000" flipH="1" flipV="1">
            <a:off x="9670632" y="2773765"/>
            <a:ext cx="988819" cy="2289349"/>
          </a:xfrm>
          <a:prstGeom prst="curvedConnector3">
            <a:avLst>
              <a:gd name="adj1" fmla="val 50000"/>
            </a:avLst>
          </a:prstGeom>
          <a:ln w="222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Multiplication Sign 26">
            <a:extLst>
              <a:ext uri="{FF2B5EF4-FFF2-40B4-BE49-F238E27FC236}">
                <a16:creationId xmlns:a16="http://schemas.microsoft.com/office/drawing/2014/main" id="{46687342-BAD1-3A2B-123C-3BCCE5B6BC6C}"/>
              </a:ext>
            </a:extLst>
          </p:cNvPr>
          <p:cNvSpPr/>
          <p:nvPr/>
        </p:nvSpPr>
        <p:spPr>
          <a:xfrm>
            <a:off x="10175632" y="3368152"/>
            <a:ext cx="791307" cy="957663"/>
          </a:xfrm>
          <a:prstGeom prst="mathMultiply">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60551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7" grpId="0" animBg="1"/>
    </p:bldLst>
  </p:timing>
</p:sld>
</file>

<file path=ppt/slides/slide118.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95BE93BB-1A5C-3C5E-893C-A5546B9F4509}"/>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AD97BB2-FDF9-0098-9BF4-2B639527C44F}"/>
              </a:ext>
            </a:extLst>
          </p:cNvPr>
          <p:cNvSpPr>
            <a:spLocks noGrp="1"/>
          </p:cNvSpPr>
          <p:nvPr>
            <p:ph idx="1"/>
          </p:nvPr>
        </p:nvSpPr>
        <p:spPr/>
        <p:txBody>
          <a:bodyPr/>
          <a:lstStyle/>
          <a:p>
            <a:r>
              <a:rPr lang="en-US" dirty="0"/>
              <a:t>C/C++ allows out of bounds access</a:t>
            </a:r>
          </a:p>
          <a:p>
            <a:pPr lvl="1"/>
            <a:r>
              <a:rPr lang="en-US" dirty="0"/>
              <a:t>Out of bound access does not crash like in Java and other memory safe languages</a:t>
            </a:r>
          </a:p>
          <a:p>
            <a:r>
              <a:rPr lang="en-US" dirty="0"/>
              <a:t>Accesses </a:t>
            </a:r>
            <a:r>
              <a:rPr lang="en-US" i="1" dirty="0"/>
              <a:t>whatever </a:t>
            </a:r>
            <a:r>
              <a:rPr lang="en-US" dirty="0"/>
              <a:t>was in the adjacent memory location</a:t>
            </a:r>
          </a:p>
        </p:txBody>
      </p:sp>
      <p:sp>
        <p:nvSpPr>
          <p:cNvPr id="4" name="Title 3">
            <a:extLst>
              <a:ext uri="{FF2B5EF4-FFF2-40B4-BE49-F238E27FC236}">
                <a16:creationId xmlns:a16="http://schemas.microsoft.com/office/drawing/2014/main" id="{2252DFBB-4ED3-AC62-3B21-49EC79A23814}"/>
              </a:ext>
            </a:extLst>
          </p:cNvPr>
          <p:cNvSpPr>
            <a:spLocks noGrp="1"/>
          </p:cNvSpPr>
          <p:nvPr>
            <p:ph type="title"/>
          </p:nvPr>
        </p:nvSpPr>
        <p:spPr/>
        <p:txBody>
          <a:bodyPr/>
          <a:lstStyle/>
          <a:p>
            <a:r>
              <a:rPr lang="en-US" dirty="0"/>
              <a:t>Lack of spatial memory safety</a:t>
            </a:r>
          </a:p>
        </p:txBody>
      </p:sp>
    </p:spTree>
    <p:extLst>
      <p:ext uri="{BB962C8B-B14F-4D97-AF65-F5344CB8AC3E}">
        <p14:creationId xmlns:p14="http://schemas.microsoft.com/office/powerpoint/2010/main" val="130041786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B7F5CEBB-2E98-F2E3-635E-FE731CC28603}"/>
              </a:ext>
            </a:extLst>
          </p:cNvPr>
          <p:cNvSpPr>
            <a:spLocks noGrp="1"/>
          </p:cNvSpPr>
          <p:nvPr>
            <p:ph idx="1"/>
          </p:nvPr>
        </p:nvSpPr>
        <p:spPr/>
        <p:txBody>
          <a:bodyPr/>
          <a:lstStyle/>
          <a:p>
            <a:r>
              <a:rPr lang="en-US" dirty="0"/>
              <a:t>Two types of memory</a:t>
            </a:r>
          </a:p>
          <a:p>
            <a:pPr lvl="1"/>
            <a:r>
              <a:rPr lang="en-US" dirty="0"/>
              <a:t>Stack </a:t>
            </a:r>
            <a:r>
              <a:rPr lang="en-US" dirty="0">
                <a:sym typeface="Wingdings" panose="05000000000000000000" pitchFamily="2" charset="2"/>
              </a:rPr>
              <a:t> will focus more on stack memory</a:t>
            </a:r>
            <a:endParaRPr lang="en-US" dirty="0"/>
          </a:p>
          <a:p>
            <a:pPr lvl="1"/>
            <a:r>
              <a:rPr lang="en-US" dirty="0"/>
              <a:t>Heap  </a:t>
            </a:r>
            <a:r>
              <a:rPr lang="en-US" dirty="0">
                <a:sym typeface="Wingdings" panose="05000000000000000000" pitchFamily="2" charset="2"/>
              </a:rPr>
              <a:t> similar issues happen with heap memory too</a:t>
            </a:r>
          </a:p>
          <a:p>
            <a:r>
              <a:rPr lang="en-US" dirty="0">
                <a:sym typeface="Wingdings" panose="05000000000000000000" pitchFamily="2" charset="2"/>
              </a:rPr>
              <a:t>Heap allocations</a:t>
            </a:r>
          </a:p>
          <a:p>
            <a:pPr lvl="1"/>
            <a:r>
              <a:rPr lang="en-US" dirty="0">
                <a:latin typeface="Consolas" panose="020B0609020204030204" pitchFamily="49" charset="0"/>
                <a:sym typeface="Wingdings" panose="05000000000000000000" pitchFamily="2" charset="2"/>
              </a:rPr>
              <a:t>Car car = </a:t>
            </a:r>
            <a:r>
              <a:rPr lang="en-US" b="1" dirty="0">
                <a:solidFill>
                  <a:schemeClr val="accent1">
                    <a:lumMod val="75000"/>
                  </a:schemeClr>
                </a:solidFill>
                <a:latin typeface="Consolas" panose="020B0609020204030204" pitchFamily="49" charset="0"/>
                <a:sym typeface="Wingdings" panose="05000000000000000000" pitchFamily="2" charset="2"/>
              </a:rPr>
              <a:t>new</a:t>
            </a:r>
            <a:r>
              <a:rPr lang="en-US" dirty="0">
                <a:latin typeface="Consolas" panose="020B0609020204030204" pitchFamily="49" charset="0"/>
                <a:sym typeface="Wingdings" panose="05000000000000000000" pitchFamily="2" charset="2"/>
              </a:rPr>
              <a:t> Car(); </a:t>
            </a:r>
            <a:r>
              <a:rPr lang="en-US" dirty="0">
                <a:sym typeface="Wingdings" panose="05000000000000000000" pitchFamily="2" charset="2"/>
              </a:rPr>
              <a:t>// Java</a:t>
            </a:r>
          </a:p>
          <a:p>
            <a:pPr lvl="1"/>
            <a:r>
              <a:rPr lang="en-US" dirty="0">
                <a:latin typeface="Consolas" panose="020B0609020204030204" pitchFamily="49" charset="0"/>
                <a:sym typeface="Wingdings" panose="05000000000000000000" pitchFamily="2" charset="2"/>
              </a:rPr>
              <a:t>int* </a:t>
            </a:r>
            <a:r>
              <a:rPr lang="en-US" dirty="0" err="1">
                <a:latin typeface="Consolas" panose="020B0609020204030204" pitchFamily="49" charset="0"/>
                <a:sym typeface="Wingdings" panose="05000000000000000000" pitchFamily="2" charset="2"/>
              </a:rPr>
              <a:t>my_array</a:t>
            </a:r>
            <a:r>
              <a:rPr lang="en-US" dirty="0">
                <a:latin typeface="Consolas" panose="020B0609020204030204" pitchFamily="49" charset="0"/>
                <a:sym typeface="Wingdings" panose="05000000000000000000" pitchFamily="2" charset="2"/>
              </a:rPr>
              <a:t> = </a:t>
            </a:r>
            <a:r>
              <a:rPr lang="en-US" b="1" dirty="0">
                <a:solidFill>
                  <a:schemeClr val="accent1">
                    <a:lumMod val="75000"/>
                  </a:schemeClr>
                </a:solidFill>
                <a:latin typeface="Consolas" panose="020B0609020204030204" pitchFamily="49" charset="0"/>
                <a:sym typeface="Wingdings" panose="05000000000000000000" pitchFamily="2" charset="2"/>
              </a:rPr>
              <a:t>malloc</a:t>
            </a:r>
            <a:r>
              <a:rPr lang="en-US" dirty="0">
                <a:latin typeface="Consolas" panose="020B0609020204030204" pitchFamily="49" charset="0"/>
                <a:sym typeface="Wingdings" panose="05000000000000000000" pitchFamily="2" charset="2"/>
              </a:rPr>
              <a:t>(10*</a:t>
            </a:r>
            <a:r>
              <a:rPr lang="en-US" dirty="0" err="1">
                <a:latin typeface="Consolas" panose="020B0609020204030204" pitchFamily="49" charset="0"/>
                <a:sym typeface="Wingdings" panose="05000000000000000000" pitchFamily="2" charset="2"/>
              </a:rPr>
              <a:t>sizeof</a:t>
            </a:r>
            <a:r>
              <a:rPr lang="en-US" dirty="0">
                <a:latin typeface="Consolas" panose="020B0609020204030204" pitchFamily="49" charset="0"/>
                <a:sym typeface="Wingdings" panose="05000000000000000000" pitchFamily="2" charset="2"/>
              </a:rPr>
              <a:t>(int)); </a:t>
            </a:r>
            <a:r>
              <a:rPr lang="en-US" dirty="0">
                <a:latin typeface="Helvetica" panose="020B0604020202020204" pitchFamily="34" charset="0"/>
                <a:cs typeface="Helvetica" panose="020B0604020202020204" pitchFamily="34" charset="0"/>
                <a:sym typeface="Wingdings" panose="05000000000000000000" pitchFamily="2" charset="2"/>
              </a:rPr>
              <a:t>// C</a:t>
            </a:r>
          </a:p>
          <a:p>
            <a:r>
              <a:rPr lang="en-US" dirty="0">
                <a:latin typeface="Helvetica" panose="020B0604020202020204" pitchFamily="34" charset="0"/>
                <a:cs typeface="Helvetica" panose="020B0604020202020204" pitchFamily="34" charset="0"/>
                <a:sym typeface="Wingdings" panose="05000000000000000000" pitchFamily="2" charset="2"/>
              </a:rPr>
              <a:t>Stack allocations</a:t>
            </a:r>
          </a:p>
          <a:p>
            <a:pPr lvl="1"/>
            <a:r>
              <a:rPr lang="en-US" dirty="0">
                <a:latin typeface="Consolas" panose="020B0609020204030204" pitchFamily="49" charset="0"/>
                <a:cs typeface="Helvetica" panose="020B0604020202020204" pitchFamily="34" charset="0"/>
                <a:sym typeface="Wingdings" panose="05000000000000000000" pitchFamily="2" charset="2"/>
              </a:rPr>
              <a:t>int num;</a:t>
            </a:r>
            <a:r>
              <a:rPr lang="en-US" dirty="0">
                <a:latin typeface="Helvetica" panose="020B0604020202020204" pitchFamily="34" charset="0"/>
                <a:cs typeface="Helvetica" panose="020B0604020202020204" pitchFamily="34" charset="0"/>
                <a:sym typeface="Wingdings" panose="05000000000000000000" pitchFamily="2" charset="2"/>
              </a:rPr>
              <a:t> // C or Java</a:t>
            </a:r>
          </a:p>
          <a:p>
            <a:endParaRPr lang="en-US" dirty="0"/>
          </a:p>
          <a:p>
            <a:endParaRPr lang="en-US" dirty="0"/>
          </a:p>
        </p:txBody>
      </p:sp>
      <p:sp>
        <p:nvSpPr>
          <p:cNvPr id="4" name="Title 3">
            <a:extLst>
              <a:ext uri="{FF2B5EF4-FFF2-40B4-BE49-F238E27FC236}">
                <a16:creationId xmlns:a16="http://schemas.microsoft.com/office/drawing/2014/main" id="{8555F754-C42C-E7E9-C657-D5800050B588}"/>
              </a:ext>
            </a:extLst>
          </p:cNvPr>
          <p:cNvSpPr>
            <a:spLocks noGrp="1"/>
          </p:cNvSpPr>
          <p:nvPr>
            <p:ph type="title"/>
          </p:nvPr>
        </p:nvSpPr>
        <p:spPr/>
        <p:txBody>
          <a:bodyPr/>
          <a:lstStyle/>
          <a:p>
            <a:r>
              <a:rPr lang="en-US" dirty="0"/>
              <a:t>Types of memory</a:t>
            </a:r>
          </a:p>
        </p:txBody>
      </p:sp>
    </p:spTree>
    <p:extLst>
      <p:ext uri="{BB962C8B-B14F-4D97-AF65-F5344CB8AC3E}">
        <p14:creationId xmlns:p14="http://schemas.microsoft.com/office/powerpoint/2010/main" val="32644386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D25774-DE6A-0797-10CD-B3E6A136B812}"/>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9FD03E68-9998-C315-BA7B-D952CF5D51A5}"/>
              </a:ext>
            </a:extLst>
          </p:cNvPr>
          <p:cNvSpPr>
            <a:spLocks noGrp="1"/>
          </p:cNvSpPr>
          <p:nvPr>
            <p:ph type="title"/>
          </p:nvPr>
        </p:nvSpPr>
        <p:spPr/>
        <p:txBody>
          <a:bodyPr/>
          <a:lstStyle/>
          <a:p>
            <a:r>
              <a:rPr lang="en-US" dirty="0"/>
              <a:t>Buffer overflow</a:t>
            </a:r>
          </a:p>
        </p:txBody>
      </p:sp>
      <p:sp>
        <p:nvSpPr>
          <p:cNvPr id="7" name="Content Placeholder 6">
            <a:extLst>
              <a:ext uri="{FF2B5EF4-FFF2-40B4-BE49-F238E27FC236}">
                <a16:creationId xmlns:a16="http://schemas.microsoft.com/office/drawing/2014/main" id="{39B94DC1-691D-F815-E480-033327A4CBBD}"/>
              </a:ext>
            </a:extLst>
          </p:cNvPr>
          <p:cNvSpPr>
            <a:spLocks noGrp="1"/>
          </p:cNvSpPr>
          <p:nvPr>
            <p:ph idx="14"/>
          </p:nvPr>
        </p:nvSpPr>
        <p:spPr/>
        <p:txBody>
          <a:bodyPr/>
          <a:lstStyle/>
          <a:p>
            <a:br>
              <a:rPr lang="en-US" dirty="0"/>
            </a:br>
            <a:br>
              <a:rPr lang="en-US" dirty="0"/>
            </a:br>
            <a:br>
              <a:rPr lang="en-US" dirty="0"/>
            </a:br>
            <a:r>
              <a:rPr lang="en-US" dirty="0"/>
              <a:t>#include &lt;</a:t>
            </a:r>
            <a:r>
              <a:rPr lang="en-US" dirty="0" err="1"/>
              <a:t>stdlib.h</a:t>
            </a:r>
            <a:r>
              <a:rPr lang="en-US" dirty="0"/>
              <a:t>&gt;</a:t>
            </a:r>
          </a:p>
          <a:p>
            <a:r>
              <a:rPr lang="en-US" dirty="0"/>
              <a:t>#include &lt;</a:t>
            </a:r>
            <a:r>
              <a:rPr lang="en-US" dirty="0" err="1"/>
              <a:t>stdio.h</a:t>
            </a:r>
            <a:r>
              <a:rPr lang="en-US" dirty="0"/>
              <a:t>&gt;</a:t>
            </a:r>
          </a:p>
          <a:p>
            <a:br>
              <a:rPr lang="en-US" dirty="0"/>
            </a:br>
            <a:r>
              <a:rPr lang="en-US" dirty="0"/>
              <a:t>int main(void) {</a:t>
            </a:r>
            <a:br>
              <a:rPr lang="en-US" dirty="0"/>
            </a:br>
            <a:r>
              <a:rPr lang="en-US" dirty="0"/>
              <a:t>	uint8_t authenticated = 0;</a:t>
            </a:r>
          </a:p>
          <a:p>
            <a:r>
              <a:rPr lang="en-US" dirty="0"/>
              <a:t>	uint8_t array[4];</a:t>
            </a:r>
          </a:p>
          <a:p>
            <a:endParaRPr lang="en-US" dirty="0"/>
          </a:p>
          <a:p>
            <a:r>
              <a:rPr lang="en-US" dirty="0"/>
              <a:t>	uint8_t * p = array;</a:t>
            </a:r>
          </a:p>
          <a:p>
            <a:r>
              <a:rPr lang="en-US" dirty="0"/>
              <a:t>	uint8_t num;</a:t>
            </a:r>
          </a:p>
          <a:p>
            <a:r>
              <a:rPr lang="en-US" dirty="0"/>
              <a:t> 	for (int </a:t>
            </a:r>
            <a:r>
              <a:rPr lang="en-US" dirty="0" err="1"/>
              <a:t>i</a:t>
            </a:r>
            <a:r>
              <a:rPr lang="en-US" dirty="0"/>
              <a:t> = 0; </a:t>
            </a:r>
            <a:r>
              <a:rPr lang="en-US" dirty="0" err="1"/>
              <a:t>i</a:t>
            </a:r>
            <a:r>
              <a:rPr lang="en-US" dirty="0"/>
              <a:t> &lt;= 4; </a:t>
            </a:r>
            <a:r>
              <a:rPr lang="en-US" dirty="0" err="1"/>
              <a:t>i</a:t>
            </a:r>
            <a:r>
              <a:rPr lang="en-US" dirty="0"/>
              <a:t>++) {</a:t>
            </a:r>
          </a:p>
          <a:p>
            <a:r>
              <a:rPr lang="en-US" dirty="0"/>
              <a:t>		</a:t>
            </a:r>
            <a:r>
              <a:rPr lang="en-US" dirty="0" err="1"/>
              <a:t>printf</a:t>
            </a:r>
            <a:r>
              <a:rPr lang="en-US" dirty="0"/>
              <a:t>(“Enter a number:”);</a:t>
            </a:r>
          </a:p>
          <a:p>
            <a:r>
              <a:rPr lang="en-US" dirty="0"/>
              <a:t>		</a:t>
            </a:r>
            <a:r>
              <a:rPr lang="en-US" dirty="0" err="1"/>
              <a:t>scanf</a:t>
            </a:r>
            <a:r>
              <a:rPr lang="en-US" dirty="0"/>
              <a:t>(“%d”, &amp;num);		</a:t>
            </a:r>
          </a:p>
          <a:p>
            <a:r>
              <a:rPr lang="en-US" dirty="0"/>
              <a:t>	}</a:t>
            </a:r>
          </a:p>
          <a:p>
            <a:r>
              <a:rPr lang="en-US" dirty="0"/>
              <a:t>	return 0;</a:t>
            </a:r>
          </a:p>
          <a:p>
            <a:r>
              <a:rPr lang="en-US" dirty="0"/>
              <a:t>}</a:t>
            </a:r>
          </a:p>
        </p:txBody>
      </p:sp>
      <p:grpSp>
        <p:nvGrpSpPr>
          <p:cNvPr id="32" name="Group 31">
            <a:extLst>
              <a:ext uri="{FF2B5EF4-FFF2-40B4-BE49-F238E27FC236}">
                <a16:creationId xmlns:a16="http://schemas.microsoft.com/office/drawing/2014/main" id="{6B6192DC-9E31-2B63-4ED6-24FEC7B66FF8}"/>
              </a:ext>
            </a:extLst>
          </p:cNvPr>
          <p:cNvGrpSpPr/>
          <p:nvPr/>
        </p:nvGrpSpPr>
        <p:grpSpPr>
          <a:xfrm>
            <a:off x="7561385" y="914400"/>
            <a:ext cx="4264301" cy="4396154"/>
            <a:chOff x="7561385" y="914400"/>
            <a:chExt cx="4264301" cy="4396154"/>
          </a:xfrm>
        </p:grpSpPr>
        <p:sp>
          <p:nvSpPr>
            <p:cNvPr id="33" name="TextBox 32">
              <a:extLst>
                <a:ext uri="{FF2B5EF4-FFF2-40B4-BE49-F238E27FC236}">
                  <a16:creationId xmlns:a16="http://schemas.microsoft.com/office/drawing/2014/main" id="{1D0DAFB0-D470-DC18-01D6-6C8837EA392B}"/>
                </a:ext>
              </a:extLst>
            </p:cNvPr>
            <p:cNvSpPr txBox="1"/>
            <p:nvPr/>
          </p:nvSpPr>
          <p:spPr>
            <a:xfrm>
              <a:off x="10562199" y="977630"/>
              <a:ext cx="1263487" cy="523220"/>
            </a:xfrm>
            <a:prstGeom prst="rect">
              <a:avLst/>
            </a:prstGeom>
            <a:noFill/>
          </p:spPr>
          <p:txBody>
            <a:bodyPr wrap="none" rtlCol="0">
              <a:spAutoFit/>
            </a:bodyPr>
            <a:lstStyle/>
            <a:p>
              <a:r>
                <a:rPr lang="en-US" sz="2800" b="1" i="1" dirty="0"/>
                <a:t>0x1000</a:t>
              </a:r>
            </a:p>
          </p:txBody>
        </p:sp>
        <p:sp>
          <p:nvSpPr>
            <p:cNvPr id="34" name="TextBox 33">
              <a:extLst>
                <a:ext uri="{FF2B5EF4-FFF2-40B4-BE49-F238E27FC236}">
                  <a16:creationId xmlns:a16="http://schemas.microsoft.com/office/drawing/2014/main" id="{957A4016-CDD8-9916-DCD2-4D3BFFADD0C6}"/>
                </a:ext>
              </a:extLst>
            </p:cNvPr>
            <p:cNvSpPr txBox="1"/>
            <p:nvPr/>
          </p:nvSpPr>
          <p:spPr>
            <a:xfrm>
              <a:off x="10562199" y="1603126"/>
              <a:ext cx="1027845" cy="523220"/>
            </a:xfrm>
            <a:prstGeom prst="rect">
              <a:avLst/>
            </a:prstGeom>
            <a:noFill/>
          </p:spPr>
          <p:txBody>
            <a:bodyPr wrap="none" rtlCol="0">
              <a:spAutoFit/>
            </a:bodyPr>
            <a:lstStyle/>
            <a:p>
              <a:r>
                <a:rPr lang="en-US" sz="2800" b="1" i="1" dirty="0"/>
                <a:t>0xFFF</a:t>
              </a:r>
            </a:p>
          </p:txBody>
        </p:sp>
        <p:sp>
          <p:nvSpPr>
            <p:cNvPr id="35" name="TextBox 34">
              <a:extLst>
                <a:ext uri="{FF2B5EF4-FFF2-40B4-BE49-F238E27FC236}">
                  <a16:creationId xmlns:a16="http://schemas.microsoft.com/office/drawing/2014/main" id="{0BA981E0-B1EB-6211-8C67-6F0196C971BB}"/>
                </a:ext>
              </a:extLst>
            </p:cNvPr>
            <p:cNvSpPr txBox="1"/>
            <p:nvPr/>
          </p:nvSpPr>
          <p:spPr>
            <a:xfrm>
              <a:off x="10562199" y="2259618"/>
              <a:ext cx="1037463" cy="523220"/>
            </a:xfrm>
            <a:prstGeom prst="rect">
              <a:avLst/>
            </a:prstGeom>
            <a:noFill/>
          </p:spPr>
          <p:txBody>
            <a:bodyPr wrap="none" rtlCol="0">
              <a:spAutoFit/>
            </a:bodyPr>
            <a:lstStyle/>
            <a:p>
              <a:r>
                <a:rPr lang="en-US" sz="2800" b="1" i="1" dirty="0"/>
                <a:t>0xFFE</a:t>
              </a:r>
            </a:p>
          </p:txBody>
        </p:sp>
        <p:sp>
          <p:nvSpPr>
            <p:cNvPr id="36" name="TextBox 35">
              <a:extLst>
                <a:ext uri="{FF2B5EF4-FFF2-40B4-BE49-F238E27FC236}">
                  <a16:creationId xmlns:a16="http://schemas.microsoft.com/office/drawing/2014/main" id="{8B9300E3-874E-A79A-DD4D-1CDAC8B43AA4}"/>
                </a:ext>
              </a:extLst>
            </p:cNvPr>
            <p:cNvSpPr txBox="1"/>
            <p:nvPr/>
          </p:nvSpPr>
          <p:spPr>
            <a:xfrm>
              <a:off x="10552581" y="2895278"/>
              <a:ext cx="1088760" cy="523220"/>
            </a:xfrm>
            <a:prstGeom prst="rect">
              <a:avLst/>
            </a:prstGeom>
            <a:noFill/>
          </p:spPr>
          <p:txBody>
            <a:bodyPr wrap="none" rtlCol="0">
              <a:spAutoFit/>
            </a:bodyPr>
            <a:lstStyle/>
            <a:p>
              <a:r>
                <a:rPr lang="en-US" sz="2800" b="1" i="1" dirty="0"/>
                <a:t>0xFFD</a:t>
              </a:r>
            </a:p>
          </p:txBody>
        </p:sp>
        <p:sp>
          <p:nvSpPr>
            <p:cNvPr id="37" name="TextBox 36">
              <a:extLst>
                <a:ext uri="{FF2B5EF4-FFF2-40B4-BE49-F238E27FC236}">
                  <a16:creationId xmlns:a16="http://schemas.microsoft.com/office/drawing/2014/main" id="{8F6B16D6-7056-E369-B3E2-510FD8DE7E00}"/>
                </a:ext>
              </a:extLst>
            </p:cNvPr>
            <p:cNvSpPr txBox="1"/>
            <p:nvPr/>
          </p:nvSpPr>
          <p:spPr>
            <a:xfrm>
              <a:off x="10510902" y="3551770"/>
              <a:ext cx="1046056" cy="523220"/>
            </a:xfrm>
            <a:prstGeom prst="rect">
              <a:avLst/>
            </a:prstGeom>
            <a:noFill/>
          </p:spPr>
          <p:txBody>
            <a:bodyPr wrap="none" rtlCol="0">
              <a:spAutoFit/>
            </a:bodyPr>
            <a:lstStyle/>
            <a:p>
              <a:r>
                <a:rPr lang="en-US" sz="2800" b="1" i="1" dirty="0"/>
                <a:t>0xFFC</a:t>
              </a:r>
            </a:p>
          </p:txBody>
        </p:sp>
        <p:sp>
          <p:nvSpPr>
            <p:cNvPr id="38" name="TextBox 37">
              <a:extLst>
                <a:ext uri="{FF2B5EF4-FFF2-40B4-BE49-F238E27FC236}">
                  <a16:creationId xmlns:a16="http://schemas.microsoft.com/office/drawing/2014/main" id="{09BC1841-887E-217E-5770-AF44A4F182B6}"/>
                </a:ext>
              </a:extLst>
            </p:cNvPr>
            <p:cNvSpPr txBox="1"/>
            <p:nvPr/>
          </p:nvSpPr>
          <p:spPr>
            <a:xfrm>
              <a:off x="10510902" y="4190677"/>
              <a:ext cx="1064715" cy="523220"/>
            </a:xfrm>
            <a:prstGeom prst="rect">
              <a:avLst/>
            </a:prstGeom>
            <a:noFill/>
          </p:spPr>
          <p:txBody>
            <a:bodyPr wrap="none" rtlCol="0">
              <a:spAutoFit/>
            </a:bodyPr>
            <a:lstStyle/>
            <a:p>
              <a:r>
                <a:rPr lang="en-US" sz="2800" b="1" i="1" dirty="0"/>
                <a:t>0xFFB</a:t>
              </a:r>
            </a:p>
          </p:txBody>
        </p:sp>
        <p:grpSp>
          <p:nvGrpSpPr>
            <p:cNvPr id="39" name="Group 38">
              <a:extLst>
                <a:ext uri="{FF2B5EF4-FFF2-40B4-BE49-F238E27FC236}">
                  <a16:creationId xmlns:a16="http://schemas.microsoft.com/office/drawing/2014/main" id="{EAC1D9E6-D713-E11C-308E-E17326CE2022}"/>
                </a:ext>
              </a:extLst>
            </p:cNvPr>
            <p:cNvGrpSpPr/>
            <p:nvPr/>
          </p:nvGrpSpPr>
          <p:grpSpPr>
            <a:xfrm>
              <a:off x="7561385" y="914400"/>
              <a:ext cx="2942492" cy="4396154"/>
              <a:chOff x="6822831" y="973015"/>
              <a:chExt cx="2942492" cy="4396154"/>
            </a:xfrm>
          </p:grpSpPr>
          <p:grpSp>
            <p:nvGrpSpPr>
              <p:cNvPr id="40" name="Group 39">
                <a:extLst>
                  <a:ext uri="{FF2B5EF4-FFF2-40B4-BE49-F238E27FC236}">
                    <a16:creationId xmlns:a16="http://schemas.microsoft.com/office/drawing/2014/main" id="{C1245453-BB65-8D81-8A28-4A28066430A2}"/>
                  </a:ext>
                </a:extLst>
              </p:cNvPr>
              <p:cNvGrpSpPr/>
              <p:nvPr/>
            </p:nvGrpSpPr>
            <p:grpSpPr>
              <a:xfrm>
                <a:off x="6822831" y="973015"/>
                <a:ext cx="2942492" cy="4396154"/>
                <a:chOff x="6822831" y="973015"/>
                <a:chExt cx="2942492" cy="4396154"/>
              </a:xfrm>
            </p:grpSpPr>
            <p:cxnSp>
              <p:nvCxnSpPr>
                <p:cNvPr id="46" name="Straight Connector 45">
                  <a:extLst>
                    <a:ext uri="{FF2B5EF4-FFF2-40B4-BE49-F238E27FC236}">
                      <a16:creationId xmlns:a16="http://schemas.microsoft.com/office/drawing/2014/main" id="{65E32E36-E7EF-168B-3F1E-1F8E5250DEA1}"/>
                    </a:ext>
                  </a:extLst>
                </p:cNvPr>
                <p:cNvCxnSpPr/>
                <p:nvPr/>
              </p:nvCxnSpPr>
              <p:spPr>
                <a:xfrm>
                  <a:off x="6822831" y="973015"/>
                  <a:ext cx="0" cy="4396154"/>
                </a:xfrm>
                <a:prstGeom prst="line">
                  <a:avLst/>
                </a:prstGeom>
                <a:ln w="28575"/>
              </p:spPr>
              <p:style>
                <a:lnRef idx="1">
                  <a:schemeClr val="accent4"/>
                </a:lnRef>
                <a:fillRef idx="0">
                  <a:schemeClr val="accent4"/>
                </a:fillRef>
                <a:effectRef idx="0">
                  <a:schemeClr val="accent4"/>
                </a:effectRef>
                <a:fontRef idx="minor">
                  <a:schemeClr val="tx1"/>
                </a:fontRef>
              </p:style>
            </p:cxnSp>
            <p:cxnSp>
              <p:nvCxnSpPr>
                <p:cNvPr id="47" name="Straight Connector 46">
                  <a:extLst>
                    <a:ext uri="{FF2B5EF4-FFF2-40B4-BE49-F238E27FC236}">
                      <a16:creationId xmlns:a16="http://schemas.microsoft.com/office/drawing/2014/main" id="{23B82E5A-FB94-40EA-06EE-AFE3202D9AE7}"/>
                    </a:ext>
                  </a:extLst>
                </p:cNvPr>
                <p:cNvCxnSpPr/>
                <p:nvPr/>
              </p:nvCxnSpPr>
              <p:spPr>
                <a:xfrm>
                  <a:off x="9765323" y="973015"/>
                  <a:ext cx="0" cy="4396154"/>
                </a:xfrm>
                <a:prstGeom prst="line">
                  <a:avLst/>
                </a:prstGeom>
                <a:ln w="28575"/>
              </p:spPr>
              <p:style>
                <a:lnRef idx="1">
                  <a:schemeClr val="accent4"/>
                </a:lnRef>
                <a:fillRef idx="0">
                  <a:schemeClr val="accent4"/>
                </a:fillRef>
                <a:effectRef idx="0">
                  <a:schemeClr val="accent4"/>
                </a:effectRef>
                <a:fontRef idx="minor">
                  <a:schemeClr val="tx1"/>
                </a:fontRef>
              </p:style>
            </p:cxnSp>
            <p:cxnSp>
              <p:nvCxnSpPr>
                <p:cNvPr id="48" name="Straight Connector 47">
                  <a:extLst>
                    <a:ext uri="{FF2B5EF4-FFF2-40B4-BE49-F238E27FC236}">
                      <a16:creationId xmlns:a16="http://schemas.microsoft.com/office/drawing/2014/main" id="{B8B14D0D-E724-F7F1-569B-503D0AF27ACF}"/>
                    </a:ext>
                  </a:extLst>
                </p:cNvPr>
                <p:cNvCxnSpPr>
                  <a:cxnSpLocks/>
                </p:cNvCxnSpPr>
                <p:nvPr/>
              </p:nvCxnSpPr>
              <p:spPr>
                <a:xfrm flipH="1">
                  <a:off x="6822831" y="973015"/>
                  <a:ext cx="2942492" cy="0"/>
                </a:xfrm>
                <a:prstGeom prst="line">
                  <a:avLst/>
                </a:prstGeom>
                <a:ln w="28575"/>
              </p:spPr>
              <p:style>
                <a:lnRef idx="1">
                  <a:schemeClr val="accent4"/>
                </a:lnRef>
                <a:fillRef idx="0">
                  <a:schemeClr val="accent4"/>
                </a:fillRef>
                <a:effectRef idx="0">
                  <a:schemeClr val="accent4"/>
                </a:effectRef>
                <a:fontRef idx="minor">
                  <a:schemeClr val="tx1"/>
                </a:fontRef>
              </p:style>
            </p:cxnSp>
          </p:grpSp>
          <p:cxnSp>
            <p:nvCxnSpPr>
              <p:cNvPr id="41" name="Straight Connector 40">
                <a:extLst>
                  <a:ext uri="{FF2B5EF4-FFF2-40B4-BE49-F238E27FC236}">
                    <a16:creationId xmlns:a16="http://schemas.microsoft.com/office/drawing/2014/main" id="{41FE298D-C976-4413-1E5D-E21A3A90BA3F}"/>
                  </a:ext>
                </a:extLst>
              </p:cNvPr>
              <p:cNvCxnSpPr>
                <a:cxnSpLocks/>
              </p:cNvCxnSpPr>
              <p:nvPr/>
            </p:nvCxnSpPr>
            <p:spPr>
              <a:xfrm flipH="1">
                <a:off x="6822831" y="1606829"/>
                <a:ext cx="2942492" cy="0"/>
              </a:xfrm>
              <a:prstGeom prst="line">
                <a:avLst/>
              </a:prstGeom>
              <a:ln w="28575"/>
            </p:spPr>
            <p:style>
              <a:lnRef idx="1">
                <a:schemeClr val="accent4"/>
              </a:lnRef>
              <a:fillRef idx="0">
                <a:schemeClr val="accent4"/>
              </a:fillRef>
              <a:effectRef idx="0">
                <a:schemeClr val="accent4"/>
              </a:effectRef>
              <a:fontRef idx="minor">
                <a:schemeClr val="tx1"/>
              </a:fontRef>
            </p:style>
          </p:cxnSp>
          <p:cxnSp>
            <p:nvCxnSpPr>
              <p:cNvPr id="42" name="Straight Connector 41">
                <a:extLst>
                  <a:ext uri="{FF2B5EF4-FFF2-40B4-BE49-F238E27FC236}">
                    <a16:creationId xmlns:a16="http://schemas.microsoft.com/office/drawing/2014/main" id="{C4264C06-E33D-C67E-7125-32DA5656B649}"/>
                  </a:ext>
                </a:extLst>
              </p:cNvPr>
              <p:cNvCxnSpPr>
                <a:cxnSpLocks/>
              </p:cNvCxnSpPr>
              <p:nvPr/>
            </p:nvCxnSpPr>
            <p:spPr>
              <a:xfrm flipH="1">
                <a:off x="6822831" y="2239875"/>
                <a:ext cx="2942492" cy="0"/>
              </a:xfrm>
              <a:prstGeom prst="line">
                <a:avLst/>
              </a:prstGeom>
              <a:ln w="28575"/>
            </p:spPr>
            <p:style>
              <a:lnRef idx="1">
                <a:schemeClr val="accent4"/>
              </a:lnRef>
              <a:fillRef idx="0">
                <a:schemeClr val="accent4"/>
              </a:fillRef>
              <a:effectRef idx="0">
                <a:schemeClr val="accent4"/>
              </a:effectRef>
              <a:fontRef idx="minor">
                <a:schemeClr val="tx1"/>
              </a:fontRef>
            </p:style>
          </p:cxnSp>
          <p:cxnSp>
            <p:nvCxnSpPr>
              <p:cNvPr id="43" name="Straight Connector 42">
                <a:extLst>
                  <a:ext uri="{FF2B5EF4-FFF2-40B4-BE49-F238E27FC236}">
                    <a16:creationId xmlns:a16="http://schemas.microsoft.com/office/drawing/2014/main" id="{F93D7B6E-5395-8267-E4C7-AAFD4C8BD95D}"/>
                  </a:ext>
                </a:extLst>
              </p:cNvPr>
              <p:cNvCxnSpPr>
                <a:cxnSpLocks/>
              </p:cNvCxnSpPr>
              <p:nvPr/>
            </p:nvCxnSpPr>
            <p:spPr>
              <a:xfrm flipH="1">
                <a:off x="6822831" y="2908090"/>
                <a:ext cx="2942492" cy="0"/>
              </a:xfrm>
              <a:prstGeom prst="line">
                <a:avLst/>
              </a:prstGeom>
              <a:ln w="28575"/>
            </p:spPr>
            <p:style>
              <a:lnRef idx="1">
                <a:schemeClr val="accent4"/>
              </a:lnRef>
              <a:fillRef idx="0">
                <a:schemeClr val="accent4"/>
              </a:fillRef>
              <a:effectRef idx="0">
                <a:schemeClr val="accent4"/>
              </a:effectRef>
              <a:fontRef idx="minor">
                <a:schemeClr val="tx1"/>
              </a:fontRef>
            </p:style>
          </p:cxnSp>
          <p:cxnSp>
            <p:nvCxnSpPr>
              <p:cNvPr id="44" name="Straight Connector 43">
                <a:extLst>
                  <a:ext uri="{FF2B5EF4-FFF2-40B4-BE49-F238E27FC236}">
                    <a16:creationId xmlns:a16="http://schemas.microsoft.com/office/drawing/2014/main" id="{22B99B43-A31D-9EBC-D7FD-D555BEECCCE5}"/>
                  </a:ext>
                </a:extLst>
              </p:cNvPr>
              <p:cNvCxnSpPr>
                <a:cxnSpLocks/>
              </p:cNvCxnSpPr>
              <p:nvPr/>
            </p:nvCxnSpPr>
            <p:spPr>
              <a:xfrm flipH="1">
                <a:off x="6822831" y="3611475"/>
                <a:ext cx="2942492" cy="0"/>
              </a:xfrm>
              <a:prstGeom prst="line">
                <a:avLst/>
              </a:prstGeom>
              <a:ln w="28575"/>
            </p:spPr>
            <p:style>
              <a:lnRef idx="1">
                <a:schemeClr val="accent4"/>
              </a:lnRef>
              <a:fillRef idx="0">
                <a:schemeClr val="accent4"/>
              </a:fillRef>
              <a:effectRef idx="0">
                <a:schemeClr val="accent4"/>
              </a:effectRef>
              <a:fontRef idx="minor">
                <a:schemeClr val="tx1"/>
              </a:fontRef>
            </p:style>
          </p:cxnSp>
          <p:cxnSp>
            <p:nvCxnSpPr>
              <p:cNvPr id="45" name="Straight Connector 44">
                <a:extLst>
                  <a:ext uri="{FF2B5EF4-FFF2-40B4-BE49-F238E27FC236}">
                    <a16:creationId xmlns:a16="http://schemas.microsoft.com/office/drawing/2014/main" id="{9790B9F7-03E5-A429-1683-D43743232F1C}"/>
                  </a:ext>
                </a:extLst>
              </p:cNvPr>
              <p:cNvCxnSpPr>
                <a:cxnSpLocks/>
              </p:cNvCxnSpPr>
              <p:nvPr/>
            </p:nvCxnSpPr>
            <p:spPr>
              <a:xfrm flipH="1">
                <a:off x="6822831" y="4221075"/>
                <a:ext cx="2942492" cy="0"/>
              </a:xfrm>
              <a:prstGeom prst="line">
                <a:avLst/>
              </a:prstGeom>
              <a:ln w="28575"/>
            </p:spPr>
            <p:style>
              <a:lnRef idx="1">
                <a:schemeClr val="accent4"/>
              </a:lnRef>
              <a:fillRef idx="0">
                <a:schemeClr val="accent4"/>
              </a:fillRef>
              <a:effectRef idx="0">
                <a:schemeClr val="accent4"/>
              </a:effectRef>
              <a:fontRef idx="minor">
                <a:schemeClr val="tx1"/>
              </a:fontRef>
            </p:style>
          </p:cxnSp>
        </p:grpSp>
      </p:grpSp>
      <p:sp>
        <p:nvSpPr>
          <p:cNvPr id="49" name="Content Placeholder 1">
            <a:extLst>
              <a:ext uri="{FF2B5EF4-FFF2-40B4-BE49-F238E27FC236}">
                <a16:creationId xmlns:a16="http://schemas.microsoft.com/office/drawing/2014/main" id="{7D33E805-A715-81CF-DDB6-D44AD0D85E4F}"/>
              </a:ext>
            </a:extLst>
          </p:cNvPr>
          <p:cNvSpPr>
            <a:spLocks noGrp="1"/>
          </p:cNvSpPr>
          <p:nvPr>
            <p:ph idx="13"/>
          </p:nvPr>
        </p:nvSpPr>
        <p:spPr>
          <a:xfrm>
            <a:off x="382074" y="785005"/>
            <a:ext cx="5633413" cy="696278"/>
          </a:xfrm>
        </p:spPr>
        <p:txBody>
          <a:bodyPr/>
          <a:lstStyle/>
          <a:p>
            <a:pPr marL="0" indent="0">
              <a:buNone/>
            </a:pPr>
            <a:endParaRPr lang="en-US" dirty="0"/>
          </a:p>
        </p:txBody>
      </p:sp>
      <p:sp>
        <p:nvSpPr>
          <p:cNvPr id="51" name="Rectangle: Rounded Corners 50">
            <a:extLst>
              <a:ext uri="{FF2B5EF4-FFF2-40B4-BE49-F238E27FC236}">
                <a16:creationId xmlns:a16="http://schemas.microsoft.com/office/drawing/2014/main" id="{3C026ED9-EEFD-69E6-80D6-A244657A5EC8}"/>
              </a:ext>
            </a:extLst>
          </p:cNvPr>
          <p:cNvSpPr/>
          <p:nvPr/>
        </p:nvSpPr>
        <p:spPr>
          <a:xfrm>
            <a:off x="7685300" y="966293"/>
            <a:ext cx="2694663" cy="54589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authenticated</a:t>
            </a:r>
          </a:p>
        </p:txBody>
      </p:sp>
      <p:sp>
        <p:nvSpPr>
          <p:cNvPr id="52" name="Rectangle: Rounded Corners 51">
            <a:extLst>
              <a:ext uri="{FF2B5EF4-FFF2-40B4-BE49-F238E27FC236}">
                <a16:creationId xmlns:a16="http://schemas.microsoft.com/office/drawing/2014/main" id="{4991BB3A-7BDC-38BF-123F-772F37D8CDDC}"/>
              </a:ext>
            </a:extLst>
          </p:cNvPr>
          <p:cNvSpPr/>
          <p:nvPr/>
        </p:nvSpPr>
        <p:spPr>
          <a:xfrm>
            <a:off x="7685300" y="1599338"/>
            <a:ext cx="2694663" cy="54589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array[3]</a:t>
            </a:r>
          </a:p>
        </p:txBody>
      </p:sp>
      <p:sp>
        <p:nvSpPr>
          <p:cNvPr id="53" name="Rectangle: Rounded Corners 52">
            <a:extLst>
              <a:ext uri="{FF2B5EF4-FFF2-40B4-BE49-F238E27FC236}">
                <a16:creationId xmlns:a16="http://schemas.microsoft.com/office/drawing/2014/main" id="{E25CC7FA-3820-2AB5-3B1D-500980B49E28}"/>
              </a:ext>
            </a:extLst>
          </p:cNvPr>
          <p:cNvSpPr/>
          <p:nvPr/>
        </p:nvSpPr>
        <p:spPr>
          <a:xfrm>
            <a:off x="7685300" y="2252843"/>
            <a:ext cx="2694663" cy="54589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array[2]</a:t>
            </a:r>
          </a:p>
        </p:txBody>
      </p:sp>
      <p:sp>
        <p:nvSpPr>
          <p:cNvPr id="54" name="Rectangle: Rounded Corners 53">
            <a:extLst>
              <a:ext uri="{FF2B5EF4-FFF2-40B4-BE49-F238E27FC236}">
                <a16:creationId xmlns:a16="http://schemas.microsoft.com/office/drawing/2014/main" id="{CFA528FC-8A6D-0C58-2C5E-64016BCA39D9}"/>
              </a:ext>
            </a:extLst>
          </p:cNvPr>
          <p:cNvSpPr/>
          <p:nvPr/>
        </p:nvSpPr>
        <p:spPr>
          <a:xfrm>
            <a:off x="7685299" y="2943261"/>
            <a:ext cx="2694663" cy="54589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array[1]</a:t>
            </a:r>
          </a:p>
        </p:txBody>
      </p:sp>
      <p:sp>
        <p:nvSpPr>
          <p:cNvPr id="55" name="Rectangle: Rounded Corners 54">
            <a:extLst>
              <a:ext uri="{FF2B5EF4-FFF2-40B4-BE49-F238E27FC236}">
                <a16:creationId xmlns:a16="http://schemas.microsoft.com/office/drawing/2014/main" id="{AC23451F-3E7D-19FC-D175-DBABE19EFCBC}"/>
              </a:ext>
            </a:extLst>
          </p:cNvPr>
          <p:cNvSpPr/>
          <p:nvPr/>
        </p:nvSpPr>
        <p:spPr>
          <a:xfrm>
            <a:off x="7685298" y="3581014"/>
            <a:ext cx="2694663" cy="54589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array[0]</a:t>
            </a:r>
          </a:p>
        </p:txBody>
      </p:sp>
      <p:sp>
        <p:nvSpPr>
          <p:cNvPr id="3" name="Rectangle 2">
            <a:extLst>
              <a:ext uri="{FF2B5EF4-FFF2-40B4-BE49-F238E27FC236}">
                <a16:creationId xmlns:a16="http://schemas.microsoft.com/office/drawing/2014/main" id="{434F05CE-F695-417D-FE8E-CE8CC6985D42}"/>
              </a:ext>
            </a:extLst>
          </p:cNvPr>
          <p:cNvSpPr/>
          <p:nvPr/>
        </p:nvSpPr>
        <p:spPr>
          <a:xfrm>
            <a:off x="738130" y="2555913"/>
            <a:ext cx="3360145" cy="558537"/>
          </a:xfrm>
          <a:prstGeom prst="rect">
            <a:avLst/>
          </a:prstGeom>
          <a:noFill/>
          <a:ln w="603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Tree>
    <p:extLst>
      <p:ext uri="{BB962C8B-B14F-4D97-AF65-F5344CB8AC3E}">
        <p14:creationId xmlns:p14="http://schemas.microsoft.com/office/powerpoint/2010/main" val="4100266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52" grpId="0" animBg="1"/>
      <p:bldP spid="53" grpId="0" animBg="1"/>
      <p:bldP spid="54" grpId="0" animBg="1"/>
      <p:bldP spid="55" grpId="0" animBg="1"/>
    </p:bldLst>
  </p:timing>
</p:sld>
</file>

<file path=ppt/slides/slide1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FF6E3D-E703-739C-1AC6-F398AB6972A8}"/>
              </a:ext>
            </a:extLst>
          </p:cNvPr>
          <p:cNvSpPr>
            <a:spLocks noGrp="1"/>
          </p:cNvSpPr>
          <p:nvPr>
            <p:ph type="title"/>
          </p:nvPr>
        </p:nvSpPr>
        <p:spPr/>
        <p:txBody>
          <a:bodyPr/>
          <a:lstStyle/>
          <a:p>
            <a:r>
              <a:rPr lang="en-US" dirty="0"/>
              <a:t>Function calls on X86 architectures</a:t>
            </a:r>
          </a:p>
        </p:txBody>
      </p:sp>
      <p:sp>
        <p:nvSpPr>
          <p:cNvPr id="7" name="Content Placeholder 6">
            <a:extLst>
              <a:ext uri="{FF2B5EF4-FFF2-40B4-BE49-F238E27FC236}">
                <a16:creationId xmlns:a16="http://schemas.microsoft.com/office/drawing/2014/main" id="{1AA79C80-AE82-1A78-E688-B6F555BD79F1}"/>
              </a:ext>
            </a:extLst>
          </p:cNvPr>
          <p:cNvSpPr>
            <a:spLocks noGrp="1"/>
          </p:cNvSpPr>
          <p:nvPr>
            <p:ph idx="13"/>
          </p:nvPr>
        </p:nvSpPr>
        <p:spPr/>
        <p:txBody>
          <a:bodyPr/>
          <a:lstStyle/>
          <a:p>
            <a:r>
              <a:rPr lang="en-US" dirty="0"/>
              <a:t>Push return address on stack</a:t>
            </a:r>
          </a:p>
          <a:p>
            <a:r>
              <a:rPr lang="en-US" dirty="0"/>
              <a:t>Allocate stack variables</a:t>
            </a:r>
          </a:p>
          <a:p>
            <a:endParaRPr lang="en-US" dirty="0"/>
          </a:p>
        </p:txBody>
      </p:sp>
      <p:grpSp>
        <p:nvGrpSpPr>
          <p:cNvPr id="8" name="Group 7">
            <a:extLst>
              <a:ext uri="{FF2B5EF4-FFF2-40B4-BE49-F238E27FC236}">
                <a16:creationId xmlns:a16="http://schemas.microsoft.com/office/drawing/2014/main" id="{75759E3F-6F3E-DBBB-B940-C8626D7F7CAA}"/>
              </a:ext>
            </a:extLst>
          </p:cNvPr>
          <p:cNvGrpSpPr/>
          <p:nvPr/>
        </p:nvGrpSpPr>
        <p:grpSpPr>
          <a:xfrm>
            <a:off x="5033991" y="914400"/>
            <a:ext cx="6791695" cy="4396154"/>
            <a:chOff x="5033991" y="914400"/>
            <a:chExt cx="6791695" cy="4396154"/>
          </a:xfrm>
        </p:grpSpPr>
        <p:cxnSp>
          <p:nvCxnSpPr>
            <p:cNvPr id="9" name="Straight Arrow Connector 8">
              <a:extLst>
                <a:ext uri="{FF2B5EF4-FFF2-40B4-BE49-F238E27FC236}">
                  <a16:creationId xmlns:a16="http://schemas.microsoft.com/office/drawing/2014/main" id="{8383BFFC-8327-5D31-2620-3436CA042B72}"/>
                </a:ext>
              </a:extLst>
            </p:cNvPr>
            <p:cNvCxnSpPr/>
            <p:nvPr/>
          </p:nvCxnSpPr>
          <p:spPr>
            <a:xfrm>
              <a:off x="6519627" y="977630"/>
              <a:ext cx="785446" cy="0"/>
            </a:xfrm>
            <a:prstGeom prst="straightConnector1">
              <a:avLst/>
            </a:prstGeom>
            <a:ln w="412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FA6BA280-E137-8809-E49E-D9A56346193C}"/>
                </a:ext>
              </a:extLst>
            </p:cNvPr>
            <p:cNvSpPr txBox="1"/>
            <p:nvPr/>
          </p:nvSpPr>
          <p:spPr>
            <a:xfrm>
              <a:off x="5033991" y="1144020"/>
              <a:ext cx="2520370" cy="523220"/>
            </a:xfrm>
            <a:prstGeom prst="rect">
              <a:avLst/>
            </a:prstGeom>
            <a:noFill/>
          </p:spPr>
          <p:txBody>
            <a:bodyPr wrap="none" rtlCol="0">
              <a:spAutoFit/>
            </a:bodyPr>
            <a:lstStyle/>
            <a:p>
              <a:r>
                <a:rPr lang="en-US" sz="2800" b="1" i="1" dirty="0"/>
                <a:t>Top of the stack</a:t>
              </a:r>
            </a:p>
          </p:txBody>
        </p:sp>
        <p:grpSp>
          <p:nvGrpSpPr>
            <p:cNvPr id="11" name="Group 10">
              <a:extLst>
                <a:ext uri="{FF2B5EF4-FFF2-40B4-BE49-F238E27FC236}">
                  <a16:creationId xmlns:a16="http://schemas.microsoft.com/office/drawing/2014/main" id="{74A50570-A6EC-91D2-3300-92BC55685F89}"/>
                </a:ext>
              </a:extLst>
            </p:cNvPr>
            <p:cNvGrpSpPr/>
            <p:nvPr/>
          </p:nvGrpSpPr>
          <p:grpSpPr>
            <a:xfrm>
              <a:off x="7561385" y="914400"/>
              <a:ext cx="4264301" cy="4396154"/>
              <a:chOff x="7561385" y="914400"/>
              <a:chExt cx="4264301" cy="4396154"/>
            </a:xfrm>
          </p:grpSpPr>
          <p:sp>
            <p:nvSpPr>
              <p:cNvPr id="12" name="TextBox 11">
                <a:extLst>
                  <a:ext uri="{FF2B5EF4-FFF2-40B4-BE49-F238E27FC236}">
                    <a16:creationId xmlns:a16="http://schemas.microsoft.com/office/drawing/2014/main" id="{FA019B62-C883-82BD-A3B1-F338B70599A9}"/>
                  </a:ext>
                </a:extLst>
              </p:cNvPr>
              <p:cNvSpPr txBox="1"/>
              <p:nvPr/>
            </p:nvSpPr>
            <p:spPr>
              <a:xfrm>
                <a:off x="10562199" y="977630"/>
                <a:ext cx="1263487" cy="523220"/>
              </a:xfrm>
              <a:prstGeom prst="rect">
                <a:avLst/>
              </a:prstGeom>
              <a:noFill/>
            </p:spPr>
            <p:txBody>
              <a:bodyPr wrap="none" rtlCol="0">
                <a:spAutoFit/>
              </a:bodyPr>
              <a:lstStyle/>
              <a:p>
                <a:r>
                  <a:rPr lang="en-US" sz="2800" b="1" i="1" dirty="0"/>
                  <a:t>0x1000</a:t>
                </a:r>
              </a:p>
            </p:txBody>
          </p:sp>
          <p:sp>
            <p:nvSpPr>
              <p:cNvPr id="13" name="TextBox 12">
                <a:extLst>
                  <a:ext uri="{FF2B5EF4-FFF2-40B4-BE49-F238E27FC236}">
                    <a16:creationId xmlns:a16="http://schemas.microsoft.com/office/drawing/2014/main" id="{15B79850-EA43-DA78-7736-6A44D160E68D}"/>
                  </a:ext>
                </a:extLst>
              </p:cNvPr>
              <p:cNvSpPr txBox="1"/>
              <p:nvPr/>
            </p:nvSpPr>
            <p:spPr>
              <a:xfrm>
                <a:off x="10562199" y="1603126"/>
                <a:ext cx="1027845" cy="523220"/>
              </a:xfrm>
              <a:prstGeom prst="rect">
                <a:avLst/>
              </a:prstGeom>
              <a:noFill/>
            </p:spPr>
            <p:txBody>
              <a:bodyPr wrap="none" rtlCol="0">
                <a:spAutoFit/>
              </a:bodyPr>
              <a:lstStyle/>
              <a:p>
                <a:r>
                  <a:rPr lang="en-US" sz="2800" b="1" i="1" dirty="0"/>
                  <a:t>0xFFF</a:t>
                </a:r>
              </a:p>
            </p:txBody>
          </p:sp>
          <p:sp>
            <p:nvSpPr>
              <p:cNvPr id="14" name="TextBox 13">
                <a:extLst>
                  <a:ext uri="{FF2B5EF4-FFF2-40B4-BE49-F238E27FC236}">
                    <a16:creationId xmlns:a16="http://schemas.microsoft.com/office/drawing/2014/main" id="{B4138CE0-0C4D-B7C7-3D8C-D4AB254F3BCD}"/>
                  </a:ext>
                </a:extLst>
              </p:cNvPr>
              <p:cNvSpPr txBox="1"/>
              <p:nvPr/>
            </p:nvSpPr>
            <p:spPr>
              <a:xfrm>
                <a:off x="10562199" y="2259618"/>
                <a:ext cx="1037463" cy="523220"/>
              </a:xfrm>
              <a:prstGeom prst="rect">
                <a:avLst/>
              </a:prstGeom>
              <a:noFill/>
            </p:spPr>
            <p:txBody>
              <a:bodyPr wrap="none" rtlCol="0">
                <a:spAutoFit/>
              </a:bodyPr>
              <a:lstStyle/>
              <a:p>
                <a:r>
                  <a:rPr lang="en-US" sz="2800" b="1" i="1" dirty="0"/>
                  <a:t>0xFFE</a:t>
                </a:r>
              </a:p>
            </p:txBody>
          </p:sp>
          <p:sp>
            <p:nvSpPr>
              <p:cNvPr id="15" name="TextBox 14">
                <a:extLst>
                  <a:ext uri="{FF2B5EF4-FFF2-40B4-BE49-F238E27FC236}">
                    <a16:creationId xmlns:a16="http://schemas.microsoft.com/office/drawing/2014/main" id="{C2816A79-3404-1B5C-8C6D-D83E5FDB2F4A}"/>
                  </a:ext>
                </a:extLst>
              </p:cNvPr>
              <p:cNvSpPr txBox="1"/>
              <p:nvPr/>
            </p:nvSpPr>
            <p:spPr>
              <a:xfrm>
                <a:off x="10552581" y="2895278"/>
                <a:ext cx="1088760" cy="523220"/>
              </a:xfrm>
              <a:prstGeom prst="rect">
                <a:avLst/>
              </a:prstGeom>
              <a:noFill/>
            </p:spPr>
            <p:txBody>
              <a:bodyPr wrap="none" rtlCol="0">
                <a:spAutoFit/>
              </a:bodyPr>
              <a:lstStyle/>
              <a:p>
                <a:r>
                  <a:rPr lang="en-US" sz="2800" b="1" i="1" dirty="0"/>
                  <a:t>0xFFD</a:t>
                </a:r>
              </a:p>
            </p:txBody>
          </p:sp>
          <p:sp>
            <p:nvSpPr>
              <p:cNvPr id="16" name="TextBox 15">
                <a:extLst>
                  <a:ext uri="{FF2B5EF4-FFF2-40B4-BE49-F238E27FC236}">
                    <a16:creationId xmlns:a16="http://schemas.microsoft.com/office/drawing/2014/main" id="{7E2BBFF2-3935-D0D8-467D-285E4DDCBE7C}"/>
                  </a:ext>
                </a:extLst>
              </p:cNvPr>
              <p:cNvSpPr txBox="1"/>
              <p:nvPr/>
            </p:nvSpPr>
            <p:spPr>
              <a:xfrm>
                <a:off x="10510902" y="3551770"/>
                <a:ext cx="1046056" cy="523220"/>
              </a:xfrm>
              <a:prstGeom prst="rect">
                <a:avLst/>
              </a:prstGeom>
              <a:noFill/>
            </p:spPr>
            <p:txBody>
              <a:bodyPr wrap="none" rtlCol="0">
                <a:spAutoFit/>
              </a:bodyPr>
              <a:lstStyle/>
              <a:p>
                <a:r>
                  <a:rPr lang="en-US" sz="2800" b="1" i="1" dirty="0"/>
                  <a:t>0xFFC</a:t>
                </a:r>
              </a:p>
            </p:txBody>
          </p:sp>
          <p:sp>
            <p:nvSpPr>
              <p:cNvPr id="17" name="TextBox 16">
                <a:extLst>
                  <a:ext uri="{FF2B5EF4-FFF2-40B4-BE49-F238E27FC236}">
                    <a16:creationId xmlns:a16="http://schemas.microsoft.com/office/drawing/2014/main" id="{DB36AB4D-2A39-3F9C-DA24-9ED8848915E3}"/>
                  </a:ext>
                </a:extLst>
              </p:cNvPr>
              <p:cNvSpPr txBox="1"/>
              <p:nvPr/>
            </p:nvSpPr>
            <p:spPr>
              <a:xfrm>
                <a:off x="10510902" y="4190677"/>
                <a:ext cx="1064715" cy="523220"/>
              </a:xfrm>
              <a:prstGeom prst="rect">
                <a:avLst/>
              </a:prstGeom>
              <a:noFill/>
            </p:spPr>
            <p:txBody>
              <a:bodyPr wrap="none" rtlCol="0">
                <a:spAutoFit/>
              </a:bodyPr>
              <a:lstStyle/>
              <a:p>
                <a:r>
                  <a:rPr lang="en-US" sz="2800" b="1" i="1" dirty="0"/>
                  <a:t>0xFFB</a:t>
                </a:r>
              </a:p>
            </p:txBody>
          </p:sp>
          <p:grpSp>
            <p:nvGrpSpPr>
              <p:cNvPr id="18" name="Group 17">
                <a:extLst>
                  <a:ext uri="{FF2B5EF4-FFF2-40B4-BE49-F238E27FC236}">
                    <a16:creationId xmlns:a16="http://schemas.microsoft.com/office/drawing/2014/main" id="{9F261660-8A3E-BB42-2764-64C136F41466}"/>
                  </a:ext>
                </a:extLst>
              </p:cNvPr>
              <p:cNvGrpSpPr/>
              <p:nvPr/>
            </p:nvGrpSpPr>
            <p:grpSpPr>
              <a:xfrm>
                <a:off x="7561385" y="914400"/>
                <a:ext cx="2942492" cy="4396154"/>
                <a:chOff x="6822831" y="973015"/>
                <a:chExt cx="2942492" cy="4396154"/>
              </a:xfrm>
            </p:grpSpPr>
            <p:grpSp>
              <p:nvGrpSpPr>
                <p:cNvPr id="19" name="Group 18">
                  <a:extLst>
                    <a:ext uri="{FF2B5EF4-FFF2-40B4-BE49-F238E27FC236}">
                      <a16:creationId xmlns:a16="http://schemas.microsoft.com/office/drawing/2014/main" id="{BC3B279B-8849-9663-EEC9-FF56E5F23E6D}"/>
                    </a:ext>
                  </a:extLst>
                </p:cNvPr>
                <p:cNvGrpSpPr/>
                <p:nvPr/>
              </p:nvGrpSpPr>
              <p:grpSpPr>
                <a:xfrm>
                  <a:off x="6822831" y="973015"/>
                  <a:ext cx="2942492" cy="4396154"/>
                  <a:chOff x="6822831" y="973015"/>
                  <a:chExt cx="2942492" cy="4396154"/>
                </a:xfrm>
              </p:grpSpPr>
              <p:cxnSp>
                <p:nvCxnSpPr>
                  <p:cNvPr id="25" name="Straight Connector 24">
                    <a:extLst>
                      <a:ext uri="{FF2B5EF4-FFF2-40B4-BE49-F238E27FC236}">
                        <a16:creationId xmlns:a16="http://schemas.microsoft.com/office/drawing/2014/main" id="{906CC2D9-E149-ECA7-70EF-06820D8017E5}"/>
                      </a:ext>
                    </a:extLst>
                  </p:cNvPr>
                  <p:cNvCxnSpPr/>
                  <p:nvPr/>
                </p:nvCxnSpPr>
                <p:spPr>
                  <a:xfrm>
                    <a:off x="6822831" y="973015"/>
                    <a:ext cx="0" cy="4396154"/>
                  </a:xfrm>
                  <a:prstGeom prst="line">
                    <a:avLst/>
                  </a:prstGeom>
                  <a:ln w="28575"/>
                </p:spPr>
                <p:style>
                  <a:lnRef idx="1">
                    <a:schemeClr val="accent4"/>
                  </a:lnRef>
                  <a:fillRef idx="0">
                    <a:schemeClr val="accent4"/>
                  </a:fillRef>
                  <a:effectRef idx="0">
                    <a:schemeClr val="accent4"/>
                  </a:effectRef>
                  <a:fontRef idx="minor">
                    <a:schemeClr val="tx1"/>
                  </a:fontRef>
                </p:style>
              </p:cxnSp>
              <p:cxnSp>
                <p:nvCxnSpPr>
                  <p:cNvPr id="26" name="Straight Connector 25">
                    <a:extLst>
                      <a:ext uri="{FF2B5EF4-FFF2-40B4-BE49-F238E27FC236}">
                        <a16:creationId xmlns:a16="http://schemas.microsoft.com/office/drawing/2014/main" id="{57929E1F-F3A1-DC94-9891-9E267552DA0F}"/>
                      </a:ext>
                    </a:extLst>
                  </p:cNvPr>
                  <p:cNvCxnSpPr/>
                  <p:nvPr/>
                </p:nvCxnSpPr>
                <p:spPr>
                  <a:xfrm>
                    <a:off x="9765323" y="973015"/>
                    <a:ext cx="0" cy="4396154"/>
                  </a:xfrm>
                  <a:prstGeom prst="line">
                    <a:avLst/>
                  </a:prstGeom>
                  <a:ln w="28575"/>
                </p:spPr>
                <p:style>
                  <a:lnRef idx="1">
                    <a:schemeClr val="accent4"/>
                  </a:lnRef>
                  <a:fillRef idx="0">
                    <a:schemeClr val="accent4"/>
                  </a:fillRef>
                  <a:effectRef idx="0">
                    <a:schemeClr val="accent4"/>
                  </a:effectRef>
                  <a:fontRef idx="minor">
                    <a:schemeClr val="tx1"/>
                  </a:fontRef>
                </p:style>
              </p:cxnSp>
              <p:cxnSp>
                <p:nvCxnSpPr>
                  <p:cNvPr id="27" name="Straight Connector 26">
                    <a:extLst>
                      <a:ext uri="{FF2B5EF4-FFF2-40B4-BE49-F238E27FC236}">
                        <a16:creationId xmlns:a16="http://schemas.microsoft.com/office/drawing/2014/main" id="{F89E943B-17D4-CE41-EB81-EAFF17E5CD16}"/>
                      </a:ext>
                    </a:extLst>
                  </p:cNvPr>
                  <p:cNvCxnSpPr>
                    <a:cxnSpLocks/>
                  </p:cNvCxnSpPr>
                  <p:nvPr/>
                </p:nvCxnSpPr>
                <p:spPr>
                  <a:xfrm flipH="1">
                    <a:off x="6822831" y="973015"/>
                    <a:ext cx="2942492" cy="0"/>
                  </a:xfrm>
                  <a:prstGeom prst="line">
                    <a:avLst/>
                  </a:prstGeom>
                  <a:ln w="28575"/>
                </p:spPr>
                <p:style>
                  <a:lnRef idx="1">
                    <a:schemeClr val="accent4"/>
                  </a:lnRef>
                  <a:fillRef idx="0">
                    <a:schemeClr val="accent4"/>
                  </a:fillRef>
                  <a:effectRef idx="0">
                    <a:schemeClr val="accent4"/>
                  </a:effectRef>
                  <a:fontRef idx="minor">
                    <a:schemeClr val="tx1"/>
                  </a:fontRef>
                </p:style>
              </p:cxnSp>
            </p:grpSp>
            <p:cxnSp>
              <p:nvCxnSpPr>
                <p:cNvPr id="20" name="Straight Connector 19">
                  <a:extLst>
                    <a:ext uri="{FF2B5EF4-FFF2-40B4-BE49-F238E27FC236}">
                      <a16:creationId xmlns:a16="http://schemas.microsoft.com/office/drawing/2014/main" id="{67E95B11-2718-3424-0101-6668479F526C}"/>
                    </a:ext>
                  </a:extLst>
                </p:cNvPr>
                <p:cNvCxnSpPr>
                  <a:cxnSpLocks/>
                </p:cNvCxnSpPr>
                <p:nvPr/>
              </p:nvCxnSpPr>
              <p:spPr>
                <a:xfrm flipH="1">
                  <a:off x="6822831" y="1606829"/>
                  <a:ext cx="2942492" cy="0"/>
                </a:xfrm>
                <a:prstGeom prst="line">
                  <a:avLst/>
                </a:prstGeom>
                <a:ln w="28575"/>
              </p:spPr>
              <p:style>
                <a:lnRef idx="1">
                  <a:schemeClr val="accent4"/>
                </a:lnRef>
                <a:fillRef idx="0">
                  <a:schemeClr val="accent4"/>
                </a:fillRef>
                <a:effectRef idx="0">
                  <a:schemeClr val="accent4"/>
                </a:effectRef>
                <a:fontRef idx="minor">
                  <a:schemeClr val="tx1"/>
                </a:fontRef>
              </p:style>
            </p:cxnSp>
            <p:cxnSp>
              <p:nvCxnSpPr>
                <p:cNvPr id="21" name="Straight Connector 20">
                  <a:extLst>
                    <a:ext uri="{FF2B5EF4-FFF2-40B4-BE49-F238E27FC236}">
                      <a16:creationId xmlns:a16="http://schemas.microsoft.com/office/drawing/2014/main" id="{9282B05A-5985-3DC9-7B35-02F1A598C2AD}"/>
                    </a:ext>
                  </a:extLst>
                </p:cNvPr>
                <p:cNvCxnSpPr>
                  <a:cxnSpLocks/>
                </p:cNvCxnSpPr>
                <p:nvPr/>
              </p:nvCxnSpPr>
              <p:spPr>
                <a:xfrm flipH="1">
                  <a:off x="6822831" y="2239875"/>
                  <a:ext cx="2942492" cy="0"/>
                </a:xfrm>
                <a:prstGeom prst="line">
                  <a:avLst/>
                </a:prstGeom>
                <a:ln w="28575"/>
              </p:spPr>
              <p:style>
                <a:lnRef idx="1">
                  <a:schemeClr val="accent4"/>
                </a:lnRef>
                <a:fillRef idx="0">
                  <a:schemeClr val="accent4"/>
                </a:fillRef>
                <a:effectRef idx="0">
                  <a:schemeClr val="accent4"/>
                </a:effectRef>
                <a:fontRef idx="minor">
                  <a:schemeClr val="tx1"/>
                </a:fontRef>
              </p:style>
            </p:cxnSp>
            <p:cxnSp>
              <p:nvCxnSpPr>
                <p:cNvPr id="22" name="Straight Connector 21">
                  <a:extLst>
                    <a:ext uri="{FF2B5EF4-FFF2-40B4-BE49-F238E27FC236}">
                      <a16:creationId xmlns:a16="http://schemas.microsoft.com/office/drawing/2014/main" id="{B2A811B2-39AC-D6D3-745B-3C3D69CB4BFB}"/>
                    </a:ext>
                  </a:extLst>
                </p:cNvPr>
                <p:cNvCxnSpPr>
                  <a:cxnSpLocks/>
                </p:cNvCxnSpPr>
                <p:nvPr/>
              </p:nvCxnSpPr>
              <p:spPr>
                <a:xfrm flipH="1">
                  <a:off x="6822831" y="2908090"/>
                  <a:ext cx="2942492" cy="0"/>
                </a:xfrm>
                <a:prstGeom prst="line">
                  <a:avLst/>
                </a:prstGeom>
                <a:ln w="28575"/>
              </p:spPr>
              <p:style>
                <a:lnRef idx="1">
                  <a:schemeClr val="accent4"/>
                </a:lnRef>
                <a:fillRef idx="0">
                  <a:schemeClr val="accent4"/>
                </a:fillRef>
                <a:effectRef idx="0">
                  <a:schemeClr val="accent4"/>
                </a:effectRef>
                <a:fontRef idx="minor">
                  <a:schemeClr val="tx1"/>
                </a:fontRef>
              </p:style>
            </p:cxnSp>
            <p:cxnSp>
              <p:nvCxnSpPr>
                <p:cNvPr id="23" name="Straight Connector 22">
                  <a:extLst>
                    <a:ext uri="{FF2B5EF4-FFF2-40B4-BE49-F238E27FC236}">
                      <a16:creationId xmlns:a16="http://schemas.microsoft.com/office/drawing/2014/main" id="{A63DD8A6-D959-4DDA-B1D3-B077638F34DA}"/>
                    </a:ext>
                  </a:extLst>
                </p:cNvPr>
                <p:cNvCxnSpPr>
                  <a:cxnSpLocks/>
                </p:cNvCxnSpPr>
                <p:nvPr/>
              </p:nvCxnSpPr>
              <p:spPr>
                <a:xfrm flipH="1">
                  <a:off x="6822831" y="3611475"/>
                  <a:ext cx="2942492" cy="0"/>
                </a:xfrm>
                <a:prstGeom prst="line">
                  <a:avLst/>
                </a:prstGeom>
                <a:ln w="28575"/>
              </p:spPr>
              <p:style>
                <a:lnRef idx="1">
                  <a:schemeClr val="accent4"/>
                </a:lnRef>
                <a:fillRef idx="0">
                  <a:schemeClr val="accent4"/>
                </a:fillRef>
                <a:effectRef idx="0">
                  <a:schemeClr val="accent4"/>
                </a:effectRef>
                <a:fontRef idx="minor">
                  <a:schemeClr val="tx1"/>
                </a:fontRef>
              </p:style>
            </p:cxnSp>
            <p:cxnSp>
              <p:nvCxnSpPr>
                <p:cNvPr id="24" name="Straight Connector 23">
                  <a:extLst>
                    <a:ext uri="{FF2B5EF4-FFF2-40B4-BE49-F238E27FC236}">
                      <a16:creationId xmlns:a16="http://schemas.microsoft.com/office/drawing/2014/main" id="{5DA85940-8EA9-7980-0A01-08E7E34F2194}"/>
                    </a:ext>
                  </a:extLst>
                </p:cNvPr>
                <p:cNvCxnSpPr>
                  <a:cxnSpLocks/>
                </p:cNvCxnSpPr>
                <p:nvPr/>
              </p:nvCxnSpPr>
              <p:spPr>
                <a:xfrm flipH="1">
                  <a:off x="6822831" y="4221075"/>
                  <a:ext cx="2942492" cy="0"/>
                </a:xfrm>
                <a:prstGeom prst="line">
                  <a:avLst/>
                </a:prstGeom>
                <a:ln w="28575"/>
              </p:spPr>
              <p:style>
                <a:lnRef idx="1">
                  <a:schemeClr val="accent4"/>
                </a:lnRef>
                <a:fillRef idx="0">
                  <a:schemeClr val="accent4"/>
                </a:fillRef>
                <a:effectRef idx="0">
                  <a:schemeClr val="accent4"/>
                </a:effectRef>
                <a:fontRef idx="minor">
                  <a:schemeClr val="tx1"/>
                </a:fontRef>
              </p:style>
            </p:cxnSp>
          </p:grpSp>
        </p:grpSp>
      </p:grpSp>
    </p:spTree>
    <p:extLst>
      <p:ext uri="{BB962C8B-B14F-4D97-AF65-F5344CB8AC3E}">
        <p14:creationId xmlns:p14="http://schemas.microsoft.com/office/powerpoint/2010/main" val="242691011"/>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206E8D3F-5EC1-FF04-E098-FC2B4BF7745A}"/>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78127D1E-7D38-C5BC-2D4C-ACC45F938B13}"/>
              </a:ext>
            </a:extLst>
          </p:cNvPr>
          <p:cNvSpPr>
            <a:spLocks noGrp="1"/>
          </p:cNvSpPr>
          <p:nvPr>
            <p:ph type="title"/>
          </p:nvPr>
        </p:nvSpPr>
        <p:spPr/>
        <p:txBody>
          <a:bodyPr/>
          <a:lstStyle/>
          <a:p>
            <a:r>
              <a:rPr lang="en-US" dirty="0"/>
              <a:t>Function calls on X86 architectures</a:t>
            </a:r>
          </a:p>
        </p:txBody>
      </p:sp>
      <p:sp>
        <p:nvSpPr>
          <p:cNvPr id="7" name="Content Placeholder 6">
            <a:extLst>
              <a:ext uri="{FF2B5EF4-FFF2-40B4-BE49-F238E27FC236}">
                <a16:creationId xmlns:a16="http://schemas.microsoft.com/office/drawing/2014/main" id="{5EB5DC4A-A75F-A4D0-63DB-D57CF87987B1}"/>
              </a:ext>
            </a:extLst>
          </p:cNvPr>
          <p:cNvSpPr>
            <a:spLocks noGrp="1"/>
          </p:cNvSpPr>
          <p:nvPr>
            <p:ph idx="14"/>
          </p:nvPr>
        </p:nvSpPr>
        <p:spPr/>
        <p:txBody>
          <a:bodyPr>
            <a:normAutofit/>
          </a:bodyPr>
          <a:lstStyle/>
          <a:p>
            <a:br>
              <a:rPr lang="en-US" dirty="0"/>
            </a:br>
            <a:br>
              <a:rPr lang="en-US" dirty="0"/>
            </a:br>
            <a:br>
              <a:rPr lang="en-US" dirty="0"/>
            </a:br>
            <a:r>
              <a:rPr lang="en-US" dirty="0"/>
              <a:t>#include &lt;</a:t>
            </a:r>
            <a:r>
              <a:rPr lang="en-US" dirty="0" err="1"/>
              <a:t>stdlib.h</a:t>
            </a:r>
            <a:r>
              <a:rPr lang="en-US" dirty="0"/>
              <a:t>&gt;</a:t>
            </a:r>
          </a:p>
          <a:p>
            <a:r>
              <a:rPr lang="en-US" dirty="0"/>
              <a:t>#include &lt;</a:t>
            </a:r>
            <a:r>
              <a:rPr lang="en-US" dirty="0" err="1"/>
              <a:t>stdio.h</a:t>
            </a:r>
            <a:r>
              <a:rPr lang="en-US" dirty="0"/>
              <a:t>&gt;</a:t>
            </a:r>
          </a:p>
          <a:p>
            <a:br>
              <a:rPr lang="en-US" dirty="0"/>
            </a:br>
            <a:r>
              <a:rPr lang="en-US" dirty="0"/>
              <a:t>int main(void) {</a:t>
            </a:r>
          </a:p>
          <a:p>
            <a:r>
              <a:rPr lang="en-US" dirty="0"/>
              <a:t>	authenticate();</a:t>
            </a:r>
          </a:p>
          <a:p>
            <a:r>
              <a:rPr lang="en-US" dirty="0"/>
              <a:t>}</a:t>
            </a:r>
          </a:p>
          <a:p>
            <a:endParaRPr lang="en-US" dirty="0"/>
          </a:p>
          <a:p>
            <a:r>
              <a:rPr lang="en-US" dirty="0"/>
              <a:t>void authenticate(void) {</a:t>
            </a:r>
            <a:br>
              <a:rPr lang="en-US" dirty="0"/>
            </a:br>
            <a:r>
              <a:rPr lang="en-US" dirty="0"/>
              <a:t>	uint8_t authenticated = 0;</a:t>
            </a:r>
          </a:p>
          <a:p>
            <a:r>
              <a:rPr lang="en-US" dirty="0"/>
              <a:t>	uint8_t password[4];</a:t>
            </a:r>
          </a:p>
          <a:p>
            <a:r>
              <a:rPr lang="en-US" dirty="0"/>
              <a:t>	</a:t>
            </a:r>
            <a:r>
              <a:rPr lang="en-US" dirty="0" err="1"/>
              <a:t>scanf</a:t>
            </a:r>
            <a:r>
              <a:rPr lang="en-US" dirty="0"/>
              <a:t>(“%s”, password);</a:t>
            </a:r>
          </a:p>
          <a:p>
            <a:endParaRPr lang="en-US" dirty="0"/>
          </a:p>
          <a:p>
            <a:r>
              <a:rPr lang="en-US" dirty="0"/>
              <a:t>	return 0;</a:t>
            </a:r>
          </a:p>
          <a:p>
            <a:r>
              <a:rPr lang="en-US" dirty="0"/>
              <a:t>}</a:t>
            </a:r>
          </a:p>
          <a:p>
            <a:endParaRPr lang="en-US" dirty="0"/>
          </a:p>
          <a:p>
            <a:r>
              <a:rPr lang="en-US" dirty="0"/>
              <a:t>void </a:t>
            </a:r>
            <a:r>
              <a:rPr lang="en-US" dirty="0" err="1"/>
              <a:t>allow_access</a:t>
            </a:r>
            <a:r>
              <a:rPr lang="en-US" dirty="0"/>
              <a:t>(void) {</a:t>
            </a:r>
          </a:p>
          <a:p>
            <a:r>
              <a:rPr lang="en-US" dirty="0"/>
              <a:t>}</a:t>
            </a:r>
          </a:p>
        </p:txBody>
      </p:sp>
      <p:grpSp>
        <p:nvGrpSpPr>
          <p:cNvPr id="29" name="Group 28">
            <a:extLst>
              <a:ext uri="{FF2B5EF4-FFF2-40B4-BE49-F238E27FC236}">
                <a16:creationId xmlns:a16="http://schemas.microsoft.com/office/drawing/2014/main" id="{4CAB9904-F806-26A7-9C65-6BD2BB5AB06D}"/>
              </a:ext>
            </a:extLst>
          </p:cNvPr>
          <p:cNvGrpSpPr/>
          <p:nvPr/>
        </p:nvGrpSpPr>
        <p:grpSpPr>
          <a:xfrm>
            <a:off x="5033991" y="914400"/>
            <a:ext cx="6791695" cy="4396154"/>
            <a:chOff x="5033991" y="914400"/>
            <a:chExt cx="6791695" cy="4396154"/>
          </a:xfrm>
        </p:grpSpPr>
        <p:cxnSp>
          <p:nvCxnSpPr>
            <p:cNvPr id="30" name="Straight Arrow Connector 29">
              <a:extLst>
                <a:ext uri="{FF2B5EF4-FFF2-40B4-BE49-F238E27FC236}">
                  <a16:creationId xmlns:a16="http://schemas.microsoft.com/office/drawing/2014/main" id="{CF264487-2057-0EBE-7195-6C6462DC7E7E}"/>
                </a:ext>
              </a:extLst>
            </p:cNvPr>
            <p:cNvCxnSpPr/>
            <p:nvPr/>
          </p:nvCxnSpPr>
          <p:spPr>
            <a:xfrm>
              <a:off x="6519627" y="977630"/>
              <a:ext cx="785446" cy="0"/>
            </a:xfrm>
            <a:prstGeom prst="straightConnector1">
              <a:avLst/>
            </a:prstGeom>
            <a:ln w="412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9F155487-6B23-E083-4B45-94B83FF681E1}"/>
                </a:ext>
              </a:extLst>
            </p:cNvPr>
            <p:cNvSpPr txBox="1"/>
            <p:nvPr/>
          </p:nvSpPr>
          <p:spPr>
            <a:xfrm>
              <a:off x="5033991" y="1144020"/>
              <a:ext cx="2520370" cy="523220"/>
            </a:xfrm>
            <a:prstGeom prst="rect">
              <a:avLst/>
            </a:prstGeom>
            <a:noFill/>
          </p:spPr>
          <p:txBody>
            <a:bodyPr wrap="none" rtlCol="0">
              <a:spAutoFit/>
            </a:bodyPr>
            <a:lstStyle/>
            <a:p>
              <a:r>
                <a:rPr lang="en-US" sz="2800" b="1" i="1" dirty="0"/>
                <a:t>Top of the stack</a:t>
              </a:r>
            </a:p>
          </p:txBody>
        </p:sp>
        <p:grpSp>
          <p:nvGrpSpPr>
            <p:cNvPr id="32" name="Group 31">
              <a:extLst>
                <a:ext uri="{FF2B5EF4-FFF2-40B4-BE49-F238E27FC236}">
                  <a16:creationId xmlns:a16="http://schemas.microsoft.com/office/drawing/2014/main" id="{C5E1F2A0-9785-2A61-56FE-E6E8FE9291A2}"/>
                </a:ext>
              </a:extLst>
            </p:cNvPr>
            <p:cNvGrpSpPr/>
            <p:nvPr/>
          </p:nvGrpSpPr>
          <p:grpSpPr>
            <a:xfrm>
              <a:off x="7561385" y="914400"/>
              <a:ext cx="4264301" cy="4396154"/>
              <a:chOff x="7561385" y="914400"/>
              <a:chExt cx="4264301" cy="4396154"/>
            </a:xfrm>
          </p:grpSpPr>
          <p:sp>
            <p:nvSpPr>
              <p:cNvPr id="33" name="TextBox 32">
                <a:extLst>
                  <a:ext uri="{FF2B5EF4-FFF2-40B4-BE49-F238E27FC236}">
                    <a16:creationId xmlns:a16="http://schemas.microsoft.com/office/drawing/2014/main" id="{2E523185-695F-224C-F689-7C55EC94F3CF}"/>
                  </a:ext>
                </a:extLst>
              </p:cNvPr>
              <p:cNvSpPr txBox="1"/>
              <p:nvPr/>
            </p:nvSpPr>
            <p:spPr>
              <a:xfrm>
                <a:off x="10562199" y="977630"/>
                <a:ext cx="1263487" cy="523220"/>
              </a:xfrm>
              <a:prstGeom prst="rect">
                <a:avLst/>
              </a:prstGeom>
              <a:noFill/>
            </p:spPr>
            <p:txBody>
              <a:bodyPr wrap="none" rtlCol="0">
                <a:spAutoFit/>
              </a:bodyPr>
              <a:lstStyle/>
              <a:p>
                <a:r>
                  <a:rPr lang="en-US" sz="2800" b="1" i="1" dirty="0"/>
                  <a:t>0x1000</a:t>
                </a:r>
              </a:p>
            </p:txBody>
          </p:sp>
          <p:sp>
            <p:nvSpPr>
              <p:cNvPr id="34" name="TextBox 33">
                <a:extLst>
                  <a:ext uri="{FF2B5EF4-FFF2-40B4-BE49-F238E27FC236}">
                    <a16:creationId xmlns:a16="http://schemas.microsoft.com/office/drawing/2014/main" id="{6FD85CB7-AB58-6E84-D443-148AA04E38F0}"/>
                  </a:ext>
                </a:extLst>
              </p:cNvPr>
              <p:cNvSpPr txBox="1"/>
              <p:nvPr/>
            </p:nvSpPr>
            <p:spPr>
              <a:xfrm>
                <a:off x="10562199" y="1603126"/>
                <a:ext cx="1027845" cy="523220"/>
              </a:xfrm>
              <a:prstGeom prst="rect">
                <a:avLst/>
              </a:prstGeom>
              <a:noFill/>
            </p:spPr>
            <p:txBody>
              <a:bodyPr wrap="none" rtlCol="0">
                <a:spAutoFit/>
              </a:bodyPr>
              <a:lstStyle/>
              <a:p>
                <a:r>
                  <a:rPr lang="en-US" sz="2800" b="1" i="1" dirty="0"/>
                  <a:t>0xFFF</a:t>
                </a:r>
              </a:p>
            </p:txBody>
          </p:sp>
          <p:sp>
            <p:nvSpPr>
              <p:cNvPr id="35" name="TextBox 34">
                <a:extLst>
                  <a:ext uri="{FF2B5EF4-FFF2-40B4-BE49-F238E27FC236}">
                    <a16:creationId xmlns:a16="http://schemas.microsoft.com/office/drawing/2014/main" id="{1AA12166-4C6F-7014-BFFE-AAB09F5CFD0A}"/>
                  </a:ext>
                </a:extLst>
              </p:cNvPr>
              <p:cNvSpPr txBox="1"/>
              <p:nvPr/>
            </p:nvSpPr>
            <p:spPr>
              <a:xfrm>
                <a:off x="10562199" y="2259618"/>
                <a:ext cx="1037463" cy="523220"/>
              </a:xfrm>
              <a:prstGeom prst="rect">
                <a:avLst/>
              </a:prstGeom>
              <a:noFill/>
            </p:spPr>
            <p:txBody>
              <a:bodyPr wrap="none" rtlCol="0">
                <a:spAutoFit/>
              </a:bodyPr>
              <a:lstStyle/>
              <a:p>
                <a:r>
                  <a:rPr lang="en-US" sz="2800" b="1" i="1" dirty="0"/>
                  <a:t>0xFFE</a:t>
                </a:r>
              </a:p>
            </p:txBody>
          </p:sp>
          <p:sp>
            <p:nvSpPr>
              <p:cNvPr id="36" name="TextBox 35">
                <a:extLst>
                  <a:ext uri="{FF2B5EF4-FFF2-40B4-BE49-F238E27FC236}">
                    <a16:creationId xmlns:a16="http://schemas.microsoft.com/office/drawing/2014/main" id="{8D99811D-5C43-ECEC-9967-095C09E8508E}"/>
                  </a:ext>
                </a:extLst>
              </p:cNvPr>
              <p:cNvSpPr txBox="1"/>
              <p:nvPr/>
            </p:nvSpPr>
            <p:spPr>
              <a:xfrm>
                <a:off x="10552581" y="2895278"/>
                <a:ext cx="1088760" cy="523220"/>
              </a:xfrm>
              <a:prstGeom prst="rect">
                <a:avLst/>
              </a:prstGeom>
              <a:noFill/>
            </p:spPr>
            <p:txBody>
              <a:bodyPr wrap="none" rtlCol="0">
                <a:spAutoFit/>
              </a:bodyPr>
              <a:lstStyle/>
              <a:p>
                <a:r>
                  <a:rPr lang="en-US" sz="2800" b="1" i="1" dirty="0"/>
                  <a:t>0xFFD</a:t>
                </a:r>
              </a:p>
            </p:txBody>
          </p:sp>
          <p:sp>
            <p:nvSpPr>
              <p:cNvPr id="37" name="TextBox 36">
                <a:extLst>
                  <a:ext uri="{FF2B5EF4-FFF2-40B4-BE49-F238E27FC236}">
                    <a16:creationId xmlns:a16="http://schemas.microsoft.com/office/drawing/2014/main" id="{8E6AFDDE-24F9-3320-C7AB-9AF5CD10BF10}"/>
                  </a:ext>
                </a:extLst>
              </p:cNvPr>
              <p:cNvSpPr txBox="1"/>
              <p:nvPr/>
            </p:nvSpPr>
            <p:spPr>
              <a:xfrm>
                <a:off x="10510902" y="3551770"/>
                <a:ext cx="1046056" cy="523220"/>
              </a:xfrm>
              <a:prstGeom prst="rect">
                <a:avLst/>
              </a:prstGeom>
              <a:noFill/>
            </p:spPr>
            <p:txBody>
              <a:bodyPr wrap="none" rtlCol="0">
                <a:spAutoFit/>
              </a:bodyPr>
              <a:lstStyle/>
              <a:p>
                <a:r>
                  <a:rPr lang="en-US" sz="2800" b="1" i="1" dirty="0"/>
                  <a:t>0xFFC</a:t>
                </a:r>
              </a:p>
            </p:txBody>
          </p:sp>
          <p:sp>
            <p:nvSpPr>
              <p:cNvPr id="38" name="TextBox 37">
                <a:extLst>
                  <a:ext uri="{FF2B5EF4-FFF2-40B4-BE49-F238E27FC236}">
                    <a16:creationId xmlns:a16="http://schemas.microsoft.com/office/drawing/2014/main" id="{5A5D696B-1941-A92A-C970-14145F9FBF68}"/>
                  </a:ext>
                </a:extLst>
              </p:cNvPr>
              <p:cNvSpPr txBox="1"/>
              <p:nvPr/>
            </p:nvSpPr>
            <p:spPr>
              <a:xfrm>
                <a:off x="10510902" y="4190677"/>
                <a:ext cx="1064715" cy="523220"/>
              </a:xfrm>
              <a:prstGeom prst="rect">
                <a:avLst/>
              </a:prstGeom>
              <a:noFill/>
            </p:spPr>
            <p:txBody>
              <a:bodyPr wrap="none" rtlCol="0">
                <a:spAutoFit/>
              </a:bodyPr>
              <a:lstStyle/>
              <a:p>
                <a:r>
                  <a:rPr lang="en-US" sz="2800" b="1" i="1" dirty="0"/>
                  <a:t>0xFFB</a:t>
                </a:r>
              </a:p>
            </p:txBody>
          </p:sp>
          <p:grpSp>
            <p:nvGrpSpPr>
              <p:cNvPr id="39" name="Group 38">
                <a:extLst>
                  <a:ext uri="{FF2B5EF4-FFF2-40B4-BE49-F238E27FC236}">
                    <a16:creationId xmlns:a16="http://schemas.microsoft.com/office/drawing/2014/main" id="{B763BE7B-0F4B-EF77-A6A2-7F84A2FF2025}"/>
                  </a:ext>
                </a:extLst>
              </p:cNvPr>
              <p:cNvGrpSpPr/>
              <p:nvPr/>
            </p:nvGrpSpPr>
            <p:grpSpPr>
              <a:xfrm>
                <a:off x="7561385" y="914400"/>
                <a:ext cx="2942492" cy="4396154"/>
                <a:chOff x="6822831" y="973015"/>
                <a:chExt cx="2942492" cy="4396154"/>
              </a:xfrm>
            </p:grpSpPr>
            <p:grpSp>
              <p:nvGrpSpPr>
                <p:cNvPr id="40" name="Group 39">
                  <a:extLst>
                    <a:ext uri="{FF2B5EF4-FFF2-40B4-BE49-F238E27FC236}">
                      <a16:creationId xmlns:a16="http://schemas.microsoft.com/office/drawing/2014/main" id="{8BD82DE2-B078-5C7F-988A-22E2972A7249}"/>
                    </a:ext>
                  </a:extLst>
                </p:cNvPr>
                <p:cNvGrpSpPr/>
                <p:nvPr/>
              </p:nvGrpSpPr>
              <p:grpSpPr>
                <a:xfrm>
                  <a:off x="6822831" y="973015"/>
                  <a:ext cx="2942492" cy="4396154"/>
                  <a:chOff x="6822831" y="973015"/>
                  <a:chExt cx="2942492" cy="4396154"/>
                </a:xfrm>
              </p:grpSpPr>
              <p:cxnSp>
                <p:nvCxnSpPr>
                  <p:cNvPr id="46" name="Straight Connector 45">
                    <a:extLst>
                      <a:ext uri="{FF2B5EF4-FFF2-40B4-BE49-F238E27FC236}">
                        <a16:creationId xmlns:a16="http://schemas.microsoft.com/office/drawing/2014/main" id="{DE20949E-43A0-4A61-A6CA-7027BD032A48}"/>
                      </a:ext>
                    </a:extLst>
                  </p:cNvPr>
                  <p:cNvCxnSpPr/>
                  <p:nvPr/>
                </p:nvCxnSpPr>
                <p:spPr>
                  <a:xfrm>
                    <a:off x="6822831" y="973015"/>
                    <a:ext cx="0" cy="4396154"/>
                  </a:xfrm>
                  <a:prstGeom prst="line">
                    <a:avLst/>
                  </a:prstGeom>
                  <a:ln w="28575"/>
                </p:spPr>
                <p:style>
                  <a:lnRef idx="1">
                    <a:schemeClr val="accent4"/>
                  </a:lnRef>
                  <a:fillRef idx="0">
                    <a:schemeClr val="accent4"/>
                  </a:fillRef>
                  <a:effectRef idx="0">
                    <a:schemeClr val="accent4"/>
                  </a:effectRef>
                  <a:fontRef idx="minor">
                    <a:schemeClr val="tx1"/>
                  </a:fontRef>
                </p:style>
              </p:cxnSp>
              <p:cxnSp>
                <p:nvCxnSpPr>
                  <p:cNvPr id="47" name="Straight Connector 46">
                    <a:extLst>
                      <a:ext uri="{FF2B5EF4-FFF2-40B4-BE49-F238E27FC236}">
                        <a16:creationId xmlns:a16="http://schemas.microsoft.com/office/drawing/2014/main" id="{CED93933-EEDB-D250-52FD-87D5E3C1645E}"/>
                      </a:ext>
                    </a:extLst>
                  </p:cNvPr>
                  <p:cNvCxnSpPr/>
                  <p:nvPr/>
                </p:nvCxnSpPr>
                <p:spPr>
                  <a:xfrm>
                    <a:off x="9765323" y="973015"/>
                    <a:ext cx="0" cy="4396154"/>
                  </a:xfrm>
                  <a:prstGeom prst="line">
                    <a:avLst/>
                  </a:prstGeom>
                  <a:ln w="28575"/>
                </p:spPr>
                <p:style>
                  <a:lnRef idx="1">
                    <a:schemeClr val="accent4"/>
                  </a:lnRef>
                  <a:fillRef idx="0">
                    <a:schemeClr val="accent4"/>
                  </a:fillRef>
                  <a:effectRef idx="0">
                    <a:schemeClr val="accent4"/>
                  </a:effectRef>
                  <a:fontRef idx="minor">
                    <a:schemeClr val="tx1"/>
                  </a:fontRef>
                </p:style>
              </p:cxnSp>
              <p:cxnSp>
                <p:nvCxnSpPr>
                  <p:cNvPr id="48" name="Straight Connector 47">
                    <a:extLst>
                      <a:ext uri="{FF2B5EF4-FFF2-40B4-BE49-F238E27FC236}">
                        <a16:creationId xmlns:a16="http://schemas.microsoft.com/office/drawing/2014/main" id="{83308451-45A9-7A62-0DC8-645F6D9FD0E1}"/>
                      </a:ext>
                    </a:extLst>
                  </p:cNvPr>
                  <p:cNvCxnSpPr>
                    <a:cxnSpLocks/>
                  </p:cNvCxnSpPr>
                  <p:nvPr/>
                </p:nvCxnSpPr>
                <p:spPr>
                  <a:xfrm flipH="1">
                    <a:off x="6822831" y="973015"/>
                    <a:ext cx="2942492" cy="0"/>
                  </a:xfrm>
                  <a:prstGeom prst="line">
                    <a:avLst/>
                  </a:prstGeom>
                  <a:ln w="28575"/>
                </p:spPr>
                <p:style>
                  <a:lnRef idx="1">
                    <a:schemeClr val="accent4"/>
                  </a:lnRef>
                  <a:fillRef idx="0">
                    <a:schemeClr val="accent4"/>
                  </a:fillRef>
                  <a:effectRef idx="0">
                    <a:schemeClr val="accent4"/>
                  </a:effectRef>
                  <a:fontRef idx="minor">
                    <a:schemeClr val="tx1"/>
                  </a:fontRef>
                </p:style>
              </p:cxnSp>
            </p:grpSp>
            <p:cxnSp>
              <p:nvCxnSpPr>
                <p:cNvPr id="41" name="Straight Connector 40">
                  <a:extLst>
                    <a:ext uri="{FF2B5EF4-FFF2-40B4-BE49-F238E27FC236}">
                      <a16:creationId xmlns:a16="http://schemas.microsoft.com/office/drawing/2014/main" id="{8019A438-91AC-8C08-7305-961FC0FF13BA}"/>
                    </a:ext>
                  </a:extLst>
                </p:cNvPr>
                <p:cNvCxnSpPr>
                  <a:cxnSpLocks/>
                </p:cNvCxnSpPr>
                <p:nvPr/>
              </p:nvCxnSpPr>
              <p:spPr>
                <a:xfrm flipH="1">
                  <a:off x="6822831" y="1606829"/>
                  <a:ext cx="2942492" cy="0"/>
                </a:xfrm>
                <a:prstGeom prst="line">
                  <a:avLst/>
                </a:prstGeom>
                <a:ln w="28575"/>
              </p:spPr>
              <p:style>
                <a:lnRef idx="1">
                  <a:schemeClr val="accent4"/>
                </a:lnRef>
                <a:fillRef idx="0">
                  <a:schemeClr val="accent4"/>
                </a:fillRef>
                <a:effectRef idx="0">
                  <a:schemeClr val="accent4"/>
                </a:effectRef>
                <a:fontRef idx="minor">
                  <a:schemeClr val="tx1"/>
                </a:fontRef>
              </p:style>
            </p:cxnSp>
            <p:cxnSp>
              <p:nvCxnSpPr>
                <p:cNvPr id="42" name="Straight Connector 41">
                  <a:extLst>
                    <a:ext uri="{FF2B5EF4-FFF2-40B4-BE49-F238E27FC236}">
                      <a16:creationId xmlns:a16="http://schemas.microsoft.com/office/drawing/2014/main" id="{4CFF73F2-E0B8-FE98-6524-A43AD97CD84F}"/>
                    </a:ext>
                  </a:extLst>
                </p:cNvPr>
                <p:cNvCxnSpPr>
                  <a:cxnSpLocks/>
                </p:cNvCxnSpPr>
                <p:nvPr/>
              </p:nvCxnSpPr>
              <p:spPr>
                <a:xfrm flipH="1">
                  <a:off x="6822831" y="2239875"/>
                  <a:ext cx="2942492" cy="0"/>
                </a:xfrm>
                <a:prstGeom prst="line">
                  <a:avLst/>
                </a:prstGeom>
                <a:ln w="28575"/>
              </p:spPr>
              <p:style>
                <a:lnRef idx="1">
                  <a:schemeClr val="accent4"/>
                </a:lnRef>
                <a:fillRef idx="0">
                  <a:schemeClr val="accent4"/>
                </a:fillRef>
                <a:effectRef idx="0">
                  <a:schemeClr val="accent4"/>
                </a:effectRef>
                <a:fontRef idx="minor">
                  <a:schemeClr val="tx1"/>
                </a:fontRef>
              </p:style>
            </p:cxnSp>
            <p:cxnSp>
              <p:nvCxnSpPr>
                <p:cNvPr id="43" name="Straight Connector 42">
                  <a:extLst>
                    <a:ext uri="{FF2B5EF4-FFF2-40B4-BE49-F238E27FC236}">
                      <a16:creationId xmlns:a16="http://schemas.microsoft.com/office/drawing/2014/main" id="{3A2A5C39-9C56-420A-DD00-29408EB6D44E}"/>
                    </a:ext>
                  </a:extLst>
                </p:cNvPr>
                <p:cNvCxnSpPr>
                  <a:cxnSpLocks/>
                </p:cNvCxnSpPr>
                <p:nvPr/>
              </p:nvCxnSpPr>
              <p:spPr>
                <a:xfrm flipH="1">
                  <a:off x="6822831" y="2908090"/>
                  <a:ext cx="2942492" cy="0"/>
                </a:xfrm>
                <a:prstGeom prst="line">
                  <a:avLst/>
                </a:prstGeom>
                <a:ln w="28575"/>
              </p:spPr>
              <p:style>
                <a:lnRef idx="1">
                  <a:schemeClr val="accent4"/>
                </a:lnRef>
                <a:fillRef idx="0">
                  <a:schemeClr val="accent4"/>
                </a:fillRef>
                <a:effectRef idx="0">
                  <a:schemeClr val="accent4"/>
                </a:effectRef>
                <a:fontRef idx="minor">
                  <a:schemeClr val="tx1"/>
                </a:fontRef>
              </p:style>
            </p:cxnSp>
            <p:cxnSp>
              <p:nvCxnSpPr>
                <p:cNvPr id="44" name="Straight Connector 43">
                  <a:extLst>
                    <a:ext uri="{FF2B5EF4-FFF2-40B4-BE49-F238E27FC236}">
                      <a16:creationId xmlns:a16="http://schemas.microsoft.com/office/drawing/2014/main" id="{4A5E257E-BA83-E7B4-071E-A2DDC90AA3CC}"/>
                    </a:ext>
                  </a:extLst>
                </p:cNvPr>
                <p:cNvCxnSpPr>
                  <a:cxnSpLocks/>
                </p:cNvCxnSpPr>
                <p:nvPr/>
              </p:nvCxnSpPr>
              <p:spPr>
                <a:xfrm flipH="1">
                  <a:off x="6822831" y="3611475"/>
                  <a:ext cx="2942492" cy="0"/>
                </a:xfrm>
                <a:prstGeom prst="line">
                  <a:avLst/>
                </a:prstGeom>
                <a:ln w="28575"/>
              </p:spPr>
              <p:style>
                <a:lnRef idx="1">
                  <a:schemeClr val="accent4"/>
                </a:lnRef>
                <a:fillRef idx="0">
                  <a:schemeClr val="accent4"/>
                </a:fillRef>
                <a:effectRef idx="0">
                  <a:schemeClr val="accent4"/>
                </a:effectRef>
                <a:fontRef idx="minor">
                  <a:schemeClr val="tx1"/>
                </a:fontRef>
              </p:style>
            </p:cxnSp>
            <p:cxnSp>
              <p:nvCxnSpPr>
                <p:cNvPr id="45" name="Straight Connector 44">
                  <a:extLst>
                    <a:ext uri="{FF2B5EF4-FFF2-40B4-BE49-F238E27FC236}">
                      <a16:creationId xmlns:a16="http://schemas.microsoft.com/office/drawing/2014/main" id="{22D86742-6EC2-F213-B4BA-84F1C87EF23B}"/>
                    </a:ext>
                  </a:extLst>
                </p:cNvPr>
                <p:cNvCxnSpPr>
                  <a:cxnSpLocks/>
                </p:cNvCxnSpPr>
                <p:nvPr/>
              </p:nvCxnSpPr>
              <p:spPr>
                <a:xfrm flipH="1">
                  <a:off x="6822831" y="4221075"/>
                  <a:ext cx="2942492" cy="0"/>
                </a:xfrm>
                <a:prstGeom prst="line">
                  <a:avLst/>
                </a:prstGeom>
                <a:ln w="28575"/>
              </p:spPr>
              <p:style>
                <a:lnRef idx="1">
                  <a:schemeClr val="accent4"/>
                </a:lnRef>
                <a:fillRef idx="0">
                  <a:schemeClr val="accent4"/>
                </a:fillRef>
                <a:effectRef idx="0">
                  <a:schemeClr val="accent4"/>
                </a:effectRef>
                <a:fontRef idx="minor">
                  <a:schemeClr val="tx1"/>
                </a:fontRef>
              </p:style>
            </p:cxnSp>
          </p:grpSp>
        </p:grpSp>
      </p:grpSp>
      <p:sp>
        <p:nvSpPr>
          <p:cNvPr id="49" name="Content Placeholder 1">
            <a:extLst>
              <a:ext uri="{FF2B5EF4-FFF2-40B4-BE49-F238E27FC236}">
                <a16:creationId xmlns:a16="http://schemas.microsoft.com/office/drawing/2014/main" id="{CDEB735B-5609-4F6B-9470-B2698E983E3D}"/>
              </a:ext>
            </a:extLst>
          </p:cNvPr>
          <p:cNvSpPr>
            <a:spLocks noGrp="1"/>
          </p:cNvSpPr>
          <p:nvPr>
            <p:ph idx="13"/>
          </p:nvPr>
        </p:nvSpPr>
        <p:spPr>
          <a:xfrm>
            <a:off x="382074" y="785005"/>
            <a:ext cx="5633413" cy="696278"/>
          </a:xfrm>
        </p:spPr>
        <p:txBody>
          <a:bodyPr/>
          <a:lstStyle/>
          <a:p>
            <a:r>
              <a:rPr lang="en-US" dirty="0"/>
              <a:t>Stack </a:t>
            </a:r>
            <a:r>
              <a:rPr lang="en-US" i="1" dirty="0"/>
              <a:t>grows </a:t>
            </a:r>
            <a:r>
              <a:rPr lang="en-US" dirty="0"/>
              <a:t>downward</a:t>
            </a:r>
          </a:p>
        </p:txBody>
      </p:sp>
      <p:sp>
        <p:nvSpPr>
          <p:cNvPr id="51" name="Rectangle: Rounded Corners 50">
            <a:extLst>
              <a:ext uri="{FF2B5EF4-FFF2-40B4-BE49-F238E27FC236}">
                <a16:creationId xmlns:a16="http://schemas.microsoft.com/office/drawing/2014/main" id="{8DC5E3ED-7F36-BC36-50E1-BF526898DD66}"/>
              </a:ext>
            </a:extLst>
          </p:cNvPr>
          <p:cNvSpPr/>
          <p:nvPr/>
        </p:nvSpPr>
        <p:spPr>
          <a:xfrm>
            <a:off x="7674763" y="1586540"/>
            <a:ext cx="2694663" cy="54589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authenticated</a:t>
            </a:r>
          </a:p>
        </p:txBody>
      </p:sp>
      <p:sp>
        <p:nvSpPr>
          <p:cNvPr id="52" name="Rectangle: Rounded Corners 51">
            <a:extLst>
              <a:ext uri="{FF2B5EF4-FFF2-40B4-BE49-F238E27FC236}">
                <a16:creationId xmlns:a16="http://schemas.microsoft.com/office/drawing/2014/main" id="{765D4B5E-23F5-A218-F5A3-32307326F64A}"/>
              </a:ext>
            </a:extLst>
          </p:cNvPr>
          <p:cNvSpPr/>
          <p:nvPr/>
        </p:nvSpPr>
        <p:spPr>
          <a:xfrm>
            <a:off x="7685298" y="2220783"/>
            <a:ext cx="2694663" cy="54589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password[3]</a:t>
            </a:r>
          </a:p>
        </p:txBody>
      </p:sp>
      <p:sp>
        <p:nvSpPr>
          <p:cNvPr id="53" name="Rectangle: Rounded Corners 52">
            <a:extLst>
              <a:ext uri="{FF2B5EF4-FFF2-40B4-BE49-F238E27FC236}">
                <a16:creationId xmlns:a16="http://schemas.microsoft.com/office/drawing/2014/main" id="{55F5ED2B-0282-F69F-530B-C3DA2CF77C9B}"/>
              </a:ext>
            </a:extLst>
          </p:cNvPr>
          <p:cNvSpPr/>
          <p:nvPr/>
        </p:nvSpPr>
        <p:spPr>
          <a:xfrm>
            <a:off x="7685298" y="2924168"/>
            <a:ext cx="2694663" cy="54589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password[2]</a:t>
            </a:r>
          </a:p>
        </p:txBody>
      </p:sp>
      <p:sp>
        <p:nvSpPr>
          <p:cNvPr id="54" name="Rectangle: Rounded Corners 53">
            <a:extLst>
              <a:ext uri="{FF2B5EF4-FFF2-40B4-BE49-F238E27FC236}">
                <a16:creationId xmlns:a16="http://schemas.microsoft.com/office/drawing/2014/main" id="{B3585B2D-EEBD-4899-A9EB-A971796CAD73}"/>
              </a:ext>
            </a:extLst>
          </p:cNvPr>
          <p:cNvSpPr/>
          <p:nvPr/>
        </p:nvSpPr>
        <p:spPr>
          <a:xfrm>
            <a:off x="7685298" y="3578242"/>
            <a:ext cx="2694663" cy="54589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password[1]</a:t>
            </a:r>
          </a:p>
        </p:txBody>
      </p:sp>
      <p:sp>
        <p:nvSpPr>
          <p:cNvPr id="55" name="Rectangle: Rounded Corners 54">
            <a:extLst>
              <a:ext uri="{FF2B5EF4-FFF2-40B4-BE49-F238E27FC236}">
                <a16:creationId xmlns:a16="http://schemas.microsoft.com/office/drawing/2014/main" id="{24439259-5CFE-D097-FF6C-CA02022C62E8}"/>
              </a:ext>
            </a:extLst>
          </p:cNvPr>
          <p:cNvSpPr/>
          <p:nvPr/>
        </p:nvSpPr>
        <p:spPr>
          <a:xfrm>
            <a:off x="7685298" y="4168004"/>
            <a:ext cx="2694663" cy="54589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password[0]</a:t>
            </a:r>
          </a:p>
        </p:txBody>
      </p:sp>
      <p:cxnSp>
        <p:nvCxnSpPr>
          <p:cNvPr id="3" name="Straight Connector 2">
            <a:extLst>
              <a:ext uri="{FF2B5EF4-FFF2-40B4-BE49-F238E27FC236}">
                <a16:creationId xmlns:a16="http://schemas.microsoft.com/office/drawing/2014/main" id="{D3C1B382-745C-55F6-A25F-EE61E0F29F44}"/>
              </a:ext>
            </a:extLst>
          </p:cNvPr>
          <p:cNvCxnSpPr>
            <a:cxnSpLocks/>
          </p:cNvCxnSpPr>
          <p:nvPr/>
        </p:nvCxnSpPr>
        <p:spPr>
          <a:xfrm flipH="1">
            <a:off x="7554361" y="4713897"/>
            <a:ext cx="2942492" cy="0"/>
          </a:xfrm>
          <a:prstGeom prst="line">
            <a:avLst/>
          </a:prstGeom>
          <a:ln w="28575"/>
        </p:spPr>
        <p:style>
          <a:lnRef idx="1">
            <a:schemeClr val="accent4"/>
          </a:lnRef>
          <a:fillRef idx="0">
            <a:schemeClr val="accent4"/>
          </a:fillRef>
          <a:effectRef idx="0">
            <a:schemeClr val="accent4"/>
          </a:effectRef>
          <a:fontRef idx="minor">
            <a:schemeClr val="tx1"/>
          </a:fontRef>
        </p:style>
      </p:cxnSp>
      <p:cxnSp>
        <p:nvCxnSpPr>
          <p:cNvPr id="5" name="Straight Arrow Connector 4">
            <a:extLst>
              <a:ext uri="{FF2B5EF4-FFF2-40B4-BE49-F238E27FC236}">
                <a16:creationId xmlns:a16="http://schemas.microsoft.com/office/drawing/2014/main" id="{7953BC52-779C-7B1E-321F-DE40918F91AB}"/>
              </a:ext>
            </a:extLst>
          </p:cNvPr>
          <p:cNvCxnSpPr>
            <a:cxnSpLocks/>
          </p:cNvCxnSpPr>
          <p:nvPr/>
        </p:nvCxnSpPr>
        <p:spPr>
          <a:xfrm flipH="1">
            <a:off x="2609459" y="2677476"/>
            <a:ext cx="907464" cy="0"/>
          </a:xfrm>
          <a:prstGeom prst="straightConnector1">
            <a:avLst/>
          </a:prstGeom>
          <a:ln w="412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Rounded Corners 14">
            <a:extLst>
              <a:ext uri="{FF2B5EF4-FFF2-40B4-BE49-F238E27FC236}">
                <a16:creationId xmlns:a16="http://schemas.microsoft.com/office/drawing/2014/main" id="{90AE742E-C13A-A3E5-B011-885008CB1E3D}"/>
              </a:ext>
            </a:extLst>
          </p:cNvPr>
          <p:cNvSpPr/>
          <p:nvPr/>
        </p:nvSpPr>
        <p:spPr>
          <a:xfrm>
            <a:off x="7674762" y="942554"/>
            <a:ext cx="2694663" cy="545893"/>
          </a:xfrm>
          <a:prstGeom prst="round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err="1">
                <a:solidFill>
                  <a:schemeClr val="tx1"/>
                </a:solidFill>
              </a:rPr>
              <a:t>return_addr</a:t>
            </a:r>
            <a:endParaRPr lang="en-US" sz="3200" dirty="0">
              <a:solidFill>
                <a:schemeClr val="tx1"/>
              </a:solidFill>
            </a:endParaRPr>
          </a:p>
        </p:txBody>
      </p:sp>
    </p:spTree>
    <p:extLst>
      <p:ext uri="{BB962C8B-B14F-4D97-AF65-F5344CB8AC3E}">
        <p14:creationId xmlns:p14="http://schemas.microsoft.com/office/powerpoint/2010/main" val="766786659"/>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6D40CB89-62B8-27A1-57F8-17AA3B6B5162}"/>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40544966-E10B-E5BC-766B-AB09412D9E47}"/>
              </a:ext>
            </a:extLst>
          </p:cNvPr>
          <p:cNvSpPr>
            <a:spLocks noGrp="1"/>
          </p:cNvSpPr>
          <p:nvPr>
            <p:ph type="title"/>
          </p:nvPr>
        </p:nvSpPr>
        <p:spPr/>
        <p:txBody>
          <a:bodyPr/>
          <a:lstStyle/>
          <a:p>
            <a:r>
              <a:rPr lang="en-US" dirty="0"/>
              <a:t>Control flow hijack</a:t>
            </a:r>
          </a:p>
        </p:txBody>
      </p:sp>
      <p:sp>
        <p:nvSpPr>
          <p:cNvPr id="7" name="Content Placeholder 6">
            <a:extLst>
              <a:ext uri="{FF2B5EF4-FFF2-40B4-BE49-F238E27FC236}">
                <a16:creationId xmlns:a16="http://schemas.microsoft.com/office/drawing/2014/main" id="{2F0BB920-E846-A47D-5A65-B52DF42625F4}"/>
              </a:ext>
            </a:extLst>
          </p:cNvPr>
          <p:cNvSpPr>
            <a:spLocks noGrp="1"/>
          </p:cNvSpPr>
          <p:nvPr>
            <p:ph idx="14"/>
          </p:nvPr>
        </p:nvSpPr>
        <p:spPr/>
        <p:txBody>
          <a:bodyPr>
            <a:normAutofit/>
          </a:bodyPr>
          <a:lstStyle/>
          <a:p>
            <a:br>
              <a:rPr lang="en-US" dirty="0"/>
            </a:br>
            <a:br>
              <a:rPr lang="en-US" dirty="0"/>
            </a:br>
            <a:br>
              <a:rPr lang="en-US" dirty="0"/>
            </a:br>
            <a:r>
              <a:rPr lang="en-US" dirty="0"/>
              <a:t>#include &lt;</a:t>
            </a:r>
            <a:r>
              <a:rPr lang="en-US" dirty="0" err="1"/>
              <a:t>stdlib.h</a:t>
            </a:r>
            <a:r>
              <a:rPr lang="en-US" dirty="0"/>
              <a:t>&gt;</a:t>
            </a:r>
          </a:p>
          <a:p>
            <a:r>
              <a:rPr lang="en-US" dirty="0"/>
              <a:t>#include &lt;</a:t>
            </a:r>
            <a:r>
              <a:rPr lang="en-US" dirty="0" err="1"/>
              <a:t>stdio.h</a:t>
            </a:r>
            <a:r>
              <a:rPr lang="en-US" dirty="0"/>
              <a:t>&gt;</a:t>
            </a:r>
          </a:p>
          <a:p>
            <a:br>
              <a:rPr lang="en-US" dirty="0"/>
            </a:br>
            <a:r>
              <a:rPr lang="en-US" dirty="0"/>
              <a:t>int main(void) {</a:t>
            </a:r>
          </a:p>
          <a:p>
            <a:r>
              <a:rPr lang="en-US" dirty="0"/>
              <a:t>	authenticate();</a:t>
            </a:r>
          </a:p>
          <a:p>
            <a:r>
              <a:rPr lang="en-US" dirty="0"/>
              <a:t>}</a:t>
            </a:r>
          </a:p>
          <a:p>
            <a:endParaRPr lang="en-US" dirty="0"/>
          </a:p>
          <a:p>
            <a:r>
              <a:rPr lang="en-US" dirty="0"/>
              <a:t>void authenticate(void) {</a:t>
            </a:r>
            <a:br>
              <a:rPr lang="en-US" dirty="0"/>
            </a:br>
            <a:r>
              <a:rPr lang="en-US" dirty="0"/>
              <a:t>	uint8_t authenticated = 0;</a:t>
            </a:r>
          </a:p>
          <a:p>
            <a:r>
              <a:rPr lang="en-US" dirty="0"/>
              <a:t>	uint8_t password[4];</a:t>
            </a:r>
          </a:p>
          <a:p>
            <a:r>
              <a:rPr lang="en-US" dirty="0"/>
              <a:t>	</a:t>
            </a:r>
            <a:r>
              <a:rPr lang="en-US" dirty="0" err="1"/>
              <a:t>scanf</a:t>
            </a:r>
            <a:r>
              <a:rPr lang="en-US" dirty="0"/>
              <a:t>(“%s”, password);</a:t>
            </a:r>
          </a:p>
          <a:p>
            <a:endParaRPr lang="en-US" dirty="0"/>
          </a:p>
          <a:p>
            <a:r>
              <a:rPr lang="en-US" dirty="0"/>
              <a:t>	return 0;</a:t>
            </a:r>
          </a:p>
          <a:p>
            <a:r>
              <a:rPr lang="en-US" dirty="0"/>
              <a:t>}</a:t>
            </a:r>
          </a:p>
          <a:p>
            <a:endParaRPr lang="en-US" dirty="0"/>
          </a:p>
          <a:p>
            <a:r>
              <a:rPr lang="en-US" dirty="0"/>
              <a:t>void </a:t>
            </a:r>
            <a:r>
              <a:rPr lang="en-US" dirty="0" err="1"/>
              <a:t>allow_access</a:t>
            </a:r>
            <a:r>
              <a:rPr lang="en-US" dirty="0"/>
              <a:t>(void) {</a:t>
            </a:r>
          </a:p>
          <a:p>
            <a:r>
              <a:rPr lang="en-US" dirty="0"/>
              <a:t>}</a:t>
            </a:r>
          </a:p>
        </p:txBody>
      </p:sp>
      <p:grpSp>
        <p:nvGrpSpPr>
          <p:cNvPr id="29" name="Group 28">
            <a:extLst>
              <a:ext uri="{FF2B5EF4-FFF2-40B4-BE49-F238E27FC236}">
                <a16:creationId xmlns:a16="http://schemas.microsoft.com/office/drawing/2014/main" id="{0DF5DEB1-AFF3-BC4C-0103-059E656CCB00}"/>
              </a:ext>
            </a:extLst>
          </p:cNvPr>
          <p:cNvGrpSpPr/>
          <p:nvPr/>
        </p:nvGrpSpPr>
        <p:grpSpPr>
          <a:xfrm>
            <a:off x="5033991" y="914400"/>
            <a:ext cx="6791695" cy="4396154"/>
            <a:chOff x="5033991" y="914400"/>
            <a:chExt cx="6791695" cy="4396154"/>
          </a:xfrm>
        </p:grpSpPr>
        <p:cxnSp>
          <p:nvCxnSpPr>
            <p:cNvPr id="30" name="Straight Arrow Connector 29">
              <a:extLst>
                <a:ext uri="{FF2B5EF4-FFF2-40B4-BE49-F238E27FC236}">
                  <a16:creationId xmlns:a16="http://schemas.microsoft.com/office/drawing/2014/main" id="{3E1E2F1C-A40C-8C45-F662-981125C966AD}"/>
                </a:ext>
              </a:extLst>
            </p:cNvPr>
            <p:cNvCxnSpPr/>
            <p:nvPr/>
          </p:nvCxnSpPr>
          <p:spPr>
            <a:xfrm>
              <a:off x="6519627" y="977630"/>
              <a:ext cx="785446" cy="0"/>
            </a:xfrm>
            <a:prstGeom prst="straightConnector1">
              <a:avLst/>
            </a:prstGeom>
            <a:ln w="412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B4CC724D-9E35-2C60-E53B-96D0AF0E1416}"/>
                </a:ext>
              </a:extLst>
            </p:cNvPr>
            <p:cNvSpPr txBox="1"/>
            <p:nvPr/>
          </p:nvSpPr>
          <p:spPr>
            <a:xfrm>
              <a:off x="5033991" y="1144020"/>
              <a:ext cx="2520370" cy="523220"/>
            </a:xfrm>
            <a:prstGeom prst="rect">
              <a:avLst/>
            </a:prstGeom>
            <a:noFill/>
          </p:spPr>
          <p:txBody>
            <a:bodyPr wrap="none" rtlCol="0">
              <a:spAutoFit/>
            </a:bodyPr>
            <a:lstStyle/>
            <a:p>
              <a:r>
                <a:rPr lang="en-US" sz="2800" b="1" i="1" dirty="0"/>
                <a:t>Top of the stack</a:t>
              </a:r>
            </a:p>
          </p:txBody>
        </p:sp>
        <p:grpSp>
          <p:nvGrpSpPr>
            <p:cNvPr id="32" name="Group 31">
              <a:extLst>
                <a:ext uri="{FF2B5EF4-FFF2-40B4-BE49-F238E27FC236}">
                  <a16:creationId xmlns:a16="http://schemas.microsoft.com/office/drawing/2014/main" id="{788E4F98-77B7-80AE-B8B2-5B94867ADBBF}"/>
                </a:ext>
              </a:extLst>
            </p:cNvPr>
            <p:cNvGrpSpPr/>
            <p:nvPr/>
          </p:nvGrpSpPr>
          <p:grpSpPr>
            <a:xfrm>
              <a:off x="7561385" y="914400"/>
              <a:ext cx="4264301" cy="4396154"/>
              <a:chOff x="7561385" y="914400"/>
              <a:chExt cx="4264301" cy="4396154"/>
            </a:xfrm>
          </p:grpSpPr>
          <p:sp>
            <p:nvSpPr>
              <p:cNvPr id="33" name="TextBox 32">
                <a:extLst>
                  <a:ext uri="{FF2B5EF4-FFF2-40B4-BE49-F238E27FC236}">
                    <a16:creationId xmlns:a16="http://schemas.microsoft.com/office/drawing/2014/main" id="{02882ADB-D35F-8522-7AA2-DD6CC3F03951}"/>
                  </a:ext>
                </a:extLst>
              </p:cNvPr>
              <p:cNvSpPr txBox="1"/>
              <p:nvPr/>
            </p:nvSpPr>
            <p:spPr>
              <a:xfrm>
                <a:off x="10562199" y="977630"/>
                <a:ext cx="1263487" cy="523220"/>
              </a:xfrm>
              <a:prstGeom prst="rect">
                <a:avLst/>
              </a:prstGeom>
              <a:noFill/>
            </p:spPr>
            <p:txBody>
              <a:bodyPr wrap="none" rtlCol="0">
                <a:spAutoFit/>
              </a:bodyPr>
              <a:lstStyle/>
              <a:p>
                <a:r>
                  <a:rPr lang="en-US" sz="2800" b="1" i="1" dirty="0"/>
                  <a:t>0x1000</a:t>
                </a:r>
              </a:p>
            </p:txBody>
          </p:sp>
          <p:sp>
            <p:nvSpPr>
              <p:cNvPr id="34" name="TextBox 33">
                <a:extLst>
                  <a:ext uri="{FF2B5EF4-FFF2-40B4-BE49-F238E27FC236}">
                    <a16:creationId xmlns:a16="http://schemas.microsoft.com/office/drawing/2014/main" id="{D87FC398-6616-A633-03A0-DB4D5CE981B1}"/>
                  </a:ext>
                </a:extLst>
              </p:cNvPr>
              <p:cNvSpPr txBox="1"/>
              <p:nvPr/>
            </p:nvSpPr>
            <p:spPr>
              <a:xfrm>
                <a:off x="10562199" y="1603126"/>
                <a:ext cx="1027845" cy="523220"/>
              </a:xfrm>
              <a:prstGeom prst="rect">
                <a:avLst/>
              </a:prstGeom>
              <a:noFill/>
            </p:spPr>
            <p:txBody>
              <a:bodyPr wrap="none" rtlCol="0">
                <a:spAutoFit/>
              </a:bodyPr>
              <a:lstStyle/>
              <a:p>
                <a:r>
                  <a:rPr lang="en-US" sz="2800" b="1" i="1" dirty="0"/>
                  <a:t>0xFFF</a:t>
                </a:r>
              </a:p>
            </p:txBody>
          </p:sp>
          <p:sp>
            <p:nvSpPr>
              <p:cNvPr id="35" name="TextBox 34">
                <a:extLst>
                  <a:ext uri="{FF2B5EF4-FFF2-40B4-BE49-F238E27FC236}">
                    <a16:creationId xmlns:a16="http://schemas.microsoft.com/office/drawing/2014/main" id="{955BE10D-6FBD-9CA7-1A22-77B7C4B55FB7}"/>
                  </a:ext>
                </a:extLst>
              </p:cNvPr>
              <p:cNvSpPr txBox="1"/>
              <p:nvPr/>
            </p:nvSpPr>
            <p:spPr>
              <a:xfrm>
                <a:off x="10562199" y="2259618"/>
                <a:ext cx="1037463" cy="523220"/>
              </a:xfrm>
              <a:prstGeom prst="rect">
                <a:avLst/>
              </a:prstGeom>
              <a:noFill/>
            </p:spPr>
            <p:txBody>
              <a:bodyPr wrap="none" rtlCol="0">
                <a:spAutoFit/>
              </a:bodyPr>
              <a:lstStyle/>
              <a:p>
                <a:r>
                  <a:rPr lang="en-US" sz="2800" b="1" i="1" dirty="0"/>
                  <a:t>0xFFE</a:t>
                </a:r>
              </a:p>
            </p:txBody>
          </p:sp>
          <p:sp>
            <p:nvSpPr>
              <p:cNvPr id="36" name="TextBox 35">
                <a:extLst>
                  <a:ext uri="{FF2B5EF4-FFF2-40B4-BE49-F238E27FC236}">
                    <a16:creationId xmlns:a16="http://schemas.microsoft.com/office/drawing/2014/main" id="{BDEB36E0-9D70-3197-C31B-971910AEED24}"/>
                  </a:ext>
                </a:extLst>
              </p:cNvPr>
              <p:cNvSpPr txBox="1"/>
              <p:nvPr/>
            </p:nvSpPr>
            <p:spPr>
              <a:xfrm>
                <a:off x="10552581" y="2895278"/>
                <a:ext cx="1088760" cy="523220"/>
              </a:xfrm>
              <a:prstGeom prst="rect">
                <a:avLst/>
              </a:prstGeom>
              <a:noFill/>
            </p:spPr>
            <p:txBody>
              <a:bodyPr wrap="none" rtlCol="0">
                <a:spAutoFit/>
              </a:bodyPr>
              <a:lstStyle/>
              <a:p>
                <a:r>
                  <a:rPr lang="en-US" sz="2800" b="1" i="1" dirty="0"/>
                  <a:t>0xFFD</a:t>
                </a:r>
              </a:p>
            </p:txBody>
          </p:sp>
          <p:sp>
            <p:nvSpPr>
              <p:cNvPr id="37" name="TextBox 36">
                <a:extLst>
                  <a:ext uri="{FF2B5EF4-FFF2-40B4-BE49-F238E27FC236}">
                    <a16:creationId xmlns:a16="http://schemas.microsoft.com/office/drawing/2014/main" id="{07FE7540-5F8B-A488-74A6-DFDBAAEC1873}"/>
                  </a:ext>
                </a:extLst>
              </p:cNvPr>
              <p:cNvSpPr txBox="1"/>
              <p:nvPr/>
            </p:nvSpPr>
            <p:spPr>
              <a:xfrm>
                <a:off x="10510902" y="3551770"/>
                <a:ext cx="1046056" cy="523220"/>
              </a:xfrm>
              <a:prstGeom prst="rect">
                <a:avLst/>
              </a:prstGeom>
              <a:noFill/>
            </p:spPr>
            <p:txBody>
              <a:bodyPr wrap="none" rtlCol="0">
                <a:spAutoFit/>
              </a:bodyPr>
              <a:lstStyle/>
              <a:p>
                <a:r>
                  <a:rPr lang="en-US" sz="2800" b="1" i="1" dirty="0"/>
                  <a:t>0xFFC</a:t>
                </a:r>
              </a:p>
            </p:txBody>
          </p:sp>
          <p:sp>
            <p:nvSpPr>
              <p:cNvPr id="38" name="TextBox 37">
                <a:extLst>
                  <a:ext uri="{FF2B5EF4-FFF2-40B4-BE49-F238E27FC236}">
                    <a16:creationId xmlns:a16="http://schemas.microsoft.com/office/drawing/2014/main" id="{BE9271B8-2D9E-D8FD-52D3-F273267A79AA}"/>
                  </a:ext>
                </a:extLst>
              </p:cNvPr>
              <p:cNvSpPr txBox="1"/>
              <p:nvPr/>
            </p:nvSpPr>
            <p:spPr>
              <a:xfrm>
                <a:off x="10510902" y="4190677"/>
                <a:ext cx="1064715" cy="523220"/>
              </a:xfrm>
              <a:prstGeom prst="rect">
                <a:avLst/>
              </a:prstGeom>
              <a:noFill/>
            </p:spPr>
            <p:txBody>
              <a:bodyPr wrap="none" rtlCol="0">
                <a:spAutoFit/>
              </a:bodyPr>
              <a:lstStyle/>
              <a:p>
                <a:r>
                  <a:rPr lang="en-US" sz="2800" b="1" i="1" dirty="0"/>
                  <a:t>0xFFB</a:t>
                </a:r>
              </a:p>
            </p:txBody>
          </p:sp>
          <p:grpSp>
            <p:nvGrpSpPr>
              <p:cNvPr id="39" name="Group 38">
                <a:extLst>
                  <a:ext uri="{FF2B5EF4-FFF2-40B4-BE49-F238E27FC236}">
                    <a16:creationId xmlns:a16="http://schemas.microsoft.com/office/drawing/2014/main" id="{8800D762-936A-B7A4-F66E-00F7989169FC}"/>
                  </a:ext>
                </a:extLst>
              </p:cNvPr>
              <p:cNvGrpSpPr/>
              <p:nvPr/>
            </p:nvGrpSpPr>
            <p:grpSpPr>
              <a:xfrm>
                <a:off x="7561385" y="914400"/>
                <a:ext cx="2942492" cy="4396154"/>
                <a:chOff x="6822831" y="973015"/>
                <a:chExt cx="2942492" cy="4396154"/>
              </a:xfrm>
            </p:grpSpPr>
            <p:grpSp>
              <p:nvGrpSpPr>
                <p:cNvPr id="40" name="Group 39">
                  <a:extLst>
                    <a:ext uri="{FF2B5EF4-FFF2-40B4-BE49-F238E27FC236}">
                      <a16:creationId xmlns:a16="http://schemas.microsoft.com/office/drawing/2014/main" id="{DAA7EE7B-9698-0476-5EDD-179E59B8ACE7}"/>
                    </a:ext>
                  </a:extLst>
                </p:cNvPr>
                <p:cNvGrpSpPr/>
                <p:nvPr/>
              </p:nvGrpSpPr>
              <p:grpSpPr>
                <a:xfrm>
                  <a:off x="6822831" y="973015"/>
                  <a:ext cx="2942492" cy="4396154"/>
                  <a:chOff x="6822831" y="973015"/>
                  <a:chExt cx="2942492" cy="4396154"/>
                </a:xfrm>
              </p:grpSpPr>
              <p:cxnSp>
                <p:nvCxnSpPr>
                  <p:cNvPr id="46" name="Straight Connector 45">
                    <a:extLst>
                      <a:ext uri="{FF2B5EF4-FFF2-40B4-BE49-F238E27FC236}">
                        <a16:creationId xmlns:a16="http://schemas.microsoft.com/office/drawing/2014/main" id="{BB7B4E94-5D58-9A5E-B96D-47FFE4738699}"/>
                      </a:ext>
                    </a:extLst>
                  </p:cNvPr>
                  <p:cNvCxnSpPr/>
                  <p:nvPr/>
                </p:nvCxnSpPr>
                <p:spPr>
                  <a:xfrm>
                    <a:off x="6822831" y="973015"/>
                    <a:ext cx="0" cy="4396154"/>
                  </a:xfrm>
                  <a:prstGeom prst="line">
                    <a:avLst/>
                  </a:prstGeom>
                  <a:ln w="28575"/>
                </p:spPr>
                <p:style>
                  <a:lnRef idx="1">
                    <a:schemeClr val="accent4"/>
                  </a:lnRef>
                  <a:fillRef idx="0">
                    <a:schemeClr val="accent4"/>
                  </a:fillRef>
                  <a:effectRef idx="0">
                    <a:schemeClr val="accent4"/>
                  </a:effectRef>
                  <a:fontRef idx="minor">
                    <a:schemeClr val="tx1"/>
                  </a:fontRef>
                </p:style>
              </p:cxnSp>
              <p:cxnSp>
                <p:nvCxnSpPr>
                  <p:cNvPr id="47" name="Straight Connector 46">
                    <a:extLst>
                      <a:ext uri="{FF2B5EF4-FFF2-40B4-BE49-F238E27FC236}">
                        <a16:creationId xmlns:a16="http://schemas.microsoft.com/office/drawing/2014/main" id="{9CDEE4BE-0D8D-FFD8-DE47-778058A33F01}"/>
                      </a:ext>
                    </a:extLst>
                  </p:cNvPr>
                  <p:cNvCxnSpPr/>
                  <p:nvPr/>
                </p:nvCxnSpPr>
                <p:spPr>
                  <a:xfrm>
                    <a:off x="9765323" y="973015"/>
                    <a:ext cx="0" cy="4396154"/>
                  </a:xfrm>
                  <a:prstGeom prst="line">
                    <a:avLst/>
                  </a:prstGeom>
                  <a:ln w="28575"/>
                </p:spPr>
                <p:style>
                  <a:lnRef idx="1">
                    <a:schemeClr val="accent4"/>
                  </a:lnRef>
                  <a:fillRef idx="0">
                    <a:schemeClr val="accent4"/>
                  </a:fillRef>
                  <a:effectRef idx="0">
                    <a:schemeClr val="accent4"/>
                  </a:effectRef>
                  <a:fontRef idx="minor">
                    <a:schemeClr val="tx1"/>
                  </a:fontRef>
                </p:style>
              </p:cxnSp>
              <p:cxnSp>
                <p:nvCxnSpPr>
                  <p:cNvPr id="48" name="Straight Connector 47">
                    <a:extLst>
                      <a:ext uri="{FF2B5EF4-FFF2-40B4-BE49-F238E27FC236}">
                        <a16:creationId xmlns:a16="http://schemas.microsoft.com/office/drawing/2014/main" id="{8E0602EB-3FBE-D93C-91F2-5CFF958B7E3E}"/>
                      </a:ext>
                    </a:extLst>
                  </p:cNvPr>
                  <p:cNvCxnSpPr>
                    <a:cxnSpLocks/>
                  </p:cNvCxnSpPr>
                  <p:nvPr/>
                </p:nvCxnSpPr>
                <p:spPr>
                  <a:xfrm flipH="1">
                    <a:off x="6822831" y="973015"/>
                    <a:ext cx="2942492" cy="0"/>
                  </a:xfrm>
                  <a:prstGeom prst="line">
                    <a:avLst/>
                  </a:prstGeom>
                  <a:ln w="28575"/>
                </p:spPr>
                <p:style>
                  <a:lnRef idx="1">
                    <a:schemeClr val="accent4"/>
                  </a:lnRef>
                  <a:fillRef idx="0">
                    <a:schemeClr val="accent4"/>
                  </a:fillRef>
                  <a:effectRef idx="0">
                    <a:schemeClr val="accent4"/>
                  </a:effectRef>
                  <a:fontRef idx="minor">
                    <a:schemeClr val="tx1"/>
                  </a:fontRef>
                </p:style>
              </p:cxnSp>
            </p:grpSp>
            <p:cxnSp>
              <p:nvCxnSpPr>
                <p:cNvPr id="41" name="Straight Connector 40">
                  <a:extLst>
                    <a:ext uri="{FF2B5EF4-FFF2-40B4-BE49-F238E27FC236}">
                      <a16:creationId xmlns:a16="http://schemas.microsoft.com/office/drawing/2014/main" id="{F5FF6ACF-DA7D-933F-1E61-5F8335CD3956}"/>
                    </a:ext>
                  </a:extLst>
                </p:cNvPr>
                <p:cNvCxnSpPr>
                  <a:cxnSpLocks/>
                </p:cNvCxnSpPr>
                <p:nvPr/>
              </p:nvCxnSpPr>
              <p:spPr>
                <a:xfrm flipH="1">
                  <a:off x="6822831" y="1606829"/>
                  <a:ext cx="2942492" cy="0"/>
                </a:xfrm>
                <a:prstGeom prst="line">
                  <a:avLst/>
                </a:prstGeom>
                <a:ln w="28575"/>
              </p:spPr>
              <p:style>
                <a:lnRef idx="1">
                  <a:schemeClr val="accent4"/>
                </a:lnRef>
                <a:fillRef idx="0">
                  <a:schemeClr val="accent4"/>
                </a:fillRef>
                <a:effectRef idx="0">
                  <a:schemeClr val="accent4"/>
                </a:effectRef>
                <a:fontRef idx="minor">
                  <a:schemeClr val="tx1"/>
                </a:fontRef>
              </p:style>
            </p:cxnSp>
            <p:cxnSp>
              <p:nvCxnSpPr>
                <p:cNvPr id="42" name="Straight Connector 41">
                  <a:extLst>
                    <a:ext uri="{FF2B5EF4-FFF2-40B4-BE49-F238E27FC236}">
                      <a16:creationId xmlns:a16="http://schemas.microsoft.com/office/drawing/2014/main" id="{E1746C7D-2391-8EB7-D83B-C120D462F73C}"/>
                    </a:ext>
                  </a:extLst>
                </p:cNvPr>
                <p:cNvCxnSpPr>
                  <a:cxnSpLocks/>
                </p:cNvCxnSpPr>
                <p:nvPr/>
              </p:nvCxnSpPr>
              <p:spPr>
                <a:xfrm flipH="1">
                  <a:off x="6822831" y="2239875"/>
                  <a:ext cx="2942492" cy="0"/>
                </a:xfrm>
                <a:prstGeom prst="line">
                  <a:avLst/>
                </a:prstGeom>
                <a:ln w="28575"/>
              </p:spPr>
              <p:style>
                <a:lnRef idx="1">
                  <a:schemeClr val="accent4"/>
                </a:lnRef>
                <a:fillRef idx="0">
                  <a:schemeClr val="accent4"/>
                </a:fillRef>
                <a:effectRef idx="0">
                  <a:schemeClr val="accent4"/>
                </a:effectRef>
                <a:fontRef idx="minor">
                  <a:schemeClr val="tx1"/>
                </a:fontRef>
              </p:style>
            </p:cxnSp>
            <p:cxnSp>
              <p:nvCxnSpPr>
                <p:cNvPr id="43" name="Straight Connector 42">
                  <a:extLst>
                    <a:ext uri="{FF2B5EF4-FFF2-40B4-BE49-F238E27FC236}">
                      <a16:creationId xmlns:a16="http://schemas.microsoft.com/office/drawing/2014/main" id="{E218FE6E-B2E6-1070-22C9-DC09B2BAE89C}"/>
                    </a:ext>
                  </a:extLst>
                </p:cNvPr>
                <p:cNvCxnSpPr>
                  <a:cxnSpLocks/>
                </p:cNvCxnSpPr>
                <p:nvPr/>
              </p:nvCxnSpPr>
              <p:spPr>
                <a:xfrm flipH="1">
                  <a:off x="6822831" y="2908090"/>
                  <a:ext cx="2942492" cy="0"/>
                </a:xfrm>
                <a:prstGeom prst="line">
                  <a:avLst/>
                </a:prstGeom>
                <a:ln w="28575"/>
              </p:spPr>
              <p:style>
                <a:lnRef idx="1">
                  <a:schemeClr val="accent4"/>
                </a:lnRef>
                <a:fillRef idx="0">
                  <a:schemeClr val="accent4"/>
                </a:fillRef>
                <a:effectRef idx="0">
                  <a:schemeClr val="accent4"/>
                </a:effectRef>
                <a:fontRef idx="minor">
                  <a:schemeClr val="tx1"/>
                </a:fontRef>
              </p:style>
            </p:cxnSp>
            <p:cxnSp>
              <p:nvCxnSpPr>
                <p:cNvPr id="44" name="Straight Connector 43">
                  <a:extLst>
                    <a:ext uri="{FF2B5EF4-FFF2-40B4-BE49-F238E27FC236}">
                      <a16:creationId xmlns:a16="http://schemas.microsoft.com/office/drawing/2014/main" id="{586D5BA1-B016-2817-30FD-21B18EA03565}"/>
                    </a:ext>
                  </a:extLst>
                </p:cNvPr>
                <p:cNvCxnSpPr>
                  <a:cxnSpLocks/>
                </p:cNvCxnSpPr>
                <p:nvPr/>
              </p:nvCxnSpPr>
              <p:spPr>
                <a:xfrm flipH="1">
                  <a:off x="6822831" y="3611475"/>
                  <a:ext cx="2942492" cy="0"/>
                </a:xfrm>
                <a:prstGeom prst="line">
                  <a:avLst/>
                </a:prstGeom>
                <a:ln w="28575"/>
              </p:spPr>
              <p:style>
                <a:lnRef idx="1">
                  <a:schemeClr val="accent4"/>
                </a:lnRef>
                <a:fillRef idx="0">
                  <a:schemeClr val="accent4"/>
                </a:fillRef>
                <a:effectRef idx="0">
                  <a:schemeClr val="accent4"/>
                </a:effectRef>
                <a:fontRef idx="minor">
                  <a:schemeClr val="tx1"/>
                </a:fontRef>
              </p:style>
            </p:cxnSp>
            <p:cxnSp>
              <p:nvCxnSpPr>
                <p:cNvPr id="45" name="Straight Connector 44">
                  <a:extLst>
                    <a:ext uri="{FF2B5EF4-FFF2-40B4-BE49-F238E27FC236}">
                      <a16:creationId xmlns:a16="http://schemas.microsoft.com/office/drawing/2014/main" id="{05E2DE8A-9E31-CF97-FF59-5B1313E41CA6}"/>
                    </a:ext>
                  </a:extLst>
                </p:cNvPr>
                <p:cNvCxnSpPr>
                  <a:cxnSpLocks/>
                </p:cNvCxnSpPr>
                <p:nvPr/>
              </p:nvCxnSpPr>
              <p:spPr>
                <a:xfrm flipH="1">
                  <a:off x="6822831" y="4221075"/>
                  <a:ext cx="2942492" cy="0"/>
                </a:xfrm>
                <a:prstGeom prst="line">
                  <a:avLst/>
                </a:prstGeom>
                <a:ln w="28575"/>
              </p:spPr>
              <p:style>
                <a:lnRef idx="1">
                  <a:schemeClr val="accent4"/>
                </a:lnRef>
                <a:fillRef idx="0">
                  <a:schemeClr val="accent4"/>
                </a:fillRef>
                <a:effectRef idx="0">
                  <a:schemeClr val="accent4"/>
                </a:effectRef>
                <a:fontRef idx="minor">
                  <a:schemeClr val="tx1"/>
                </a:fontRef>
              </p:style>
            </p:cxnSp>
          </p:grpSp>
        </p:grpSp>
      </p:grpSp>
      <p:sp>
        <p:nvSpPr>
          <p:cNvPr id="49" name="Content Placeholder 1">
            <a:extLst>
              <a:ext uri="{FF2B5EF4-FFF2-40B4-BE49-F238E27FC236}">
                <a16:creationId xmlns:a16="http://schemas.microsoft.com/office/drawing/2014/main" id="{44455C66-AD75-A5D8-5381-120F9CB197DE}"/>
              </a:ext>
            </a:extLst>
          </p:cNvPr>
          <p:cNvSpPr>
            <a:spLocks noGrp="1"/>
          </p:cNvSpPr>
          <p:nvPr>
            <p:ph idx="13"/>
          </p:nvPr>
        </p:nvSpPr>
        <p:spPr>
          <a:xfrm>
            <a:off x="382074" y="785005"/>
            <a:ext cx="5633413" cy="696278"/>
          </a:xfrm>
        </p:spPr>
        <p:txBody>
          <a:bodyPr/>
          <a:lstStyle/>
          <a:p>
            <a:r>
              <a:rPr lang="en-US" dirty="0"/>
              <a:t>Stack </a:t>
            </a:r>
            <a:r>
              <a:rPr lang="en-US" i="1" dirty="0"/>
              <a:t>grows </a:t>
            </a:r>
            <a:r>
              <a:rPr lang="en-US" dirty="0"/>
              <a:t>downward</a:t>
            </a:r>
          </a:p>
        </p:txBody>
      </p:sp>
      <p:sp>
        <p:nvSpPr>
          <p:cNvPr id="51" name="Rectangle: Rounded Corners 50">
            <a:extLst>
              <a:ext uri="{FF2B5EF4-FFF2-40B4-BE49-F238E27FC236}">
                <a16:creationId xmlns:a16="http://schemas.microsoft.com/office/drawing/2014/main" id="{285A053D-CAB5-EFFA-26F6-A9CB3F67EF28}"/>
              </a:ext>
            </a:extLst>
          </p:cNvPr>
          <p:cNvSpPr/>
          <p:nvPr/>
        </p:nvSpPr>
        <p:spPr>
          <a:xfrm>
            <a:off x="7674763" y="1586540"/>
            <a:ext cx="2694663" cy="54589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authenticated</a:t>
            </a:r>
          </a:p>
        </p:txBody>
      </p:sp>
      <p:sp>
        <p:nvSpPr>
          <p:cNvPr id="52" name="Rectangle: Rounded Corners 51">
            <a:extLst>
              <a:ext uri="{FF2B5EF4-FFF2-40B4-BE49-F238E27FC236}">
                <a16:creationId xmlns:a16="http://schemas.microsoft.com/office/drawing/2014/main" id="{C58E5840-50FC-194B-9AC8-756927F6859A}"/>
              </a:ext>
            </a:extLst>
          </p:cNvPr>
          <p:cNvSpPr/>
          <p:nvPr/>
        </p:nvSpPr>
        <p:spPr>
          <a:xfrm>
            <a:off x="7685298" y="2220783"/>
            <a:ext cx="2694663" cy="54589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password[3]</a:t>
            </a:r>
          </a:p>
        </p:txBody>
      </p:sp>
      <p:sp>
        <p:nvSpPr>
          <p:cNvPr id="53" name="Rectangle: Rounded Corners 52">
            <a:extLst>
              <a:ext uri="{FF2B5EF4-FFF2-40B4-BE49-F238E27FC236}">
                <a16:creationId xmlns:a16="http://schemas.microsoft.com/office/drawing/2014/main" id="{A4A668B4-FC76-6E43-C0BF-185184925EA3}"/>
              </a:ext>
            </a:extLst>
          </p:cNvPr>
          <p:cNvSpPr/>
          <p:nvPr/>
        </p:nvSpPr>
        <p:spPr>
          <a:xfrm>
            <a:off x="7685298" y="2924168"/>
            <a:ext cx="2694663" cy="54589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password[2]</a:t>
            </a:r>
          </a:p>
        </p:txBody>
      </p:sp>
      <p:sp>
        <p:nvSpPr>
          <p:cNvPr id="54" name="Rectangle: Rounded Corners 53">
            <a:extLst>
              <a:ext uri="{FF2B5EF4-FFF2-40B4-BE49-F238E27FC236}">
                <a16:creationId xmlns:a16="http://schemas.microsoft.com/office/drawing/2014/main" id="{029387CF-A580-9053-8343-83D7D2B46378}"/>
              </a:ext>
            </a:extLst>
          </p:cNvPr>
          <p:cNvSpPr/>
          <p:nvPr/>
        </p:nvSpPr>
        <p:spPr>
          <a:xfrm>
            <a:off x="7685298" y="3578242"/>
            <a:ext cx="2694663" cy="54589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password[1]</a:t>
            </a:r>
          </a:p>
        </p:txBody>
      </p:sp>
      <p:sp>
        <p:nvSpPr>
          <p:cNvPr id="55" name="Rectangle: Rounded Corners 54">
            <a:extLst>
              <a:ext uri="{FF2B5EF4-FFF2-40B4-BE49-F238E27FC236}">
                <a16:creationId xmlns:a16="http://schemas.microsoft.com/office/drawing/2014/main" id="{BFC752DC-BDFF-FC48-3F94-59163604C6B4}"/>
              </a:ext>
            </a:extLst>
          </p:cNvPr>
          <p:cNvSpPr/>
          <p:nvPr/>
        </p:nvSpPr>
        <p:spPr>
          <a:xfrm>
            <a:off x="7685298" y="4168004"/>
            <a:ext cx="2694663" cy="54589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password[0]</a:t>
            </a:r>
          </a:p>
        </p:txBody>
      </p:sp>
      <p:cxnSp>
        <p:nvCxnSpPr>
          <p:cNvPr id="3" name="Straight Connector 2">
            <a:extLst>
              <a:ext uri="{FF2B5EF4-FFF2-40B4-BE49-F238E27FC236}">
                <a16:creationId xmlns:a16="http://schemas.microsoft.com/office/drawing/2014/main" id="{84432A04-0BD3-E44D-1411-C0204C2DBDB1}"/>
              </a:ext>
            </a:extLst>
          </p:cNvPr>
          <p:cNvCxnSpPr>
            <a:cxnSpLocks/>
          </p:cNvCxnSpPr>
          <p:nvPr/>
        </p:nvCxnSpPr>
        <p:spPr>
          <a:xfrm flipH="1">
            <a:off x="7554361" y="4713897"/>
            <a:ext cx="2942492" cy="0"/>
          </a:xfrm>
          <a:prstGeom prst="line">
            <a:avLst/>
          </a:prstGeom>
          <a:ln w="28575"/>
        </p:spPr>
        <p:style>
          <a:lnRef idx="1">
            <a:schemeClr val="accent4"/>
          </a:lnRef>
          <a:fillRef idx="0">
            <a:schemeClr val="accent4"/>
          </a:fillRef>
          <a:effectRef idx="0">
            <a:schemeClr val="accent4"/>
          </a:effectRef>
          <a:fontRef idx="minor">
            <a:schemeClr val="tx1"/>
          </a:fontRef>
        </p:style>
      </p:cxnSp>
      <p:cxnSp>
        <p:nvCxnSpPr>
          <p:cNvPr id="5" name="Straight Arrow Connector 4">
            <a:extLst>
              <a:ext uri="{FF2B5EF4-FFF2-40B4-BE49-F238E27FC236}">
                <a16:creationId xmlns:a16="http://schemas.microsoft.com/office/drawing/2014/main" id="{3CCF7B1F-0798-9108-3375-14FB267BF40D}"/>
              </a:ext>
            </a:extLst>
          </p:cNvPr>
          <p:cNvCxnSpPr>
            <a:cxnSpLocks/>
          </p:cNvCxnSpPr>
          <p:nvPr/>
        </p:nvCxnSpPr>
        <p:spPr>
          <a:xfrm flipH="1">
            <a:off x="3383182" y="4162460"/>
            <a:ext cx="907464" cy="0"/>
          </a:xfrm>
          <a:prstGeom prst="straightConnector1">
            <a:avLst/>
          </a:prstGeom>
          <a:ln w="412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Rounded Corners 14">
            <a:extLst>
              <a:ext uri="{FF2B5EF4-FFF2-40B4-BE49-F238E27FC236}">
                <a16:creationId xmlns:a16="http://schemas.microsoft.com/office/drawing/2014/main" id="{ADE38148-EE0E-1160-35BC-9CA275A488F5}"/>
              </a:ext>
            </a:extLst>
          </p:cNvPr>
          <p:cNvSpPr/>
          <p:nvPr/>
        </p:nvSpPr>
        <p:spPr>
          <a:xfrm>
            <a:off x="7674762" y="942554"/>
            <a:ext cx="2694663" cy="545893"/>
          </a:xfrm>
          <a:prstGeom prst="round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err="1">
                <a:solidFill>
                  <a:schemeClr val="tx1"/>
                </a:solidFill>
              </a:rPr>
              <a:t>return_addr</a:t>
            </a:r>
            <a:endParaRPr lang="en-US" sz="3200" dirty="0">
              <a:solidFill>
                <a:schemeClr val="tx1"/>
              </a:solidFill>
            </a:endParaRPr>
          </a:p>
        </p:txBody>
      </p:sp>
      <p:sp>
        <p:nvSpPr>
          <p:cNvPr id="6" name="TextBox 5">
            <a:extLst>
              <a:ext uri="{FF2B5EF4-FFF2-40B4-BE49-F238E27FC236}">
                <a16:creationId xmlns:a16="http://schemas.microsoft.com/office/drawing/2014/main" id="{FB93307E-5168-8370-EBA6-FCCCC54CBC99}"/>
              </a:ext>
            </a:extLst>
          </p:cNvPr>
          <p:cNvSpPr txBox="1"/>
          <p:nvPr/>
        </p:nvSpPr>
        <p:spPr>
          <a:xfrm>
            <a:off x="4414478" y="2929379"/>
            <a:ext cx="2684583" cy="3046988"/>
          </a:xfrm>
          <a:prstGeom prst="rect">
            <a:avLst/>
          </a:prstGeom>
          <a:noFill/>
        </p:spPr>
        <p:txBody>
          <a:bodyPr wrap="square" rtlCol="0">
            <a:spAutoFit/>
          </a:bodyPr>
          <a:lstStyle/>
          <a:p>
            <a:r>
              <a:rPr lang="en-US" sz="2400" b="1" i="1" dirty="0"/>
              <a:t>Overflow can overwrite the </a:t>
            </a:r>
            <a:r>
              <a:rPr lang="en-US" sz="2400" b="1" i="1" dirty="0" err="1"/>
              <a:t>return_addr</a:t>
            </a:r>
            <a:r>
              <a:rPr lang="en-US" sz="2400" b="1" i="1" dirty="0"/>
              <a:t> on the stack.</a:t>
            </a:r>
            <a:br>
              <a:rPr lang="en-US" sz="2400" b="1" i="1" dirty="0"/>
            </a:br>
            <a:br>
              <a:rPr lang="en-US" sz="2400" b="1" i="1" dirty="0"/>
            </a:br>
            <a:r>
              <a:rPr lang="en-US" sz="2400" b="1" i="1" dirty="0"/>
              <a:t>Jump to attack selected address on return!!!</a:t>
            </a:r>
          </a:p>
        </p:txBody>
      </p:sp>
    </p:spTree>
    <p:extLst>
      <p:ext uri="{BB962C8B-B14F-4D97-AF65-F5344CB8AC3E}">
        <p14:creationId xmlns:p14="http://schemas.microsoft.com/office/powerpoint/2010/main" val="3767042959"/>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5F6A20AC-317A-F34F-2B2D-FA7640DBE3DD}"/>
            </a:ext>
          </a:extLst>
        </p:cNvPr>
        <p:cNvGrpSpPr/>
        <p:nvPr/>
      </p:nvGrpSpPr>
      <p:grpSpPr>
        <a:xfrm>
          <a:off x="0" y="0"/>
          <a:ext cx="0" cy="0"/>
          <a:chOff x="0" y="0"/>
          <a:chExt cx="0" cy="0"/>
        </a:xfrm>
      </p:grpSpPr>
      <p:sp>
        <p:nvSpPr>
          <p:cNvPr id="5" name="Content Placeholder 4">
            <a:extLst>
              <a:ext uri="{FF2B5EF4-FFF2-40B4-BE49-F238E27FC236}">
                <a16:creationId xmlns:a16="http://schemas.microsoft.com/office/drawing/2014/main" id="{D4D88018-85B4-A3F6-0360-E45A50559CE7}"/>
              </a:ext>
            </a:extLst>
          </p:cNvPr>
          <p:cNvSpPr>
            <a:spLocks noGrp="1"/>
          </p:cNvSpPr>
          <p:nvPr>
            <p:ph idx="1"/>
          </p:nvPr>
        </p:nvSpPr>
        <p:spPr/>
        <p:txBody>
          <a:bodyPr>
            <a:normAutofit/>
          </a:bodyPr>
          <a:lstStyle/>
          <a:p>
            <a:r>
              <a:rPr lang="en-US" dirty="0"/>
              <a:t>int main(void) {</a:t>
            </a:r>
          </a:p>
          <a:p>
            <a:r>
              <a:rPr lang="en-US" dirty="0"/>
              <a:t>	char* </a:t>
            </a:r>
            <a:r>
              <a:rPr lang="en-US" dirty="0" err="1"/>
              <a:t>mystring</a:t>
            </a:r>
            <a:r>
              <a:rPr lang="en-US" dirty="0"/>
              <a:t> = malloc(1024);</a:t>
            </a:r>
          </a:p>
          <a:p>
            <a:r>
              <a:rPr lang="en-US" dirty="0"/>
              <a:t>	// some stuff</a:t>
            </a:r>
          </a:p>
          <a:p>
            <a:r>
              <a:rPr lang="en-US" dirty="0"/>
              <a:t>	free(</a:t>
            </a:r>
            <a:r>
              <a:rPr lang="en-US" dirty="0" err="1"/>
              <a:t>mystring</a:t>
            </a:r>
            <a:r>
              <a:rPr lang="en-US" dirty="0"/>
              <a:t>);</a:t>
            </a:r>
          </a:p>
          <a:p>
            <a:r>
              <a:rPr lang="en-US" dirty="0"/>
              <a:t>	// </a:t>
            </a:r>
            <a:r>
              <a:rPr lang="en-US" dirty="0" err="1"/>
              <a:t>mystring</a:t>
            </a:r>
            <a:r>
              <a:rPr lang="en-US" dirty="0"/>
              <a:t> not zeroed</a:t>
            </a:r>
          </a:p>
          <a:p>
            <a:r>
              <a:rPr lang="en-US" dirty="0"/>
              <a:t>	*</a:t>
            </a:r>
            <a:r>
              <a:rPr lang="en-US" dirty="0" err="1"/>
              <a:t>mystring</a:t>
            </a:r>
            <a:r>
              <a:rPr lang="en-US" dirty="0"/>
              <a:t> = ‘a’; // write to a dangling pointer</a:t>
            </a:r>
          </a:p>
          <a:p>
            <a:r>
              <a:rPr lang="en-US" dirty="0"/>
              <a:t>	return 0;</a:t>
            </a:r>
          </a:p>
          <a:p>
            <a:r>
              <a:rPr lang="en-US" dirty="0"/>
              <a:t>}</a:t>
            </a:r>
          </a:p>
        </p:txBody>
      </p:sp>
      <p:sp>
        <p:nvSpPr>
          <p:cNvPr id="4" name="Title 3">
            <a:extLst>
              <a:ext uri="{FF2B5EF4-FFF2-40B4-BE49-F238E27FC236}">
                <a16:creationId xmlns:a16="http://schemas.microsoft.com/office/drawing/2014/main" id="{4A02737C-90C5-1D62-1B59-CBBED48C4A02}"/>
              </a:ext>
            </a:extLst>
          </p:cNvPr>
          <p:cNvSpPr>
            <a:spLocks noGrp="1"/>
          </p:cNvSpPr>
          <p:nvPr>
            <p:ph type="title"/>
          </p:nvPr>
        </p:nvSpPr>
        <p:spPr/>
        <p:txBody>
          <a:bodyPr/>
          <a:lstStyle/>
          <a:p>
            <a:r>
              <a:rPr lang="en-US" dirty="0"/>
              <a:t>Temporal memory safety</a:t>
            </a:r>
          </a:p>
        </p:txBody>
      </p:sp>
      <p:sp>
        <p:nvSpPr>
          <p:cNvPr id="2" name="Content Placeholder 1">
            <a:extLst>
              <a:ext uri="{FF2B5EF4-FFF2-40B4-BE49-F238E27FC236}">
                <a16:creationId xmlns:a16="http://schemas.microsoft.com/office/drawing/2014/main" id="{EF3DB04A-026B-3158-EC8E-DAACF2979332}"/>
              </a:ext>
            </a:extLst>
          </p:cNvPr>
          <p:cNvSpPr>
            <a:spLocks noGrp="1"/>
          </p:cNvSpPr>
          <p:nvPr>
            <p:ph idx="13"/>
          </p:nvPr>
        </p:nvSpPr>
        <p:spPr/>
        <p:txBody>
          <a:bodyPr/>
          <a:lstStyle/>
          <a:p>
            <a:r>
              <a:rPr lang="en-US" dirty="0"/>
              <a:t>Ensures that memory is only accessed while it is valid</a:t>
            </a:r>
          </a:p>
          <a:p>
            <a:r>
              <a:rPr lang="en-US" dirty="0"/>
              <a:t>E.g., a pointer can not point to an object that is freed</a:t>
            </a:r>
          </a:p>
          <a:p>
            <a:r>
              <a:rPr lang="en-US" dirty="0"/>
              <a:t>No “dangling pointers”</a:t>
            </a:r>
          </a:p>
          <a:p>
            <a:pPr marL="0" indent="0">
              <a:buNone/>
            </a:pPr>
            <a:endParaRPr lang="en-US" dirty="0"/>
          </a:p>
        </p:txBody>
      </p:sp>
    </p:spTree>
    <p:extLst>
      <p:ext uri="{BB962C8B-B14F-4D97-AF65-F5344CB8AC3E}">
        <p14:creationId xmlns:p14="http://schemas.microsoft.com/office/powerpoint/2010/main" val="34687702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800D18-88D9-C47B-E301-620F9F8BE9E3}"/>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338AF213-4086-FA0F-929F-383698BD0AE2}"/>
              </a:ext>
            </a:extLst>
          </p:cNvPr>
          <p:cNvSpPr>
            <a:spLocks noGrp="1"/>
          </p:cNvSpPr>
          <p:nvPr>
            <p:ph type="title"/>
          </p:nvPr>
        </p:nvSpPr>
        <p:spPr/>
        <p:txBody>
          <a:bodyPr/>
          <a:lstStyle/>
          <a:p>
            <a:r>
              <a:rPr lang="en-US" dirty="0"/>
              <a:t>Buffer overflow</a:t>
            </a:r>
          </a:p>
        </p:txBody>
      </p:sp>
      <p:sp>
        <p:nvSpPr>
          <p:cNvPr id="7" name="Content Placeholder 6">
            <a:extLst>
              <a:ext uri="{FF2B5EF4-FFF2-40B4-BE49-F238E27FC236}">
                <a16:creationId xmlns:a16="http://schemas.microsoft.com/office/drawing/2014/main" id="{45F7E97F-EF54-B57F-1DF6-6CA7BEBA5757}"/>
              </a:ext>
            </a:extLst>
          </p:cNvPr>
          <p:cNvSpPr>
            <a:spLocks noGrp="1"/>
          </p:cNvSpPr>
          <p:nvPr>
            <p:ph idx="14"/>
          </p:nvPr>
        </p:nvSpPr>
        <p:spPr/>
        <p:txBody>
          <a:bodyPr>
            <a:normAutofit lnSpcReduction="10000"/>
          </a:bodyPr>
          <a:lstStyle/>
          <a:p>
            <a:br>
              <a:rPr lang="en-US" dirty="0"/>
            </a:br>
            <a:br>
              <a:rPr lang="en-US" dirty="0"/>
            </a:br>
            <a:br>
              <a:rPr lang="en-US" dirty="0"/>
            </a:br>
            <a:r>
              <a:rPr lang="en-US" dirty="0"/>
              <a:t>#include &lt;</a:t>
            </a:r>
            <a:r>
              <a:rPr lang="en-US" dirty="0" err="1"/>
              <a:t>stdlib.h</a:t>
            </a:r>
            <a:r>
              <a:rPr lang="en-US" dirty="0"/>
              <a:t>&gt;</a:t>
            </a:r>
          </a:p>
          <a:p>
            <a:r>
              <a:rPr lang="en-US" dirty="0"/>
              <a:t>#include &lt;</a:t>
            </a:r>
            <a:r>
              <a:rPr lang="en-US" dirty="0" err="1"/>
              <a:t>stdio.h</a:t>
            </a:r>
            <a:r>
              <a:rPr lang="en-US" dirty="0"/>
              <a:t>&gt;</a:t>
            </a:r>
          </a:p>
          <a:p>
            <a:br>
              <a:rPr lang="en-US" dirty="0"/>
            </a:br>
            <a:r>
              <a:rPr lang="en-US" dirty="0"/>
              <a:t>int main(void) {</a:t>
            </a:r>
            <a:br>
              <a:rPr lang="en-US" dirty="0"/>
            </a:br>
            <a:r>
              <a:rPr lang="en-US" dirty="0"/>
              <a:t>	uint8_t authenticated = 0;</a:t>
            </a:r>
          </a:p>
          <a:p>
            <a:r>
              <a:rPr lang="en-US" dirty="0"/>
              <a:t>	uint8_t array[4];</a:t>
            </a:r>
          </a:p>
          <a:p>
            <a:endParaRPr lang="en-US" dirty="0"/>
          </a:p>
          <a:p>
            <a:r>
              <a:rPr lang="en-US" dirty="0"/>
              <a:t>	uint8_t * p = array;</a:t>
            </a:r>
          </a:p>
          <a:p>
            <a:r>
              <a:rPr lang="en-US" dirty="0"/>
              <a:t>	uint8_t num;</a:t>
            </a:r>
          </a:p>
          <a:p>
            <a:r>
              <a:rPr lang="en-US" dirty="0"/>
              <a:t> 	for (int </a:t>
            </a:r>
            <a:r>
              <a:rPr lang="en-US" dirty="0" err="1"/>
              <a:t>i</a:t>
            </a:r>
            <a:r>
              <a:rPr lang="en-US" dirty="0"/>
              <a:t> = 0; </a:t>
            </a:r>
            <a:r>
              <a:rPr lang="en-US" dirty="0" err="1"/>
              <a:t>i</a:t>
            </a:r>
            <a:r>
              <a:rPr lang="en-US" dirty="0"/>
              <a:t> &lt;= 4; </a:t>
            </a:r>
            <a:r>
              <a:rPr lang="en-US" dirty="0" err="1"/>
              <a:t>i</a:t>
            </a:r>
            <a:r>
              <a:rPr lang="en-US" dirty="0"/>
              <a:t>++) {</a:t>
            </a:r>
          </a:p>
          <a:p>
            <a:r>
              <a:rPr lang="en-US" dirty="0"/>
              <a:t>		</a:t>
            </a:r>
            <a:r>
              <a:rPr lang="en-US" dirty="0" err="1"/>
              <a:t>printf</a:t>
            </a:r>
            <a:r>
              <a:rPr lang="en-US" dirty="0"/>
              <a:t>(“Enter a number:”);</a:t>
            </a:r>
          </a:p>
          <a:p>
            <a:r>
              <a:rPr lang="en-US" dirty="0"/>
              <a:t>		</a:t>
            </a:r>
            <a:r>
              <a:rPr lang="en-US" dirty="0" err="1"/>
              <a:t>scanf</a:t>
            </a:r>
            <a:r>
              <a:rPr lang="en-US" dirty="0"/>
              <a:t>(“%d”, &amp;num);</a:t>
            </a:r>
          </a:p>
          <a:p>
            <a:r>
              <a:rPr lang="en-US" dirty="0"/>
              <a:t>		array[</a:t>
            </a:r>
            <a:r>
              <a:rPr lang="en-US" dirty="0" err="1"/>
              <a:t>i</a:t>
            </a:r>
            <a:r>
              <a:rPr lang="en-US" dirty="0"/>
              <a:t>] = num;		</a:t>
            </a:r>
          </a:p>
          <a:p>
            <a:r>
              <a:rPr lang="en-US" dirty="0"/>
              <a:t>	}</a:t>
            </a:r>
          </a:p>
          <a:p>
            <a:r>
              <a:rPr lang="en-US" dirty="0"/>
              <a:t>	return 0;</a:t>
            </a:r>
          </a:p>
          <a:p>
            <a:r>
              <a:rPr lang="en-US" dirty="0"/>
              <a:t>}</a:t>
            </a:r>
            <a:br>
              <a:rPr lang="en-US" dirty="0"/>
            </a:br>
            <a:r>
              <a:rPr lang="en-US" dirty="0"/>
              <a:t>&gt; Enter a number:</a:t>
            </a:r>
          </a:p>
          <a:p>
            <a:r>
              <a:rPr lang="en-US" dirty="0"/>
              <a:t>1 # 5 times</a:t>
            </a:r>
          </a:p>
        </p:txBody>
      </p:sp>
      <p:grpSp>
        <p:nvGrpSpPr>
          <p:cNvPr id="32" name="Group 31">
            <a:extLst>
              <a:ext uri="{FF2B5EF4-FFF2-40B4-BE49-F238E27FC236}">
                <a16:creationId xmlns:a16="http://schemas.microsoft.com/office/drawing/2014/main" id="{4DC85581-791E-B7DC-D64A-EDB68B93AECD}"/>
              </a:ext>
            </a:extLst>
          </p:cNvPr>
          <p:cNvGrpSpPr/>
          <p:nvPr/>
        </p:nvGrpSpPr>
        <p:grpSpPr>
          <a:xfrm>
            <a:off x="7561385" y="914400"/>
            <a:ext cx="4264301" cy="4396154"/>
            <a:chOff x="7561385" y="914400"/>
            <a:chExt cx="4264301" cy="4396154"/>
          </a:xfrm>
        </p:grpSpPr>
        <p:sp>
          <p:nvSpPr>
            <p:cNvPr id="33" name="TextBox 32">
              <a:extLst>
                <a:ext uri="{FF2B5EF4-FFF2-40B4-BE49-F238E27FC236}">
                  <a16:creationId xmlns:a16="http://schemas.microsoft.com/office/drawing/2014/main" id="{5E5C2F00-BE93-63F4-BB08-60CC41FFE4AB}"/>
                </a:ext>
              </a:extLst>
            </p:cNvPr>
            <p:cNvSpPr txBox="1"/>
            <p:nvPr/>
          </p:nvSpPr>
          <p:spPr>
            <a:xfrm>
              <a:off x="10562199" y="977630"/>
              <a:ext cx="1263487" cy="523220"/>
            </a:xfrm>
            <a:prstGeom prst="rect">
              <a:avLst/>
            </a:prstGeom>
            <a:noFill/>
          </p:spPr>
          <p:txBody>
            <a:bodyPr wrap="none" rtlCol="0">
              <a:spAutoFit/>
            </a:bodyPr>
            <a:lstStyle/>
            <a:p>
              <a:r>
                <a:rPr lang="en-US" sz="2800" b="1" i="1" dirty="0"/>
                <a:t>0x1000</a:t>
              </a:r>
            </a:p>
          </p:txBody>
        </p:sp>
        <p:sp>
          <p:nvSpPr>
            <p:cNvPr id="34" name="TextBox 33">
              <a:extLst>
                <a:ext uri="{FF2B5EF4-FFF2-40B4-BE49-F238E27FC236}">
                  <a16:creationId xmlns:a16="http://schemas.microsoft.com/office/drawing/2014/main" id="{980BE036-635B-D73A-0169-04946F7735B3}"/>
                </a:ext>
              </a:extLst>
            </p:cNvPr>
            <p:cNvSpPr txBox="1"/>
            <p:nvPr/>
          </p:nvSpPr>
          <p:spPr>
            <a:xfrm>
              <a:off x="10562199" y="1603126"/>
              <a:ext cx="1027845" cy="523220"/>
            </a:xfrm>
            <a:prstGeom prst="rect">
              <a:avLst/>
            </a:prstGeom>
            <a:noFill/>
          </p:spPr>
          <p:txBody>
            <a:bodyPr wrap="none" rtlCol="0">
              <a:spAutoFit/>
            </a:bodyPr>
            <a:lstStyle/>
            <a:p>
              <a:r>
                <a:rPr lang="en-US" sz="2800" b="1" i="1" dirty="0"/>
                <a:t>0xFFF</a:t>
              </a:r>
            </a:p>
          </p:txBody>
        </p:sp>
        <p:sp>
          <p:nvSpPr>
            <p:cNvPr id="35" name="TextBox 34">
              <a:extLst>
                <a:ext uri="{FF2B5EF4-FFF2-40B4-BE49-F238E27FC236}">
                  <a16:creationId xmlns:a16="http://schemas.microsoft.com/office/drawing/2014/main" id="{C6EA1014-1550-71B4-CD19-1AA7B6E8EB8C}"/>
                </a:ext>
              </a:extLst>
            </p:cNvPr>
            <p:cNvSpPr txBox="1"/>
            <p:nvPr/>
          </p:nvSpPr>
          <p:spPr>
            <a:xfrm>
              <a:off x="10562199" y="2259618"/>
              <a:ext cx="1037463" cy="523220"/>
            </a:xfrm>
            <a:prstGeom prst="rect">
              <a:avLst/>
            </a:prstGeom>
            <a:noFill/>
          </p:spPr>
          <p:txBody>
            <a:bodyPr wrap="none" rtlCol="0">
              <a:spAutoFit/>
            </a:bodyPr>
            <a:lstStyle/>
            <a:p>
              <a:r>
                <a:rPr lang="en-US" sz="2800" b="1" i="1" dirty="0"/>
                <a:t>0xFFE</a:t>
              </a:r>
            </a:p>
          </p:txBody>
        </p:sp>
        <p:sp>
          <p:nvSpPr>
            <p:cNvPr id="36" name="TextBox 35">
              <a:extLst>
                <a:ext uri="{FF2B5EF4-FFF2-40B4-BE49-F238E27FC236}">
                  <a16:creationId xmlns:a16="http://schemas.microsoft.com/office/drawing/2014/main" id="{C19466E4-FF0E-ED99-E2BD-CEECAAF1074F}"/>
                </a:ext>
              </a:extLst>
            </p:cNvPr>
            <p:cNvSpPr txBox="1"/>
            <p:nvPr/>
          </p:nvSpPr>
          <p:spPr>
            <a:xfrm>
              <a:off x="10552581" y="2895278"/>
              <a:ext cx="1088760" cy="523220"/>
            </a:xfrm>
            <a:prstGeom prst="rect">
              <a:avLst/>
            </a:prstGeom>
            <a:noFill/>
          </p:spPr>
          <p:txBody>
            <a:bodyPr wrap="none" rtlCol="0">
              <a:spAutoFit/>
            </a:bodyPr>
            <a:lstStyle/>
            <a:p>
              <a:r>
                <a:rPr lang="en-US" sz="2800" b="1" i="1" dirty="0"/>
                <a:t>0xFFD</a:t>
              </a:r>
            </a:p>
          </p:txBody>
        </p:sp>
        <p:sp>
          <p:nvSpPr>
            <p:cNvPr id="37" name="TextBox 36">
              <a:extLst>
                <a:ext uri="{FF2B5EF4-FFF2-40B4-BE49-F238E27FC236}">
                  <a16:creationId xmlns:a16="http://schemas.microsoft.com/office/drawing/2014/main" id="{4907B5E0-1D04-CE6A-9C57-A97549396305}"/>
                </a:ext>
              </a:extLst>
            </p:cNvPr>
            <p:cNvSpPr txBox="1"/>
            <p:nvPr/>
          </p:nvSpPr>
          <p:spPr>
            <a:xfrm>
              <a:off x="10510902" y="3551770"/>
              <a:ext cx="1046056" cy="523220"/>
            </a:xfrm>
            <a:prstGeom prst="rect">
              <a:avLst/>
            </a:prstGeom>
            <a:noFill/>
          </p:spPr>
          <p:txBody>
            <a:bodyPr wrap="none" rtlCol="0">
              <a:spAutoFit/>
            </a:bodyPr>
            <a:lstStyle/>
            <a:p>
              <a:r>
                <a:rPr lang="en-US" sz="2800" b="1" i="1" dirty="0"/>
                <a:t>0xFFC</a:t>
              </a:r>
            </a:p>
          </p:txBody>
        </p:sp>
        <p:sp>
          <p:nvSpPr>
            <p:cNvPr id="38" name="TextBox 37">
              <a:extLst>
                <a:ext uri="{FF2B5EF4-FFF2-40B4-BE49-F238E27FC236}">
                  <a16:creationId xmlns:a16="http://schemas.microsoft.com/office/drawing/2014/main" id="{6AF860F4-5165-76AF-059D-AE676C02B071}"/>
                </a:ext>
              </a:extLst>
            </p:cNvPr>
            <p:cNvSpPr txBox="1"/>
            <p:nvPr/>
          </p:nvSpPr>
          <p:spPr>
            <a:xfrm>
              <a:off x="10510902" y="4190677"/>
              <a:ext cx="1064715" cy="523220"/>
            </a:xfrm>
            <a:prstGeom prst="rect">
              <a:avLst/>
            </a:prstGeom>
            <a:noFill/>
          </p:spPr>
          <p:txBody>
            <a:bodyPr wrap="none" rtlCol="0">
              <a:spAutoFit/>
            </a:bodyPr>
            <a:lstStyle/>
            <a:p>
              <a:r>
                <a:rPr lang="en-US" sz="2800" b="1" i="1" dirty="0"/>
                <a:t>0xFFB</a:t>
              </a:r>
            </a:p>
          </p:txBody>
        </p:sp>
        <p:grpSp>
          <p:nvGrpSpPr>
            <p:cNvPr id="39" name="Group 38">
              <a:extLst>
                <a:ext uri="{FF2B5EF4-FFF2-40B4-BE49-F238E27FC236}">
                  <a16:creationId xmlns:a16="http://schemas.microsoft.com/office/drawing/2014/main" id="{632C4D33-61AB-D6EC-0B1C-B5F957F72D64}"/>
                </a:ext>
              </a:extLst>
            </p:cNvPr>
            <p:cNvGrpSpPr/>
            <p:nvPr/>
          </p:nvGrpSpPr>
          <p:grpSpPr>
            <a:xfrm>
              <a:off x="7561385" y="914400"/>
              <a:ext cx="2942492" cy="4396154"/>
              <a:chOff x="6822831" y="973015"/>
              <a:chExt cx="2942492" cy="4396154"/>
            </a:xfrm>
          </p:grpSpPr>
          <p:grpSp>
            <p:nvGrpSpPr>
              <p:cNvPr id="40" name="Group 39">
                <a:extLst>
                  <a:ext uri="{FF2B5EF4-FFF2-40B4-BE49-F238E27FC236}">
                    <a16:creationId xmlns:a16="http://schemas.microsoft.com/office/drawing/2014/main" id="{7BC3621D-202F-24DD-0C0E-58E7FAAA44B5}"/>
                  </a:ext>
                </a:extLst>
              </p:cNvPr>
              <p:cNvGrpSpPr/>
              <p:nvPr/>
            </p:nvGrpSpPr>
            <p:grpSpPr>
              <a:xfrm>
                <a:off x="6822831" y="973015"/>
                <a:ext cx="2942492" cy="4396154"/>
                <a:chOff x="6822831" y="973015"/>
                <a:chExt cx="2942492" cy="4396154"/>
              </a:xfrm>
            </p:grpSpPr>
            <p:cxnSp>
              <p:nvCxnSpPr>
                <p:cNvPr id="46" name="Straight Connector 45">
                  <a:extLst>
                    <a:ext uri="{FF2B5EF4-FFF2-40B4-BE49-F238E27FC236}">
                      <a16:creationId xmlns:a16="http://schemas.microsoft.com/office/drawing/2014/main" id="{03FE7BAE-D691-DD69-E2C5-2A32482B499B}"/>
                    </a:ext>
                  </a:extLst>
                </p:cNvPr>
                <p:cNvCxnSpPr/>
                <p:nvPr/>
              </p:nvCxnSpPr>
              <p:spPr>
                <a:xfrm>
                  <a:off x="6822831" y="973015"/>
                  <a:ext cx="0" cy="4396154"/>
                </a:xfrm>
                <a:prstGeom prst="line">
                  <a:avLst/>
                </a:prstGeom>
                <a:ln w="28575"/>
              </p:spPr>
              <p:style>
                <a:lnRef idx="1">
                  <a:schemeClr val="accent4"/>
                </a:lnRef>
                <a:fillRef idx="0">
                  <a:schemeClr val="accent4"/>
                </a:fillRef>
                <a:effectRef idx="0">
                  <a:schemeClr val="accent4"/>
                </a:effectRef>
                <a:fontRef idx="minor">
                  <a:schemeClr val="tx1"/>
                </a:fontRef>
              </p:style>
            </p:cxnSp>
            <p:cxnSp>
              <p:nvCxnSpPr>
                <p:cNvPr id="47" name="Straight Connector 46">
                  <a:extLst>
                    <a:ext uri="{FF2B5EF4-FFF2-40B4-BE49-F238E27FC236}">
                      <a16:creationId xmlns:a16="http://schemas.microsoft.com/office/drawing/2014/main" id="{239E5FD1-F3C5-DF8C-8162-9CE229461213}"/>
                    </a:ext>
                  </a:extLst>
                </p:cNvPr>
                <p:cNvCxnSpPr/>
                <p:nvPr/>
              </p:nvCxnSpPr>
              <p:spPr>
                <a:xfrm>
                  <a:off x="9765323" y="973015"/>
                  <a:ext cx="0" cy="4396154"/>
                </a:xfrm>
                <a:prstGeom prst="line">
                  <a:avLst/>
                </a:prstGeom>
                <a:ln w="28575"/>
              </p:spPr>
              <p:style>
                <a:lnRef idx="1">
                  <a:schemeClr val="accent4"/>
                </a:lnRef>
                <a:fillRef idx="0">
                  <a:schemeClr val="accent4"/>
                </a:fillRef>
                <a:effectRef idx="0">
                  <a:schemeClr val="accent4"/>
                </a:effectRef>
                <a:fontRef idx="minor">
                  <a:schemeClr val="tx1"/>
                </a:fontRef>
              </p:style>
            </p:cxnSp>
            <p:cxnSp>
              <p:nvCxnSpPr>
                <p:cNvPr id="48" name="Straight Connector 47">
                  <a:extLst>
                    <a:ext uri="{FF2B5EF4-FFF2-40B4-BE49-F238E27FC236}">
                      <a16:creationId xmlns:a16="http://schemas.microsoft.com/office/drawing/2014/main" id="{AA0314A1-2B76-FB75-F82A-C773493A3993}"/>
                    </a:ext>
                  </a:extLst>
                </p:cNvPr>
                <p:cNvCxnSpPr>
                  <a:cxnSpLocks/>
                </p:cNvCxnSpPr>
                <p:nvPr/>
              </p:nvCxnSpPr>
              <p:spPr>
                <a:xfrm flipH="1">
                  <a:off x="6822831" y="973015"/>
                  <a:ext cx="2942492" cy="0"/>
                </a:xfrm>
                <a:prstGeom prst="line">
                  <a:avLst/>
                </a:prstGeom>
                <a:ln w="28575"/>
              </p:spPr>
              <p:style>
                <a:lnRef idx="1">
                  <a:schemeClr val="accent4"/>
                </a:lnRef>
                <a:fillRef idx="0">
                  <a:schemeClr val="accent4"/>
                </a:fillRef>
                <a:effectRef idx="0">
                  <a:schemeClr val="accent4"/>
                </a:effectRef>
                <a:fontRef idx="minor">
                  <a:schemeClr val="tx1"/>
                </a:fontRef>
              </p:style>
            </p:cxnSp>
          </p:grpSp>
          <p:cxnSp>
            <p:nvCxnSpPr>
              <p:cNvPr id="41" name="Straight Connector 40">
                <a:extLst>
                  <a:ext uri="{FF2B5EF4-FFF2-40B4-BE49-F238E27FC236}">
                    <a16:creationId xmlns:a16="http://schemas.microsoft.com/office/drawing/2014/main" id="{EC92E900-D30A-B2CF-76E8-444310A12DCB}"/>
                  </a:ext>
                </a:extLst>
              </p:cNvPr>
              <p:cNvCxnSpPr>
                <a:cxnSpLocks/>
              </p:cNvCxnSpPr>
              <p:nvPr/>
            </p:nvCxnSpPr>
            <p:spPr>
              <a:xfrm flipH="1">
                <a:off x="6822831" y="1606829"/>
                <a:ext cx="2942492" cy="0"/>
              </a:xfrm>
              <a:prstGeom prst="line">
                <a:avLst/>
              </a:prstGeom>
              <a:ln w="28575"/>
            </p:spPr>
            <p:style>
              <a:lnRef idx="1">
                <a:schemeClr val="accent4"/>
              </a:lnRef>
              <a:fillRef idx="0">
                <a:schemeClr val="accent4"/>
              </a:fillRef>
              <a:effectRef idx="0">
                <a:schemeClr val="accent4"/>
              </a:effectRef>
              <a:fontRef idx="minor">
                <a:schemeClr val="tx1"/>
              </a:fontRef>
            </p:style>
          </p:cxnSp>
          <p:cxnSp>
            <p:nvCxnSpPr>
              <p:cNvPr id="42" name="Straight Connector 41">
                <a:extLst>
                  <a:ext uri="{FF2B5EF4-FFF2-40B4-BE49-F238E27FC236}">
                    <a16:creationId xmlns:a16="http://schemas.microsoft.com/office/drawing/2014/main" id="{785FAC96-A0C1-8E6A-9237-8B4A492AE35E}"/>
                  </a:ext>
                </a:extLst>
              </p:cNvPr>
              <p:cNvCxnSpPr>
                <a:cxnSpLocks/>
              </p:cNvCxnSpPr>
              <p:nvPr/>
            </p:nvCxnSpPr>
            <p:spPr>
              <a:xfrm flipH="1">
                <a:off x="6822831" y="2239875"/>
                <a:ext cx="2942492" cy="0"/>
              </a:xfrm>
              <a:prstGeom prst="line">
                <a:avLst/>
              </a:prstGeom>
              <a:ln w="28575"/>
            </p:spPr>
            <p:style>
              <a:lnRef idx="1">
                <a:schemeClr val="accent4"/>
              </a:lnRef>
              <a:fillRef idx="0">
                <a:schemeClr val="accent4"/>
              </a:fillRef>
              <a:effectRef idx="0">
                <a:schemeClr val="accent4"/>
              </a:effectRef>
              <a:fontRef idx="minor">
                <a:schemeClr val="tx1"/>
              </a:fontRef>
            </p:style>
          </p:cxnSp>
          <p:cxnSp>
            <p:nvCxnSpPr>
              <p:cNvPr id="43" name="Straight Connector 42">
                <a:extLst>
                  <a:ext uri="{FF2B5EF4-FFF2-40B4-BE49-F238E27FC236}">
                    <a16:creationId xmlns:a16="http://schemas.microsoft.com/office/drawing/2014/main" id="{324D5903-1A96-95F3-3554-41F110B1EF76}"/>
                  </a:ext>
                </a:extLst>
              </p:cNvPr>
              <p:cNvCxnSpPr>
                <a:cxnSpLocks/>
              </p:cNvCxnSpPr>
              <p:nvPr/>
            </p:nvCxnSpPr>
            <p:spPr>
              <a:xfrm flipH="1">
                <a:off x="6822831" y="2908090"/>
                <a:ext cx="2942492" cy="0"/>
              </a:xfrm>
              <a:prstGeom prst="line">
                <a:avLst/>
              </a:prstGeom>
              <a:ln w="28575"/>
            </p:spPr>
            <p:style>
              <a:lnRef idx="1">
                <a:schemeClr val="accent4"/>
              </a:lnRef>
              <a:fillRef idx="0">
                <a:schemeClr val="accent4"/>
              </a:fillRef>
              <a:effectRef idx="0">
                <a:schemeClr val="accent4"/>
              </a:effectRef>
              <a:fontRef idx="minor">
                <a:schemeClr val="tx1"/>
              </a:fontRef>
            </p:style>
          </p:cxnSp>
          <p:cxnSp>
            <p:nvCxnSpPr>
              <p:cNvPr id="44" name="Straight Connector 43">
                <a:extLst>
                  <a:ext uri="{FF2B5EF4-FFF2-40B4-BE49-F238E27FC236}">
                    <a16:creationId xmlns:a16="http://schemas.microsoft.com/office/drawing/2014/main" id="{39B870B2-4EA3-7DF7-9593-D0011545653C}"/>
                  </a:ext>
                </a:extLst>
              </p:cNvPr>
              <p:cNvCxnSpPr>
                <a:cxnSpLocks/>
              </p:cNvCxnSpPr>
              <p:nvPr/>
            </p:nvCxnSpPr>
            <p:spPr>
              <a:xfrm flipH="1">
                <a:off x="6822831" y="3611475"/>
                <a:ext cx="2942492" cy="0"/>
              </a:xfrm>
              <a:prstGeom prst="line">
                <a:avLst/>
              </a:prstGeom>
              <a:ln w="28575"/>
            </p:spPr>
            <p:style>
              <a:lnRef idx="1">
                <a:schemeClr val="accent4"/>
              </a:lnRef>
              <a:fillRef idx="0">
                <a:schemeClr val="accent4"/>
              </a:fillRef>
              <a:effectRef idx="0">
                <a:schemeClr val="accent4"/>
              </a:effectRef>
              <a:fontRef idx="minor">
                <a:schemeClr val="tx1"/>
              </a:fontRef>
            </p:style>
          </p:cxnSp>
          <p:cxnSp>
            <p:nvCxnSpPr>
              <p:cNvPr id="45" name="Straight Connector 44">
                <a:extLst>
                  <a:ext uri="{FF2B5EF4-FFF2-40B4-BE49-F238E27FC236}">
                    <a16:creationId xmlns:a16="http://schemas.microsoft.com/office/drawing/2014/main" id="{91B2692E-ACC9-B586-1FA4-8C71B02949A3}"/>
                  </a:ext>
                </a:extLst>
              </p:cNvPr>
              <p:cNvCxnSpPr>
                <a:cxnSpLocks/>
              </p:cNvCxnSpPr>
              <p:nvPr/>
            </p:nvCxnSpPr>
            <p:spPr>
              <a:xfrm flipH="1">
                <a:off x="6822831" y="4221075"/>
                <a:ext cx="2942492" cy="0"/>
              </a:xfrm>
              <a:prstGeom prst="line">
                <a:avLst/>
              </a:prstGeom>
              <a:ln w="28575"/>
            </p:spPr>
            <p:style>
              <a:lnRef idx="1">
                <a:schemeClr val="accent4"/>
              </a:lnRef>
              <a:fillRef idx="0">
                <a:schemeClr val="accent4"/>
              </a:fillRef>
              <a:effectRef idx="0">
                <a:schemeClr val="accent4"/>
              </a:effectRef>
              <a:fontRef idx="minor">
                <a:schemeClr val="tx1"/>
              </a:fontRef>
            </p:style>
          </p:cxnSp>
        </p:grpSp>
      </p:grpSp>
      <p:sp>
        <p:nvSpPr>
          <p:cNvPr id="49" name="Content Placeholder 1">
            <a:extLst>
              <a:ext uri="{FF2B5EF4-FFF2-40B4-BE49-F238E27FC236}">
                <a16:creationId xmlns:a16="http://schemas.microsoft.com/office/drawing/2014/main" id="{9563DF93-1A83-1D68-1C05-CF66DD8F5D8E}"/>
              </a:ext>
            </a:extLst>
          </p:cNvPr>
          <p:cNvSpPr>
            <a:spLocks noGrp="1"/>
          </p:cNvSpPr>
          <p:nvPr>
            <p:ph idx="13"/>
          </p:nvPr>
        </p:nvSpPr>
        <p:spPr>
          <a:xfrm>
            <a:off x="382074" y="785005"/>
            <a:ext cx="5633413" cy="696278"/>
          </a:xfrm>
        </p:spPr>
        <p:txBody>
          <a:bodyPr/>
          <a:lstStyle/>
          <a:p>
            <a:pPr marL="0" indent="0">
              <a:buNone/>
            </a:pPr>
            <a:endParaRPr lang="en-US" dirty="0"/>
          </a:p>
        </p:txBody>
      </p:sp>
      <p:sp>
        <p:nvSpPr>
          <p:cNvPr id="51" name="Rectangle: Rounded Corners 50">
            <a:extLst>
              <a:ext uri="{FF2B5EF4-FFF2-40B4-BE49-F238E27FC236}">
                <a16:creationId xmlns:a16="http://schemas.microsoft.com/office/drawing/2014/main" id="{85E00812-1BEC-53FB-B220-96394FDAB6F3}"/>
              </a:ext>
            </a:extLst>
          </p:cNvPr>
          <p:cNvSpPr/>
          <p:nvPr/>
        </p:nvSpPr>
        <p:spPr>
          <a:xfrm>
            <a:off x="7685300" y="966293"/>
            <a:ext cx="2694663" cy="54589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authenticated</a:t>
            </a:r>
          </a:p>
        </p:txBody>
      </p:sp>
      <p:sp>
        <p:nvSpPr>
          <p:cNvPr id="52" name="Rectangle: Rounded Corners 51">
            <a:extLst>
              <a:ext uri="{FF2B5EF4-FFF2-40B4-BE49-F238E27FC236}">
                <a16:creationId xmlns:a16="http://schemas.microsoft.com/office/drawing/2014/main" id="{22672605-EF47-1C3A-E5DB-C478D8ACD811}"/>
              </a:ext>
            </a:extLst>
          </p:cNvPr>
          <p:cNvSpPr/>
          <p:nvPr/>
        </p:nvSpPr>
        <p:spPr>
          <a:xfrm>
            <a:off x="7685300" y="1599338"/>
            <a:ext cx="2694663" cy="54589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array[3]</a:t>
            </a:r>
          </a:p>
        </p:txBody>
      </p:sp>
      <p:sp>
        <p:nvSpPr>
          <p:cNvPr id="53" name="Rectangle: Rounded Corners 52">
            <a:extLst>
              <a:ext uri="{FF2B5EF4-FFF2-40B4-BE49-F238E27FC236}">
                <a16:creationId xmlns:a16="http://schemas.microsoft.com/office/drawing/2014/main" id="{3B45D70C-3040-F940-4764-242CECA6E1C9}"/>
              </a:ext>
            </a:extLst>
          </p:cNvPr>
          <p:cNvSpPr/>
          <p:nvPr/>
        </p:nvSpPr>
        <p:spPr>
          <a:xfrm>
            <a:off x="7685300" y="2252843"/>
            <a:ext cx="2694663" cy="54589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array[2]</a:t>
            </a:r>
          </a:p>
        </p:txBody>
      </p:sp>
      <p:sp>
        <p:nvSpPr>
          <p:cNvPr id="54" name="Rectangle: Rounded Corners 53">
            <a:extLst>
              <a:ext uri="{FF2B5EF4-FFF2-40B4-BE49-F238E27FC236}">
                <a16:creationId xmlns:a16="http://schemas.microsoft.com/office/drawing/2014/main" id="{A9B86257-B76D-936F-26A2-833CBCA92BC6}"/>
              </a:ext>
            </a:extLst>
          </p:cNvPr>
          <p:cNvSpPr/>
          <p:nvPr/>
        </p:nvSpPr>
        <p:spPr>
          <a:xfrm>
            <a:off x="7685299" y="2943261"/>
            <a:ext cx="2694663" cy="54589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array[1]</a:t>
            </a:r>
          </a:p>
        </p:txBody>
      </p:sp>
      <p:sp>
        <p:nvSpPr>
          <p:cNvPr id="55" name="Rectangle: Rounded Corners 54">
            <a:extLst>
              <a:ext uri="{FF2B5EF4-FFF2-40B4-BE49-F238E27FC236}">
                <a16:creationId xmlns:a16="http://schemas.microsoft.com/office/drawing/2014/main" id="{FEBA54C2-A30B-A6DD-FE85-C43F91BAE182}"/>
              </a:ext>
            </a:extLst>
          </p:cNvPr>
          <p:cNvSpPr/>
          <p:nvPr/>
        </p:nvSpPr>
        <p:spPr>
          <a:xfrm>
            <a:off x="7685298" y="3581014"/>
            <a:ext cx="2694663" cy="54589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array[0]</a:t>
            </a:r>
          </a:p>
        </p:txBody>
      </p:sp>
      <p:sp>
        <p:nvSpPr>
          <p:cNvPr id="2" name="Rectangle 1">
            <a:extLst>
              <a:ext uri="{FF2B5EF4-FFF2-40B4-BE49-F238E27FC236}">
                <a16:creationId xmlns:a16="http://schemas.microsoft.com/office/drawing/2014/main" id="{54D7392D-A49B-B1D7-098A-AE7F7615D6F4}"/>
              </a:ext>
            </a:extLst>
          </p:cNvPr>
          <p:cNvSpPr/>
          <p:nvPr/>
        </p:nvSpPr>
        <p:spPr>
          <a:xfrm>
            <a:off x="560007" y="3758468"/>
            <a:ext cx="4355124" cy="955429"/>
          </a:xfrm>
          <a:prstGeom prst="rect">
            <a:avLst/>
          </a:prstGeom>
          <a:noFill/>
          <a:ln w="603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6" name="TextBox 5">
            <a:extLst>
              <a:ext uri="{FF2B5EF4-FFF2-40B4-BE49-F238E27FC236}">
                <a16:creationId xmlns:a16="http://schemas.microsoft.com/office/drawing/2014/main" id="{CA72FE76-EC58-8D78-0D13-4474CFC90173}"/>
              </a:ext>
            </a:extLst>
          </p:cNvPr>
          <p:cNvSpPr txBox="1"/>
          <p:nvPr/>
        </p:nvSpPr>
        <p:spPr>
          <a:xfrm>
            <a:off x="9832361" y="3588414"/>
            <a:ext cx="460500" cy="584775"/>
          </a:xfrm>
          <a:prstGeom prst="rect">
            <a:avLst/>
          </a:prstGeom>
          <a:solidFill>
            <a:schemeClr val="accent2"/>
          </a:solidFill>
        </p:spPr>
        <p:txBody>
          <a:bodyPr wrap="square" rtlCol="0">
            <a:spAutoFit/>
          </a:bodyPr>
          <a:lstStyle/>
          <a:p>
            <a:r>
              <a:rPr lang="en-US" sz="3200" dirty="0"/>
              <a:t>1</a:t>
            </a:r>
            <a:endParaRPr lang="en-US" sz="2800" dirty="0"/>
          </a:p>
        </p:txBody>
      </p:sp>
      <p:sp>
        <p:nvSpPr>
          <p:cNvPr id="8" name="TextBox 7">
            <a:extLst>
              <a:ext uri="{FF2B5EF4-FFF2-40B4-BE49-F238E27FC236}">
                <a16:creationId xmlns:a16="http://schemas.microsoft.com/office/drawing/2014/main" id="{D188DB7D-7446-96DB-F6EB-1920C5763584}"/>
              </a:ext>
            </a:extLst>
          </p:cNvPr>
          <p:cNvSpPr txBox="1"/>
          <p:nvPr/>
        </p:nvSpPr>
        <p:spPr>
          <a:xfrm>
            <a:off x="9828363" y="2943950"/>
            <a:ext cx="460500" cy="584775"/>
          </a:xfrm>
          <a:prstGeom prst="rect">
            <a:avLst/>
          </a:prstGeom>
          <a:solidFill>
            <a:schemeClr val="accent2"/>
          </a:solidFill>
        </p:spPr>
        <p:txBody>
          <a:bodyPr wrap="square" rtlCol="0">
            <a:spAutoFit/>
          </a:bodyPr>
          <a:lstStyle/>
          <a:p>
            <a:r>
              <a:rPr lang="en-US" sz="3200" dirty="0"/>
              <a:t>1</a:t>
            </a:r>
            <a:endParaRPr lang="en-US" sz="2800" dirty="0"/>
          </a:p>
        </p:txBody>
      </p:sp>
      <p:sp>
        <p:nvSpPr>
          <p:cNvPr id="9" name="TextBox 8">
            <a:extLst>
              <a:ext uri="{FF2B5EF4-FFF2-40B4-BE49-F238E27FC236}">
                <a16:creationId xmlns:a16="http://schemas.microsoft.com/office/drawing/2014/main" id="{A852EDCC-E269-C283-1405-17649BBB4E62}"/>
              </a:ext>
            </a:extLst>
          </p:cNvPr>
          <p:cNvSpPr txBox="1"/>
          <p:nvPr/>
        </p:nvSpPr>
        <p:spPr>
          <a:xfrm>
            <a:off x="9832361" y="2228840"/>
            <a:ext cx="460500" cy="584775"/>
          </a:xfrm>
          <a:prstGeom prst="rect">
            <a:avLst/>
          </a:prstGeom>
          <a:solidFill>
            <a:schemeClr val="accent2"/>
          </a:solidFill>
        </p:spPr>
        <p:txBody>
          <a:bodyPr wrap="square" rtlCol="0">
            <a:spAutoFit/>
          </a:bodyPr>
          <a:lstStyle/>
          <a:p>
            <a:r>
              <a:rPr lang="en-US" sz="3200" dirty="0"/>
              <a:t>1</a:t>
            </a:r>
            <a:endParaRPr lang="en-US" sz="2800" dirty="0"/>
          </a:p>
        </p:txBody>
      </p:sp>
      <p:sp>
        <p:nvSpPr>
          <p:cNvPr id="10" name="TextBox 9">
            <a:extLst>
              <a:ext uri="{FF2B5EF4-FFF2-40B4-BE49-F238E27FC236}">
                <a16:creationId xmlns:a16="http://schemas.microsoft.com/office/drawing/2014/main" id="{882EB7D1-3C45-305B-D4D1-C15F128D1F41}"/>
              </a:ext>
            </a:extLst>
          </p:cNvPr>
          <p:cNvSpPr txBox="1"/>
          <p:nvPr/>
        </p:nvSpPr>
        <p:spPr>
          <a:xfrm>
            <a:off x="9824363" y="1560627"/>
            <a:ext cx="460500" cy="584775"/>
          </a:xfrm>
          <a:prstGeom prst="rect">
            <a:avLst/>
          </a:prstGeom>
          <a:solidFill>
            <a:schemeClr val="accent2"/>
          </a:solidFill>
        </p:spPr>
        <p:txBody>
          <a:bodyPr wrap="square" rtlCol="0">
            <a:spAutoFit/>
          </a:bodyPr>
          <a:lstStyle/>
          <a:p>
            <a:r>
              <a:rPr lang="en-US" sz="3200" dirty="0"/>
              <a:t>1</a:t>
            </a:r>
            <a:endParaRPr lang="en-US" sz="2800" dirty="0"/>
          </a:p>
        </p:txBody>
      </p:sp>
      <p:sp>
        <p:nvSpPr>
          <p:cNvPr id="11" name="TextBox 10">
            <a:extLst>
              <a:ext uri="{FF2B5EF4-FFF2-40B4-BE49-F238E27FC236}">
                <a16:creationId xmlns:a16="http://schemas.microsoft.com/office/drawing/2014/main" id="{B79727D9-9151-2B56-21BF-5D68B2EA84F8}"/>
              </a:ext>
            </a:extLst>
          </p:cNvPr>
          <p:cNvSpPr txBox="1"/>
          <p:nvPr/>
        </p:nvSpPr>
        <p:spPr>
          <a:xfrm>
            <a:off x="9834777" y="927648"/>
            <a:ext cx="460500" cy="584775"/>
          </a:xfrm>
          <a:prstGeom prst="rect">
            <a:avLst/>
          </a:prstGeom>
          <a:solidFill>
            <a:schemeClr val="accent2"/>
          </a:solidFill>
        </p:spPr>
        <p:txBody>
          <a:bodyPr wrap="square" rtlCol="0">
            <a:spAutoFit/>
          </a:bodyPr>
          <a:lstStyle/>
          <a:p>
            <a:r>
              <a:rPr lang="en-US" sz="3200" dirty="0"/>
              <a:t>1</a:t>
            </a:r>
            <a:endParaRPr lang="en-US" sz="2800" dirty="0"/>
          </a:p>
        </p:txBody>
      </p:sp>
      <p:sp>
        <p:nvSpPr>
          <p:cNvPr id="13" name="Rectangle 12">
            <a:extLst>
              <a:ext uri="{FF2B5EF4-FFF2-40B4-BE49-F238E27FC236}">
                <a16:creationId xmlns:a16="http://schemas.microsoft.com/office/drawing/2014/main" id="{DD34861C-8642-B2E4-3E6B-EF9ACA029518}"/>
              </a:ext>
            </a:extLst>
          </p:cNvPr>
          <p:cNvSpPr/>
          <p:nvPr/>
        </p:nvSpPr>
        <p:spPr>
          <a:xfrm>
            <a:off x="382074" y="5212130"/>
            <a:ext cx="2372849" cy="619328"/>
          </a:xfrm>
          <a:prstGeom prst="rect">
            <a:avLst/>
          </a:prstGeom>
          <a:noFill/>
          <a:ln w="603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3" name="TextBox 2">
            <a:extLst>
              <a:ext uri="{FF2B5EF4-FFF2-40B4-BE49-F238E27FC236}">
                <a16:creationId xmlns:a16="http://schemas.microsoft.com/office/drawing/2014/main" id="{B8E3F6C6-4657-2BE3-2523-F9739226ED88}"/>
              </a:ext>
            </a:extLst>
          </p:cNvPr>
          <p:cNvSpPr txBox="1"/>
          <p:nvPr/>
        </p:nvSpPr>
        <p:spPr>
          <a:xfrm>
            <a:off x="3548324" y="1646970"/>
            <a:ext cx="3849644" cy="954107"/>
          </a:xfrm>
          <a:prstGeom prst="rect">
            <a:avLst/>
          </a:prstGeom>
          <a:noFill/>
        </p:spPr>
        <p:txBody>
          <a:bodyPr wrap="none" rtlCol="0">
            <a:spAutoFit/>
          </a:bodyPr>
          <a:lstStyle/>
          <a:p>
            <a:r>
              <a:rPr lang="en-US" sz="2800" b="1" i="1" dirty="0"/>
              <a:t>Overwrite authenticated</a:t>
            </a:r>
          </a:p>
          <a:p>
            <a:r>
              <a:rPr lang="en-US" sz="2800" b="1" i="1" dirty="0"/>
              <a:t>variable!!!</a:t>
            </a:r>
          </a:p>
        </p:txBody>
      </p:sp>
    </p:spTree>
    <p:extLst>
      <p:ext uri="{BB962C8B-B14F-4D97-AF65-F5344CB8AC3E}">
        <p14:creationId xmlns:p14="http://schemas.microsoft.com/office/powerpoint/2010/main" val="2879969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0" grpId="0" animBg="1"/>
      <p:bldP spid="11" grpId="0" animBg="1"/>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ECCCB387-1720-F115-C174-A1CAFE5EC71C}"/>
              </a:ext>
            </a:extLst>
          </p:cNvPr>
          <p:cNvSpPr>
            <a:spLocks noGrp="1"/>
          </p:cNvSpPr>
          <p:nvPr>
            <p:ph idx="1"/>
          </p:nvPr>
        </p:nvSpPr>
        <p:spPr/>
        <p:txBody>
          <a:bodyPr/>
          <a:lstStyle/>
          <a:p>
            <a:r>
              <a:rPr lang="en-US" dirty="0" err="1">
                <a:latin typeface="Consolas" panose="020B0609020204030204" pitchFamily="49" charset="0"/>
              </a:rPr>
              <a:t>scanf</a:t>
            </a:r>
            <a:r>
              <a:rPr lang="en-US" dirty="0">
                <a:latin typeface="Consolas" panose="020B0609020204030204" pitchFamily="49" charset="0"/>
              </a:rPr>
              <a:t> </a:t>
            </a:r>
            <a:r>
              <a:rPr lang="en-US" dirty="0">
                <a:latin typeface="Helvetica" panose="020B0604020202020204" pitchFamily="34" charset="0"/>
                <a:cs typeface="Helvetica" panose="020B0604020202020204" pitchFamily="34" charset="0"/>
              </a:rPr>
              <a:t>(with the </a:t>
            </a:r>
            <a:r>
              <a:rPr lang="en-US" dirty="0">
                <a:latin typeface="Consolas" panose="020B0609020204030204" pitchFamily="49" charset="0"/>
                <a:cs typeface="Helvetica" panose="020B0604020202020204" pitchFamily="34" charset="0"/>
              </a:rPr>
              <a:t>%s</a:t>
            </a:r>
            <a:r>
              <a:rPr lang="en-US" dirty="0">
                <a:latin typeface="Helvetica" panose="020B0604020202020204" pitchFamily="34" charset="0"/>
                <a:cs typeface="Helvetica" panose="020B0604020202020204" pitchFamily="34" charset="0"/>
              </a:rPr>
              <a:t> modifier) </a:t>
            </a:r>
            <a:r>
              <a:rPr lang="en-US" dirty="0"/>
              <a:t>, </a:t>
            </a:r>
            <a:r>
              <a:rPr lang="en-US" dirty="0" err="1">
                <a:latin typeface="Consolas" panose="020B0609020204030204" pitchFamily="49" charset="0"/>
              </a:rPr>
              <a:t>strcpy</a:t>
            </a:r>
            <a:r>
              <a:rPr lang="en-US" dirty="0"/>
              <a:t>, </a:t>
            </a:r>
            <a:r>
              <a:rPr lang="en-US" dirty="0" err="1">
                <a:latin typeface="Consolas" panose="020B0609020204030204" pitchFamily="49" charset="0"/>
              </a:rPr>
              <a:t>printf</a:t>
            </a:r>
            <a:r>
              <a:rPr lang="en-US" dirty="0"/>
              <a:t> (with </a:t>
            </a:r>
            <a:r>
              <a:rPr lang="en-US" dirty="0">
                <a:latin typeface="Consolas" panose="020B0609020204030204" pitchFamily="49" charset="0"/>
              </a:rPr>
              <a:t>%n</a:t>
            </a:r>
            <a:r>
              <a:rPr lang="en-US" dirty="0"/>
              <a:t> modifier)</a:t>
            </a:r>
          </a:p>
          <a:p>
            <a:r>
              <a:rPr lang="en-US" dirty="0"/>
              <a:t>String stored can be </a:t>
            </a:r>
            <a:r>
              <a:rPr lang="en-US" b="1" i="1" dirty="0"/>
              <a:t>larger </a:t>
            </a:r>
            <a:r>
              <a:rPr lang="en-US" dirty="0"/>
              <a:t>than the variable size</a:t>
            </a:r>
          </a:p>
          <a:p>
            <a:pPr lvl="1"/>
            <a:r>
              <a:rPr lang="en-US" dirty="0"/>
              <a:t>Will overwrite the contents of the adjacent memory</a:t>
            </a:r>
          </a:p>
          <a:p>
            <a:r>
              <a:rPr lang="en-US" dirty="0">
                <a:latin typeface="Consolas" panose="020B0609020204030204" pitchFamily="49" charset="0"/>
              </a:rPr>
              <a:t>char* password = malloc(5);</a:t>
            </a:r>
            <a:br>
              <a:rPr lang="en-US" dirty="0">
                <a:latin typeface="Consolas" panose="020B0609020204030204" pitchFamily="49" charset="0"/>
              </a:rPr>
            </a:br>
            <a:r>
              <a:rPr lang="en-US" dirty="0" err="1">
                <a:latin typeface="Consolas" panose="020B0609020204030204" pitchFamily="49" charset="0"/>
              </a:rPr>
              <a:t>scanf</a:t>
            </a:r>
            <a:r>
              <a:rPr lang="en-US" dirty="0">
                <a:latin typeface="Consolas" panose="020B0609020204030204" pitchFamily="49" charset="0"/>
              </a:rPr>
              <a:t>(“%s”, password); </a:t>
            </a:r>
            <a:br>
              <a:rPr lang="en-US" dirty="0">
                <a:latin typeface="Consolas" panose="020B0609020204030204" pitchFamily="49" charset="0"/>
              </a:rPr>
            </a:br>
            <a:r>
              <a:rPr lang="en-US" dirty="0">
                <a:latin typeface="Consolas" panose="020B0609020204030204" pitchFamily="49" charset="0"/>
              </a:rPr>
              <a:t>			// will overflow if user enters “AAAAAA”</a:t>
            </a:r>
          </a:p>
          <a:p>
            <a:r>
              <a:rPr lang="en-US" dirty="0">
                <a:latin typeface="Helvetica" panose="020B0604020202020204" pitchFamily="34" charset="0"/>
                <a:cs typeface="Helvetica" panose="020B0604020202020204" pitchFamily="34" charset="0"/>
              </a:rPr>
              <a:t>Solution: use size-limited functions such as </a:t>
            </a:r>
            <a:r>
              <a:rPr lang="en-US" dirty="0" err="1">
                <a:latin typeface="Consolas" panose="020B0609020204030204" pitchFamily="49" charset="0"/>
                <a:cs typeface="Helvetica" panose="020B0604020202020204" pitchFamily="34" charset="0"/>
              </a:rPr>
              <a:t>snprintf</a:t>
            </a:r>
            <a:r>
              <a:rPr lang="en-US" dirty="0">
                <a:latin typeface="Helvetica" panose="020B0604020202020204" pitchFamily="34" charset="0"/>
                <a:cs typeface="Helvetica" panose="020B0604020202020204" pitchFamily="34" charset="0"/>
              </a:rPr>
              <a:t>, </a:t>
            </a:r>
            <a:r>
              <a:rPr lang="en-US" dirty="0" err="1">
                <a:latin typeface="Consolas" panose="020B0609020204030204" pitchFamily="49" charset="0"/>
                <a:cs typeface="Helvetica" panose="020B0604020202020204" pitchFamily="34" charset="0"/>
              </a:rPr>
              <a:t>scanf</a:t>
            </a:r>
            <a:r>
              <a:rPr lang="en-US" dirty="0">
                <a:latin typeface="Consolas" panose="020B0609020204030204" pitchFamily="49" charset="0"/>
                <a:cs typeface="Helvetica" panose="020B0604020202020204" pitchFamily="34" charset="0"/>
              </a:rPr>
              <a:t>(“%5s”, password)</a:t>
            </a:r>
            <a:r>
              <a:rPr lang="en-US" dirty="0">
                <a:latin typeface="Helvetica" panose="020B0604020202020204" pitchFamily="34" charset="0"/>
                <a:cs typeface="Helvetica" panose="020B0604020202020204" pitchFamily="34" charset="0"/>
              </a:rPr>
              <a:t>, </a:t>
            </a:r>
            <a:r>
              <a:rPr lang="en-US" dirty="0" err="1">
                <a:latin typeface="Consolas" panose="020B0609020204030204" pitchFamily="49" charset="0"/>
                <a:cs typeface="Helvetica" panose="020B0604020202020204" pitchFamily="34" charset="0"/>
              </a:rPr>
              <a:t>strncpy</a:t>
            </a:r>
            <a:r>
              <a:rPr lang="en-US" dirty="0">
                <a:latin typeface="Helvetica" panose="020B0604020202020204" pitchFamily="34" charset="0"/>
                <a:cs typeface="Helvetica" panose="020B0604020202020204" pitchFamily="34" charset="0"/>
              </a:rPr>
              <a:t>, and so on</a:t>
            </a:r>
          </a:p>
        </p:txBody>
      </p:sp>
      <p:sp>
        <p:nvSpPr>
          <p:cNvPr id="5" name="Title 4">
            <a:extLst>
              <a:ext uri="{FF2B5EF4-FFF2-40B4-BE49-F238E27FC236}">
                <a16:creationId xmlns:a16="http://schemas.microsoft.com/office/drawing/2014/main" id="{C00A6E01-D7BE-AD61-AD65-A4A3EB3B1CB1}"/>
              </a:ext>
            </a:extLst>
          </p:cNvPr>
          <p:cNvSpPr>
            <a:spLocks noGrp="1"/>
          </p:cNvSpPr>
          <p:nvPr>
            <p:ph type="title"/>
          </p:nvPr>
        </p:nvSpPr>
        <p:spPr/>
        <p:txBody>
          <a:bodyPr/>
          <a:lstStyle/>
          <a:p>
            <a:r>
              <a:rPr lang="en-US" dirty="0"/>
              <a:t>Vulnerable string-related </a:t>
            </a:r>
            <a:r>
              <a:rPr lang="en-US" dirty="0" err="1">
                <a:latin typeface="Consolas" panose="020B0609020204030204" pitchFamily="49" charset="0"/>
              </a:rPr>
              <a:t>libc</a:t>
            </a:r>
            <a:r>
              <a:rPr lang="en-US" dirty="0"/>
              <a:t> functions</a:t>
            </a:r>
          </a:p>
        </p:txBody>
      </p:sp>
      <p:pic>
        <p:nvPicPr>
          <p:cNvPr id="2" name="Picture 2" descr="IconExperience » V-Collection » Pin 2 Red Icon">
            <a:extLst>
              <a:ext uri="{FF2B5EF4-FFF2-40B4-BE49-F238E27FC236}">
                <a16:creationId xmlns:a16="http://schemas.microsoft.com/office/drawing/2014/main" id="{EDE0C9DA-C82C-B3AE-C8E9-B2B6DF960D5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85266" y="5079580"/>
            <a:ext cx="362639" cy="3626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926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5F683B-BA77-14A3-1A77-1AAF60EF520B}"/>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D6D6B9B9-AABC-FE1C-FA62-1E008046986C}"/>
              </a:ext>
            </a:extLst>
          </p:cNvPr>
          <p:cNvSpPr>
            <a:spLocks noGrp="1"/>
          </p:cNvSpPr>
          <p:nvPr>
            <p:ph type="title"/>
          </p:nvPr>
        </p:nvSpPr>
        <p:spPr/>
        <p:txBody>
          <a:bodyPr/>
          <a:lstStyle/>
          <a:p>
            <a:r>
              <a:rPr lang="en-US" dirty="0"/>
              <a:t>Vulnerable string-related </a:t>
            </a:r>
            <a:r>
              <a:rPr lang="en-US" dirty="0" err="1">
                <a:latin typeface="Consolas" panose="020B0609020204030204" pitchFamily="49" charset="0"/>
              </a:rPr>
              <a:t>libc</a:t>
            </a:r>
            <a:r>
              <a:rPr lang="en-US" dirty="0"/>
              <a:t> functions</a:t>
            </a:r>
          </a:p>
        </p:txBody>
      </p:sp>
      <p:sp>
        <p:nvSpPr>
          <p:cNvPr id="3" name="Content Placeholder 2">
            <a:extLst>
              <a:ext uri="{FF2B5EF4-FFF2-40B4-BE49-F238E27FC236}">
                <a16:creationId xmlns:a16="http://schemas.microsoft.com/office/drawing/2014/main" id="{61FFED48-4089-872F-28AA-1BC685018D58}"/>
              </a:ext>
            </a:extLst>
          </p:cNvPr>
          <p:cNvSpPr>
            <a:spLocks noGrp="1"/>
          </p:cNvSpPr>
          <p:nvPr>
            <p:ph idx="13"/>
          </p:nvPr>
        </p:nvSpPr>
        <p:spPr/>
        <p:txBody>
          <a:bodyPr>
            <a:normAutofit/>
          </a:bodyPr>
          <a:lstStyle/>
          <a:p>
            <a:r>
              <a:rPr lang="en-US" dirty="0">
                <a:latin typeface="Consolas" panose="020B0609020204030204" pitchFamily="49" charset="0"/>
              </a:rPr>
              <a:t>char* password = malloc(5);</a:t>
            </a:r>
            <a:br>
              <a:rPr lang="en-US" dirty="0">
                <a:latin typeface="Consolas" panose="020B0609020204030204" pitchFamily="49" charset="0"/>
              </a:rPr>
            </a:br>
            <a:r>
              <a:rPr lang="en-US" dirty="0" err="1">
                <a:latin typeface="Consolas" panose="020B0609020204030204" pitchFamily="49" charset="0"/>
              </a:rPr>
              <a:t>scanf</a:t>
            </a:r>
            <a:r>
              <a:rPr lang="en-US" dirty="0">
                <a:latin typeface="Consolas" panose="020B0609020204030204" pitchFamily="49" charset="0"/>
              </a:rPr>
              <a:t>(“%s”, password)</a:t>
            </a:r>
          </a:p>
          <a:p>
            <a:r>
              <a:rPr lang="en-US" dirty="0">
                <a:latin typeface="Helvetica" panose="020B0604020202020204" pitchFamily="34" charset="0"/>
                <a:cs typeface="Helvetica" panose="020B0604020202020204" pitchFamily="34" charset="0"/>
              </a:rPr>
              <a:t>overflow if user enters “AAAAAA”</a:t>
            </a:r>
          </a:p>
          <a:p>
            <a:endParaRPr lang="en-US" dirty="0"/>
          </a:p>
        </p:txBody>
      </p:sp>
      <p:grpSp>
        <p:nvGrpSpPr>
          <p:cNvPr id="24" name="Group 23">
            <a:extLst>
              <a:ext uri="{FF2B5EF4-FFF2-40B4-BE49-F238E27FC236}">
                <a16:creationId xmlns:a16="http://schemas.microsoft.com/office/drawing/2014/main" id="{389589AC-D3C2-2498-5440-074FBA9FF5A0}"/>
              </a:ext>
            </a:extLst>
          </p:cNvPr>
          <p:cNvGrpSpPr/>
          <p:nvPr/>
        </p:nvGrpSpPr>
        <p:grpSpPr>
          <a:xfrm>
            <a:off x="6613934" y="991518"/>
            <a:ext cx="4264301" cy="4396154"/>
            <a:chOff x="6613934" y="991518"/>
            <a:chExt cx="4264301" cy="4396154"/>
          </a:xfrm>
        </p:grpSpPr>
        <p:sp>
          <p:nvSpPr>
            <p:cNvPr id="7" name="TextBox 6">
              <a:extLst>
                <a:ext uri="{FF2B5EF4-FFF2-40B4-BE49-F238E27FC236}">
                  <a16:creationId xmlns:a16="http://schemas.microsoft.com/office/drawing/2014/main" id="{6E85F3A4-DCFC-4E1C-3AA8-F319084C6049}"/>
                </a:ext>
              </a:extLst>
            </p:cNvPr>
            <p:cNvSpPr txBox="1"/>
            <p:nvPr/>
          </p:nvSpPr>
          <p:spPr>
            <a:xfrm>
              <a:off x="9614748" y="1054748"/>
              <a:ext cx="1263487" cy="523220"/>
            </a:xfrm>
            <a:prstGeom prst="rect">
              <a:avLst/>
            </a:prstGeom>
            <a:noFill/>
          </p:spPr>
          <p:txBody>
            <a:bodyPr wrap="none" rtlCol="0">
              <a:spAutoFit/>
            </a:bodyPr>
            <a:lstStyle/>
            <a:p>
              <a:r>
                <a:rPr lang="en-US" sz="2800" b="1" i="1" dirty="0"/>
                <a:t>0x1000</a:t>
              </a:r>
            </a:p>
          </p:txBody>
        </p:sp>
        <p:sp>
          <p:nvSpPr>
            <p:cNvPr id="8" name="TextBox 7">
              <a:extLst>
                <a:ext uri="{FF2B5EF4-FFF2-40B4-BE49-F238E27FC236}">
                  <a16:creationId xmlns:a16="http://schemas.microsoft.com/office/drawing/2014/main" id="{208B75EC-EAC3-8FC5-5406-08AC88B36003}"/>
                </a:ext>
              </a:extLst>
            </p:cNvPr>
            <p:cNvSpPr txBox="1"/>
            <p:nvPr/>
          </p:nvSpPr>
          <p:spPr>
            <a:xfrm>
              <a:off x="9614748" y="1680244"/>
              <a:ext cx="1027845" cy="523220"/>
            </a:xfrm>
            <a:prstGeom prst="rect">
              <a:avLst/>
            </a:prstGeom>
            <a:noFill/>
          </p:spPr>
          <p:txBody>
            <a:bodyPr wrap="none" rtlCol="0">
              <a:spAutoFit/>
            </a:bodyPr>
            <a:lstStyle/>
            <a:p>
              <a:r>
                <a:rPr lang="en-US" sz="2800" b="1" i="1" dirty="0"/>
                <a:t>0xFFF</a:t>
              </a:r>
            </a:p>
          </p:txBody>
        </p:sp>
        <p:sp>
          <p:nvSpPr>
            <p:cNvPr id="9" name="TextBox 8">
              <a:extLst>
                <a:ext uri="{FF2B5EF4-FFF2-40B4-BE49-F238E27FC236}">
                  <a16:creationId xmlns:a16="http://schemas.microsoft.com/office/drawing/2014/main" id="{B5575E3C-BF68-76D0-A961-DA23E0195EE3}"/>
                </a:ext>
              </a:extLst>
            </p:cNvPr>
            <p:cNvSpPr txBox="1"/>
            <p:nvPr/>
          </p:nvSpPr>
          <p:spPr>
            <a:xfrm>
              <a:off x="9614748" y="2336736"/>
              <a:ext cx="1037463" cy="523220"/>
            </a:xfrm>
            <a:prstGeom prst="rect">
              <a:avLst/>
            </a:prstGeom>
            <a:noFill/>
          </p:spPr>
          <p:txBody>
            <a:bodyPr wrap="none" rtlCol="0">
              <a:spAutoFit/>
            </a:bodyPr>
            <a:lstStyle/>
            <a:p>
              <a:r>
                <a:rPr lang="en-US" sz="2800" b="1" i="1" dirty="0"/>
                <a:t>0xFFE</a:t>
              </a:r>
            </a:p>
          </p:txBody>
        </p:sp>
        <p:sp>
          <p:nvSpPr>
            <p:cNvPr id="10" name="TextBox 9">
              <a:extLst>
                <a:ext uri="{FF2B5EF4-FFF2-40B4-BE49-F238E27FC236}">
                  <a16:creationId xmlns:a16="http://schemas.microsoft.com/office/drawing/2014/main" id="{E60033B2-18D8-5706-73D3-56A0A56B8E5F}"/>
                </a:ext>
              </a:extLst>
            </p:cNvPr>
            <p:cNvSpPr txBox="1"/>
            <p:nvPr/>
          </p:nvSpPr>
          <p:spPr>
            <a:xfrm>
              <a:off x="9605130" y="2972396"/>
              <a:ext cx="1088760" cy="523220"/>
            </a:xfrm>
            <a:prstGeom prst="rect">
              <a:avLst/>
            </a:prstGeom>
            <a:noFill/>
          </p:spPr>
          <p:txBody>
            <a:bodyPr wrap="none" rtlCol="0">
              <a:spAutoFit/>
            </a:bodyPr>
            <a:lstStyle/>
            <a:p>
              <a:r>
                <a:rPr lang="en-US" sz="2800" b="1" i="1" dirty="0"/>
                <a:t>0xFFD</a:t>
              </a:r>
            </a:p>
          </p:txBody>
        </p:sp>
        <p:sp>
          <p:nvSpPr>
            <p:cNvPr id="11" name="TextBox 10">
              <a:extLst>
                <a:ext uri="{FF2B5EF4-FFF2-40B4-BE49-F238E27FC236}">
                  <a16:creationId xmlns:a16="http://schemas.microsoft.com/office/drawing/2014/main" id="{DB02EA82-A818-837B-031A-55C6CA084DFB}"/>
                </a:ext>
              </a:extLst>
            </p:cNvPr>
            <p:cNvSpPr txBox="1"/>
            <p:nvPr/>
          </p:nvSpPr>
          <p:spPr>
            <a:xfrm>
              <a:off x="9563451" y="3628888"/>
              <a:ext cx="1046056" cy="523220"/>
            </a:xfrm>
            <a:prstGeom prst="rect">
              <a:avLst/>
            </a:prstGeom>
            <a:noFill/>
          </p:spPr>
          <p:txBody>
            <a:bodyPr wrap="none" rtlCol="0">
              <a:spAutoFit/>
            </a:bodyPr>
            <a:lstStyle/>
            <a:p>
              <a:r>
                <a:rPr lang="en-US" sz="2800" b="1" i="1" dirty="0"/>
                <a:t>0xFFC</a:t>
              </a:r>
            </a:p>
          </p:txBody>
        </p:sp>
        <p:sp>
          <p:nvSpPr>
            <p:cNvPr id="12" name="TextBox 11">
              <a:extLst>
                <a:ext uri="{FF2B5EF4-FFF2-40B4-BE49-F238E27FC236}">
                  <a16:creationId xmlns:a16="http://schemas.microsoft.com/office/drawing/2014/main" id="{B6E349D2-53C3-2E77-7559-7F0161B38F23}"/>
                </a:ext>
              </a:extLst>
            </p:cNvPr>
            <p:cNvSpPr txBox="1"/>
            <p:nvPr/>
          </p:nvSpPr>
          <p:spPr>
            <a:xfrm>
              <a:off x="9563451" y="4267795"/>
              <a:ext cx="1064715" cy="523220"/>
            </a:xfrm>
            <a:prstGeom prst="rect">
              <a:avLst/>
            </a:prstGeom>
            <a:noFill/>
          </p:spPr>
          <p:txBody>
            <a:bodyPr wrap="none" rtlCol="0">
              <a:spAutoFit/>
            </a:bodyPr>
            <a:lstStyle/>
            <a:p>
              <a:r>
                <a:rPr lang="en-US" sz="2800" b="1" i="1" dirty="0"/>
                <a:t>0xFFB</a:t>
              </a:r>
            </a:p>
          </p:txBody>
        </p:sp>
        <p:grpSp>
          <p:nvGrpSpPr>
            <p:cNvPr id="13" name="Group 12">
              <a:extLst>
                <a:ext uri="{FF2B5EF4-FFF2-40B4-BE49-F238E27FC236}">
                  <a16:creationId xmlns:a16="http://schemas.microsoft.com/office/drawing/2014/main" id="{4C96D14C-C1CD-573F-D9C9-8ED4D0B27D85}"/>
                </a:ext>
              </a:extLst>
            </p:cNvPr>
            <p:cNvGrpSpPr/>
            <p:nvPr/>
          </p:nvGrpSpPr>
          <p:grpSpPr>
            <a:xfrm>
              <a:off x="6613934" y="991518"/>
              <a:ext cx="2942492" cy="4396154"/>
              <a:chOff x="6822831" y="973015"/>
              <a:chExt cx="2942492" cy="4396154"/>
            </a:xfrm>
          </p:grpSpPr>
          <p:grpSp>
            <p:nvGrpSpPr>
              <p:cNvPr id="14" name="Group 13">
                <a:extLst>
                  <a:ext uri="{FF2B5EF4-FFF2-40B4-BE49-F238E27FC236}">
                    <a16:creationId xmlns:a16="http://schemas.microsoft.com/office/drawing/2014/main" id="{AE639BA0-FCFF-8B03-ED31-B34187ECA2FD}"/>
                  </a:ext>
                </a:extLst>
              </p:cNvPr>
              <p:cNvGrpSpPr/>
              <p:nvPr/>
            </p:nvGrpSpPr>
            <p:grpSpPr>
              <a:xfrm>
                <a:off x="6822831" y="973015"/>
                <a:ext cx="2942492" cy="4396154"/>
                <a:chOff x="6822831" y="973015"/>
                <a:chExt cx="2942492" cy="4396154"/>
              </a:xfrm>
            </p:grpSpPr>
            <p:cxnSp>
              <p:nvCxnSpPr>
                <p:cNvPr id="20" name="Straight Connector 19">
                  <a:extLst>
                    <a:ext uri="{FF2B5EF4-FFF2-40B4-BE49-F238E27FC236}">
                      <a16:creationId xmlns:a16="http://schemas.microsoft.com/office/drawing/2014/main" id="{9B3AB0EF-D900-F415-3D80-4E043A142087}"/>
                    </a:ext>
                  </a:extLst>
                </p:cNvPr>
                <p:cNvCxnSpPr/>
                <p:nvPr/>
              </p:nvCxnSpPr>
              <p:spPr>
                <a:xfrm>
                  <a:off x="6822831" y="973015"/>
                  <a:ext cx="0" cy="4396154"/>
                </a:xfrm>
                <a:prstGeom prst="line">
                  <a:avLst/>
                </a:prstGeom>
                <a:ln w="28575"/>
              </p:spPr>
              <p:style>
                <a:lnRef idx="1">
                  <a:schemeClr val="accent4"/>
                </a:lnRef>
                <a:fillRef idx="0">
                  <a:schemeClr val="accent4"/>
                </a:fillRef>
                <a:effectRef idx="0">
                  <a:schemeClr val="accent4"/>
                </a:effectRef>
                <a:fontRef idx="minor">
                  <a:schemeClr val="tx1"/>
                </a:fontRef>
              </p:style>
            </p:cxnSp>
            <p:cxnSp>
              <p:nvCxnSpPr>
                <p:cNvPr id="21" name="Straight Connector 20">
                  <a:extLst>
                    <a:ext uri="{FF2B5EF4-FFF2-40B4-BE49-F238E27FC236}">
                      <a16:creationId xmlns:a16="http://schemas.microsoft.com/office/drawing/2014/main" id="{61D8BF86-FBFA-EA6D-A0F4-E7CF651B0A88}"/>
                    </a:ext>
                  </a:extLst>
                </p:cNvPr>
                <p:cNvCxnSpPr/>
                <p:nvPr/>
              </p:nvCxnSpPr>
              <p:spPr>
                <a:xfrm>
                  <a:off x="9765323" y="973015"/>
                  <a:ext cx="0" cy="4396154"/>
                </a:xfrm>
                <a:prstGeom prst="line">
                  <a:avLst/>
                </a:prstGeom>
                <a:ln w="28575"/>
              </p:spPr>
              <p:style>
                <a:lnRef idx="1">
                  <a:schemeClr val="accent4"/>
                </a:lnRef>
                <a:fillRef idx="0">
                  <a:schemeClr val="accent4"/>
                </a:fillRef>
                <a:effectRef idx="0">
                  <a:schemeClr val="accent4"/>
                </a:effectRef>
                <a:fontRef idx="minor">
                  <a:schemeClr val="tx1"/>
                </a:fontRef>
              </p:style>
            </p:cxnSp>
          </p:grpSp>
          <p:cxnSp>
            <p:nvCxnSpPr>
              <p:cNvPr id="15" name="Straight Connector 14">
                <a:extLst>
                  <a:ext uri="{FF2B5EF4-FFF2-40B4-BE49-F238E27FC236}">
                    <a16:creationId xmlns:a16="http://schemas.microsoft.com/office/drawing/2014/main" id="{D77A3858-F7D6-99FC-6BEE-5D4D41649678}"/>
                  </a:ext>
                </a:extLst>
              </p:cNvPr>
              <p:cNvCxnSpPr>
                <a:cxnSpLocks/>
              </p:cNvCxnSpPr>
              <p:nvPr/>
            </p:nvCxnSpPr>
            <p:spPr>
              <a:xfrm flipH="1">
                <a:off x="6822831" y="1606829"/>
                <a:ext cx="2942492" cy="0"/>
              </a:xfrm>
              <a:prstGeom prst="line">
                <a:avLst/>
              </a:prstGeom>
              <a:ln w="28575"/>
            </p:spPr>
            <p:style>
              <a:lnRef idx="1">
                <a:schemeClr val="accent4"/>
              </a:lnRef>
              <a:fillRef idx="0">
                <a:schemeClr val="accent4"/>
              </a:fillRef>
              <a:effectRef idx="0">
                <a:schemeClr val="accent4"/>
              </a:effectRef>
              <a:fontRef idx="minor">
                <a:schemeClr val="tx1"/>
              </a:fontRef>
            </p:style>
          </p:cxnSp>
          <p:cxnSp>
            <p:nvCxnSpPr>
              <p:cNvPr id="16" name="Straight Connector 15">
                <a:extLst>
                  <a:ext uri="{FF2B5EF4-FFF2-40B4-BE49-F238E27FC236}">
                    <a16:creationId xmlns:a16="http://schemas.microsoft.com/office/drawing/2014/main" id="{26C0945E-7BC1-56A7-CD11-F96EC35164AF}"/>
                  </a:ext>
                </a:extLst>
              </p:cNvPr>
              <p:cNvCxnSpPr>
                <a:cxnSpLocks/>
              </p:cNvCxnSpPr>
              <p:nvPr/>
            </p:nvCxnSpPr>
            <p:spPr>
              <a:xfrm flipH="1">
                <a:off x="6822831" y="2239875"/>
                <a:ext cx="2942492" cy="0"/>
              </a:xfrm>
              <a:prstGeom prst="line">
                <a:avLst/>
              </a:prstGeom>
              <a:ln w="28575"/>
            </p:spPr>
            <p:style>
              <a:lnRef idx="1">
                <a:schemeClr val="accent4"/>
              </a:lnRef>
              <a:fillRef idx="0">
                <a:schemeClr val="accent4"/>
              </a:fillRef>
              <a:effectRef idx="0">
                <a:schemeClr val="accent4"/>
              </a:effectRef>
              <a:fontRef idx="minor">
                <a:schemeClr val="tx1"/>
              </a:fontRef>
            </p:style>
          </p:cxnSp>
          <p:cxnSp>
            <p:nvCxnSpPr>
              <p:cNvPr id="17" name="Straight Connector 16">
                <a:extLst>
                  <a:ext uri="{FF2B5EF4-FFF2-40B4-BE49-F238E27FC236}">
                    <a16:creationId xmlns:a16="http://schemas.microsoft.com/office/drawing/2014/main" id="{1ACFD50E-9CF3-0A73-AEF0-76E499596AB7}"/>
                  </a:ext>
                </a:extLst>
              </p:cNvPr>
              <p:cNvCxnSpPr>
                <a:cxnSpLocks/>
              </p:cNvCxnSpPr>
              <p:nvPr/>
            </p:nvCxnSpPr>
            <p:spPr>
              <a:xfrm flipH="1">
                <a:off x="6822831" y="2908090"/>
                <a:ext cx="2942492" cy="0"/>
              </a:xfrm>
              <a:prstGeom prst="line">
                <a:avLst/>
              </a:prstGeom>
              <a:ln w="28575"/>
            </p:spPr>
            <p:style>
              <a:lnRef idx="1">
                <a:schemeClr val="accent4"/>
              </a:lnRef>
              <a:fillRef idx="0">
                <a:schemeClr val="accent4"/>
              </a:fillRef>
              <a:effectRef idx="0">
                <a:schemeClr val="accent4"/>
              </a:effectRef>
              <a:fontRef idx="minor">
                <a:schemeClr val="tx1"/>
              </a:fontRef>
            </p:style>
          </p:cxnSp>
          <p:cxnSp>
            <p:nvCxnSpPr>
              <p:cNvPr id="18" name="Straight Connector 17">
                <a:extLst>
                  <a:ext uri="{FF2B5EF4-FFF2-40B4-BE49-F238E27FC236}">
                    <a16:creationId xmlns:a16="http://schemas.microsoft.com/office/drawing/2014/main" id="{80F4EA34-BD86-F070-206C-08DB5E66DF84}"/>
                  </a:ext>
                </a:extLst>
              </p:cNvPr>
              <p:cNvCxnSpPr>
                <a:cxnSpLocks/>
              </p:cNvCxnSpPr>
              <p:nvPr/>
            </p:nvCxnSpPr>
            <p:spPr>
              <a:xfrm flipH="1">
                <a:off x="6822831" y="3611475"/>
                <a:ext cx="2942492" cy="0"/>
              </a:xfrm>
              <a:prstGeom prst="line">
                <a:avLst/>
              </a:prstGeom>
              <a:ln w="28575"/>
            </p:spPr>
            <p:style>
              <a:lnRef idx="1">
                <a:schemeClr val="accent4"/>
              </a:lnRef>
              <a:fillRef idx="0">
                <a:schemeClr val="accent4"/>
              </a:fillRef>
              <a:effectRef idx="0">
                <a:schemeClr val="accent4"/>
              </a:effectRef>
              <a:fontRef idx="minor">
                <a:schemeClr val="tx1"/>
              </a:fontRef>
            </p:style>
          </p:cxnSp>
          <p:cxnSp>
            <p:nvCxnSpPr>
              <p:cNvPr id="19" name="Straight Connector 18">
                <a:extLst>
                  <a:ext uri="{FF2B5EF4-FFF2-40B4-BE49-F238E27FC236}">
                    <a16:creationId xmlns:a16="http://schemas.microsoft.com/office/drawing/2014/main" id="{87CB63C9-BD51-5AF7-8305-35E857E403B0}"/>
                  </a:ext>
                </a:extLst>
              </p:cNvPr>
              <p:cNvCxnSpPr>
                <a:cxnSpLocks/>
              </p:cNvCxnSpPr>
              <p:nvPr/>
            </p:nvCxnSpPr>
            <p:spPr>
              <a:xfrm flipH="1">
                <a:off x="6822831" y="4221075"/>
                <a:ext cx="2942492" cy="0"/>
              </a:xfrm>
              <a:prstGeom prst="line">
                <a:avLst/>
              </a:prstGeom>
              <a:ln w="28575"/>
            </p:spPr>
            <p:style>
              <a:lnRef idx="1">
                <a:schemeClr val="accent4"/>
              </a:lnRef>
              <a:fillRef idx="0">
                <a:schemeClr val="accent4"/>
              </a:fillRef>
              <a:effectRef idx="0">
                <a:schemeClr val="accent4"/>
              </a:effectRef>
              <a:fontRef idx="minor">
                <a:schemeClr val="tx1"/>
              </a:fontRef>
            </p:style>
          </p:cxnSp>
        </p:grpSp>
        <p:cxnSp>
          <p:nvCxnSpPr>
            <p:cNvPr id="23" name="Straight Connector 22">
              <a:extLst>
                <a:ext uri="{FF2B5EF4-FFF2-40B4-BE49-F238E27FC236}">
                  <a16:creationId xmlns:a16="http://schemas.microsoft.com/office/drawing/2014/main" id="{CB11C18A-D6F6-2D4E-1335-23E710723E86}"/>
                </a:ext>
              </a:extLst>
            </p:cNvPr>
            <p:cNvCxnSpPr>
              <a:cxnSpLocks/>
            </p:cNvCxnSpPr>
            <p:nvPr/>
          </p:nvCxnSpPr>
          <p:spPr>
            <a:xfrm flipH="1">
              <a:off x="6613934" y="4791015"/>
              <a:ext cx="2942492" cy="0"/>
            </a:xfrm>
            <a:prstGeom prst="line">
              <a:avLst/>
            </a:prstGeom>
            <a:ln w="28575"/>
          </p:spPr>
          <p:style>
            <a:lnRef idx="1">
              <a:schemeClr val="accent4"/>
            </a:lnRef>
            <a:fillRef idx="0">
              <a:schemeClr val="accent4"/>
            </a:fillRef>
            <a:effectRef idx="0">
              <a:schemeClr val="accent4"/>
            </a:effectRef>
            <a:fontRef idx="minor">
              <a:schemeClr val="tx1"/>
            </a:fontRef>
          </p:style>
        </p:cxnSp>
      </p:grpSp>
      <p:sp>
        <p:nvSpPr>
          <p:cNvPr id="26" name="Left Brace 25">
            <a:extLst>
              <a:ext uri="{FF2B5EF4-FFF2-40B4-BE49-F238E27FC236}">
                <a16:creationId xmlns:a16="http://schemas.microsoft.com/office/drawing/2014/main" id="{06AB3930-E1D6-207F-8E9E-9B1344493513}"/>
              </a:ext>
            </a:extLst>
          </p:cNvPr>
          <p:cNvSpPr/>
          <p:nvPr/>
        </p:nvSpPr>
        <p:spPr>
          <a:xfrm>
            <a:off x="5916058" y="1680244"/>
            <a:ext cx="341523" cy="3189211"/>
          </a:xfrm>
          <a:prstGeom prst="leftBrace">
            <a:avLst/>
          </a:prstGeom>
          <a:ln w="2540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7" name="TextBox 26">
            <a:extLst>
              <a:ext uri="{FF2B5EF4-FFF2-40B4-BE49-F238E27FC236}">
                <a16:creationId xmlns:a16="http://schemas.microsoft.com/office/drawing/2014/main" id="{143906C7-99F0-2575-5056-9F5987E6FCFC}"/>
              </a:ext>
            </a:extLst>
          </p:cNvPr>
          <p:cNvSpPr txBox="1"/>
          <p:nvPr/>
        </p:nvSpPr>
        <p:spPr>
          <a:xfrm>
            <a:off x="4327200" y="2962101"/>
            <a:ext cx="1612493" cy="523220"/>
          </a:xfrm>
          <a:prstGeom prst="rect">
            <a:avLst/>
          </a:prstGeom>
          <a:noFill/>
        </p:spPr>
        <p:txBody>
          <a:bodyPr wrap="none" rtlCol="0">
            <a:spAutoFit/>
          </a:bodyPr>
          <a:lstStyle/>
          <a:p>
            <a:r>
              <a:rPr lang="en-US" sz="2800" b="1" i="1" dirty="0"/>
              <a:t>Password</a:t>
            </a:r>
          </a:p>
        </p:txBody>
      </p:sp>
      <p:sp>
        <p:nvSpPr>
          <p:cNvPr id="28" name="TextBox 27">
            <a:extLst>
              <a:ext uri="{FF2B5EF4-FFF2-40B4-BE49-F238E27FC236}">
                <a16:creationId xmlns:a16="http://schemas.microsoft.com/office/drawing/2014/main" id="{B16B787B-80DC-37B3-DEAF-24DCC69E755D}"/>
              </a:ext>
            </a:extLst>
          </p:cNvPr>
          <p:cNvSpPr txBox="1"/>
          <p:nvPr/>
        </p:nvSpPr>
        <p:spPr>
          <a:xfrm>
            <a:off x="7888652" y="4267795"/>
            <a:ext cx="402674" cy="523220"/>
          </a:xfrm>
          <a:prstGeom prst="rect">
            <a:avLst/>
          </a:prstGeom>
          <a:noFill/>
        </p:spPr>
        <p:txBody>
          <a:bodyPr wrap="none" rtlCol="0">
            <a:spAutoFit/>
          </a:bodyPr>
          <a:lstStyle/>
          <a:p>
            <a:r>
              <a:rPr lang="en-US" sz="2800" b="1" dirty="0"/>
              <a:t>A</a:t>
            </a:r>
            <a:endParaRPr lang="en-US" b="1" dirty="0"/>
          </a:p>
        </p:txBody>
      </p:sp>
      <p:sp>
        <p:nvSpPr>
          <p:cNvPr id="29" name="TextBox 28">
            <a:extLst>
              <a:ext uri="{FF2B5EF4-FFF2-40B4-BE49-F238E27FC236}">
                <a16:creationId xmlns:a16="http://schemas.microsoft.com/office/drawing/2014/main" id="{D65D637A-7928-EA87-D07A-741B6024A0CA}"/>
              </a:ext>
            </a:extLst>
          </p:cNvPr>
          <p:cNvSpPr txBox="1"/>
          <p:nvPr/>
        </p:nvSpPr>
        <p:spPr>
          <a:xfrm>
            <a:off x="7888652" y="3702250"/>
            <a:ext cx="402674" cy="523220"/>
          </a:xfrm>
          <a:prstGeom prst="rect">
            <a:avLst/>
          </a:prstGeom>
          <a:noFill/>
        </p:spPr>
        <p:txBody>
          <a:bodyPr wrap="none" rtlCol="0">
            <a:spAutoFit/>
          </a:bodyPr>
          <a:lstStyle/>
          <a:p>
            <a:r>
              <a:rPr lang="en-US" sz="2800" b="1" dirty="0"/>
              <a:t>A</a:t>
            </a:r>
            <a:endParaRPr lang="en-US" b="1" dirty="0"/>
          </a:p>
        </p:txBody>
      </p:sp>
      <p:sp>
        <p:nvSpPr>
          <p:cNvPr id="30" name="TextBox 29">
            <a:extLst>
              <a:ext uri="{FF2B5EF4-FFF2-40B4-BE49-F238E27FC236}">
                <a16:creationId xmlns:a16="http://schemas.microsoft.com/office/drawing/2014/main" id="{37F01460-19DE-E1EA-D38E-EF13B68DC337}"/>
              </a:ext>
            </a:extLst>
          </p:cNvPr>
          <p:cNvSpPr txBox="1"/>
          <p:nvPr/>
        </p:nvSpPr>
        <p:spPr>
          <a:xfrm>
            <a:off x="7888652" y="3063569"/>
            <a:ext cx="402674" cy="523220"/>
          </a:xfrm>
          <a:prstGeom prst="rect">
            <a:avLst/>
          </a:prstGeom>
          <a:noFill/>
        </p:spPr>
        <p:txBody>
          <a:bodyPr wrap="none" rtlCol="0">
            <a:spAutoFit/>
          </a:bodyPr>
          <a:lstStyle/>
          <a:p>
            <a:r>
              <a:rPr lang="en-US" sz="2800" b="1" dirty="0"/>
              <a:t>A</a:t>
            </a:r>
            <a:endParaRPr lang="en-US" b="1" dirty="0"/>
          </a:p>
        </p:txBody>
      </p:sp>
      <p:sp>
        <p:nvSpPr>
          <p:cNvPr id="31" name="TextBox 30">
            <a:extLst>
              <a:ext uri="{FF2B5EF4-FFF2-40B4-BE49-F238E27FC236}">
                <a16:creationId xmlns:a16="http://schemas.microsoft.com/office/drawing/2014/main" id="{03CFB502-24D3-81BA-3E63-ED0CB7C2386B}"/>
              </a:ext>
            </a:extLst>
          </p:cNvPr>
          <p:cNvSpPr txBox="1"/>
          <p:nvPr/>
        </p:nvSpPr>
        <p:spPr>
          <a:xfrm>
            <a:off x="7888652" y="2379384"/>
            <a:ext cx="402674" cy="523220"/>
          </a:xfrm>
          <a:prstGeom prst="rect">
            <a:avLst/>
          </a:prstGeom>
          <a:noFill/>
        </p:spPr>
        <p:txBody>
          <a:bodyPr wrap="none" rtlCol="0">
            <a:spAutoFit/>
          </a:bodyPr>
          <a:lstStyle/>
          <a:p>
            <a:r>
              <a:rPr lang="en-US" sz="2800" b="1" dirty="0"/>
              <a:t>A</a:t>
            </a:r>
            <a:endParaRPr lang="en-US" b="1" dirty="0"/>
          </a:p>
        </p:txBody>
      </p:sp>
      <p:sp>
        <p:nvSpPr>
          <p:cNvPr id="32" name="TextBox 31">
            <a:extLst>
              <a:ext uri="{FF2B5EF4-FFF2-40B4-BE49-F238E27FC236}">
                <a16:creationId xmlns:a16="http://schemas.microsoft.com/office/drawing/2014/main" id="{FB5AB42D-9B28-E196-B796-C538A23343D7}"/>
              </a:ext>
            </a:extLst>
          </p:cNvPr>
          <p:cNvSpPr txBox="1"/>
          <p:nvPr/>
        </p:nvSpPr>
        <p:spPr>
          <a:xfrm>
            <a:off x="7888652" y="1683383"/>
            <a:ext cx="402674" cy="523220"/>
          </a:xfrm>
          <a:prstGeom prst="rect">
            <a:avLst/>
          </a:prstGeom>
          <a:noFill/>
        </p:spPr>
        <p:txBody>
          <a:bodyPr wrap="none" rtlCol="0">
            <a:spAutoFit/>
          </a:bodyPr>
          <a:lstStyle/>
          <a:p>
            <a:r>
              <a:rPr lang="en-US" sz="2800" b="1" dirty="0"/>
              <a:t>A</a:t>
            </a:r>
            <a:endParaRPr lang="en-US" b="1" dirty="0"/>
          </a:p>
        </p:txBody>
      </p:sp>
      <p:cxnSp>
        <p:nvCxnSpPr>
          <p:cNvPr id="33" name="Straight Connector 32">
            <a:extLst>
              <a:ext uri="{FF2B5EF4-FFF2-40B4-BE49-F238E27FC236}">
                <a16:creationId xmlns:a16="http://schemas.microsoft.com/office/drawing/2014/main" id="{0DDAB820-2557-5D62-7B9D-FB34EC004709}"/>
              </a:ext>
            </a:extLst>
          </p:cNvPr>
          <p:cNvCxnSpPr>
            <a:cxnSpLocks/>
          </p:cNvCxnSpPr>
          <p:nvPr/>
        </p:nvCxnSpPr>
        <p:spPr>
          <a:xfrm flipH="1">
            <a:off x="6613934" y="1058764"/>
            <a:ext cx="2942492" cy="0"/>
          </a:xfrm>
          <a:prstGeom prst="line">
            <a:avLst/>
          </a:prstGeom>
          <a:ln w="28575"/>
        </p:spPr>
        <p:style>
          <a:lnRef idx="1">
            <a:schemeClr val="accent4"/>
          </a:lnRef>
          <a:fillRef idx="0">
            <a:schemeClr val="accent4"/>
          </a:fillRef>
          <a:effectRef idx="0">
            <a:schemeClr val="accent4"/>
          </a:effectRef>
          <a:fontRef idx="minor">
            <a:schemeClr val="tx1"/>
          </a:fontRef>
        </p:style>
      </p:cxnSp>
      <p:sp>
        <p:nvSpPr>
          <p:cNvPr id="34" name="TextBox 33">
            <a:extLst>
              <a:ext uri="{FF2B5EF4-FFF2-40B4-BE49-F238E27FC236}">
                <a16:creationId xmlns:a16="http://schemas.microsoft.com/office/drawing/2014/main" id="{B8004852-00FE-F4F5-B1B3-7CC09E8AA806}"/>
              </a:ext>
            </a:extLst>
          </p:cNvPr>
          <p:cNvSpPr txBox="1"/>
          <p:nvPr/>
        </p:nvSpPr>
        <p:spPr>
          <a:xfrm>
            <a:off x="7888652" y="1099661"/>
            <a:ext cx="402674" cy="523220"/>
          </a:xfrm>
          <a:prstGeom prst="rect">
            <a:avLst/>
          </a:prstGeom>
          <a:solidFill>
            <a:srgbClr val="FF0000"/>
          </a:solidFill>
        </p:spPr>
        <p:txBody>
          <a:bodyPr wrap="none" rtlCol="0">
            <a:spAutoFit/>
          </a:bodyPr>
          <a:lstStyle/>
          <a:p>
            <a:r>
              <a:rPr lang="en-US" sz="2800" b="1" dirty="0"/>
              <a:t>A</a:t>
            </a:r>
            <a:endParaRPr lang="en-US" b="1" dirty="0"/>
          </a:p>
        </p:txBody>
      </p:sp>
      <p:sp>
        <p:nvSpPr>
          <p:cNvPr id="35" name="Rectangle 34">
            <a:extLst>
              <a:ext uri="{FF2B5EF4-FFF2-40B4-BE49-F238E27FC236}">
                <a16:creationId xmlns:a16="http://schemas.microsoft.com/office/drawing/2014/main" id="{AB92F865-A4CA-CCF8-B271-75111CCF56C1}"/>
              </a:ext>
            </a:extLst>
          </p:cNvPr>
          <p:cNvSpPr/>
          <p:nvPr/>
        </p:nvSpPr>
        <p:spPr>
          <a:xfrm>
            <a:off x="537973" y="1291104"/>
            <a:ext cx="4355124" cy="603798"/>
          </a:xfrm>
          <a:prstGeom prst="rect">
            <a:avLst/>
          </a:prstGeom>
          <a:noFill/>
          <a:ln w="603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36" name="Rectangle 35">
            <a:extLst>
              <a:ext uri="{FF2B5EF4-FFF2-40B4-BE49-F238E27FC236}">
                <a16:creationId xmlns:a16="http://schemas.microsoft.com/office/drawing/2014/main" id="{2442D87D-6F25-2A87-0D7F-82083820A673}"/>
              </a:ext>
            </a:extLst>
          </p:cNvPr>
          <p:cNvSpPr/>
          <p:nvPr/>
        </p:nvSpPr>
        <p:spPr>
          <a:xfrm>
            <a:off x="537972" y="785003"/>
            <a:ext cx="5477513" cy="461737"/>
          </a:xfrm>
          <a:prstGeom prst="rect">
            <a:avLst/>
          </a:prstGeom>
          <a:noFill/>
          <a:ln w="603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37" name="Rectangle 36">
            <a:extLst>
              <a:ext uri="{FF2B5EF4-FFF2-40B4-BE49-F238E27FC236}">
                <a16:creationId xmlns:a16="http://schemas.microsoft.com/office/drawing/2014/main" id="{BDEC7DCE-9F39-1FEA-14CA-BBF9371933B8}"/>
              </a:ext>
            </a:extLst>
          </p:cNvPr>
          <p:cNvSpPr/>
          <p:nvPr/>
        </p:nvSpPr>
        <p:spPr>
          <a:xfrm>
            <a:off x="4483870" y="1564984"/>
            <a:ext cx="6394366" cy="3491751"/>
          </a:xfrm>
          <a:prstGeom prst="rect">
            <a:avLst/>
          </a:prstGeom>
          <a:noFill/>
          <a:ln w="603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Tree>
    <p:extLst>
      <p:ext uri="{BB962C8B-B14F-4D97-AF65-F5344CB8AC3E}">
        <p14:creationId xmlns:p14="http://schemas.microsoft.com/office/powerpoint/2010/main" val="3272474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36"/>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37"/>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P spid="30" grpId="0"/>
      <p:bldP spid="31" grpId="0"/>
      <p:bldP spid="32" grpId="0"/>
      <p:bldP spid="34" grpId="0" animBg="1"/>
      <p:bldP spid="35" grpId="0" animBg="1"/>
      <p:bldP spid="36" grpId="0" animBg="1"/>
      <p:bldP spid="36" grpId="1" animBg="1"/>
      <p:bldP spid="37" grpId="0" animBg="1"/>
      <p:bldP spid="37"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4932C27B-833C-00D6-8702-4B8122D2EA35}"/>
              </a:ext>
            </a:extLst>
          </p:cNvPr>
          <p:cNvSpPr>
            <a:spLocks noGrp="1"/>
          </p:cNvSpPr>
          <p:nvPr>
            <p:ph idx="1"/>
          </p:nvPr>
        </p:nvSpPr>
        <p:spPr/>
        <p:txBody>
          <a:bodyPr>
            <a:normAutofit/>
          </a:bodyPr>
          <a:lstStyle/>
          <a:p>
            <a:r>
              <a:rPr lang="en-US" sz="2000" dirty="0">
                <a:latin typeface="Consolas" panose="020B0609020204030204" pitchFamily="49" charset="0"/>
                <a:hlinkClick r:id="rId2"/>
              </a:rPr>
              <a:t>https://github.com/davsec-teaching/buffer-overflow-demo</a:t>
            </a:r>
            <a:endParaRPr lang="en-US" sz="2000" dirty="0">
              <a:latin typeface="Consolas" panose="020B0609020204030204" pitchFamily="49" charset="0"/>
            </a:endParaRPr>
          </a:p>
          <a:p>
            <a:endParaRPr lang="en-US" sz="2000" dirty="0">
              <a:latin typeface="Consolas" panose="020B0609020204030204" pitchFamily="49" charset="0"/>
            </a:endParaRPr>
          </a:p>
        </p:txBody>
      </p:sp>
      <p:sp>
        <p:nvSpPr>
          <p:cNvPr id="4" name="Title 3">
            <a:extLst>
              <a:ext uri="{FF2B5EF4-FFF2-40B4-BE49-F238E27FC236}">
                <a16:creationId xmlns:a16="http://schemas.microsoft.com/office/drawing/2014/main" id="{63703CD8-0666-E57D-E341-C781517E5953}"/>
              </a:ext>
            </a:extLst>
          </p:cNvPr>
          <p:cNvSpPr>
            <a:spLocks noGrp="1"/>
          </p:cNvSpPr>
          <p:nvPr>
            <p:ph type="title"/>
          </p:nvPr>
        </p:nvSpPr>
        <p:spPr/>
        <p:txBody>
          <a:bodyPr/>
          <a:lstStyle/>
          <a:p>
            <a:r>
              <a:rPr lang="en-US" dirty="0"/>
              <a:t>Buffer overflow demo</a:t>
            </a:r>
          </a:p>
        </p:txBody>
      </p:sp>
    </p:spTree>
    <p:extLst>
      <p:ext uri="{BB962C8B-B14F-4D97-AF65-F5344CB8AC3E}">
        <p14:creationId xmlns:p14="http://schemas.microsoft.com/office/powerpoint/2010/main" val="24772588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A3A77D-3A8E-81C5-0E2C-2656F9527C83}"/>
            </a:ext>
          </a:extLst>
        </p:cNvPr>
        <p:cNvGrpSpPr/>
        <p:nvPr/>
      </p:nvGrpSpPr>
      <p:grpSpPr>
        <a:xfrm>
          <a:off x="0" y="0"/>
          <a:ext cx="0" cy="0"/>
          <a:chOff x="0" y="0"/>
          <a:chExt cx="0" cy="0"/>
        </a:xfrm>
      </p:grpSpPr>
      <p:sp>
        <p:nvSpPr>
          <p:cNvPr id="5" name="Content Placeholder 4">
            <a:extLst>
              <a:ext uri="{FF2B5EF4-FFF2-40B4-BE49-F238E27FC236}">
                <a16:creationId xmlns:a16="http://schemas.microsoft.com/office/drawing/2014/main" id="{8968CF39-D4EC-190F-A2ED-6F106B68A6BB}"/>
              </a:ext>
            </a:extLst>
          </p:cNvPr>
          <p:cNvSpPr>
            <a:spLocks noGrp="1"/>
          </p:cNvSpPr>
          <p:nvPr>
            <p:ph idx="1"/>
          </p:nvPr>
        </p:nvSpPr>
        <p:spPr>
          <a:xfrm>
            <a:off x="360607" y="785004"/>
            <a:ext cx="5735393" cy="5218981"/>
          </a:xfrm>
        </p:spPr>
        <p:txBody>
          <a:bodyPr>
            <a:normAutofit/>
          </a:bodyPr>
          <a:lstStyle/>
          <a:p>
            <a:r>
              <a:rPr lang="en-US" dirty="0"/>
              <a:t>Memory safety is a property of a programming language that ensures all memory accesses are</a:t>
            </a:r>
          </a:p>
          <a:p>
            <a:pPr lvl="1"/>
            <a:r>
              <a:rPr lang="en-US" dirty="0"/>
              <a:t>Well-defined</a:t>
            </a:r>
          </a:p>
          <a:p>
            <a:pPr lvl="1"/>
            <a:r>
              <a:rPr lang="en-US" dirty="0"/>
              <a:t>Adhere to object boundaries</a:t>
            </a:r>
          </a:p>
          <a:p>
            <a:pPr lvl="1"/>
            <a:r>
              <a:rPr lang="en-US" dirty="0"/>
              <a:t>Adhere to types of allocated objects</a:t>
            </a:r>
          </a:p>
          <a:p>
            <a:r>
              <a:rPr lang="en-US" dirty="0"/>
              <a:t>Some programming languages have memory safety and some do not</a:t>
            </a:r>
          </a:p>
        </p:txBody>
      </p:sp>
      <p:sp>
        <p:nvSpPr>
          <p:cNvPr id="4" name="Title 3">
            <a:extLst>
              <a:ext uri="{FF2B5EF4-FFF2-40B4-BE49-F238E27FC236}">
                <a16:creationId xmlns:a16="http://schemas.microsoft.com/office/drawing/2014/main" id="{516D176A-9741-BA4E-113F-570537B4831F}"/>
              </a:ext>
            </a:extLst>
          </p:cNvPr>
          <p:cNvSpPr>
            <a:spLocks noGrp="1"/>
          </p:cNvSpPr>
          <p:nvPr>
            <p:ph type="title"/>
          </p:nvPr>
        </p:nvSpPr>
        <p:spPr/>
        <p:txBody>
          <a:bodyPr/>
          <a:lstStyle/>
          <a:p>
            <a:r>
              <a:rPr lang="en-US" dirty="0"/>
              <a:t>Programming languages and memory safety</a:t>
            </a:r>
          </a:p>
        </p:txBody>
      </p:sp>
      <p:grpSp>
        <p:nvGrpSpPr>
          <p:cNvPr id="9" name="Group 8">
            <a:extLst>
              <a:ext uri="{FF2B5EF4-FFF2-40B4-BE49-F238E27FC236}">
                <a16:creationId xmlns:a16="http://schemas.microsoft.com/office/drawing/2014/main" id="{3395E452-9D49-9F45-BC69-F5A841BA093C}"/>
              </a:ext>
            </a:extLst>
          </p:cNvPr>
          <p:cNvGrpSpPr/>
          <p:nvPr/>
        </p:nvGrpSpPr>
        <p:grpSpPr>
          <a:xfrm>
            <a:off x="6283569" y="916213"/>
            <a:ext cx="5476968" cy="4533996"/>
            <a:chOff x="6283569" y="916213"/>
            <a:chExt cx="5476968" cy="4533996"/>
          </a:xfrm>
        </p:grpSpPr>
        <p:pic>
          <p:nvPicPr>
            <p:cNvPr id="1028" name="Picture 4" descr="Java logo and symbol, meaning, history, PNG">
              <a:extLst>
                <a:ext uri="{FF2B5EF4-FFF2-40B4-BE49-F238E27FC236}">
                  <a16:creationId xmlns:a16="http://schemas.microsoft.com/office/drawing/2014/main" id="{A75E0CE6-013C-8B97-B384-52961CC2FF8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95806" y="916213"/>
              <a:ext cx="1723292" cy="107705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The Python Logo | Python Software Foundation">
              <a:extLst>
                <a:ext uri="{FF2B5EF4-FFF2-40B4-BE49-F238E27FC236}">
                  <a16:creationId xmlns:a16="http://schemas.microsoft.com/office/drawing/2014/main" id="{AEB7066C-AC5C-D901-DEBF-E333459FAB9E}"/>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571811" y="953379"/>
              <a:ext cx="3188726" cy="107705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rust&quot; Icon - Download for free – Iconduck">
              <a:extLst>
                <a:ext uri="{FF2B5EF4-FFF2-40B4-BE49-F238E27FC236}">
                  <a16:creationId xmlns:a16="http://schemas.microsoft.com/office/drawing/2014/main" id="{53F19287-56A8-1BED-7409-246730D1FE8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199701" y="2032269"/>
              <a:ext cx="1195754" cy="1195201"/>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DAQ | Multi-Function DAQ | ADLINK">
              <a:extLst>
                <a:ext uri="{FF2B5EF4-FFF2-40B4-BE49-F238E27FC236}">
                  <a16:creationId xmlns:a16="http://schemas.microsoft.com/office/drawing/2014/main" id="{951A1ECF-F1EC-3AA6-905D-EF242AF1549A}"/>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096436" y="3976724"/>
              <a:ext cx="1685881" cy="1277581"/>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Exercism: Track maintenance tool - Dashboard">
              <a:extLst>
                <a:ext uri="{FF2B5EF4-FFF2-40B4-BE49-F238E27FC236}">
                  <a16:creationId xmlns:a16="http://schemas.microsoft.com/office/drawing/2014/main" id="{310DBAD5-D7EF-6167-47F3-F4A72270884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448135" y="3976724"/>
              <a:ext cx="1359163" cy="1473485"/>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javascript logo png, javascript icon transparent png ...">
              <a:extLst>
                <a:ext uri="{FF2B5EF4-FFF2-40B4-BE49-F238E27FC236}">
                  <a16:creationId xmlns:a16="http://schemas.microsoft.com/office/drawing/2014/main" id="{C6E1D2B0-1B06-77A6-07A0-5C0BEE6C788A}"/>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9448135" y="2030436"/>
              <a:ext cx="1436077" cy="1436077"/>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0E5589AB-A48D-0667-C714-F72BD5D1CBEF}"/>
                </a:ext>
              </a:extLst>
            </p:cNvPr>
            <p:cNvCxnSpPr/>
            <p:nvPr/>
          </p:nvCxnSpPr>
          <p:spPr>
            <a:xfrm>
              <a:off x="6283569" y="3634154"/>
              <a:ext cx="5310554" cy="0"/>
            </a:xfrm>
            <a:prstGeom prst="line">
              <a:avLst/>
            </a:prstGeom>
            <a:ln w="254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6CD0D358-DE91-565F-D4F6-A49698076C17}"/>
                </a:ext>
              </a:extLst>
            </p:cNvPr>
            <p:cNvSpPr txBox="1"/>
            <p:nvPr/>
          </p:nvSpPr>
          <p:spPr>
            <a:xfrm>
              <a:off x="7971134" y="3208190"/>
              <a:ext cx="1866152" cy="461665"/>
            </a:xfrm>
            <a:prstGeom prst="rect">
              <a:avLst/>
            </a:prstGeom>
            <a:noFill/>
          </p:spPr>
          <p:txBody>
            <a:bodyPr wrap="none" rtlCol="0">
              <a:spAutoFit/>
            </a:bodyPr>
            <a:lstStyle/>
            <a:p>
              <a:r>
                <a:rPr lang="en-US" sz="2400" b="1" i="1" dirty="0"/>
                <a:t>Memory safe</a:t>
              </a:r>
            </a:p>
          </p:txBody>
        </p:sp>
        <p:sp>
          <p:nvSpPr>
            <p:cNvPr id="8" name="TextBox 7">
              <a:extLst>
                <a:ext uri="{FF2B5EF4-FFF2-40B4-BE49-F238E27FC236}">
                  <a16:creationId xmlns:a16="http://schemas.microsoft.com/office/drawing/2014/main" id="{3B8C0C2C-946E-5BD6-D78E-662BBA3AE150}"/>
                </a:ext>
              </a:extLst>
            </p:cNvPr>
            <p:cNvSpPr txBox="1"/>
            <p:nvPr/>
          </p:nvSpPr>
          <p:spPr>
            <a:xfrm>
              <a:off x="7971134" y="3570039"/>
              <a:ext cx="2189958" cy="461665"/>
            </a:xfrm>
            <a:prstGeom prst="rect">
              <a:avLst/>
            </a:prstGeom>
            <a:noFill/>
          </p:spPr>
          <p:txBody>
            <a:bodyPr wrap="none" rtlCol="0">
              <a:spAutoFit/>
            </a:bodyPr>
            <a:lstStyle/>
            <a:p>
              <a:r>
                <a:rPr lang="en-US" sz="2400" b="1" i="1" dirty="0"/>
                <a:t>Memory unsafe</a:t>
              </a:r>
            </a:p>
          </p:txBody>
        </p:sp>
      </p:grpSp>
    </p:spTree>
    <p:extLst>
      <p:ext uri="{BB962C8B-B14F-4D97-AF65-F5344CB8AC3E}">
        <p14:creationId xmlns:p14="http://schemas.microsoft.com/office/powerpoint/2010/main" val="1978287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519A8C9-7D48-EFBD-43C9-5D52F5BF66D8}"/>
              </a:ext>
            </a:extLst>
          </p:cNvPr>
          <p:cNvSpPr txBox="1"/>
          <p:nvPr/>
        </p:nvSpPr>
        <p:spPr>
          <a:xfrm>
            <a:off x="1957702" y="2844225"/>
            <a:ext cx="9240222" cy="584775"/>
          </a:xfrm>
          <a:prstGeom prst="rect">
            <a:avLst/>
          </a:prstGeom>
          <a:noFill/>
        </p:spPr>
        <p:txBody>
          <a:bodyPr wrap="none" rtlCol="0">
            <a:spAutoFit/>
          </a:bodyPr>
          <a:lstStyle/>
          <a:p>
            <a:r>
              <a:rPr lang="en-US" sz="3200" b="1" i="1" dirty="0"/>
              <a:t>Then why would one use C/C++ over Java/Python??? </a:t>
            </a:r>
          </a:p>
        </p:txBody>
      </p:sp>
    </p:spTree>
    <p:extLst>
      <p:ext uri="{BB962C8B-B14F-4D97-AF65-F5344CB8AC3E}">
        <p14:creationId xmlns:p14="http://schemas.microsoft.com/office/powerpoint/2010/main" val="29101830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486EAC-DD5F-F0A3-EB44-4E4ACB85BD58}"/>
            </a:ext>
          </a:extLst>
        </p:cNvPr>
        <p:cNvGrpSpPr/>
        <p:nvPr/>
      </p:nvGrpSpPr>
      <p:grpSpPr>
        <a:xfrm>
          <a:off x="0" y="0"/>
          <a:ext cx="0" cy="0"/>
          <a:chOff x="0" y="0"/>
          <a:chExt cx="0" cy="0"/>
        </a:xfrm>
      </p:grpSpPr>
      <p:sp>
        <p:nvSpPr>
          <p:cNvPr id="5" name="Content Placeholder 4">
            <a:extLst>
              <a:ext uri="{FF2B5EF4-FFF2-40B4-BE49-F238E27FC236}">
                <a16:creationId xmlns:a16="http://schemas.microsoft.com/office/drawing/2014/main" id="{58EB6211-3E36-8A48-485E-64215E8D410E}"/>
              </a:ext>
            </a:extLst>
          </p:cNvPr>
          <p:cNvSpPr>
            <a:spLocks noGrp="1"/>
          </p:cNvSpPr>
          <p:nvPr>
            <p:ph idx="1"/>
          </p:nvPr>
        </p:nvSpPr>
        <p:spPr>
          <a:xfrm>
            <a:off x="360607" y="785004"/>
            <a:ext cx="11449319" cy="5228933"/>
          </a:xfrm>
        </p:spPr>
        <p:txBody>
          <a:bodyPr/>
          <a:lstStyle/>
          <a:p>
            <a:r>
              <a:rPr lang="en-US" dirty="0"/>
              <a:t>Java compiler inserts bounds checks for array accesses that are inserted at runtime</a:t>
            </a:r>
          </a:p>
          <a:p>
            <a:pPr lvl="1"/>
            <a:endParaRPr lang="en-US" dirty="0"/>
          </a:p>
          <a:p>
            <a:pPr lvl="1"/>
            <a:endParaRPr lang="en-US" dirty="0"/>
          </a:p>
          <a:p>
            <a:pPr lvl="1"/>
            <a:endParaRPr lang="en-US" dirty="0"/>
          </a:p>
          <a:p>
            <a:pPr lvl="1"/>
            <a:endParaRPr lang="en-US" dirty="0"/>
          </a:p>
          <a:p>
            <a:pPr lvl="1"/>
            <a:endParaRPr lang="en-US" dirty="0"/>
          </a:p>
          <a:p>
            <a:r>
              <a:rPr lang="en-US" b="1" i="1" u="sng" dirty="0"/>
              <a:t>Additional runtime checks reduces performance</a:t>
            </a:r>
          </a:p>
        </p:txBody>
      </p:sp>
      <p:sp>
        <p:nvSpPr>
          <p:cNvPr id="4" name="Title 3">
            <a:extLst>
              <a:ext uri="{FF2B5EF4-FFF2-40B4-BE49-F238E27FC236}">
                <a16:creationId xmlns:a16="http://schemas.microsoft.com/office/drawing/2014/main" id="{3C53AABF-5088-302D-27E3-97D3FF826A81}"/>
              </a:ext>
            </a:extLst>
          </p:cNvPr>
          <p:cNvSpPr>
            <a:spLocks noGrp="1"/>
          </p:cNvSpPr>
          <p:nvPr>
            <p:ph type="title"/>
          </p:nvPr>
        </p:nvSpPr>
        <p:spPr/>
        <p:txBody>
          <a:bodyPr/>
          <a:lstStyle/>
          <a:p>
            <a:r>
              <a:rPr lang="en-US" dirty="0"/>
              <a:t>Memory safety and performance</a:t>
            </a:r>
          </a:p>
        </p:txBody>
      </p:sp>
      <p:sp>
        <p:nvSpPr>
          <p:cNvPr id="7" name="TextBox 6">
            <a:extLst>
              <a:ext uri="{FF2B5EF4-FFF2-40B4-BE49-F238E27FC236}">
                <a16:creationId xmlns:a16="http://schemas.microsoft.com/office/drawing/2014/main" id="{B5A62CD6-0C59-B5C7-D7DD-C7C3D921886B}"/>
              </a:ext>
            </a:extLst>
          </p:cNvPr>
          <p:cNvSpPr txBox="1"/>
          <p:nvPr/>
        </p:nvSpPr>
        <p:spPr>
          <a:xfrm>
            <a:off x="735525" y="2580073"/>
            <a:ext cx="5016270" cy="1077218"/>
          </a:xfrm>
          <a:prstGeom prst="rect">
            <a:avLst/>
          </a:prstGeom>
          <a:noFill/>
        </p:spPr>
        <p:txBody>
          <a:bodyPr wrap="square">
            <a:spAutoFit/>
          </a:bodyPr>
          <a:lstStyle/>
          <a:p>
            <a:pPr marL="0" indent="0" defTabSz="457200">
              <a:lnSpc>
                <a:spcPct val="100000"/>
              </a:lnSpc>
              <a:buNone/>
            </a:pPr>
            <a:r>
              <a:rPr lang="en-US" sz="1600" dirty="0">
                <a:latin typeface="Consolas" panose="020B0609020204030204" pitchFamily="49" charset="0"/>
              </a:rPr>
              <a:t>char a = ‘A’;</a:t>
            </a:r>
            <a:br>
              <a:rPr lang="en-US" sz="1600" dirty="0">
                <a:latin typeface="Consolas" panose="020B0609020204030204" pitchFamily="49" charset="0"/>
              </a:rPr>
            </a:br>
            <a:r>
              <a:rPr lang="en-US" sz="1600" dirty="0">
                <a:latin typeface="Consolas" panose="020B0609020204030204" pitchFamily="49" charset="0"/>
              </a:rPr>
              <a:t>char </a:t>
            </a:r>
            <a:r>
              <a:rPr lang="en-US" sz="1600" dirty="0" err="1">
                <a:latin typeface="Consolas" panose="020B0609020204030204" pitchFamily="49" charset="0"/>
              </a:rPr>
              <a:t>arr</a:t>
            </a:r>
            <a:r>
              <a:rPr lang="en-US" sz="1600" dirty="0">
                <a:latin typeface="Consolas" panose="020B0609020204030204" pitchFamily="49" charset="0"/>
              </a:rPr>
              <a:t>[4] = {‘a’, ‘b’, ‘c’, ‘d’};</a:t>
            </a:r>
            <a:br>
              <a:rPr lang="en-US" sz="1600" dirty="0">
                <a:latin typeface="Consolas" panose="020B0609020204030204" pitchFamily="49" charset="0"/>
              </a:rPr>
            </a:br>
            <a:r>
              <a:rPr lang="en-US" sz="1600" dirty="0">
                <a:latin typeface="Consolas" panose="020B0609020204030204" pitchFamily="49" charset="0"/>
              </a:rPr>
              <a:t>int index = </a:t>
            </a:r>
            <a:r>
              <a:rPr lang="en-US" sz="1600" dirty="0" err="1">
                <a:latin typeface="Consolas" panose="020B0609020204030204" pitchFamily="49" charset="0"/>
              </a:rPr>
              <a:t>atoi</a:t>
            </a:r>
            <a:r>
              <a:rPr lang="en-US" sz="1600" dirty="0">
                <a:latin typeface="Consolas" panose="020B0609020204030204" pitchFamily="49" charset="0"/>
              </a:rPr>
              <a:t>(</a:t>
            </a:r>
            <a:r>
              <a:rPr lang="en-US" sz="1600" dirty="0" err="1">
                <a:latin typeface="Consolas" panose="020B0609020204030204" pitchFamily="49" charset="0"/>
              </a:rPr>
              <a:t>argv</a:t>
            </a:r>
            <a:r>
              <a:rPr lang="en-US" sz="1600" dirty="0">
                <a:latin typeface="Consolas" panose="020B0609020204030204" pitchFamily="49" charset="0"/>
              </a:rPr>
              <a:t>[1]);</a:t>
            </a:r>
            <a:br>
              <a:rPr lang="en-US" sz="1600" dirty="0">
                <a:latin typeface="Consolas" panose="020B0609020204030204" pitchFamily="49" charset="0"/>
              </a:rPr>
            </a:br>
            <a:r>
              <a:rPr lang="en-US" sz="1600" dirty="0" err="1">
                <a:latin typeface="Consolas" panose="020B0609020204030204" pitchFamily="49" charset="0"/>
              </a:rPr>
              <a:t>printf</a:t>
            </a:r>
            <a:r>
              <a:rPr lang="en-US" sz="1600" dirty="0">
                <a:latin typeface="Consolas" panose="020B0609020204030204" pitchFamily="49" charset="0"/>
              </a:rPr>
              <a:t>(“%c\n”, </a:t>
            </a:r>
            <a:r>
              <a:rPr lang="en-US" sz="1600" dirty="0" err="1">
                <a:latin typeface="Consolas" panose="020B0609020204030204" pitchFamily="49" charset="0"/>
              </a:rPr>
              <a:t>arr</a:t>
            </a:r>
            <a:r>
              <a:rPr lang="en-US" sz="1600" dirty="0">
                <a:latin typeface="Consolas" panose="020B0609020204030204" pitchFamily="49" charset="0"/>
              </a:rPr>
              <a:t>[index]);</a:t>
            </a:r>
          </a:p>
        </p:txBody>
      </p:sp>
      <p:sp>
        <p:nvSpPr>
          <p:cNvPr id="8" name="TextBox 7">
            <a:extLst>
              <a:ext uri="{FF2B5EF4-FFF2-40B4-BE49-F238E27FC236}">
                <a16:creationId xmlns:a16="http://schemas.microsoft.com/office/drawing/2014/main" id="{C9140D1D-4980-B024-AB9F-7F9404F09D9A}"/>
              </a:ext>
            </a:extLst>
          </p:cNvPr>
          <p:cNvSpPr txBox="1"/>
          <p:nvPr/>
        </p:nvSpPr>
        <p:spPr>
          <a:xfrm>
            <a:off x="6252637" y="2690444"/>
            <a:ext cx="5310554" cy="2339102"/>
          </a:xfrm>
          <a:prstGeom prst="rect">
            <a:avLst/>
          </a:prstGeom>
          <a:noFill/>
        </p:spPr>
        <p:txBody>
          <a:bodyPr wrap="square">
            <a:spAutoFit/>
          </a:bodyPr>
          <a:lstStyle/>
          <a:p>
            <a:pPr marL="0" indent="0" defTabSz="457200">
              <a:lnSpc>
                <a:spcPct val="100000"/>
              </a:lnSpc>
              <a:buNone/>
            </a:pPr>
            <a:r>
              <a:rPr lang="en-US" sz="1600" dirty="0">
                <a:latin typeface="Consolas" panose="020B0609020204030204" pitchFamily="49" charset="0"/>
              </a:rPr>
              <a:t>char a = ‘A’;</a:t>
            </a:r>
            <a:br>
              <a:rPr lang="en-US" sz="1600" dirty="0">
                <a:latin typeface="Consolas" panose="020B0609020204030204" pitchFamily="49" charset="0"/>
              </a:rPr>
            </a:br>
            <a:r>
              <a:rPr lang="en-US" sz="1600" dirty="0">
                <a:latin typeface="Consolas" panose="020B0609020204030204" pitchFamily="49" charset="0"/>
              </a:rPr>
              <a:t>char </a:t>
            </a:r>
            <a:r>
              <a:rPr lang="en-US" sz="1600" dirty="0" err="1">
                <a:latin typeface="Consolas" panose="020B0609020204030204" pitchFamily="49" charset="0"/>
              </a:rPr>
              <a:t>arr</a:t>
            </a:r>
            <a:r>
              <a:rPr lang="en-US" sz="1600" dirty="0">
                <a:latin typeface="Consolas" panose="020B0609020204030204" pitchFamily="49" charset="0"/>
              </a:rPr>
              <a:t>[4] = {‘a’, ‘b’, ‘c’, ‘d’};</a:t>
            </a:r>
            <a:br>
              <a:rPr lang="en-US" sz="1600" dirty="0">
                <a:latin typeface="Consolas" panose="020B0609020204030204" pitchFamily="49" charset="0"/>
              </a:rPr>
            </a:br>
            <a:r>
              <a:rPr lang="en-US" sz="1600" dirty="0">
                <a:latin typeface="Consolas" panose="020B0609020204030204" pitchFamily="49" charset="0"/>
              </a:rPr>
              <a:t>int index = </a:t>
            </a:r>
            <a:r>
              <a:rPr lang="en-US" sz="1600" dirty="0" err="1">
                <a:latin typeface="Consolas" panose="020B0609020204030204" pitchFamily="49" charset="0"/>
              </a:rPr>
              <a:t>Integer.parseInt</a:t>
            </a:r>
            <a:r>
              <a:rPr lang="en-US" sz="1600" dirty="0">
                <a:latin typeface="Consolas" panose="020B0609020204030204" pitchFamily="49" charset="0"/>
              </a:rPr>
              <a:t>(</a:t>
            </a:r>
            <a:r>
              <a:rPr lang="en-US" sz="1600" dirty="0" err="1">
                <a:latin typeface="Consolas" panose="020B0609020204030204" pitchFamily="49" charset="0"/>
              </a:rPr>
              <a:t>argv</a:t>
            </a:r>
            <a:r>
              <a:rPr lang="en-US" sz="1600" dirty="0">
                <a:latin typeface="Consolas" panose="020B0609020204030204" pitchFamily="49" charset="0"/>
              </a:rPr>
              <a:t>[1]);</a:t>
            </a:r>
            <a:br>
              <a:rPr lang="en-US" sz="1600" dirty="0">
                <a:latin typeface="Consolas" panose="020B0609020204030204" pitchFamily="49" charset="0"/>
              </a:rPr>
            </a:br>
            <a:r>
              <a:rPr lang="en-US" sz="1600" dirty="0">
                <a:latin typeface="Consolas" panose="020B0609020204030204" pitchFamily="49" charset="0"/>
              </a:rPr>
              <a:t>if (index &lt; </a:t>
            </a:r>
            <a:r>
              <a:rPr lang="en-US" sz="1600" dirty="0" err="1">
                <a:latin typeface="Consolas" panose="020B0609020204030204" pitchFamily="49" charset="0"/>
              </a:rPr>
              <a:t>arr.length</a:t>
            </a:r>
            <a:r>
              <a:rPr lang="en-US" sz="1600" dirty="0">
                <a:latin typeface="Consolas" panose="020B0609020204030204" pitchFamily="49" charset="0"/>
              </a:rPr>
              <a:t>) {</a:t>
            </a:r>
          </a:p>
          <a:p>
            <a:pPr lvl="1" indent="-455613"/>
            <a:r>
              <a:rPr lang="en-US" sz="1600" dirty="0">
                <a:latin typeface="Consolas" panose="020B0609020204030204" pitchFamily="49" charset="0"/>
              </a:rPr>
              <a:t>	</a:t>
            </a:r>
            <a:r>
              <a:rPr lang="en-US" sz="1600" dirty="0" err="1">
                <a:latin typeface="Consolas" panose="020B0609020204030204" pitchFamily="49" charset="0"/>
              </a:rPr>
              <a:t>System.out.println</a:t>
            </a:r>
            <a:r>
              <a:rPr lang="en-US" sz="1600" dirty="0">
                <a:latin typeface="Consolas" panose="020B0609020204030204" pitchFamily="49" charset="0"/>
              </a:rPr>
              <a:t>(</a:t>
            </a:r>
            <a:r>
              <a:rPr lang="en-US" sz="1600" dirty="0" err="1">
                <a:latin typeface="Consolas" panose="020B0609020204030204" pitchFamily="49" charset="0"/>
              </a:rPr>
              <a:t>arr</a:t>
            </a:r>
            <a:r>
              <a:rPr lang="en-US" sz="1600" dirty="0">
                <a:latin typeface="Consolas" panose="020B0609020204030204" pitchFamily="49" charset="0"/>
              </a:rPr>
              <a:t>[index]);</a:t>
            </a:r>
          </a:p>
          <a:p>
            <a:pPr lvl="1" indent="-455613"/>
            <a:r>
              <a:rPr lang="en-US" sz="1600" dirty="0">
                <a:latin typeface="Consolas" panose="020B0609020204030204" pitchFamily="49" charset="0"/>
              </a:rPr>
              <a:t>} else {</a:t>
            </a:r>
          </a:p>
          <a:p>
            <a:pPr lvl="1" indent="-455613"/>
            <a:r>
              <a:rPr lang="en-US" sz="1600" dirty="0">
                <a:latin typeface="Consolas" panose="020B0609020204030204" pitchFamily="49" charset="0"/>
              </a:rPr>
              <a:t>	throw new </a:t>
            </a:r>
            <a:r>
              <a:rPr lang="en-US" sz="1600" dirty="0" err="1">
                <a:latin typeface="Consolas" panose="020B0609020204030204" pitchFamily="49" charset="0"/>
              </a:rPr>
              <a:t>ArrayIndexOutOfBoundsException</a:t>
            </a:r>
            <a:r>
              <a:rPr lang="en-US" sz="1600" dirty="0">
                <a:latin typeface="Consolas" panose="020B0609020204030204" pitchFamily="49" charset="0"/>
              </a:rPr>
              <a:t>();</a:t>
            </a:r>
          </a:p>
          <a:p>
            <a:pPr lvl="1" indent="-455613"/>
            <a:r>
              <a:rPr lang="en-US" sz="1600" dirty="0">
                <a:latin typeface="Consolas" panose="020B0609020204030204" pitchFamily="49" charset="0"/>
              </a:rPr>
              <a:t>}</a:t>
            </a:r>
          </a:p>
        </p:txBody>
      </p:sp>
      <p:sp>
        <p:nvSpPr>
          <p:cNvPr id="9" name="TextBox 8">
            <a:extLst>
              <a:ext uri="{FF2B5EF4-FFF2-40B4-BE49-F238E27FC236}">
                <a16:creationId xmlns:a16="http://schemas.microsoft.com/office/drawing/2014/main" id="{A733A8CE-999F-39EB-0C49-4F7170533458}"/>
              </a:ext>
            </a:extLst>
          </p:cNvPr>
          <p:cNvSpPr txBox="1"/>
          <p:nvPr/>
        </p:nvSpPr>
        <p:spPr>
          <a:xfrm>
            <a:off x="1622022" y="1933743"/>
            <a:ext cx="2517356" cy="461665"/>
          </a:xfrm>
          <a:prstGeom prst="rect">
            <a:avLst/>
          </a:prstGeom>
          <a:noFill/>
        </p:spPr>
        <p:txBody>
          <a:bodyPr wrap="none" rtlCol="0">
            <a:spAutoFit/>
          </a:bodyPr>
          <a:lstStyle/>
          <a:p>
            <a:r>
              <a:rPr lang="en-US" sz="2400" b="1" i="1" dirty="0"/>
              <a:t>Original Java code</a:t>
            </a:r>
          </a:p>
        </p:txBody>
      </p:sp>
      <p:sp>
        <p:nvSpPr>
          <p:cNvPr id="10" name="TextBox 9">
            <a:extLst>
              <a:ext uri="{FF2B5EF4-FFF2-40B4-BE49-F238E27FC236}">
                <a16:creationId xmlns:a16="http://schemas.microsoft.com/office/drawing/2014/main" id="{403DD3A0-293F-619A-FD05-BD42970FD25D}"/>
              </a:ext>
            </a:extLst>
          </p:cNvPr>
          <p:cNvSpPr txBox="1"/>
          <p:nvPr/>
        </p:nvSpPr>
        <p:spPr>
          <a:xfrm>
            <a:off x="6440206" y="1749076"/>
            <a:ext cx="4374467" cy="830997"/>
          </a:xfrm>
          <a:prstGeom prst="rect">
            <a:avLst/>
          </a:prstGeom>
          <a:noFill/>
        </p:spPr>
        <p:txBody>
          <a:bodyPr wrap="none" rtlCol="0">
            <a:spAutoFit/>
          </a:bodyPr>
          <a:lstStyle/>
          <a:p>
            <a:pPr algn="ctr"/>
            <a:r>
              <a:rPr lang="en-US" sz="2400" b="1" i="1" dirty="0"/>
              <a:t>Pseudo-code after Java compiler </a:t>
            </a:r>
          </a:p>
          <a:p>
            <a:pPr algn="ctr"/>
            <a:r>
              <a:rPr lang="en-US" sz="2400" b="1" i="1" dirty="0"/>
              <a:t>inserts checks</a:t>
            </a:r>
          </a:p>
        </p:txBody>
      </p:sp>
      <p:sp>
        <p:nvSpPr>
          <p:cNvPr id="11" name="Rectangle 10">
            <a:extLst>
              <a:ext uri="{FF2B5EF4-FFF2-40B4-BE49-F238E27FC236}">
                <a16:creationId xmlns:a16="http://schemas.microsoft.com/office/drawing/2014/main" id="{F726F9C5-4FFF-7F8F-0DC7-D97F04147631}"/>
              </a:ext>
            </a:extLst>
          </p:cNvPr>
          <p:cNvSpPr/>
          <p:nvPr/>
        </p:nvSpPr>
        <p:spPr>
          <a:xfrm>
            <a:off x="6252637" y="3461411"/>
            <a:ext cx="4360985" cy="328391"/>
          </a:xfrm>
          <a:prstGeom prst="rect">
            <a:avLst/>
          </a:prstGeom>
          <a:noFill/>
          <a:ln w="349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Tree>
    <p:extLst>
      <p:ext uri="{BB962C8B-B14F-4D97-AF65-F5344CB8AC3E}">
        <p14:creationId xmlns:p14="http://schemas.microsoft.com/office/powerpoint/2010/main" val="41023753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3DAC0071-ED1A-963D-E46F-90C28FB95A4B}"/>
              </a:ext>
            </a:extLst>
          </p:cNvPr>
          <p:cNvSpPr>
            <a:spLocks noGrp="1"/>
          </p:cNvSpPr>
          <p:nvPr>
            <p:ph idx="1"/>
          </p:nvPr>
        </p:nvSpPr>
        <p:spPr/>
        <p:txBody>
          <a:bodyPr/>
          <a:lstStyle/>
          <a:p>
            <a:r>
              <a:rPr lang="en-US" dirty="0"/>
              <a:t>Understand software security concerns that influence software engineering</a:t>
            </a:r>
          </a:p>
          <a:p>
            <a:r>
              <a:rPr lang="en-US" dirty="0"/>
              <a:t>Memory safety and memory unsafe languages</a:t>
            </a:r>
          </a:p>
          <a:p>
            <a:r>
              <a:rPr lang="en-US" dirty="0"/>
              <a:t>Secure programming</a:t>
            </a:r>
          </a:p>
          <a:p>
            <a:r>
              <a:rPr lang="en-US" dirty="0"/>
              <a:t>Deeper dive in any topics “on-demand”</a:t>
            </a:r>
          </a:p>
          <a:p>
            <a:endParaRPr lang="en-US" dirty="0"/>
          </a:p>
        </p:txBody>
      </p:sp>
      <p:sp>
        <p:nvSpPr>
          <p:cNvPr id="4" name="Title 3">
            <a:extLst>
              <a:ext uri="{FF2B5EF4-FFF2-40B4-BE49-F238E27FC236}">
                <a16:creationId xmlns:a16="http://schemas.microsoft.com/office/drawing/2014/main" id="{6E9FADE6-5783-CCE9-5D5A-B1F5B89DF948}"/>
              </a:ext>
            </a:extLst>
          </p:cNvPr>
          <p:cNvSpPr>
            <a:spLocks noGrp="1"/>
          </p:cNvSpPr>
          <p:nvPr>
            <p:ph type="title"/>
          </p:nvPr>
        </p:nvSpPr>
        <p:spPr/>
        <p:txBody>
          <a:bodyPr/>
          <a:lstStyle/>
          <a:p>
            <a:r>
              <a:rPr lang="en-US" dirty="0"/>
              <a:t>Module goals</a:t>
            </a:r>
          </a:p>
        </p:txBody>
      </p:sp>
    </p:spTree>
    <p:extLst>
      <p:ext uri="{BB962C8B-B14F-4D97-AF65-F5344CB8AC3E}">
        <p14:creationId xmlns:p14="http://schemas.microsoft.com/office/powerpoint/2010/main" val="21290510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a:extLst>
              <a:ext uri="{FF2B5EF4-FFF2-40B4-BE49-F238E27FC236}">
                <a16:creationId xmlns:a16="http://schemas.microsoft.com/office/drawing/2014/main" id="{ED8B494B-3626-D8FE-2540-B4FC44EBD951}"/>
              </a:ext>
            </a:extLst>
          </p:cNvPr>
          <p:cNvGraphicFramePr>
            <a:graphicFrameLocks noGrp="1"/>
          </p:cNvGraphicFramePr>
          <p:nvPr>
            <p:ph idx="1"/>
            <p:extLst>
              <p:ext uri="{D42A27DB-BD31-4B8C-83A1-F6EECF244321}">
                <p14:modId xmlns:p14="http://schemas.microsoft.com/office/powerpoint/2010/main" val="868090621"/>
              </p:ext>
            </p:extLst>
          </p:nvPr>
        </p:nvGraphicFramePr>
        <p:xfrm>
          <a:off x="360363" y="784225"/>
          <a:ext cx="11449050" cy="5219700"/>
        </p:xfrm>
        <a:graphic>
          <a:graphicData uri="http://schemas.openxmlformats.org/drawingml/2006/chart">
            <c:chart xmlns:c="http://schemas.openxmlformats.org/drawingml/2006/chart" xmlns:r="http://schemas.openxmlformats.org/officeDocument/2006/relationships" r:id="rId3"/>
          </a:graphicData>
        </a:graphic>
      </p:graphicFrame>
      <p:sp>
        <p:nvSpPr>
          <p:cNvPr id="4" name="Title 3">
            <a:extLst>
              <a:ext uri="{FF2B5EF4-FFF2-40B4-BE49-F238E27FC236}">
                <a16:creationId xmlns:a16="http://schemas.microsoft.com/office/drawing/2014/main" id="{B4A142E6-F5CB-58C5-6FB5-AF932198F32E}"/>
              </a:ext>
            </a:extLst>
          </p:cNvPr>
          <p:cNvSpPr>
            <a:spLocks noGrp="1"/>
          </p:cNvSpPr>
          <p:nvPr>
            <p:ph type="title"/>
          </p:nvPr>
        </p:nvSpPr>
        <p:spPr/>
        <p:txBody>
          <a:bodyPr/>
          <a:lstStyle/>
          <a:p>
            <a:r>
              <a:rPr lang="en-US" dirty="0"/>
              <a:t>C vs. Java performance</a:t>
            </a:r>
          </a:p>
        </p:txBody>
      </p:sp>
      <p:sp>
        <p:nvSpPr>
          <p:cNvPr id="9" name="TextBox 8">
            <a:extLst>
              <a:ext uri="{FF2B5EF4-FFF2-40B4-BE49-F238E27FC236}">
                <a16:creationId xmlns:a16="http://schemas.microsoft.com/office/drawing/2014/main" id="{47B46927-DF2C-8E47-C0BE-4F4098381F9D}"/>
              </a:ext>
            </a:extLst>
          </p:cNvPr>
          <p:cNvSpPr txBox="1"/>
          <p:nvPr/>
        </p:nvSpPr>
        <p:spPr>
          <a:xfrm>
            <a:off x="7502770" y="1160585"/>
            <a:ext cx="4196983" cy="276999"/>
          </a:xfrm>
          <a:prstGeom prst="rect">
            <a:avLst/>
          </a:prstGeom>
          <a:noFill/>
        </p:spPr>
        <p:txBody>
          <a:bodyPr wrap="none" rtlCol="0">
            <a:spAutoFit/>
          </a:bodyPr>
          <a:lstStyle/>
          <a:p>
            <a:r>
              <a:rPr lang="en-US" sz="1200" dirty="0"/>
              <a:t>https://programming-language-benchmarks.vercel.app/c-vs-java</a:t>
            </a:r>
          </a:p>
        </p:txBody>
      </p:sp>
    </p:spTree>
    <p:extLst>
      <p:ext uri="{BB962C8B-B14F-4D97-AF65-F5344CB8AC3E}">
        <p14:creationId xmlns:p14="http://schemas.microsoft.com/office/powerpoint/2010/main" val="12676381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3B4E1CE3-C6F8-98DF-D371-39BC78C5E2A1}"/>
              </a:ext>
            </a:extLst>
          </p:cNvPr>
          <p:cNvSpPr>
            <a:spLocks noGrp="1"/>
          </p:cNvSpPr>
          <p:nvPr>
            <p:ph idx="1"/>
          </p:nvPr>
        </p:nvSpPr>
        <p:spPr/>
        <p:txBody>
          <a:bodyPr/>
          <a:lstStyle/>
          <a:p>
            <a:r>
              <a:rPr lang="en-US" dirty="0"/>
              <a:t>Web servers</a:t>
            </a:r>
          </a:p>
          <a:p>
            <a:pPr lvl="1"/>
            <a:r>
              <a:rPr lang="en-US" dirty="0"/>
              <a:t>Nginx, Apache Httpd</a:t>
            </a:r>
          </a:p>
          <a:p>
            <a:r>
              <a:rPr lang="en-US" dirty="0"/>
              <a:t>Key-value stores</a:t>
            </a:r>
          </a:p>
          <a:p>
            <a:pPr lvl="1"/>
            <a:r>
              <a:rPr lang="en-US" dirty="0"/>
              <a:t>Redis, Memcached</a:t>
            </a:r>
          </a:p>
          <a:p>
            <a:r>
              <a:rPr lang="en-US" dirty="0"/>
              <a:t>Database servers</a:t>
            </a:r>
          </a:p>
          <a:p>
            <a:pPr lvl="1"/>
            <a:r>
              <a:rPr lang="en-US" dirty="0"/>
              <a:t>MySQL</a:t>
            </a:r>
          </a:p>
          <a:p>
            <a:pPr lvl="1"/>
            <a:r>
              <a:rPr lang="en-US" dirty="0" err="1"/>
              <a:t>Postgresql</a:t>
            </a:r>
            <a:endParaRPr lang="en-US" dirty="0"/>
          </a:p>
          <a:p>
            <a:pPr lvl="1"/>
            <a:r>
              <a:rPr lang="en-US" dirty="0" err="1"/>
              <a:t>SQLLite</a:t>
            </a:r>
            <a:endParaRPr lang="en-US" dirty="0"/>
          </a:p>
        </p:txBody>
      </p:sp>
      <p:sp>
        <p:nvSpPr>
          <p:cNvPr id="4" name="Title 3">
            <a:extLst>
              <a:ext uri="{FF2B5EF4-FFF2-40B4-BE49-F238E27FC236}">
                <a16:creationId xmlns:a16="http://schemas.microsoft.com/office/drawing/2014/main" id="{E0DECA4F-3FE6-823A-F380-368BF060A0E8}"/>
              </a:ext>
            </a:extLst>
          </p:cNvPr>
          <p:cNvSpPr>
            <a:spLocks noGrp="1"/>
          </p:cNvSpPr>
          <p:nvPr>
            <p:ph type="title"/>
          </p:nvPr>
        </p:nvSpPr>
        <p:spPr/>
        <p:txBody>
          <a:bodyPr/>
          <a:lstStyle/>
          <a:p>
            <a:r>
              <a:rPr lang="en-US" dirty="0"/>
              <a:t>Performance critical software in C/C++</a:t>
            </a:r>
          </a:p>
        </p:txBody>
      </p:sp>
      <p:pic>
        <p:nvPicPr>
          <p:cNvPr id="2052" name="Picture 4" descr="Applying custom configuration to Nginx Gateway Fabric :: blog.oddbit.com">
            <a:extLst>
              <a:ext uri="{FF2B5EF4-FFF2-40B4-BE49-F238E27FC236}">
                <a16:creationId xmlns:a16="http://schemas.microsoft.com/office/drawing/2014/main" id="{BC984CDB-B2E6-4A73-E00B-06536F38886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25611" y="854015"/>
            <a:ext cx="1877158" cy="1126295"/>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How to launch an Apache Web Server from the CLI | by Marshall Hubbard |  Nerd For Tech | Medium">
            <a:extLst>
              <a:ext uri="{FF2B5EF4-FFF2-40B4-BE49-F238E27FC236}">
                <a16:creationId xmlns:a16="http://schemas.microsoft.com/office/drawing/2014/main" id="{2E41A565-F705-61E9-6611-472EFBE346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35816" y="854015"/>
            <a:ext cx="2625969" cy="1312985"/>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Redis (company) - Wikipedia">
            <a:extLst>
              <a:ext uri="{FF2B5EF4-FFF2-40B4-BE49-F238E27FC236}">
                <a16:creationId xmlns:a16="http://schemas.microsoft.com/office/drawing/2014/main" id="{0B6DEA3B-DD86-C0AD-9653-A30F75F4A079}"/>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72354" y="2684868"/>
            <a:ext cx="3030415" cy="1012664"/>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Why we should use Memcache">
            <a:extLst>
              <a:ext uri="{FF2B5EF4-FFF2-40B4-BE49-F238E27FC236}">
                <a16:creationId xmlns:a16="http://schemas.microsoft.com/office/drawing/2014/main" id="{E4D414FD-CDE5-CF59-DDC1-CCD19A832BF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12234" y="2236011"/>
            <a:ext cx="4088227" cy="1858285"/>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What Is MySQL?. MySQL is a freely available open-source… | by Visualmodo |  Medium">
            <a:extLst>
              <a:ext uri="{FF2B5EF4-FFF2-40B4-BE49-F238E27FC236}">
                <a16:creationId xmlns:a16="http://schemas.microsoft.com/office/drawing/2014/main" id="{E0D86ED0-9B11-D6E9-2472-8CC182E5B260}"/>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974981" y="3912204"/>
            <a:ext cx="2527788" cy="1685192"/>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descr="What Is PostgreSQL?">
            <a:extLst>
              <a:ext uri="{FF2B5EF4-FFF2-40B4-BE49-F238E27FC236}">
                <a16:creationId xmlns:a16="http://schemas.microsoft.com/office/drawing/2014/main" id="{24616841-0358-E9C9-A2C5-FDA9C364CEC6}"/>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229600" y="4183022"/>
            <a:ext cx="2775618" cy="15612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68796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6D72392A-E88A-C54A-91D4-6F8FE4A7D146}"/>
              </a:ext>
            </a:extLst>
          </p:cNvPr>
          <p:cNvPicPr>
            <a:picLocks noChangeAspect="1"/>
          </p:cNvPicPr>
          <p:nvPr/>
        </p:nvPicPr>
        <p:blipFill>
          <a:blip r:embed="rId3"/>
          <a:stretch>
            <a:fillRect/>
          </a:stretch>
        </p:blipFill>
        <p:spPr>
          <a:xfrm>
            <a:off x="1591788" y="802638"/>
            <a:ext cx="7850956" cy="5828065"/>
          </a:xfrm>
          <a:prstGeom prst="rect">
            <a:avLst/>
          </a:prstGeom>
        </p:spPr>
      </p:pic>
      <p:sp>
        <p:nvSpPr>
          <p:cNvPr id="3" name="Title 2">
            <a:extLst>
              <a:ext uri="{FF2B5EF4-FFF2-40B4-BE49-F238E27FC236}">
                <a16:creationId xmlns:a16="http://schemas.microsoft.com/office/drawing/2014/main" id="{4C6324ED-DF4B-FBBD-1976-2F0ED68DABB1}"/>
              </a:ext>
            </a:extLst>
          </p:cNvPr>
          <p:cNvSpPr>
            <a:spLocks noGrp="1"/>
          </p:cNvSpPr>
          <p:nvPr>
            <p:ph type="title"/>
          </p:nvPr>
        </p:nvSpPr>
        <p:spPr/>
        <p:txBody>
          <a:bodyPr/>
          <a:lstStyle/>
          <a:p>
            <a:r>
              <a:rPr lang="en-US"/>
              <a:t>Security attacks</a:t>
            </a:r>
          </a:p>
        </p:txBody>
      </p:sp>
      <p:pic>
        <p:nvPicPr>
          <p:cNvPr id="7" name="Picture 6">
            <a:extLst>
              <a:ext uri="{FF2B5EF4-FFF2-40B4-BE49-F238E27FC236}">
                <a16:creationId xmlns:a16="http://schemas.microsoft.com/office/drawing/2014/main" id="{85323F75-202E-72FA-643E-31521F9BAAFE}"/>
              </a:ext>
            </a:extLst>
          </p:cNvPr>
          <p:cNvPicPr>
            <a:picLocks noChangeAspect="1"/>
          </p:cNvPicPr>
          <p:nvPr/>
        </p:nvPicPr>
        <p:blipFill>
          <a:blip r:embed="rId4"/>
          <a:stretch>
            <a:fillRect/>
          </a:stretch>
        </p:blipFill>
        <p:spPr>
          <a:xfrm>
            <a:off x="523006" y="802638"/>
            <a:ext cx="10269383" cy="2124371"/>
          </a:xfrm>
          <a:prstGeom prst="rect">
            <a:avLst/>
          </a:prstGeom>
        </p:spPr>
      </p:pic>
      <p:pic>
        <p:nvPicPr>
          <p:cNvPr id="12" name="Picture 11">
            <a:extLst>
              <a:ext uri="{FF2B5EF4-FFF2-40B4-BE49-F238E27FC236}">
                <a16:creationId xmlns:a16="http://schemas.microsoft.com/office/drawing/2014/main" id="{D8E4EB8B-B0DC-DF46-311D-08FC30D485B2}"/>
              </a:ext>
            </a:extLst>
          </p:cNvPr>
          <p:cNvPicPr>
            <a:picLocks noChangeAspect="1"/>
          </p:cNvPicPr>
          <p:nvPr/>
        </p:nvPicPr>
        <p:blipFill>
          <a:blip r:embed="rId5"/>
          <a:stretch>
            <a:fillRect/>
          </a:stretch>
        </p:blipFill>
        <p:spPr>
          <a:xfrm>
            <a:off x="3111336" y="1110403"/>
            <a:ext cx="5969328" cy="5212533"/>
          </a:xfrm>
          <a:prstGeom prst="rect">
            <a:avLst/>
          </a:prstGeom>
        </p:spPr>
      </p:pic>
      <p:pic>
        <p:nvPicPr>
          <p:cNvPr id="6" name="Picture 5">
            <a:extLst>
              <a:ext uri="{FF2B5EF4-FFF2-40B4-BE49-F238E27FC236}">
                <a16:creationId xmlns:a16="http://schemas.microsoft.com/office/drawing/2014/main" id="{174226FA-E35A-D6FF-782A-F41BD58B6B9B}"/>
              </a:ext>
            </a:extLst>
          </p:cNvPr>
          <p:cNvPicPr>
            <a:picLocks noChangeAspect="1"/>
          </p:cNvPicPr>
          <p:nvPr/>
        </p:nvPicPr>
        <p:blipFill>
          <a:blip r:embed="rId6"/>
          <a:stretch>
            <a:fillRect/>
          </a:stretch>
        </p:blipFill>
        <p:spPr>
          <a:xfrm>
            <a:off x="221437" y="1937472"/>
            <a:ext cx="10378775" cy="2841383"/>
          </a:xfrm>
          <a:prstGeom prst="rect">
            <a:avLst/>
          </a:prstGeom>
        </p:spPr>
      </p:pic>
    </p:spTree>
    <p:extLst>
      <p:ext uri="{BB962C8B-B14F-4D97-AF65-F5344CB8AC3E}">
        <p14:creationId xmlns:p14="http://schemas.microsoft.com/office/powerpoint/2010/main" val="2192467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1C9C6B-4A28-96CC-36D9-46B4D37ECBF5}"/>
            </a:ext>
          </a:extLst>
        </p:cNvPr>
        <p:cNvGrpSpPr/>
        <p:nvPr/>
      </p:nvGrpSpPr>
      <p:grpSpPr>
        <a:xfrm>
          <a:off x="0" y="0"/>
          <a:ext cx="0" cy="0"/>
          <a:chOff x="0" y="0"/>
          <a:chExt cx="0" cy="0"/>
        </a:xfrm>
      </p:grpSpPr>
      <p:sp>
        <p:nvSpPr>
          <p:cNvPr id="5" name="Text Placeholder 4">
            <a:extLst>
              <a:ext uri="{FF2B5EF4-FFF2-40B4-BE49-F238E27FC236}">
                <a16:creationId xmlns:a16="http://schemas.microsoft.com/office/drawing/2014/main" id="{C65478DB-D94E-3041-8E57-F2A5EC9DE5D9}"/>
              </a:ext>
            </a:extLst>
          </p:cNvPr>
          <p:cNvSpPr>
            <a:spLocks noGrp="1"/>
          </p:cNvSpPr>
          <p:nvPr>
            <p:ph type="body" sz="quarter" idx="13"/>
          </p:nvPr>
        </p:nvSpPr>
        <p:spPr/>
        <p:txBody>
          <a:bodyPr/>
          <a:lstStyle/>
          <a:p>
            <a:r>
              <a:rPr lang="en-US" dirty="0"/>
              <a:t>Software security</a:t>
            </a:r>
          </a:p>
        </p:txBody>
      </p:sp>
      <p:sp>
        <p:nvSpPr>
          <p:cNvPr id="6" name="Content Placeholder 5">
            <a:extLst>
              <a:ext uri="{FF2B5EF4-FFF2-40B4-BE49-F238E27FC236}">
                <a16:creationId xmlns:a16="http://schemas.microsoft.com/office/drawing/2014/main" id="{FD55BED4-D66E-33E7-E8F1-F1CA3E7B35E9}"/>
              </a:ext>
            </a:extLst>
          </p:cNvPr>
          <p:cNvSpPr>
            <a:spLocks noGrp="1"/>
          </p:cNvSpPr>
          <p:nvPr>
            <p:ph idx="1"/>
          </p:nvPr>
        </p:nvSpPr>
        <p:spPr>
          <a:xfrm>
            <a:off x="537210" y="4785335"/>
            <a:ext cx="9871710" cy="976289"/>
          </a:xfrm>
        </p:spPr>
        <p:txBody>
          <a:bodyPr/>
          <a:lstStyle/>
          <a:p>
            <a:r>
              <a:rPr lang="en-US"/>
              <a:t>Tapti Palit</a:t>
            </a:r>
            <a:endParaRPr lang="en-US" dirty="0"/>
          </a:p>
        </p:txBody>
      </p:sp>
    </p:spTree>
    <p:extLst>
      <p:ext uri="{BB962C8B-B14F-4D97-AF65-F5344CB8AC3E}">
        <p14:creationId xmlns:p14="http://schemas.microsoft.com/office/powerpoint/2010/main" val="42499642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7AA27262-6E41-8BEF-0815-11C6274489C9}"/>
              </a:ext>
            </a:extLst>
          </p:cNvPr>
          <p:cNvSpPr>
            <a:spLocks noGrp="1"/>
          </p:cNvSpPr>
          <p:nvPr>
            <p:ph idx="1"/>
          </p:nvPr>
        </p:nvSpPr>
        <p:spPr/>
        <p:txBody>
          <a:bodyPr/>
          <a:lstStyle/>
          <a:p>
            <a:r>
              <a:rPr lang="en-US" dirty="0"/>
              <a:t>Quiz on Friday</a:t>
            </a:r>
          </a:p>
          <a:p>
            <a:pPr lvl="1"/>
            <a:r>
              <a:rPr lang="en-US" dirty="0"/>
              <a:t>Will cover software architecture and design patterns</a:t>
            </a:r>
          </a:p>
          <a:p>
            <a:r>
              <a:rPr lang="en-US" dirty="0"/>
              <a:t>HW2 grades will be out by the end of the week</a:t>
            </a:r>
          </a:p>
          <a:p>
            <a:r>
              <a:rPr lang="en-US" dirty="0"/>
              <a:t>3/14 will be a revision session</a:t>
            </a:r>
          </a:p>
          <a:p>
            <a:endParaRPr lang="en-US" dirty="0"/>
          </a:p>
        </p:txBody>
      </p:sp>
      <p:sp>
        <p:nvSpPr>
          <p:cNvPr id="4" name="Title 3">
            <a:extLst>
              <a:ext uri="{FF2B5EF4-FFF2-40B4-BE49-F238E27FC236}">
                <a16:creationId xmlns:a16="http://schemas.microsoft.com/office/drawing/2014/main" id="{BD95D086-F782-D08D-395B-9A689D78C546}"/>
              </a:ext>
            </a:extLst>
          </p:cNvPr>
          <p:cNvSpPr>
            <a:spLocks noGrp="1"/>
          </p:cNvSpPr>
          <p:nvPr>
            <p:ph type="title"/>
          </p:nvPr>
        </p:nvSpPr>
        <p:spPr/>
        <p:txBody>
          <a:bodyPr/>
          <a:lstStyle/>
          <a:p>
            <a:r>
              <a:rPr lang="en-US" dirty="0"/>
              <a:t>Announcements</a:t>
            </a:r>
          </a:p>
        </p:txBody>
      </p:sp>
    </p:spTree>
    <p:extLst>
      <p:ext uri="{BB962C8B-B14F-4D97-AF65-F5344CB8AC3E}">
        <p14:creationId xmlns:p14="http://schemas.microsoft.com/office/powerpoint/2010/main" val="19877815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5A2A0433-2CD6-0C95-79DC-CAC28F9F68DC}"/>
              </a:ext>
            </a:extLst>
          </p:cNvPr>
          <p:cNvSpPr>
            <a:spLocks noGrp="1"/>
          </p:cNvSpPr>
          <p:nvPr>
            <p:ph idx="1"/>
          </p:nvPr>
        </p:nvSpPr>
        <p:spPr/>
        <p:txBody>
          <a:bodyPr>
            <a:normAutofit/>
          </a:bodyPr>
          <a:lstStyle/>
          <a:p>
            <a:r>
              <a:rPr lang="en-US" dirty="0"/>
              <a:t>More about stack memory on x86</a:t>
            </a:r>
          </a:p>
          <a:p>
            <a:pPr lvl="1"/>
            <a:r>
              <a:rPr lang="en-US" dirty="0"/>
              <a:t>Stack-based control flow hijack attacks</a:t>
            </a:r>
          </a:p>
          <a:p>
            <a:pPr lvl="1"/>
            <a:r>
              <a:rPr lang="en-US" dirty="0"/>
              <a:t>Stack-based control flow hijack defenses</a:t>
            </a:r>
          </a:p>
          <a:p>
            <a:r>
              <a:rPr lang="en-US" dirty="0"/>
              <a:t>Heap-based attacks</a:t>
            </a:r>
          </a:p>
          <a:p>
            <a:r>
              <a:rPr lang="en-US" dirty="0"/>
              <a:t>Spatial and temporal memory safety</a:t>
            </a:r>
          </a:p>
          <a:p>
            <a:r>
              <a:rPr lang="en-US" dirty="0"/>
              <a:t>Secure programming</a:t>
            </a:r>
          </a:p>
          <a:p>
            <a:r>
              <a:rPr lang="en-US" dirty="0"/>
              <a:t>Temporal safety approaches</a:t>
            </a:r>
          </a:p>
        </p:txBody>
      </p:sp>
      <p:sp>
        <p:nvSpPr>
          <p:cNvPr id="4" name="Title 3">
            <a:extLst>
              <a:ext uri="{FF2B5EF4-FFF2-40B4-BE49-F238E27FC236}">
                <a16:creationId xmlns:a16="http://schemas.microsoft.com/office/drawing/2014/main" id="{5F889DF7-9DB0-140C-3687-DA370A524C4C}"/>
              </a:ext>
            </a:extLst>
          </p:cNvPr>
          <p:cNvSpPr>
            <a:spLocks noGrp="1"/>
          </p:cNvSpPr>
          <p:nvPr>
            <p:ph type="title"/>
          </p:nvPr>
        </p:nvSpPr>
        <p:spPr/>
        <p:txBody>
          <a:bodyPr/>
          <a:lstStyle/>
          <a:p>
            <a:r>
              <a:rPr lang="en-US" dirty="0"/>
              <a:t>Agenda</a:t>
            </a:r>
          </a:p>
        </p:txBody>
      </p:sp>
      <p:cxnSp>
        <p:nvCxnSpPr>
          <p:cNvPr id="9" name="Straight Connector 8">
            <a:extLst>
              <a:ext uri="{FF2B5EF4-FFF2-40B4-BE49-F238E27FC236}">
                <a16:creationId xmlns:a16="http://schemas.microsoft.com/office/drawing/2014/main" id="{F702C548-403D-C93F-C58C-3BB47A81C656}"/>
              </a:ext>
            </a:extLst>
          </p:cNvPr>
          <p:cNvCxnSpPr/>
          <p:nvPr/>
        </p:nvCxnSpPr>
        <p:spPr>
          <a:xfrm>
            <a:off x="0" y="4025900"/>
            <a:ext cx="12192000" cy="0"/>
          </a:xfrm>
          <a:prstGeom prst="line">
            <a:avLst/>
          </a:prstGeom>
          <a:ln w="19050">
            <a:prstDash val="sysDot"/>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4284021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158583-737D-D94B-A609-E855059B3CD1}"/>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6835E0ED-B406-60F3-8D46-6839F92FCF6D}"/>
              </a:ext>
            </a:extLst>
          </p:cNvPr>
          <p:cNvSpPr>
            <a:spLocks noGrp="1"/>
          </p:cNvSpPr>
          <p:nvPr>
            <p:ph type="title"/>
          </p:nvPr>
        </p:nvSpPr>
        <p:spPr/>
        <p:txBody>
          <a:bodyPr/>
          <a:lstStyle/>
          <a:p>
            <a:r>
              <a:rPr lang="en-US" dirty="0"/>
              <a:t>Buffer overflow</a:t>
            </a:r>
          </a:p>
        </p:txBody>
      </p:sp>
      <p:sp>
        <p:nvSpPr>
          <p:cNvPr id="7" name="Content Placeholder 6">
            <a:extLst>
              <a:ext uri="{FF2B5EF4-FFF2-40B4-BE49-F238E27FC236}">
                <a16:creationId xmlns:a16="http://schemas.microsoft.com/office/drawing/2014/main" id="{0EE85EBE-BCCC-CC62-4E03-36943380AA3D}"/>
              </a:ext>
            </a:extLst>
          </p:cNvPr>
          <p:cNvSpPr>
            <a:spLocks noGrp="1"/>
          </p:cNvSpPr>
          <p:nvPr>
            <p:ph idx="14"/>
          </p:nvPr>
        </p:nvSpPr>
        <p:spPr/>
        <p:txBody>
          <a:bodyPr/>
          <a:lstStyle/>
          <a:p>
            <a:br>
              <a:rPr lang="en-US" dirty="0"/>
            </a:br>
            <a:br>
              <a:rPr lang="en-US" dirty="0"/>
            </a:br>
            <a:br>
              <a:rPr lang="en-US" dirty="0"/>
            </a:br>
            <a:r>
              <a:rPr lang="en-US" dirty="0"/>
              <a:t>#include &lt;</a:t>
            </a:r>
            <a:r>
              <a:rPr lang="en-US" dirty="0" err="1"/>
              <a:t>stdlib.h</a:t>
            </a:r>
            <a:r>
              <a:rPr lang="en-US" dirty="0"/>
              <a:t>&gt;</a:t>
            </a:r>
          </a:p>
          <a:p>
            <a:r>
              <a:rPr lang="en-US" dirty="0"/>
              <a:t>#include &lt;</a:t>
            </a:r>
            <a:r>
              <a:rPr lang="en-US" dirty="0" err="1"/>
              <a:t>stdio.h</a:t>
            </a:r>
            <a:r>
              <a:rPr lang="en-US" dirty="0"/>
              <a:t>&gt;</a:t>
            </a:r>
          </a:p>
          <a:p>
            <a:br>
              <a:rPr lang="en-US" dirty="0"/>
            </a:br>
            <a:r>
              <a:rPr lang="en-US" dirty="0"/>
              <a:t>int main(void) {</a:t>
            </a:r>
            <a:br>
              <a:rPr lang="en-US" dirty="0"/>
            </a:br>
            <a:r>
              <a:rPr lang="en-US" dirty="0"/>
              <a:t>	uint8_t authenticated = 0;</a:t>
            </a:r>
          </a:p>
          <a:p>
            <a:r>
              <a:rPr lang="en-US" dirty="0"/>
              <a:t>	uint8_t array[4];</a:t>
            </a:r>
          </a:p>
          <a:p>
            <a:endParaRPr lang="en-US" dirty="0"/>
          </a:p>
          <a:p>
            <a:r>
              <a:rPr lang="en-US" dirty="0"/>
              <a:t>	uint8_t * p = array;</a:t>
            </a:r>
          </a:p>
          <a:p>
            <a:r>
              <a:rPr lang="en-US" dirty="0"/>
              <a:t>	uint8_t num;</a:t>
            </a:r>
          </a:p>
          <a:p>
            <a:r>
              <a:rPr lang="en-US" dirty="0"/>
              <a:t> 	for (int </a:t>
            </a:r>
            <a:r>
              <a:rPr lang="en-US" dirty="0" err="1"/>
              <a:t>i</a:t>
            </a:r>
            <a:r>
              <a:rPr lang="en-US" dirty="0"/>
              <a:t> = 0; </a:t>
            </a:r>
            <a:r>
              <a:rPr lang="en-US" dirty="0" err="1"/>
              <a:t>i</a:t>
            </a:r>
            <a:r>
              <a:rPr lang="en-US" dirty="0"/>
              <a:t> &lt;= 4; </a:t>
            </a:r>
            <a:r>
              <a:rPr lang="en-US" dirty="0" err="1"/>
              <a:t>i</a:t>
            </a:r>
            <a:r>
              <a:rPr lang="en-US" dirty="0"/>
              <a:t>++) {</a:t>
            </a:r>
          </a:p>
          <a:p>
            <a:r>
              <a:rPr lang="en-US" dirty="0"/>
              <a:t>		</a:t>
            </a:r>
            <a:r>
              <a:rPr lang="en-US" dirty="0" err="1"/>
              <a:t>printf</a:t>
            </a:r>
            <a:r>
              <a:rPr lang="en-US" dirty="0"/>
              <a:t>(“Enter a number:”);</a:t>
            </a:r>
          </a:p>
          <a:p>
            <a:r>
              <a:rPr lang="en-US" dirty="0"/>
              <a:t>		</a:t>
            </a:r>
            <a:r>
              <a:rPr lang="en-US" dirty="0" err="1"/>
              <a:t>scanf</a:t>
            </a:r>
            <a:r>
              <a:rPr lang="en-US" dirty="0"/>
              <a:t>(“%d”, &amp;num);		</a:t>
            </a:r>
          </a:p>
          <a:p>
            <a:r>
              <a:rPr lang="en-US" dirty="0"/>
              <a:t>	}</a:t>
            </a:r>
          </a:p>
          <a:p>
            <a:r>
              <a:rPr lang="en-US" dirty="0"/>
              <a:t>	return 0;</a:t>
            </a:r>
          </a:p>
          <a:p>
            <a:r>
              <a:rPr lang="en-US" dirty="0"/>
              <a:t>}</a:t>
            </a:r>
          </a:p>
        </p:txBody>
      </p:sp>
      <p:grpSp>
        <p:nvGrpSpPr>
          <p:cNvPr id="32" name="Group 31">
            <a:extLst>
              <a:ext uri="{FF2B5EF4-FFF2-40B4-BE49-F238E27FC236}">
                <a16:creationId xmlns:a16="http://schemas.microsoft.com/office/drawing/2014/main" id="{043A8F6C-F0B2-8E3D-8A40-7C862F81D1E3}"/>
              </a:ext>
            </a:extLst>
          </p:cNvPr>
          <p:cNvGrpSpPr/>
          <p:nvPr/>
        </p:nvGrpSpPr>
        <p:grpSpPr>
          <a:xfrm>
            <a:off x="7561385" y="914400"/>
            <a:ext cx="4264301" cy="4396154"/>
            <a:chOff x="7561385" y="914400"/>
            <a:chExt cx="4264301" cy="4396154"/>
          </a:xfrm>
        </p:grpSpPr>
        <p:sp>
          <p:nvSpPr>
            <p:cNvPr id="33" name="TextBox 32">
              <a:extLst>
                <a:ext uri="{FF2B5EF4-FFF2-40B4-BE49-F238E27FC236}">
                  <a16:creationId xmlns:a16="http://schemas.microsoft.com/office/drawing/2014/main" id="{3170DE4E-AD4A-E346-C3E5-BB3A4F799879}"/>
                </a:ext>
              </a:extLst>
            </p:cNvPr>
            <p:cNvSpPr txBox="1"/>
            <p:nvPr/>
          </p:nvSpPr>
          <p:spPr>
            <a:xfrm>
              <a:off x="10562199" y="977630"/>
              <a:ext cx="1263487" cy="523220"/>
            </a:xfrm>
            <a:prstGeom prst="rect">
              <a:avLst/>
            </a:prstGeom>
            <a:noFill/>
          </p:spPr>
          <p:txBody>
            <a:bodyPr wrap="none" rtlCol="0">
              <a:spAutoFit/>
            </a:bodyPr>
            <a:lstStyle/>
            <a:p>
              <a:r>
                <a:rPr lang="en-US" sz="2800" b="1" i="1" dirty="0"/>
                <a:t>0x1000</a:t>
              </a:r>
            </a:p>
          </p:txBody>
        </p:sp>
        <p:sp>
          <p:nvSpPr>
            <p:cNvPr id="34" name="TextBox 33">
              <a:extLst>
                <a:ext uri="{FF2B5EF4-FFF2-40B4-BE49-F238E27FC236}">
                  <a16:creationId xmlns:a16="http://schemas.microsoft.com/office/drawing/2014/main" id="{61365776-4778-E8A4-4A79-49D0034A94B4}"/>
                </a:ext>
              </a:extLst>
            </p:cNvPr>
            <p:cNvSpPr txBox="1"/>
            <p:nvPr/>
          </p:nvSpPr>
          <p:spPr>
            <a:xfrm>
              <a:off x="10562199" y="1603126"/>
              <a:ext cx="1027845" cy="523220"/>
            </a:xfrm>
            <a:prstGeom prst="rect">
              <a:avLst/>
            </a:prstGeom>
            <a:noFill/>
          </p:spPr>
          <p:txBody>
            <a:bodyPr wrap="none" rtlCol="0">
              <a:spAutoFit/>
            </a:bodyPr>
            <a:lstStyle/>
            <a:p>
              <a:r>
                <a:rPr lang="en-US" sz="2800" b="1" i="1" dirty="0"/>
                <a:t>0xFFF</a:t>
              </a:r>
            </a:p>
          </p:txBody>
        </p:sp>
        <p:sp>
          <p:nvSpPr>
            <p:cNvPr id="35" name="TextBox 34">
              <a:extLst>
                <a:ext uri="{FF2B5EF4-FFF2-40B4-BE49-F238E27FC236}">
                  <a16:creationId xmlns:a16="http://schemas.microsoft.com/office/drawing/2014/main" id="{F80F4512-1866-4830-C8F6-83B1B3BBDDEC}"/>
                </a:ext>
              </a:extLst>
            </p:cNvPr>
            <p:cNvSpPr txBox="1"/>
            <p:nvPr/>
          </p:nvSpPr>
          <p:spPr>
            <a:xfrm>
              <a:off x="10562199" y="2259618"/>
              <a:ext cx="1037463" cy="523220"/>
            </a:xfrm>
            <a:prstGeom prst="rect">
              <a:avLst/>
            </a:prstGeom>
            <a:noFill/>
          </p:spPr>
          <p:txBody>
            <a:bodyPr wrap="none" rtlCol="0">
              <a:spAutoFit/>
            </a:bodyPr>
            <a:lstStyle/>
            <a:p>
              <a:r>
                <a:rPr lang="en-US" sz="2800" b="1" i="1" dirty="0"/>
                <a:t>0xFFE</a:t>
              </a:r>
            </a:p>
          </p:txBody>
        </p:sp>
        <p:sp>
          <p:nvSpPr>
            <p:cNvPr id="36" name="TextBox 35">
              <a:extLst>
                <a:ext uri="{FF2B5EF4-FFF2-40B4-BE49-F238E27FC236}">
                  <a16:creationId xmlns:a16="http://schemas.microsoft.com/office/drawing/2014/main" id="{53150720-A917-900E-7E22-A593A1233CCF}"/>
                </a:ext>
              </a:extLst>
            </p:cNvPr>
            <p:cNvSpPr txBox="1"/>
            <p:nvPr/>
          </p:nvSpPr>
          <p:spPr>
            <a:xfrm>
              <a:off x="10552581" y="2895278"/>
              <a:ext cx="1088760" cy="523220"/>
            </a:xfrm>
            <a:prstGeom prst="rect">
              <a:avLst/>
            </a:prstGeom>
            <a:noFill/>
          </p:spPr>
          <p:txBody>
            <a:bodyPr wrap="none" rtlCol="0">
              <a:spAutoFit/>
            </a:bodyPr>
            <a:lstStyle/>
            <a:p>
              <a:r>
                <a:rPr lang="en-US" sz="2800" b="1" i="1" dirty="0"/>
                <a:t>0xFFD</a:t>
              </a:r>
            </a:p>
          </p:txBody>
        </p:sp>
        <p:sp>
          <p:nvSpPr>
            <p:cNvPr id="37" name="TextBox 36">
              <a:extLst>
                <a:ext uri="{FF2B5EF4-FFF2-40B4-BE49-F238E27FC236}">
                  <a16:creationId xmlns:a16="http://schemas.microsoft.com/office/drawing/2014/main" id="{A0287E76-C01C-00A1-A32E-510A8557410A}"/>
                </a:ext>
              </a:extLst>
            </p:cNvPr>
            <p:cNvSpPr txBox="1"/>
            <p:nvPr/>
          </p:nvSpPr>
          <p:spPr>
            <a:xfrm>
              <a:off x="10510902" y="3551770"/>
              <a:ext cx="1046056" cy="523220"/>
            </a:xfrm>
            <a:prstGeom prst="rect">
              <a:avLst/>
            </a:prstGeom>
            <a:noFill/>
          </p:spPr>
          <p:txBody>
            <a:bodyPr wrap="none" rtlCol="0">
              <a:spAutoFit/>
            </a:bodyPr>
            <a:lstStyle/>
            <a:p>
              <a:r>
                <a:rPr lang="en-US" sz="2800" b="1" i="1" dirty="0"/>
                <a:t>0xFFC</a:t>
              </a:r>
            </a:p>
          </p:txBody>
        </p:sp>
        <p:sp>
          <p:nvSpPr>
            <p:cNvPr id="38" name="TextBox 37">
              <a:extLst>
                <a:ext uri="{FF2B5EF4-FFF2-40B4-BE49-F238E27FC236}">
                  <a16:creationId xmlns:a16="http://schemas.microsoft.com/office/drawing/2014/main" id="{B6C3EF05-233E-56AE-BE9C-80889B7F5B9A}"/>
                </a:ext>
              </a:extLst>
            </p:cNvPr>
            <p:cNvSpPr txBox="1"/>
            <p:nvPr/>
          </p:nvSpPr>
          <p:spPr>
            <a:xfrm>
              <a:off x="10510902" y="4190677"/>
              <a:ext cx="1064715" cy="523220"/>
            </a:xfrm>
            <a:prstGeom prst="rect">
              <a:avLst/>
            </a:prstGeom>
            <a:noFill/>
          </p:spPr>
          <p:txBody>
            <a:bodyPr wrap="none" rtlCol="0">
              <a:spAutoFit/>
            </a:bodyPr>
            <a:lstStyle/>
            <a:p>
              <a:r>
                <a:rPr lang="en-US" sz="2800" b="1" i="1" dirty="0"/>
                <a:t>0xFFB</a:t>
              </a:r>
            </a:p>
          </p:txBody>
        </p:sp>
        <p:grpSp>
          <p:nvGrpSpPr>
            <p:cNvPr id="39" name="Group 38">
              <a:extLst>
                <a:ext uri="{FF2B5EF4-FFF2-40B4-BE49-F238E27FC236}">
                  <a16:creationId xmlns:a16="http://schemas.microsoft.com/office/drawing/2014/main" id="{0428E092-8C1B-2451-6CB2-CA0BF63F19C7}"/>
                </a:ext>
              </a:extLst>
            </p:cNvPr>
            <p:cNvGrpSpPr/>
            <p:nvPr/>
          </p:nvGrpSpPr>
          <p:grpSpPr>
            <a:xfrm>
              <a:off x="7561385" y="914400"/>
              <a:ext cx="2942492" cy="4396154"/>
              <a:chOff x="6822831" y="973015"/>
              <a:chExt cx="2942492" cy="4396154"/>
            </a:xfrm>
          </p:grpSpPr>
          <p:grpSp>
            <p:nvGrpSpPr>
              <p:cNvPr id="40" name="Group 39">
                <a:extLst>
                  <a:ext uri="{FF2B5EF4-FFF2-40B4-BE49-F238E27FC236}">
                    <a16:creationId xmlns:a16="http://schemas.microsoft.com/office/drawing/2014/main" id="{5F72EFE6-00F9-A099-6D2F-84F64059A501}"/>
                  </a:ext>
                </a:extLst>
              </p:cNvPr>
              <p:cNvGrpSpPr/>
              <p:nvPr/>
            </p:nvGrpSpPr>
            <p:grpSpPr>
              <a:xfrm>
                <a:off x="6822831" y="973015"/>
                <a:ext cx="2942492" cy="4396154"/>
                <a:chOff x="6822831" y="973015"/>
                <a:chExt cx="2942492" cy="4396154"/>
              </a:xfrm>
            </p:grpSpPr>
            <p:cxnSp>
              <p:nvCxnSpPr>
                <p:cNvPr id="46" name="Straight Connector 45">
                  <a:extLst>
                    <a:ext uri="{FF2B5EF4-FFF2-40B4-BE49-F238E27FC236}">
                      <a16:creationId xmlns:a16="http://schemas.microsoft.com/office/drawing/2014/main" id="{FAAA9F9A-BC64-A1A8-EB3C-A98850827883}"/>
                    </a:ext>
                  </a:extLst>
                </p:cNvPr>
                <p:cNvCxnSpPr/>
                <p:nvPr/>
              </p:nvCxnSpPr>
              <p:spPr>
                <a:xfrm>
                  <a:off x="6822831" y="973015"/>
                  <a:ext cx="0" cy="4396154"/>
                </a:xfrm>
                <a:prstGeom prst="line">
                  <a:avLst/>
                </a:prstGeom>
                <a:ln w="28575"/>
              </p:spPr>
              <p:style>
                <a:lnRef idx="1">
                  <a:schemeClr val="accent4"/>
                </a:lnRef>
                <a:fillRef idx="0">
                  <a:schemeClr val="accent4"/>
                </a:fillRef>
                <a:effectRef idx="0">
                  <a:schemeClr val="accent4"/>
                </a:effectRef>
                <a:fontRef idx="minor">
                  <a:schemeClr val="tx1"/>
                </a:fontRef>
              </p:style>
            </p:cxnSp>
            <p:cxnSp>
              <p:nvCxnSpPr>
                <p:cNvPr id="47" name="Straight Connector 46">
                  <a:extLst>
                    <a:ext uri="{FF2B5EF4-FFF2-40B4-BE49-F238E27FC236}">
                      <a16:creationId xmlns:a16="http://schemas.microsoft.com/office/drawing/2014/main" id="{18348472-1E38-5725-3E16-DFA31CDAFB12}"/>
                    </a:ext>
                  </a:extLst>
                </p:cNvPr>
                <p:cNvCxnSpPr/>
                <p:nvPr/>
              </p:nvCxnSpPr>
              <p:spPr>
                <a:xfrm>
                  <a:off x="9765323" y="973015"/>
                  <a:ext cx="0" cy="4396154"/>
                </a:xfrm>
                <a:prstGeom prst="line">
                  <a:avLst/>
                </a:prstGeom>
                <a:ln w="28575"/>
              </p:spPr>
              <p:style>
                <a:lnRef idx="1">
                  <a:schemeClr val="accent4"/>
                </a:lnRef>
                <a:fillRef idx="0">
                  <a:schemeClr val="accent4"/>
                </a:fillRef>
                <a:effectRef idx="0">
                  <a:schemeClr val="accent4"/>
                </a:effectRef>
                <a:fontRef idx="minor">
                  <a:schemeClr val="tx1"/>
                </a:fontRef>
              </p:style>
            </p:cxnSp>
            <p:cxnSp>
              <p:nvCxnSpPr>
                <p:cNvPr id="48" name="Straight Connector 47">
                  <a:extLst>
                    <a:ext uri="{FF2B5EF4-FFF2-40B4-BE49-F238E27FC236}">
                      <a16:creationId xmlns:a16="http://schemas.microsoft.com/office/drawing/2014/main" id="{6CBB6E2C-6532-AFCE-C474-BB13E00DF28E}"/>
                    </a:ext>
                  </a:extLst>
                </p:cNvPr>
                <p:cNvCxnSpPr>
                  <a:cxnSpLocks/>
                </p:cNvCxnSpPr>
                <p:nvPr/>
              </p:nvCxnSpPr>
              <p:spPr>
                <a:xfrm flipH="1">
                  <a:off x="6822831" y="973015"/>
                  <a:ext cx="2942492" cy="0"/>
                </a:xfrm>
                <a:prstGeom prst="line">
                  <a:avLst/>
                </a:prstGeom>
                <a:ln w="28575"/>
              </p:spPr>
              <p:style>
                <a:lnRef idx="1">
                  <a:schemeClr val="accent4"/>
                </a:lnRef>
                <a:fillRef idx="0">
                  <a:schemeClr val="accent4"/>
                </a:fillRef>
                <a:effectRef idx="0">
                  <a:schemeClr val="accent4"/>
                </a:effectRef>
                <a:fontRef idx="minor">
                  <a:schemeClr val="tx1"/>
                </a:fontRef>
              </p:style>
            </p:cxnSp>
          </p:grpSp>
          <p:cxnSp>
            <p:nvCxnSpPr>
              <p:cNvPr id="41" name="Straight Connector 40">
                <a:extLst>
                  <a:ext uri="{FF2B5EF4-FFF2-40B4-BE49-F238E27FC236}">
                    <a16:creationId xmlns:a16="http://schemas.microsoft.com/office/drawing/2014/main" id="{E3A76DB4-0763-CA44-A3ED-704A914AB95D}"/>
                  </a:ext>
                </a:extLst>
              </p:cNvPr>
              <p:cNvCxnSpPr>
                <a:cxnSpLocks/>
              </p:cNvCxnSpPr>
              <p:nvPr/>
            </p:nvCxnSpPr>
            <p:spPr>
              <a:xfrm flipH="1">
                <a:off x="6822831" y="1606829"/>
                <a:ext cx="2942492" cy="0"/>
              </a:xfrm>
              <a:prstGeom prst="line">
                <a:avLst/>
              </a:prstGeom>
              <a:ln w="28575"/>
            </p:spPr>
            <p:style>
              <a:lnRef idx="1">
                <a:schemeClr val="accent4"/>
              </a:lnRef>
              <a:fillRef idx="0">
                <a:schemeClr val="accent4"/>
              </a:fillRef>
              <a:effectRef idx="0">
                <a:schemeClr val="accent4"/>
              </a:effectRef>
              <a:fontRef idx="minor">
                <a:schemeClr val="tx1"/>
              </a:fontRef>
            </p:style>
          </p:cxnSp>
          <p:cxnSp>
            <p:nvCxnSpPr>
              <p:cNvPr id="42" name="Straight Connector 41">
                <a:extLst>
                  <a:ext uri="{FF2B5EF4-FFF2-40B4-BE49-F238E27FC236}">
                    <a16:creationId xmlns:a16="http://schemas.microsoft.com/office/drawing/2014/main" id="{467EE1F3-E946-E689-C9B1-429F8241A192}"/>
                  </a:ext>
                </a:extLst>
              </p:cNvPr>
              <p:cNvCxnSpPr>
                <a:cxnSpLocks/>
              </p:cNvCxnSpPr>
              <p:nvPr/>
            </p:nvCxnSpPr>
            <p:spPr>
              <a:xfrm flipH="1">
                <a:off x="6822831" y="2239875"/>
                <a:ext cx="2942492" cy="0"/>
              </a:xfrm>
              <a:prstGeom prst="line">
                <a:avLst/>
              </a:prstGeom>
              <a:ln w="28575"/>
            </p:spPr>
            <p:style>
              <a:lnRef idx="1">
                <a:schemeClr val="accent4"/>
              </a:lnRef>
              <a:fillRef idx="0">
                <a:schemeClr val="accent4"/>
              </a:fillRef>
              <a:effectRef idx="0">
                <a:schemeClr val="accent4"/>
              </a:effectRef>
              <a:fontRef idx="minor">
                <a:schemeClr val="tx1"/>
              </a:fontRef>
            </p:style>
          </p:cxnSp>
          <p:cxnSp>
            <p:nvCxnSpPr>
              <p:cNvPr id="43" name="Straight Connector 42">
                <a:extLst>
                  <a:ext uri="{FF2B5EF4-FFF2-40B4-BE49-F238E27FC236}">
                    <a16:creationId xmlns:a16="http://schemas.microsoft.com/office/drawing/2014/main" id="{D75AA56E-0A7B-6F2D-0C7E-5AAE30FCBCAE}"/>
                  </a:ext>
                </a:extLst>
              </p:cNvPr>
              <p:cNvCxnSpPr>
                <a:cxnSpLocks/>
              </p:cNvCxnSpPr>
              <p:nvPr/>
            </p:nvCxnSpPr>
            <p:spPr>
              <a:xfrm flipH="1">
                <a:off x="6822831" y="2908090"/>
                <a:ext cx="2942492" cy="0"/>
              </a:xfrm>
              <a:prstGeom prst="line">
                <a:avLst/>
              </a:prstGeom>
              <a:ln w="28575"/>
            </p:spPr>
            <p:style>
              <a:lnRef idx="1">
                <a:schemeClr val="accent4"/>
              </a:lnRef>
              <a:fillRef idx="0">
                <a:schemeClr val="accent4"/>
              </a:fillRef>
              <a:effectRef idx="0">
                <a:schemeClr val="accent4"/>
              </a:effectRef>
              <a:fontRef idx="minor">
                <a:schemeClr val="tx1"/>
              </a:fontRef>
            </p:style>
          </p:cxnSp>
          <p:cxnSp>
            <p:nvCxnSpPr>
              <p:cNvPr id="44" name="Straight Connector 43">
                <a:extLst>
                  <a:ext uri="{FF2B5EF4-FFF2-40B4-BE49-F238E27FC236}">
                    <a16:creationId xmlns:a16="http://schemas.microsoft.com/office/drawing/2014/main" id="{E2145167-B8C6-7790-26DF-A8B6AAF9A27A}"/>
                  </a:ext>
                </a:extLst>
              </p:cNvPr>
              <p:cNvCxnSpPr>
                <a:cxnSpLocks/>
              </p:cNvCxnSpPr>
              <p:nvPr/>
            </p:nvCxnSpPr>
            <p:spPr>
              <a:xfrm flipH="1">
                <a:off x="6822831" y="3611475"/>
                <a:ext cx="2942492" cy="0"/>
              </a:xfrm>
              <a:prstGeom prst="line">
                <a:avLst/>
              </a:prstGeom>
              <a:ln w="28575"/>
            </p:spPr>
            <p:style>
              <a:lnRef idx="1">
                <a:schemeClr val="accent4"/>
              </a:lnRef>
              <a:fillRef idx="0">
                <a:schemeClr val="accent4"/>
              </a:fillRef>
              <a:effectRef idx="0">
                <a:schemeClr val="accent4"/>
              </a:effectRef>
              <a:fontRef idx="minor">
                <a:schemeClr val="tx1"/>
              </a:fontRef>
            </p:style>
          </p:cxnSp>
          <p:cxnSp>
            <p:nvCxnSpPr>
              <p:cNvPr id="45" name="Straight Connector 44">
                <a:extLst>
                  <a:ext uri="{FF2B5EF4-FFF2-40B4-BE49-F238E27FC236}">
                    <a16:creationId xmlns:a16="http://schemas.microsoft.com/office/drawing/2014/main" id="{017C2102-7F1F-42B0-1536-FC56108E3973}"/>
                  </a:ext>
                </a:extLst>
              </p:cNvPr>
              <p:cNvCxnSpPr>
                <a:cxnSpLocks/>
              </p:cNvCxnSpPr>
              <p:nvPr/>
            </p:nvCxnSpPr>
            <p:spPr>
              <a:xfrm flipH="1">
                <a:off x="6822831" y="4221075"/>
                <a:ext cx="2942492" cy="0"/>
              </a:xfrm>
              <a:prstGeom prst="line">
                <a:avLst/>
              </a:prstGeom>
              <a:ln w="28575"/>
            </p:spPr>
            <p:style>
              <a:lnRef idx="1">
                <a:schemeClr val="accent4"/>
              </a:lnRef>
              <a:fillRef idx="0">
                <a:schemeClr val="accent4"/>
              </a:fillRef>
              <a:effectRef idx="0">
                <a:schemeClr val="accent4"/>
              </a:effectRef>
              <a:fontRef idx="minor">
                <a:schemeClr val="tx1"/>
              </a:fontRef>
            </p:style>
          </p:cxnSp>
        </p:grpSp>
      </p:grpSp>
      <p:sp>
        <p:nvSpPr>
          <p:cNvPr id="49" name="Content Placeholder 1">
            <a:extLst>
              <a:ext uri="{FF2B5EF4-FFF2-40B4-BE49-F238E27FC236}">
                <a16:creationId xmlns:a16="http://schemas.microsoft.com/office/drawing/2014/main" id="{F76DE08F-5167-9E08-7600-B54D7F7D47B6}"/>
              </a:ext>
            </a:extLst>
          </p:cNvPr>
          <p:cNvSpPr>
            <a:spLocks noGrp="1"/>
          </p:cNvSpPr>
          <p:nvPr>
            <p:ph idx="13"/>
          </p:nvPr>
        </p:nvSpPr>
        <p:spPr>
          <a:xfrm>
            <a:off x="382074" y="785005"/>
            <a:ext cx="5633413" cy="696278"/>
          </a:xfrm>
        </p:spPr>
        <p:txBody>
          <a:bodyPr/>
          <a:lstStyle/>
          <a:p>
            <a:pPr marL="0" indent="0">
              <a:buNone/>
            </a:pPr>
            <a:endParaRPr lang="en-US" dirty="0"/>
          </a:p>
        </p:txBody>
      </p:sp>
      <p:sp>
        <p:nvSpPr>
          <p:cNvPr id="51" name="Rectangle: Rounded Corners 50">
            <a:extLst>
              <a:ext uri="{FF2B5EF4-FFF2-40B4-BE49-F238E27FC236}">
                <a16:creationId xmlns:a16="http://schemas.microsoft.com/office/drawing/2014/main" id="{64D72C84-E0A6-2D80-0E78-830C797DC18A}"/>
              </a:ext>
            </a:extLst>
          </p:cNvPr>
          <p:cNvSpPr/>
          <p:nvPr/>
        </p:nvSpPr>
        <p:spPr>
          <a:xfrm>
            <a:off x="7685300" y="966293"/>
            <a:ext cx="2694663" cy="54589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authenticated</a:t>
            </a:r>
          </a:p>
        </p:txBody>
      </p:sp>
      <p:sp>
        <p:nvSpPr>
          <p:cNvPr id="52" name="Rectangle: Rounded Corners 51">
            <a:extLst>
              <a:ext uri="{FF2B5EF4-FFF2-40B4-BE49-F238E27FC236}">
                <a16:creationId xmlns:a16="http://schemas.microsoft.com/office/drawing/2014/main" id="{2F009C64-7500-8BCD-4B9A-DA8D1288BFF0}"/>
              </a:ext>
            </a:extLst>
          </p:cNvPr>
          <p:cNvSpPr/>
          <p:nvPr/>
        </p:nvSpPr>
        <p:spPr>
          <a:xfrm>
            <a:off x="7685300" y="1599338"/>
            <a:ext cx="2694663" cy="54589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array[3]</a:t>
            </a:r>
          </a:p>
        </p:txBody>
      </p:sp>
      <p:sp>
        <p:nvSpPr>
          <p:cNvPr id="53" name="Rectangle: Rounded Corners 52">
            <a:extLst>
              <a:ext uri="{FF2B5EF4-FFF2-40B4-BE49-F238E27FC236}">
                <a16:creationId xmlns:a16="http://schemas.microsoft.com/office/drawing/2014/main" id="{5FDEAD9D-0BD0-86E3-E85B-F5206E151C19}"/>
              </a:ext>
            </a:extLst>
          </p:cNvPr>
          <p:cNvSpPr/>
          <p:nvPr/>
        </p:nvSpPr>
        <p:spPr>
          <a:xfrm>
            <a:off x="7685300" y="2252843"/>
            <a:ext cx="2694663" cy="54589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array[2]</a:t>
            </a:r>
          </a:p>
        </p:txBody>
      </p:sp>
      <p:sp>
        <p:nvSpPr>
          <p:cNvPr id="54" name="Rectangle: Rounded Corners 53">
            <a:extLst>
              <a:ext uri="{FF2B5EF4-FFF2-40B4-BE49-F238E27FC236}">
                <a16:creationId xmlns:a16="http://schemas.microsoft.com/office/drawing/2014/main" id="{789D2904-B8D2-F0F9-6A6E-308457F5FF20}"/>
              </a:ext>
            </a:extLst>
          </p:cNvPr>
          <p:cNvSpPr/>
          <p:nvPr/>
        </p:nvSpPr>
        <p:spPr>
          <a:xfrm>
            <a:off x="7685299" y="2943261"/>
            <a:ext cx="2694663" cy="54589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array[1]</a:t>
            </a:r>
          </a:p>
        </p:txBody>
      </p:sp>
      <p:sp>
        <p:nvSpPr>
          <p:cNvPr id="55" name="Rectangle: Rounded Corners 54">
            <a:extLst>
              <a:ext uri="{FF2B5EF4-FFF2-40B4-BE49-F238E27FC236}">
                <a16:creationId xmlns:a16="http://schemas.microsoft.com/office/drawing/2014/main" id="{9C1866C4-AB17-E0D5-16FF-6D6C52DEE30D}"/>
              </a:ext>
            </a:extLst>
          </p:cNvPr>
          <p:cNvSpPr/>
          <p:nvPr/>
        </p:nvSpPr>
        <p:spPr>
          <a:xfrm>
            <a:off x="7685298" y="3581014"/>
            <a:ext cx="2694663" cy="54589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array[0]</a:t>
            </a:r>
          </a:p>
        </p:txBody>
      </p:sp>
      <p:sp>
        <p:nvSpPr>
          <p:cNvPr id="3" name="Rectangle 2">
            <a:extLst>
              <a:ext uri="{FF2B5EF4-FFF2-40B4-BE49-F238E27FC236}">
                <a16:creationId xmlns:a16="http://schemas.microsoft.com/office/drawing/2014/main" id="{97E767B8-6B84-E69A-8A17-70764CFBEE4E}"/>
              </a:ext>
            </a:extLst>
          </p:cNvPr>
          <p:cNvSpPr/>
          <p:nvPr/>
        </p:nvSpPr>
        <p:spPr>
          <a:xfrm>
            <a:off x="738130" y="2555913"/>
            <a:ext cx="3360145" cy="558537"/>
          </a:xfrm>
          <a:prstGeom prst="rect">
            <a:avLst/>
          </a:prstGeom>
          <a:noFill/>
          <a:ln w="603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Tree>
    <p:extLst>
      <p:ext uri="{BB962C8B-B14F-4D97-AF65-F5344CB8AC3E}">
        <p14:creationId xmlns:p14="http://schemas.microsoft.com/office/powerpoint/2010/main" val="2872389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52" grpId="0" animBg="1"/>
      <p:bldP spid="53" grpId="0" animBg="1"/>
      <p:bldP spid="54" grpId="0" animBg="1"/>
      <p:bldP spid="5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7CB3BB-97AE-EAC7-EA5A-804E4119263C}"/>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9538A4C9-0C64-D9C5-9222-18446897FE6A}"/>
              </a:ext>
            </a:extLst>
          </p:cNvPr>
          <p:cNvSpPr>
            <a:spLocks noGrp="1"/>
          </p:cNvSpPr>
          <p:nvPr>
            <p:ph type="title"/>
          </p:nvPr>
        </p:nvSpPr>
        <p:spPr/>
        <p:txBody>
          <a:bodyPr/>
          <a:lstStyle/>
          <a:p>
            <a:r>
              <a:rPr lang="en-US" dirty="0"/>
              <a:t>Buffer overflow</a:t>
            </a:r>
          </a:p>
        </p:txBody>
      </p:sp>
      <p:sp>
        <p:nvSpPr>
          <p:cNvPr id="7" name="Content Placeholder 6">
            <a:extLst>
              <a:ext uri="{FF2B5EF4-FFF2-40B4-BE49-F238E27FC236}">
                <a16:creationId xmlns:a16="http://schemas.microsoft.com/office/drawing/2014/main" id="{090FE4B2-9352-19B6-3EF6-3F7123C65F90}"/>
              </a:ext>
            </a:extLst>
          </p:cNvPr>
          <p:cNvSpPr>
            <a:spLocks noGrp="1"/>
          </p:cNvSpPr>
          <p:nvPr>
            <p:ph idx="14"/>
          </p:nvPr>
        </p:nvSpPr>
        <p:spPr/>
        <p:txBody>
          <a:bodyPr>
            <a:normAutofit lnSpcReduction="10000"/>
          </a:bodyPr>
          <a:lstStyle/>
          <a:p>
            <a:br>
              <a:rPr lang="en-US" dirty="0"/>
            </a:br>
            <a:br>
              <a:rPr lang="en-US" dirty="0"/>
            </a:br>
            <a:br>
              <a:rPr lang="en-US" dirty="0"/>
            </a:br>
            <a:r>
              <a:rPr lang="en-US" dirty="0"/>
              <a:t>#include &lt;</a:t>
            </a:r>
            <a:r>
              <a:rPr lang="en-US" dirty="0" err="1"/>
              <a:t>stdlib.h</a:t>
            </a:r>
            <a:r>
              <a:rPr lang="en-US" dirty="0"/>
              <a:t>&gt;</a:t>
            </a:r>
          </a:p>
          <a:p>
            <a:r>
              <a:rPr lang="en-US" dirty="0"/>
              <a:t>#include &lt;</a:t>
            </a:r>
            <a:r>
              <a:rPr lang="en-US" dirty="0" err="1"/>
              <a:t>stdio.h</a:t>
            </a:r>
            <a:r>
              <a:rPr lang="en-US" dirty="0"/>
              <a:t>&gt;</a:t>
            </a:r>
          </a:p>
          <a:p>
            <a:br>
              <a:rPr lang="en-US" dirty="0"/>
            </a:br>
            <a:r>
              <a:rPr lang="en-US" dirty="0"/>
              <a:t>int main(void) {</a:t>
            </a:r>
            <a:br>
              <a:rPr lang="en-US" dirty="0"/>
            </a:br>
            <a:r>
              <a:rPr lang="en-US" dirty="0"/>
              <a:t>	uint8_t authenticated = 0;</a:t>
            </a:r>
          </a:p>
          <a:p>
            <a:r>
              <a:rPr lang="en-US" dirty="0"/>
              <a:t>	uint8_t array[4];</a:t>
            </a:r>
          </a:p>
          <a:p>
            <a:endParaRPr lang="en-US" dirty="0"/>
          </a:p>
          <a:p>
            <a:r>
              <a:rPr lang="en-US" dirty="0"/>
              <a:t>	uint8_t * p = array;</a:t>
            </a:r>
          </a:p>
          <a:p>
            <a:r>
              <a:rPr lang="en-US" dirty="0"/>
              <a:t>	uint8_t num;</a:t>
            </a:r>
          </a:p>
          <a:p>
            <a:r>
              <a:rPr lang="en-US" dirty="0"/>
              <a:t> 	for (int </a:t>
            </a:r>
            <a:r>
              <a:rPr lang="en-US" dirty="0" err="1"/>
              <a:t>i</a:t>
            </a:r>
            <a:r>
              <a:rPr lang="en-US" dirty="0"/>
              <a:t> = 0; </a:t>
            </a:r>
            <a:r>
              <a:rPr lang="en-US" dirty="0" err="1"/>
              <a:t>i</a:t>
            </a:r>
            <a:r>
              <a:rPr lang="en-US" dirty="0"/>
              <a:t> &lt;= 4; </a:t>
            </a:r>
            <a:r>
              <a:rPr lang="en-US" dirty="0" err="1"/>
              <a:t>i</a:t>
            </a:r>
            <a:r>
              <a:rPr lang="en-US" dirty="0"/>
              <a:t>++) {</a:t>
            </a:r>
          </a:p>
          <a:p>
            <a:r>
              <a:rPr lang="en-US" dirty="0"/>
              <a:t>		</a:t>
            </a:r>
            <a:r>
              <a:rPr lang="en-US" dirty="0" err="1"/>
              <a:t>printf</a:t>
            </a:r>
            <a:r>
              <a:rPr lang="en-US" dirty="0"/>
              <a:t>(“Enter a number:”);</a:t>
            </a:r>
          </a:p>
          <a:p>
            <a:r>
              <a:rPr lang="en-US" dirty="0"/>
              <a:t>		</a:t>
            </a:r>
            <a:r>
              <a:rPr lang="en-US" dirty="0" err="1"/>
              <a:t>scanf</a:t>
            </a:r>
            <a:r>
              <a:rPr lang="en-US" dirty="0"/>
              <a:t>(“%d”, &amp;num);</a:t>
            </a:r>
          </a:p>
          <a:p>
            <a:r>
              <a:rPr lang="en-US" dirty="0"/>
              <a:t>		array[</a:t>
            </a:r>
            <a:r>
              <a:rPr lang="en-US" dirty="0" err="1"/>
              <a:t>i</a:t>
            </a:r>
            <a:r>
              <a:rPr lang="en-US" dirty="0"/>
              <a:t>] = num;		</a:t>
            </a:r>
          </a:p>
          <a:p>
            <a:r>
              <a:rPr lang="en-US" dirty="0"/>
              <a:t>	}</a:t>
            </a:r>
          </a:p>
          <a:p>
            <a:r>
              <a:rPr lang="en-US" dirty="0"/>
              <a:t>	return 0;</a:t>
            </a:r>
          </a:p>
          <a:p>
            <a:r>
              <a:rPr lang="en-US" dirty="0"/>
              <a:t>}</a:t>
            </a:r>
            <a:br>
              <a:rPr lang="en-US" dirty="0"/>
            </a:br>
            <a:r>
              <a:rPr lang="en-US" dirty="0"/>
              <a:t>&gt; Enter a number:</a:t>
            </a:r>
          </a:p>
          <a:p>
            <a:r>
              <a:rPr lang="en-US" dirty="0"/>
              <a:t>1 # 5 times</a:t>
            </a:r>
          </a:p>
        </p:txBody>
      </p:sp>
      <p:grpSp>
        <p:nvGrpSpPr>
          <p:cNvPr id="32" name="Group 31">
            <a:extLst>
              <a:ext uri="{FF2B5EF4-FFF2-40B4-BE49-F238E27FC236}">
                <a16:creationId xmlns:a16="http://schemas.microsoft.com/office/drawing/2014/main" id="{60B8BBD1-D849-C599-96BD-9664250B819A}"/>
              </a:ext>
            </a:extLst>
          </p:cNvPr>
          <p:cNvGrpSpPr/>
          <p:nvPr/>
        </p:nvGrpSpPr>
        <p:grpSpPr>
          <a:xfrm>
            <a:off x="7561385" y="914400"/>
            <a:ext cx="4264301" cy="4396154"/>
            <a:chOff x="7561385" y="914400"/>
            <a:chExt cx="4264301" cy="4396154"/>
          </a:xfrm>
        </p:grpSpPr>
        <p:sp>
          <p:nvSpPr>
            <p:cNvPr id="33" name="TextBox 32">
              <a:extLst>
                <a:ext uri="{FF2B5EF4-FFF2-40B4-BE49-F238E27FC236}">
                  <a16:creationId xmlns:a16="http://schemas.microsoft.com/office/drawing/2014/main" id="{102209B2-7E1E-39F6-9081-EE6C45F7BC10}"/>
                </a:ext>
              </a:extLst>
            </p:cNvPr>
            <p:cNvSpPr txBox="1"/>
            <p:nvPr/>
          </p:nvSpPr>
          <p:spPr>
            <a:xfrm>
              <a:off x="10562199" y="977630"/>
              <a:ext cx="1263487" cy="523220"/>
            </a:xfrm>
            <a:prstGeom prst="rect">
              <a:avLst/>
            </a:prstGeom>
            <a:noFill/>
          </p:spPr>
          <p:txBody>
            <a:bodyPr wrap="none" rtlCol="0">
              <a:spAutoFit/>
            </a:bodyPr>
            <a:lstStyle/>
            <a:p>
              <a:r>
                <a:rPr lang="en-US" sz="2800" b="1" i="1" dirty="0"/>
                <a:t>0x1000</a:t>
              </a:r>
            </a:p>
          </p:txBody>
        </p:sp>
        <p:sp>
          <p:nvSpPr>
            <p:cNvPr id="34" name="TextBox 33">
              <a:extLst>
                <a:ext uri="{FF2B5EF4-FFF2-40B4-BE49-F238E27FC236}">
                  <a16:creationId xmlns:a16="http://schemas.microsoft.com/office/drawing/2014/main" id="{9874BA21-D95C-995D-D22E-04E4A00009A5}"/>
                </a:ext>
              </a:extLst>
            </p:cNvPr>
            <p:cNvSpPr txBox="1"/>
            <p:nvPr/>
          </p:nvSpPr>
          <p:spPr>
            <a:xfrm>
              <a:off x="10562199" y="1603126"/>
              <a:ext cx="1027845" cy="523220"/>
            </a:xfrm>
            <a:prstGeom prst="rect">
              <a:avLst/>
            </a:prstGeom>
            <a:noFill/>
          </p:spPr>
          <p:txBody>
            <a:bodyPr wrap="none" rtlCol="0">
              <a:spAutoFit/>
            </a:bodyPr>
            <a:lstStyle/>
            <a:p>
              <a:r>
                <a:rPr lang="en-US" sz="2800" b="1" i="1" dirty="0"/>
                <a:t>0xFFF</a:t>
              </a:r>
            </a:p>
          </p:txBody>
        </p:sp>
        <p:sp>
          <p:nvSpPr>
            <p:cNvPr id="35" name="TextBox 34">
              <a:extLst>
                <a:ext uri="{FF2B5EF4-FFF2-40B4-BE49-F238E27FC236}">
                  <a16:creationId xmlns:a16="http://schemas.microsoft.com/office/drawing/2014/main" id="{69683F25-9445-EB4B-6EDC-490E4DE7A8AA}"/>
                </a:ext>
              </a:extLst>
            </p:cNvPr>
            <p:cNvSpPr txBox="1"/>
            <p:nvPr/>
          </p:nvSpPr>
          <p:spPr>
            <a:xfrm>
              <a:off x="10562199" y="2259618"/>
              <a:ext cx="1037463" cy="523220"/>
            </a:xfrm>
            <a:prstGeom prst="rect">
              <a:avLst/>
            </a:prstGeom>
            <a:noFill/>
          </p:spPr>
          <p:txBody>
            <a:bodyPr wrap="none" rtlCol="0">
              <a:spAutoFit/>
            </a:bodyPr>
            <a:lstStyle/>
            <a:p>
              <a:r>
                <a:rPr lang="en-US" sz="2800" b="1" i="1" dirty="0"/>
                <a:t>0xFFE</a:t>
              </a:r>
            </a:p>
          </p:txBody>
        </p:sp>
        <p:sp>
          <p:nvSpPr>
            <p:cNvPr id="36" name="TextBox 35">
              <a:extLst>
                <a:ext uri="{FF2B5EF4-FFF2-40B4-BE49-F238E27FC236}">
                  <a16:creationId xmlns:a16="http://schemas.microsoft.com/office/drawing/2014/main" id="{23EC705D-D572-BA35-2D49-2A78CDE05BF4}"/>
                </a:ext>
              </a:extLst>
            </p:cNvPr>
            <p:cNvSpPr txBox="1"/>
            <p:nvPr/>
          </p:nvSpPr>
          <p:spPr>
            <a:xfrm>
              <a:off x="10552581" y="2895278"/>
              <a:ext cx="1088760" cy="523220"/>
            </a:xfrm>
            <a:prstGeom prst="rect">
              <a:avLst/>
            </a:prstGeom>
            <a:noFill/>
          </p:spPr>
          <p:txBody>
            <a:bodyPr wrap="none" rtlCol="0">
              <a:spAutoFit/>
            </a:bodyPr>
            <a:lstStyle/>
            <a:p>
              <a:r>
                <a:rPr lang="en-US" sz="2800" b="1" i="1" dirty="0"/>
                <a:t>0xFFD</a:t>
              </a:r>
            </a:p>
          </p:txBody>
        </p:sp>
        <p:sp>
          <p:nvSpPr>
            <p:cNvPr id="37" name="TextBox 36">
              <a:extLst>
                <a:ext uri="{FF2B5EF4-FFF2-40B4-BE49-F238E27FC236}">
                  <a16:creationId xmlns:a16="http://schemas.microsoft.com/office/drawing/2014/main" id="{0A8CD4B0-83B4-A834-F81E-61142DA9ECBE}"/>
                </a:ext>
              </a:extLst>
            </p:cNvPr>
            <p:cNvSpPr txBox="1"/>
            <p:nvPr/>
          </p:nvSpPr>
          <p:spPr>
            <a:xfrm>
              <a:off x="10510902" y="3551770"/>
              <a:ext cx="1046056" cy="523220"/>
            </a:xfrm>
            <a:prstGeom prst="rect">
              <a:avLst/>
            </a:prstGeom>
            <a:noFill/>
          </p:spPr>
          <p:txBody>
            <a:bodyPr wrap="none" rtlCol="0">
              <a:spAutoFit/>
            </a:bodyPr>
            <a:lstStyle/>
            <a:p>
              <a:r>
                <a:rPr lang="en-US" sz="2800" b="1" i="1" dirty="0"/>
                <a:t>0xFFC</a:t>
              </a:r>
            </a:p>
          </p:txBody>
        </p:sp>
        <p:sp>
          <p:nvSpPr>
            <p:cNvPr id="38" name="TextBox 37">
              <a:extLst>
                <a:ext uri="{FF2B5EF4-FFF2-40B4-BE49-F238E27FC236}">
                  <a16:creationId xmlns:a16="http://schemas.microsoft.com/office/drawing/2014/main" id="{17C3B3AF-C613-221E-C055-E125CC401AFF}"/>
                </a:ext>
              </a:extLst>
            </p:cNvPr>
            <p:cNvSpPr txBox="1"/>
            <p:nvPr/>
          </p:nvSpPr>
          <p:spPr>
            <a:xfrm>
              <a:off x="10510902" y="4190677"/>
              <a:ext cx="1064715" cy="523220"/>
            </a:xfrm>
            <a:prstGeom prst="rect">
              <a:avLst/>
            </a:prstGeom>
            <a:noFill/>
          </p:spPr>
          <p:txBody>
            <a:bodyPr wrap="none" rtlCol="0">
              <a:spAutoFit/>
            </a:bodyPr>
            <a:lstStyle/>
            <a:p>
              <a:r>
                <a:rPr lang="en-US" sz="2800" b="1" i="1" dirty="0"/>
                <a:t>0xFFB</a:t>
              </a:r>
            </a:p>
          </p:txBody>
        </p:sp>
        <p:grpSp>
          <p:nvGrpSpPr>
            <p:cNvPr id="39" name="Group 38">
              <a:extLst>
                <a:ext uri="{FF2B5EF4-FFF2-40B4-BE49-F238E27FC236}">
                  <a16:creationId xmlns:a16="http://schemas.microsoft.com/office/drawing/2014/main" id="{05461940-E41A-164E-FC24-D589657789EB}"/>
                </a:ext>
              </a:extLst>
            </p:cNvPr>
            <p:cNvGrpSpPr/>
            <p:nvPr/>
          </p:nvGrpSpPr>
          <p:grpSpPr>
            <a:xfrm>
              <a:off x="7561385" y="914400"/>
              <a:ext cx="2942492" cy="4396154"/>
              <a:chOff x="6822831" y="973015"/>
              <a:chExt cx="2942492" cy="4396154"/>
            </a:xfrm>
          </p:grpSpPr>
          <p:grpSp>
            <p:nvGrpSpPr>
              <p:cNvPr id="40" name="Group 39">
                <a:extLst>
                  <a:ext uri="{FF2B5EF4-FFF2-40B4-BE49-F238E27FC236}">
                    <a16:creationId xmlns:a16="http://schemas.microsoft.com/office/drawing/2014/main" id="{F9BD0721-21CC-BECF-F96B-D98E7D1F17BC}"/>
                  </a:ext>
                </a:extLst>
              </p:cNvPr>
              <p:cNvGrpSpPr/>
              <p:nvPr/>
            </p:nvGrpSpPr>
            <p:grpSpPr>
              <a:xfrm>
                <a:off x="6822831" y="973015"/>
                <a:ext cx="2942492" cy="4396154"/>
                <a:chOff x="6822831" y="973015"/>
                <a:chExt cx="2942492" cy="4396154"/>
              </a:xfrm>
            </p:grpSpPr>
            <p:cxnSp>
              <p:nvCxnSpPr>
                <p:cNvPr id="46" name="Straight Connector 45">
                  <a:extLst>
                    <a:ext uri="{FF2B5EF4-FFF2-40B4-BE49-F238E27FC236}">
                      <a16:creationId xmlns:a16="http://schemas.microsoft.com/office/drawing/2014/main" id="{3ECA8A59-CE4D-6170-BC7E-F3BBA479EDBD}"/>
                    </a:ext>
                  </a:extLst>
                </p:cNvPr>
                <p:cNvCxnSpPr/>
                <p:nvPr/>
              </p:nvCxnSpPr>
              <p:spPr>
                <a:xfrm>
                  <a:off x="6822831" y="973015"/>
                  <a:ext cx="0" cy="4396154"/>
                </a:xfrm>
                <a:prstGeom prst="line">
                  <a:avLst/>
                </a:prstGeom>
                <a:ln w="28575"/>
              </p:spPr>
              <p:style>
                <a:lnRef idx="1">
                  <a:schemeClr val="accent4"/>
                </a:lnRef>
                <a:fillRef idx="0">
                  <a:schemeClr val="accent4"/>
                </a:fillRef>
                <a:effectRef idx="0">
                  <a:schemeClr val="accent4"/>
                </a:effectRef>
                <a:fontRef idx="minor">
                  <a:schemeClr val="tx1"/>
                </a:fontRef>
              </p:style>
            </p:cxnSp>
            <p:cxnSp>
              <p:nvCxnSpPr>
                <p:cNvPr id="47" name="Straight Connector 46">
                  <a:extLst>
                    <a:ext uri="{FF2B5EF4-FFF2-40B4-BE49-F238E27FC236}">
                      <a16:creationId xmlns:a16="http://schemas.microsoft.com/office/drawing/2014/main" id="{50C2FB28-28E6-FFEC-33ED-1064F62A7B69}"/>
                    </a:ext>
                  </a:extLst>
                </p:cNvPr>
                <p:cNvCxnSpPr/>
                <p:nvPr/>
              </p:nvCxnSpPr>
              <p:spPr>
                <a:xfrm>
                  <a:off x="9765323" y="973015"/>
                  <a:ext cx="0" cy="4396154"/>
                </a:xfrm>
                <a:prstGeom prst="line">
                  <a:avLst/>
                </a:prstGeom>
                <a:ln w="28575"/>
              </p:spPr>
              <p:style>
                <a:lnRef idx="1">
                  <a:schemeClr val="accent4"/>
                </a:lnRef>
                <a:fillRef idx="0">
                  <a:schemeClr val="accent4"/>
                </a:fillRef>
                <a:effectRef idx="0">
                  <a:schemeClr val="accent4"/>
                </a:effectRef>
                <a:fontRef idx="minor">
                  <a:schemeClr val="tx1"/>
                </a:fontRef>
              </p:style>
            </p:cxnSp>
            <p:cxnSp>
              <p:nvCxnSpPr>
                <p:cNvPr id="48" name="Straight Connector 47">
                  <a:extLst>
                    <a:ext uri="{FF2B5EF4-FFF2-40B4-BE49-F238E27FC236}">
                      <a16:creationId xmlns:a16="http://schemas.microsoft.com/office/drawing/2014/main" id="{1D8089E3-A3FC-FFC0-9A83-740F46B210C1}"/>
                    </a:ext>
                  </a:extLst>
                </p:cNvPr>
                <p:cNvCxnSpPr>
                  <a:cxnSpLocks/>
                </p:cNvCxnSpPr>
                <p:nvPr/>
              </p:nvCxnSpPr>
              <p:spPr>
                <a:xfrm flipH="1">
                  <a:off x="6822831" y="973015"/>
                  <a:ext cx="2942492" cy="0"/>
                </a:xfrm>
                <a:prstGeom prst="line">
                  <a:avLst/>
                </a:prstGeom>
                <a:ln w="28575"/>
              </p:spPr>
              <p:style>
                <a:lnRef idx="1">
                  <a:schemeClr val="accent4"/>
                </a:lnRef>
                <a:fillRef idx="0">
                  <a:schemeClr val="accent4"/>
                </a:fillRef>
                <a:effectRef idx="0">
                  <a:schemeClr val="accent4"/>
                </a:effectRef>
                <a:fontRef idx="minor">
                  <a:schemeClr val="tx1"/>
                </a:fontRef>
              </p:style>
            </p:cxnSp>
          </p:grpSp>
          <p:cxnSp>
            <p:nvCxnSpPr>
              <p:cNvPr id="41" name="Straight Connector 40">
                <a:extLst>
                  <a:ext uri="{FF2B5EF4-FFF2-40B4-BE49-F238E27FC236}">
                    <a16:creationId xmlns:a16="http://schemas.microsoft.com/office/drawing/2014/main" id="{E68B1EC2-1A1C-B71E-5DEF-380B389E0D15}"/>
                  </a:ext>
                </a:extLst>
              </p:cNvPr>
              <p:cNvCxnSpPr>
                <a:cxnSpLocks/>
              </p:cNvCxnSpPr>
              <p:nvPr/>
            </p:nvCxnSpPr>
            <p:spPr>
              <a:xfrm flipH="1">
                <a:off x="6822831" y="1606829"/>
                <a:ext cx="2942492" cy="0"/>
              </a:xfrm>
              <a:prstGeom prst="line">
                <a:avLst/>
              </a:prstGeom>
              <a:ln w="28575"/>
            </p:spPr>
            <p:style>
              <a:lnRef idx="1">
                <a:schemeClr val="accent4"/>
              </a:lnRef>
              <a:fillRef idx="0">
                <a:schemeClr val="accent4"/>
              </a:fillRef>
              <a:effectRef idx="0">
                <a:schemeClr val="accent4"/>
              </a:effectRef>
              <a:fontRef idx="minor">
                <a:schemeClr val="tx1"/>
              </a:fontRef>
            </p:style>
          </p:cxnSp>
          <p:cxnSp>
            <p:nvCxnSpPr>
              <p:cNvPr id="42" name="Straight Connector 41">
                <a:extLst>
                  <a:ext uri="{FF2B5EF4-FFF2-40B4-BE49-F238E27FC236}">
                    <a16:creationId xmlns:a16="http://schemas.microsoft.com/office/drawing/2014/main" id="{2563774E-B997-5C9E-DFF7-53753C992DBA}"/>
                  </a:ext>
                </a:extLst>
              </p:cNvPr>
              <p:cNvCxnSpPr>
                <a:cxnSpLocks/>
              </p:cNvCxnSpPr>
              <p:nvPr/>
            </p:nvCxnSpPr>
            <p:spPr>
              <a:xfrm flipH="1">
                <a:off x="6822831" y="2239875"/>
                <a:ext cx="2942492" cy="0"/>
              </a:xfrm>
              <a:prstGeom prst="line">
                <a:avLst/>
              </a:prstGeom>
              <a:ln w="28575"/>
            </p:spPr>
            <p:style>
              <a:lnRef idx="1">
                <a:schemeClr val="accent4"/>
              </a:lnRef>
              <a:fillRef idx="0">
                <a:schemeClr val="accent4"/>
              </a:fillRef>
              <a:effectRef idx="0">
                <a:schemeClr val="accent4"/>
              </a:effectRef>
              <a:fontRef idx="minor">
                <a:schemeClr val="tx1"/>
              </a:fontRef>
            </p:style>
          </p:cxnSp>
          <p:cxnSp>
            <p:nvCxnSpPr>
              <p:cNvPr id="43" name="Straight Connector 42">
                <a:extLst>
                  <a:ext uri="{FF2B5EF4-FFF2-40B4-BE49-F238E27FC236}">
                    <a16:creationId xmlns:a16="http://schemas.microsoft.com/office/drawing/2014/main" id="{AF659908-EBB5-7613-6E43-F7404A81DC35}"/>
                  </a:ext>
                </a:extLst>
              </p:cNvPr>
              <p:cNvCxnSpPr>
                <a:cxnSpLocks/>
              </p:cNvCxnSpPr>
              <p:nvPr/>
            </p:nvCxnSpPr>
            <p:spPr>
              <a:xfrm flipH="1">
                <a:off x="6822831" y="2908090"/>
                <a:ext cx="2942492" cy="0"/>
              </a:xfrm>
              <a:prstGeom prst="line">
                <a:avLst/>
              </a:prstGeom>
              <a:ln w="28575"/>
            </p:spPr>
            <p:style>
              <a:lnRef idx="1">
                <a:schemeClr val="accent4"/>
              </a:lnRef>
              <a:fillRef idx="0">
                <a:schemeClr val="accent4"/>
              </a:fillRef>
              <a:effectRef idx="0">
                <a:schemeClr val="accent4"/>
              </a:effectRef>
              <a:fontRef idx="minor">
                <a:schemeClr val="tx1"/>
              </a:fontRef>
            </p:style>
          </p:cxnSp>
          <p:cxnSp>
            <p:nvCxnSpPr>
              <p:cNvPr id="44" name="Straight Connector 43">
                <a:extLst>
                  <a:ext uri="{FF2B5EF4-FFF2-40B4-BE49-F238E27FC236}">
                    <a16:creationId xmlns:a16="http://schemas.microsoft.com/office/drawing/2014/main" id="{00AF7973-28CF-565E-D004-048132CC2BB5}"/>
                  </a:ext>
                </a:extLst>
              </p:cNvPr>
              <p:cNvCxnSpPr>
                <a:cxnSpLocks/>
              </p:cNvCxnSpPr>
              <p:nvPr/>
            </p:nvCxnSpPr>
            <p:spPr>
              <a:xfrm flipH="1">
                <a:off x="6822831" y="3611475"/>
                <a:ext cx="2942492" cy="0"/>
              </a:xfrm>
              <a:prstGeom prst="line">
                <a:avLst/>
              </a:prstGeom>
              <a:ln w="28575"/>
            </p:spPr>
            <p:style>
              <a:lnRef idx="1">
                <a:schemeClr val="accent4"/>
              </a:lnRef>
              <a:fillRef idx="0">
                <a:schemeClr val="accent4"/>
              </a:fillRef>
              <a:effectRef idx="0">
                <a:schemeClr val="accent4"/>
              </a:effectRef>
              <a:fontRef idx="minor">
                <a:schemeClr val="tx1"/>
              </a:fontRef>
            </p:style>
          </p:cxnSp>
          <p:cxnSp>
            <p:nvCxnSpPr>
              <p:cNvPr id="45" name="Straight Connector 44">
                <a:extLst>
                  <a:ext uri="{FF2B5EF4-FFF2-40B4-BE49-F238E27FC236}">
                    <a16:creationId xmlns:a16="http://schemas.microsoft.com/office/drawing/2014/main" id="{5205D32A-0297-1286-0B38-77E572EB00E9}"/>
                  </a:ext>
                </a:extLst>
              </p:cNvPr>
              <p:cNvCxnSpPr>
                <a:cxnSpLocks/>
              </p:cNvCxnSpPr>
              <p:nvPr/>
            </p:nvCxnSpPr>
            <p:spPr>
              <a:xfrm flipH="1">
                <a:off x="6822831" y="4221075"/>
                <a:ext cx="2942492" cy="0"/>
              </a:xfrm>
              <a:prstGeom prst="line">
                <a:avLst/>
              </a:prstGeom>
              <a:ln w="28575"/>
            </p:spPr>
            <p:style>
              <a:lnRef idx="1">
                <a:schemeClr val="accent4"/>
              </a:lnRef>
              <a:fillRef idx="0">
                <a:schemeClr val="accent4"/>
              </a:fillRef>
              <a:effectRef idx="0">
                <a:schemeClr val="accent4"/>
              </a:effectRef>
              <a:fontRef idx="minor">
                <a:schemeClr val="tx1"/>
              </a:fontRef>
            </p:style>
          </p:cxnSp>
        </p:grpSp>
      </p:grpSp>
      <p:sp>
        <p:nvSpPr>
          <p:cNvPr id="49" name="Content Placeholder 1">
            <a:extLst>
              <a:ext uri="{FF2B5EF4-FFF2-40B4-BE49-F238E27FC236}">
                <a16:creationId xmlns:a16="http://schemas.microsoft.com/office/drawing/2014/main" id="{57208CC8-9ED9-A7EA-11E0-E3E2E698930F}"/>
              </a:ext>
            </a:extLst>
          </p:cNvPr>
          <p:cNvSpPr>
            <a:spLocks noGrp="1"/>
          </p:cNvSpPr>
          <p:nvPr>
            <p:ph idx="13"/>
          </p:nvPr>
        </p:nvSpPr>
        <p:spPr>
          <a:xfrm>
            <a:off x="382074" y="785005"/>
            <a:ext cx="5633413" cy="696278"/>
          </a:xfrm>
        </p:spPr>
        <p:txBody>
          <a:bodyPr/>
          <a:lstStyle/>
          <a:p>
            <a:pPr marL="0" indent="0">
              <a:buNone/>
            </a:pPr>
            <a:endParaRPr lang="en-US" dirty="0"/>
          </a:p>
        </p:txBody>
      </p:sp>
      <p:sp>
        <p:nvSpPr>
          <p:cNvPr id="51" name="Rectangle: Rounded Corners 50">
            <a:extLst>
              <a:ext uri="{FF2B5EF4-FFF2-40B4-BE49-F238E27FC236}">
                <a16:creationId xmlns:a16="http://schemas.microsoft.com/office/drawing/2014/main" id="{4908FF0F-1ECD-13DC-A2EF-A39F3A72CEA0}"/>
              </a:ext>
            </a:extLst>
          </p:cNvPr>
          <p:cNvSpPr/>
          <p:nvPr/>
        </p:nvSpPr>
        <p:spPr>
          <a:xfrm>
            <a:off x="7685300" y="966293"/>
            <a:ext cx="2694663" cy="54589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authenticated</a:t>
            </a:r>
          </a:p>
        </p:txBody>
      </p:sp>
      <p:sp>
        <p:nvSpPr>
          <p:cNvPr id="52" name="Rectangle: Rounded Corners 51">
            <a:extLst>
              <a:ext uri="{FF2B5EF4-FFF2-40B4-BE49-F238E27FC236}">
                <a16:creationId xmlns:a16="http://schemas.microsoft.com/office/drawing/2014/main" id="{AF527EAE-F808-ECFD-0084-818B4AACC7F6}"/>
              </a:ext>
            </a:extLst>
          </p:cNvPr>
          <p:cNvSpPr/>
          <p:nvPr/>
        </p:nvSpPr>
        <p:spPr>
          <a:xfrm>
            <a:off x="7685300" y="1599338"/>
            <a:ext cx="2694663" cy="54589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array[3]</a:t>
            </a:r>
          </a:p>
        </p:txBody>
      </p:sp>
      <p:sp>
        <p:nvSpPr>
          <p:cNvPr id="53" name="Rectangle: Rounded Corners 52">
            <a:extLst>
              <a:ext uri="{FF2B5EF4-FFF2-40B4-BE49-F238E27FC236}">
                <a16:creationId xmlns:a16="http://schemas.microsoft.com/office/drawing/2014/main" id="{7FA408D7-A651-4418-309D-31B730863C3A}"/>
              </a:ext>
            </a:extLst>
          </p:cNvPr>
          <p:cNvSpPr/>
          <p:nvPr/>
        </p:nvSpPr>
        <p:spPr>
          <a:xfrm>
            <a:off x="7685300" y="2252843"/>
            <a:ext cx="2694663" cy="54589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array[2]</a:t>
            </a:r>
          </a:p>
        </p:txBody>
      </p:sp>
      <p:sp>
        <p:nvSpPr>
          <p:cNvPr id="54" name="Rectangle: Rounded Corners 53">
            <a:extLst>
              <a:ext uri="{FF2B5EF4-FFF2-40B4-BE49-F238E27FC236}">
                <a16:creationId xmlns:a16="http://schemas.microsoft.com/office/drawing/2014/main" id="{F37541BB-AF5F-A850-2D06-7DF46B6FFAA8}"/>
              </a:ext>
            </a:extLst>
          </p:cNvPr>
          <p:cNvSpPr/>
          <p:nvPr/>
        </p:nvSpPr>
        <p:spPr>
          <a:xfrm>
            <a:off x="7685299" y="2943261"/>
            <a:ext cx="2694663" cy="54589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array[1]</a:t>
            </a:r>
          </a:p>
        </p:txBody>
      </p:sp>
      <p:sp>
        <p:nvSpPr>
          <p:cNvPr id="55" name="Rectangle: Rounded Corners 54">
            <a:extLst>
              <a:ext uri="{FF2B5EF4-FFF2-40B4-BE49-F238E27FC236}">
                <a16:creationId xmlns:a16="http://schemas.microsoft.com/office/drawing/2014/main" id="{8BF59513-8D15-3D47-CF01-103C8696B2D1}"/>
              </a:ext>
            </a:extLst>
          </p:cNvPr>
          <p:cNvSpPr/>
          <p:nvPr/>
        </p:nvSpPr>
        <p:spPr>
          <a:xfrm>
            <a:off x="7685298" y="3581014"/>
            <a:ext cx="2694663" cy="54589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array[0]</a:t>
            </a:r>
          </a:p>
        </p:txBody>
      </p:sp>
      <p:sp>
        <p:nvSpPr>
          <p:cNvPr id="2" name="Rectangle 1">
            <a:extLst>
              <a:ext uri="{FF2B5EF4-FFF2-40B4-BE49-F238E27FC236}">
                <a16:creationId xmlns:a16="http://schemas.microsoft.com/office/drawing/2014/main" id="{90C9115A-EF77-06FC-C940-1370EAC1CF6B}"/>
              </a:ext>
            </a:extLst>
          </p:cNvPr>
          <p:cNvSpPr/>
          <p:nvPr/>
        </p:nvSpPr>
        <p:spPr>
          <a:xfrm>
            <a:off x="560007" y="3758468"/>
            <a:ext cx="4355124" cy="955429"/>
          </a:xfrm>
          <a:prstGeom prst="rect">
            <a:avLst/>
          </a:prstGeom>
          <a:noFill/>
          <a:ln w="603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6" name="TextBox 5">
            <a:extLst>
              <a:ext uri="{FF2B5EF4-FFF2-40B4-BE49-F238E27FC236}">
                <a16:creationId xmlns:a16="http://schemas.microsoft.com/office/drawing/2014/main" id="{7563B891-4E8F-BB33-C41E-6F354059C504}"/>
              </a:ext>
            </a:extLst>
          </p:cNvPr>
          <p:cNvSpPr txBox="1"/>
          <p:nvPr/>
        </p:nvSpPr>
        <p:spPr>
          <a:xfrm>
            <a:off x="9832361" y="3588414"/>
            <a:ext cx="460500" cy="584775"/>
          </a:xfrm>
          <a:prstGeom prst="rect">
            <a:avLst/>
          </a:prstGeom>
          <a:solidFill>
            <a:schemeClr val="accent2"/>
          </a:solidFill>
        </p:spPr>
        <p:txBody>
          <a:bodyPr wrap="square" rtlCol="0">
            <a:spAutoFit/>
          </a:bodyPr>
          <a:lstStyle/>
          <a:p>
            <a:r>
              <a:rPr lang="en-US" sz="3200" dirty="0"/>
              <a:t>1</a:t>
            </a:r>
            <a:endParaRPr lang="en-US" sz="2800" dirty="0"/>
          </a:p>
        </p:txBody>
      </p:sp>
      <p:sp>
        <p:nvSpPr>
          <p:cNvPr id="8" name="TextBox 7">
            <a:extLst>
              <a:ext uri="{FF2B5EF4-FFF2-40B4-BE49-F238E27FC236}">
                <a16:creationId xmlns:a16="http://schemas.microsoft.com/office/drawing/2014/main" id="{15B08E88-BCDA-1F36-4407-2E445185EB8A}"/>
              </a:ext>
            </a:extLst>
          </p:cNvPr>
          <p:cNvSpPr txBox="1"/>
          <p:nvPr/>
        </p:nvSpPr>
        <p:spPr>
          <a:xfrm>
            <a:off x="9828363" y="2943950"/>
            <a:ext cx="460500" cy="584775"/>
          </a:xfrm>
          <a:prstGeom prst="rect">
            <a:avLst/>
          </a:prstGeom>
          <a:solidFill>
            <a:schemeClr val="accent2"/>
          </a:solidFill>
        </p:spPr>
        <p:txBody>
          <a:bodyPr wrap="square" rtlCol="0">
            <a:spAutoFit/>
          </a:bodyPr>
          <a:lstStyle/>
          <a:p>
            <a:r>
              <a:rPr lang="en-US" sz="3200" dirty="0"/>
              <a:t>1</a:t>
            </a:r>
            <a:endParaRPr lang="en-US" sz="2800" dirty="0"/>
          </a:p>
        </p:txBody>
      </p:sp>
      <p:sp>
        <p:nvSpPr>
          <p:cNvPr id="9" name="TextBox 8">
            <a:extLst>
              <a:ext uri="{FF2B5EF4-FFF2-40B4-BE49-F238E27FC236}">
                <a16:creationId xmlns:a16="http://schemas.microsoft.com/office/drawing/2014/main" id="{40627A69-4B6E-0EFD-A39E-754D3D8356DB}"/>
              </a:ext>
            </a:extLst>
          </p:cNvPr>
          <p:cNvSpPr txBox="1"/>
          <p:nvPr/>
        </p:nvSpPr>
        <p:spPr>
          <a:xfrm>
            <a:off x="9832361" y="2228840"/>
            <a:ext cx="460500" cy="584775"/>
          </a:xfrm>
          <a:prstGeom prst="rect">
            <a:avLst/>
          </a:prstGeom>
          <a:solidFill>
            <a:schemeClr val="accent2"/>
          </a:solidFill>
        </p:spPr>
        <p:txBody>
          <a:bodyPr wrap="square" rtlCol="0">
            <a:spAutoFit/>
          </a:bodyPr>
          <a:lstStyle/>
          <a:p>
            <a:r>
              <a:rPr lang="en-US" sz="3200" dirty="0"/>
              <a:t>1</a:t>
            </a:r>
            <a:endParaRPr lang="en-US" sz="2800" dirty="0"/>
          </a:p>
        </p:txBody>
      </p:sp>
      <p:sp>
        <p:nvSpPr>
          <p:cNvPr id="10" name="TextBox 9">
            <a:extLst>
              <a:ext uri="{FF2B5EF4-FFF2-40B4-BE49-F238E27FC236}">
                <a16:creationId xmlns:a16="http://schemas.microsoft.com/office/drawing/2014/main" id="{E11ED4D0-C86C-4C04-408C-D3B9D57390CF}"/>
              </a:ext>
            </a:extLst>
          </p:cNvPr>
          <p:cNvSpPr txBox="1"/>
          <p:nvPr/>
        </p:nvSpPr>
        <p:spPr>
          <a:xfrm>
            <a:off x="9824363" y="1560627"/>
            <a:ext cx="460500" cy="584775"/>
          </a:xfrm>
          <a:prstGeom prst="rect">
            <a:avLst/>
          </a:prstGeom>
          <a:solidFill>
            <a:schemeClr val="accent2"/>
          </a:solidFill>
        </p:spPr>
        <p:txBody>
          <a:bodyPr wrap="square" rtlCol="0">
            <a:spAutoFit/>
          </a:bodyPr>
          <a:lstStyle/>
          <a:p>
            <a:r>
              <a:rPr lang="en-US" sz="3200" dirty="0"/>
              <a:t>1</a:t>
            </a:r>
            <a:endParaRPr lang="en-US" sz="2800" dirty="0"/>
          </a:p>
        </p:txBody>
      </p:sp>
      <p:sp>
        <p:nvSpPr>
          <p:cNvPr id="11" name="TextBox 10">
            <a:extLst>
              <a:ext uri="{FF2B5EF4-FFF2-40B4-BE49-F238E27FC236}">
                <a16:creationId xmlns:a16="http://schemas.microsoft.com/office/drawing/2014/main" id="{48E555DF-BF06-4083-0DF1-0FF855DCA281}"/>
              </a:ext>
            </a:extLst>
          </p:cNvPr>
          <p:cNvSpPr txBox="1"/>
          <p:nvPr/>
        </p:nvSpPr>
        <p:spPr>
          <a:xfrm>
            <a:off x="9834777" y="927648"/>
            <a:ext cx="460500" cy="584775"/>
          </a:xfrm>
          <a:prstGeom prst="rect">
            <a:avLst/>
          </a:prstGeom>
          <a:solidFill>
            <a:schemeClr val="accent2"/>
          </a:solidFill>
        </p:spPr>
        <p:txBody>
          <a:bodyPr wrap="square" rtlCol="0">
            <a:spAutoFit/>
          </a:bodyPr>
          <a:lstStyle/>
          <a:p>
            <a:r>
              <a:rPr lang="en-US" sz="3200" dirty="0"/>
              <a:t>1</a:t>
            </a:r>
            <a:endParaRPr lang="en-US" sz="2800" dirty="0"/>
          </a:p>
        </p:txBody>
      </p:sp>
      <p:sp>
        <p:nvSpPr>
          <p:cNvPr id="13" name="Rectangle 12">
            <a:extLst>
              <a:ext uri="{FF2B5EF4-FFF2-40B4-BE49-F238E27FC236}">
                <a16:creationId xmlns:a16="http://schemas.microsoft.com/office/drawing/2014/main" id="{E7E74FEA-9FE7-534B-2997-3DCA95631F8D}"/>
              </a:ext>
            </a:extLst>
          </p:cNvPr>
          <p:cNvSpPr/>
          <p:nvPr/>
        </p:nvSpPr>
        <p:spPr>
          <a:xfrm>
            <a:off x="382074" y="5212130"/>
            <a:ext cx="2372849" cy="619328"/>
          </a:xfrm>
          <a:prstGeom prst="rect">
            <a:avLst/>
          </a:prstGeom>
          <a:noFill/>
          <a:ln w="603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3" name="TextBox 2">
            <a:extLst>
              <a:ext uri="{FF2B5EF4-FFF2-40B4-BE49-F238E27FC236}">
                <a16:creationId xmlns:a16="http://schemas.microsoft.com/office/drawing/2014/main" id="{00ED81FB-248B-FC61-20F5-76436B64A836}"/>
              </a:ext>
            </a:extLst>
          </p:cNvPr>
          <p:cNvSpPr txBox="1"/>
          <p:nvPr/>
        </p:nvSpPr>
        <p:spPr>
          <a:xfrm>
            <a:off x="3548324" y="1646970"/>
            <a:ext cx="3849644" cy="954107"/>
          </a:xfrm>
          <a:prstGeom prst="rect">
            <a:avLst/>
          </a:prstGeom>
          <a:noFill/>
        </p:spPr>
        <p:txBody>
          <a:bodyPr wrap="none" rtlCol="0">
            <a:spAutoFit/>
          </a:bodyPr>
          <a:lstStyle/>
          <a:p>
            <a:r>
              <a:rPr lang="en-US" sz="2800" b="1" i="1" dirty="0"/>
              <a:t>Overwrite authenticated</a:t>
            </a:r>
          </a:p>
          <a:p>
            <a:r>
              <a:rPr lang="en-US" sz="2800" b="1" i="1" dirty="0"/>
              <a:t>variable!!!</a:t>
            </a:r>
          </a:p>
        </p:txBody>
      </p:sp>
    </p:spTree>
    <p:extLst>
      <p:ext uri="{BB962C8B-B14F-4D97-AF65-F5344CB8AC3E}">
        <p14:creationId xmlns:p14="http://schemas.microsoft.com/office/powerpoint/2010/main" val="2821317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0" grpId="0" animBg="1"/>
      <p:bldP spid="11" grpId="0" animBg="1"/>
      <p:bldP spid="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965DB2-942F-67FD-C00E-B8F90C1FBF79}"/>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551BB6F2-912D-26A3-0936-ED0ECD9DEA80}"/>
              </a:ext>
            </a:extLst>
          </p:cNvPr>
          <p:cNvSpPr>
            <a:spLocks noGrp="1"/>
          </p:cNvSpPr>
          <p:nvPr>
            <p:ph type="title"/>
          </p:nvPr>
        </p:nvSpPr>
        <p:spPr/>
        <p:txBody>
          <a:bodyPr/>
          <a:lstStyle/>
          <a:p>
            <a:r>
              <a:rPr lang="en-US" dirty="0"/>
              <a:t>Vulnerable string-related </a:t>
            </a:r>
            <a:r>
              <a:rPr lang="en-US" dirty="0" err="1">
                <a:latin typeface="Consolas" panose="020B0609020204030204" pitchFamily="49" charset="0"/>
              </a:rPr>
              <a:t>libc</a:t>
            </a:r>
            <a:r>
              <a:rPr lang="en-US" dirty="0"/>
              <a:t> functions</a:t>
            </a:r>
          </a:p>
        </p:txBody>
      </p:sp>
      <p:sp>
        <p:nvSpPr>
          <p:cNvPr id="3" name="Content Placeholder 2">
            <a:extLst>
              <a:ext uri="{FF2B5EF4-FFF2-40B4-BE49-F238E27FC236}">
                <a16:creationId xmlns:a16="http://schemas.microsoft.com/office/drawing/2014/main" id="{42736BDB-B266-9594-CC54-71CCD18675F3}"/>
              </a:ext>
            </a:extLst>
          </p:cNvPr>
          <p:cNvSpPr>
            <a:spLocks noGrp="1"/>
          </p:cNvSpPr>
          <p:nvPr>
            <p:ph idx="13"/>
          </p:nvPr>
        </p:nvSpPr>
        <p:spPr/>
        <p:txBody>
          <a:bodyPr>
            <a:normAutofit/>
          </a:bodyPr>
          <a:lstStyle/>
          <a:p>
            <a:r>
              <a:rPr lang="en-US" dirty="0">
                <a:latin typeface="Consolas" panose="020B0609020204030204" pitchFamily="49" charset="0"/>
              </a:rPr>
              <a:t>char* password = malloc(5);</a:t>
            </a:r>
            <a:br>
              <a:rPr lang="en-US" dirty="0">
                <a:latin typeface="Consolas" panose="020B0609020204030204" pitchFamily="49" charset="0"/>
              </a:rPr>
            </a:br>
            <a:r>
              <a:rPr lang="en-US" dirty="0" err="1">
                <a:latin typeface="Consolas" panose="020B0609020204030204" pitchFamily="49" charset="0"/>
              </a:rPr>
              <a:t>scanf</a:t>
            </a:r>
            <a:r>
              <a:rPr lang="en-US" dirty="0">
                <a:latin typeface="Consolas" panose="020B0609020204030204" pitchFamily="49" charset="0"/>
              </a:rPr>
              <a:t>(“%s”, password)</a:t>
            </a:r>
          </a:p>
          <a:p>
            <a:r>
              <a:rPr lang="en-US" dirty="0">
                <a:latin typeface="Helvetica" panose="020B0604020202020204" pitchFamily="34" charset="0"/>
                <a:cs typeface="Helvetica" panose="020B0604020202020204" pitchFamily="34" charset="0"/>
              </a:rPr>
              <a:t>overflow if user enters “AAAAAA”</a:t>
            </a:r>
          </a:p>
          <a:p>
            <a:endParaRPr lang="en-US" dirty="0"/>
          </a:p>
        </p:txBody>
      </p:sp>
      <p:grpSp>
        <p:nvGrpSpPr>
          <p:cNvPr id="24" name="Group 23">
            <a:extLst>
              <a:ext uri="{FF2B5EF4-FFF2-40B4-BE49-F238E27FC236}">
                <a16:creationId xmlns:a16="http://schemas.microsoft.com/office/drawing/2014/main" id="{ABD414C5-AF13-F303-0A51-32AC9FD722A5}"/>
              </a:ext>
            </a:extLst>
          </p:cNvPr>
          <p:cNvGrpSpPr/>
          <p:nvPr/>
        </p:nvGrpSpPr>
        <p:grpSpPr>
          <a:xfrm>
            <a:off x="6613934" y="991518"/>
            <a:ext cx="4264301" cy="4396154"/>
            <a:chOff x="6613934" y="991518"/>
            <a:chExt cx="4264301" cy="4396154"/>
          </a:xfrm>
        </p:grpSpPr>
        <p:sp>
          <p:nvSpPr>
            <p:cNvPr id="7" name="TextBox 6">
              <a:extLst>
                <a:ext uri="{FF2B5EF4-FFF2-40B4-BE49-F238E27FC236}">
                  <a16:creationId xmlns:a16="http://schemas.microsoft.com/office/drawing/2014/main" id="{A7373B82-55D2-B831-9A79-2FD70707D3B8}"/>
                </a:ext>
              </a:extLst>
            </p:cNvPr>
            <p:cNvSpPr txBox="1"/>
            <p:nvPr/>
          </p:nvSpPr>
          <p:spPr>
            <a:xfrm>
              <a:off x="9614748" y="1054748"/>
              <a:ext cx="1263487" cy="523220"/>
            </a:xfrm>
            <a:prstGeom prst="rect">
              <a:avLst/>
            </a:prstGeom>
            <a:noFill/>
          </p:spPr>
          <p:txBody>
            <a:bodyPr wrap="none" rtlCol="0">
              <a:spAutoFit/>
            </a:bodyPr>
            <a:lstStyle/>
            <a:p>
              <a:r>
                <a:rPr lang="en-US" sz="2800" b="1" i="1" dirty="0"/>
                <a:t>0x1000</a:t>
              </a:r>
            </a:p>
          </p:txBody>
        </p:sp>
        <p:sp>
          <p:nvSpPr>
            <p:cNvPr id="8" name="TextBox 7">
              <a:extLst>
                <a:ext uri="{FF2B5EF4-FFF2-40B4-BE49-F238E27FC236}">
                  <a16:creationId xmlns:a16="http://schemas.microsoft.com/office/drawing/2014/main" id="{3972641C-00E0-6527-B382-C4811700BA08}"/>
                </a:ext>
              </a:extLst>
            </p:cNvPr>
            <p:cNvSpPr txBox="1"/>
            <p:nvPr/>
          </p:nvSpPr>
          <p:spPr>
            <a:xfrm>
              <a:off x="9614748" y="1680244"/>
              <a:ext cx="1027845" cy="523220"/>
            </a:xfrm>
            <a:prstGeom prst="rect">
              <a:avLst/>
            </a:prstGeom>
            <a:noFill/>
          </p:spPr>
          <p:txBody>
            <a:bodyPr wrap="none" rtlCol="0">
              <a:spAutoFit/>
            </a:bodyPr>
            <a:lstStyle/>
            <a:p>
              <a:r>
                <a:rPr lang="en-US" sz="2800" b="1" i="1" dirty="0"/>
                <a:t>0xFFF</a:t>
              </a:r>
            </a:p>
          </p:txBody>
        </p:sp>
        <p:sp>
          <p:nvSpPr>
            <p:cNvPr id="9" name="TextBox 8">
              <a:extLst>
                <a:ext uri="{FF2B5EF4-FFF2-40B4-BE49-F238E27FC236}">
                  <a16:creationId xmlns:a16="http://schemas.microsoft.com/office/drawing/2014/main" id="{794BF2C3-76D1-5B0D-EEA4-3A6C91E571A0}"/>
                </a:ext>
              </a:extLst>
            </p:cNvPr>
            <p:cNvSpPr txBox="1"/>
            <p:nvPr/>
          </p:nvSpPr>
          <p:spPr>
            <a:xfrm>
              <a:off x="9614748" y="2336736"/>
              <a:ext cx="1037463" cy="523220"/>
            </a:xfrm>
            <a:prstGeom prst="rect">
              <a:avLst/>
            </a:prstGeom>
            <a:noFill/>
          </p:spPr>
          <p:txBody>
            <a:bodyPr wrap="none" rtlCol="0">
              <a:spAutoFit/>
            </a:bodyPr>
            <a:lstStyle/>
            <a:p>
              <a:r>
                <a:rPr lang="en-US" sz="2800" b="1" i="1" dirty="0"/>
                <a:t>0xFFE</a:t>
              </a:r>
            </a:p>
          </p:txBody>
        </p:sp>
        <p:sp>
          <p:nvSpPr>
            <p:cNvPr id="10" name="TextBox 9">
              <a:extLst>
                <a:ext uri="{FF2B5EF4-FFF2-40B4-BE49-F238E27FC236}">
                  <a16:creationId xmlns:a16="http://schemas.microsoft.com/office/drawing/2014/main" id="{7D94B55C-417C-B7A0-EC10-4D65E6D68307}"/>
                </a:ext>
              </a:extLst>
            </p:cNvPr>
            <p:cNvSpPr txBox="1"/>
            <p:nvPr/>
          </p:nvSpPr>
          <p:spPr>
            <a:xfrm>
              <a:off x="9605130" y="2972396"/>
              <a:ext cx="1088760" cy="523220"/>
            </a:xfrm>
            <a:prstGeom prst="rect">
              <a:avLst/>
            </a:prstGeom>
            <a:noFill/>
          </p:spPr>
          <p:txBody>
            <a:bodyPr wrap="none" rtlCol="0">
              <a:spAutoFit/>
            </a:bodyPr>
            <a:lstStyle/>
            <a:p>
              <a:r>
                <a:rPr lang="en-US" sz="2800" b="1" i="1" dirty="0"/>
                <a:t>0xFFD</a:t>
              </a:r>
            </a:p>
          </p:txBody>
        </p:sp>
        <p:sp>
          <p:nvSpPr>
            <p:cNvPr id="11" name="TextBox 10">
              <a:extLst>
                <a:ext uri="{FF2B5EF4-FFF2-40B4-BE49-F238E27FC236}">
                  <a16:creationId xmlns:a16="http://schemas.microsoft.com/office/drawing/2014/main" id="{0C02E186-672D-80BB-0D28-6F809E045EC0}"/>
                </a:ext>
              </a:extLst>
            </p:cNvPr>
            <p:cNvSpPr txBox="1"/>
            <p:nvPr/>
          </p:nvSpPr>
          <p:spPr>
            <a:xfrm>
              <a:off x="9563451" y="3628888"/>
              <a:ext cx="1046056" cy="523220"/>
            </a:xfrm>
            <a:prstGeom prst="rect">
              <a:avLst/>
            </a:prstGeom>
            <a:noFill/>
          </p:spPr>
          <p:txBody>
            <a:bodyPr wrap="none" rtlCol="0">
              <a:spAutoFit/>
            </a:bodyPr>
            <a:lstStyle/>
            <a:p>
              <a:r>
                <a:rPr lang="en-US" sz="2800" b="1" i="1" dirty="0"/>
                <a:t>0xFFC</a:t>
              </a:r>
            </a:p>
          </p:txBody>
        </p:sp>
        <p:sp>
          <p:nvSpPr>
            <p:cNvPr id="12" name="TextBox 11">
              <a:extLst>
                <a:ext uri="{FF2B5EF4-FFF2-40B4-BE49-F238E27FC236}">
                  <a16:creationId xmlns:a16="http://schemas.microsoft.com/office/drawing/2014/main" id="{FE9C3FDB-18C7-5E93-E6AC-8ED0B7F3878F}"/>
                </a:ext>
              </a:extLst>
            </p:cNvPr>
            <p:cNvSpPr txBox="1"/>
            <p:nvPr/>
          </p:nvSpPr>
          <p:spPr>
            <a:xfrm>
              <a:off x="9563451" y="4267795"/>
              <a:ext cx="1064715" cy="523220"/>
            </a:xfrm>
            <a:prstGeom prst="rect">
              <a:avLst/>
            </a:prstGeom>
            <a:noFill/>
          </p:spPr>
          <p:txBody>
            <a:bodyPr wrap="none" rtlCol="0">
              <a:spAutoFit/>
            </a:bodyPr>
            <a:lstStyle/>
            <a:p>
              <a:r>
                <a:rPr lang="en-US" sz="2800" b="1" i="1" dirty="0"/>
                <a:t>0xFFB</a:t>
              </a:r>
            </a:p>
          </p:txBody>
        </p:sp>
        <p:grpSp>
          <p:nvGrpSpPr>
            <p:cNvPr id="13" name="Group 12">
              <a:extLst>
                <a:ext uri="{FF2B5EF4-FFF2-40B4-BE49-F238E27FC236}">
                  <a16:creationId xmlns:a16="http://schemas.microsoft.com/office/drawing/2014/main" id="{3D442D31-5AF9-F7C0-DE2B-99DC144DE7F6}"/>
                </a:ext>
              </a:extLst>
            </p:cNvPr>
            <p:cNvGrpSpPr/>
            <p:nvPr/>
          </p:nvGrpSpPr>
          <p:grpSpPr>
            <a:xfrm>
              <a:off x="6613934" y="991518"/>
              <a:ext cx="2942492" cy="4396154"/>
              <a:chOff x="6822831" y="973015"/>
              <a:chExt cx="2942492" cy="4396154"/>
            </a:xfrm>
          </p:grpSpPr>
          <p:grpSp>
            <p:nvGrpSpPr>
              <p:cNvPr id="14" name="Group 13">
                <a:extLst>
                  <a:ext uri="{FF2B5EF4-FFF2-40B4-BE49-F238E27FC236}">
                    <a16:creationId xmlns:a16="http://schemas.microsoft.com/office/drawing/2014/main" id="{B5D4D701-35BA-C086-789C-22A0097D856B}"/>
                  </a:ext>
                </a:extLst>
              </p:cNvPr>
              <p:cNvGrpSpPr/>
              <p:nvPr/>
            </p:nvGrpSpPr>
            <p:grpSpPr>
              <a:xfrm>
                <a:off x="6822831" y="973015"/>
                <a:ext cx="2942492" cy="4396154"/>
                <a:chOff x="6822831" y="973015"/>
                <a:chExt cx="2942492" cy="4396154"/>
              </a:xfrm>
            </p:grpSpPr>
            <p:cxnSp>
              <p:nvCxnSpPr>
                <p:cNvPr id="20" name="Straight Connector 19">
                  <a:extLst>
                    <a:ext uri="{FF2B5EF4-FFF2-40B4-BE49-F238E27FC236}">
                      <a16:creationId xmlns:a16="http://schemas.microsoft.com/office/drawing/2014/main" id="{E616416A-A084-4E4A-E12E-4B12C496E89E}"/>
                    </a:ext>
                  </a:extLst>
                </p:cNvPr>
                <p:cNvCxnSpPr/>
                <p:nvPr/>
              </p:nvCxnSpPr>
              <p:spPr>
                <a:xfrm>
                  <a:off x="6822831" y="973015"/>
                  <a:ext cx="0" cy="4396154"/>
                </a:xfrm>
                <a:prstGeom prst="line">
                  <a:avLst/>
                </a:prstGeom>
                <a:ln w="28575"/>
              </p:spPr>
              <p:style>
                <a:lnRef idx="1">
                  <a:schemeClr val="accent4"/>
                </a:lnRef>
                <a:fillRef idx="0">
                  <a:schemeClr val="accent4"/>
                </a:fillRef>
                <a:effectRef idx="0">
                  <a:schemeClr val="accent4"/>
                </a:effectRef>
                <a:fontRef idx="minor">
                  <a:schemeClr val="tx1"/>
                </a:fontRef>
              </p:style>
            </p:cxnSp>
            <p:cxnSp>
              <p:nvCxnSpPr>
                <p:cNvPr id="21" name="Straight Connector 20">
                  <a:extLst>
                    <a:ext uri="{FF2B5EF4-FFF2-40B4-BE49-F238E27FC236}">
                      <a16:creationId xmlns:a16="http://schemas.microsoft.com/office/drawing/2014/main" id="{E2F9AEE9-4954-A184-3052-255701C2970E}"/>
                    </a:ext>
                  </a:extLst>
                </p:cNvPr>
                <p:cNvCxnSpPr/>
                <p:nvPr/>
              </p:nvCxnSpPr>
              <p:spPr>
                <a:xfrm>
                  <a:off x="9765323" y="973015"/>
                  <a:ext cx="0" cy="4396154"/>
                </a:xfrm>
                <a:prstGeom prst="line">
                  <a:avLst/>
                </a:prstGeom>
                <a:ln w="28575"/>
              </p:spPr>
              <p:style>
                <a:lnRef idx="1">
                  <a:schemeClr val="accent4"/>
                </a:lnRef>
                <a:fillRef idx="0">
                  <a:schemeClr val="accent4"/>
                </a:fillRef>
                <a:effectRef idx="0">
                  <a:schemeClr val="accent4"/>
                </a:effectRef>
                <a:fontRef idx="minor">
                  <a:schemeClr val="tx1"/>
                </a:fontRef>
              </p:style>
            </p:cxnSp>
          </p:grpSp>
          <p:cxnSp>
            <p:nvCxnSpPr>
              <p:cNvPr id="15" name="Straight Connector 14">
                <a:extLst>
                  <a:ext uri="{FF2B5EF4-FFF2-40B4-BE49-F238E27FC236}">
                    <a16:creationId xmlns:a16="http://schemas.microsoft.com/office/drawing/2014/main" id="{44F3C944-BAB1-5E1F-A4FE-E8B25A7DAC76}"/>
                  </a:ext>
                </a:extLst>
              </p:cNvPr>
              <p:cNvCxnSpPr>
                <a:cxnSpLocks/>
              </p:cNvCxnSpPr>
              <p:nvPr/>
            </p:nvCxnSpPr>
            <p:spPr>
              <a:xfrm flipH="1">
                <a:off x="6822831" y="1606829"/>
                <a:ext cx="2942492" cy="0"/>
              </a:xfrm>
              <a:prstGeom prst="line">
                <a:avLst/>
              </a:prstGeom>
              <a:ln w="28575"/>
            </p:spPr>
            <p:style>
              <a:lnRef idx="1">
                <a:schemeClr val="accent4"/>
              </a:lnRef>
              <a:fillRef idx="0">
                <a:schemeClr val="accent4"/>
              </a:fillRef>
              <a:effectRef idx="0">
                <a:schemeClr val="accent4"/>
              </a:effectRef>
              <a:fontRef idx="minor">
                <a:schemeClr val="tx1"/>
              </a:fontRef>
            </p:style>
          </p:cxnSp>
          <p:cxnSp>
            <p:nvCxnSpPr>
              <p:cNvPr id="16" name="Straight Connector 15">
                <a:extLst>
                  <a:ext uri="{FF2B5EF4-FFF2-40B4-BE49-F238E27FC236}">
                    <a16:creationId xmlns:a16="http://schemas.microsoft.com/office/drawing/2014/main" id="{27BE76DC-CE9D-5C62-4A30-B543A3A87547}"/>
                  </a:ext>
                </a:extLst>
              </p:cNvPr>
              <p:cNvCxnSpPr>
                <a:cxnSpLocks/>
              </p:cNvCxnSpPr>
              <p:nvPr/>
            </p:nvCxnSpPr>
            <p:spPr>
              <a:xfrm flipH="1">
                <a:off x="6822831" y="2239875"/>
                <a:ext cx="2942492" cy="0"/>
              </a:xfrm>
              <a:prstGeom prst="line">
                <a:avLst/>
              </a:prstGeom>
              <a:ln w="28575"/>
            </p:spPr>
            <p:style>
              <a:lnRef idx="1">
                <a:schemeClr val="accent4"/>
              </a:lnRef>
              <a:fillRef idx="0">
                <a:schemeClr val="accent4"/>
              </a:fillRef>
              <a:effectRef idx="0">
                <a:schemeClr val="accent4"/>
              </a:effectRef>
              <a:fontRef idx="minor">
                <a:schemeClr val="tx1"/>
              </a:fontRef>
            </p:style>
          </p:cxnSp>
          <p:cxnSp>
            <p:nvCxnSpPr>
              <p:cNvPr id="17" name="Straight Connector 16">
                <a:extLst>
                  <a:ext uri="{FF2B5EF4-FFF2-40B4-BE49-F238E27FC236}">
                    <a16:creationId xmlns:a16="http://schemas.microsoft.com/office/drawing/2014/main" id="{84EDA37A-7875-7D1F-33A2-F5D1C868493E}"/>
                  </a:ext>
                </a:extLst>
              </p:cNvPr>
              <p:cNvCxnSpPr>
                <a:cxnSpLocks/>
              </p:cNvCxnSpPr>
              <p:nvPr/>
            </p:nvCxnSpPr>
            <p:spPr>
              <a:xfrm flipH="1">
                <a:off x="6822831" y="2908090"/>
                <a:ext cx="2942492" cy="0"/>
              </a:xfrm>
              <a:prstGeom prst="line">
                <a:avLst/>
              </a:prstGeom>
              <a:ln w="28575"/>
            </p:spPr>
            <p:style>
              <a:lnRef idx="1">
                <a:schemeClr val="accent4"/>
              </a:lnRef>
              <a:fillRef idx="0">
                <a:schemeClr val="accent4"/>
              </a:fillRef>
              <a:effectRef idx="0">
                <a:schemeClr val="accent4"/>
              </a:effectRef>
              <a:fontRef idx="minor">
                <a:schemeClr val="tx1"/>
              </a:fontRef>
            </p:style>
          </p:cxnSp>
          <p:cxnSp>
            <p:nvCxnSpPr>
              <p:cNvPr id="18" name="Straight Connector 17">
                <a:extLst>
                  <a:ext uri="{FF2B5EF4-FFF2-40B4-BE49-F238E27FC236}">
                    <a16:creationId xmlns:a16="http://schemas.microsoft.com/office/drawing/2014/main" id="{BECA8295-0582-2DD1-1BCB-4AA91C04B5DC}"/>
                  </a:ext>
                </a:extLst>
              </p:cNvPr>
              <p:cNvCxnSpPr>
                <a:cxnSpLocks/>
              </p:cNvCxnSpPr>
              <p:nvPr/>
            </p:nvCxnSpPr>
            <p:spPr>
              <a:xfrm flipH="1">
                <a:off x="6822831" y="3611475"/>
                <a:ext cx="2942492" cy="0"/>
              </a:xfrm>
              <a:prstGeom prst="line">
                <a:avLst/>
              </a:prstGeom>
              <a:ln w="28575"/>
            </p:spPr>
            <p:style>
              <a:lnRef idx="1">
                <a:schemeClr val="accent4"/>
              </a:lnRef>
              <a:fillRef idx="0">
                <a:schemeClr val="accent4"/>
              </a:fillRef>
              <a:effectRef idx="0">
                <a:schemeClr val="accent4"/>
              </a:effectRef>
              <a:fontRef idx="minor">
                <a:schemeClr val="tx1"/>
              </a:fontRef>
            </p:style>
          </p:cxnSp>
          <p:cxnSp>
            <p:nvCxnSpPr>
              <p:cNvPr id="19" name="Straight Connector 18">
                <a:extLst>
                  <a:ext uri="{FF2B5EF4-FFF2-40B4-BE49-F238E27FC236}">
                    <a16:creationId xmlns:a16="http://schemas.microsoft.com/office/drawing/2014/main" id="{89A206F1-958E-B926-1A02-D2B1273023D0}"/>
                  </a:ext>
                </a:extLst>
              </p:cNvPr>
              <p:cNvCxnSpPr>
                <a:cxnSpLocks/>
              </p:cNvCxnSpPr>
              <p:nvPr/>
            </p:nvCxnSpPr>
            <p:spPr>
              <a:xfrm flipH="1">
                <a:off x="6822831" y="4221075"/>
                <a:ext cx="2942492" cy="0"/>
              </a:xfrm>
              <a:prstGeom prst="line">
                <a:avLst/>
              </a:prstGeom>
              <a:ln w="28575"/>
            </p:spPr>
            <p:style>
              <a:lnRef idx="1">
                <a:schemeClr val="accent4"/>
              </a:lnRef>
              <a:fillRef idx="0">
                <a:schemeClr val="accent4"/>
              </a:fillRef>
              <a:effectRef idx="0">
                <a:schemeClr val="accent4"/>
              </a:effectRef>
              <a:fontRef idx="minor">
                <a:schemeClr val="tx1"/>
              </a:fontRef>
            </p:style>
          </p:cxnSp>
        </p:grpSp>
        <p:cxnSp>
          <p:nvCxnSpPr>
            <p:cNvPr id="23" name="Straight Connector 22">
              <a:extLst>
                <a:ext uri="{FF2B5EF4-FFF2-40B4-BE49-F238E27FC236}">
                  <a16:creationId xmlns:a16="http://schemas.microsoft.com/office/drawing/2014/main" id="{9BC0FAAA-5923-E015-814C-CCE0555D8826}"/>
                </a:ext>
              </a:extLst>
            </p:cNvPr>
            <p:cNvCxnSpPr>
              <a:cxnSpLocks/>
            </p:cNvCxnSpPr>
            <p:nvPr/>
          </p:nvCxnSpPr>
          <p:spPr>
            <a:xfrm flipH="1">
              <a:off x="6613934" y="4791015"/>
              <a:ext cx="2942492" cy="0"/>
            </a:xfrm>
            <a:prstGeom prst="line">
              <a:avLst/>
            </a:prstGeom>
            <a:ln w="28575"/>
          </p:spPr>
          <p:style>
            <a:lnRef idx="1">
              <a:schemeClr val="accent4"/>
            </a:lnRef>
            <a:fillRef idx="0">
              <a:schemeClr val="accent4"/>
            </a:fillRef>
            <a:effectRef idx="0">
              <a:schemeClr val="accent4"/>
            </a:effectRef>
            <a:fontRef idx="minor">
              <a:schemeClr val="tx1"/>
            </a:fontRef>
          </p:style>
        </p:cxnSp>
      </p:grpSp>
      <p:sp>
        <p:nvSpPr>
          <p:cNvPr id="26" name="Left Brace 25">
            <a:extLst>
              <a:ext uri="{FF2B5EF4-FFF2-40B4-BE49-F238E27FC236}">
                <a16:creationId xmlns:a16="http://schemas.microsoft.com/office/drawing/2014/main" id="{05CA4EB6-8981-5163-78E6-19D5A345E8C4}"/>
              </a:ext>
            </a:extLst>
          </p:cNvPr>
          <p:cNvSpPr/>
          <p:nvPr/>
        </p:nvSpPr>
        <p:spPr>
          <a:xfrm>
            <a:off x="5916058" y="1680244"/>
            <a:ext cx="341523" cy="3189211"/>
          </a:xfrm>
          <a:prstGeom prst="leftBrace">
            <a:avLst/>
          </a:prstGeom>
          <a:ln w="2540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7" name="TextBox 26">
            <a:extLst>
              <a:ext uri="{FF2B5EF4-FFF2-40B4-BE49-F238E27FC236}">
                <a16:creationId xmlns:a16="http://schemas.microsoft.com/office/drawing/2014/main" id="{1FD7C228-87B2-CA12-4179-8A9632642593}"/>
              </a:ext>
            </a:extLst>
          </p:cNvPr>
          <p:cNvSpPr txBox="1"/>
          <p:nvPr/>
        </p:nvSpPr>
        <p:spPr>
          <a:xfrm>
            <a:off x="4327200" y="2962101"/>
            <a:ext cx="1612493" cy="523220"/>
          </a:xfrm>
          <a:prstGeom prst="rect">
            <a:avLst/>
          </a:prstGeom>
          <a:noFill/>
        </p:spPr>
        <p:txBody>
          <a:bodyPr wrap="none" rtlCol="0">
            <a:spAutoFit/>
          </a:bodyPr>
          <a:lstStyle/>
          <a:p>
            <a:r>
              <a:rPr lang="en-US" sz="2800" b="1" i="1" dirty="0"/>
              <a:t>Password</a:t>
            </a:r>
          </a:p>
        </p:txBody>
      </p:sp>
      <p:sp>
        <p:nvSpPr>
          <p:cNvPr id="28" name="TextBox 27">
            <a:extLst>
              <a:ext uri="{FF2B5EF4-FFF2-40B4-BE49-F238E27FC236}">
                <a16:creationId xmlns:a16="http://schemas.microsoft.com/office/drawing/2014/main" id="{CC46C538-EB31-5EC1-EFBA-79174A703B5B}"/>
              </a:ext>
            </a:extLst>
          </p:cNvPr>
          <p:cNvSpPr txBox="1"/>
          <p:nvPr/>
        </p:nvSpPr>
        <p:spPr>
          <a:xfrm>
            <a:off x="7888652" y="4267795"/>
            <a:ext cx="402674" cy="523220"/>
          </a:xfrm>
          <a:prstGeom prst="rect">
            <a:avLst/>
          </a:prstGeom>
          <a:noFill/>
        </p:spPr>
        <p:txBody>
          <a:bodyPr wrap="none" rtlCol="0">
            <a:spAutoFit/>
          </a:bodyPr>
          <a:lstStyle/>
          <a:p>
            <a:r>
              <a:rPr lang="en-US" sz="2800" b="1" dirty="0"/>
              <a:t>A</a:t>
            </a:r>
            <a:endParaRPr lang="en-US" b="1" dirty="0"/>
          </a:p>
        </p:txBody>
      </p:sp>
      <p:sp>
        <p:nvSpPr>
          <p:cNvPr id="29" name="TextBox 28">
            <a:extLst>
              <a:ext uri="{FF2B5EF4-FFF2-40B4-BE49-F238E27FC236}">
                <a16:creationId xmlns:a16="http://schemas.microsoft.com/office/drawing/2014/main" id="{7EE2EC7D-F6DA-9690-A59E-286D15D63BB2}"/>
              </a:ext>
            </a:extLst>
          </p:cNvPr>
          <p:cNvSpPr txBox="1"/>
          <p:nvPr/>
        </p:nvSpPr>
        <p:spPr>
          <a:xfrm>
            <a:off x="7888652" y="3702250"/>
            <a:ext cx="402674" cy="523220"/>
          </a:xfrm>
          <a:prstGeom prst="rect">
            <a:avLst/>
          </a:prstGeom>
          <a:noFill/>
        </p:spPr>
        <p:txBody>
          <a:bodyPr wrap="none" rtlCol="0">
            <a:spAutoFit/>
          </a:bodyPr>
          <a:lstStyle/>
          <a:p>
            <a:r>
              <a:rPr lang="en-US" sz="2800" b="1" dirty="0"/>
              <a:t>A</a:t>
            </a:r>
            <a:endParaRPr lang="en-US" b="1" dirty="0"/>
          </a:p>
        </p:txBody>
      </p:sp>
      <p:sp>
        <p:nvSpPr>
          <p:cNvPr id="30" name="TextBox 29">
            <a:extLst>
              <a:ext uri="{FF2B5EF4-FFF2-40B4-BE49-F238E27FC236}">
                <a16:creationId xmlns:a16="http://schemas.microsoft.com/office/drawing/2014/main" id="{FAFC51A8-BEEF-D515-5CA7-55E3C0FECCB2}"/>
              </a:ext>
            </a:extLst>
          </p:cNvPr>
          <p:cNvSpPr txBox="1"/>
          <p:nvPr/>
        </p:nvSpPr>
        <p:spPr>
          <a:xfrm>
            <a:off x="7888652" y="3063569"/>
            <a:ext cx="402674" cy="523220"/>
          </a:xfrm>
          <a:prstGeom prst="rect">
            <a:avLst/>
          </a:prstGeom>
          <a:noFill/>
        </p:spPr>
        <p:txBody>
          <a:bodyPr wrap="none" rtlCol="0">
            <a:spAutoFit/>
          </a:bodyPr>
          <a:lstStyle/>
          <a:p>
            <a:r>
              <a:rPr lang="en-US" sz="2800" b="1" dirty="0"/>
              <a:t>A</a:t>
            </a:r>
            <a:endParaRPr lang="en-US" b="1" dirty="0"/>
          </a:p>
        </p:txBody>
      </p:sp>
      <p:sp>
        <p:nvSpPr>
          <p:cNvPr id="31" name="TextBox 30">
            <a:extLst>
              <a:ext uri="{FF2B5EF4-FFF2-40B4-BE49-F238E27FC236}">
                <a16:creationId xmlns:a16="http://schemas.microsoft.com/office/drawing/2014/main" id="{6938740C-6287-EB6C-6B06-DCD10DE6B070}"/>
              </a:ext>
            </a:extLst>
          </p:cNvPr>
          <p:cNvSpPr txBox="1"/>
          <p:nvPr/>
        </p:nvSpPr>
        <p:spPr>
          <a:xfrm>
            <a:off x="7888652" y="2379384"/>
            <a:ext cx="402674" cy="523220"/>
          </a:xfrm>
          <a:prstGeom prst="rect">
            <a:avLst/>
          </a:prstGeom>
          <a:noFill/>
        </p:spPr>
        <p:txBody>
          <a:bodyPr wrap="none" rtlCol="0">
            <a:spAutoFit/>
          </a:bodyPr>
          <a:lstStyle/>
          <a:p>
            <a:r>
              <a:rPr lang="en-US" sz="2800" b="1" dirty="0"/>
              <a:t>A</a:t>
            </a:r>
            <a:endParaRPr lang="en-US" b="1" dirty="0"/>
          </a:p>
        </p:txBody>
      </p:sp>
      <p:sp>
        <p:nvSpPr>
          <p:cNvPr id="32" name="TextBox 31">
            <a:extLst>
              <a:ext uri="{FF2B5EF4-FFF2-40B4-BE49-F238E27FC236}">
                <a16:creationId xmlns:a16="http://schemas.microsoft.com/office/drawing/2014/main" id="{D1FA6445-F56B-B9BF-CF8D-D15C3464F8FE}"/>
              </a:ext>
            </a:extLst>
          </p:cNvPr>
          <p:cNvSpPr txBox="1"/>
          <p:nvPr/>
        </p:nvSpPr>
        <p:spPr>
          <a:xfrm>
            <a:off x="7888652" y="1683383"/>
            <a:ext cx="402674" cy="523220"/>
          </a:xfrm>
          <a:prstGeom prst="rect">
            <a:avLst/>
          </a:prstGeom>
          <a:noFill/>
        </p:spPr>
        <p:txBody>
          <a:bodyPr wrap="none" rtlCol="0">
            <a:spAutoFit/>
          </a:bodyPr>
          <a:lstStyle/>
          <a:p>
            <a:r>
              <a:rPr lang="en-US" sz="2800" b="1" dirty="0"/>
              <a:t>A</a:t>
            </a:r>
            <a:endParaRPr lang="en-US" b="1" dirty="0"/>
          </a:p>
        </p:txBody>
      </p:sp>
      <p:cxnSp>
        <p:nvCxnSpPr>
          <p:cNvPr id="33" name="Straight Connector 32">
            <a:extLst>
              <a:ext uri="{FF2B5EF4-FFF2-40B4-BE49-F238E27FC236}">
                <a16:creationId xmlns:a16="http://schemas.microsoft.com/office/drawing/2014/main" id="{163BA8A2-A264-7A12-FBA0-F906B24246C8}"/>
              </a:ext>
            </a:extLst>
          </p:cNvPr>
          <p:cNvCxnSpPr>
            <a:cxnSpLocks/>
          </p:cNvCxnSpPr>
          <p:nvPr/>
        </p:nvCxnSpPr>
        <p:spPr>
          <a:xfrm flipH="1">
            <a:off x="6613934" y="1058764"/>
            <a:ext cx="2942492" cy="0"/>
          </a:xfrm>
          <a:prstGeom prst="line">
            <a:avLst/>
          </a:prstGeom>
          <a:ln w="28575"/>
        </p:spPr>
        <p:style>
          <a:lnRef idx="1">
            <a:schemeClr val="accent4"/>
          </a:lnRef>
          <a:fillRef idx="0">
            <a:schemeClr val="accent4"/>
          </a:fillRef>
          <a:effectRef idx="0">
            <a:schemeClr val="accent4"/>
          </a:effectRef>
          <a:fontRef idx="minor">
            <a:schemeClr val="tx1"/>
          </a:fontRef>
        </p:style>
      </p:cxnSp>
      <p:sp>
        <p:nvSpPr>
          <p:cNvPr id="34" name="TextBox 33">
            <a:extLst>
              <a:ext uri="{FF2B5EF4-FFF2-40B4-BE49-F238E27FC236}">
                <a16:creationId xmlns:a16="http://schemas.microsoft.com/office/drawing/2014/main" id="{9515E166-CBCD-5847-76A8-F9F523546F7E}"/>
              </a:ext>
            </a:extLst>
          </p:cNvPr>
          <p:cNvSpPr txBox="1"/>
          <p:nvPr/>
        </p:nvSpPr>
        <p:spPr>
          <a:xfrm>
            <a:off x="7888652" y="1099661"/>
            <a:ext cx="402674" cy="523220"/>
          </a:xfrm>
          <a:prstGeom prst="rect">
            <a:avLst/>
          </a:prstGeom>
          <a:solidFill>
            <a:srgbClr val="FF0000"/>
          </a:solidFill>
        </p:spPr>
        <p:txBody>
          <a:bodyPr wrap="none" rtlCol="0">
            <a:spAutoFit/>
          </a:bodyPr>
          <a:lstStyle/>
          <a:p>
            <a:r>
              <a:rPr lang="en-US" sz="2800" b="1" dirty="0"/>
              <a:t>A</a:t>
            </a:r>
            <a:endParaRPr lang="en-US" b="1" dirty="0"/>
          </a:p>
        </p:txBody>
      </p:sp>
      <p:sp>
        <p:nvSpPr>
          <p:cNvPr id="35" name="Rectangle 34">
            <a:extLst>
              <a:ext uri="{FF2B5EF4-FFF2-40B4-BE49-F238E27FC236}">
                <a16:creationId xmlns:a16="http://schemas.microsoft.com/office/drawing/2014/main" id="{82B0349D-837D-C52E-84C1-8446A974E4CA}"/>
              </a:ext>
            </a:extLst>
          </p:cNvPr>
          <p:cNvSpPr/>
          <p:nvPr/>
        </p:nvSpPr>
        <p:spPr>
          <a:xfrm>
            <a:off x="537973" y="1291104"/>
            <a:ext cx="4355124" cy="603798"/>
          </a:xfrm>
          <a:prstGeom prst="rect">
            <a:avLst/>
          </a:prstGeom>
          <a:noFill/>
          <a:ln w="603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36" name="Rectangle 35">
            <a:extLst>
              <a:ext uri="{FF2B5EF4-FFF2-40B4-BE49-F238E27FC236}">
                <a16:creationId xmlns:a16="http://schemas.microsoft.com/office/drawing/2014/main" id="{F10442B0-A97F-B3AC-04C4-3CDDA62B17D8}"/>
              </a:ext>
            </a:extLst>
          </p:cNvPr>
          <p:cNvSpPr/>
          <p:nvPr/>
        </p:nvSpPr>
        <p:spPr>
          <a:xfrm>
            <a:off x="537972" y="785003"/>
            <a:ext cx="5477513" cy="461737"/>
          </a:xfrm>
          <a:prstGeom prst="rect">
            <a:avLst/>
          </a:prstGeom>
          <a:noFill/>
          <a:ln w="603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37" name="Rectangle 36">
            <a:extLst>
              <a:ext uri="{FF2B5EF4-FFF2-40B4-BE49-F238E27FC236}">
                <a16:creationId xmlns:a16="http://schemas.microsoft.com/office/drawing/2014/main" id="{989E81EC-75AF-F83F-9553-A0A65A7ED7AC}"/>
              </a:ext>
            </a:extLst>
          </p:cNvPr>
          <p:cNvSpPr/>
          <p:nvPr/>
        </p:nvSpPr>
        <p:spPr>
          <a:xfrm>
            <a:off x="4483870" y="1564984"/>
            <a:ext cx="6394366" cy="3491751"/>
          </a:xfrm>
          <a:prstGeom prst="rect">
            <a:avLst/>
          </a:prstGeom>
          <a:noFill/>
          <a:ln w="603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Tree>
    <p:extLst>
      <p:ext uri="{BB962C8B-B14F-4D97-AF65-F5344CB8AC3E}">
        <p14:creationId xmlns:p14="http://schemas.microsoft.com/office/powerpoint/2010/main" val="1945184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36"/>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37"/>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P spid="30" grpId="0"/>
      <p:bldP spid="31" grpId="0"/>
      <p:bldP spid="32" grpId="0"/>
      <p:bldP spid="34" grpId="0" animBg="1"/>
      <p:bldP spid="35" grpId="0" animBg="1"/>
      <p:bldP spid="36" grpId="0" animBg="1"/>
      <p:bldP spid="36" grpId="1" animBg="1"/>
      <p:bldP spid="37" grpId="0" animBg="1"/>
      <p:bldP spid="37" grpId="1"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547000-E7A0-6242-8AA3-8DD563F6B188}"/>
            </a:ext>
          </a:extLst>
        </p:cNvPr>
        <p:cNvGrpSpPr/>
        <p:nvPr/>
      </p:nvGrpSpPr>
      <p:grpSpPr>
        <a:xfrm>
          <a:off x="0" y="0"/>
          <a:ext cx="0" cy="0"/>
          <a:chOff x="0" y="0"/>
          <a:chExt cx="0" cy="0"/>
        </a:xfrm>
      </p:grpSpPr>
      <p:sp>
        <p:nvSpPr>
          <p:cNvPr id="5" name="Content Placeholder 4">
            <a:extLst>
              <a:ext uri="{FF2B5EF4-FFF2-40B4-BE49-F238E27FC236}">
                <a16:creationId xmlns:a16="http://schemas.microsoft.com/office/drawing/2014/main" id="{027E082C-E272-7039-A590-C958633156C7}"/>
              </a:ext>
            </a:extLst>
          </p:cNvPr>
          <p:cNvSpPr>
            <a:spLocks noGrp="1"/>
          </p:cNvSpPr>
          <p:nvPr>
            <p:ph idx="1"/>
          </p:nvPr>
        </p:nvSpPr>
        <p:spPr/>
        <p:txBody>
          <a:bodyPr>
            <a:normAutofit/>
          </a:bodyPr>
          <a:lstStyle/>
          <a:p>
            <a:r>
              <a:rPr lang="en-US" dirty="0"/>
              <a:t>Function local variables are stored on stack</a:t>
            </a:r>
          </a:p>
        </p:txBody>
      </p:sp>
      <p:sp>
        <p:nvSpPr>
          <p:cNvPr id="4" name="Title 3">
            <a:extLst>
              <a:ext uri="{FF2B5EF4-FFF2-40B4-BE49-F238E27FC236}">
                <a16:creationId xmlns:a16="http://schemas.microsoft.com/office/drawing/2014/main" id="{DC14F333-1CE8-87C2-AF4A-816DDBCA15AD}"/>
              </a:ext>
            </a:extLst>
          </p:cNvPr>
          <p:cNvSpPr>
            <a:spLocks noGrp="1"/>
          </p:cNvSpPr>
          <p:nvPr>
            <p:ph type="title"/>
          </p:nvPr>
        </p:nvSpPr>
        <p:spPr/>
        <p:txBody>
          <a:bodyPr/>
          <a:lstStyle/>
          <a:p>
            <a:r>
              <a:rPr lang="en-US" dirty="0"/>
              <a:t>Stack memory on x86 (high-level idea)</a:t>
            </a:r>
          </a:p>
        </p:txBody>
      </p:sp>
      <p:grpSp>
        <p:nvGrpSpPr>
          <p:cNvPr id="6" name="Group 5">
            <a:extLst>
              <a:ext uri="{FF2B5EF4-FFF2-40B4-BE49-F238E27FC236}">
                <a16:creationId xmlns:a16="http://schemas.microsoft.com/office/drawing/2014/main" id="{8698C1BD-413E-287D-D09F-5CD14900AB8A}"/>
              </a:ext>
            </a:extLst>
          </p:cNvPr>
          <p:cNvGrpSpPr/>
          <p:nvPr/>
        </p:nvGrpSpPr>
        <p:grpSpPr>
          <a:xfrm>
            <a:off x="5309413" y="2150464"/>
            <a:ext cx="6791695" cy="4396154"/>
            <a:chOff x="5033991" y="914400"/>
            <a:chExt cx="6791695" cy="4396154"/>
          </a:xfrm>
        </p:grpSpPr>
        <p:cxnSp>
          <p:nvCxnSpPr>
            <p:cNvPr id="7" name="Straight Arrow Connector 6">
              <a:extLst>
                <a:ext uri="{FF2B5EF4-FFF2-40B4-BE49-F238E27FC236}">
                  <a16:creationId xmlns:a16="http://schemas.microsoft.com/office/drawing/2014/main" id="{B0AC7311-9ADE-7973-F5FB-113EB9D3D8C0}"/>
                </a:ext>
              </a:extLst>
            </p:cNvPr>
            <p:cNvCxnSpPr/>
            <p:nvPr/>
          </p:nvCxnSpPr>
          <p:spPr>
            <a:xfrm>
              <a:off x="6519627" y="977630"/>
              <a:ext cx="785446" cy="0"/>
            </a:xfrm>
            <a:prstGeom prst="straightConnector1">
              <a:avLst/>
            </a:prstGeom>
            <a:ln w="412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1206983D-9156-185A-C8C1-6E6814006602}"/>
                </a:ext>
              </a:extLst>
            </p:cNvPr>
            <p:cNvSpPr txBox="1"/>
            <p:nvPr/>
          </p:nvSpPr>
          <p:spPr>
            <a:xfrm>
              <a:off x="5033991" y="1144020"/>
              <a:ext cx="2520370" cy="523220"/>
            </a:xfrm>
            <a:prstGeom prst="rect">
              <a:avLst/>
            </a:prstGeom>
            <a:noFill/>
          </p:spPr>
          <p:txBody>
            <a:bodyPr wrap="none" rtlCol="0">
              <a:spAutoFit/>
            </a:bodyPr>
            <a:lstStyle/>
            <a:p>
              <a:r>
                <a:rPr lang="en-US" sz="2800" b="1" i="1" dirty="0"/>
                <a:t>Top of the stack</a:t>
              </a:r>
            </a:p>
          </p:txBody>
        </p:sp>
        <p:grpSp>
          <p:nvGrpSpPr>
            <p:cNvPr id="9" name="Group 8">
              <a:extLst>
                <a:ext uri="{FF2B5EF4-FFF2-40B4-BE49-F238E27FC236}">
                  <a16:creationId xmlns:a16="http://schemas.microsoft.com/office/drawing/2014/main" id="{3819F8D3-304B-D9C5-D1F0-C11F36179C11}"/>
                </a:ext>
              </a:extLst>
            </p:cNvPr>
            <p:cNvGrpSpPr/>
            <p:nvPr/>
          </p:nvGrpSpPr>
          <p:grpSpPr>
            <a:xfrm>
              <a:off x="7561385" y="914400"/>
              <a:ext cx="4264301" cy="4396154"/>
              <a:chOff x="7561385" y="914400"/>
              <a:chExt cx="4264301" cy="4396154"/>
            </a:xfrm>
          </p:grpSpPr>
          <p:sp>
            <p:nvSpPr>
              <p:cNvPr id="10" name="TextBox 9">
                <a:extLst>
                  <a:ext uri="{FF2B5EF4-FFF2-40B4-BE49-F238E27FC236}">
                    <a16:creationId xmlns:a16="http://schemas.microsoft.com/office/drawing/2014/main" id="{F9A65950-DDE6-5785-31D2-5B9C9247FA07}"/>
                  </a:ext>
                </a:extLst>
              </p:cNvPr>
              <p:cNvSpPr txBox="1"/>
              <p:nvPr/>
            </p:nvSpPr>
            <p:spPr>
              <a:xfrm>
                <a:off x="10562199" y="977630"/>
                <a:ext cx="1263487" cy="523220"/>
              </a:xfrm>
              <a:prstGeom prst="rect">
                <a:avLst/>
              </a:prstGeom>
              <a:noFill/>
            </p:spPr>
            <p:txBody>
              <a:bodyPr wrap="none" rtlCol="0">
                <a:spAutoFit/>
              </a:bodyPr>
              <a:lstStyle/>
              <a:p>
                <a:r>
                  <a:rPr lang="en-US" sz="2800" b="1" i="1" dirty="0"/>
                  <a:t>0x1000</a:t>
                </a:r>
              </a:p>
            </p:txBody>
          </p:sp>
          <p:sp>
            <p:nvSpPr>
              <p:cNvPr id="11" name="TextBox 10">
                <a:extLst>
                  <a:ext uri="{FF2B5EF4-FFF2-40B4-BE49-F238E27FC236}">
                    <a16:creationId xmlns:a16="http://schemas.microsoft.com/office/drawing/2014/main" id="{23D25A6D-ED8D-E042-4CEA-69E4B9AE2587}"/>
                  </a:ext>
                </a:extLst>
              </p:cNvPr>
              <p:cNvSpPr txBox="1"/>
              <p:nvPr/>
            </p:nvSpPr>
            <p:spPr>
              <a:xfrm>
                <a:off x="10562199" y="1603126"/>
                <a:ext cx="1063881" cy="523220"/>
              </a:xfrm>
              <a:prstGeom prst="rect">
                <a:avLst/>
              </a:prstGeom>
              <a:noFill/>
            </p:spPr>
            <p:txBody>
              <a:bodyPr wrap="none" rtlCol="0">
                <a:spAutoFit/>
              </a:bodyPr>
              <a:lstStyle/>
              <a:p>
                <a:r>
                  <a:rPr lang="en-US" sz="2800" b="1" i="1" dirty="0"/>
                  <a:t>0xFFA</a:t>
                </a:r>
              </a:p>
            </p:txBody>
          </p:sp>
          <p:sp>
            <p:nvSpPr>
              <p:cNvPr id="12" name="TextBox 11">
                <a:extLst>
                  <a:ext uri="{FF2B5EF4-FFF2-40B4-BE49-F238E27FC236}">
                    <a16:creationId xmlns:a16="http://schemas.microsoft.com/office/drawing/2014/main" id="{D0CE38E0-D2D1-30AD-71DF-3B278FA96DF6}"/>
                  </a:ext>
                </a:extLst>
              </p:cNvPr>
              <p:cNvSpPr txBox="1"/>
              <p:nvPr/>
            </p:nvSpPr>
            <p:spPr>
              <a:xfrm>
                <a:off x="10562199" y="2259618"/>
                <a:ext cx="1045479" cy="523220"/>
              </a:xfrm>
              <a:prstGeom prst="rect">
                <a:avLst/>
              </a:prstGeom>
              <a:noFill/>
            </p:spPr>
            <p:txBody>
              <a:bodyPr wrap="none" rtlCol="0">
                <a:spAutoFit/>
              </a:bodyPr>
              <a:lstStyle/>
              <a:p>
                <a:r>
                  <a:rPr lang="en-US" sz="2800" b="1" i="1" dirty="0"/>
                  <a:t>0xFF8</a:t>
                </a:r>
              </a:p>
            </p:txBody>
          </p:sp>
          <p:sp>
            <p:nvSpPr>
              <p:cNvPr id="13" name="TextBox 12">
                <a:extLst>
                  <a:ext uri="{FF2B5EF4-FFF2-40B4-BE49-F238E27FC236}">
                    <a16:creationId xmlns:a16="http://schemas.microsoft.com/office/drawing/2014/main" id="{ADE8F62A-4887-02F2-A7C0-E383EDCE3B45}"/>
                  </a:ext>
                </a:extLst>
              </p:cNvPr>
              <p:cNvSpPr txBox="1"/>
              <p:nvPr/>
            </p:nvSpPr>
            <p:spPr>
              <a:xfrm>
                <a:off x="10552581" y="2895278"/>
                <a:ext cx="1045479" cy="523220"/>
              </a:xfrm>
              <a:prstGeom prst="rect">
                <a:avLst/>
              </a:prstGeom>
              <a:noFill/>
            </p:spPr>
            <p:txBody>
              <a:bodyPr wrap="none" rtlCol="0">
                <a:spAutoFit/>
              </a:bodyPr>
              <a:lstStyle/>
              <a:p>
                <a:r>
                  <a:rPr lang="en-US" sz="2800" b="1" i="1" dirty="0"/>
                  <a:t>0xFF4</a:t>
                </a:r>
              </a:p>
            </p:txBody>
          </p:sp>
          <p:sp>
            <p:nvSpPr>
              <p:cNvPr id="14" name="TextBox 13">
                <a:extLst>
                  <a:ext uri="{FF2B5EF4-FFF2-40B4-BE49-F238E27FC236}">
                    <a16:creationId xmlns:a16="http://schemas.microsoft.com/office/drawing/2014/main" id="{73CE9E93-B092-AFA2-7182-C61EA7FA0536}"/>
                  </a:ext>
                </a:extLst>
              </p:cNvPr>
              <p:cNvSpPr txBox="1"/>
              <p:nvPr/>
            </p:nvSpPr>
            <p:spPr>
              <a:xfrm>
                <a:off x="10510902" y="3551770"/>
                <a:ext cx="1045479" cy="523220"/>
              </a:xfrm>
              <a:prstGeom prst="rect">
                <a:avLst/>
              </a:prstGeom>
              <a:noFill/>
            </p:spPr>
            <p:txBody>
              <a:bodyPr wrap="none" rtlCol="0">
                <a:spAutoFit/>
              </a:bodyPr>
              <a:lstStyle/>
              <a:p>
                <a:r>
                  <a:rPr lang="en-US" sz="2800" b="1" i="1" dirty="0"/>
                  <a:t>0xFF0</a:t>
                </a:r>
              </a:p>
            </p:txBody>
          </p:sp>
          <p:grpSp>
            <p:nvGrpSpPr>
              <p:cNvPr id="16" name="Group 15">
                <a:extLst>
                  <a:ext uri="{FF2B5EF4-FFF2-40B4-BE49-F238E27FC236}">
                    <a16:creationId xmlns:a16="http://schemas.microsoft.com/office/drawing/2014/main" id="{11A2E41D-B11F-5117-B6AC-59047265B3B0}"/>
                  </a:ext>
                </a:extLst>
              </p:cNvPr>
              <p:cNvGrpSpPr/>
              <p:nvPr/>
            </p:nvGrpSpPr>
            <p:grpSpPr>
              <a:xfrm>
                <a:off x="7561385" y="914400"/>
                <a:ext cx="2942492" cy="4396154"/>
                <a:chOff x="6822831" y="973015"/>
                <a:chExt cx="2942492" cy="4396154"/>
              </a:xfrm>
            </p:grpSpPr>
            <p:grpSp>
              <p:nvGrpSpPr>
                <p:cNvPr id="17" name="Group 16">
                  <a:extLst>
                    <a:ext uri="{FF2B5EF4-FFF2-40B4-BE49-F238E27FC236}">
                      <a16:creationId xmlns:a16="http://schemas.microsoft.com/office/drawing/2014/main" id="{08FE0CE7-E5E0-A273-5329-CBA0D3E185DB}"/>
                    </a:ext>
                  </a:extLst>
                </p:cNvPr>
                <p:cNvGrpSpPr/>
                <p:nvPr/>
              </p:nvGrpSpPr>
              <p:grpSpPr>
                <a:xfrm>
                  <a:off x="6822831" y="973015"/>
                  <a:ext cx="2942492" cy="4396154"/>
                  <a:chOff x="6822831" y="973015"/>
                  <a:chExt cx="2942492" cy="4396154"/>
                </a:xfrm>
              </p:grpSpPr>
              <p:cxnSp>
                <p:nvCxnSpPr>
                  <p:cNvPr id="23" name="Straight Connector 22">
                    <a:extLst>
                      <a:ext uri="{FF2B5EF4-FFF2-40B4-BE49-F238E27FC236}">
                        <a16:creationId xmlns:a16="http://schemas.microsoft.com/office/drawing/2014/main" id="{1B3139B4-210B-689B-2BF8-BD36F4A35CE9}"/>
                      </a:ext>
                    </a:extLst>
                  </p:cNvPr>
                  <p:cNvCxnSpPr/>
                  <p:nvPr/>
                </p:nvCxnSpPr>
                <p:spPr>
                  <a:xfrm>
                    <a:off x="6822831" y="973015"/>
                    <a:ext cx="0" cy="4396154"/>
                  </a:xfrm>
                  <a:prstGeom prst="line">
                    <a:avLst/>
                  </a:prstGeom>
                  <a:ln w="28575"/>
                </p:spPr>
                <p:style>
                  <a:lnRef idx="1">
                    <a:schemeClr val="accent4"/>
                  </a:lnRef>
                  <a:fillRef idx="0">
                    <a:schemeClr val="accent4"/>
                  </a:fillRef>
                  <a:effectRef idx="0">
                    <a:schemeClr val="accent4"/>
                  </a:effectRef>
                  <a:fontRef idx="minor">
                    <a:schemeClr val="tx1"/>
                  </a:fontRef>
                </p:style>
              </p:cxnSp>
              <p:cxnSp>
                <p:nvCxnSpPr>
                  <p:cNvPr id="24" name="Straight Connector 23">
                    <a:extLst>
                      <a:ext uri="{FF2B5EF4-FFF2-40B4-BE49-F238E27FC236}">
                        <a16:creationId xmlns:a16="http://schemas.microsoft.com/office/drawing/2014/main" id="{DAC8B170-85D2-9FA7-2FFA-0F45A9DA2992}"/>
                      </a:ext>
                    </a:extLst>
                  </p:cNvPr>
                  <p:cNvCxnSpPr/>
                  <p:nvPr/>
                </p:nvCxnSpPr>
                <p:spPr>
                  <a:xfrm>
                    <a:off x="9765323" y="973015"/>
                    <a:ext cx="0" cy="4396154"/>
                  </a:xfrm>
                  <a:prstGeom prst="line">
                    <a:avLst/>
                  </a:prstGeom>
                  <a:ln w="28575"/>
                </p:spPr>
                <p:style>
                  <a:lnRef idx="1">
                    <a:schemeClr val="accent4"/>
                  </a:lnRef>
                  <a:fillRef idx="0">
                    <a:schemeClr val="accent4"/>
                  </a:fillRef>
                  <a:effectRef idx="0">
                    <a:schemeClr val="accent4"/>
                  </a:effectRef>
                  <a:fontRef idx="minor">
                    <a:schemeClr val="tx1"/>
                  </a:fontRef>
                </p:style>
              </p:cxnSp>
              <p:cxnSp>
                <p:nvCxnSpPr>
                  <p:cNvPr id="25" name="Straight Connector 24">
                    <a:extLst>
                      <a:ext uri="{FF2B5EF4-FFF2-40B4-BE49-F238E27FC236}">
                        <a16:creationId xmlns:a16="http://schemas.microsoft.com/office/drawing/2014/main" id="{0AF1CE41-B506-30E8-7E93-A5B2F64D265B}"/>
                      </a:ext>
                    </a:extLst>
                  </p:cNvPr>
                  <p:cNvCxnSpPr>
                    <a:cxnSpLocks/>
                  </p:cNvCxnSpPr>
                  <p:nvPr/>
                </p:nvCxnSpPr>
                <p:spPr>
                  <a:xfrm flipH="1">
                    <a:off x="6822831" y="973015"/>
                    <a:ext cx="2942492" cy="0"/>
                  </a:xfrm>
                  <a:prstGeom prst="line">
                    <a:avLst/>
                  </a:prstGeom>
                  <a:ln w="28575"/>
                </p:spPr>
                <p:style>
                  <a:lnRef idx="1">
                    <a:schemeClr val="accent4"/>
                  </a:lnRef>
                  <a:fillRef idx="0">
                    <a:schemeClr val="accent4"/>
                  </a:fillRef>
                  <a:effectRef idx="0">
                    <a:schemeClr val="accent4"/>
                  </a:effectRef>
                  <a:fontRef idx="minor">
                    <a:schemeClr val="tx1"/>
                  </a:fontRef>
                </p:style>
              </p:cxnSp>
            </p:grpSp>
            <p:cxnSp>
              <p:nvCxnSpPr>
                <p:cNvPr id="18" name="Straight Connector 17">
                  <a:extLst>
                    <a:ext uri="{FF2B5EF4-FFF2-40B4-BE49-F238E27FC236}">
                      <a16:creationId xmlns:a16="http://schemas.microsoft.com/office/drawing/2014/main" id="{D5928F7C-679D-5552-3CFD-779424D3B4D9}"/>
                    </a:ext>
                  </a:extLst>
                </p:cNvPr>
                <p:cNvCxnSpPr>
                  <a:cxnSpLocks/>
                </p:cNvCxnSpPr>
                <p:nvPr/>
              </p:nvCxnSpPr>
              <p:spPr>
                <a:xfrm flipH="1">
                  <a:off x="6822831" y="1606829"/>
                  <a:ext cx="2942492" cy="0"/>
                </a:xfrm>
                <a:prstGeom prst="line">
                  <a:avLst/>
                </a:prstGeom>
                <a:ln w="28575"/>
              </p:spPr>
              <p:style>
                <a:lnRef idx="1">
                  <a:schemeClr val="accent4"/>
                </a:lnRef>
                <a:fillRef idx="0">
                  <a:schemeClr val="accent4"/>
                </a:fillRef>
                <a:effectRef idx="0">
                  <a:schemeClr val="accent4"/>
                </a:effectRef>
                <a:fontRef idx="minor">
                  <a:schemeClr val="tx1"/>
                </a:fontRef>
              </p:style>
            </p:cxnSp>
            <p:cxnSp>
              <p:nvCxnSpPr>
                <p:cNvPr id="19" name="Straight Connector 18">
                  <a:extLst>
                    <a:ext uri="{FF2B5EF4-FFF2-40B4-BE49-F238E27FC236}">
                      <a16:creationId xmlns:a16="http://schemas.microsoft.com/office/drawing/2014/main" id="{ECE133B3-0233-3B21-12D3-C688D1407B4E}"/>
                    </a:ext>
                  </a:extLst>
                </p:cNvPr>
                <p:cNvCxnSpPr>
                  <a:cxnSpLocks/>
                </p:cNvCxnSpPr>
                <p:nvPr/>
              </p:nvCxnSpPr>
              <p:spPr>
                <a:xfrm flipH="1">
                  <a:off x="6822831" y="2239875"/>
                  <a:ext cx="2942492" cy="0"/>
                </a:xfrm>
                <a:prstGeom prst="line">
                  <a:avLst/>
                </a:prstGeom>
                <a:ln w="28575"/>
              </p:spPr>
              <p:style>
                <a:lnRef idx="1">
                  <a:schemeClr val="accent4"/>
                </a:lnRef>
                <a:fillRef idx="0">
                  <a:schemeClr val="accent4"/>
                </a:fillRef>
                <a:effectRef idx="0">
                  <a:schemeClr val="accent4"/>
                </a:effectRef>
                <a:fontRef idx="minor">
                  <a:schemeClr val="tx1"/>
                </a:fontRef>
              </p:style>
            </p:cxnSp>
            <p:cxnSp>
              <p:nvCxnSpPr>
                <p:cNvPr id="20" name="Straight Connector 19">
                  <a:extLst>
                    <a:ext uri="{FF2B5EF4-FFF2-40B4-BE49-F238E27FC236}">
                      <a16:creationId xmlns:a16="http://schemas.microsoft.com/office/drawing/2014/main" id="{45A63818-21C6-6E5B-5DC1-C11DFBDABFA5}"/>
                    </a:ext>
                  </a:extLst>
                </p:cNvPr>
                <p:cNvCxnSpPr>
                  <a:cxnSpLocks/>
                </p:cNvCxnSpPr>
                <p:nvPr/>
              </p:nvCxnSpPr>
              <p:spPr>
                <a:xfrm flipH="1">
                  <a:off x="6822831" y="2908090"/>
                  <a:ext cx="2942492" cy="0"/>
                </a:xfrm>
                <a:prstGeom prst="line">
                  <a:avLst/>
                </a:prstGeom>
                <a:ln w="28575"/>
              </p:spPr>
              <p:style>
                <a:lnRef idx="1">
                  <a:schemeClr val="accent4"/>
                </a:lnRef>
                <a:fillRef idx="0">
                  <a:schemeClr val="accent4"/>
                </a:fillRef>
                <a:effectRef idx="0">
                  <a:schemeClr val="accent4"/>
                </a:effectRef>
                <a:fontRef idx="minor">
                  <a:schemeClr val="tx1"/>
                </a:fontRef>
              </p:style>
            </p:cxnSp>
            <p:cxnSp>
              <p:nvCxnSpPr>
                <p:cNvPr id="21" name="Straight Connector 20">
                  <a:extLst>
                    <a:ext uri="{FF2B5EF4-FFF2-40B4-BE49-F238E27FC236}">
                      <a16:creationId xmlns:a16="http://schemas.microsoft.com/office/drawing/2014/main" id="{4A1C82F3-40AC-E45C-41EE-A0EB6CB91998}"/>
                    </a:ext>
                  </a:extLst>
                </p:cNvPr>
                <p:cNvCxnSpPr>
                  <a:cxnSpLocks/>
                </p:cNvCxnSpPr>
                <p:nvPr/>
              </p:nvCxnSpPr>
              <p:spPr>
                <a:xfrm flipH="1">
                  <a:off x="6822831" y="3611475"/>
                  <a:ext cx="2942492" cy="0"/>
                </a:xfrm>
                <a:prstGeom prst="line">
                  <a:avLst/>
                </a:prstGeom>
                <a:ln w="28575"/>
              </p:spPr>
              <p:style>
                <a:lnRef idx="1">
                  <a:schemeClr val="accent4"/>
                </a:lnRef>
                <a:fillRef idx="0">
                  <a:schemeClr val="accent4"/>
                </a:fillRef>
                <a:effectRef idx="0">
                  <a:schemeClr val="accent4"/>
                </a:effectRef>
                <a:fontRef idx="minor">
                  <a:schemeClr val="tx1"/>
                </a:fontRef>
              </p:style>
            </p:cxnSp>
            <p:cxnSp>
              <p:nvCxnSpPr>
                <p:cNvPr id="22" name="Straight Connector 21">
                  <a:extLst>
                    <a:ext uri="{FF2B5EF4-FFF2-40B4-BE49-F238E27FC236}">
                      <a16:creationId xmlns:a16="http://schemas.microsoft.com/office/drawing/2014/main" id="{446FD3CC-F4CC-D8B0-B250-5CB18F7EA1AE}"/>
                    </a:ext>
                  </a:extLst>
                </p:cNvPr>
                <p:cNvCxnSpPr>
                  <a:cxnSpLocks/>
                </p:cNvCxnSpPr>
                <p:nvPr/>
              </p:nvCxnSpPr>
              <p:spPr>
                <a:xfrm flipH="1">
                  <a:off x="6822831" y="4221075"/>
                  <a:ext cx="2942492" cy="0"/>
                </a:xfrm>
                <a:prstGeom prst="line">
                  <a:avLst/>
                </a:prstGeom>
                <a:ln w="28575"/>
              </p:spPr>
              <p:style>
                <a:lnRef idx="1">
                  <a:schemeClr val="accent4"/>
                </a:lnRef>
                <a:fillRef idx="0">
                  <a:schemeClr val="accent4"/>
                </a:fillRef>
                <a:effectRef idx="0">
                  <a:schemeClr val="accent4"/>
                </a:effectRef>
                <a:fontRef idx="minor">
                  <a:schemeClr val="tx1"/>
                </a:fontRef>
              </p:style>
            </p:cxnSp>
          </p:grpSp>
        </p:grpSp>
      </p:grpSp>
    </p:spTree>
    <p:extLst>
      <p:ext uri="{BB962C8B-B14F-4D97-AF65-F5344CB8AC3E}">
        <p14:creationId xmlns:p14="http://schemas.microsoft.com/office/powerpoint/2010/main" val="19295969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5AC36BC1-4A02-9019-B46C-C9141F4E1E1A}"/>
              </a:ext>
            </a:extLst>
          </p:cNvPr>
          <p:cNvSpPr>
            <a:spLocks noGrp="1"/>
          </p:cNvSpPr>
          <p:nvPr>
            <p:ph idx="1"/>
          </p:nvPr>
        </p:nvSpPr>
        <p:spPr>
          <a:xfrm>
            <a:off x="4862686" y="1289097"/>
            <a:ext cx="5633413" cy="3084600"/>
          </a:xfrm>
          <a:ln>
            <a:solidFill>
              <a:schemeClr val="accent1"/>
            </a:solidFill>
          </a:ln>
        </p:spPr>
        <p:txBody>
          <a:bodyPr/>
          <a:lstStyle/>
          <a:p>
            <a:r>
              <a:rPr lang="en-US" dirty="0"/>
              <a:t>class </a:t>
            </a:r>
            <a:r>
              <a:rPr lang="en-US" dirty="0" err="1"/>
              <a:t>MyApp</a:t>
            </a:r>
            <a:r>
              <a:rPr lang="en-US" dirty="0"/>
              <a:t> {</a:t>
            </a:r>
          </a:p>
          <a:p>
            <a:r>
              <a:rPr lang="en-US" dirty="0"/>
              <a:t>	public static void main(String[] </a:t>
            </a:r>
            <a:r>
              <a:rPr lang="en-US" dirty="0" err="1"/>
              <a:t>args</a:t>
            </a:r>
            <a:r>
              <a:rPr lang="en-US" dirty="0"/>
              <a:t>) {</a:t>
            </a:r>
            <a:br>
              <a:rPr lang="en-US" dirty="0"/>
            </a:br>
            <a:r>
              <a:rPr lang="en-US" dirty="0"/>
              <a:t>		char a = ‘A’;</a:t>
            </a:r>
          </a:p>
          <a:p>
            <a:r>
              <a:rPr lang="en-US" dirty="0"/>
              <a:t>		char </a:t>
            </a:r>
            <a:r>
              <a:rPr lang="en-US" dirty="0" err="1"/>
              <a:t>arr</a:t>
            </a:r>
            <a:r>
              <a:rPr lang="en-US" dirty="0"/>
              <a:t>[] = {‘a’, ‘b’, ‘c’, ‘d’};</a:t>
            </a:r>
          </a:p>
          <a:p>
            <a:r>
              <a:rPr lang="en-US" dirty="0"/>
              <a:t>		int index = </a:t>
            </a:r>
            <a:r>
              <a:rPr lang="en-US" dirty="0" err="1"/>
              <a:t>Integer.parseInt</a:t>
            </a:r>
            <a:r>
              <a:rPr lang="en-US" dirty="0"/>
              <a:t>(</a:t>
            </a:r>
            <a:r>
              <a:rPr lang="en-US" dirty="0" err="1"/>
              <a:t>args</a:t>
            </a:r>
            <a:r>
              <a:rPr lang="en-US" dirty="0"/>
              <a:t>[0]);</a:t>
            </a:r>
          </a:p>
          <a:p>
            <a:r>
              <a:rPr lang="en-US" dirty="0"/>
              <a:t>		</a:t>
            </a:r>
            <a:r>
              <a:rPr lang="en-US" dirty="0" err="1"/>
              <a:t>System.out.println</a:t>
            </a:r>
            <a:r>
              <a:rPr lang="en-US" dirty="0"/>
              <a:t>(</a:t>
            </a:r>
            <a:r>
              <a:rPr lang="en-US" dirty="0" err="1"/>
              <a:t>arr</a:t>
            </a:r>
            <a:r>
              <a:rPr lang="en-US" dirty="0"/>
              <a:t>[a]);</a:t>
            </a:r>
          </a:p>
          <a:p>
            <a:r>
              <a:rPr lang="en-US" dirty="0"/>
              <a:t>	}</a:t>
            </a:r>
          </a:p>
          <a:p>
            <a:r>
              <a:rPr lang="en-US" dirty="0"/>
              <a:t>}</a:t>
            </a:r>
          </a:p>
          <a:p>
            <a:endParaRPr lang="en-US" dirty="0"/>
          </a:p>
          <a:p>
            <a:r>
              <a:rPr lang="en-US" b="1" dirty="0"/>
              <a:t>&gt; </a:t>
            </a:r>
            <a:r>
              <a:rPr lang="en-US" b="1" dirty="0" err="1"/>
              <a:t>javac</a:t>
            </a:r>
            <a:r>
              <a:rPr lang="en-US" b="1" dirty="0"/>
              <a:t> MyApp.java</a:t>
            </a:r>
            <a:br>
              <a:rPr lang="en-US" b="1" dirty="0"/>
            </a:br>
            <a:r>
              <a:rPr lang="en-US" b="1" dirty="0"/>
              <a:t>&gt; java </a:t>
            </a:r>
            <a:r>
              <a:rPr lang="en-US" b="1" dirty="0" err="1"/>
              <a:t>MyApp.class</a:t>
            </a:r>
            <a:r>
              <a:rPr lang="en-US" b="1" dirty="0"/>
              <a:t> 10</a:t>
            </a:r>
            <a:br>
              <a:rPr lang="en-US" b="1" dirty="0"/>
            </a:br>
            <a:r>
              <a:rPr lang="en-US" b="1" dirty="0"/>
              <a:t>&gt; # Output?</a:t>
            </a:r>
          </a:p>
        </p:txBody>
      </p:sp>
      <p:sp>
        <p:nvSpPr>
          <p:cNvPr id="4" name="Title 3">
            <a:extLst>
              <a:ext uri="{FF2B5EF4-FFF2-40B4-BE49-F238E27FC236}">
                <a16:creationId xmlns:a16="http://schemas.microsoft.com/office/drawing/2014/main" id="{329E22A3-C738-D6C4-30FA-04029E6C1B3F}"/>
              </a:ext>
            </a:extLst>
          </p:cNvPr>
          <p:cNvSpPr>
            <a:spLocks noGrp="1"/>
          </p:cNvSpPr>
          <p:nvPr>
            <p:ph type="title"/>
          </p:nvPr>
        </p:nvSpPr>
        <p:spPr/>
        <p:txBody>
          <a:bodyPr/>
          <a:lstStyle/>
          <a:p>
            <a:r>
              <a:rPr lang="en-US" dirty="0"/>
              <a:t>C vs Java vs Python</a:t>
            </a:r>
          </a:p>
        </p:txBody>
      </p:sp>
      <p:sp>
        <p:nvSpPr>
          <p:cNvPr id="6" name="Content Placeholder 5">
            <a:extLst>
              <a:ext uri="{FF2B5EF4-FFF2-40B4-BE49-F238E27FC236}">
                <a16:creationId xmlns:a16="http://schemas.microsoft.com/office/drawing/2014/main" id="{BE72F30D-AA15-7EF0-8381-DDE9321978ED}"/>
              </a:ext>
            </a:extLst>
          </p:cNvPr>
          <p:cNvSpPr>
            <a:spLocks noGrp="1"/>
          </p:cNvSpPr>
          <p:nvPr>
            <p:ph idx="13"/>
          </p:nvPr>
        </p:nvSpPr>
        <p:spPr>
          <a:xfrm>
            <a:off x="404745" y="1289097"/>
            <a:ext cx="4107864" cy="3084600"/>
          </a:xfrm>
          <a:ln>
            <a:solidFill>
              <a:schemeClr val="accent1"/>
            </a:solidFill>
          </a:ln>
        </p:spPr>
        <p:txBody>
          <a:bodyPr>
            <a:normAutofit fontScale="92500" lnSpcReduction="10000"/>
          </a:bodyPr>
          <a:lstStyle/>
          <a:p>
            <a:pPr marL="0" indent="0" defTabSz="457200">
              <a:lnSpc>
                <a:spcPct val="100000"/>
              </a:lnSpc>
              <a:buNone/>
            </a:pPr>
            <a:r>
              <a:rPr lang="en-US" sz="1600" dirty="0">
                <a:latin typeface="Consolas" panose="020B0609020204030204" pitchFamily="49" charset="0"/>
              </a:rPr>
              <a:t>#include &lt;</a:t>
            </a:r>
            <a:r>
              <a:rPr lang="en-US" sz="1600" dirty="0" err="1">
                <a:latin typeface="Consolas" panose="020B0609020204030204" pitchFamily="49" charset="0"/>
              </a:rPr>
              <a:t>stdio.h</a:t>
            </a:r>
            <a:r>
              <a:rPr lang="en-US" sz="1600" dirty="0">
                <a:latin typeface="Consolas" panose="020B0609020204030204" pitchFamily="49" charset="0"/>
              </a:rPr>
              <a:t>&gt;</a:t>
            </a:r>
            <a:br>
              <a:rPr lang="en-US" sz="1600" dirty="0">
                <a:latin typeface="Consolas" panose="020B0609020204030204" pitchFamily="49" charset="0"/>
              </a:rPr>
            </a:br>
            <a:br>
              <a:rPr lang="en-US" sz="1600" dirty="0">
                <a:latin typeface="Consolas" panose="020B0609020204030204" pitchFamily="49" charset="0"/>
              </a:rPr>
            </a:br>
            <a:r>
              <a:rPr lang="en-US" sz="1600" dirty="0">
                <a:latin typeface="Consolas" panose="020B0609020204030204" pitchFamily="49" charset="0"/>
              </a:rPr>
              <a:t>int main(int </a:t>
            </a:r>
            <a:r>
              <a:rPr lang="en-US" sz="1600" dirty="0" err="1">
                <a:latin typeface="Consolas" panose="020B0609020204030204" pitchFamily="49" charset="0"/>
              </a:rPr>
              <a:t>argc</a:t>
            </a:r>
            <a:r>
              <a:rPr lang="en-US" sz="1600" dirty="0">
                <a:latin typeface="Consolas" panose="020B0609020204030204" pitchFamily="49" charset="0"/>
              </a:rPr>
              <a:t>, char** </a:t>
            </a:r>
            <a:r>
              <a:rPr lang="en-US" sz="1600" dirty="0" err="1">
                <a:latin typeface="Consolas" panose="020B0609020204030204" pitchFamily="49" charset="0"/>
              </a:rPr>
              <a:t>argv</a:t>
            </a:r>
            <a:r>
              <a:rPr lang="en-US" sz="1600" dirty="0">
                <a:latin typeface="Consolas" panose="020B0609020204030204" pitchFamily="49" charset="0"/>
              </a:rPr>
              <a:t>) {</a:t>
            </a:r>
            <a:br>
              <a:rPr lang="en-US" sz="1600" dirty="0">
                <a:latin typeface="Consolas" panose="020B0609020204030204" pitchFamily="49" charset="0"/>
              </a:rPr>
            </a:br>
            <a:r>
              <a:rPr lang="en-US" sz="1600" dirty="0">
                <a:latin typeface="Consolas" panose="020B0609020204030204" pitchFamily="49" charset="0"/>
              </a:rPr>
              <a:t>	char a = ‘A’;</a:t>
            </a:r>
            <a:br>
              <a:rPr lang="en-US" sz="1600" dirty="0">
                <a:latin typeface="Consolas" panose="020B0609020204030204" pitchFamily="49" charset="0"/>
              </a:rPr>
            </a:br>
            <a:r>
              <a:rPr lang="en-US" sz="1600" dirty="0">
                <a:latin typeface="Consolas" panose="020B0609020204030204" pitchFamily="49" charset="0"/>
              </a:rPr>
              <a:t>	char </a:t>
            </a:r>
            <a:r>
              <a:rPr lang="en-US" sz="1600" dirty="0" err="1">
                <a:latin typeface="Consolas" panose="020B0609020204030204" pitchFamily="49" charset="0"/>
              </a:rPr>
              <a:t>arr</a:t>
            </a:r>
            <a:r>
              <a:rPr lang="en-US" sz="1600" dirty="0">
                <a:latin typeface="Consolas" panose="020B0609020204030204" pitchFamily="49" charset="0"/>
              </a:rPr>
              <a:t>[4] = {‘a’, ‘b’, ‘c’, ‘d’};</a:t>
            </a:r>
            <a:br>
              <a:rPr lang="en-US" sz="1600" dirty="0">
                <a:latin typeface="Consolas" panose="020B0609020204030204" pitchFamily="49" charset="0"/>
              </a:rPr>
            </a:br>
            <a:r>
              <a:rPr lang="en-US" sz="1600" dirty="0">
                <a:latin typeface="Consolas" panose="020B0609020204030204" pitchFamily="49" charset="0"/>
              </a:rPr>
              <a:t>	int index = </a:t>
            </a:r>
            <a:r>
              <a:rPr lang="en-US" sz="1600" dirty="0" err="1">
                <a:latin typeface="Consolas" panose="020B0609020204030204" pitchFamily="49" charset="0"/>
              </a:rPr>
              <a:t>atoi</a:t>
            </a:r>
            <a:r>
              <a:rPr lang="en-US" sz="1600" dirty="0">
                <a:latin typeface="Consolas" panose="020B0609020204030204" pitchFamily="49" charset="0"/>
              </a:rPr>
              <a:t>(</a:t>
            </a:r>
            <a:r>
              <a:rPr lang="en-US" sz="1600" dirty="0" err="1">
                <a:latin typeface="Consolas" panose="020B0609020204030204" pitchFamily="49" charset="0"/>
              </a:rPr>
              <a:t>argv</a:t>
            </a:r>
            <a:r>
              <a:rPr lang="en-US" sz="1600" dirty="0">
                <a:latin typeface="Consolas" panose="020B0609020204030204" pitchFamily="49" charset="0"/>
              </a:rPr>
              <a:t>[1]);</a:t>
            </a:r>
            <a:br>
              <a:rPr lang="en-US" sz="1600" dirty="0">
                <a:latin typeface="Consolas" panose="020B0609020204030204" pitchFamily="49" charset="0"/>
              </a:rPr>
            </a:br>
            <a:r>
              <a:rPr lang="en-US" sz="1600" dirty="0">
                <a:latin typeface="Consolas" panose="020B0609020204030204" pitchFamily="49" charset="0"/>
              </a:rPr>
              <a:t>	</a:t>
            </a:r>
            <a:r>
              <a:rPr lang="en-US" sz="1600" dirty="0" err="1">
                <a:latin typeface="Consolas" panose="020B0609020204030204" pitchFamily="49" charset="0"/>
              </a:rPr>
              <a:t>printf</a:t>
            </a:r>
            <a:r>
              <a:rPr lang="en-US" sz="1600" dirty="0">
                <a:latin typeface="Consolas" panose="020B0609020204030204" pitchFamily="49" charset="0"/>
              </a:rPr>
              <a:t>(“%c\n”, </a:t>
            </a:r>
            <a:r>
              <a:rPr lang="en-US" sz="1600" dirty="0" err="1">
                <a:latin typeface="Consolas" panose="020B0609020204030204" pitchFamily="49" charset="0"/>
              </a:rPr>
              <a:t>arr</a:t>
            </a:r>
            <a:r>
              <a:rPr lang="en-US" sz="1600" dirty="0">
                <a:latin typeface="Consolas" panose="020B0609020204030204" pitchFamily="49" charset="0"/>
              </a:rPr>
              <a:t>[index]);</a:t>
            </a:r>
          </a:p>
          <a:p>
            <a:pPr marL="0" indent="0">
              <a:lnSpc>
                <a:spcPct val="100000"/>
              </a:lnSpc>
              <a:buNone/>
            </a:pPr>
            <a:r>
              <a:rPr lang="en-US" sz="1600" dirty="0">
                <a:latin typeface="Consolas" panose="020B0609020204030204" pitchFamily="49" charset="0"/>
              </a:rPr>
              <a:t>}</a:t>
            </a:r>
          </a:p>
          <a:p>
            <a:pPr marL="0" indent="0">
              <a:lnSpc>
                <a:spcPct val="100000"/>
              </a:lnSpc>
              <a:buNone/>
            </a:pPr>
            <a:r>
              <a:rPr lang="en-US" sz="1600" b="1" dirty="0">
                <a:latin typeface="Consolas" panose="020B0609020204030204" pitchFamily="49" charset="0"/>
              </a:rPr>
              <a:t>&gt; </a:t>
            </a:r>
            <a:r>
              <a:rPr lang="en-US" sz="1600" b="1" dirty="0" err="1">
                <a:latin typeface="Consolas" panose="020B0609020204030204" pitchFamily="49" charset="0"/>
              </a:rPr>
              <a:t>gcc</a:t>
            </a:r>
            <a:r>
              <a:rPr lang="en-US" sz="1600" b="1" dirty="0">
                <a:latin typeface="Consolas" panose="020B0609020204030204" pitchFamily="49" charset="0"/>
              </a:rPr>
              <a:t> </a:t>
            </a:r>
            <a:r>
              <a:rPr lang="en-US" sz="1600" b="1" dirty="0" err="1">
                <a:latin typeface="Consolas" panose="020B0609020204030204" pitchFamily="49" charset="0"/>
              </a:rPr>
              <a:t>test.c</a:t>
            </a:r>
            <a:r>
              <a:rPr lang="en-US" sz="1600" b="1" dirty="0">
                <a:latin typeface="Consolas" panose="020B0609020204030204" pitchFamily="49" charset="0"/>
              </a:rPr>
              <a:t> –o test</a:t>
            </a:r>
            <a:br>
              <a:rPr lang="en-US" sz="1600" b="1" dirty="0">
                <a:latin typeface="Consolas" panose="020B0609020204030204" pitchFamily="49" charset="0"/>
              </a:rPr>
            </a:br>
            <a:r>
              <a:rPr lang="en-US" sz="1600" b="1" dirty="0">
                <a:latin typeface="Consolas" panose="020B0609020204030204" pitchFamily="49" charset="0"/>
              </a:rPr>
              <a:t>&gt; ./test 10</a:t>
            </a:r>
            <a:br>
              <a:rPr lang="en-US" sz="1600" b="1" dirty="0">
                <a:latin typeface="Consolas" panose="020B0609020204030204" pitchFamily="49" charset="0"/>
              </a:rPr>
            </a:br>
            <a:r>
              <a:rPr lang="en-US" sz="1600" b="1" dirty="0">
                <a:latin typeface="Consolas" panose="020B0609020204030204" pitchFamily="49" charset="0"/>
              </a:rPr>
              <a:t>&gt; Output???</a:t>
            </a:r>
          </a:p>
        </p:txBody>
      </p:sp>
      <p:sp>
        <p:nvSpPr>
          <p:cNvPr id="7" name="Content Placeholder 4">
            <a:extLst>
              <a:ext uri="{FF2B5EF4-FFF2-40B4-BE49-F238E27FC236}">
                <a16:creationId xmlns:a16="http://schemas.microsoft.com/office/drawing/2014/main" id="{C2C9EAE5-05C7-DE48-E902-B25826183FD4}"/>
              </a:ext>
            </a:extLst>
          </p:cNvPr>
          <p:cNvSpPr txBox="1">
            <a:spLocks/>
          </p:cNvSpPr>
          <p:nvPr/>
        </p:nvSpPr>
        <p:spPr bwMode="auto">
          <a:xfrm>
            <a:off x="4099910" y="4167916"/>
            <a:ext cx="5633413" cy="3271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0" indent="0" algn="l" defTabSz="912813" rtl="0" eaLnBrk="1" fontAlgn="base" hangingPunct="1">
              <a:lnSpc>
                <a:spcPct val="100000"/>
              </a:lnSpc>
              <a:spcBef>
                <a:spcPts val="0"/>
              </a:spcBef>
              <a:spcAft>
                <a:spcPts val="0"/>
              </a:spcAft>
              <a:buFont typeface="Arial" panose="020B0604020202020204" pitchFamily="34" charset="0"/>
              <a:buNone/>
              <a:tabLst>
                <a:tab pos="461963" algn="l"/>
              </a:tabLst>
              <a:defRPr sz="1600" kern="1200">
                <a:solidFill>
                  <a:schemeClr val="tx1"/>
                </a:solidFill>
                <a:latin typeface="Consolas" panose="020B0609020204030204" pitchFamily="49" charset="0"/>
                <a:ea typeface="+mn-ea"/>
                <a:cs typeface="+mn-cs"/>
              </a:defRPr>
            </a:lvl1pPr>
            <a:lvl2pPr marL="346075" indent="-177800" algn="l" defTabSz="912813" rtl="0" eaLnBrk="1" fontAlgn="base" hangingPunct="1">
              <a:lnSpc>
                <a:spcPct val="120000"/>
              </a:lnSpc>
              <a:spcBef>
                <a:spcPts val="500"/>
              </a:spcBef>
              <a:spcAft>
                <a:spcPts val="600"/>
              </a:spcAft>
              <a:buFont typeface="Arial" panose="020B0604020202020204" pitchFamily="34" charset="0"/>
              <a:buChar char="•"/>
              <a:defRPr sz="2400" kern="1200">
                <a:solidFill>
                  <a:schemeClr val="tx1"/>
                </a:solidFill>
                <a:latin typeface="Helvetica" pitchFamily="2" charset="0"/>
                <a:ea typeface="+mn-ea"/>
                <a:cs typeface="+mn-cs"/>
              </a:defRPr>
            </a:lvl2pPr>
            <a:lvl3pPr marL="514350" indent="-168275" algn="l" defTabSz="912813" rtl="0" eaLnBrk="1" fontAlgn="base" hangingPunct="1">
              <a:lnSpc>
                <a:spcPct val="120000"/>
              </a:lnSpc>
              <a:spcBef>
                <a:spcPts val="500"/>
              </a:spcBef>
              <a:spcAft>
                <a:spcPts val="600"/>
              </a:spcAft>
              <a:buFont typeface="Arial" panose="020B0604020202020204" pitchFamily="34" charset="0"/>
              <a:buChar char="•"/>
              <a:defRPr sz="2000" kern="1200">
                <a:solidFill>
                  <a:schemeClr val="tx1"/>
                </a:solidFill>
                <a:latin typeface="Helvetica" pitchFamily="2" charset="0"/>
                <a:ea typeface="+mn-ea"/>
                <a:cs typeface="+mn-cs"/>
              </a:defRPr>
            </a:lvl3pPr>
            <a:lvl4pPr marL="684213" indent="-169863" algn="l" defTabSz="912813" rtl="0" eaLnBrk="1" fontAlgn="base" hangingPunct="1">
              <a:lnSpc>
                <a:spcPct val="120000"/>
              </a:lnSpc>
              <a:spcBef>
                <a:spcPts val="500"/>
              </a:spcBef>
              <a:spcAft>
                <a:spcPts val="600"/>
              </a:spcAft>
              <a:buFont typeface="Arial" panose="020B0604020202020204" pitchFamily="34" charset="0"/>
              <a:buChar char="•"/>
              <a:defRPr sz="1800" kern="1200">
                <a:solidFill>
                  <a:schemeClr val="tx1"/>
                </a:solidFill>
                <a:latin typeface="Helvetica" pitchFamily="2" charset="0"/>
                <a:ea typeface="+mn-ea"/>
                <a:cs typeface="+mn-cs"/>
              </a:defRPr>
            </a:lvl4pPr>
            <a:lvl5pPr marL="860425" indent="-176213" algn="l" defTabSz="912813" rtl="0" eaLnBrk="1" fontAlgn="base" hangingPunct="1">
              <a:lnSpc>
                <a:spcPct val="120000"/>
              </a:lnSpc>
              <a:spcBef>
                <a:spcPts val="500"/>
              </a:spcBef>
              <a:spcAft>
                <a:spcPts val="600"/>
              </a:spcAft>
              <a:buFont typeface="Arial" panose="020B0604020202020204" pitchFamily="34" charset="0"/>
              <a:buChar char="•"/>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8" name="Content Placeholder 5">
            <a:extLst>
              <a:ext uri="{FF2B5EF4-FFF2-40B4-BE49-F238E27FC236}">
                <a16:creationId xmlns:a16="http://schemas.microsoft.com/office/drawing/2014/main" id="{ACE768CB-E658-6088-DA10-C9B45A42BF57}"/>
              </a:ext>
            </a:extLst>
          </p:cNvPr>
          <p:cNvSpPr txBox="1">
            <a:spLocks/>
          </p:cNvSpPr>
          <p:nvPr/>
        </p:nvSpPr>
        <p:spPr bwMode="auto">
          <a:xfrm>
            <a:off x="3810369" y="4539599"/>
            <a:ext cx="4107864" cy="1366798"/>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a:bodyPr>
          <a:lstStyle>
            <a:lvl1pPr marL="168275" indent="-168275" algn="l" defTabSz="912813" rtl="0" eaLnBrk="1" fontAlgn="base" hangingPunct="1">
              <a:lnSpc>
                <a:spcPct val="120000"/>
              </a:lnSpc>
              <a:spcBef>
                <a:spcPts val="1000"/>
              </a:spcBef>
              <a:spcAft>
                <a:spcPts val="600"/>
              </a:spcAft>
              <a:buFont typeface="Arial" panose="020B0604020202020204" pitchFamily="34" charset="0"/>
              <a:buChar char="•"/>
              <a:defRPr sz="2800" kern="1200">
                <a:solidFill>
                  <a:schemeClr val="tx1"/>
                </a:solidFill>
                <a:latin typeface="Helvetica" pitchFamily="2" charset="0"/>
                <a:ea typeface="+mn-ea"/>
                <a:cs typeface="+mn-cs"/>
              </a:defRPr>
            </a:lvl1pPr>
            <a:lvl2pPr marL="346075" indent="-177800" algn="l" defTabSz="912813" rtl="0" eaLnBrk="1" fontAlgn="base" hangingPunct="1">
              <a:lnSpc>
                <a:spcPct val="120000"/>
              </a:lnSpc>
              <a:spcBef>
                <a:spcPts val="500"/>
              </a:spcBef>
              <a:spcAft>
                <a:spcPts val="600"/>
              </a:spcAft>
              <a:buFont typeface="Arial" panose="020B0604020202020204" pitchFamily="34" charset="0"/>
              <a:buChar char="•"/>
              <a:defRPr sz="2400" kern="1200">
                <a:solidFill>
                  <a:schemeClr val="tx1"/>
                </a:solidFill>
                <a:latin typeface="Helvetica" pitchFamily="2" charset="0"/>
                <a:ea typeface="+mn-ea"/>
                <a:cs typeface="+mn-cs"/>
              </a:defRPr>
            </a:lvl2pPr>
            <a:lvl3pPr marL="568325" indent="-168275" algn="l" defTabSz="912813" rtl="0" eaLnBrk="1" fontAlgn="base" hangingPunct="1">
              <a:lnSpc>
                <a:spcPct val="120000"/>
              </a:lnSpc>
              <a:spcBef>
                <a:spcPts val="500"/>
              </a:spcBef>
              <a:spcAft>
                <a:spcPts val="600"/>
              </a:spcAft>
              <a:buFont typeface="Arial" panose="020B0604020202020204" pitchFamily="34" charset="0"/>
              <a:buChar char="•"/>
              <a:defRPr sz="2000" kern="1200">
                <a:solidFill>
                  <a:schemeClr val="tx1"/>
                </a:solidFill>
                <a:latin typeface="Helvetica" pitchFamily="2" charset="0"/>
                <a:ea typeface="+mn-ea"/>
                <a:cs typeface="+mn-cs"/>
              </a:defRPr>
            </a:lvl3pPr>
            <a:lvl4pPr marL="746125" indent="-177800" algn="l" defTabSz="912813" rtl="0" eaLnBrk="1" fontAlgn="base" hangingPunct="1">
              <a:lnSpc>
                <a:spcPct val="120000"/>
              </a:lnSpc>
              <a:spcBef>
                <a:spcPts val="500"/>
              </a:spcBef>
              <a:spcAft>
                <a:spcPts val="600"/>
              </a:spcAft>
              <a:buFont typeface="Arial" panose="020B0604020202020204" pitchFamily="34" charset="0"/>
              <a:buChar char="•"/>
              <a:defRPr sz="1800" kern="1200">
                <a:solidFill>
                  <a:schemeClr val="tx1"/>
                </a:solidFill>
                <a:latin typeface="Helvetica" pitchFamily="2" charset="0"/>
                <a:ea typeface="+mn-ea"/>
                <a:cs typeface="+mn-cs"/>
              </a:defRPr>
            </a:lvl4pPr>
            <a:lvl5pPr marL="914400" indent="-168275" algn="l" defTabSz="912813" rtl="0" eaLnBrk="1" fontAlgn="base" hangingPunct="1">
              <a:lnSpc>
                <a:spcPct val="120000"/>
              </a:lnSpc>
              <a:spcBef>
                <a:spcPts val="500"/>
              </a:spcBef>
              <a:spcAft>
                <a:spcPts val="600"/>
              </a:spcAft>
              <a:buFont typeface="Arial" panose="020B0604020202020204" pitchFamily="34" charset="0"/>
              <a:buChar char="•"/>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en-US" sz="1600" dirty="0">
                <a:latin typeface="Consolas" panose="020B0609020204030204" pitchFamily="49" charset="0"/>
              </a:rPr>
              <a:t>import sys</a:t>
            </a:r>
            <a:br>
              <a:rPr lang="en-US" sz="1600" dirty="0">
                <a:latin typeface="Consolas" panose="020B0609020204030204" pitchFamily="49" charset="0"/>
              </a:rPr>
            </a:br>
            <a:r>
              <a:rPr lang="en-US" sz="1600" dirty="0" err="1">
                <a:latin typeface="Consolas" panose="020B0609020204030204" pitchFamily="49" charset="0"/>
              </a:rPr>
              <a:t>arr</a:t>
            </a:r>
            <a:r>
              <a:rPr lang="en-US" sz="1600" dirty="0">
                <a:latin typeface="Consolas" panose="020B0609020204030204" pitchFamily="49" charset="0"/>
              </a:rPr>
              <a:t> = [‘a’, ‘b’, ‘c’, ‘d’]</a:t>
            </a:r>
            <a:br>
              <a:rPr lang="en-US" sz="1600" dirty="0">
                <a:latin typeface="Consolas" panose="020B0609020204030204" pitchFamily="49" charset="0"/>
              </a:rPr>
            </a:br>
            <a:r>
              <a:rPr lang="en-US" sz="1600" dirty="0">
                <a:latin typeface="Consolas" panose="020B0609020204030204" pitchFamily="49" charset="0"/>
              </a:rPr>
              <a:t>index = int(</a:t>
            </a:r>
            <a:r>
              <a:rPr lang="en-US" sz="1600" dirty="0" err="1">
                <a:latin typeface="Consolas" panose="020B0609020204030204" pitchFamily="49" charset="0"/>
              </a:rPr>
              <a:t>sys.argv</a:t>
            </a:r>
            <a:r>
              <a:rPr lang="en-US" sz="1600" dirty="0">
                <a:latin typeface="Consolas" panose="020B0609020204030204" pitchFamily="49" charset="0"/>
              </a:rPr>
              <a:t>[1])</a:t>
            </a:r>
            <a:br>
              <a:rPr lang="en-US" sz="1600" dirty="0">
                <a:latin typeface="Consolas" panose="020B0609020204030204" pitchFamily="49" charset="0"/>
              </a:rPr>
            </a:br>
            <a:r>
              <a:rPr lang="en-US" sz="1600" dirty="0">
                <a:latin typeface="Consolas" panose="020B0609020204030204" pitchFamily="49" charset="0"/>
              </a:rPr>
              <a:t>print(</a:t>
            </a:r>
            <a:r>
              <a:rPr lang="en-US" sz="1600" dirty="0" err="1">
                <a:latin typeface="Consolas" panose="020B0609020204030204" pitchFamily="49" charset="0"/>
              </a:rPr>
              <a:t>arr</a:t>
            </a:r>
            <a:r>
              <a:rPr lang="en-US" sz="1600" dirty="0">
                <a:latin typeface="Consolas" panose="020B0609020204030204" pitchFamily="49" charset="0"/>
              </a:rPr>
              <a:t>[index])</a:t>
            </a:r>
            <a:br>
              <a:rPr lang="en-US" sz="1600" b="1" dirty="0">
                <a:latin typeface="Consolas" panose="020B0609020204030204" pitchFamily="49" charset="0"/>
              </a:rPr>
            </a:br>
            <a:r>
              <a:rPr lang="en-US" sz="1600" b="1" dirty="0">
                <a:latin typeface="Consolas" panose="020B0609020204030204" pitchFamily="49" charset="0"/>
              </a:rPr>
              <a:t>&gt; python3 test.py 10</a:t>
            </a:r>
          </a:p>
        </p:txBody>
      </p:sp>
      <p:sp>
        <p:nvSpPr>
          <p:cNvPr id="9" name="TextBox 8">
            <a:extLst>
              <a:ext uri="{FF2B5EF4-FFF2-40B4-BE49-F238E27FC236}">
                <a16:creationId xmlns:a16="http://schemas.microsoft.com/office/drawing/2014/main" id="{DBB251AB-0408-35A0-5523-A192846C6D0B}"/>
              </a:ext>
            </a:extLst>
          </p:cNvPr>
          <p:cNvSpPr txBox="1"/>
          <p:nvPr/>
        </p:nvSpPr>
        <p:spPr>
          <a:xfrm>
            <a:off x="1983739" y="827432"/>
            <a:ext cx="949875" cy="461665"/>
          </a:xfrm>
          <a:prstGeom prst="rect">
            <a:avLst/>
          </a:prstGeom>
          <a:noFill/>
        </p:spPr>
        <p:txBody>
          <a:bodyPr wrap="none" rtlCol="0">
            <a:spAutoFit/>
          </a:bodyPr>
          <a:lstStyle/>
          <a:p>
            <a:r>
              <a:rPr lang="en-US" sz="2400" b="1" i="1" dirty="0"/>
              <a:t>C/C++</a:t>
            </a:r>
          </a:p>
        </p:txBody>
      </p:sp>
      <p:sp>
        <p:nvSpPr>
          <p:cNvPr id="10" name="TextBox 9">
            <a:extLst>
              <a:ext uri="{FF2B5EF4-FFF2-40B4-BE49-F238E27FC236}">
                <a16:creationId xmlns:a16="http://schemas.microsoft.com/office/drawing/2014/main" id="{441163CB-9298-63AC-B4B1-26D5157C5194}"/>
              </a:ext>
            </a:extLst>
          </p:cNvPr>
          <p:cNvSpPr txBox="1"/>
          <p:nvPr/>
        </p:nvSpPr>
        <p:spPr>
          <a:xfrm>
            <a:off x="7204454" y="827431"/>
            <a:ext cx="755335" cy="461665"/>
          </a:xfrm>
          <a:prstGeom prst="rect">
            <a:avLst/>
          </a:prstGeom>
          <a:noFill/>
        </p:spPr>
        <p:txBody>
          <a:bodyPr wrap="none" rtlCol="0">
            <a:spAutoFit/>
          </a:bodyPr>
          <a:lstStyle/>
          <a:p>
            <a:r>
              <a:rPr lang="en-US" sz="2400" b="1" i="1" dirty="0"/>
              <a:t>Java</a:t>
            </a:r>
          </a:p>
        </p:txBody>
      </p:sp>
      <p:sp>
        <p:nvSpPr>
          <p:cNvPr id="11" name="TextBox 10">
            <a:extLst>
              <a:ext uri="{FF2B5EF4-FFF2-40B4-BE49-F238E27FC236}">
                <a16:creationId xmlns:a16="http://schemas.microsoft.com/office/drawing/2014/main" id="{86749DCE-C9B6-B904-CCD1-05D79A6BB79A}"/>
              </a:ext>
            </a:extLst>
          </p:cNvPr>
          <p:cNvSpPr txBox="1"/>
          <p:nvPr/>
        </p:nvSpPr>
        <p:spPr>
          <a:xfrm>
            <a:off x="8028406" y="4504852"/>
            <a:ext cx="1090042" cy="461665"/>
          </a:xfrm>
          <a:prstGeom prst="rect">
            <a:avLst/>
          </a:prstGeom>
          <a:noFill/>
        </p:spPr>
        <p:txBody>
          <a:bodyPr wrap="none" rtlCol="0">
            <a:spAutoFit/>
          </a:bodyPr>
          <a:lstStyle/>
          <a:p>
            <a:r>
              <a:rPr lang="en-US" sz="2400" b="1" i="1" dirty="0"/>
              <a:t>Python</a:t>
            </a:r>
          </a:p>
        </p:txBody>
      </p:sp>
    </p:spTree>
    <p:extLst>
      <p:ext uri="{BB962C8B-B14F-4D97-AF65-F5344CB8AC3E}">
        <p14:creationId xmlns:p14="http://schemas.microsoft.com/office/powerpoint/2010/main" val="4339989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92CAFB-4C1B-75C0-1BDA-C2C24063A53B}"/>
            </a:ext>
          </a:extLst>
        </p:cNvPr>
        <p:cNvGrpSpPr/>
        <p:nvPr/>
      </p:nvGrpSpPr>
      <p:grpSpPr>
        <a:xfrm>
          <a:off x="0" y="0"/>
          <a:ext cx="0" cy="0"/>
          <a:chOff x="0" y="0"/>
          <a:chExt cx="0" cy="0"/>
        </a:xfrm>
      </p:grpSpPr>
      <p:sp>
        <p:nvSpPr>
          <p:cNvPr id="5" name="Content Placeholder 4">
            <a:extLst>
              <a:ext uri="{FF2B5EF4-FFF2-40B4-BE49-F238E27FC236}">
                <a16:creationId xmlns:a16="http://schemas.microsoft.com/office/drawing/2014/main" id="{99D020A8-317D-2869-E5BC-B2B3B12F41CB}"/>
              </a:ext>
            </a:extLst>
          </p:cNvPr>
          <p:cNvSpPr>
            <a:spLocks noGrp="1"/>
          </p:cNvSpPr>
          <p:nvPr>
            <p:ph idx="1"/>
          </p:nvPr>
        </p:nvSpPr>
        <p:spPr/>
        <p:txBody>
          <a:bodyPr>
            <a:normAutofit fontScale="92500" lnSpcReduction="10000"/>
          </a:bodyPr>
          <a:lstStyle/>
          <a:p>
            <a:r>
              <a:rPr lang="en-US" dirty="0"/>
              <a:t>Function local variables are stored on stack</a:t>
            </a:r>
          </a:p>
          <a:p>
            <a:endParaRPr lang="en-US" dirty="0"/>
          </a:p>
          <a:p>
            <a:pPr lvl="1"/>
            <a:r>
              <a:rPr lang="en-US" sz="1800" dirty="0">
                <a:latin typeface="Consolas" panose="020B0609020204030204" pitchFamily="49" charset="0"/>
              </a:rPr>
              <a:t>1. int </a:t>
            </a:r>
            <a:r>
              <a:rPr lang="en-US" sz="1800" dirty="0" err="1">
                <a:latin typeface="Consolas" panose="020B0609020204030204" pitchFamily="49" charset="0"/>
              </a:rPr>
              <a:t>my_func</a:t>
            </a:r>
            <a:r>
              <a:rPr lang="en-US" sz="1800" dirty="0">
                <a:latin typeface="Consolas" panose="020B0609020204030204" pitchFamily="49" charset="0"/>
              </a:rPr>
              <a:t>(int a, int b) {</a:t>
            </a:r>
            <a:br>
              <a:rPr lang="en-US" sz="1800" dirty="0">
                <a:latin typeface="Consolas" panose="020B0609020204030204" pitchFamily="49" charset="0"/>
              </a:rPr>
            </a:br>
            <a:r>
              <a:rPr lang="en-US" sz="1800" dirty="0">
                <a:latin typeface="Consolas" panose="020B0609020204030204" pitchFamily="49" charset="0"/>
              </a:rPr>
              <a:t>2.	int result = 0;</a:t>
            </a:r>
            <a:br>
              <a:rPr lang="en-US" sz="1800" dirty="0">
                <a:latin typeface="Consolas" panose="020B0609020204030204" pitchFamily="49" charset="0"/>
              </a:rPr>
            </a:br>
            <a:r>
              <a:rPr lang="en-US" sz="1800" dirty="0">
                <a:latin typeface="Consolas" panose="020B0609020204030204" pitchFamily="49" charset="0"/>
              </a:rPr>
              <a:t>3.	if (a &gt; b) { result = a – b; }</a:t>
            </a:r>
            <a:br>
              <a:rPr lang="en-US" sz="1800" dirty="0">
                <a:latin typeface="Consolas" panose="020B0609020204030204" pitchFamily="49" charset="0"/>
              </a:rPr>
            </a:br>
            <a:r>
              <a:rPr lang="en-US" sz="1800" dirty="0">
                <a:latin typeface="Consolas" panose="020B0609020204030204" pitchFamily="49" charset="0"/>
              </a:rPr>
              <a:t>4.	else { result = b – a; }</a:t>
            </a:r>
            <a:br>
              <a:rPr lang="en-US" sz="1800" dirty="0">
                <a:latin typeface="Consolas" panose="020B0609020204030204" pitchFamily="49" charset="0"/>
              </a:rPr>
            </a:br>
            <a:r>
              <a:rPr lang="en-US" sz="1800" dirty="0">
                <a:latin typeface="Consolas" panose="020B0609020204030204" pitchFamily="49" charset="0"/>
              </a:rPr>
              <a:t>5.	return result; </a:t>
            </a:r>
            <a:br>
              <a:rPr lang="en-US" sz="1800" dirty="0">
                <a:latin typeface="Consolas" panose="020B0609020204030204" pitchFamily="49" charset="0"/>
              </a:rPr>
            </a:br>
            <a:r>
              <a:rPr lang="en-US" sz="1800" dirty="0">
                <a:latin typeface="Consolas" panose="020B0609020204030204" pitchFamily="49" charset="0"/>
              </a:rPr>
              <a:t>6. }</a:t>
            </a:r>
            <a:br>
              <a:rPr lang="en-US" sz="1800" dirty="0">
                <a:latin typeface="Consolas" panose="020B0609020204030204" pitchFamily="49" charset="0"/>
              </a:rPr>
            </a:br>
            <a:br>
              <a:rPr lang="en-US" sz="1800" dirty="0">
                <a:latin typeface="Consolas" panose="020B0609020204030204" pitchFamily="49" charset="0"/>
              </a:rPr>
            </a:br>
            <a:r>
              <a:rPr lang="en-US" sz="1800" dirty="0">
                <a:latin typeface="Consolas" panose="020B0609020204030204" pitchFamily="49" charset="0"/>
              </a:rPr>
              <a:t>8. int main(void) {</a:t>
            </a:r>
            <a:br>
              <a:rPr lang="en-US" sz="1800" dirty="0">
                <a:latin typeface="Consolas" panose="020B0609020204030204" pitchFamily="49" charset="0"/>
              </a:rPr>
            </a:br>
            <a:r>
              <a:rPr lang="en-US" sz="1800" dirty="0">
                <a:latin typeface="Consolas" panose="020B0609020204030204" pitchFamily="49" charset="0"/>
              </a:rPr>
              <a:t>9.	int p = 10;</a:t>
            </a:r>
            <a:br>
              <a:rPr lang="en-US" sz="1800" dirty="0">
                <a:latin typeface="Consolas" panose="020B0609020204030204" pitchFamily="49" charset="0"/>
              </a:rPr>
            </a:br>
            <a:r>
              <a:rPr lang="en-US" sz="1800" dirty="0">
                <a:latin typeface="Consolas" panose="020B0609020204030204" pitchFamily="49" charset="0"/>
              </a:rPr>
              <a:t>10.	int q = 30;</a:t>
            </a:r>
            <a:br>
              <a:rPr lang="en-US" sz="1800" dirty="0">
                <a:latin typeface="Consolas" panose="020B0609020204030204" pitchFamily="49" charset="0"/>
              </a:rPr>
            </a:br>
            <a:r>
              <a:rPr lang="en-US" sz="1800" dirty="0">
                <a:latin typeface="Consolas" panose="020B0609020204030204" pitchFamily="49" charset="0"/>
              </a:rPr>
              <a:t>11.	int sub = </a:t>
            </a:r>
            <a:r>
              <a:rPr lang="en-US" sz="1800" dirty="0" err="1">
                <a:latin typeface="Consolas" panose="020B0609020204030204" pitchFamily="49" charset="0"/>
              </a:rPr>
              <a:t>my_func</a:t>
            </a:r>
            <a:r>
              <a:rPr lang="en-US" sz="1800" dirty="0">
                <a:latin typeface="Consolas" panose="020B0609020204030204" pitchFamily="49" charset="0"/>
              </a:rPr>
              <a:t>(p, q);</a:t>
            </a:r>
            <a:br>
              <a:rPr lang="en-US" sz="1800" dirty="0">
                <a:latin typeface="Consolas" panose="020B0609020204030204" pitchFamily="49" charset="0"/>
              </a:rPr>
            </a:br>
            <a:r>
              <a:rPr lang="en-US" sz="1800" dirty="0">
                <a:latin typeface="Consolas" panose="020B0609020204030204" pitchFamily="49" charset="0"/>
              </a:rPr>
              <a:t>12.	</a:t>
            </a:r>
            <a:r>
              <a:rPr lang="en-US" sz="1800" dirty="0" err="1">
                <a:latin typeface="Consolas" panose="020B0609020204030204" pitchFamily="49" charset="0"/>
              </a:rPr>
              <a:t>printf</a:t>
            </a:r>
            <a:r>
              <a:rPr lang="en-US" sz="1800" dirty="0">
                <a:latin typeface="Consolas" panose="020B0609020204030204" pitchFamily="49" charset="0"/>
              </a:rPr>
              <a:t>(“%d\n”, sub);</a:t>
            </a:r>
            <a:br>
              <a:rPr lang="en-US" sz="1800" dirty="0">
                <a:latin typeface="Consolas" panose="020B0609020204030204" pitchFamily="49" charset="0"/>
              </a:rPr>
            </a:br>
            <a:r>
              <a:rPr lang="en-US" sz="1800" dirty="0">
                <a:latin typeface="Consolas" panose="020B0609020204030204" pitchFamily="49" charset="0"/>
              </a:rPr>
              <a:t>}</a:t>
            </a:r>
          </a:p>
        </p:txBody>
      </p:sp>
      <p:sp>
        <p:nvSpPr>
          <p:cNvPr id="4" name="Title 3">
            <a:extLst>
              <a:ext uri="{FF2B5EF4-FFF2-40B4-BE49-F238E27FC236}">
                <a16:creationId xmlns:a16="http://schemas.microsoft.com/office/drawing/2014/main" id="{19371DB9-DFB4-BA9E-D330-80FF3554F6C1}"/>
              </a:ext>
            </a:extLst>
          </p:cNvPr>
          <p:cNvSpPr>
            <a:spLocks noGrp="1"/>
          </p:cNvSpPr>
          <p:nvPr>
            <p:ph type="title"/>
          </p:nvPr>
        </p:nvSpPr>
        <p:spPr/>
        <p:txBody>
          <a:bodyPr/>
          <a:lstStyle/>
          <a:p>
            <a:r>
              <a:rPr lang="en-US" dirty="0"/>
              <a:t>Stack memory on x86 (high-level idea)</a:t>
            </a:r>
          </a:p>
        </p:txBody>
      </p:sp>
      <p:grpSp>
        <p:nvGrpSpPr>
          <p:cNvPr id="6" name="Group 5">
            <a:extLst>
              <a:ext uri="{FF2B5EF4-FFF2-40B4-BE49-F238E27FC236}">
                <a16:creationId xmlns:a16="http://schemas.microsoft.com/office/drawing/2014/main" id="{106FC52C-2A77-79AE-3362-0A38EC36A99B}"/>
              </a:ext>
            </a:extLst>
          </p:cNvPr>
          <p:cNvGrpSpPr/>
          <p:nvPr/>
        </p:nvGrpSpPr>
        <p:grpSpPr>
          <a:xfrm>
            <a:off x="5309413" y="2150464"/>
            <a:ext cx="6791695" cy="4396154"/>
            <a:chOff x="5033991" y="914400"/>
            <a:chExt cx="6791695" cy="4396154"/>
          </a:xfrm>
        </p:grpSpPr>
        <p:cxnSp>
          <p:nvCxnSpPr>
            <p:cNvPr id="7" name="Straight Arrow Connector 6">
              <a:extLst>
                <a:ext uri="{FF2B5EF4-FFF2-40B4-BE49-F238E27FC236}">
                  <a16:creationId xmlns:a16="http://schemas.microsoft.com/office/drawing/2014/main" id="{6F1AD401-94D3-0BF3-DE95-2F6072E743D5}"/>
                </a:ext>
              </a:extLst>
            </p:cNvPr>
            <p:cNvCxnSpPr/>
            <p:nvPr/>
          </p:nvCxnSpPr>
          <p:spPr>
            <a:xfrm>
              <a:off x="6519627" y="977630"/>
              <a:ext cx="785446" cy="0"/>
            </a:xfrm>
            <a:prstGeom prst="straightConnector1">
              <a:avLst/>
            </a:prstGeom>
            <a:ln w="412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9AE9BBD-E5F6-D7F4-99CA-3B4E827564AF}"/>
                </a:ext>
              </a:extLst>
            </p:cNvPr>
            <p:cNvSpPr txBox="1"/>
            <p:nvPr/>
          </p:nvSpPr>
          <p:spPr>
            <a:xfrm>
              <a:off x="5033991" y="1144020"/>
              <a:ext cx="2520370" cy="523220"/>
            </a:xfrm>
            <a:prstGeom prst="rect">
              <a:avLst/>
            </a:prstGeom>
            <a:noFill/>
          </p:spPr>
          <p:txBody>
            <a:bodyPr wrap="none" rtlCol="0">
              <a:spAutoFit/>
            </a:bodyPr>
            <a:lstStyle/>
            <a:p>
              <a:r>
                <a:rPr lang="en-US" sz="2800" b="1" i="1" dirty="0"/>
                <a:t>Top of the stack</a:t>
              </a:r>
            </a:p>
          </p:txBody>
        </p:sp>
        <p:grpSp>
          <p:nvGrpSpPr>
            <p:cNvPr id="9" name="Group 8">
              <a:extLst>
                <a:ext uri="{FF2B5EF4-FFF2-40B4-BE49-F238E27FC236}">
                  <a16:creationId xmlns:a16="http://schemas.microsoft.com/office/drawing/2014/main" id="{5DF6DCA2-1F69-7C6C-18DF-CFEB0895A8B7}"/>
                </a:ext>
              </a:extLst>
            </p:cNvPr>
            <p:cNvGrpSpPr/>
            <p:nvPr/>
          </p:nvGrpSpPr>
          <p:grpSpPr>
            <a:xfrm>
              <a:off x="7561385" y="914400"/>
              <a:ext cx="4264301" cy="4396154"/>
              <a:chOff x="7561385" y="914400"/>
              <a:chExt cx="4264301" cy="4396154"/>
            </a:xfrm>
          </p:grpSpPr>
          <p:sp>
            <p:nvSpPr>
              <p:cNvPr id="10" name="TextBox 9">
                <a:extLst>
                  <a:ext uri="{FF2B5EF4-FFF2-40B4-BE49-F238E27FC236}">
                    <a16:creationId xmlns:a16="http://schemas.microsoft.com/office/drawing/2014/main" id="{9F7EF816-6F9F-1CE6-9B29-A3B3C19FA932}"/>
                  </a:ext>
                </a:extLst>
              </p:cNvPr>
              <p:cNvSpPr txBox="1"/>
              <p:nvPr/>
            </p:nvSpPr>
            <p:spPr>
              <a:xfrm>
                <a:off x="10562199" y="977630"/>
                <a:ext cx="1263487" cy="523220"/>
              </a:xfrm>
              <a:prstGeom prst="rect">
                <a:avLst/>
              </a:prstGeom>
              <a:noFill/>
            </p:spPr>
            <p:txBody>
              <a:bodyPr wrap="none" rtlCol="0">
                <a:spAutoFit/>
              </a:bodyPr>
              <a:lstStyle/>
              <a:p>
                <a:r>
                  <a:rPr lang="en-US" sz="2800" b="1" i="1" dirty="0"/>
                  <a:t>0x1000</a:t>
                </a:r>
              </a:p>
            </p:txBody>
          </p:sp>
          <p:sp>
            <p:nvSpPr>
              <p:cNvPr id="11" name="TextBox 10">
                <a:extLst>
                  <a:ext uri="{FF2B5EF4-FFF2-40B4-BE49-F238E27FC236}">
                    <a16:creationId xmlns:a16="http://schemas.microsoft.com/office/drawing/2014/main" id="{16E596AB-C689-CB6A-58FA-9EC9E95E38E0}"/>
                  </a:ext>
                </a:extLst>
              </p:cNvPr>
              <p:cNvSpPr txBox="1"/>
              <p:nvPr/>
            </p:nvSpPr>
            <p:spPr>
              <a:xfrm>
                <a:off x="10562199" y="1603126"/>
                <a:ext cx="1063881" cy="523220"/>
              </a:xfrm>
              <a:prstGeom prst="rect">
                <a:avLst/>
              </a:prstGeom>
              <a:noFill/>
            </p:spPr>
            <p:txBody>
              <a:bodyPr wrap="none" rtlCol="0">
                <a:spAutoFit/>
              </a:bodyPr>
              <a:lstStyle/>
              <a:p>
                <a:r>
                  <a:rPr lang="en-US" sz="2800" b="1" i="1" dirty="0"/>
                  <a:t>0xFFA</a:t>
                </a:r>
              </a:p>
            </p:txBody>
          </p:sp>
          <p:sp>
            <p:nvSpPr>
              <p:cNvPr id="12" name="TextBox 11">
                <a:extLst>
                  <a:ext uri="{FF2B5EF4-FFF2-40B4-BE49-F238E27FC236}">
                    <a16:creationId xmlns:a16="http://schemas.microsoft.com/office/drawing/2014/main" id="{DFAADA98-D87A-80E0-DC14-62DC37349583}"/>
                  </a:ext>
                </a:extLst>
              </p:cNvPr>
              <p:cNvSpPr txBox="1"/>
              <p:nvPr/>
            </p:nvSpPr>
            <p:spPr>
              <a:xfrm>
                <a:off x="10562199" y="2259618"/>
                <a:ext cx="1045479" cy="523220"/>
              </a:xfrm>
              <a:prstGeom prst="rect">
                <a:avLst/>
              </a:prstGeom>
              <a:noFill/>
            </p:spPr>
            <p:txBody>
              <a:bodyPr wrap="none" rtlCol="0">
                <a:spAutoFit/>
              </a:bodyPr>
              <a:lstStyle/>
              <a:p>
                <a:r>
                  <a:rPr lang="en-US" sz="2800" b="1" i="1" dirty="0"/>
                  <a:t>0xFF8</a:t>
                </a:r>
              </a:p>
            </p:txBody>
          </p:sp>
          <p:sp>
            <p:nvSpPr>
              <p:cNvPr id="13" name="TextBox 12">
                <a:extLst>
                  <a:ext uri="{FF2B5EF4-FFF2-40B4-BE49-F238E27FC236}">
                    <a16:creationId xmlns:a16="http://schemas.microsoft.com/office/drawing/2014/main" id="{496A0F57-1DB1-54F0-0226-09DDB185E0DA}"/>
                  </a:ext>
                </a:extLst>
              </p:cNvPr>
              <p:cNvSpPr txBox="1"/>
              <p:nvPr/>
            </p:nvSpPr>
            <p:spPr>
              <a:xfrm>
                <a:off x="10552581" y="2895278"/>
                <a:ext cx="1045479" cy="523220"/>
              </a:xfrm>
              <a:prstGeom prst="rect">
                <a:avLst/>
              </a:prstGeom>
              <a:noFill/>
            </p:spPr>
            <p:txBody>
              <a:bodyPr wrap="none" rtlCol="0">
                <a:spAutoFit/>
              </a:bodyPr>
              <a:lstStyle/>
              <a:p>
                <a:r>
                  <a:rPr lang="en-US" sz="2800" b="1" i="1" dirty="0"/>
                  <a:t>0xFF4</a:t>
                </a:r>
              </a:p>
            </p:txBody>
          </p:sp>
          <p:sp>
            <p:nvSpPr>
              <p:cNvPr id="14" name="TextBox 13">
                <a:extLst>
                  <a:ext uri="{FF2B5EF4-FFF2-40B4-BE49-F238E27FC236}">
                    <a16:creationId xmlns:a16="http://schemas.microsoft.com/office/drawing/2014/main" id="{B151CB15-A07E-1705-7040-B224AA584E70}"/>
                  </a:ext>
                </a:extLst>
              </p:cNvPr>
              <p:cNvSpPr txBox="1"/>
              <p:nvPr/>
            </p:nvSpPr>
            <p:spPr>
              <a:xfrm>
                <a:off x="10510902" y="3551770"/>
                <a:ext cx="1045479" cy="523220"/>
              </a:xfrm>
              <a:prstGeom prst="rect">
                <a:avLst/>
              </a:prstGeom>
              <a:noFill/>
            </p:spPr>
            <p:txBody>
              <a:bodyPr wrap="none" rtlCol="0">
                <a:spAutoFit/>
              </a:bodyPr>
              <a:lstStyle/>
              <a:p>
                <a:r>
                  <a:rPr lang="en-US" sz="2800" b="1" i="1" dirty="0"/>
                  <a:t>0xFF0</a:t>
                </a:r>
              </a:p>
            </p:txBody>
          </p:sp>
          <p:grpSp>
            <p:nvGrpSpPr>
              <p:cNvPr id="16" name="Group 15">
                <a:extLst>
                  <a:ext uri="{FF2B5EF4-FFF2-40B4-BE49-F238E27FC236}">
                    <a16:creationId xmlns:a16="http://schemas.microsoft.com/office/drawing/2014/main" id="{6727844B-70AD-4AE0-B6ED-FA8871E9FA57}"/>
                  </a:ext>
                </a:extLst>
              </p:cNvPr>
              <p:cNvGrpSpPr/>
              <p:nvPr/>
            </p:nvGrpSpPr>
            <p:grpSpPr>
              <a:xfrm>
                <a:off x="7561385" y="914400"/>
                <a:ext cx="2942492" cy="4396154"/>
                <a:chOff x="6822831" y="973015"/>
                <a:chExt cx="2942492" cy="4396154"/>
              </a:xfrm>
            </p:grpSpPr>
            <p:grpSp>
              <p:nvGrpSpPr>
                <p:cNvPr id="17" name="Group 16">
                  <a:extLst>
                    <a:ext uri="{FF2B5EF4-FFF2-40B4-BE49-F238E27FC236}">
                      <a16:creationId xmlns:a16="http://schemas.microsoft.com/office/drawing/2014/main" id="{012A5A30-2A3C-7F05-8CE7-571570FD2ED8}"/>
                    </a:ext>
                  </a:extLst>
                </p:cNvPr>
                <p:cNvGrpSpPr/>
                <p:nvPr/>
              </p:nvGrpSpPr>
              <p:grpSpPr>
                <a:xfrm>
                  <a:off x="6822831" y="973015"/>
                  <a:ext cx="2942492" cy="4396154"/>
                  <a:chOff x="6822831" y="973015"/>
                  <a:chExt cx="2942492" cy="4396154"/>
                </a:xfrm>
              </p:grpSpPr>
              <p:cxnSp>
                <p:nvCxnSpPr>
                  <p:cNvPr id="23" name="Straight Connector 22">
                    <a:extLst>
                      <a:ext uri="{FF2B5EF4-FFF2-40B4-BE49-F238E27FC236}">
                        <a16:creationId xmlns:a16="http://schemas.microsoft.com/office/drawing/2014/main" id="{920E6542-E518-1BA7-B052-C4EC81DBB67E}"/>
                      </a:ext>
                    </a:extLst>
                  </p:cNvPr>
                  <p:cNvCxnSpPr/>
                  <p:nvPr/>
                </p:nvCxnSpPr>
                <p:spPr>
                  <a:xfrm>
                    <a:off x="6822831" y="973015"/>
                    <a:ext cx="0" cy="4396154"/>
                  </a:xfrm>
                  <a:prstGeom prst="line">
                    <a:avLst/>
                  </a:prstGeom>
                  <a:ln w="28575"/>
                </p:spPr>
                <p:style>
                  <a:lnRef idx="1">
                    <a:schemeClr val="accent4"/>
                  </a:lnRef>
                  <a:fillRef idx="0">
                    <a:schemeClr val="accent4"/>
                  </a:fillRef>
                  <a:effectRef idx="0">
                    <a:schemeClr val="accent4"/>
                  </a:effectRef>
                  <a:fontRef idx="minor">
                    <a:schemeClr val="tx1"/>
                  </a:fontRef>
                </p:style>
              </p:cxnSp>
              <p:cxnSp>
                <p:nvCxnSpPr>
                  <p:cNvPr id="24" name="Straight Connector 23">
                    <a:extLst>
                      <a:ext uri="{FF2B5EF4-FFF2-40B4-BE49-F238E27FC236}">
                        <a16:creationId xmlns:a16="http://schemas.microsoft.com/office/drawing/2014/main" id="{8A891BCC-351F-2997-71FF-91E4CCEA30A4}"/>
                      </a:ext>
                    </a:extLst>
                  </p:cNvPr>
                  <p:cNvCxnSpPr/>
                  <p:nvPr/>
                </p:nvCxnSpPr>
                <p:spPr>
                  <a:xfrm>
                    <a:off x="9765323" y="973015"/>
                    <a:ext cx="0" cy="4396154"/>
                  </a:xfrm>
                  <a:prstGeom prst="line">
                    <a:avLst/>
                  </a:prstGeom>
                  <a:ln w="28575"/>
                </p:spPr>
                <p:style>
                  <a:lnRef idx="1">
                    <a:schemeClr val="accent4"/>
                  </a:lnRef>
                  <a:fillRef idx="0">
                    <a:schemeClr val="accent4"/>
                  </a:fillRef>
                  <a:effectRef idx="0">
                    <a:schemeClr val="accent4"/>
                  </a:effectRef>
                  <a:fontRef idx="minor">
                    <a:schemeClr val="tx1"/>
                  </a:fontRef>
                </p:style>
              </p:cxnSp>
              <p:cxnSp>
                <p:nvCxnSpPr>
                  <p:cNvPr id="25" name="Straight Connector 24">
                    <a:extLst>
                      <a:ext uri="{FF2B5EF4-FFF2-40B4-BE49-F238E27FC236}">
                        <a16:creationId xmlns:a16="http://schemas.microsoft.com/office/drawing/2014/main" id="{974B19BA-7475-F783-E4CC-EB106B6A6697}"/>
                      </a:ext>
                    </a:extLst>
                  </p:cNvPr>
                  <p:cNvCxnSpPr>
                    <a:cxnSpLocks/>
                  </p:cNvCxnSpPr>
                  <p:nvPr/>
                </p:nvCxnSpPr>
                <p:spPr>
                  <a:xfrm flipH="1">
                    <a:off x="6822831" y="973015"/>
                    <a:ext cx="2942492" cy="0"/>
                  </a:xfrm>
                  <a:prstGeom prst="line">
                    <a:avLst/>
                  </a:prstGeom>
                  <a:ln w="28575"/>
                </p:spPr>
                <p:style>
                  <a:lnRef idx="1">
                    <a:schemeClr val="accent4"/>
                  </a:lnRef>
                  <a:fillRef idx="0">
                    <a:schemeClr val="accent4"/>
                  </a:fillRef>
                  <a:effectRef idx="0">
                    <a:schemeClr val="accent4"/>
                  </a:effectRef>
                  <a:fontRef idx="minor">
                    <a:schemeClr val="tx1"/>
                  </a:fontRef>
                </p:style>
              </p:cxnSp>
            </p:grpSp>
            <p:cxnSp>
              <p:nvCxnSpPr>
                <p:cNvPr id="18" name="Straight Connector 17">
                  <a:extLst>
                    <a:ext uri="{FF2B5EF4-FFF2-40B4-BE49-F238E27FC236}">
                      <a16:creationId xmlns:a16="http://schemas.microsoft.com/office/drawing/2014/main" id="{E314A322-15EB-5EB2-DCC5-5972606384E1}"/>
                    </a:ext>
                  </a:extLst>
                </p:cNvPr>
                <p:cNvCxnSpPr>
                  <a:cxnSpLocks/>
                </p:cNvCxnSpPr>
                <p:nvPr/>
              </p:nvCxnSpPr>
              <p:spPr>
                <a:xfrm flipH="1">
                  <a:off x="6822831" y="1606829"/>
                  <a:ext cx="2942492" cy="0"/>
                </a:xfrm>
                <a:prstGeom prst="line">
                  <a:avLst/>
                </a:prstGeom>
                <a:ln w="28575"/>
              </p:spPr>
              <p:style>
                <a:lnRef idx="1">
                  <a:schemeClr val="accent4"/>
                </a:lnRef>
                <a:fillRef idx="0">
                  <a:schemeClr val="accent4"/>
                </a:fillRef>
                <a:effectRef idx="0">
                  <a:schemeClr val="accent4"/>
                </a:effectRef>
                <a:fontRef idx="minor">
                  <a:schemeClr val="tx1"/>
                </a:fontRef>
              </p:style>
            </p:cxnSp>
            <p:cxnSp>
              <p:nvCxnSpPr>
                <p:cNvPr id="19" name="Straight Connector 18">
                  <a:extLst>
                    <a:ext uri="{FF2B5EF4-FFF2-40B4-BE49-F238E27FC236}">
                      <a16:creationId xmlns:a16="http://schemas.microsoft.com/office/drawing/2014/main" id="{1DB86B2C-B564-0F4C-D5FE-DEFE0FDCD021}"/>
                    </a:ext>
                  </a:extLst>
                </p:cNvPr>
                <p:cNvCxnSpPr>
                  <a:cxnSpLocks/>
                </p:cNvCxnSpPr>
                <p:nvPr/>
              </p:nvCxnSpPr>
              <p:spPr>
                <a:xfrm flipH="1">
                  <a:off x="6822831" y="2239875"/>
                  <a:ext cx="2942492" cy="0"/>
                </a:xfrm>
                <a:prstGeom prst="line">
                  <a:avLst/>
                </a:prstGeom>
                <a:ln w="28575"/>
              </p:spPr>
              <p:style>
                <a:lnRef idx="1">
                  <a:schemeClr val="accent4"/>
                </a:lnRef>
                <a:fillRef idx="0">
                  <a:schemeClr val="accent4"/>
                </a:fillRef>
                <a:effectRef idx="0">
                  <a:schemeClr val="accent4"/>
                </a:effectRef>
                <a:fontRef idx="minor">
                  <a:schemeClr val="tx1"/>
                </a:fontRef>
              </p:style>
            </p:cxnSp>
            <p:cxnSp>
              <p:nvCxnSpPr>
                <p:cNvPr id="20" name="Straight Connector 19">
                  <a:extLst>
                    <a:ext uri="{FF2B5EF4-FFF2-40B4-BE49-F238E27FC236}">
                      <a16:creationId xmlns:a16="http://schemas.microsoft.com/office/drawing/2014/main" id="{77220A50-6AE8-6DD7-7B11-FA5F7D4BCAD9}"/>
                    </a:ext>
                  </a:extLst>
                </p:cNvPr>
                <p:cNvCxnSpPr>
                  <a:cxnSpLocks/>
                </p:cNvCxnSpPr>
                <p:nvPr/>
              </p:nvCxnSpPr>
              <p:spPr>
                <a:xfrm flipH="1">
                  <a:off x="6822831" y="2908090"/>
                  <a:ext cx="2942492" cy="0"/>
                </a:xfrm>
                <a:prstGeom prst="line">
                  <a:avLst/>
                </a:prstGeom>
                <a:ln w="28575"/>
              </p:spPr>
              <p:style>
                <a:lnRef idx="1">
                  <a:schemeClr val="accent4"/>
                </a:lnRef>
                <a:fillRef idx="0">
                  <a:schemeClr val="accent4"/>
                </a:fillRef>
                <a:effectRef idx="0">
                  <a:schemeClr val="accent4"/>
                </a:effectRef>
                <a:fontRef idx="minor">
                  <a:schemeClr val="tx1"/>
                </a:fontRef>
              </p:style>
            </p:cxnSp>
            <p:cxnSp>
              <p:nvCxnSpPr>
                <p:cNvPr id="21" name="Straight Connector 20">
                  <a:extLst>
                    <a:ext uri="{FF2B5EF4-FFF2-40B4-BE49-F238E27FC236}">
                      <a16:creationId xmlns:a16="http://schemas.microsoft.com/office/drawing/2014/main" id="{8CC09783-8BCF-4F18-50DF-6B69755E17E0}"/>
                    </a:ext>
                  </a:extLst>
                </p:cNvPr>
                <p:cNvCxnSpPr>
                  <a:cxnSpLocks/>
                </p:cNvCxnSpPr>
                <p:nvPr/>
              </p:nvCxnSpPr>
              <p:spPr>
                <a:xfrm flipH="1">
                  <a:off x="6822831" y="3611475"/>
                  <a:ext cx="2942492" cy="0"/>
                </a:xfrm>
                <a:prstGeom prst="line">
                  <a:avLst/>
                </a:prstGeom>
                <a:ln w="28575"/>
              </p:spPr>
              <p:style>
                <a:lnRef idx="1">
                  <a:schemeClr val="accent4"/>
                </a:lnRef>
                <a:fillRef idx="0">
                  <a:schemeClr val="accent4"/>
                </a:fillRef>
                <a:effectRef idx="0">
                  <a:schemeClr val="accent4"/>
                </a:effectRef>
                <a:fontRef idx="minor">
                  <a:schemeClr val="tx1"/>
                </a:fontRef>
              </p:style>
            </p:cxnSp>
            <p:cxnSp>
              <p:nvCxnSpPr>
                <p:cNvPr id="22" name="Straight Connector 21">
                  <a:extLst>
                    <a:ext uri="{FF2B5EF4-FFF2-40B4-BE49-F238E27FC236}">
                      <a16:creationId xmlns:a16="http://schemas.microsoft.com/office/drawing/2014/main" id="{ADE1B3F3-E131-00E9-3F8F-FD18C66BA4DB}"/>
                    </a:ext>
                  </a:extLst>
                </p:cNvPr>
                <p:cNvCxnSpPr>
                  <a:cxnSpLocks/>
                </p:cNvCxnSpPr>
                <p:nvPr/>
              </p:nvCxnSpPr>
              <p:spPr>
                <a:xfrm flipH="1">
                  <a:off x="6822831" y="4221075"/>
                  <a:ext cx="2942492" cy="0"/>
                </a:xfrm>
                <a:prstGeom prst="line">
                  <a:avLst/>
                </a:prstGeom>
                <a:ln w="28575"/>
              </p:spPr>
              <p:style>
                <a:lnRef idx="1">
                  <a:schemeClr val="accent4"/>
                </a:lnRef>
                <a:fillRef idx="0">
                  <a:schemeClr val="accent4"/>
                </a:fillRef>
                <a:effectRef idx="0">
                  <a:schemeClr val="accent4"/>
                </a:effectRef>
                <a:fontRef idx="minor">
                  <a:schemeClr val="tx1"/>
                </a:fontRef>
              </p:style>
            </p:cxnSp>
          </p:grpSp>
        </p:grpSp>
      </p:grpSp>
      <p:sp>
        <p:nvSpPr>
          <p:cNvPr id="2" name="Rectangle 1">
            <a:extLst>
              <a:ext uri="{FF2B5EF4-FFF2-40B4-BE49-F238E27FC236}">
                <a16:creationId xmlns:a16="http://schemas.microsoft.com/office/drawing/2014/main" id="{EF6F94A1-C99A-D6DE-6DF5-68CD88EAFD78}"/>
              </a:ext>
            </a:extLst>
          </p:cNvPr>
          <p:cNvSpPr/>
          <p:nvPr/>
        </p:nvSpPr>
        <p:spPr>
          <a:xfrm>
            <a:off x="8405870" y="2213694"/>
            <a:ext cx="1828797" cy="53541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ln w="0"/>
                <a:solidFill>
                  <a:schemeClr val="tx1"/>
                </a:solidFill>
                <a:effectLst>
                  <a:outerShdw blurRad="38100" dist="19050" dir="2700000" algn="tl" rotWithShape="0">
                    <a:schemeClr val="dk1">
                      <a:alpha val="40000"/>
                    </a:schemeClr>
                  </a:outerShdw>
                </a:effectLst>
              </a:rPr>
              <a:t>p</a:t>
            </a:r>
            <a:endParaRPr lang="en-US" dirty="0"/>
          </a:p>
        </p:txBody>
      </p:sp>
      <p:sp>
        <p:nvSpPr>
          <p:cNvPr id="3" name="Rectangle 2">
            <a:extLst>
              <a:ext uri="{FF2B5EF4-FFF2-40B4-BE49-F238E27FC236}">
                <a16:creationId xmlns:a16="http://schemas.microsoft.com/office/drawing/2014/main" id="{F47A906C-0A86-0D3C-8130-6A61A60D206A}"/>
              </a:ext>
            </a:extLst>
          </p:cNvPr>
          <p:cNvSpPr/>
          <p:nvPr/>
        </p:nvSpPr>
        <p:spPr>
          <a:xfrm>
            <a:off x="8405870" y="2849431"/>
            <a:ext cx="1828797" cy="53541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ln w="0"/>
                <a:solidFill>
                  <a:schemeClr val="tx1"/>
                </a:solidFill>
                <a:effectLst>
                  <a:outerShdw blurRad="38100" dist="19050" dir="2700000" algn="tl" rotWithShape="0">
                    <a:schemeClr val="dk1">
                      <a:alpha val="40000"/>
                    </a:schemeClr>
                  </a:outerShdw>
                </a:effectLst>
              </a:rPr>
              <a:t>q</a:t>
            </a:r>
            <a:endParaRPr lang="en-US" dirty="0"/>
          </a:p>
        </p:txBody>
      </p:sp>
      <p:sp>
        <p:nvSpPr>
          <p:cNvPr id="15" name="Arrow: Right 14">
            <a:extLst>
              <a:ext uri="{FF2B5EF4-FFF2-40B4-BE49-F238E27FC236}">
                <a16:creationId xmlns:a16="http://schemas.microsoft.com/office/drawing/2014/main" id="{4F37995E-5CB0-6FAF-FFCB-5EBDB986BFB2}"/>
              </a:ext>
            </a:extLst>
          </p:cNvPr>
          <p:cNvSpPr/>
          <p:nvPr/>
        </p:nvSpPr>
        <p:spPr>
          <a:xfrm>
            <a:off x="88135" y="4834153"/>
            <a:ext cx="925417" cy="43058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16744904-E246-D853-F039-C06FBE91917B}"/>
              </a:ext>
            </a:extLst>
          </p:cNvPr>
          <p:cNvSpPr/>
          <p:nvPr/>
        </p:nvSpPr>
        <p:spPr>
          <a:xfrm>
            <a:off x="8041121" y="3495682"/>
            <a:ext cx="2689475" cy="535416"/>
          </a:xfrm>
          <a:prstGeom prst="rect">
            <a:avLst/>
          </a:prstGeom>
          <a:solidFill>
            <a:schemeClr val="accent4">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n w="0"/>
                <a:solidFill>
                  <a:schemeClr val="tx1"/>
                </a:solidFill>
                <a:effectLst>
                  <a:outerShdw blurRad="38100" dist="19050" dir="2700000" algn="tl" rotWithShape="0">
                    <a:schemeClr val="dk1">
                      <a:alpha val="40000"/>
                    </a:schemeClr>
                  </a:outerShdw>
                </a:effectLst>
              </a:rPr>
              <a:t>return_addr@12</a:t>
            </a:r>
            <a:endParaRPr lang="en-US" sz="1600" dirty="0"/>
          </a:p>
        </p:txBody>
      </p:sp>
      <p:sp>
        <p:nvSpPr>
          <p:cNvPr id="29" name="Arrow: Right 28">
            <a:extLst>
              <a:ext uri="{FF2B5EF4-FFF2-40B4-BE49-F238E27FC236}">
                <a16:creationId xmlns:a16="http://schemas.microsoft.com/office/drawing/2014/main" id="{ACCB14A3-C260-783A-1939-2676739FA5D4}"/>
              </a:ext>
            </a:extLst>
          </p:cNvPr>
          <p:cNvSpPr/>
          <p:nvPr/>
        </p:nvSpPr>
        <p:spPr>
          <a:xfrm>
            <a:off x="69425" y="2228480"/>
            <a:ext cx="925417" cy="43058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D94C34A5-F3FC-E1E7-5117-AA180F4A5881}"/>
              </a:ext>
            </a:extLst>
          </p:cNvPr>
          <p:cNvSpPr/>
          <p:nvPr/>
        </p:nvSpPr>
        <p:spPr>
          <a:xfrm>
            <a:off x="8374415" y="4179325"/>
            <a:ext cx="1828797" cy="535416"/>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ln w="0"/>
                <a:solidFill>
                  <a:schemeClr val="tx1"/>
                </a:solidFill>
                <a:effectLst>
                  <a:outerShdw blurRad="38100" dist="19050" dir="2700000" algn="tl" rotWithShape="0">
                    <a:schemeClr val="dk1">
                      <a:alpha val="40000"/>
                    </a:schemeClr>
                  </a:outerShdw>
                </a:effectLst>
              </a:rPr>
              <a:t>result</a:t>
            </a:r>
            <a:endParaRPr lang="en-US" dirty="0"/>
          </a:p>
        </p:txBody>
      </p:sp>
      <p:grpSp>
        <p:nvGrpSpPr>
          <p:cNvPr id="35" name="Group 34">
            <a:extLst>
              <a:ext uri="{FF2B5EF4-FFF2-40B4-BE49-F238E27FC236}">
                <a16:creationId xmlns:a16="http://schemas.microsoft.com/office/drawing/2014/main" id="{E37C1F98-6843-0E3A-1808-CF784F149D03}"/>
              </a:ext>
            </a:extLst>
          </p:cNvPr>
          <p:cNvGrpSpPr/>
          <p:nvPr/>
        </p:nvGrpSpPr>
        <p:grpSpPr>
          <a:xfrm>
            <a:off x="4150880" y="3763390"/>
            <a:ext cx="3890241" cy="1547662"/>
            <a:chOff x="4175393" y="3763390"/>
            <a:chExt cx="3865728" cy="1282335"/>
          </a:xfrm>
        </p:grpSpPr>
        <p:cxnSp>
          <p:nvCxnSpPr>
            <p:cNvPr id="32" name="Connector: Curved 31">
              <a:extLst>
                <a:ext uri="{FF2B5EF4-FFF2-40B4-BE49-F238E27FC236}">
                  <a16:creationId xmlns:a16="http://schemas.microsoft.com/office/drawing/2014/main" id="{68C56D5C-CE0F-D177-DBA7-28ADB8A8B24E}"/>
                </a:ext>
              </a:extLst>
            </p:cNvPr>
            <p:cNvCxnSpPr>
              <a:cxnSpLocks/>
              <a:endCxn id="28" idx="1"/>
            </p:cNvCxnSpPr>
            <p:nvPr/>
          </p:nvCxnSpPr>
          <p:spPr>
            <a:xfrm flipV="1">
              <a:off x="4175393" y="3763390"/>
              <a:ext cx="3865728" cy="1282335"/>
            </a:xfrm>
            <a:prstGeom prst="curvedConnector3">
              <a:avLst/>
            </a:prstGeom>
            <a:ln w="34925" cmpd="sng">
              <a:prstDash val="sysDash"/>
              <a:tailEnd type="stealth"/>
            </a:ln>
          </p:spPr>
          <p:style>
            <a:lnRef idx="1">
              <a:schemeClr val="accent4"/>
            </a:lnRef>
            <a:fillRef idx="0">
              <a:schemeClr val="accent4"/>
            </a:fillRef>
            <a:effectRef idx="0">
              <a:schemeClr val="accent4"/>
            </a:effectRef>
            <a:fontRef idx="minor">
              <a:schemeClr val="tx1"/>
            </a:fontRef>
          </p:style>
        </p:cxnSp>
        <p:sp>
          <p:nvSpPr>
            <p:cNvPr id="34" name="TextBox 33">
              <a:extLst>
                <a:ext uri="{FF2B5EF4-FFF2-40B4-BE49-F238E27FC236}">
                  <a16:creationId xmlns:a16="http://schemas.microsoft.com/office/drawing/2014/main" id="{3A1A2FB4-30C0-E420-3D19-7F5FC36728E4}"/>
                </a:ext>
              </a:extLst>
            </p:cNvPr>
            <p:cNvSpPr txBox="1"/>
            <p:nvPr/>
          </p:nvSpPr>
          <p:spPr>
            <a:xfrm>
              <a:off x="5302943" y="3942892"/>
              <a:ext cx="792205" cy="461665"/>
            </a:xfrm>
            <a:prstGeom prst="rect">
              <a:avLst/>
            </a:prstGeom>
            <a:noFill/>
          </p:spPr>
          <p:txBody>
            <a:bodyPr wrap="none" rtlCol="0">
              <a:spAutoFit/>
            </a:bodyPr>
            <a:lstStyle/>
            <a:p>
              <a:r>
                <a:rPr lang="en-US" sz="2400" b="1" i="1" dirty="0"/>
                <a:t>push</a:t>
              </a:r>
            </a:p>
          </p:txBody>
        </p:sp>
      </p:grpSp>
    </p:spTree>
    <p:extLst>
      <p:ext uri="{BB962C8B-B14F-4D97-AF65-F5344CB8AC3E}">
        <p14:creationId xmlns:p14="http://schemas.microsoft.com/office/powerpoint/2010/main" val="820060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15"/>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5" grpId="1" animBg="1"/>
      <p:bldP spid="28" grpId="0" animBg="1"/>
      <p:bldP spid="29" grpId="0" animBg="1"/>
      <p:bldP spid="30"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31CF34-F286-FFAC-E14F-53F936C87FC3}"/>
            </a:ext>
          </a:extLst>
        </p:cNvPr>
        <p:cNvGrpSpPr/>
        <p:nvPr/>
      </p:nvGrpSpPr>
      <p:grpSpPr>
        <a:xfrm>
          <a:off x="0" y="0"/>
          <a:ext cx="0" cy="0"/>
          <a:chOff x="0" y="0"/>
          <a:chExt cx="0" cy="0"/>
        </a:xfrm>
      </p:grpSpPr>
      <p:sp>
        <p:nvSpPr>
          <p:cNvPr id="5" name="Content Placeholder 4">
            <a:extLst>
              <a:ext uri="{FF2B5EF4-FFF2-40B4-BE49-F238E27FC236}">
                <a16:creationId xmlns:a16="http://schemas.microsoft.com/office/drawing/2014/main" id="{730F7F9A-4174-B850-D21F-E7B53F64D4D2}"/>
              </a:ext>
            </a:extLst>
          </p:cNvPr>
          <p:cNvSpPr>
            <a:spLocks noGrp="1"/>
          </p:cNvSpPr>
          <p:nvPr>
            <p:ph idx="1"/>
          </p:nvPr>
        </p:nvSpPr>
        <p:spPr/>
        <p:txBody>
          <a:bodyPr>
            <a:normAutofit fontScale="92500" lnSpcReduction="10000"/>
          </a:bodyPr>
          <a:lstStyle/>
          <a:p>
            <a:r>
              <a:rPr lang="en-US" dirty="0"/>
              <a:t>Function local variables are stored on stack</a:t>
            </a:r>
          </a:p>
          <a:p>
            <a:endParaRPr lang="en-US" dirty="0"/>
          </a:p>
          <a:p>
            <a:pPr lvl="1"/>
            <a:r>
              <a:rPr lang="en-US" sz="1800" dirty="0">
                <a:latin typeface="Consolas" panose="020B0609020204030204" pitchFamily="49" charset="0"/>
              </a:rPr>
              <a:t>1. int </a:t>
            </a:r>
            <a:r>
              <a:rPr lang="en-US" sz="1800" dirty="0" err="1">
                <a:latin typeface="Consolas" panose="020B0609020204030204" pitchFamily="49" charset="0"/>
              </a:rPr>
              <a:t>my_func</a:t>
            </a:r>
            <a:r>
              <a:rPr lang="en-US" sz="1800" dirty="0">
                <a:latin typeface="Consolas" panose="020B0609020204030204" pitchFamily="49" charset="0"/>
              </a:rPr>
              <a:t>(int a, int b) {</a:t>
            </a:r>
            <a:br>
              <a:rPr lang="en-US" sz="1800" dirty="0">
                <a:latin typeface="Consolas" panose="020B0609020204030204" pitchFamily="49" charset="0"/>
              </a:rPr>
            </a:br>
            <a:r>
              <a:rPr lang="en-US" sz="1800" dirty="0">
                <a:latin typeface="Consolas" panose="020B0609020204030204" pitchFamily="49" charset="0"/>
              </a:rPr>
              <a:t>2.	int result = 0;</a:t>
            </a:r>
            <a:br>
              <a:rPr lang="en-US" sz="1800" dirty="0">
                <a:latin typeface="Consolas" panose="020B0609020204030204" pitchFamily="49" charset="0"/>
              </a:rPr>
            </a:br>
            <a:r>
              <a:rPr lang="en-US" sz="1800" dirty="0">
                <a:latin typeface="Consolas" panose="020B0609020204030204" pitchFamily="49" charset="0"/>
              </a:rPr>
              <a:t>3.	if (a &gt; b) { result = a – b; }</a:t>
            </a:r>
            <a:br>
              <a:rPr lang="en-US" sz="1800" dirty="0">
                <a:latin typeface="Consolas" panose="020B0609020204030204" pitchFamily="49" charset="0"/>
              </a:rPr>
            </a:br>
            <a:r>
              <a:rPr lang="en-US" sz="1800" dirty="0">
                <a:latin typeface="Consolas" panose="020B0609020204030204" pitchFamily="49" charset="0"/>
              </a:rPr>
              <a:t>4.	else { result = b – a; }</a:t>
            </a:r>
            <a:br>
              <a:rPr lang="en-US" sz="1800" dirty="0">
                <a:latin typeface="Consolas" panose="020B0609020204030204" pitchFamily="49" charset="0"/>
              </a:rPr>
            </a:br>
            <a:r>
              <a:rPr lang="en-US" sz="1800" dirty="0">
                <a:latin typeface="Consolas" panose="020B0609020204030204" pitchFamily="49" charset="0"/>
              </a:rPr>
              <a:t>5.	return result; </a:t>
            </a:r>
            <a:br>
              <a:rPr lang="en-US" sz="1800" dirty="0">
                <a:latin typeface="Consolas" panose="020B0609020204030204" pitchFamily="49" charset="0"/>
              </a:rPr>
            </a:br>
            <a:r>
              <a:rPr lang="en-US" sz="1800" dirty="0">
                <a:latin typeface="Consolas" panose="020B0609020204030204" pitchFamily="49" charset="0"/>
              </a:rPr>
              <a:t>6. }</a:t>
            </a:r>
            <a:br>
              <a:rPr lang="en-US" sz="1800" dirty="0">
                <a:latin typeface="Consolas" panose="020B0609020204030204" pitchFamily="49" charset="0"/>
              </a:rPr>
            </a:br>
            <a:br>
              <a:rPr lang="en-US" sz="1800" dirty="0">
                <a:latin typeface="Consolas" panose="020B0609020204030204" pitchFamily="49" charset="0"/>
              </a:rPr>
            </a:br>
            <a:r>
              <a:rPr lang="en-US" sz="1800" dirty="0">
                <a:latin typeface="Consolas" panose="020B0609020204030204" pitchFamily="49" charset="0"/>
              </a:rPr>
              <a:t>8. int main(void) {</a:t>
            </a:r>
            <a:br>
              <a:rPr lang="en-US" sz="1800" dirty="0">
                <a:latin typeface="Consolas" panose="020B0609020204030204" pitchFamily="49" charset="0"/>
              </a:rPr>
            </a:br>
            <a:r>
              <a:rPr lang="en-US" sz="1800" dirty="0">
                <a:latin typeface="Consolas" panose="020B0609020204030204" pitchFamily="49" charset="0"/>
              </a:rPr>
              <a:t>9.	int p = 10;</a:t>
            </a:r>
            <a:br>
              <a:rPr lang="en-US" sz="1800" dirty="0">
                <a:latin typeface="Consolas" panose="020B0609020204030204" pitchFamily="49" charset="0"/>
              </a:rPr>
            </a:br>
            <a:r>
              <a:rPr lang="en-US" sz="1800" dirty="0">
                <a:latin typeface="Consolas" panose="020B0609020204030204" pitchFamily="49" charset="0"/>
              </a:rPr>
              <a:t>10.	int q = 30;</a:t>
            </a:r>
            <a:br>
              <a:rPr lang="en-US" sz="1800" dirty="0">
                <a:latin typeface="Consolas" panose="020B0609020204030204" pitchFamily="49" charset="0"/>
              </a:rPr>
            </a:br>
            <a:r>
              <a:rPr lang="en-US" sz="1800" dirty="0">
                <a:latin typeface="Consolas" panose="020B0609020204030204" pitchFamily="49" charset="0"/>
              </a:rPr>
              <a:t>11.	int sub = </a:t>
            </a:r>
            <a:r>
              <a:rPr lang="en-US" sz="1800" dirty="0" err="1">
                <a:latin typeface="Consolas" panose="020B0609020204030204" pitchFamily="49" charset="0"/>
              </a:rPr>
              <a:t>my_func</a:t>
            </a:r>
            <a:r>
              <a:rPr lang="en-US" sz="1800" dirty="0">
                <a:latin typeface="Consolas" panose="020B0609020204030204" pitchFamily="49" charset="0"/>
              </a:rPr>
              <a:t>(p, q);</a:t>
            </a:r>
            <a:br>
              <a:rPr lang="en-US" sz="1800" dirty="0">
                <a:latin typeface="Consolas" panose="020B0609020204030204" pitchFamily="49" charset="0"/>
              </a:rPr>
            </a:br>
            <a:r>
              <a:rPr lang="en-US" sz="1800" dirty="0">
                <a:latin typeface="Consolas" panose="020B0609020204030204" pitchFamily="49" charset="0"/>
              </a:rPr>
              <a:t>12.	</a:t>
            </a:r>
            <a:r>
              <a:rPr lang="en-US" sz="1800" dirty="0" err="1">
                <a:latin typeface="Consolas" panose="020B0609020204030204" pitchFamily="49" charset="0"/>
              </a:rPr>
              <a:t>printf</a:t>
            </a:r>
            <a:r>
              <a:rPr lang="en-US" sz="1800" dirty="0">
                <a:latin typeface="Consolas" panose="020B0609020204030204" pitchFamily="49" charset="0"/>
              </a:rPr>
              <a:t>(“%d\n”, sub);</a:t>
            </a:r>
            <a:br>
              <a:rPr lang="en-US" sz="1800" dirty="0">
                <a:latin typeface="Consolas" panose="020B0609020204030204" pitchFamily="49" charset="0"/>
              </a:rPr>
            </a:br>
            <a:r>
              <a:rPr lang="en-US" sz="1800" dirty="0">
                <a:latin typeface="Consolas" panose="020B0609020204030204" pitchFamily="49" charset="0"/>
              </a:rPr>
              <a:t>}</a:t>
            </a:r>
          </a:p>
        </p:txBody>
      </p:sp>
      <p:sp>
        <p:nvSpPr>
          <p:cNvPr id="4" name="Title 3">
            <a:extLst>
              <a:ext uri="{FF2B5EF4-FFF2-40B4-BE49-F238E27FC236}">
                <a16:creationId xmlns:a16="http://schemas.microsoft.com/office/drawing/2014/main" id="{0FF754D9-B4BD-2CEE-E85D-D168BA45BA3D}"/>
              </a:ext>
            </a:extLst>
          </p:cNvPr>
          <p:cNvSpPr>
            <a:spLocks noGrp="1"/>
          </p:cNvSpPr>
          <p:nvPr>
            <p:ph type="title"/>
          </p:nvPr>
        </p:nvSpPr>
        <p:spPr/>
        <p:txBody>
          <a:bodyPr/>
          <a:lstStyle/>
          <a:p>
            <a:r>
              <a:rPr lang="en-US" dirty="0"/>
              <a:t>Stack memory on x86 (high-level idea)</a:t>
            </a:r>
          </a:p>
        </p:txBody>
      </p:sp>
      <p:grpSp>
        <p:nvGrpSpPr>
          <p:cNvPr id="6" name="Group 5">
            <a:extLst>
              <a:ext uri="{FF2B5EF4-FFF2-40B4-BE49-F238E27FC236}">
                <a16:creationId xmlns:a16="http://schemas.microsoft.com/office/drawing/2014/main" id="{BE0338A5-29DE-7A2F-F7C8-D553AEE7D81E}"/>
              </a:ext>
            </a:extLst>
          </p:cNvPr>
          <p:cNvGrpSpPr/>
          <p:nvPr/>
        </p:nvGrpSpPr>
        <p:grpSpPr>
          <a:xfrm>
            <a:off x="5316437" y="1700181"/>
            <a:ext cx="6784671" cy="4846437"/>
            <a:chOff x="5041015" y="464117"/>
            <a:chExt cx="6784671" cy="4846437"/>
          </a:xfrm>
        </p:grpSpPr>
        <p:cxnSp>
          <p:nvCxnSpPr>
            <p:cNvPr id="7" name="Straight Arrow Connector 6">
              <a:extLst>
                <a:ext uri="{FF2B5EF4-FFF2-40B4-BE49-F238E27FC236}">
                  <a16:creationId xmlns:a16="http://schemas.microsoft.com/office/drawing/2014/main" id="{2D5F0223-3C2F-0D52-BA0F-4ECA0C8BDB1B}"/>
                </a:ext>
              </a:extLst>
            </p:cNvPr>
            <p:cNvCxnSpPr/>
            <p:nvPr/>
          </p:nvCxnSpPr>
          <p:spPr>
            <a:xfrm>
              <a:off x="6519627" y="977630"/>
              <a:ext cx="785446" cy="0"/>
            </a:xfrm>
            <a:prstGeom prst="straightConnector1">
              <a:avLst/>
            </a:prstGeom>
            <a:ln w="412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1B5104D5-CBAF-863B-6D0E-FD44BD7C593A}"/>
                </a:ext>
              </a:extLst>
            </p:cNvPr>
            <p:cNvSpPr txBox="1"/>
            <p:nvPr/>
          </p:nvSpPr>
          <p:spPr>
            <a:xfrm>
              <a:off x="5041015" y="464117"/>
              <a:ext cx="2520370" cy="523220"/>
            </a:xfrm>
            <a:prstGeom prst="rect">
              <a:avLst/>
            </a:prstGeom>
            <a:noFill/>
          </p:spPr>
          <p:txBody>
            <a:bodyPr wrap="none" rtlCol="0">
              <a:spAutoFit/>
            </a:bodyPr>
            <a:lstStyle/>
            <a:p>
              <a:r>
                <a:rPr lang="en-US" sz="2800" b="1" i="1" dirty="0"/>
                <a:t>Top of the stack</a:t>
              </a:r>
            </a:p>
          </p:txBody>
        </p:sp>
        <p:grpSp>
          <p:nvGrpSpPr>
            <p:cNvPr id="9" name="Group 8">
              <a:extLst>
                <a:ext uri="{FF2B5EF4-FFF2-40B4-BE49-F238E27FC236}">
                  <a16:creationId xmlns:a16="http://schemas.microsoft.com/office/drawing/2014/main" id="{E8533568-FE53-C644-F5E8-532475CBFEC0}"/>
                </a:ext>
              </a:extLst>
            </p:cNvPr>
            <p:cNvGrpSpPr/>
            <p:nvPr/>
          </p:nvGrpSpPr>
          <p:grpSpPr>
            <a:xfrm>
              <a:off x="7561385" y="914400"/>
              <a:ext cx="4264301" cy="4396154"/>
              <a:chOff x="7561385" y="914400"/>
              <a:chExt cx="4264301" cy="4396154"/>
            </a:xfrm>
          </p:grpSpPr>
          <p:sp>
            <p:nvSpPr>
              <p:cNvPr id="10" name="TextBox 9">
                <a:extLst>
                  <a:ext uri="{FF2B5EF4-FFF2-40B4-BE49-F238E27FC236}">
                    <a16:creationId xmlns:a16="http://schemas.microsoft.com/office/drawing/2014/main" id="{D3229DDF-88CE-728F-9184-C23655AC6B95}"/>
                  </a:ext>
                </a:extLst>
              </p:cNvPr>
              <p:cNvSpPr txBox="1"/>
              <p:nvPr/>
            </p:nvSpPr>
            <p:spPr>
              <a:xfrm>
                <a:off x="10562199" y="977630"/>
                <a:ext cx="1263487" cy="523220"/>
              </a:xfrm>
              <a:prstGeom prst="rect">
                <a:avLst/>
              </a:prstGeom>
              <a:noFill/>
            </p:spPr>
            <p:txBody>
              <a:bodyPr wrap="none" rtlCol="0">
                <a:spAutoFit/>
              </a:bodyPr>
              <a:lstStyle/>
              <a:p>
                <a:r>
                  <a:rPr lang="en-US" sz="2800" b="1" i="1" dirty="0"/>
                  <a:t>0x1000</a:t>
                </a:r>
              </a:p>
            </p:txBody>
          </p:sp>
          <p:sp>
            <p:nvSpPr>
              <p:cNvPr id="11" name="TextBox 10">
                <a:extLst>
                  <a:ext uri="{FF2B5EF4-FFF2-40B4-BE49-F238E27FC236}">
                    <a16:creationId xmlns:a16="http://schemas.microsoft.com/office/drawing/2014/main" id="{4D25627F-C989-3A51-53C1-F9129B9C456E}"/>
                  </a:ext>
                </a:extLst>
              </p:cNvPr>
              <p:cNvSpPr txBox="1"/>
              <p:nvPr/>
            </p:nvSpPr>
            <p:spPr>
              <a:xfrm>
                <a:off x="10562199" y="1603126"/>
                <a:ext cx="1063881" cy="523220"/>
              </a:xfrm>
              <a:prstGeom prst="rect">
                <a:avLst/>
              </a:prstGeom>
              <a:noFill/>
            </p:spPr>
            <p:txBody>
              <a:bodyPr wrap="none" rtlCol="0">
                <a:spAutoFit/>
              </a:bodyPr>
              <a:lstStyle/>
              <a:p>
                <a:r>
                  <a:rPr lang="en-US" sz="2800" b="1" i="1" dirty="0"/>
                  <a:t>0xFFA</a:t>
                </a:r>
              </a:p>
            </p:txBody>
          </p:sp>
          <p:sp>
            <p:nvSpPr>
              <p:cNvPr id="12" name="TextBox 11">
                <a:extLst>
                  <a:ext uri="{FF2B5EF4-FFF2-40B4-BE49-F238E27FC236}">
                    <a16:creationId xmlns:a16="http://schemas.microsoft.com/office/drawing/2014/main" id="{D59F565C-CA92-DCD7-6B8A-15B4BC12D211}"/>
                  </a:ext>
                </a:extLst>
              </p:cNvPr>
              <p:cNvSpPr txBox="1"/>
              <p:nvPr/>
            </p:nvSpPr>
            <p:spPr>
              <a:xfrm>
                <a:off x="10562199" y="2259618"/>
                <a:ext cx="1045479" cy="523220"/>
              </a:xfrm>
              <a:prstGeom prst="rect">
                <a:avLst/>
              </a:prstGeom>
              <a:noFill/>
            </p:spPr>
            <p:txBody>
              <a:bodyPr wrap="none" rtlCol="0">
                <a:spAutoFit/>
              </a:bodyPr>
              <a:lstStyle/>
              <a:p>
                <a:r>
                  <a:rPr lang="en-US" sz="2800" b="1" i="1" dirty="0"/>
                  <a:t>0xFF8</a:t>
                </a:r>
              </a:p>
            </p:txBody>
          </p:sp>
          <p:sp>
            <p:nvSpPr>
              <p:cNvPr id="13" name="TextBox 12">
                <a:extLst>
                  <a:ext uri="{FF2B5EF4-FFF2-40B4-BE49-F238E27FC236}">
                    <a16:creationId xmlns:a16="http://schemas.microsoft.com/office/drawing/2014/main" id="{3AD58266-BA03-7C4E-AB16-9A32AFECCDEC}"/>
                  </a:ext>
                </a:extLst>
              </p:cNvPr>
              <p:cNvSpPr txBox="1"/>
              <p:nvPr/>
            </p:nvSpPr>
            <p:spPr>
              <a:xfrm>
                <a:off x="10552581" y="2895278"/>
                <a:ext cx="1045479" cy="523220"/>
              </a:xfrm>
              <a:prstGeom prst="rect">
                <a:avLst/>
              </a:prstGeom>
              <a:noFill/>
            </p:spPr>
            <p:txBody>
              <a:bodyPr wrap="none" rtlCol="0">
                <a:spAutoFit/>
              </a:bodyPr>
              <a:lstStyle/>
              <a:p>
                <a:r>
                  <a:rPr lang="en-US" sz="2800" b="1" i="1" dirty="0"/>
                  <a:t>0xFF4</a:t>
                </a:r>
              </a:p>
            </p:txBody>
          </p:sp>
          <p:sp>
            <p:nvSpPr>
              <p:cNvPr id="14" name="TextBox 13">
                <a:extLst>
                  <a:ext uri="{FF2B5EF4-FFF2-40B4-BE49-F238E27FC236}">
                    <a16:creationId xmlns:a16="http://schemas.microsoft.com/office/drawing/2014/main" id="{4424FC21-22B8-4B18-BBE5-3FA68167DB83}"/>
                  </a:ext>
                </a:extLst>
              </p:cNvPr>
              <p:cNvSpPr txBox="1"/>
              <p:nvPr/>
            </p:nvSpPr>
            <p:spPr>
              <a:xfrm>
                <a:off x="10510902" y="3551770"/>
                <a:ext cx="1045479" cy="523220"/>
              </a:xfrm>
              <a:prstGeom prst="rect">
                <a:avLst/>
              </a:prstGeom>
              <a:noFill/>
            </p:spPr>
            <p:txBody>
              <a:bodyPr wrap="none" rtlCol="0">
                <a:spAutoFit/>
              </a:bodyPr>
              <a:lstStyle/>
              <a:p>
                <a:r>
                  <a:rPr lang="en-US" sz="2800" b="1" i="1" dirty="0"/>
                  <a:t>0xFF0</a:t>
                </a:r>
              </a:p>
            </p:txBody>
          </p:sp>
          <p:grpSp>
            <p:nvGrpSpPr>
              <p:cNvPr id="16" name="Group 15">
                <a:extLst>
                  <a:ext uri="{FF2B5EF4-FFF2-40B4-BE49-F238E27FC236}">
                    <a16:creationId xmlns:a16="http://schemas.microsoft.com/office/drawing/2014/main" id="{BD5A334B-B759-4B5B-4B86-29D7415F3703}"/>
                  </a:ext>
                </a:extLst>
              </p:cNvPr>
              <p:cNvGrpSpPr/>
              <p:nvPr/>
            </p:nvGrpSpPr>
            <p:grpSpPr>
              <a:xfrm>
                <a:off x="7561385" y="914400"/>
                <a:ext cx="2942492" cy="4396154"/>
                <a:chOff x="6822831" y="973015"/>
                <a:chExt cx="2942492" cy="4396154"/>
              </a:xfrm>
            </p:grpSpPr>
            <p:grpSp>
              <p:nvGrpSpPr>
                <p:cNvPr id="17" name="Group 16">
                  <a:extLst>
                    <a:ext uri="{FF2B5EF4-FFF2-40B4-BE49-F238E27FC236}">
                      <a16:creationId xmlns:a16="http://schemas.microsoft.com/office/drawing/2014/main" id="{919A9620-8691-AF24-5FEB-76286D673710}"/>
                    </a:ext>
                  </a:extLst>
                </p:cNvPr>
                <p:cNvGrpSpPr/>
                <p:nvPr/>
              </p:nvGrpSpPr>
              <p:grpSpPr>
                <a:xfrm>
                  <a:off x="6822831" y="973015"/>
                  <a:ext cx="2942492" cy="4396154"/>
                  <a:chOff x="6822831" y="973015"/>
                  <a:chExt cx="2942492" cy="4396154"/>
                </a:xfrm>
              </p:grpSpPr>
              <p:cxnSp>
                <p:nvCxnSpPr>
                  <p:cNvPr id="23" name="Straight Connector 22">
                    <a:extLst>
                      <a:ext uri="{FF2B5EF4-FFF2-40B4-BE49-F238E27FC236}">
                        <a16:creationId xmlns:a16="http://schemas.microsoft.com/office/drawing/2014/main" id="{0E960E96-3528-F67F-BF04-7CDDE313A375}"/>
                      </a:ext>
                    </a:extLst>
                  </p:cNvPr>
                  <p:cNvCxnSpPr/>
                  <p:nvPr/>
                </p:nvCxnSpPr>
                <p:spPr>
                  <a:xfrm>
                    <a:off x="6822831" y="973015"/>
                    <a:ext cx="0" cy="4396154"/>
                  </a:xfrm>
                  <a:prstGeom prst="line">
                    <a:avLst/>
                  </a:prstGeom>
                  <a:ln w="28575"/>
                </p:spPr>
                <p:style>
                  <a:lnRef idx="1">
                    <a:schemeClr val="accent4"/>
                  </a:lnRef>
                  <a:fillRef idx="0">
                    <a:schemeClr val="accent4"/>
                  </a:fillRef>
                  <a:effectRef idx="0">
                    <a:schemeClr val="accent4"/>
                  </a:effectRef>
                  <a:fontRef idx="minor">
                    <a:schemeClr val="tx1"/>
                  </a:fontRef>
                </p:style>
              </p:cxnSp>
              <p:cxnSp>
                <p:nvCxnSpPr>
                  <p:cNvPr id="24" name="Straight Connector 23">
                    <a:extLst>
                      <a:ext uri="{FF2B5EF4-FFF2-40B4-BE49-F238E27FC236}">
                        <a16:creationId xmlns:a16="http://schemas.microsoft.com/office/drawing/2014/main" id="{7819203E-9005-6B73-DA1C-87A94E757EE4}"/>
                      </a:ext>
                    </a:extLst>
                  </p:cNvPr>
                  <p:cNvCxnSpPr/>
                  <p:nvPr/>
                </p:nvCxnSpPr>
                <p:spPr>
                  <a:xfrm>
                    <a:off x="9765323" y="973015"/>
                    <a:ext cx="0" cy="4396154"/>
                  </a:xfrm>
                  <a:prstGeom prst="line">
                    <a:avLst/>
                  </a:prstGeom>
                  <a:ln w="28575"/>
                </p:spPr>
                <p:style>
                  <a:lnRef idx="1">
                    <a:schemeClr val="accent4"/>
                  </a:lnRef>
                  <a:fillRef idx="0">
                    <a:schemeClr val="accent4"/>
                  </a:fillRef>
                  <a:effectRef idx="0">
                    <a:schemeClr val="accent4"/>
                  </a:effectRef>
                  <a:fontRef idx="minor">
                    <a:schemeClr val="tx1"/>
                  </a:fontRef>
                </p:style>
              </p:cxnSp>
              <p:cxnSp>
                <p:nvCxnSpPr>
                  <p:cNvPr id="25" name="Straight Connector 24">
                    <a:extLst>
                      <a:ext uri="{FF2B5EF4-FFF2-40B4-BE49-F238E27FC236}">
                        <a16:creationId xmlns:a16="http://schemas.microsoft.com/office/drawing/2014/main" id="{A982C30C-DDFA-D03B-F2FA-2901FB0F1FDD}"/>
                      </a:ext>
                    </a:extLst>
                  </p:cNvPr>
                  <p:cNvCxnSpPr>
                    <a:cxnSpLocks/>
                  </p:cNvCxnSpPr>
                  <p:nvPr/>
                </p:nvCxnSpPr>
                <p:spPr>
                  <a:xfrm flipH="1">
                    <a:off x="6822831" y="973015"/>
                    <a:ext cx="2942492" cy="0"/>
                  </a:xfrm>
                  <a:prstGeom prst="line">
                    <a:avLst/>
                  </a:prstGeom>
                  <a:ln w="28575"/>
                </p:spPr>
                <p:style>
                  <a:lnRef idx="1">
                    <a:schemeClr val="accent4"/>
                  </a:lnRef>
                  <a:fillRef idx="0">
                    <a:schemeClr val="accent4"/>
                  </a:fillRef>
                  <a:effectRef idx="0">
                    <a:schemeClr val="accent4"/>
                  </a:effectRef>
                  <a:fontRef idx="minor">
                    <a:schemeClr val="tx1"/>
                  </a:fontRef>
                </p:style>
              </p:cxnSp>
            </p:grpSp>
            <p:cxnSp>
              <p:nvCxnSpPr>
                <p:cNvPr id="18" name="Straight Connector 17">
                  <a:extLst>
                    <a:ext uri="{FF2B5EF4-FFF2-40B4-BE49-F238E27FC236}">
                      <a16:creationId xmlns:a16="http://schemas.microsoft.com/office/drawing/2014/main" id="{C7A577C3-8BE7-D700-00EA-DCF7861E5B05}"/>
                    </a:ext>
                  </a:extLst>
                </p:cNvPr>
                <p:cNvCxnSpPr>
                  <a:cxnSpLocks/>
                </p:cNvCxnSpPr>
                <p:nvPr/>
              </p:nvCxnSpPr>
              <p:spPr>
                <a:xfrm flipH="1">
                  <a:off x="6822831" y="1606829"/>
                  <a:ext cx="2942492" cy="0"/>
                </a:xfrm>
                <a:prstGeom prst="line">
                  <a:avLst/>
                </a:prstGeom>
                <a:ln w="28575"/>
              </p:spPr>
              <p:style>
                <a:lnRef idx="1">
                  <a:schemeClr val="accent4"/>
                </a:lnRef>
                <a:fillRef idx="0">
                  <a:schemeClr val="accent4"/>
                </a:fillRef>
                <a:effectRef idx="0">
                  <a:schemeClr val="accent4"/>
                </a:effectRef>
                <a:fontRef idx="minor">
                  <a:schemeClr val="tx1"/>
                </a:fontRef>
              </p:style>
            </p:cxnSp>
            <p:cxnSp>
              <p:nvCxnSpPr>
                <p:cNvPr id="19" name="Straight Connector 18">
                  <a:extLst>
                    <a:ext uri="{FF2B5EF4-FFF2-40B4-BE49-F238E27FC236}">
                      <a16:creationId xmlns:a16="http://schemas.microsoft.com/office/drawing/2014/main" id="{5DC5D102-6999-160C-3327-D9A0BCAD4616}"/>
                    </a:ext>
                  </a:extLst>
                </p:cNvPr>
                <p:cNvCxnSpPr>
                  <a:cxnSpLocks/>
                </p:cNvCxnSpPr>
                <p:nvPr/>
              </p:nvCxnSpPr>
              <p:spPr>
                <a:xfrm flipH="1">
                  <a:off x="6822831" y="2239875"/>
                  <a:ext cx="2942492" cy="0"/>
                </a:xfrm>
                <a:prstGeom prst="line">
                  <a:avLst/>
                </a:prstGeom>
                <a:ln w="28575"/>
              </p:spPr>
              <p:style>
                <a:lnRef idx="1">
                  <a:schemeClr val="accent4"/>
                </a:lnRef>
                <a:fillRef idx="0">
                  <a:schemeClr val="accent4"/>
                </a:fillRef>
                <a:effectRef idx="0">
                  <a:schemeClr val="accent4"/>
                </a:effectRef>
                <a:fontRef idx="minor">
                  <a:schemeClr val="tx1"/>
                </a:fontRef>
              </p:style>
            </p:cxnSp>
            <p:cxnSp>
              <p:nvCxnSpPr>
                <p:cNvPr id="20" name="Straight Connector 19">
                  <a:extLst>
                    <a:ext uri="{FF2B5EF4-FFF2-40B4-BE49-F238E27FC236}">
                      <a16:creationId xmlns:a16="http://schemas.microsoft.com/office/drawing/2014/main" id="{A9C0F5CB-6F8D-84B4-38F8-0FE6A20C4931}"/>
                    </a:ext>
                  </a:extLst>
                </p:cNvPr>
                <p:cNvCxnSpPr>
                  <a:cxnSpLocks/>
                </p:cNvCxnSpPr>
                <p:nvPr/>
              </p:nvCxnSpPr>
              <p:spPr>
                <a:xfrm flipH="1">
                  <a:off x="6822831" y="2908090"/>
                  <a:ext cx="2942492" cy="0"/>
                </a:xfrm>
                <a:prstGeom prst="line">
                  <a:avLst/>
                </a:prstGeom>
                <a:ln w="28575"/>
              </p:spPr>
              <p:style>
                <a:lnRef idx="1">
                  <a:schemeClr val="accent4"/>
                </a:lnRef>
                <a:fillRef idx="0">
                  <a:schemeClr val="accent4"/>
                </a:fillRef>
                <a:effectRef idx="0">
                  <a:schemeClr val="accent4"/>
                </a:effectRef>
                <a:fontRef idx="minor">
                  <a:schemeClr val="tx1"/>
                </a:fontRef>
              </p:style>
            </p:cxnSp>
            <p:cxnSp>
              <p:nvCxnSpPr>
                <p:cNvPr id="21" name="Straight Connector 20">
                  <a:extLst>
                    <a:ext uri="{FF2B5EF4-FFF2-40B4-BE49-F238E27FC236}">
                      <a16:creationId xmlns:a16="http://schemas.microsoft.com/office/drawing/2014/main" id="{2DDD9D11-8C5B-CD6C-FA79-FEC02B55088A}"/>
                    </a:ext>
                  </a:extLst>
                </p:cNvPr>
                <p:cNvCxnSpPr>
                  <a:cxnSpLocks/>
                </p:cNvCxnSpPr>
                <p:nvPr/>
              </p:nvCxnSpPr>
              <p:spPr>
                <a:xfrm flipH="1">
                  <a:off x="6822831" y="3611475"/>
                  <a:ext cx="2942492" cy="0"/>
                </a:xfrm>
                <a:prstGeom prst="line">
                  <a:avLst/>
                </a:prstGeom>
                <a:ln w="28575"/>
              </p:spPr>
              <p:style>
                <a:lnRef idx="1">
                  <a:schemeClr val="accent4"/>
                </a:lnRef>
                <a:fillRef idx="0">
                  <a:schemeClr val="accent4"/>
                </a:fillRef>
                <a:effectRef idx="0">
                  <a:schemeClr val="accent4"/>
                </a:effectRef>
                <a:fontRef idx="minor">
                  <a:schemeClr val="tx1"/>
                </a:fontRef>
              </p:style>
            </p:cxnSp>
            <p:cxnSp>
              <p:nvCxnSpPr>
                <p:cNvPr id="22" name="Straight Connector 21">
                  <a:extLst>
                    <a:ext uri="{FF2B5EF4-FFF2-40B4-BE49-F238E27FC236}">
                      <a16:creationId xmlns:a16="http://schemas.microsoft.com/office/drawing/2014/main" id="{CD0D4B10-6C98-BD25-1671-0D09F8E04E9D}"/>
                    </a:ext>
                  </a:extLst>
                </p:cNvPr>
                <p:cNvCxnSpPr>
                  <a:cxnSpLocks/>
                </p:cNvCxnSpPr>
                <p:nvPr/>
              </p:nvCxnSpPr>
              <p:spPr>
                <a:xfrm flipH="1">
                  <a:off x="6822831" y="4221075"/>
                  <a:ext cx="2942492" cy="0"/>
                </a:xfrm>
                <a:prstGeom prst="line">
                  <a:avLst/>
                </a:prstGeom>
                <a:ln w="28575"/>
              </p:spPr>
              <p:style>
                <a:lnRef idx="1">
                  <a:schemeClr val="accent4"/>
                </a:lnRef>
                <a:fillRef idx="0">
                  <a:schemeClr val="accent4"/>
                </a:fillRef>
                <a:effectRef idx="0">
                  <a:schemeClr val="accent4"/>
                </a:effectRef>
                <a:fontRef idx="minor">
                  <a:schemeClr val="tx1"/>
                </a:fontRef>
              </p:style>
            </p:cxnSp>
          </p:grpSp>
        </p:grpSp>
      </p:grpSp>
      <p:sp>
        <p:nvSpPr>
          <p:cNvPr id="2" name="Rectangle 1">
            <a:extLst>
              <a:ext uri="{FF2B5EF4-FFF2-40B4-BE49-F238E27FC236}">
                <a16:creationId xmlns:a16="http://schemas.microsoft.com/office/drawing/2014/main" id="{423E48C8-ECFF-28E8-501A-91F9EF637C07}"/>
              </a:ext>
            </a:extLst>
          </p:cNvPr>
          <p:cNvSpPr/>
          <p:nvPr/>
        </p:nvSpPr>
        <p:spPr>
          <a:xfrm>
            <a:off x="8405870" y="2213694"/>
            <a:ext cx="1828797" cy="53541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ln w="0"/>
                <a:solidFill>
                  <a:schemeClr val="tx1"/>
                </a:solidFill>
                <a:effectLst>
                  <a:outerShdw blurRad="38100" dist="19050" dir="2700000" algn="tl" rotWithShape="0">
                    <a:schemeClr val="dk1">
                      <a:alpha val="40000"/>
                    </a:schemeClr>
                  </a:outerShdw>
                </a:effectLst>
              </a:rPr>
              <a:t>p</a:t>
            </a:r>
            <a:endParaRPr lang="en-US" dirty="0"/>
          </a:p>
        </p:txBody>
      </p:sp>
      <p:sp>
        <p:nvSpPr>
          <p:cNvPr id="3" name="Rectangle 2">
            <a:extLst>
              <a:ext uri="{FF2B5EF4-FFF2-40B4-BE49-F238E27FC236}">
                <a16:creationId xmlns:a16="http://schemas.microsoft.com/office/drawing/2014/main" id="{A1A50F8A-DD4E-9BE0-F36A-48C519E56303}"/>
              </a:ext>
            </a:extLst>
          </p:cNvPr>
          <p:cNvSpPr/>
          <p:nvPr/>
        </p:nvSpPr>
        <p:spPr>
          <a:xfrm>
            <a:off x="8405870" y="2849431"/>
            <a:ext cx="1828797" cy="53541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ln w="0"/>
                <a:solidFill>
                  <a:schemeClr val="tx1"/>
                </a:solidFill>
                <a:effectLst>
                  <a:outerShdw blurRad="38100" dist="19050" dir="2700000" algn="tl" rotWithShape="0">
                    <a:schemeClr val="dk1">
                      <a:alpha val="40000"/>
                    </a:schemeClr>
                  </a:outerShdw>
                </a:effectLst>
              </a:rPr>
              <a:t>q</a:t>
            </a:r>
            <a:endParaRPr lang="en-US" dirty="0"/>
          </a:p>
        </p:txBody>
      </p:sp>
      <p:sp>
        <p:nvSpPr>
          <p:cNvPr id="28" name="Rectangle 27">
            <a:extLst>
              <a:ext uri="{FF2B5EF4-FFF2-40B4-BE49-F238E27FC236}">
                <a16:creationId xmlns:a16="http://schemas.microsoft.com/office/drawing/2014/main" id="{191C5047-18AA-E5BB-A678-BD315E35709E}"/>
              </a:ext>
            </a:extLst>
          </p:cNvPr>
          <p:cNvSpPr/>
          <p:nvPr/>
        </p:nvSpPr>
        <p:spPr>
          <a:xfrm>
            <a:off x="8041121" y="3495682"/>
            <a:ext cx="2689475" cy="535416"/>
          </a:xfrm>
          <a:prstGeom prst="rect">
            <a:avLst/>
          </a:prstGeom>
          <a:solidFill>
            <a:schemeClr val="accent4">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n w="0"/>
                <a:solidFill>
                  <a:schemeClr val="tx1"/>
                </a:solidFill>
                <a:effectLst>
                  <a:outerShdw blurRad="38100" dist="19050" dir="2700000" algn="tl" rotWithShape="0">
                    <a:schemeClr val="dk1">
                      <a:alpha val="40000"/>
                    </a:schemeClr>
                  </a:outerShdw>
                </a:effectLst>
              </a:rPr>
              <a:t>return_addr@12</a:t>
            </a:r>
            <a:endParaRPr lang="en-US" sz="1600" dirty="0"/>
          </a:p>
        </p:txBody>
      </p:sp>
      <p:sp>
        <p:nvSpPr>
          <p:cNvPr id="30" name="Rectangle 29">
            <a:extLst>
              <a:ext uri="{FF2B5EF4-FFF2-40B4-BE49-F238E27FC236}">
                <a16:creationId xmlns:a16="http://schemas.microsoft.com/office/drawing/2014/main" id="{7DE686B0-F0D8-82C3-D333-073362057E38}"/>
              </a:ext>
            </a:extLst>
          </p:cNvPr>
          <p:cNvSpPr/>
          <p:nvPr/>
        </p:nvSpPr>
        <p:spPr>
          <a:xfrm>
            <a:off x="8374415" y="4179325"/>
            <a:ext cx="1828797" cy="535416"/>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ln w="0"/>
                <a:solidFill>
                  <a:schemeClr val="tx1"/>
                </a:solidFill>
                <a:effectLst>
                  <a:outerShdw blurRad="38100" dist="19050" dir="2700000" algn="tl" rotWithShape="0">
                    <a:schemeClr val="dk1">
                      <a:alpha val="40000"/>
                    </a:schemeClr>
                  </a:outerShdw>
                </a:effectLst>
              </a:rPr>
              <a:t>result</a:t>
            </a:r>
            <a:endParaRPr lang="en-US" dirty="0"/>
          </a:p>
        </p:txBody>
      </p:sp>
      <p:sp>
        <p:nvSpPr>
          <p:cNvPr id="26" name="Left Brace 25">
            <a:extLst>
              <a:ext uri="{FF2B5EF4-FFF2-40B4-BE49-F238E27FC236}">
                <a16:creationId xmlns:a16="http://schemas.microsoft.com/office/drawing/2014/main" id="{352D3CFE-92DE-DA00-8B28-440541540153}"/>
              </a:ext>
            </a:extLst>
          </p:cNvPr>
          <p:cNvSpPr/>
          <p:nvPr/>
        </p:nvSpPr>
        <p:spPr>
          <a:xfrm>
            <a:off x="6885542" y="2223401"/>
            <a:ext cx="660082" cy="1161441"/>
          </a:xfrm>
          <a:prstGeom prst="leftBrace">
            <a:avLst>
              <a:gd name="adj1" fmla="val 8333"/>
              <a:gd name="adj2" fmla="val 49051"/>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7" name="Left Brace 26">
            <a:extLst>
              <a:ext uri="{FF2B5EF4-FFF2-40B4-BE49-F238E27FC236}">
                <a16:creationId xmlns:a16="http://schemas.microsoft.com/office/drawing/2014/main" id="{E2F82565-8457-BEF6-8F84-E28AFE0E7A4F}"/>
              </a:ext>
            </a:extLst>
          </p:cNvPr>
          <p:cNvSpPr/>
          <p:nvPr/>
        </p:nvSpPr>
        <p:spPr>
          <a:xfrm>
            <a:off x="6873601" y="3477890"/>
            <a:ext cx="660082" cy="1309943"/>
          </a:xfrm>
          <a:prstGeom prst="leftBrace">
            <a:avLst>
              <a:gd name="adj1" fmla="val 8333"/>
              <a:gd name="adj2" fmla="val 49051"/>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1" name="TextBox 30">
            <a:extLst>
              <a:ext uri="{FF2B5EF4-FFF2-40B4-BE49-F238E27FC236}">
                <a16:creationId xmlns:a16="http://schemas.microsoft.com/office/drawing/2014/main" id="{B28423A4-47F6-99D6-7E21-C4742E04FC63}"/>
              </a:ext>
            </a:extLst>
          </p:cNvPr>
          <p:cNvSpPr txBox="1"/>
          <p:nvPr/>
        </p:nvSpPr>
        <p:spPr>
          <a:xfrm>
            <a:off x="5190175" y="2407021"/>
            <a:ext cx="1811650" cy="707886"/>
          </a:xfrm>
          <a:prstGeom prst="rect">
            <a:avLst/>
          </a:prstGeom>
          <a:noFill/>
        </p:spPr>
        <p:txBody>
          <a:bodyPr wrap="none" rtlCol="0">
            <a:spAutoFit/>
          </a:bodyPr>
          <a:lstStyle/>
          <a:p>
            <a:r>
              <a:rPr lang="en-US" sz="2000" b="1" i="1" dirty="0"/>
              <a:t>Stack frame for</a:t>
            </a:r>
          </a:p>
          <a:p>
            <a:r>
              <a:rPr lang="en-US" sz="2000" b="1" i="1" dirty="0"/>
              <a:t>main</a:t>
            </a:r>
          </a:p>
        </p:txBody>
      </p:sp>
      <p:sp>
        <p:nvSpPr>
          <p:cNvPr id="33" name="TextBox 32">
            <a:extLst>
              <a:ext uri="{FF2B5EF4-FFF2-40B4-BE49-F238E27FC236}">
                <a16:creationId xmlns:a16="http://schemas.microsoft.com/office/drawing/2014/main" id="{AA7E997C-C41D-2AE8-8052-93C3F6C225C4}"/>
              </a:ext>
            </a:extLst>
          </p:cNvPr>
          <p:cNvSpPr txBox="1"/>
          <p:nvPr/>
        </p:nvSpPr>
        <p:spPr>
          <a:xfrm>
            <a:off x="5221490" y="3778057"/>
            <a:ext cx="1811650" cy="707886"/>
          </a:xfrm>
          <a:prstGeom prst="rect">
            <a:avLst/>
          </a:prstGeom>
          <a:noFill/>
        </p:spPr>
        <p:txBody>
          <a:bodyPr wrap="none" rtlCol="0">
            <a:spAutoFit/>
          </a:bodyPr>
          <a:lstStyle/>
          <a:p>
            <a:r>
              <a:rPr lang="en-US" sz="2000" b="1" i="1" dirty="0"/>
              <a:t>Stack frame for</a:t>
            </a:r>
          </a:p>
          <a:p>
            <a:r>
              <a:rPr lang="en-US" sz="2000" b="1" i="1" dirty="0" err="1"/>
              <a:t>my_func</a:t>
            </a:r>
            <a:endParaRPr lang="en-US" sz="2000" b="1" i="1" dirty="0"/>
          </a:p>
        </p:txBody>
      </p:sp>
      <p:sp>
        <p:nvSpPr>
          <p:cNvPr id="36" name="TextBox 35">
            <a:extLst>
              <a:ext uri="{FF2B5EF4-FFF2-40B4-BE49-F238E27FC236}">
                <a16:creationId xmlns:a16="http://schemas.microsoft.com/office/drawing/2014/main" id="{B3F08198-DC52-E46C-3B78-A94ADD219ED6}"/>
              </a:ext>
            </a:extLst>
          </p:cNvPr>
          <p:cNvSpPr txBox="1"/>
          <p:nvPr/>
        </p:nvSpPr>
        <p:spPr>
          <a:xfrm>
            <a:off x="1235407" y="4786110"/>
            <a:ext cx="6333209" cy="646331"/>
          </a:xfrm>
          <a:prstGeom prst="rect">
            <a:avLst/>
          </a:prstGeom>
          <a:solidFill>
            <a:schemeClr val="accent2">
              <a:lumMod val="20000"/>
              <a:lumOff val="80000"/>
            </a:schemeClr>
          </a:solidFill>
          <a:ln w="28575">
            <a:solidFill>
              <a:schemeClr val="accent4"/>
            </a:solidFill>
          </a:ln>
        </p:spPr>
        <p:txBody>
          <a:bodyPr wrap="none" rtlCol="0">
            <a:spAutoFit/>
          </a:bodyPr>
          <a:lstStyle/>
          <a:p>
            <a:r>
              <a:rPr lang="en-US" sz="3600" b="1" i="1" dirty="0">
                <a:solidFill>
                  <a:srgbClr val="003399"/>
                </a:solidFill>
              </a:rPr>
              <a:t>On x86, stack grows downwards</a:t>
            </a:r>
          </a:p>
        </p:txBody>
      </p:sp>
    </p:spTree>
    <p:extLst>
      <p:ext uri="{BB962C8B-B14F-4D97-AF65-F5344CB8AC3E}">
        <p14:creationId xmlns:p14="http://schemas.microsoft.com/office/powerpoint/2010/main" val="3329195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3153EE-75A3-88C2-E01E-910B689DABAA}"/>
            </a:ext>
          </a:extLst>
        </p:cNvPr>
        <p:cNvGrpSpPr/>
        <p:nvPr/>
      </p:nvGrpSpPr>
      <p:grpSpPr>
        <a:xfrm>
          <a:off x="0" y="0"/>
          <a:ext cx="0" cy="0"/>
          <a:chOff x="0" y="0"/>
          <a:chExt cx="0" cy="0"/>
        </a:xfrm>
      </p:grpSpPr>
      <p:sp>
        <p:nvSpPr>
          <p:cNvPr id="5" name="Content Placeholder 4">
            <a:extLst>
              <a:ext uri="{FF2B5EF4-FFF2-40B4-BE49-F238E27FC236}">
                <a16:creationId xmlns:a16="http://schemas.microsoft.com/office/drawing/2014/main" id="{F37F9E8F-BF8C-1B78-AE97-24E4D181EAB3}"/>
              </a:ext>
            </a:extLst>
          </p:cNvPr>
          <p:cNvSpPr>
            <a:spLocks noGrp="1"/>
          </p:cNvSpPr>
          <p:nvPr>
            <p:ph idx="1"/>
          </p:nvPr>
        </p:nvSpPr>
        <p:spPr/>
        <p:txBody>
          <a:bodyPr>
            <a:normAutofit fontScale="92500" lnSpcReduction="10000"/>
          </a:bodyPr>
          <a:lstStyle/>
          <a:p>
            <a:r>
              <a:rPr lang="en-US" dirty="0"/>
              <a:t>Function local variables are stored on stack</a:t>
            </a:r>
          </a:p>
          <a:p>
            <a:endParaRPr lang="en-US" dirty="0"/>
          </a:p>
          <a:p>
            <a:pPr lvl="1"/>
            <a:r>
              <a:rPr lang="en-US" sz="1800" dirty="0">
                <a:latin typeface="Consolas" panose="020B0609020204030204" pitchFamily="49" charset="0"/>
              </a:rPr>
              <a:t>1. int </a:t>
            </a:r>
            <a:r>
              <a:rPr lang="en-US" sz="1800" dirty="0" err="1">
                <a:latin typeface="Consolas" panose="020B0609020204030204" pitchFamily="49" charset="0"/>
              </a:rPr>
              <a:t>my_func</a:t>
            </a:r>
            <a:r>
              <a:rPr lang="en-US" sz="1800" dirty="0">
                <a:latin typeface="Consolas" panose="020B0609020204030204" pitchFamily="49" charset="0"/>
              </a:rPr>
              <a:t>(int a, int b) {</a:t>
            </a:r>
            <a:br>
              <a:rPr lang="en-US" sz="1800" dirty="0">
                <a:latin typeface="Consolas" panose="020B0609020204030204" pitchFamily="49" charset="0"/>
              </a:rPr>
            </a:br>
            <a:r>
              <a:rPr lang="en-US" sz="1800" dirty="0">
                <a:latin typeface="Consolas" panose="020B0609020204030204" pitchFamily="49" charset="0"/>
              </a:rPr>
              <a:t>2.	int result = 0;</a:t>
            </a:r>
            <a:br>
              <a:rPr lang="en-US" sz="1800" dirty="0">
                <a:latin typeface="Consolas" panose="020B0609020204030204" pitchFamily="49" charset="0"/>
              </a:rPr>
            </a:br>
            <a:r>
              <a:rPr lang="en-US" sz="1800" dirty="0">
                <a:latin typeface="Consolas" panose="020B0609020204030204" pitchFamily="49" charset="0"/>
              </a:rPr>
              <a:t>3.	if (a &gt; b) { result = a – b; }</a:t>
            </a:r>
            <a:br>
              <a:rPr lang="en-US" sz="1800" dirty="0">
                <a:latin typeface="Consolas" panose="020B0609020204030204" pitchFamily="49" charset="0"/>
              </a:rPr>
            </a:br>
            <a:r>
              <a:rPr lang="en-US" sz="1800" dirty="0">
                <a:latin typeface="Consolas" panose="020B0609020204030204" pitchFamily="49" charset="0"/>
              </a:rPr>
              <a:t>4.	else { result = b – a; }</a:t>
            </a:r>
            <a:br>
              <a:rPr lang="en-US" sz="1800" dirty="0">
                <a:latin typeface="Consolas" panose="020B0609020204030204" pitchFamily="49" charset="0"/>
              </a:rPr>
            </a:br>
            <a:r>
              <a:rPr lang="en-US" sz="1800" dirty="0">
                <a:latin typeface="Consolas" panose="020B0609020204030204" pitchFamily="49" charset="0"/>
              </a:rPr>
              <a:t>5.	return result; </a:t>
            </a:r>
            <a:br>
              <a:rPr lang="en-US" sz="1800" dirty="0">
                <a:latin typeface="Consolas" panose="020B0609020204030204" pitchFamily="49" charset="0"/>
              </a:rPr>
            </a:br>
            <a:r>
              <a:rPr lang="en-US" sz="1800" dirty="0">
                <a:latin typeface="Consolas" panose="020B0609020204030204" pitchFamily="49" charset="0"/>
              </a:rPr>
              <a:t>6. }</a:t>
            </a:r>
            <a:br>
              <a:rPr lang="en-US" sz="1800" dirty="0">
                <a:latin typeface="Consolas" panose="020B0609020204030204" pitchFamily="49" charset="0"/>
              </a:rPr>
            </a:br>
            <a:br>
              <a:rPr lang="en-US" sz="1800" dirty="0">
                <a:latin typeface="Consolas" panose="020B0609020204030204" pitchFamily="49" charset="0"/>
              </a:rPr>
            </a:br>
            <a:r>
              <a:rPr lang="en-US" sz="1800" dirty="0">
                <a:latin typeface="Consolas" panose="020B0609020204030204" pitchFamily="49" charset="0"/>
              </a:rPr>
              <a:t>8. int main(void) {</a:t>
            </a:r>
            <a:br>
              <a:rPr lang="en-US" sz="1800" dirty="0">
                <a:latin typeface="Consolas" panose="020B0609020204030204" pitchFamily="49" charset="0"/>
              </a:rPr>
            </a:br>
            <a:r>
              <a:rPr lang="en-US" sz="1800" dirty="0">
                <a:latin typeface="Consolas" panose="020B0609020204030204" pitchFamily="49" charset="0"/>
              </a:rPr>
              <a:t>9.	int p = 10;</a:t>
            </a:r>
            <a:br>
              <a:rPr lang="en-US" sz="1800" dirty="0">
                <a:latin typeface="Consolas" panose="020B0609020204030204" pitchFamily="49" charset="0"/>
              </a:rPr>
            </a:br>
            <a:r>
              <a:rPr lang="en-US" sz="1800" dirty="0">
                <a:latin typeface="Consolas" panose="020B0609020204030204" pitchFamily="49" charset="0"/>
              </a:rPr>
              <a:t>10.	int q = 30;</a:t>
            </a:r>
            <a:br>
              <a:rPr lang="en-US" sz="1800" dirty="0">
                <a:latin typeface="Consolas" panose="020B0609020204030204" pitchFamily="49" charset="0"/>
              </a:rPr>
            </a:br>
            <a:r>
              <a:rPr lang="en-US" sz="1800" dirty="0">
                <a:latin typeface="Consolas" panose="020B0609020204030204" pitchFamily="49" charset="0"/>
              </a:rPr>
              <a:t>11.	int sub = </a:t>
            </a:r>
            <a:r>
              <a:rPr lang="en-US" sz="1800" dirty="0" err="1">
                <a:latin typeface="Consolas" panose="020B0609020204030204" pitchFamily="49" charset="0"/>
              </a:rPr>
              <a:t>my_func</a:t>
            </a:r>
            <a:r>
              <a:rPr lang="en-US" sz="1800" dirty="0">
                <a:latin typeface="Consolas" panose="020B0609020204030204" pitchFamily="49" charset="0"/>
              </a:rPr>
              <a:t>(p, q);</a:t>
            </a:r>
            <a:br>
              <a:rPr lang="en-US" sz="1800" dirty="0">
                <a:latin typeface="Consolas" panose="020B0609020204030204" pitchFamily="49" charset="0"/>
              </a:rPr>
            </a:br>
            <a:r>
              <a:rPr lang="en-US" sz="1800" dirty="0">
                <a:latin typeface="Consolas" panose="020B0609020204030204" pitchFamily="49" charset="0"/>
              </a:rPr>
              <a:t>12.	</a:t>
            </a:r>
            <a:r>
              <a:rPr lang="en-US" sz="1800" dirty="0" err="1">
                <a:latin typeface="Consolas" panose="020B0609020204030204" pitchFamily="49" charset="0"/>
              </a:rPr>
              <a:t>printf</a:t>
            </a:r>
            <a:r>
              <a:rPr lang="en-US" sz="1800" dirty="0">
                <a:latin typeface="Consolas" panose="020B0609020204030204" pitchFamily="49" charset="0"/>
              </a:rPr>
              <a:t>(“%d\n”, sub);</a:t>
            </a:r>
            <a:br>
              <a:rPr lang="en-US" sz="1800" dirty="0">
                <a:latin typeface="Consolas" panose="020B0609020204030204" pitchFamily="49" charset="0"/>
              </a:rPr>
            </a:br>
            <a:r>
              <a:rPr lang="en-US" sz="1800" dirty="0">
                <a:latin typeface="Consolas" panose="020B0609020204030204" pitchFamily="49" charset="0"/>
              </a:rPr>
              <a:t>}</a:t>
            </a:r>
          </a:p>
        </p:txBody>
      </p:sp>
      <p:sp>
        <p:nvSpPr>
          <p:cNvPr id="4" name="Title 3">
            <a:extLst>
              <a:ext uri="{FF2B5EF4-FFF2-40B4-BE49-F238E27FC236}">
                <a16:creationId xmlns:a16="http://schemas.microsoft.com/office/drawing/2014/main" id="{ADE070B4-7A85-6F9A-44CC-85037F74EAA1}"/>
              </a:ext>
            </a:extLst>
          </p:cNvPr>
          <p:cNvSpPr>
            <a:spLocks noGrp="1"/>
          </p:cNvSpPr>
          <p:nvPr>
            <p:ph type="title"/>
          </p:nvPr>
        </p:nvSpPr>
        <p:spPr/>
        <p:txBody>
          <a:bodyPr/>
          <a:lstStyle/>
          <a:p>
            <a:r>
              <a:rPr lang="en-US" dirty="0"/>
              <a:t>Stack memory on x86 (high-level idea)</a:t>
            </a:r>
          </a:p>
        </p:txBody>
      </p:sp>
      <p:grpSp>
        <p:nvGrpSpPr>
          <p:cNvPr id="6" name="Group 5">
            <a:extLst>
              <a:ext uri="{FF2B5EF4-FFF2-40B4-BE49-F238E27FC236}">
                <a16:creationId xmlns:a16="http://schemas.microsoft.com/office/drawing/2014/main" id="{2217D219-1F95-A5AA-B21A-C0836E3F4BB1}"/>
              </a:ext>
            </a:extLst>
          </p:cNvPr>
          <p:cNvGrpSpPr/>
          <p:nvPr/>
        </p:nvGrpSpPr>
        <p:grpSpPr>
          <a:xfrm>
            <a:off x="5316437" y="1700181"/>
            <a:ext cx="6784671" cy="4846437"/>
            <a:chOff x="5041015" y="464117"/>
            <a:chExt cx="6784671" cy="4846437"/>
          </a:xfrm>
        </p:grpSpPr>
        <p:cxnSp>
          <p:nvCxnSpPr>
            <p:cNvPr id="7" name="Straight Arrow Connector 6">
              <a:extLst>
                <a:ext uri="{FF2B5EF4-FFF2-40B4-BE49-F238E27FC236}">
                  <a16:creationId xmlns:a16="http://schemas.microsoft.com/office/drawing/2014/main" id="{EE92E1A2-7FF3-E1D3-F3A4-53915DD7F670}"/>
                </a:ext>
              </a:extLst>
            </p:cNvPr>
            <p:cNvCxnSpPr/>
            <p:nvPr/>
          </p:nvCxnSpPr>
          <p:spPr>
            <a:xfrm>
              <a:off x="6519627" y="977630"/>
              <a:ext cx="785446" cy="0"/>
            </a:xfrm>
            <a:prstGeom prst="straightConnector1">
              <a:avLst/>
            </a:prstGeom>
            <a:ln w="412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9FAC712A-ADBC-FEDA-C4FE-67397245A21B}"/>
                </a:ext>
              </a:extLst>
            </p:cNvPr>
            <p:cNvSpPr txBox="1"/>
            <p:nvPr/>
          </p:nvSpPr>
          <p:spPr>
            <a:xfrm>
              <a:off x="5041015" y="464117"/>
              <a:ext cx="2520370" cy="523220"/>
            </a:xfrm>
            <a:prstGeom prst="rect">
              <a:avLst/>
            </a:prstGeom>
            <a:noFill/>
          </p:spPr>
          <p:txBody>
            <a:bodyPr wrap="none" rtlCol="0">
              <a:spAutoFit/>
            </a:bodyPr>
            <a:lstStyle/>
            <a:p>
              <a:r>
                <a:rPr lang="en-US" sz="2800" b="1" i="1" dirty="0"/>
                <a:t>Top of the stack</a:t>
              </a:r>
            </a:p>
          </p:txBody>
        </p:sp>
        <p:grpSp>
          <p:nvGrpSpPr>
            <p:cNvPr id="9" name="Group 8">
              <a:extLst>
                <a:ext uri="{FF2B5EF4-FFF2-40B4-BE49-F238E27FC236}">
                  <a16:creationId xmlns:a16="http://schemas.microsoft.com/office/drawing/2014/main" id="{F31FD96E-D20F-14F5-FE5B-1BD6F60F7548}"/>
                </a:ext>
              </a:extLst>
            </p:cNvPr>
            <p:cNvGrpSpPr/>
            <p:nvPr/>
          </p:nvGrpSpPr>
          <p:grpSpPr>
            <a:xfrm>
              <a:off x="7561385" y="914400"/>
              <a:ext cx="4264301" cy="4396154"/>
              <a:chOff x="7561385" y="914400"/>
              <a:chExt cx="4264301" cy="4396154"/>
            </a:xfrm>
          </p:grpSpPr>
          <p:sp>
            <p:nvSpPr>
              <p:cNvPr id="10" name="TextBox 9">
                <a:extLst>
                  <a:ext uri="{FF2B5EF4-FFF2-40B4-BE49-F238E27FC236}">
                    <a16:creationId xmlns:a16="http://schemas.microsoft.com/office/drawing/2014/main" id="{8CE0AB64-6209-32B1-AC98-4C7B339B867F}"/>
                  </a:ext>
                </a:extLst>
              </p:cNvPr>
              <p:cNvSpPr txBox="1"/>
              <p:nvPr/>
            </p:nvSpPr>
            <p:spPr>
              <a:xfrm>
                <a:off x="10562199" y="977630"/>
                <a:ext cx="1263487" cy="523220"/>
              </a:xfrm>
              <a:prstGeom prst="rect">
                <a:avLst/>
              </a:prstGeom>
              <a:noFill/>
            </p:spPr>
            <p:txBody>
              <a:bodyPr wrap="none" rtlCol="0">
                <a:spAutoFit/>
              </a:bodyPr>
              <a:lstStyle/>
              <a:p>
                <a:r>
                  <a:rPr lang="en-US" sz="2800" b="1" i="1" dirty="0"/>
                  <a:t>0x1000</a:t>
                </a:r>
              </a:p>
            </p:txBody>
          </p:sp>
          <p:sp>
            <p:nvSpPr>
              <p:cNvPr id="11" name="TextBox 10">
                <a:extLst>
                  <a:ext uri="{FF2B5EF4-FFF2-40B4-BE49-F238E27FC236}">
                    <a16:creationId xmlns:a16="http://schemas.microsoft.com/office/drawing/2014/main" id="{087A2A9D-D57D-228D-4AFE-3EB7329860AA}"/>
                  </a:ext>
                </a:extLst>
              </p:cNvPr>
              <p:cNvSpPr txBox="1"/>
              <p:nvPr/>
            </p:nvSpPr>
            <p:spPr>
              <a:xfrm>
                <a:off x="10562199" y="1603126"/>
                <a:ext cx="1063881" cy="523220"/>
              </a:xfrm>
              <a:prstGeom prst="rect">
                <a:avLst/>
              </a:prstGeom>
              <a:noFill/>
            </p:spPr>
            <p:txBody>
              <a:bodyPr wrap="none" rtlCol="0">
                <a:spAutoFit/>
              </a:bodyPr>
              <a:lstStyle/>
              <a:p>
                <a:r>
                  <a:rPr lang="en-US" sz="2800" b="1" i="1" dirty="0"/>
                  <a:t>0xFFA</a:t>
                </a:r>
              </a:p>
            </p:txBody>
          </p:sp>
          <p:sp>
            <p:nvSpPr>
              <p:cNvPr id="12" name="TextBox 11">
                <a:extLst>
                  <a:ext uri="{FF2B5EF4-FFF2-40B4-BE49-F238E27FC236}">
                    <a16:creationId xmlns:a16="http://schemas.microsoft.com/office/drawing/2014/main" id="{5832BCD0-BB6F-2C6A-9596-0EC24046B27C}"/>
                  </a:ext>
                </a:extLst>
              </p:cNvPr>
              <p:cNvSpPr txBox="1"/>
              <p:nvPr/>
            </p:nvSpPr>
            <p:spPr>
              <a:xfrm>
                <a:off x="10562199" y="2259618"/>
                <a:ext cx="1045479" cy="523220"/>
              </a:xfrm>
              <a:prstGeom prst="rect">
                <a:avLst/>
              </a:prstGeom>
              <a:noFill/>
            </p:spPr>
            <p:txBody>
              <a:bodyPr wrap="none" rtlCol="0">
                <a:spAutoFit/>
              </a:bodyPr>
              <a:lstStyle/>
              <a:p>
                <a:r>
                  <a:rPr lang="en-US" sz="2800" b="1" i="1" dirty="0"/>
                  <a:t>0xFF8</a:t>
                </a:r>
              </a:p>
            </p:txBody>
          </p:sp>
          <p:sp>
            <p:nvSpPr>
              <p:cNvPr id="13" name="TextBox 12">
                <a:extLst>
                  <a:ext uri="{FF2B5EF4-FFF2-40B4-BE49-F238E27FC236}">
                    <a16:creationId xmlns:a16="http://schemas.microsoft.com/office/drawing/2014/main" id="{64568031-FEB0-EE7A-8D31-46511F31CD3F}"/>
                  </a:ext>
                </a:extLst>
              </p:cNvPr>
              <p:cNvSpPr txBox="1"/>
              <p:nvPr/>
            </p:nvSpPr>
            <p:spPr>
              <a:xfrm>
                <a:off x="10552581" y="2895278"/>
                <a:ext cx="1045479" cy="523220"/>
              </a:xfrm>
              <a:prstGeom prst="rect">
                <a:avLst/>
              </a:prstGeom>
              <a:noFill/>
            </p:spPr>
            <p:txBody>
              <a:bodyPr wrap="none" rtlCol="0">
                <a:spAutoFit/>
              </a:bodyPr>
              <a:lstStyle/>
              <a:p>
                <a:r>
                  <a:rPr lang="en-US" sz="2800" b="1" i="1" dirty="0"/>
                  <a:t>0xFF4</a:t>
                </a:r>
              </a:p>
            </p:txBody>
          </p:sp>
          <p:sp>
            <p:nvSpPr>
              <p:cNvPr id="14" name="TextBox 13">
                <a:extLst>
                  <a:ext uri="{FF2B5EF4-FFF2-40B4-BE49-F238E27FC236}">
                    <a16:creationId xmlns:a16="http://schemas.microsoft.com/office/drawing/2014/main" id="{5A7342D7-0203-486B-DB68-A5E3FA19CE77}"/>
                  </a:ext>
                </a:extLst>
              </p:cNvPr>
              <p:cNvSpPr txBox="1"/>
              <p:nvPr/>
            </p:nvSpPr>
            <p:spPr>
              <a:xfrm>
                <a:off x="10510902" y="3551770"/>
                <a:ext cx="1045479" cy="523220"/>
              </a:xfrm>
              <a:prstGeom prst="rect">
                <a:avLst/>
              </a:prstGeom>
              <a:noFill/>
            </p:spPr>
            <p:txBody>
              <a:bodyPr wrap="none" rtlCol="0">
                <a:spAutoFit/>
              </a:bodyPr>
              <a:lstStyle/>
              <a:p>
                <a:r>
                  <a:rPr lang="en-US" sz="2800" b="1" i="1" dirty="0"/>
                  <a:t>0xFF0</a:t>
                </a:r>
              </a:p>
            </p:txBody>
          </p:sp>
          <p:grpSp>
            <p:nvGrpSpPr>
              <p:cNvPr id="16" name="Group 15">
                <a:extLst>
                  <a:ext uri="{FF2B5EF4-FFF2-40B4-BE49-F238E27FC236}">
                    <a16:creationId xmlns:a16="http://schemas.microsoft.com/office/drawing/2014/main" id="{9BBDF18C-905C-40CD-C58B-66EB0BBE8759}"/>
                  </a:ext>
                </a:extLst>
              </p:cNvPr>
              <p:cNvGrpSpPr/>
              <p:nvPr/>
            </p:nvGrpSpPr>
            <p:grpSpPr>
              <a:xfrm>
                <a:off x="7561385" y="914400"/>
                <a:ext cx="2942492" cy="4396154"/>
                <a:chOff x="6822831" y="973015"/>
                <a:chExt cx="2942492" cy="4396154"/>
              </a:xfrm>
            </p:grpSpPr>
            <p:grpSp>
              <p:nvGrpSpPr>
                <p:cNvPr id="17" name="Group 16">
                  <a:extLst>
                    <a:ext uri="{FF2B5EF4-FFF2-40B4-BE49-F238E27FC236}">
                      <a16:creationId xmlns:a16="http://schemas.microsoft.com/office/drawing/2014/main" id="{94F243E6-5407-3BA3-6282-D7C7C6BCEC12}"/>
                    </a:ext>
                  </a:extLst>
                </p:cNvPr>
                <p:cNvGrpSpPr/>
                <p:nvPr/>
              </p:nvGrpSpPr>
              <p:grpSpPr>
                <a:xfrm>
                  <a:off x="6822831" y="973015"/>
                  <a:ext cx="2942492" cy="4396154"/>
                  <a:chOff x="6822831" y="973015"/>
                  <a:chExt cx="2942492" cy="4396154"/>
                </a:xfrm>
              </p:grpSpPr>
              <p:cxnSp>
                <p:nvCxnSpPr>
                  <p:cNvPr id="23" name="Straight Connector 22">
                    <a:extLst>
                      <a:ext uri="{FF2B5EF4-FFF2-40B4-BE49-F238E27FC236}">
                        <a16:creationId xmlns:a16="http://schemas.microsoft.com/office/drawing/2014/main" id="{987CA654-26FE-A772-C767-E6CBB91C4785}"/>
                      </a:ext>
                    </a:extLst>
                  </p:cNvPr>
                  <p:cNvCxnSpPr/>
                  <p:nvPr/>
                </p:nvCxnSpPr>
                <p:spPr>
                  <a:xfrm>
                    <a:off x="6822831" y="973015"/>
                    <a:ext cx="0" cy="4396154"/>
                  </a:xfrm>
                  <a:prstGeom prst="line">
                    <a:avLst/>
                  </a:prstGeom>
                  <a:ln w="28575"/>
                </p:spPr>
                <p:style>
                  <a:lnRef idx="1">
                    <a:schemeClr val="accent4"/>
                  </a:lnRef>
                  <a:fillRef idx="0">
                    <a:schemeClr val="accent4"/>
                  </a:fillRef>
                  <a:effectRef idx="0">
                    <a:schemeClr val="accent4"/>
                  </a:effectRef>
                  <a:fontRef idx="minor">
                    <a:schemeClr val="tx1"/>
                  </a:fontRef>
                </p:style>
              </p:cxnSp>
              <p:cxnSp>
                <p:nvCxnSpPr>
                  <p:cNvPr id="24" name="Straight Connector 23">
                    <a:extLst>
                      <a:ext uri="{FF2B5EF4-FFF2-40B4-BE49-F238E27FC236}">
                        <a16:creationId xmlns:a16="http://schemas.microsoft.com/office/drawing/2014/main" id="{13EED8E6-F547-2684-5381-E0A7B6B91182}"/>
                      </a:ext>
                    </a:extLst>
                  </p:cNvPr>
                  <p:cNvCxnSpPr/>
                  <p:nvPr/>
                </p:nvCxnSpPr>
                <p:spPr>
                  <a:xfrm>
                    <a:off x="9765323" y="973015"/>
                    <a:ext cx="0" cy="4396154"/>
                  </a:xfrm>
                  <a:prstGeom prst="line">
                    <a:avLst/>
                  </a:prstGeom>
                  <a:ln w="28575"/>
                </p:spPr>
                <p:style>
                  <a:lnRef idx="1">
                    <a:schemeClr val="accent4"/>
                  </a:lnRef>
                  <a:fillRef idx="0">
                    <a:schemeClr val="accent4"/>
                  </a:fillRef>
                  <a:effectRef idx="0">
                    <a:schemeClr val="accent4"/>
                  </a:effectRef>
                  <a:fontRef idx="minor">
                    <a:schemeClr val="tx1"/>
                  </a:fontRef>
                </p:style>
              </p:cxnSp>
              <p:cxnSp>
                <p:nvCxnSpPr>
                  <p:cNvPr id="25" name="Straight Connector 24">
                    <a:extLst>
                      <a:ext uri="{FF2B5EF4-FFF2-40B4-BE49-F238E27FC236}">
                        <a16:creationId xmlns:a16="http://schemas.microsoft.com/office/drawing/2014/main" id="{3123BC77-4B13-83E6-029B-DC2EF5E01612}"/>
                      </a:ext>
                    </a:extLst>
                  </p:cNvPr>
                  <p:cNvCxnSpPr>
                    <a:cxnSpLocks/>
                  </p:cNvCxnSpPr>
                  <p:nvPr/>
                </p:nvCxnSpPr>
                <p:spPr>
                  <a:xfrm flipH="1">
                    <a:off x="6822831" y="973015"/>
                    <a:ext cx="2942492" cy="0"/>
                  </a:xfrm>
                  <a:prstGeom prst="line">
                    <a:avLst/>
                  </a:prstGeom>
                  <a:ln w="28575"/>
                </p:spPr>
                <p:style>
                  <a:lnRef idx="1">
                    <a:schemeClr val="accent4"/>
                  </a:lnRef>
                  <a:fillRef idx="0">
                    <a:schemeClr val="accent4"/>
                  </a:fillRef>
                  <a:effectRef idx="0">
                    <a:schemeClr val="accent4"/>
                  </a:effectRef>
                  <a:fontRef idx="minor">
                    <a:schemeClr val="tx1"/>
                  </a:fontRef>
                </p:style>
              </p:cxnSp>
            </p:grpSp>
            <p:cxnSp>
              <p:nvCxnSpPr>
                <p:cNvPr id="18" name="Straight Connector 17">
                  <a:extLst>
                    <a:ext uri="{FF2B5EF4-FFF2-40B4-BE49-F238E27FC236}">
                      <a16:creationId xmlns:a16="http://schemas.microsoft.com/office/drawing/2014/main" id="{86F11CA4-BDB1-2D7A-1FB6-4182BC9A5878}"/>
                    </a:ext>
                  </a:extLst>
                </p:cNvPr>
                <p:cNvCxnSpPr>
                  <a:cxnSpLocks/>
                </p:cNvCxnSpPr>
                <p:nvPr/>
              </p:nvCxnSpPr>
              <p:spPr>
                <a:xfrm flipH="1">
                  <a:off x="6822831" y="1606829"/>
                  <a:ext cx="2942492" cy="0"/>
                </a:xfrm>
                <a:prstGeom prst="line">
                  <a:avLst/>
                </a:prstGeom>
                <a:ln w="28575"/>
              </p:spPr>
              <p:style>
                <a:lnRef idx="1">
                  <a:schemeClr val="accent4"/>
                </a:lnRef>
                <a:fillRef idx="0">
                  <a:schemeClr val="accent4"/>
                </a:fillRef>
                <a:effectRef idx="0">
                  <a:schemeClr val="accent4"/>
                </a:effectRef>
                <a:fontRef idx="minor">
                  <a:schemeClr val="tx1"/>
                </a:fontRef>
              </p:style>
            </p:cxnSp>
            <p:cxnSp>
              <p:nvCxnSpPr>
                <p:cNvPr id="19" name="Straight Connector 18">
                  <a:extLst>
                    <a:ext uri="{FF2B5EF4-FFF2-40B4-BE49-F238E27FC236}">
                      <a16:creationId xmlns:a16="http://schemas.microsoft.com/office/drawing/2014/main" id="{F41F1B43-A79B-0E80-F49D-AAD23D694D8C}"/>
                    </a:ext>
                  </a:extLst>
                </p:cNvPr>
                <p:cNvCxnSpPr>
                  <a:cxnSpLocks/>
                </p:cNvCxnSpPr>
                <p:nvPr/>
              </p:nvCxnSpPr>
              <p:spPr>
                <a:xfrm flipH="1">
                  <a:off x="6822831" y="2239875"/>
                  <a:ext cx="2942492" cy="0"/>
                </a:xfrm>
                <a:prstGeom prst="line">
                  <a:avLst/>
                </a:prstGeom>
                <a:ln w="28575"/>
              </p:spPr>
              <p:style>
                <a:lnRef idx="1">
                  <a:schemeClr val="accent4"/>
                </a:lnRef>
                <a:fillRef idx="0">
                  <a:schemeClr val="accent4"/>
                </a:fillRef>
                <a:effectRef idx="0">
                  <a:schemeClr val="accent4"/>
                </a:effectRef>
                <a:fontRef idx="minor">
                  <a:schemeClr val="tx1"/>
                </a:fontRef>
              </p:style>
            </p:cxnSp>
            <p:cxnSp>
              <p:nvCxnSpPr>
                <p:cNvPr id="20" name="Straight Connector 19">
                  <a:extLst>
                    <a:ext uri="{FF2B5EF4-FFF2-40B4-BE49-F238E27FC236}">
                      <a16:creationId xmlns:a16="http://schemas.microsoft.com/office/drawing/2014/main" id="{820D575B-67A0-852E-590A-EB538D7DA52E}"/>
                    </a:ext>
                  </a:extLst>
                </p:cNvPr>
                <p:cNvCxnSpPr>
                  <a:cxnSpLocks/>
                </p:cNvCxnSpPr>
                <p:nvPr/>
              </p:nvCxnSpPr>
              <p:spPr>
                <a:xfrm flipH="1">
                  <a:off x="6822831" y="2908090"/>
                  <a:ext cx="2942492" cy="0"/>
                </a:xfrm>
                <a:prstGeom prst="line">
                  <a:avLst/>
                </a:prstGeom>
                <a:ln w="28575"/>
              </p:spPr>
              <p:style>
                <a:lnRef idx="1">
                  <a:schemeClr val="accent4"/>
                </a:lnRef>
                <a:fillRef idx="0">
                  <a:schemeClr val="accent4"/>
                </a:fillRef>
                <a:effectRef idx="0">
                  <a:schemeClr val="accent4"/>
                </a:effectRef>
                <a:fontRef idx="minor">
                  <a:schemeClr val="tx1"/>
                </a:fontRef>
              </p:style>
            </p:cxnSp>
            <p:cxnSp>
              <p:nvCxnSpPr>
                <p:cNvPr id="21" name="Straight Connector 20">
                  <a:extLst>
                    <a:ext uri="{FF2B5EF4-FFF2-40B4-BE49-F238E27FC236}">
                      <a16:creationId xmlns:a16="http://schemas.microsoft.com/office/drawing/2014/main" id="{950F840C-BBE4-8235-30B3-30A0CE56340D}"/>
                    </a:ext>
                  </a:extLst>
                </p:cNvPr>
                <p:cNvCxnSpPr>
                  <a:cxnSpLocks/>
                </p:cNvCxnSpPr>
                <p:nvPr/>
              </p:nvCxnSpPr>
              <p:spPr>
                <a:xfrm flipH="1">
                  <a:off x="6822831" y="3611475"/>
                  <a:ext cx="2942492" cy="0"/>
                </a:xfrm>
                <a:prstGeom prst="line">
                  <a:avLst/>
                </a:prstGeom>
                <a:ln w="28575"/>
              </p:spPr>
              <p:style>
                <a:lnRef idx="1">
                  <a:schemeClr val="accent4"/>
                </a:lnRef>
                <a:fillRef idx="0">
                  <a:schemeClr val="accent4"/>
                </a:fillRef>
                <a:effectRef idx="0">
                  <a:schemeClr val="accent4"/>
                </a:effectRef>
                <a:fontRef idx="minor">
                  <a:schemeClr val="tx1"/>
                </a:fontRef>
              </p:style>
            </p:cxnSp>
            <p:cxnSp>
              <p:nvCxnSpPr>
                <p:cNvPr id="22" name="Straight Connector 21">
                  <a:extLst>
                    <a:ext uri="{FF2B5EF4-FFF2-40B4-BE49-F238E27FC236}">
                      <a16:creationId xmlns:a16="http://schemas.microsoft.com/office/drawing/2014/main" id="{013A7E0C-134E-5451-B5C8-364893B36ACB}"/>
                    </a:ext>
                  </a:extLst>
                </p:cNvPr>
                <p:cNvCxnSpPr>
                  <a:cxnSpLocks/>
                </p:cNvCxnSpPr>
                <p:nvPr/>
              </p:nvCxnSpPr>
              <p:spPr>
                <a:xfrm flipH="1">
                  <a:off x="6822831" y="4221075"/>
                  <a:ext cx="2942492" cy="0"/>
                </a:xfrm>
                <a:prstGeom prst="line">
                  <a:avLst/>
                </a:prstGeom>
                <a:ln w="28575"/>
              </p:spPr>
              <p:style>
                <a:lnRef idx="1">
                  <a:schemeClr val="accent4"/>
                </a:lnRef>
                <a:fillRef idx="0">
                  <a:schemeClr val="accent4"/>
                </a:fillRef>
                <a:effectRef idx="0">
                  <a:schemeClr val="accent4"/>
                </a:effectRef>
                <a:fontRef idx="minor">
                  <a:schemeClr val="tx1"/>
                </a:fontRef>
              </p:style>
            </p:cxnSp>
          </p:grpSp>
        </p:grpSp>
      </p:grpSp>
      <p:sp>
        <p:nvSpPr>
          <p:cNvPr id="2" name="Rectangle 1">
            <a:extLst>
              <a:ext uri="{FF2B5EF4-FFF2-40B4-BE49-F238E27FC236}">
                <a16:creationId xmlns:a16="http://schemas.microsoft.com/office/drawing/2014/main" id="{FF42C98A-0A7E-8DFB-53F3-D9B350360589}"/>
              </a:ext>
            </a:extLst>
          </p:cNvPr>
          <p:cNvSpPr/>
          <p:nvPr/>
        </p:nvSpPr>
        <p:spPr>
          <a:xfrm>
            <a:off x="8405870" y="2213694"/>
            <a:ext cx="1828797" cy="53541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ln w="0"/>
                <a:solidFill>
                  <a:schemeClr val="tx1"/>
                </a:solidFill>
                <a:effectLst>
                  <a:outerShdw blurRad="38100" dist="19050" dir="2700000" algn="tl" rotWithShape="0">
                    <a:schemeClr val="dk1">
                      <a:alpha val="40000"/>
                    </a:schemeClr>
                  </a:outerShdw>
                </a:effectLst>
              </a:rPr>
              <a:t>p</a:t>
            </a:r>
            <a:endParaRPr lang="en-US" dirty="0"/>
          </a:p>
        </p:txBody>
      </p:sp>
      <p:sp>
        <p:nvSpPr>
          <p:cNvPr id="3" name="Rectangle 2">
            <a:extLst>
              <a:ext uri="{FF2B5EF4-FFF2-40B4-BE49-F238E27FC236}">
                <a16:creationId xmlns:a16="http://schemas.microsoft.com/office/drawing/2014/main" id="{A13E9E07-7355-5464-7C3E-38BC9C256B7D}"/>
              </a:ext>
            </a:extLst>
          </p:cNvPr>
          <p:cNvSpPr/>
          <p:nvPr/>
        </p:nvSpPr>
        <p:spPr>
          <a:xfrm>
            <a:off x="8405870" y="2849431"/>
            <a:ext cx="1828797" cy="53541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ln w="0"/>
                <a:solidFill>
                  <a:schemeClr val="tx1"/>
                </a:solidFill>
                <a:effectLst>
                  <a:outerShdw blurRad="38100" dist="19050" dir="2700000" algn="tl" rotWithShape="0">
                    <a:schemeClr val="dk1">
                      <a:alpha val="40000"/>
                    </a:schemeClr>
                  </a:outerShdw>
                </a:effectLst>
              </a:rPr>
              <a:t>q</a:t>
            </a:r>
            <a:endParaRPr lang="en-US" dirty="0"/>
          </a:p>
        </p:txBody>
      </p:sp>
      <p:sp>
        <p:nvSpPr>
          <p:cNvPr id="28" name="Rectangle 27">
            <a:extLst>
              <a:ext uri="{FF2B5EF4-FFF2-40B4-BE49-F238E27FC236}">
                <a16:creationId xmlns:a16="http://schemas.microsoft.com/office/drawing/2014/main" id="{7B7AB8D8-B630-FA02-A73E-D539B906CEB6}"/>
              </a:ext>
            </a:extLst>
          </p:cNvPr>
          <p:cNvSpPr/>
          <p:nvPr/>
        </p:nvSpPr>
        <p:spPr>
          <a:xfrm>
            <a:off x="8041121" y="3495682"/>
            <a:ext cx="2689475" cy="535416"/>
          </a:xfrm>
          <a:prstGeom prst="rect">
            <a:avLst/>
          </a:prstGeom>
          <a:solidFill>
            <a:schemeClr val="accent4">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n w="0"/>
                <a:solidFill>
                  <a:schemeClr val="tx1"/>
                </a:solidFill>
                <a:effectLst>
                  <a:outerShdw blurRad="38100" dist="19050" dir="2700000" algn="tl" rotWithShape="0">
                    <a:schemeClr val="dk1">
                      <a:alpha val="40000"/>
                    </a:schemeClr>
                  </a:outerShdw>
                </a:effectLst>
              </a:rPr>
              <a:t>return_addr@12</a:t>
            </a:r>
            <a:endParaRPr lang="en-US" sz="1600" dirty="0"/>
          </a:p>
        </p:txBody>
      </p:sp>
      <p:sp>
        <p:nvSpPr>
          <p:cNvPr id="30" name="Rectangle 29">
            <a:extLst>
              <a:ext uri="{FF2B5EF4-FFF2-40B4-BE49-F238E27FC236}">
                <a16:creationId xmlns:a16="http://schemas.microsoft.com/office/drawing/2014/main" id="{36A10E15-6159-E621-134C-25E783FC5EFF}"/>
              </a:ext>
            </a:extLst>
          </p:cNvPr>
          <p:cNvSpPr/>
          <p:nvPr/>
        </p:nvSpPr>
        <p:spPr>
          <a:xfrm>
            <a:off x="8374415" y="4179325"/>
            <a:ext cx="1828797" cy="535416"/>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ln w="0"/>
                <a:solidFill>
                  <a:schemeClr val="tx1"/>
                </a:solidFill>
                <a:effectLst>
                  <a:outerShdw blurRad="38100" dist="19050" dir="2700000" algn="tl" rotWithShape="0">
                    <a:schemeClr val="dk1">
                      <a:alpha val="40000"/>
                    </a:schemeClr>
                  </a:outerShdw>
                </a:effectLst>
              </a:rPr>
              <a:t>result</a:t>
            </a:r>
            <a:endParaRPr lang="en-US" dirty="0"/>
          </a:p>
        </p:txBody>
      </p:sp>
      <p:sp>
        <p:nvSpPr>
          <p:cNvPr id="15" name="Arrow: Right 14">
            <a:extLst>
              <a:ext uri="{FF2B5EF4-FFF2-40B4-BE49-F238E27FC236}">
                <a16:creationId xmlns:a16="http://schemas.microsoft.com/office/drawing/2014/main" id="{9D351EDD-F750-D79A-AC59-11E0A0FD81F7}"/>
              </a:ext>
            </a:extLst>
          </p:cNvPr>
          <p:cNvSpPr/>
          <p:nvPr/>
        </p:nvSpPr>
        <p:spPr>
          <a:xfrm>
            <a:off x="243481" y="3147119"/>
            <a:ext cx="925417" cy="43058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Connector: Curved 28">
            <a:extLst>
              <a:ext uri="{FF2B5EF4-FFF2-40B4-BE49-F238E27FC236}">
                <a16:creationId xmlns:a16="http://schemas.microsoft.com/office/drawing/2014/main" id="{5FC02C68-C18C-CAD3-8093-CA3A371B2C65}"/>
              </a:ext>
            </a:extLst>
          </p:cNvPr>
          <p:cNvCxnSpPr>
            <a:cxnSpLocks/>
            <a:stCxn id="28" idx="1"/>
          </p:cNvCxnSpPr>
          <p:nvPr/>
        </p:nvCxnSpPr>
        <p:spPr>
          <a:xfrm rot="10800000" flipV="1">
            <a:off x="3966073" y="3763390"/>
            <a:ext cx="4075049" cy="1547664"/>
          </a:xfrm>
          <a:prstGeom prst="curvedConnector3">
            <a:avLst/>
          </a:prstGeom>
          <a:ln w="34925" cmpd="sng">
            <a:prstDash val="sysDash"/>
            <a:tailEnd type="stealth"/>
          </a:ln>
        </p:spPr>
        <p:style>
          <a:lnRef idx="1">
            <a:schemeClr val="accent4"/>
          </a:lnRef>
          <a:fillRef idx="0">
            <a:schemeClr val="accent4"/>
          </a:fillRef>
          <a:effectRef idx="0">
            <a:schemeClr val="accent4"/>
          </a:effectRef>
          <a:fontRef idx="minor">
            <a:schemeClr val="tx1"/>
          </a:fontRef>
        </p:style>
      </p:cxnSp>
      <p:sp>
        <p:nvSpPr>
          <p:cNvPr id="36" name="TextBox 35">
            <a:extLst>
              <a:ext uri="{FF2B5EF4-FFF2-40B4-BE49-F238E27FC236}">
                <a16:creationId xmlns:a16="http://schemas.microsoft.com/office/drawing/2014/main" id="{9D1BE50A-D45E-DDD5-EC7B-C98B0BEC6C38}"/>
              </a:ext>
            </a:extLst>
          </p:cNvPr>
          <p:cNvSpPr txBox="1"/>
          <p:nvPr/>
        </p:nvSpPr>
        <p:spPr>
          <a:xfrm>
            <a:off x="4875286" y="2736914"/>
            <a:ext cx="2726205" cy="830997"/>
          </a:xfrm>
          <a:prstGeom prst="rect">
            <a:avLst/>
          </a:prstGeom>
          <a:noFill/>
        </p:spPr>
        <p:txBody>
          <a:bodyPr wrap="square" rtlCol="0">
            <a:spAutoFit/>
          </a:bodyPr>
          <a:lstStyle/>
          <a:p>
            <a:r>
              <a:rPr lang="en-US" sz="2400" b="1" i="1" dirty="0"/>
              <a:t>Execution returns to</a:t>
            </a:r>
          </a:p>
          <a:p>
            <a:r>
              <a:rPr lang="en-US" sz="2400" b="1" i="1" dirty="0"/>
              <a:t>return_addr@12</a:t>
            </a:r>
          </a:p>
        </p:txBody>
      </p:sp>
    </p:spTree>
    <p:extLst>
      <p:ext uri="{BB962C8B-B14F-4D97-AF65-F5344CB8AC3E}">
        <p14:creationId xmlns:p14="http://schemas.microsoft.com/office/powerpoint/2010/main" val="919445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3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793CA85E-F3B3-9DCC-1442-701C8340A589}"/>
              </a:ext>
            </a:extLst>
          </p:cNvPr>
          <p:cNvSpPr>
            <a:spLocks noGrp="1"/>
          </p:cNvSpPr>
          <p:nvPr>
            <p:ph idx="1"/>
          </p:nvPr>
        </p:nvSpPr>
        <p:spPr/>
        <p:txBody>
          <a:bodyPr/>
          <a:lstStyle/>
          <a:p>
            <a:r>
              <a:rPr lang="en-US" dirty="0"/>
              <a:t>C function calls -&gt; </a:t>
            </a:r>
            <a:r>
              <a:rPr lang="en-US" dirty="0" err="1"/>
              <a:t>callq</a:t>
            </a:r>
            <a:r>
              <a:rPr lang="en-US" dirty="0"/>
              <a:t> instruction</a:t>
            </a:r>
          </a:p>
          <a:p>
            <a:pPr lvl="1"/>
            <a:r>
              <a:rPr lang="en-US" dirty="0" err="1"/>
              <a:t>callq</a:t>
            </a:r>
            <a:r>
              <a:rPr lang="en-US" dirty="0"/>
              <a:t> instruction pushes the address of the next instruction on the stack</a:t>
            </a:r>
          </a:p>
          <a:p>
            <a:pPr lvl="1"/>
            <a:r>
              <a:rPr lang="en-US" dirty="0"/>
              <a:t>Then, transfers control to the called function</a:t>
            </a:r>
          </a:p>
          <a:p>
            <a:r>
              <a:rPr lang="en-US" dirty="0"/>
              <a:t>C return statements -&gt; </a:t>
            </a:r>
            <a:r>
              <a:rPr lang="en-US" dirty="0" err="1"/>
              <a:t>retq</a:t>
            </a:r>
            <a:r>
              <a:rPr lang="en-US" dirty="0"/>
              <a:t> instruction</a:t>
            </a:r>
          </a:p>
          <a:p>
            <a:pPr lvl="1"/>
            <a:r>
              <a:rPr lang="en-US" dirty="0" err="1"/>
              <a:t>retq</a:t>
            </a:r>
            <a:r>
              <a:rPr lang="en-US" dirty="0"/>
              <a:t> instruction pops the return address from the stack</a:t>
            </a:r>
          </a:p>
          <a:p>
            <a:pPr lvl="1"/>
            <a:r>
              <a:rPr lang="en-US" dirty="0"/>
              <a:t>Then, transfers control to the return address</a:t>
            </a:r>
          </a:p>
        </p:txBody>
      </p:sp>
      <p:sp>
        <p:nvSpPr>
          <p:cNvPr id="4" name="Title 3">
            <a:extLst>
              <a:ext uri="{FF2B5EF4-FFF2-40B4-BE49-F238E27FC236}">
                <a16:creationId xmlns:a16="http://schemas.microsoft.com/office/drawing/2014/main" id="{490E619B-24BA-DFBC-F4A3-2AB77032588B}"/>
              </a:ext>
            </a:extLst>
          </p:cNvPr>
          <p:cNvSpPr>
            <a:spLocks noGrp="1"/>
          </p:cNvSpPr>
          <p:nvPr>
            <p:ph type="title"/>
          </p:nvPr>
        </p:nvSpPr>
        <p:spPr/>
        <p:txBody>
          <a:bodyPr/>
          <a:lstStyle/>
          <a:p>
            <a:r>
              <a:rPr lang="en-US" dirty="0"/>
              <a:t>x86 feature</a:t>
            </a:r>
          </a:p>
        </p:txBody>
      </p:sp>
    </p:spTree>
    <p:extLst>
      <p:ext uri="{BB962C8B-B14F-4D97-AF65-F5344CB8AC3E}">
        <p14:creationId xmlns:p14="http://schemas.microsoft.com/office/powerpoint/2010/main" val="7699002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D4222C-DD32-A670-E4EA-DABBFDA5D77C}"/>
            </a:ext>
          </a:extLst>
        </p:cNvPr>
        <p:cNvGrpSpPr/>
        <p:nvPr/>
      </p:nvGrpSpPr>
      <p:grpSpPr>
        <a:xfrm>
          <a:off x="0" y="0"/>
          <a:ext cx="0" cy="0"/>
          <a:chOff x="0" y="0"/>
          <a:chExt cx="0" cy="0"/>
        </a:xfrm>
      </p:grpSpPr>
      <p:sp>
        <p:nvSpPr>
          <p:cNvPr id="5" name="Content Placeholder 4">
            <a:extLst>
              <a:ext uri="{FF2B5EF4-FFF2-40B4-BE49-F238E27FC236}">
                <a16:creationId xmlns:a16="http://schemas.microsoft.com/office/drawing/2014/main" id="{9CF1E952-88E1-01D6-AAA8-7AE0DD556F32}"/>
              </a:ext>
            </a:extLst>
          </p:cNvPr>
          <p:cNvSpPr>
            <a:spLocks noGrp="1"/>
          </p:cNvSpPr>
          <p:nvPr>
            <p:ph idx="1"/>
          </p:nvPr>
        </p:nvSpPr>
        <p:spPr/>
        <p:txBody>
          <a:bodyPr>
            <a:normAutofit/>
          </a:bodyPr>
          <a:lstStyle/>
          <a:p>
            <a:r>
              <a:rPr lang="en-US" dirty="0"/>
              <a:t>Return addresses on the stack</a:t>
            </a:r>
          </a:p>
          <a:p>
            <a:pPr lvl="1"/>
            <a:r>
              <a:rPr lang="en-US" dirty="0"/>
              <a:t>At a higher address than function </a:t>
            </a:r>
            <a:r>
              <a:rPr lang="en-US"/>
              <a:t>local variables</a:t>
            </a:r>
            <a:endParaRPr lang="en-US" dirty="0"/>
          </a:p>
          <a:p>
            <a:r>
              <a:rPr lang="en-US" dirty="0"/>
              <a:t>From the last lecture – </a:t>
            </a:r>
          </a:p>
          <a:p>
            <a:pPr lvl="1"/>
            <a:r>
              <a:rPr lang="en-US" dirty="0"/>
              <a:t>C has no protection against buffer overflows</a:t>
            </a:r>
          </a:p>
          <a:p>
            <a:pPr lvl="1"/>
            <a:endParaRPr lang="en-US" dirty="0"/>
          </a:p>
        </p:txBody>
      </p:sp>
      <p:sp>
        <p:nvSpPr>
          <p:cNvPr id="4" name="Title 3">
            <a:extLst>
              <a:ext uri="{FF2B5EF4-FFF2-40B4-BE49-F238E27FC236}">
                <a16:creationId xmlns:a16="http://schemas.microsoft.com/office/drawing/2014/main" id="{7518B049-085E-D7D0-6B54-E148C8AAA80E}"/>
              </a:ext>
            </a:extLst>
          </p:cNvPr>
          <p:cNvSpPr>
            <a:spLocks noGrp="1"/>
          </p:cNvSpPr>
          <p:nvPr>
            <p:ph type="title"/>
          </p:nvPr>
        </p:nvSpPr>
        <p:spPr/>
        <p:txBody>
          <a:bodyPr/>
          <a:lstStyle/>
          <a:p>
            <a:r>
              <a:rPr lang="en-US" dirty="0"/>
              <a:t>Implications…</a:t>
            </a:r>
          </a:p>
        </p:txBody>
      </p:sp>
      <p:grpSp>
        <p:nvGrpSpPr>
          <p:cNvPr id="9" name="Group 8">
            <a:extLst>
              <a:ext uri="{FF2B5EF4-FFF2-40B4-BE49-F238E27FC236}">
                <a16:creationId xmlns:a16="http://schemas.microsoft.com/office/drawing/2014/main" id="{0110409D-0D2A-CE22-104C-F1F52C1CE696}"/>
              </a:ext>
            </a:extLst>
          </p:cNvPr>
          <p:cNvGrpSpPr/>
          <p:nvPr/>
        </p:nvGrpSpPr>
        <p:grpSpPr>
          <a:xfrm>
            <a:off x="7836807" y="2150464"/>
            <a:ext cx="4264301" cy="4396154"/>
            <a:chOff x="7561385" y="914400"/>
            <a:chExt cx="4264301" cy="4396154"/>
          </a:xfrm>
        </p:grpSpPr>
        <p:sp>
          <p:nvSpPr>
            <p:cNvPr id="10" name="TextBox 9">
              <a:extLst>
                <a:ext uri="{FF2B5EF4-FFF2-40B4-BE49-F238E27FC236}">
                  <a16:creationId xmlns:a16="http://schemas.microsoft.com/office/drawing/2014/main" id="{9F78D434-D9B2-9A7C-076D-7475F35FD5F4}"/>
                </a:ext>
              </a:extLst>
            </p:cNvPr>
            <p:cNvSpPr txBox="1"/>
            <p:nvPr/>
          </p:nvSpPr>
          <p:spPr>
            <a:xfrm>
              <a:off x="10562199" y="977630"/>
              <a:ext cx="1263487" cy="523220"/>
            </a:xfrm>
            <a:prstGeom prst="rect">
              <a:avLst/>
            </a:prstGeom>
            <a:noFill/>
          </p:spPr>
          <p:txBody>
            <a:bodyPr wrap="none" rtlCol="0">
              <a:spAutoFit/>
            </a:bodyPr>
            <a:lstStyle/>
            <a:p>
              <a:r>
                <a:rPr lang="en-US" sz="2800" b="1" i="1" dirty="0"/>
                <a:t>0x1000</a:t>
              </a:r>
            </a:p>
          </p:txBody>
        </p:sp>
        <p:sp>
          <p:nvSpPr>
            <p:cNvPr id="11" name="TextBox 10">
              <a:extLst>
                <a:ext uri="{FF2B5EF4-FFF2-40B4-BE49-F238E27FC236}">
                  <a16:creationId xmlns:a16="http://schemas.microsoft.com/office/drawing/2014/main" id="{7994AF61-BEB8-A67A-A34C-34CA6D8B0F90}"/>
                </a:ext>
              </a:extLst>
            </p:cNvPr>
            <p:cNvSpPr txBox="1"/>
            <p:nvPr/>
          </p:nvSpPr>
          <p:spPr>
            <a:xfrm>
              <a:off x="10562199" y="1603126"/>
              <a:ext cx="1063881" cy="523220"/>
            </a:xfrm>
            <a:prstGeom prst="rect">
              <a:avLst/>
            </a:prstGeom>
            <a:noFill/>
          </p:spPr>
          <p:txBody>
            <a:bodyPr wrap="none" rtlCol="0">
              <a:spAutoFit/>
            </a:bodyPr>
            <a:lstStyle/>
            <a:p>
              <a:r>
                <a:rPr lang="en-US" sz="2800" b="1" i="1" dirty="0"/>
                <a:t>0xFFA</a:t>
              </a:r>
            </a:p>
          </p:txBody>
        </p:sp>
        <p:sp>
          <p:nvSpPr>
            <p:cNvPr id="12" name="TextBox 11">
              <a:extLst>
                <a:ext uri="{FF2B5EF4-FFF2-40B4-BE49-F238E27FC236}">
                  <a16:creationId xmlns:a16="http://schemas.microsoft.com/office/drawing/2014/main" id="{DA831BA5-6628-BB88-5D2C-AF3BD944FC2A}"/>
                </a:ext>
              </a:extLst>
            </p:cNvPr>
            <p:cNvSpPr txBox="1"/>
            <p:nvPr/>
          </p:nvSpPr>
          <p:spPr>
            <a:xfrm>
              <a:off x="10562199" y="2259618"/>
              <a:ext cx="1045479" cy="523220"/>
            </a:xfrm>
            <a:prstGeom prst="rect">
              <a:avLst/>
            </a:prstGeom>
            <a:noFill/>
          </p:spPr>
          <p:txBody>
            <a:bodyPr wrap="none" rtlCol="0">
              <a:spAutoFit/>
            </a:bodyPr>
            <a:lstStyle/>
            <a:p>
              <a:r>
                <a:rPr lang="en-US" sz="2800" b="1" i="1" dirty="0"/>
                <a:t>0xFF8</a:t>
              </a:r>
            </a:p>
          </p:txBody>
        </p:sp>
        <p:sp>
          <p:nvSpPr>
            <p:cNvPr id="13" name="TextBox 12">
              <a:extLst>
                <a:ext uri="{FF2B5EF4-FFF2-40B4-BE49-F238E27FC236}">
                  <a16:creationId xmlns:a16="http://schemas.microsoft.com/office/drawing/2014/main" id="{FC9FABAE-834C-FABD-48EF-D7F5DA364E33}"/>
                </a:ext>
              </a:extLst>
            </p:cNvPr>
            <p:cNvSpPr txBox="1"/>
            <p:nvPr/>
          </p:nvSpPr>
          <p:spPr>
            <a:xfrm>
              <a:off x="10552581" y="2895278"/>
              <a:ext cx="1045479" cy="523220"/>
            </a:xfrm>
            <a:prstGeom prst="rect">
              <a:avLst/>
            </a:prstGeom>
            <a:noFill/>
          </p:spPr>
          <p:txBody>
            <a:bodyPr wrap="none" rtlCol="0">
              <a:spAutoFit/>
            </a:bodyPr>
            <a:lstStyle/>
            <a:p>
              <a:r>
                <a:rPr lang="en-US" sz="2800" b="1" i="1" dirty="0"/>
                <a:t>0xFF4</a:t>
              </a:r>
            </a:p>
          </p:txBody>
        </p:sp>
        <p:sp>
          <p:nvSpPr>
            <p:cNvPr id="14" name="TextBox 13">
              <a:extLst>
                <a:ext uri="{FF2B5EF4-FFF2-40B4-BE49-F238E27FC236}">
                  <a16:creationId xmlns:a16="http://schemas.microsoft.com/office/drawing/2014/main" id="{55A86F97-2F22-9725-71B0-3E6EFBFB3F03}"/>
                </a:ext>
              </a:extLst>
            </p:cNvPr>
            <p:cNvSpPr txBox="1"/>
            <p:nvPr/>
          </p:nvSpPr>
          <p:spPr>
            <a:xfrm>
              <a:off x="10510902" y="3551770"/>
              <a:ext cx="1045479" cy="523220"/>
            </a:xfrm>
            <a:prstGeom prst="rect">
              <a:avLst/>
            </a:prstGeom>
            <a:noFill/>
          </p:spPr>
          <p:txBody>
            <a:bodyPr wrap="none" rtlCol="0">
              <a:spAutoFit/>
            </a:bodyPr>
            <a:lstStyle/>
            <a:p>
              <a:r>
                <a:rPr lang="en-US" sz="2800" b="1" i="1" dirty="0"/>
                <a:t>0xFF0</a:t>
              </a:r>
            </a:p>
          </p:txBody>
        </p:sp>
        <p:grpSp>
          <p:nvGrpSpPr>
            <p:cNvPr id="16" name="Group 15">
              <a:extLst>
                <a:ext uri="{FF2B5EF4-FFF2-40B4-BE49-F238E27FC236}">
                  <a16:creationId xmlns:a16="http://schemas.microsoft.com/office/drawing/2014/main" id="{DBA77860-F879-3F11-6A55-06FD744A8CBE}"/>
                </a:ext>
              </a:extLst>
            </p:cNvPr>
            <p:cNvGrpSpPr/>
            <p:nvPr/>
          </p:nvGrpSpPr>
          <p:grpSpPr>
            <a:xfrm>
              <a:off x="7561385" y="914400"/>
              <a:ext cx="2942492" cy="4396154"/>
              <a:chOff x="6822831" y="973015"/>
              <a:chExt cx="2942492" cy="4396154"/>
            </a:xfrm>
          </p:grpSpPr>
          <p:grpSp>
            <p:nvGrpSpPr>
              <p:cNvPr id="17" name="Group 16">
                <a:extLst>
                  <a:ext uri="{FF2B5EF4-FFF2-40B4-BE49-F238E27FC236}">
                    <a16:creationId xmlns:a16="http://schemas.microsoft.com/office/drawing/2014/main" id="{E42A4515-D12D-740F-1366-6B9D5B4081CD}"/>
                  </a:ext>
                </a:extLst>
              </p:cNvPr>
              <p:cNvGrpSpPr/>
              <p:nvPr/>
            </p:nvGrpSpPr>
            <p:grpSpPr>
              <a:xfrm>
                <a:off x="6822831" y="973015"/>
                <a:ext cx="2942492" cy="4396154"/>
                <a:chOff x="6822831" y="973015"/>
                <a:chExt cx="2942492" cy="4396154"/>
              </a:xfrm>
            </p:grpSpPr>
            <p:cxnSp>
              <p:nvCxnSpPr>
                <p:cNvPr id="23" name="Straight Connector 22">
                  <a:extLst>
                    <a:ext uri="{FF2B5EF4-FFF2-40B4-BE49-F238E27FC236}">
                      <a16:creationId xmlns:a16="http://schemas.microsoft.com/office/drawing/2014/main" id="{B9BA0BD9-51D1-E05B-BA5E-00F9D49573A9}"/>
                    </a:ext>
                  </a:extLst>
                </p:cNvPr>
                <p:cNvCxnSpPr/>
                <p:nvPr/>
              </p:nvCxnSpPr>
              <p:spPr>
                <a:xfrm>
                  <a:off x="6822831" y="973015"/>
                  <a:ext cx="0" cy="4396154"/>
                </a:xfrm>
                <a:prstGeom prst="line">
                  <a:avLst/>
                </a:prstGeom>
                <a:ln w="28575"/>
              </p:spPr>
              <p:style>
                <a:lnRef idx="1">
                  <a:schemeClr val="accent4"/>
                </a:lnRef>
                <a:fillRef idx="0">
                  <a:schemeClr val="accent4"/>
                </a:fillRef>
                <a:effectRef idx="0">
                  <a:schemeClr val="accent4"/>
                </a:effectRef>
                <a:fontRef idx="minor">
                  <a:schemeClr val="tx1"/>
                </a:fontRef>
              </p:style>
            </p:cxnSp>
            <p:cxnSp>
              <p:nvCxnSpPr>
                <p:cNvPr id="24" name="Straight Connector 23">
                  <a:extLst>
                    <a:ext uri="{FF2B5EF4-FFF2-40B4-BE49-F238E27FC236}">
                      <a16:creationId xmlns:a16="http://schemas.microsoft.com/office/drawing/2014/main" id="{CED92C8E-68D6-0CD0-718D-8AC1847402BB}"/>
                    </a:ext>
                  </a:extLst>
                </p:cNvPr>
                <p:cNvCxnSpPr/>
                <p:nvPr/>
              </p:nvCxnSpPr>
              <p:spPr>
                <a:xfrm>
                  <a:off x="9765323" y="973015"/>
                  <a:ext cx="0" cy="4396154"/>
                </a:xfrm>
                <a:prstGeom prst="line">
                  <a:avLst/>
                </a:prstGeom>
                <a:ln w="28575"/>
              </p:spPr>
              <p:style>
                <a:lnRef idx="1">
                  <a:schemeClr val="accent4"/>
                </a:lnRef>
                <a:fillRef idx="0">
                  <a:schemeClr val="accent4"/>
                </a:fillRef>
                <a:effectRef idx="0">
                  <a:schemeClr val="accent4"/>
                </a:effectRef>
                <a:fontRef idx="minor">
                  <a:schemeClr val="tx1"/>
                </a:fontRef>
              </p:style>
            </p:cxnSp>
            <p:cxnSp>
              <p:nvCxnSpPr>
                <p:cNvPr id="25" name="Straight Connector 24">
                  <a:extLst>
                    <a:ext uri="{FF2B5EF4-FFF2-40B4-BE49-F238E27FC236}">
                      <a16:creationId xmlns:a16="http://schemas.microsoft.com/office/drawing/2014/main" id="{8D12A309-4A73-B31F-EA15-E9C854470C18}"/>
                    </a:ext>
                  </a:extLst>
                </p:cNvPr>
                <p:cNvCxnSpPr>
                  <a:cxnSpLocks/>
                </p:cNvCxnSpPr>
                <p:nvPr/>
              </p:nvCxnSpPr>
              <p:spPr>
                <a:xfrm flipH="1">
                  <a:off x="6822831" y="973015"/>
                  <a:ext cx="2942492" cy="0"/>
                </a:xfrm>
                <a:prstGeom prst="line">
                  <a:avLst/>
                </a:prstGeom>
                <a:ln w="28575"/>
              </p:spPr>
              <p:style>
                <a:lnRef idx="1">
                  <a:schemeClr val="accent4"/>
                </a:lnRef>
                <a:fillRef idx="0">
                  <a:schemeClr val="accent4"/>
                </a:fillRef>
                <a:effectRef idx="0">
                  <a:schemeClr val="accent4"/>
                </a:effectRef>
                <a:fontRef idx="minor">
                  <a:schemeClr val="tx1"/>
                </a:fontRef>
              </p:style>
            </p:cxnSp>
          </p:grpSp>
          <p:cxnSp>
            <p:nvCxnSpPr>
              <p:cNvPr id="18" name="Straight Connector 17">
                <a:extLst>
                  <a:ext uri="{FF2B5EF4-FFF2-40B4-BE49-F238E27FC236}">
                    <a16:creationId xmlns:a16="http://schemas.microsoft.com/office/drawing/2014/main" id="{903474FE-BB1D-9954-41AC-6145C63F4B2B}"/>
                  </a:ext>
                </a:extLst>
              </p:cNvPr>
              <p:cNvCxnSpPr>
                <a:cxnSpLocks/>
              </p:cNvCxnSpPr>
              <p:nvPr/>
            </p:nvCxnSpPr>
            <p:spPr>
              <a:xfrm flipH="1">
                <a:off x="6822831" y="1606829"/>
                <a:ext cx="2942492" cy="0"/>
              </a:xfrm>
              <a:prstGeom prst="line">
                <a:avLst/>
              </a:prstGeom>
              <a:ln w="28575"/>
            </p:spPr>
            <p:style>
              <a:lnRef idx="1">
                <a:schemeClr val="accent4"/>
              </a:lnRef>
              <a:fillRef idx="0">
                <a:schemeClr val="accent4"/>
              </a:fillRef>
              <a:effectRef idx="0">
                <a:schemeClr val="accent4"/>
              </a:effectRef>
              <a:fontRef idx="minor">
                <a:schemeClr val="tx1"/>
              </a:fontRef>
            </p:style>
          </p:cxnSp>
          <p:cxnSp>
            <p:nvCxnSpPr>
              <p:cNvPr id="19" name="Straight Connector 18">
                <a:extLst>
                  <a:ext uri="{FF2B5EF4-FFF2-40B4-BE49-F238E27FC236}">
                    <a16:creationId xmlns:a16="http://schemas.microsoft.com/office/drawing/2014/main" id="{71F27523-807A-8D09-9D81-D470EAA68541}"/>
                  </a:ext>
                </a:extLst>
              </p:cNvPr>
              <p:cNvCxnSpPr>
                <a:cxnSpLocks/>
              </p:cNvCxnSpPr>
              <p:nvPr/>
            </p:nvCxnSpPr>
            <p:spPr>
              <a:xfrm flipH="1">
                <a:off x="6822831" y="2239875"/>
                <a:ext cx="2942492" cy="0"/>
              </a:xfrm>
              <a:prstGeom prst="line">
                <a:avLst/>
              </a:prstGeom>
              <a:ln w="28575"/>
            </p:spPr>
            <p:style>
              <a:lnRef idx="1">
                <a:schemeClr val="accent4"/>
              </a:lnRef>
              <a:fillRef idx="0">
                <a:schemeClr val="accent4"/>
              </a:fillRef>
              <a:effectRef idx="0">
                <a:schemeClr val="accent4"/>
              </a:effectRef>
              <a:fontRef idx="minor">
                <a:schemeClr val="tx1"/>
              </a:fontRef>
            </p:style>
          </p:cxnSp>
          <p:cxnSp>
            <p:nvCxnSpPr>
              <p:cNvPr id="20" name="Straight Connector 19">
                <a:extLst>
                  <a:ext uri="{FF2B5EF4-FFF2-40B4-BE49-F238E27FC236}">
                    <a16:creationId xmlns:a16="http://schemas.microsoft.com/office/drawing/2014/main" id="{30BFC4C1-11A9-DE68-6E6C-083816A0CA95}"/>
                  </a:ext>
                </a:extLst>
              </p:cNvPr>
              <p:cNvCxnSpPr>
                <a:cxnSpLocks/>
              </p:cNvCxnSpPr>
              <p:nvPr/>
            </p:nvCxnSpPr>
            <p:spPr>
              <a:xfrm flipH="1">
                <a:off x="6822831" y="2908090"/>
                <a:ext cx="2942492" cy="0"/>
              </a:xfrm>
              <a:prstGeom prst="line">
                <a:avLst/>
              </a:prstGeom>
              <a:ln w="28575"/>
            </p:spPr>
            <p:style>
              <a:lnRef idx="1">
                <a:schemeClr val="accent4"/>
              </a:lnRef>
              <a:fillRef idx="0">
                <a:schemeClr val="accent4"/>
              </a:fillRef>
              <a:effectRef idx="0">
                <a:schemeClr val="accent4"/>
              </a:effectRef>
              <a:fontRef idx="minor">
                <a:schemeClr val="tx1"/>
              </a:fontRef>
            </p:style>
          </p:cxnSp>
          <p:cxnSp>
            <p:nvCxnSpPr>
              <p:cNvPr id="21" name="Straight Connector 20">
                <a:extLst>
                  <a:ext uri="{FF2B5EF4-FFF2-40B4-BE49-F238E27FC236}">
                    <a16:creationId xmlns:a16="http://schemas.microsoft.com/office/drawing/2014/main" id="{48E2F600-F4B6-4C41-BEA5-19D6D8E7934E}"/>
                  </a:ext>
                </a:extLst>
              </p:cNvPr>
              <p:cNvCxnSpPr>
                <a:cxnSpLocks/>
              </p:cNvCxnSpPr>
              <p:nvPr/>
            </p:nvCxnSpPr>
            <p:spPr>
              <a:xfrm flipH="1">
                <a:off x="6822831" y="3611475"/>
                <a:ext cx="2942492" cy="0"/>
              </a:xfrm>
              <a:prstGeom prst="line">
                <a:avLst/>
              </a:prstGeom>
              <a:ln w="28575"/>
            </p:spPr>
            <p:style>
              <a:lnRef idx="1">
                <a:schemeClr val="accent4"/>
              </a:lnRef>
              <a:fillRef idx="0">
                <a:schemeClr val="accent4"/>
              </a:fillRef>
              <a:effectRef idx="0">
                <a:schemeClr val="accent4"/>
              </a:effectRef>
              <a:fontRef idx="minor">
                <a:schemeClr val="tx1"/>
              </a:fontRef>
            </p:style>
          </p:cxnSp>
          <p:cxnSp>
            <p:nvCxnSpPr>
              <p:cNvPr id="22" name="Straight Connector 21">
                <a:extLst>
                  <a:ext uri="{FF2B5EF4-FFF2-40B4-BE49-F238E27FC236}">
                    <a16:creationId xmlns:a16="http://schemas.microsoft.com/office/drawing/2014/main" id="{605EE214-EB65-A5B0-2B10-1631B6F7659B}"/>
                  </a:ext>
                </a:extLst>
              </p:cNvPr>
              <p:cNvCxnSpPr>
                <a:cxnSpLocks/>
              </p:cNvCxnSpPr>
              <p:nvPr/>
            </p:nvCxnSpPr>
            <p:spPr>
              <a:xfrm flipH="1">
                <a:off x="6822831" y="4221075"/>
                <a:ext cx="2942492" cy="0"/>
              </a:xfrm>
              <a:prstGeom prst="line">
                <a:avLst/>
              </a:prstGeom>
              <a:ln w="28575"/>
            </p:spPr>
            <p:style>
              <a:lnRef idx="1">
                <a:schemeClr val="accent4"/>
              </a:lnRef>
              <a:fillRef idx="0">
                <a:schemeClr val="accent4"/>
              </a:fillRef>
              <a:effectRef idx="0">
                <a:schemeClr val="accent4"/>
              </a:effectRef>
              <a:fontRef idx="minor">
                <a:schemeClr val="tx1"/>
              </a:fontRef>
            </p:style>
          </p:cxnSp>
        </p:grpSp>
      </p:grpSp>
      <p:sp>
        <p:nvSpPr>
          <p:cNvPr id="2" name="Rectangle 1">
            <a:extLst>
              <a:ext uri="{FF2B5EF4-FFF2-40B4-BE49-F238E27FC236}">
                <a16:creationId xmlns:a16="http://schemas.microsoft.com/office/drawing/2014/main" id="{FC79FF4F-A8C3-550F-6178-961D316008D0}"/>
              </a:ext>
            </a:extLst>
          </p:cNvPr>
          <p:cNvSpPr/>
          <p:nvPr/>
        </p:nvSpPr>
        <p:spPr>
          <a:xfrm>
            <a:off x="8405870" y="2213694"/>
            <a:ext cx="1828797" cy="53541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ln w="0"/>
                <a:solidFill>
                  <a:schemeClr val="tx1"/>
                </a:solidFill>
                <a:effectLst>
                  <a:outerShdw blurRad="38100" dist="19050" dir="2700000" algn="tl" rotWithShape="0">
                    <a:schemeClr val="dk1">
                      <a:alpha val="40000"/>
                    </a:schemeClr>
                  </a:outerShdw>
                </a:effectLst>
              </a:rPr>
              <a:t>p</a:t>
            </a:r>
            <a:endParaRPr lang="en-US" dirty="0"/>
          </a:p>
        </p:txBody>
      </p:sp>
      <p:sp>
        <p:nvSpPr>
          <p:cNvPr id="3" name="Rectangle 2">
            <a:extLst>
              <a:ext uri="{FF2B5EF4-FFF2-40B4-BE49-F238E27FC236}">
                <a16:creationId xmlns:a16="http://schemas.microsoft.com/office/drawing/2014/main" id="{F7D30BAD-E100-6494-0446-9CC1BA86443F}"/>
              </a:ext>
            </a:extLst>
          </p:cNvPr>
          <p:cNvSpPr/>
          <p:nvPr/>
        </p:nvSpPr>
        <p:spPr>
          <a:xfrm>
            <a:off x="8405870" y="2849431"/>
            <a:ext cx="1828797" cy="53541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ln w="0"/>
                <a:solidFill>
                  <a:schemeClr val="tx1"/>
                </a:solidFill>
                <a:effectLst>
                  <a:outerShdw blurRad="38100" dist="19050" dir="2700000" algn="tl" rotWithShape="0">
                    <a:schemeClr val="dk1">
                      <a:alpha val="40000"/>
                    </a:schemeClr>
                  </a:outerShdw>
                </a:effectLst>
              </a:rPr>
              <a:t>q</a:t>
            </a:r>
            <a:endParaRPr lang="en-US" dirty="0"/>
          </a:p>
        </p:txBody>
      </p:sp>
      <p:sp>
        <p:nvSpPr>
          <p:cNvPr id="28" name="Rectangle 27">
            <a:extLst>
              <a:ext uri="{FF2B5EF4-FFF2-40B4-BE49-F238E27FC236}">
                <a16:creationId xmlns:a16="http://schemas.microsoft.com/office/drawing/2014/main" id="{741BC358-9660-6524-9F4A-27C7D8A558E4}"/>
              </a:ext>
            </a:extLst>
          </p:cNvPr>
          <p:cNvSpPr/>
          <p:nvPr/>
        </p:nvSpPr>
        <p:spPr>
          <a:xfrm>
            <a:off x="8041121" y="3495682"/>
            <a:ext cx="2689475" cy="535416"/>
          </a:xfrm>
          <a:prstGeom prst="rect">
            <a:avLst/>
          </a:prstGeom>
          <a:solidFill>
            <a:schemeClr val="accent4">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n w="0"/>
                <a:solidFill>
                  <a:schemeClr val="tx1"/>
                </a:solidFill>
                <a:effectLst>
                  <a:outerShdw blurRad="38100" dist="19050" dir="2700000" algn="tl" rotWithShape="0">
                    <a:schemeClr val="dk1">
                      <a:alpha val="40000"/>
                    </a:schemeClr>
                  </a:outerShdw>
                </a:effectLst>
              </a:rPr>
              <a:t>return_addr@12</a:t>
            </a:r>
            <a:endParaRPr lang="en-US" sz="1600" dirty="0"/>
          </a:p>
        </p:txBody>
      </p:sp>
      <p:sp>
        <p:nvSpPr>
          <p:cNvPr id="30" name="Rectangle 29">
            <a:extLst>
              <a:ext uri="{FF2B5EF4-FFF2-40B4-BE49-F238E27FC236}">
                <a16:creationId xmlns:a16="http://schemas.microsoft.com/office/drawing/2014/main" id="{39ABE4E7-C87D-E7EB-6247-075273A45D64}"/>
              </a:ext>
            </a:extLst>
          </p:cNvPr>
          <p:cNvSpPr/>
          <p:nvPr/>
        </p:nvSpPr>
        <p:spPr>
          <a:xfrm>
            <a:off x="8374415" y="4179325"/>
            <a:ext cx="1828797" cy="535416"/>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ln w="0"/>
                <a:solidFill>
                  <a:schemeClr val="tx1"/>
                </a:solidFill>
                <a:effectLst>
                  <a:outerShdw blurRad="38100" dist="19050" dir="2700000" algn="tl" rotWithShape="0">
                    <a:schemeClr val="dk1">
                      <a:alpha val="40000"/>
                    </a:schemeClr>
                  </a:outerShdw>
                </a:effectLst>
              </a:rPr>
              <a:t>result</a:t>
            </a:r>
            <a:endParaRPr lang="en-US" dirty="0"/>
          </a:p>
        </p:txBody>
      </p:sp>
    </p:spTree>
    <p:extLst>
      <p:ext uri="{BB962C8B-B14F-4D97-AF65-F5344CB8AC3E}">
        <p14:creationId xmlns:p14="http://schemas.microsoft.com/office/powerpoint/2010/main" val="3945908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04E36F-46FD-277C-A7B3-36B955D63920}"/>
            </a:ext>
          </a:extLst>
        </p:cNvPr>
        <p:cNvGrpSpPr/>
        <p:nvPr/>
      </p:nvGrpSpPr>
      <p:grpSpPr>
        <a:xfrm>
          <a:off x="0" y="0"/>
          <a:ext cx="0" cy="0"/>
          <a:chOff x="0" y="0"/>
          <a:chExt cx="0" cy="0"/>
        </a:xfrm>
      </p:grpSpPr>
      <p:sp>
        <p:nvSpPr>
          <p:cNvPr id="5" name="Content Placeholder 4">
            <a:extLst>
              <a:ext uri="{FF2B5EF4-FFF2-40B4-BE49-F238E27FC236}">
                <a16:creationId xmlns:a16="http://schemas.microsoft.com/office/drawing/2014/main" id="{7F58DE96-E55D-EB3F-098E-0723BF059F2B}"/>
              </a:ext>
            </a:extLst>
          </p:cNvPr>
          <p:cNvSpPr>
            <a:spLocks noGrp="1"/>
          </p:cNvSpPr>
          <p:nvPr>
            <p:ph idx="1"/>
          </p:nvPr>
        </p:nvSpPr>
        <p:spPr/>
        <p:txBody>
          <a:bodyPr>
            <a:normAutofit/>
          </a:bodyPr>
          <a:lstStyle/>
          <a:p>
            <a:pPr marL="230187" lvl="1" indent="0">
              <a:buNone/>
            </a:pPr>
            <a:r>
              <a:rPr lang="en-US" sz="1800" dirty="0">
                <a:latin typeface="Consolas" panose="020B0609020204030204" pitchFamily="49" charset="0"/>
              </a:rPr>
              <a:t>1. void authenticate () {</a:t>
            </a:r>
            <a:br>
              <a:rPr lang="en-US" sz="1800" dirty="0">
                <a:latin typeface="Consolas" panose="020B0609020204030204" pitchFamily="49" charset="0"/>
              </a:rPr>
            </a:br>
            <a:r>
              <a:rPr lang="en-US" sz="1800" dirty="0">
                <a:latin typeface="Consolas" panose="020B0609020204030204" pitchFamily="49" charset="0"/>
              </a:rPr>
              <a:t>2.	char password[8];</a:t>
            </a:r>
            <a:br>
              <a:rPr lang="en-US" sz="1800" dirty="0">
                <a:latin typeface="Consolas" panose="020B0609020204030204" pitchFamily="49" charset="0"/>
              </a:rPr>
            </a:br>
            <a:r>
              <a:rPr lang="en-US" sz="1800" dirty="0">
                <a:latin typeface="Consolas" panose="020B0609020204030204" pitchFamily="49" charset="0"/>
              </a:rPr>
              <a:t>3.   	</a:t>
            </a:r>
            <a:r>
              <a:rPr lang="en-US" sz="1800" dirty="0" err="1">
                <a:latin typeface="Consolas" panose="020B0609020204030204" pitchFamily="49" charset="0"/>
              </a:rPr>
              <a:t>printf</a:t>
            </a:r>
            <a:r>
              <a:rPr lang="en-US" sz="1800" dirty="0">
                <a:latin typeface="Consolas" panose="020B0609020204030204" pitchFamily="49" charset="0"/>
              </a:rPr>
              <a:t>(“Enter the password\n”);</a:t>
            </a:r>
            <a:br>
              <a:rPr lang="en-US" sz="1800" dirty="0">
                <a:latin typeface="Consolas" panose="020B0609020204030204" pitchFamily="49" charset="0"/>
              </a:rPr>
            </a:br>
            <a:r>
              <a:rPr lang="en-US" sz="1800" dirty="0">
                <a:latin typeface="Consolas" panose="020B0609020204030204" pitchFamily="49" charset="0"/>
              </a:rPr>
              <a:t>3.	</a:t>
            </a:r>
            <a:r>
              <a:rPr lang="en-US" sz="1800" dirty="0" err="1">
                <a:latin typeface="Consolas" panose="020B0609020204030204" pitchFamily="49" charset="0"/>
              </a:rPr>
              <a:t>scanf</a:t>
            </a:r>
            <a:r>
              <a:rPr lang="en-US" sz="1800" dirty="0">
                <a:latin typeface="Consolas" panose="020B0609020204030204" pitchFamily="49" charset="0"/>
              </a:rPr>
              <a:t>(“%s”, password);</a:t>
            </a:r>
            <a:br>
              <a:rPr lang="en-US" sz="1800" dirty="0">
                <a:latin typeface="Consolas" panose="020B0609020204030204" pitchFamily="49" charset="0"/>
              </a:rPr>
            </a:br>
            <a:r>
              <a:rPr lang="en-US" sz="1800" dirty="0">
                <a:latin typeface="Consolas" panose="020B0609020204030204" pitchFamily="49" charset="0"/>
              </a:rPr>
              <a:t>4.	return;</a:t>
            </a:r>
            <a:br>
              <a:rPr lang="en-US" sz="1800" dirty="0">
                <a:latin typeface="Consolas" panose="020B0609020204030204" pitchFamily="49" charset="0"/>
              </a:rPr>
            </a:br>
            <a:r>
              <a:rPr lang="en-US" sz="1800" dirty="0">
                <a:latin typeface="Consolas" panose="020B0609020204030204" pitchFamily="49" charset="0"/>
              </a:rPr>
              <a:t>5. }</a:t>
            </a:r>
            <a:br>
              <a:rPr lang="en-US" sz="1800" dirty="0">
                <a:latin typeface="Consolas" panose="020B0609020204030204" pitchFamily="49" charset="0"/>
              </a:rPr>
            </a:br>
            <a:br>
              <a:rPr lang="en-US" sz="1800" dirty="0">
                <a:latin typeface="Consolas" panose="020B0609020204030204" pitchFamily="49" charset="0"/>
              </a:rPr>
            </a:br>
            <a:r>
              <a:rPr lang="en-US" sz="1800" dirty="0">
                <a:latin typeface="Consolas" panose="020B0609020204030204" pitchFamily="49" charset="0"/>
              </a:rPr>
              <a:t>6. int main(void) {</a:t>
            </a:r>
            <a:br>
              <a:rPr lang="en-US" sz="1800" dirty="0">
                <a:latin typeface="Consolas" panose="020B0609020204030204" pitchFamily="49" charset="0"/>
              </a:rPr>
            </a:br>
            <a:r>
              <a:rPr lang="en-US" sz="1800" dirty="0">
                <a:latin typeface="Consolas" panose="020B0609020204030204" pitchFamily="49" charset="0"/>
              </a:rPr>
              <a:t>7.	authenticate();</a:t>
            </a:r>
            <a:br>
              <a:rPr lang="en-US" sz="1800" dirty="0">
                <a:latin typeface="Consolas" panose="020B0609020204030204" pitchFamily="49" charset="0"/>
              </a:rPr>
            </a:br>
            <a:r>
              <a:rPr lang="en-US" sz="1800" dirty="0">
                <a:latin typeface="Consolas" panose="020B0609020204030204" pitchFamily="49" charset="0"/>
              </a:rPr>
              <a:t>8. }</a:t>
            </a:r>
            <a:br>
              <a:rPr lang="en-US" sz="1800" dirty="0">
                <a:latin typeface="Consolas" panose="020B0609020204030204" pitchFamily="49" charset="0"/>
              </a:rPr>
            </a:br>
            <a:br>
              <a:rPr lang="en-US" sz="1800" dirty="0">
                <a:latin typeface="Consolas" panose="020B0609020204030204" pitchFamily="49" charset="0"/>
              </a:rPr>
            </a:br>
            <a:r>
              <a:rPr lang="en-US" sz="1800" dirty="0">
                <a:latin typeface="Consolas" panose="020B0609020204030204" pitchFamily="49" charset="0"/>
              </a:rPr>
              <a:t>9. void </a:t>
            </a:r>
            <a:r>
              <a:rPr lang="en-US" sz="1800" dirty="0" err="1">
                <a:latin typeface="Consolas" panose="020B0609020204030204" pitchFamily="49" charset="0"/>
              </a:rPr>
              <a:t>super_secret_function</a:t>
            </a:r>
            <a:r>
              <a:rPr lang="en-US" sz="1800" dirty="0">
                <a:latin typeface="Consolas" panose="020B0609020204030204" pitchFamily="49" charset="0"/>
              </a:rPr>
              <a:t>() {</a:t>
            </a:r>
            <a:br>
              <a:rPr lang="en-US" sz="1800" dirty="0">
                <a:latin typeface="Consolas" panose="020B0609020204030204" pitchFamily="49" charset="0"/>
              </a:rPr>
            </a:br>
            <a:r>
              <a:rPr lang="en-US" sz="1800" dirty="0">
                <a:latin typeface="Consolas" panose="020B0609020204030204" pitchFamily="49" charset="0"/>
              </a:rPr>
              <a:t>10.  puts(“This is a super secret function\n”);</a:t>
            </a:r>
            <a:br>
              <a:rPr lang="en-US" sz="1800" dirty="0">
                <a:latin typeface="Consolas" panose="020B0609020204030204" pitchFamily="49" charset="0"/>
              </a:rPr>
            </a:br>
            <a:r>
              <a:rPr lang="en-US" sz="1800" dirty="0">
                <a:latin typeface="Consolas" panose="020B0609020204030204" pitchFamily="49" charset="0"/>
              </a:rPr>
              <a:t>11.}</a:t>
            </a:r>
          </a:p>
        </p:txBody>
      </p:sp>
      <p:sp>
        <p:nvSpPr>
          <p:cNvPr id="4" name="Title 3">
            <a:extLst>
              <a:ext uri="{FF2B5EF4-FFF2-40B4-BE49-F238E27FC236}">
                <a16:creationId xmlns:a16="http://schemas.microsoft.com/office/drawing/2014/main" id="{894161A9-06E0-67FF-D2F4-640442B20844}"/>
              </a:ext>
            </a:extLst>
          </p:cNvPr>
          <p:cNvSpPr>
            <a:spLocks noGrp="1"/>
          </p:cNvSpPr>
          <p:nvPr>
            <p:ph type="title"/>
          </p:nvPr>
        </p:nvSpPr>
        <p:spPr/>
        <p:txBody>
          <a:bodyPr/>
          <a:lstStyle/>
          <a:p>
            <a:r>
              <a:rPr lang="en-US" dirty="0"/>
              <a:t>Implications…</a:t>
            </a:r>
          </a:p>
        </p:txBody>
      </p:sp>
      <p:grpSp>
        <p:nvGrpSpPr>
          <p:cNvPr id="6" name="Group 5">
            <a:extLst>
              <a:ext uri="{FF2B5EF4-FFF2-40B4-BE49-F238E27FC236}">
                <a16:creationId xmlns:a16="http://schemas.microsoft.com/office/drawing/2014/main" id="{8A37D881-DC1D-D623-33B1-E2CBF4419A5D}"/>
              </a:ext>
            </a:extLst>
          </p:cNvPr>
          <p:cNvGrpSpPr/>
          <p:nvPr/>
        </p:nvGrpSpPr>
        <p:grpSpPr>
          <a:xfrm>
            <a:off x="5309413" y="2150464"/>
            <a:ext cx="6791695" cy="4396154"/>
            <a:chOff x="5033991" y="914400"/>
            <a:chExt cx="6791695" cy="4396154"/>
          </a:xfrm>
        </p:grpSpPr>
        <p:cxnSp>
          <p:nvCxnSpPr>
            <p:cNvPr id="7" name="Straight Arrow Connector 6">
              <a:extLst>
                <a:ext uri="{FF2B5EF4-FFF2-40B4-BE49-F238E27FC236}">
                  <a16:creationId xmlns:a16="http://schemas.microsoft.com/office/drawing/2014/main" id="{9FF0CCAE-0D38-FBE2-7AA4-4087CC20A751}"/>
                </a:ext>
              </a:extLst>
            </p:cNvPr>
            <p:cNvCxnSpPr/>
            <p:nvPr/>
          </p:nvCxnSpPr>
          <p:spPr>
            <a:xfrm>
              <a:off x="6519627" y="977630"/>
              <a:ext cx="785446" cy="0"/>
            </a:xfrm>
            <a:prstGeom prst="straightConnector1">
              <a:avLst/>
            </a:prstGeom>
            <a:ln w="412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3F025F44-F2E9-0085-3A2F-475D9A564E28}"/>
                </a:ext>
              </a:extLst>
            </p:cNvPr>
            <p:cNvSpPr txBox="1"/>
            <p:nvPr/>
          </p:nvSpPr>
          <p:spPr>
            <a:xfrm>
              <a:off x="5033991" y="1144020"/>
              <a:ext cx="2520370" cy="523220"/>
            </a:xfrm>
            <a:prstGeom prst="rect">
              <a:avLst/>
            </a:prstGeom>
            <a:noFill/>
          </p:spPr>
          <p:txBody>
            <a:bodyPr wrap="none" rtlCol="0">
              <a:spAutoFit/>
            </a:bodyPr>
            <a:lstStyle/>
            <a:p>
              <a:r>
                <a:rPr lang="en-US" sz="2800" b="1" i="1" dirty="0"/>
                <a:t>Top of the stack</a:t>
              </a:r>
            </a:p>
          </p:txBody>
        </p:sp>
        <p:grpSp>
          <p:nvGrpSpPr>
            <p:cNvPr id="9" name="Group 8">
              <a:extLst>
                <a:ext uri="{FF2B5EF4-FFF2-40B4-BE49-F238E27FC236}">
                  <a16:creationId xmlns:a16="http://schemas.microsoft.com/office/drawing/2014/main" id="{1263796C-2B94-F5FB-ABDE-B598CDE4238A}"/>
                </a:ext>
              </a:extLst>
            </p:cNvPr>
            <p:cNvGrpSpPr/>
            <p:nvPr/>
          </p:nvGrpSpPr>
          <p:grpSpPr>
            <a:xfrm>
              <a:off x="7561385" y="914400"/>
              <a:ext cx="4264301" cy="4396154"/>
              <a:chOff x="7561385" y="914400"/>
              <a:chExt cx="4264301" cy="4396154"/>
            </a:xfrm>
          </p:grpSpPr>
          <p:sp>
            <p:nvSpPr>
              <p:cNvPr id="10" name="TextBox 9">
                <a:extLst>
                  <a:ext uri="{FF2B5EF4-FFF2-40B4-BE49-F238E27FC236}">
                    <a16:creationId xmlns:a16="http://schemas.microsoft.com/office/drawing/2014/main" id="{4FEFA67C-F60C-EEC5-7944-21029A622111}"/>
                  </a:ext>
                </a:extLst>
              </p:cNvPr>
              <p:cNvSpPr txBox="1"/>
              <p:nvPr/>
            </p:nvSpPr>
            <p:spPr>
              <a:xfrm>
                <a:off x="10562199" y="977630"/>
                <a:ext cx="1263487" cy="523220"/>
              </a:xfrm>
              <a:prstGeom prst="rect">
                <a:avLst/>
              </a:prstGeom>
              <a:noFill/>
            </p:spPr>
            <p:txBody>
              <a:bodyPr wrap="none" rtlCol="0">
                <a:spAutoFit/>
              </a:bodyPr>
              <a:lstStyle/>
              <a:p>
                <a:r>
                  <a:rPr lang="en-US" sz="2800" b="1" i="1" dirty="0"/>
                  <a:t>0x1000</a:t>
                </a:r>
              </a:p>
            </p:txBody>
          </p:sp>
          <p:sp>
            <p:nvSpPr>
              <p:cNvPr id="11" name="TextBox 10">
                <a:extLst>
                  <a:ext uri="{FF2B5EF4-FFF2-40B4-BE49-F238E27FC236}">
                    <a16:creationId xmlns:a16="http://schemas.microsoft.com/office/drawing/2014/main" id="{8645305D-CE29-806F-E6CB-6738A950A012}"/>
                  </a:ext>
                </a:extLst>
              </p:cNvPr>
              <p:cNvSpPr txBox="1"/>
              <p:nvPr/>
            </p:nvSpPr>
            <p:spPr>
              <a:xfrm>
                <a:off x="10562199" y="1603126"/>
                <a:ext cx="1063881" cy="523220"/>
              </a:xfrm>
              <a:prstGeom prst="rect">
                <a:avLst/>
              </a:prstGeom>
              <a:noFill/>
            </p:spPr>
            <p:txBody>
              <a:bodyPr wrap="none" rtlCol="0">
                <a:spAutoFit/>
              </a:bodyPr>
              <a:lstStyle/>
              <a:p>
                <a:r>
                  <a:rPr lang="en-US" sz="2800" b="1" i="1" dirty="0"/>
                  <a:t>0xFFA</a:t>
                </a:r>
              </a:p>
            </p:txBody>
          </p:sp>
          <p:sp>
            <p:nvSpPr>
              <p:cNvPr id="12" name="TextBox 11">
                <a:extLst>
                  <a:ext uri="{FF2B5EF4-FFF2-40B4-BE49-F238E27FC236}">
                    <a16:creationId xmlns:a16="http://schemas.microsoft.com/office/drawing/2014/main" id="{60CE3584-48FC-F884-1535-2416D3854625}"/>
                  </a:ext>
                </a:extLst>
              </p:cNvPr>
              <p:cNvSpPr txBox="1"/>
              <p:nvPr/>
            </p:nvSpPr>
            <p:spPr>
              <a:xfrm>
                <a:off x="10562199" y="2259618"/>
                <a:ext cx="1045479" cy="523220"/>
              </a:xfrm>
              <a:prstGeom prst="rect">
                <a:avLst/>
              </a:prstGeom>
              <a:noFill/>
            </p:spPr>
            <p:txBody>
              <a:bodyPr wrap="none" rtlCol="0">
                <a:spAutoFit/>
              </a:bodyPr>
              <a:lstStyle/>
              <a:p>
                <a:r>
                  <a:rPr lang="en-US" sz="2800" b="1" i="1" dirty="0"/>
                  <a:t>0xFF8</a:t>
                </a:r>
              </a:p>
            </p:txBody>
          </p:sp>
          <p:sp>
            <p:nvSpPr>
              <p:cNvPr id="13" name="TextBox 12">
                <a:extLst>
                  <a:ext uri="{FF2B5EF4-FFF2-40B4-BE49-F238E27FC236}">
                    <a16:creationId xmlns:a16="http://schemas.microsoft.com/office/drawing/2014/main" id="{CB5FF575-F5AB-CA3A-FB17-E3D9476D04C0}"/>
                  </a:ext>
                </a:extLst>
              </p:cNvPr>
              <p:cNvSpPr txBox="1"/>
              <p:nvPr/>
            </p:nvSpPr>
            <p:spPr>
              <a:xfrm>
                <a:off x="10552581" y="2895278"/>
                <a:ext cx="1045479" cy="523220"/>
              </a:xfrm>
              <a:prstGeom prst="rect">
                <a:avLst/>
              </a:prstGeom>
              <a:noFill/>
            </p:spPr>
            <p:txBody>
              <a:bodyPr wrap="none" rtlCol="0">
                <a:spAutoFit/>
              </a:bodyPr>
              <a:lstStyle/>
              <a:p>
                <a:r>
                  <a:rPr lang="en-US" sz="2800" b="1" i="1" dirty="0"/>
                  <a:t>0xFF4</a:t>
                </a:r>
              </a:p>
            </p:txBody>
          </p:sp>
          <p:sp>
            <p:nvSpPr>
              <p:cNvPr id="14" name="TextBox 13">
                <a:extLst>
                  <a:ext uri="{FF2B5EF4-FFF2-40B4-BE49-F238E27FC236}">
                    <a16:creationId xmlns:a16="http://schemas.microsoft.com/office/drawing/2014/main" id="{0F282AA1-A327-495B-4312-FBC27BC5F4A6}"/>
                  </a:ext>
                </a:extLst>
              </p:cNvPr>
              <p:cNvSpPr txBox="1"/>
              <p:nvPr/>
            </p:nvSpPr>
            <p:spPr>
              <a:xfrm>
                <a:off x="10510902" y="3551770"/>
                <a:ext cx="1045479" cy="523220"/>
              </a:xfrm>
              <a:prstGeom prst="rect">
                <a:avLst/>
              </a:prstGeom>
              <a:noFill/>
            </p:spPr>
            <p:txBody>
              <a:bodyPr wrap="none" rtlCol="0">
                <a:spAutoFit/>
              </a:bodyPr>
              <a:lstStyle/>
              <a:p>
                <a:r>
                  <a:rPr lang="en-US" sz="2800" b="1" i="1" dirty="0"/>
                  <a:t>0xFF0</a:t>
                </a:r>
              </a:p>
            </p:txBody>
          </p:sp>
          <p:grpSp>
            <p:nvGrpSpPr>
              <p:cNvPr id="16" name="Group 15">
                <a:extLst>
                  <a:ext uri="{FF2B5EF4-FFF2-40B4-BE49-F238E27FC236}">
                    <a16:creationId xmlns:a16="http://schemas.microsoft.com/office/drawing/2014/main" id="{B0A8E289-D4DD-A6C5-5098-703C0132EDF4}"/>
                  </a:ext>
                </a:extLst>
              </p:cNvPr>
              <p:cNvGrpSpPr/>
              <p:nvPr/>
            </p:nvGrpSpPr>
            <p:grpSpPr>
              <a:xfrm>
                <a:off x="7561385" y="914400"/>
                <a:ext cx="2942492" cy="4396154"/>
                <a:chOff x="6822831" y="973015"/>
                <a:chExt cx="2942492" cy="4396154"/>
              </a:xfrm>
            </p:grpSpPr>
            <p:grpSp>
              <p:nvGrpSpPr>
                <p:cNvPr id="17" name="Group 16">
                  <a:extLst>
                    <a:ext uri="{FF2B5EF4-FFF2-40B4-BE49-F238E27FC236}">
                      <a16:creationId xmlns:a16="http://schemas.microsoft.com/office/drawing/2014/main" id="{7D9FA3EF-2BB5-420E-C862-70E00A3B275E}"/>
                    </a:ext>
                  </a:extLst>
                </p:cNvPr>
                <p:cNvGrpSpPr/>
                <p:nvPr/>
              </p:nvGrpSpPr>
              <p:grpSpPr>
                <a:xfrm>
                  <a:off x="6822831" y="973015"/>
                  <a:ext cx="2942492" cy="4396154"/>
                  <a:chOff x="6822831" y="973015"/>
                  <a:chExt cx="2942492" cy="4396154"/>
                </a:xfrm>
              </p:grpSpPr>
              <p:cxnSp>
                <p:nvCxnSpPr>
                  <p:cNvPr id="23" name="Straight Connector 22">
                    <a:extLst>
                      <a:ext uri="{FF2B5EF4-FFF2-40B4-BE49-F238E27FC236}">
                        <a16:creationId xmlns:a16="http://schemas.microsoft.com/office/drawing/2014/main" id="{605B453D-4C67-3B74-83E2-4970BED47BA6}"/>
                      </a:ext>
                    </a:extLst>
                  </p:cNvPr>
                  <p:cNvCxnSpPr/>
                  <p:nvPr/>
                </p:nvCxnSpPr>
                <p:spPr>
                  <a:xfrm>
                    <a:off x="6822831" y="973015"/>
                    <a:ext cx="0" cy="4396154"/>
                  </a:xfrm>
                  <a:prstGeom prst="line">
                    <a:avLst/>
                  </a:prstGeom>
                  <a:ln w="28575"/>
                </p:spPr>
                <p:style>
                  <a:lnRef idx="1">
                    <a:schemeClr val="accent4"/>
                  </a:lnRef>
                  <a:fillRef idx="0">
                    <a:schemeClr val="accent4"/>
                  </a:fillRef>
                  <a:effectRef idx="0">
                    <a:schemeClr val="accent4"/>
                  </a:effectRef>
                  <a:fontRef idx="minor">
                    <a:schemeClr val="tx1"/>
                  </a:fontRef>
                </p:style>
              </p:cxnSp>
              <p:cxnSp>
                <p:nvCxnSpPr>
                  <p:cNvPr id="24" name="Straight Connector 23">
                    <a:extLst>
                      <a:ext uri="{FF2B5EF4-FFF2-40B4-BE49-F238E27FC236}">
                        <a16:creationId xmlns:a16="http://schemas.microsoft.com/office/drawing/2014/main" id="{94176A60-C319-786D-1148-2F8CCAE28CFC}"/>
                      </a:ext>
                    </a:extLst>
                  </p:cNvPr>
                  <p:cNvCxnSpPr/>
                  <p:nvPr/>
                </p:nvCxnSpPr>
                <p:spPr>
                  <a:xfrm>
                    <a:off x="9765323" y="973015"/>
                    <a:ext cx="0" cy="4396154"/>
                  </a:xfrm>
                  <a:prstGeom prst="line">
                    <a:avLst/>
                  </a:prstGeom>
                  <a:ln w="28575"/>
                </p:spPr>
                <p:style>
                  <a:lnRef idx="1">
                    <a:schemeClr val="accent4"/>
                  </a:lnRef>
                  <a:fillRef idx="0">
                    <a:schemeClr val="accent4"/>
                  </a:fillRef>
                  <a:effectRef idx="0">
                    <a:schemeClr val="accent4"/>
                  </a:effectRef>
                  <a:fontRef idx="minor">
                    <a:schemeClr val="tx1"/>
                  </a:fontRef>
                </p:style>
              </p:cxnSp>
              <p:cxnSp>
                <p:nvCxnSpPr>
                  <p:cNvPr id="25" name="Straight Connector 24">
                    <a:extLst>
                      <a:ext uri="{FF2B5EF4-FFF2-40B4-BE49-F238E27FC236}">
                        <a16:creationId xmlns:a16="http://schemas.microsoft.com/office/drawing/2014/main" id="{B9A13FF8-692F-0EA6-9BA9-F6E104ED11A9}"/>
                      </a:ext>
                    </a:extLst>
                  </p:cNvPr>
                  <p:cNvCxnSpPr>
                    <a:cxnSpLocks/>
                  </p:cNvCxnSpPr>
                  <p:nvPr/>
                </p:nvCxnSpPr>
                <p:spPr>
                  <a:xfrm flipH="1">
                    <a:off x="6822831" y="973015"/>
                    <a:ext cx="2942492" cy="0"/>
                  </a:xfrm>
                  <a:prstGeom prst="line">
                    <a:avLst/>
                  </a:prstGeom>
                  <a:ln w="28575"/>
                </p:spPr>
                <p:style>
                  <a:lnRef idx="1">
                    <a:schemeClr val="accent4"/>
                  </a:lnRef>
                  <a:fillRef idx="0">
                    <a:schemeClr val="accent4"/>
                  </a:fillRef>
                  <a:effectRef idx="0">
                    <a:schemeClr val="accent4"/>
                  </a:effectRef>
                  <a:fontRef idx="minor">
                    <a:schemeClr val="tx1"/>
                  </a:fontRef>
                </p:style>
              </p:cxnSp>
            </p:grpSp>
            <p:cxnSp>
              <p:nvCxnSpPr>
                <p:cNvPr id="18" name="Straight Connector 17">
                  <a:extLst>
                    <a:ext uri="{FF2B5EF4-FFF2-40B4-BE49-F238E27FC236}">
                      <a16:creationId xmlns:a16="http://schemas.microsoft.com/office/drawing/2014/main" id="{8CE06B0F-7A1A-0809-3A66-F11248E652F3}"/>
                    </a:ext>
                  </a:extLst>
                </p:cNvPr>
                <p:cNvCxnSpPr>
                  <a:cxnSpLocks/>
                </p:cNvCxnSpPr>
                <p:nvPr/>
              </p:nvCxnSpPr>
              <p:spPr>
                <a:xfrm flipH="1">
                  <a:off x="6822831" y="1606829"/>
                  <a:ext cx="2942492" cy="0"/>
                </a:xfrm>
                <a:prstGeom prst="line">
                  <a:avLst/>
                </a:prstGeom>
                <a:ln w="28575"/>
              </p:spPr>
              <p:style>
                <a:lnRef idx="1">
                  <a:schemeClr val="accent4"/>
                </a:lnRef>
                <a:fillRef idx="0">
                  <a:schemeClr val="accent4"/>
                </a:fillRef>
                <a:effectRef idx="0">
                  <a:schemeClr val="accent4"/>
                </a:effectRef>
                <a:fontRef idx="minor">
                  <a:schemeClr val="tx1"/>
                </a:fontRef>
              </p:style>
            </p:cxnSp>
            <p:cxnSp>
              <p:nvCxnSpPr>
                <p:cNvPr id="19" name="Straight Connector 18">
                  <a:extLst>
                    <a:ext uri="{FF2B5EF4-FFF2-40B4-BE49-F238E27FC236}">
                      <a16:creationId xmlns:a16="http://schemas.microsoft.com/office/drawing/2014/main" id="{566E6BFB-2929-E9D6-A636-159DA8AA3E29}"/>
                    </a:ext>
                  </a:extLst>
                </p:cNvPr>
                <p:cNvCxnSpPr>
                  <a:cxnSpLocks/>
                </p:cNvCxnSpPr>
                <p:nvPr/>
              </p:nvCxnSpPr>
              <p:spPr>
                <a:xfrm flipH="1">
                  <a:off x="6822831" y="2239875"/>
                  <a:ext cx="2942492" cy="0"/>
                </a:xfrm>
                <a:prstGeom prst="line">
                  <a:avLst/>
                </a:prstGeom>
                <a:ln w="28575"/>
              </p:spPr>
              <p:style>
                <a:lnRef idx="1">
                  <a:schemeClr val="accent4"/>
                </a:lnRef>
                <a:fillRef idx="0">
                  <a:schemeClr val="accent4"/>
                </a:fillRef>
                <a:effectRef idx="0">
                  <a:schemeClr val="accent4"/>
                </a:effectRef>
                <a:fontRef idx="minor">
                  <a:schemeClr val="tx1"/>
                </a:fontRef>
              </p:style>
            </p:cxnSp>
            <p:cxnSp>
              <p:nvCxnSpPr>
                <p:cNvPr id="20" name="Straight Connector 19">
                  <a:extLst>
                    <a:ext uri="{FF2B5EF4-FFF2-40B4-BE49-F238E27FC236}">
                      <a16:creationId xmlns:a16="http://schemas.microsoft.com/office/drawing/2014/main" id="{92D63DCF-6200-D07F-8777-395D26CC3988}"/>
                    </a:ext>
                  </a:extLst>
                </p:cNvPr>
                <p:cNvCxnSpPr>
                  <a:cxnSpLocks/>
                </p:cNvCxnSpPr>
                <p:nvPr/>
              </p:nvCxnSpPr>
              <p:spPr>
                <a:xfrm flipH="1">
                  <a:off x="6822831" y="2908090"/>
                  <a:ext cx="2942492" cy="0"/>
                </a:xfrm>
                <a:prstGeom prst="line">
                  <a:avLst/>
                </a:prstGeom>
                <a:ln w="28575"/>
              </p:spPr>
              <p:style>
                <a:lnRef idx="1">
                  <a:schemeClr val="accent4"/>
                </a:lnRef>
                <a:fillRef idx="0">
                  <a:schemeClr val="accent4"/>
                </a:fillRef>
                <a:effectRef idx="0">
                  <a:schemeClr val="accent4"/>
                </a:effectRef>
                <a:fontRef idx="minor">
                  <a:schemeClr val="tx1"/>
                </a:fontRef>
              </p:style>
            </p:cxnSp>
            <p:cxnSp>
              <p:nvCxnSpPr>
                <p:cNvPr id="21" name="Straight Connector 20">
                  <a:extLst>
                    <a:ext uri="{FF2B5EF4-FFF2-40B4-BE49-F238E27FC236}">
                      <a16:creationId xmlns:a16="http://schemas.microsoft.com/office/drawing/2014/main" id="{964D5D2F-7F35-B77E-B428-A1C1DA377B55}"/>
                    </a:ext>
                  </a:extLst>
                </p:cNvPr>
                <p:cNvCxnSpPr>
                  <a:cxnSpLocks/>
                </p:cNvCxnSpPr>
                <p:nvPr/>
              </p:nvCxnSpPr>
              <p:spPr>
                <a:xfrm flipH="1">
                  <a:off x="6822831" y="3611475"/>
                  <a:ext cx="2942492" cy="0"/>
                </a:xfrm>
                <a:prstGeom prst="line">
                  <a:avLst/>
                </a:prstGeom>
                <a:ln w="28575"/>
              </p:spPr>
              <p:style>
                <a:lnRef idx="1">
                  <a:schemeClr val="accent4"/>
                </a:lnRef>
                <a:fillRef idx="0">
                  <a:schemeClr val="accent4"/>
                </a:fillRef>
                <a:effectRef idx="0">
                  <a:schemeClr val="accent4"/>
                </a:effectRef>
                <a:fontRef idx="minor">
                  <a:schemeClr val="tx1"/>
                </a:fontRef>
              </p:style>
            </p:cxnSp>
            <p:cxnSp>
              <p:nvCxnSpPr>
                <p:cNvPr id="22" name="Straight Connector 21">
                  <a:extLst>
                    <a:ext uri="{FF2B5EF4-FFF2-40B4-BE49-F238E27FC236}">
                      <a16:creationId xmlns:a16="http://schemas.microsoft.com/office/drawing/2014/main" id="{01CBC8B7-5BAF-3D4E-3E79-1DA48904C5A6}"/>
                    </a:ext>
                  </a:extLst>
                </p:cNvPr>
                <p:cNvCxnSpPr>
                  <a:cxnSpLocks/>
                </p:cNvCxnSpPr>
                <p:nvPr/>
              </p:nvCxnSpPr>
              <p:spPr>
                <a:xfrm flipH="1">
                  <a:off x="6822831" y="4221075"/>
                  <a:ext cx="2942492" cy="0"/>
                </a:xfrm>
                <a:prstGeom prst="line">
                  <a:avLst/>
                </a:prstGeom>
                <a:ln w="28575"/>
              </p:spPr>
              <p:style>
                <a:lnRef idx="1">
                  <a:schemeClr val="accent4"/>
                </a:lnRef>
                <a:fillRef idx="0">
                  <a:schemeClr val="accent4"/>
                </a:fillRef>
                <a:effectRef idx="0">
                  <a:schemeClr val="accent4"/>
                </a:effectRef>
                <a:fontRef idx="minor">
                  <a:schemeClr val="tx1"/>
                </a:fontRef>
              </p:style>
            </p:cxnSp>
          </p:grpSp>
        </p:grpSp>
      </p:grpSp>
      <p:sp>
        <p:nvSpPr>
          <p:cNvPr id="2" name="Rectangle 1">
            <a:extLst>
              <a:ext uri="{FF2B5EF4-FFF2-40B4-BE49-F238E27FC236}">
                <a16:creationId xmlns:a16="http://schemas.microsoft.com/office/drawing/2014/main" id="{DD2C0DE2-E4C2-BF7C-4412-92294AFCE4FD}"/>
              </a:ext>
            </a:extLst>
          </p:cNvPr>
          <p:cNvSpPr/>
          <p:nvPr/>
        </p:nvSpPr>
        <p:spPr>
          <a:xfrm>
            <a:off x="8405870" y="2213694"/>
            <a:ext cx="1828797" cy="53541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ln w="0"/>
                <a:solidFill>
                  <a:schemeClr val="tx1"/>
                </a:solidFill>
                <a:effectLst>
                  <a:outerShdw blurRad="38100" dist="19050" dir="2700000" algn="tl" rotWithShape="0">
                    <a:schemeClr val="dk1">
                      <a:alpha val="40000"/>
                    </a:schemeClr>
                  </a:outerShdw>
                </a:effectLst>
              </a:rPr>
              <a:t>p</a:t>
            </a:r>
            <a:endParaRPr lang="en-US" dirty="0"/>
          </a:p>
        </p:txBody>
      </p:sp>
      <p:sp>
        <p:nvSpPr>
          <p:cNvPr id="3" name="Rectangle 2">
            <a:extLst>
              <a:ext uri="{FF2B5EF4-FFF2-40B4-BE49-F238E27FC236}">
                <a16:creationId xmlns:a16="http://schemas.microsoft.com/office/drawing/2014/main" id="{1968E46D-6E30-7BD8-3404-CED75D1FABF8}"/>
              </a:ext>
            </a:extLst>
          </p:cNvPr>
          <p:cNvSpPr/>
          <p:nvPr/>
        </p:nvSpPr>
        <p:spPr>
          <a:xfrm>
            <a:off x="8405870" y="2849431"/>
            <a:ext cx="1828797" cy="53541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ln w="0"/>
                <a:solidFill>
                  <a:schemeClr val="tx1"/>
                </a:solidFill>
                <a:effectLst>
                  <a:outerShdw blurRad="38100" dist="19050" dir="2700000" algn="tl" rotWithShape="0">
                    <a:schemeClr val="dk1">
                      <a:alpha val="40000"/>
                    </a:schemeClr>
                  </a:outerShdw>
                </a:effectLst>
              </a:rPr>
              <a:t>q</a:t>
            </a:r>
            <a:endParaRPr lang="en-US" dirty="0"/>
          </a:p>
        </p:txBody>
      </p:sp>
      <p:sp>
        <p:nvSpPr>
          <p:cNvPr id="28" name="Rectangle 27">
            <a:extLst>
              <a:ext uri="{FF2B5EF4-FFF2-40B4-BE49-F238E27FC236}">
                <a16:creationId xmlns:a16="http://schemas.microsoft.com/office/drawing/2014/main" id="{E04B9CB2-D244-50C8-2A6A-FFDD4688F1DF}"/>
              </a:ext>
            </a:extLst>
          </p:cNvPr>
          <p:cNvSpPr/>
          <p:nvPr/>
        </p:nvSpPr>
        <p:spPr>
          <a:xfrm>
            <a:off x="8041121" y="3495682"/>
            <a:ext cx="2689475" cy="535416"/>
          </a:xfrm>
          <a:prstGeom prst="rect">
            <a:avLst/>
          </a:prstGeom>
          <a:solidFill>
            <a:schemeClr val="accent4">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n w="0"/>
                <a:solidFill>
                  <a:schemeClr val="tx1"/>
                </a:solidFill>
                <a:effectLst>
                  <a:outerShdw blurRad="38100" dist="19050" dir="2700000" algn="tl" rotWithShape="0">
                    <a:schemeClr val="dk1">
                      <a:alpha val="40000"/>
                    </a:schemeClr>
                  </a:outerShdw>
                </a:effectLst>
              </a:rPr>
              <a:t>return_addr@7</a:t>
            </a:r>
            <a:endParaRPr lang="en-US" sz="1600" dirty="0"/>
          </a:p>
        </p:txBody>
      </p:sp>
      <p:sp>
        <p:nvSpPr>
          <p:cNvPr id="30" name="Rectangle 29">
            <a:extLst>
              <a:ext uri="{FF2B5EF4-FFF2-40B4-BE49-F238E27FC236}">
                <a16:creationId xmlns:a16="http://schemas.microsoft.com/office/drawing/2014/main" id="{9227DAA3-BA89-15A9-950E-657EF5C025FE}"/>
              </a:ext>
            </a:extLst>
          </p:cNvPr>
          <p:cNvSpPr/>
          <p:nvPr/>
        </p:nvSpPr>
        <p:spPr>
          <a:xfrm>
            <a:off x="8374415" y="4179324"/>
            <a:ext cx="1828797" cy="1219199"/>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ln w="0"/>
                <a:solidFill>
                  <a:schemeClr val="tx1"/>
                </a:solidFill>
                <a:effectLst>
                  <a:outerShdw blurRad="38100" dist="19050" dir="2700000" algn="tl" rotWithShape="0">
                    <a:schemeClr val="dk1">
                      <a:alpha val="40000"/>
                    </a:schemeClr>
                  </a:outerShdw>
                </a:effectLst>
              </a:rPr>
              <a:t>password</a:t>
            </a:r>
            <a:endParaRPr lang="en-US" dirty="0"/>
          </a:p>
        </p:txBody>
      </p:sp>
      <p:sp>
        <p:nvSpPr>
          <p:cNvPr id="26" name="Arrow: Up 25">
            <a:extLst>
              <a:ext uri="{FF2B5EF4-FFF2-40B4-BE49-F238E27FC236}">
                <a16:creationId xmlns:a16="http://schemas.microsoft.com/office/drawing/2014/main" id="{9161A431-1475-763A-14A7-4165F20FDDDB}"/>
              </a:ext>
            </a:extLst>
          </p:cNvPr>
          <p:cNvSpPr/>
          <p:nvPr/>
        </p:nvSpPr>
        <p:spPr>
          <a:xfrm>
            <a:off x="7315200" y="3495681"/>
            <a:ext cx="230414" cy="1902835"/>
          </a:xfrm>
          <a:prstGeom prst="upArrow">
            <a:avLst/>
          </a:prstGeom>
          <a:solidFill>
            <a:srgbClr val="003399"/>
          </a:solidFill>
          <a:ln>
            <a:solidFill>
              <a:srgbClr val="00339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6F1A1B4C-19E8-B356-E038-E717D0B13AF8}"/>
              </a:ext>
            </a:extLst>
          </p:cNvPr>
          <p:cNvSpPr txBox="1"/>
          <p:nvPr/>
        </p:nvSpPr>
        <p:spPr>
          <a:xfrm>
            <a:off x="6006378" y="4222812"/>
            <a:ext cx="1356718" cy="461665"/>
          </a:xfrm>
          <a:prstGeom prst="rect">
            <a:avLst/>
          </a:prstGeom>
          <a:noFill/>
        </p:spPr>
        <p:txBody>
          <a:bodyPr wrap="none" rtlCol="0">
            <a:spAutoFit/>
          </a:bodyPr>
          <a:lstStyle/>
          <a:p>
            <a:r>
              <a:rPr lang="en-US" sz="2400" b="1" i="1" dirty="0"/>
              <a:t>Overflow</a:t>
            </a:r>
            <a:endParaRPr lang="en-US" b="1" i="1" dirty="0"/>
          </a:p>
        </p:txBody>
      </p:sp>
      <p:sp>
        <p:nvSpPr>
          <p:cNvPr id="31" name="Arrow: Right 30">
            <a:extLst>
              <a:ext uri="{FF2B5EF4-FFF2-40B4-BE49-F238E27FC236}">
                <a16:creationId xmlns:a16="http://schemas.microsoft.com/office/drawing/2014/main" id="{43B46960-B5FC-1A90-5F12-5A0C5D2C31B0}"/>
              </a:ext>
            </a:extLst>
          </p:cNvPr>
          <p:cNvSpPr/>
          <p:nvPr/>
        </p:nvSpPr>
        <p:spPr>
          <a:xfrm>
            <a:off x="269031" y="1783112"/>
            <a:ext cx="925417" cy="43058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489ACE40-E75E-0202-91CC-24C0806B5EBC}"/>
              </a:ext>
            </a:extLst>
          </p:cNvPr>
          <p:cNvSpPr/>
          <p:nvPr/>
        </p:nvSpPr>
        <p:spPr>
          <a:xfrm>
            <a:off x="8056570" y="3506144"/>
            <a:ext cx="2689475" cy="535416"/>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ln w="0"/>
                <a:solidFill>
                  <a:schemeClr val="tx1"/>
                </a:solidFill>
                <a:effectLst>
                  <a:outerShdw blurRad="38100" dist="19050" dir="2700000" algn="tl" rotWithShape="0">
                    <a:schemeClr val="dk1">
                      <a:alpha val="40000"/>
                    </a:schemeClr>
                  </a:outerShdw>
                </a:effectLst>
              </a:rPr>
              <a:t>&amp;</a:t>
            </a:r>
            <a:r>
              <a:rPr lang="en-US" sz="2000" dirty="0" err="1">
                <a:ln w="0"/>
                <a:solidFill>
                  <a:schemeClr val="tx1"/>
                </a:solidFill>
                <a:effectLst>
                  <a:outerShdw blurRad="38100" dist="19050" dir="2700000" algn="tl" rotWithShape="0">
                    <a:schemeClr val="dk1">
                      <a:alpha val="40000"/>
                    </a:schemeClr>
                  </a:outerShdw>
                </a:effectLst>
              </a:rPr>
              <a:t>super_secret_func</a:t>
            </a:r>
            <a:endParaRPr lang="en-US" sz="1400" dirty="0"/>
          </a:p>
        </p:txBody>
      </p:sp>
      <p:sp>
        <p:nvSpPr>
          <p:cNvPr id="36" name="Arrow: Right 35">
            <a:extLst>
              <a:ext uri="{FF2B5EF4-FFF2-40B4-BE49-F238E27FC236}">
                <a16:creationId xmlns:a16="http://schemas.microsoft.com/office/drawing/2014/main" id="{B974625A-0A83-5B29-CF68-5C74136DA85F}"/>
              </a:ext>
            </a:extLst>
          </p:cNvPr>
          <p:cNvSpPr/>
          <p:nvPr/>
        </p:nvSpPr>
        <p:spPr>
          <a:xfrm>
            <a:off x="279969" y="2160840"/>
            <a:ext cx="925417" cy="43058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Connector: Curved 37">
            <a:extLst>
              <a:ext uri="{FF2B5EF4-FFF2-40B4-BE49-F238E27FC236}">
                <a16:creationId xmlns:a16="http://schemas.microsoft.com/office/drawing/2014/main" id="{781D7EA8-526C-8730-41DB-D79F1436C27D}"/>
              </a:ext>
            </a:extLst>
          </p:cNvPr>
          <p:cNvCxnSpPr>
            <a:stCxn id="33" idx="1"/>
          </p:cNvCxnSpPr>
          <p:nvPr/>
        </p:nvCxnSpPr>
        <p:spPr>
          <a:xfrm rot="10800000" flipV="1">
            <a:off x="4829822" y="3773852"/>
            <a:ext cx="3226749" cy="880802"/>
          </a:xfrm>
          <a:prstGeom prst="curvedConnector3">
            <a:avLst/>
          </a:prstGeom>
          <a:ln w="31750">
            <a:prstDash val="sysDot"/>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32898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grpId="0" nodeType="click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dissolve">
                                      <p:cBhvr>
                                        <p:cTn id="11" dur="500"/>
                                        <p:tgtEl>
                                          <p:spTgt spid="27"/>
                                        </p:tgtEl>
                                      </p:cBhvr>
                                    </p:animEffect>
                                  </p:childTnLst>
                                </p:cTn>
                              </p:par>
                              <p:par>
                                <p:cTn id="12" presetID="9" presetClass="entr" presetSubtype="0" fill="hold" grpId="0" nodeType="withEffect">
                                  <p:stCondLst>
                                    <p:cond delay="0"/>
                                  </p:stCondLst>
                                  <p:childTnLst>
                                    <p:set>
                                      <p:cBhvr>
                                        <p:cTn id="13" dur="1" fill="hold">
                                          <p:stCondLst>
                                            <p:cond delay="0"/>
                                          </p:stCondLst>
                                        </p:cTn>
                                        <p:tgtEl>
                                          <p:spTgt spid="26"/>
                                        </p:tgtEl>
                                        <p:attrNameLst>
                                          <p:attrName>style.visibility</p:attrName>
                                        </p:attrNameLst>
                                      </p:cBhvr>
                                      <p:to>
                                        <p:strVal val="visible"/>
                                      </p:to>
                                    </p:set>
                                    <p:animEffect transition="in" filter="dissolve">
                                      <p:cBhvr>
                                        <p:cTn id="14" dur="500"/>
                                        <p:tgtEl>
                                          <p:spTgt spid="26"/>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31"/>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36"/>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p:bldP spid="31" grpId="0" animBg="1"/>
      <p:bldP spid="31" grpId="1" animBg="1"/>
      <p:bldP spid="33" grpId="0" animBg="1"/>
      <p:bldP spid="36" grpId="0" animBg="1"/>
      <p:bldP spid="36" grpId="1"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EC2EF6-AD6A-CE7E-6041-111CC4563B40}"/>
            </a:ext>
          </a:extLst>
        </p:cNvPr>
        <p:cNvGrpSpPr/>
        <p:nvPr/>
      </p:nvGrpSpPr>
      <p:grpSpPr>
        <a:xfrm>
          <a:off x="0" y="0"/>
          <a:ext cx="0" cy="0"/>
          <a:chOff x="0" y="0"/>
          <a:chExt cx="0" cy="0"/>
        </a:xfrm>
      </p:grpSpPr>
      <p:sp>
        <p:nvSpPr>
          <p:cNvPr id="15" name="Content Placeholder 14">
            <a:extLst>
              <a:ext uri="{FF2B5EF4-FFF2-40B4-BE49-F238E27FC236}">
                <a16:creationId xmlns:a16="http://schemas.microsoft.com/office/drawing/2014/main" id="{96D290CD-8A26-2B8A-8E71-6B19E1D7FD7A}"/>
              </a:ext>
            </a:extLst>
          </p:cNvPr>
          <p:cNvSpPr>
            <a:spLocks noGrp="1"/>
          </p:cNvSpPr>
          <p:nvPr>
            <p:ph idx="1"/>
          </p:nvPr>
        </p:nvSpPr>
        <p:spPr/>
        <p:txBody>
          <a:bodyPr/>
          <a:lstStyle/>
          <a:p>
            <a:endParaRPr lang="en-US" dirty="0"/>
          </a:p>
        </p:txBody>
      </p:sp>
      <p:sp>
        <p:nvSpPr>
          <p:cNvPr id="4" name="Title 3">
            <a:extLst>
              <a:ext uri="{FF2B5EF4-FFF2-40B4-BE49-F238E27FC236}">
                <a16:creationId xmlns:a16="http://schemas.microsoft.com/office/drawing/2014/main" id="{CDAA2E75-928B-77C9-BA2B-9834DA8CC44A}"/>
              </a:ext>
            </a:extLst>
          </p:cNvPr>
          <p:cNvSpPr>
            <a:spLocks noGrp="1"/>
          </p:cNvSpPr>
          <p:nvPr>
            <p:ph type="title"/>
          </p:nvPr>
        </p:nvSpPr>
        <p:spPr/>
        <p:txBody>
          <a:bodyPr/>
          <a:lstStyle/>
          <a:p>
            <a:r>
              <a:rPr lang="en-US" dirty="0"/>
              <a:t>Implications…</a:t>
            </a:r>
          </a:p>
        </p:txBody>
      </p:sp>
      <p:sp>
        <p:nvSpPr>
          <p:cNvPr id="29" name="Content Placeholder 28">
            <a:extLst>
              <a:ext uri="{FF2B5EF4-FFF2-40B4-BE49-F238E27FC236}">
                <a16:creationId xmlns:a16="http://schemas.microsoft.com/office/drawing/2014/main" id="{7EF73173-B7A7-FA08-38A1-248B7AB009A7}"/>
              </a:ext>
            </a:extLst>
          </p:cNvPr>
          <p:cNvSpPr>
            <a:spLocks noGrp="1"/>
          </p:cNvSpPr>
          <p:nvPr>
            <p:ph idx="13"/>
          </p:nvPr>
        </p:nvSpPr>
        <p:spPr/>
        <p:txBody>
          <a:bodyPr/>
          <a:lstStyle/>
          <a:p>
            <a:r>
              <a:rPr lang="en-US" dirty="0"/>
              <a:t> The attacker can not only overwrite stack variables</a:t>
            </a:r>
          </a:p>
          <a:p>
            <a:r>
              <a:rPr lang="en-US" dirty="0"/>
              <a:t>But also </a:t>
            </a:r>
            <a:r>
              <a:rPr lang="en-US" b="1" i="1" dirty="0"/>
              <a:t>hijack </a:t>
            </a:r>
            <a:r>
              <a:rPr lang="en-US" dirty="0"/>
              <a:t>control flow</a:t>
            </a:r>
          </a:p>
          <a:p>
            <a:r>
              <a:rPr lang="en-US" dirty="0"/>
              <a:t>Known as</a:t>
            </a:r>
          </a:p>
          <a:p>
            <a:pPr lvl="1"/>
            <a:r>
              <a:rPr lang="en-US" dirty="0"/>
              <a:t>Control flow hijack attacks</a:t>
            </a:r>
          </a:p>
          <a:p>
            <a:pPr lvl="1"/>
            <a:r>
              <a:rPr lang="en-US" dirty="0"/>
              <a:t>Extremely powerful!!</a:t>
            </a:r>
          </a:p>
          <a:p>
            <a:r>
              <a:rPr lang="en-US" dirty="0"/>
              <a:t>“Negative synergy” between x86 architecture and C language</a:t>
            </a:r>
          </a:p>
        </p:txBody>
      </p:sp>
      <p:grpSp>
        <p:nvGrpSpPr>
          <p:cNvPr id="6" name="Group 5">
            <a:extLst>
              <a:ext uri="{FF2B5EF4-FFF2-40B4-BE49-F238E27FC236}">
                <a16:creationId xmlns:a16="http://schemas.microsoft.com/office/drawing/2014/main" id="{6E79E71C-DD50-D5BF-94D8-FBF62DABFDF8}"/>
              </a:ext>
            </a:extLst>
          </p:cNvPr>
          <p:cNvGrpSpPr/>
          <p:nvPr/>
        </p:nvGrpSpPr>
        <p:grpSpPr>
          <a:xfrm>
            <a:off x="5309413" y="2150464"/>
            <a:ext cx="6791695" cy="4396154"/>
            <a:chOff x="5033991" y="914400"/>
            <a:chExt cx="6791695" cy="4396154"/>
          </a:xfrm>
        </p:grpSpPr>
        <p:cxnSp>
          <p:nvCxnSpPr>
            <p:cNvPr id="7" name="Straight Arrow Connector 6">
              <a:extLst>
                <a:ext uri="{FF2B5EF4-FFF2-40B4-BE49-F238E27FC236}">
                  <a16:creationId xmlns:a16="http://schemas.microsoft.com/office/drawing/2014/main" id="{DD2A54E9-0B21-669F-3684-C2EC5DC6C160}"/>
                </a:ext>
              </a:extLst>
            </p:cNvPr>
            <p:cNvCxnSpPr/>
            <p:nvPr/>
          </p:nvCxnSpPr>
          <p:spPr>
            <a:xfrm>
              <a:off x="6519627" y="977630"/>
              <a:ext cx="785446" cy="0"/>
            </a:xfrm>
            <a:prstGeom prst="straightConnector1">
              <a:avLst/>
            </a:prstGeom>
            <a:ln w="412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15A10AEF-CF3D-118C-7052-658B85AACA85}"/>
                </a:ext>
              </a:extLst>
            </p:cNvPr>
            <p:cNvSpPr txBox="1"/>
            <p:nvPr/>
          </p:nvSpPr>
          <p:spPr>
            <a:xfrm>
              <a:off x="5033991" y="1144020"/>
              <a:ext cx="2520370" cy="523220"/>
            </a:xfrm>
            <a:prstGeom prst="rect">
              <a:avLst/>
            </a:prstGeom>
            <a:noFill/>
          </p:spPr>
          <p:txBody>
            <a:bodyPr wrap="none" rtlCol="0">
              <a:spAutoFit/>
            </a:bodyPr>
            <a:lstStyle/>
            <a:p>
              <a:r>
                <a:rPr lang="en-US" sz="2800" b="1" i="1" dirty="0"/>
                <a:t>Top of the stack</a:t>
              </a:r>
            </a:p>
          </p:txBody>
        </p:sp>
        <p:grpSp>
          <p:nvGrpSpPr>
            <p:cNvPr id="9" name="Group 8">
              <a:extLst>
                <a:ext uri="{FF2B5EF4-FFF2-40B4-BE49-F238E27FC236}">
                  <a16:creationId xmlns:a16="http://schemas.microsoft.com/office/drawing/2014/main" id="{4AA273A6-E3C3-BEDA-5A1F-728A7FA44AC8}"/>
                </a:ext>
              </a:extLst>
            </p:cNvPr>
            <p:cNvGrpSpPr/>
            <p:nvPr/>
          </p:nvGrpSpPr>
          <p:grpSpPr>
            <a:xfrm>
              <a:off x="7561385" y="914400"/>
              <a:ext cx="4264301" cy="4396154"/>
              <a:chOff x="7561385" y="914400"/>
              <a:chExt cx="4264301" cy="4396154"/>
            </a:xfrm>
          </p:grpSpPr>
          <p:sp>
            <p:nvSpPr>
              <p:cNvPr id="10" name="TextBox 9">
                <a:extLst>
                  <a:ext uri="{FF2B5EF4-FFF2-40B4-BE49-F238E27FC236}">
                    <a16:creationId xmlns:a16="http://schemas.microsoft.com/office/drawing/2014/main" id="{B2D442C6-1F9B-65D9-E07D-99CDD90F4400}"/>
                  </a:ext>
                </a:extLst>
              </p:cNvPr>
              <p:cNvSpPr txBox="1"/>
              <p:nvPr/>
            </p:nvSpPr>
            <p:spPr>
              <a:xfrm>
                <a:off x="10562199" y="977630"/>
                <a:ext cx="1263487" cy="523220"/>
              </a:xfrm>
              <a:prstGeom prst="rect">
                <a:avLst/>
              </a:prstGeom>
              <a:noFill/>
            </p:spPr>
            <p:txBody>
              <a:bodyPr wrap="none" rtlCol="0">
                <a:spAutoFit/>
              </a:bodyPr>
              <a:lstStyle/>
              <a:p>
                <a:r>
                  <a:rPr lang="en-US" sz="2800" b="1" i="1" dirty="0"/>
                  <a:t>0x1000</a:t>
                </a:r>
              </a:p>
            </p:txBody>
          </p:sp>
          <p:sp>
            <p:nvSpPr>
              <p:cNvPr id="11" name="TextBox 10">
                <a:extLst>
                  <a:ext uri="{FF2B5EF4-FFF2-40B4-BE49-F238E27FC236}">
                    <a16:creationId xmlns:a16="http://schemas.microsoft.com/office/drawing/2014/main" id="{FBBDDAE5-F2E2-F7A2-0955-49C9C61D362C}"/>
                  </a:ext>
                </a:extLst>
              </p:cNvPr>
              <p:cNvSpPr txBox="1"/>
              <p:nvPr/>
            </p:nvSpPr>
            <p:spPr>
              <a:xfrm>
                <a:off x="10562199" y="1603126"/>
                <a:ext cx="1063881" cy="523220"/>
              </a:xfrm>
              <a:prstGeom prst="rect">
                <a:avLst/>
              </a:prstGeom>
              <a:noFill/>
            </p:spPr>
            <p:txBody>
              <a:bodyPr wrap="none" rtlCol="0">
                <a:spAutoFit/>
              </a:bodyPr>
              <a:lstStyle/>
              <a:p>
                <a:r>
                  <a:rPr lang="en-US" sz="2800" b="1" i="1" dirty="0"/>
                  <a:t>0xFFA</a:t>
                </a:r>
              </a:p>
            </p:txBody>
          </p:sp>
          <p:sp>
            <p:nvSpPr>
              <p:cNvPr id="12" name="TextBox 11">
                <a:extLst>
                  <a:ext uri="{FF2B5EF4-FFF2-40B4-BE49-F238E27FC236}">
                    <a16:creationId xmlns:a16="http://schemas.microsoft.com/office/drawing/2014/main" id="{9A6FAFF2-2B18-76D5-F76B-3B25D2568810}"/>
                  </a:ext>
                </a:extLst>
              </p:cNvPr>
              <p:cNvSpPr txBox="1"/>
              <p:nvPr/>
            </p:nvSpPr>
            <p:spPr>
              <a:xfrm>
                <a:off x="10562199" y="2259618"/>
                <a:ext cx="1045479" cy="523220"/>
              </a:xfrm>
              <a:prstGeom prst="rect">
                <a:avLst/>
              </a:prstGeom>
              <a:noFill/>
            </p:spPr>
            <p:txBody>
              <a:bodyPr wrap="none" rtlCol="0">
                <a:spAutoFit/>
              </a:bodyPr>
              <a:lstStyle/>
              <a:p>
                <a:r>
                  <a:rPr lang="en-US" sz="2800" b="1" i="1" dirty="0"/>
                  <a:t>0xFF8</a:t>
                </a:r>
              </a:p>
            </p:txBody>
          </p:sp>
          <p:sp>
            <p:nvSpPr>
              <p:cNvPr id="13" name="TextBox 12">
                <a:extLst>
                  <a:ext uri="{FF2B5EF4-FFF2-40B4-BE49-F238E27FC236}">
                    <a16:creationId xmlns:a16="http://schemas.microsoft.com/office/drawing/2014/main" id="{186B02A2-5AC2-F705-8A98-27F837A766FD}"/>
                  </a:ext>
                </a:extLst>
              </p:cNvPr>
              <p:cNvSpPr txBox="1"/>
              <p:nvPr/>
            </p:nvSpPr>
            <p:spPr>
              <a:xfrm>
                <a:off x="10552581" y="2895278"/>
                <a:ext cx="1045479" cy="523220"/>
              </a:xfrm>
              <a:prstGeom prst="rect">
                <a:avLst/>
              </a:prstGeom>
              <a:noFill/>
            </p:spPr>
            <p:txBody>
              <a:bodyPr wrap="none" rtlCol="0">
                <a:spAutoFit/>
              </a:bodyPr>
              <a:lstStyle/>
              <a:p>
                <a:r>
                  <a:rPr lang="en-US" sz="2800" b="1" i="1" dirty="0"/>
                  <a:t>0xFF4</a:t>
                </a:r>
              </a:p>
            </p:txBody>
          </p:sp>
          <p:sp>
            <p:nvSpPr>
              <p:cNvPr id="14" name="TextBox 13">
                <a:extLst>
                  <a:ext uri="{FF2B5EF4-FFF2-40B4-BE49-F238E27FC236}">
                    <a16:creationId xmlns:a16="http://schemas.microsoft.com/office/drawing/2014/main" id="{C72936AD-E26E-B5DB-D07B-E263C6E4833A}"/>
                  </a:ext>
                </a:extLst>
              </p:cNvPr>
              <p:cNvSpPr txBox="1"/>
              <p:nvPr/>
            </p:nvSpPr>
            <p:spPr>
              <a:xfrm>
                <a:off x="10510902" y="3551770"/>
                <a:ext cx="1045479" cy="523220"/>
              </a:xfrm>
              <a:prstGeom prst="rect">
                <a:avLst/>
              </a:prstGeom>
              <a:noFill/>
            </p:spPr>
            <p:txBody>
              <a:bodyPr wrap="none" rtlCol="0">
                <a:spAutoFit/>
              </a:bodyPr>
              <a:lstStyle/>
              <a:p>
                <a:r>
                  <a:rPr lang="en-US" sz="2800" b="1" i="1" dirty="0"/>
                  <a:t>0xFF0</a:t>
                </a:r>
              </a:p>
            </p:txBody>
          </p:sp>
          <p:grpSp>
            <p:nvGrpSpPr>
              <p:cNvPr id="16" name="Group 15">
                <a:extLst>
                  <a:ext uri="{FF2B5EF4-FFF2-40B4-BE49-F238E27FC236}">
                    <a16:creationId xmlns:a16="http://schemas.microsoft.com/office/drawing/2014/main" id="{1EEDC1DF-23EB-594D-51E9-700FFC8914AF}"/>
                  </a:ext>
                </a:extLst>
              </p:cNvPr>
              <p:cNvGrpSpPr/>
              <p:nvPr/>
            </p:nvGrpSpPr>
            <p:grpSpPr>
              <a:xfrm>
                <a:off x="7561385" y="914400"/>
                <a:ext cx="2942492" cy="4396154"/>
                <a:chOff x="6822831" y="973015"/>
                <a:chExt cx="2942492" cy="4396154"/>
              </a:xfrm>
            </p:grpSpPr>
            <p:grpSp>
              <p:nvGrpSpPr>
                <p:cNvPr id="17" name="Group 16">
                  <a:extLst>
                    <a:ext uri="{FF2B5EF4-FFF2-40B4-BE49-F238E27FC236}">
                      <a16:creationId xmlns:a16="http://schemas.microsoft.com/office/drawing/2014/main" id="{B298E279-4E39-1E4D-FF9B-899A4EBC6C91}"/>
                    </a:ext>
                  </a:extLst>
                </p:cNvPr>
                <p:cNvGrpSpPr/>
                <p:nvPr/>
              </p:nvGrpSpPr>
              <p:grpSpPr>
                <a:xfrm>
                  <a:off x="6822831" y="973015"/>
                  <a:ext cx="2942492" cy="4396154"/>
                  <a:chOff x="6822831" y="973015"/>
                  <a:chExt cx="2942492" cy="4396154"/>
                </a:xfrm>
              </p:grpSpPr>
              <p:cxnSp>
                <p:nvCxnSpPr>
                  <p:cNvPr id="23" name="Straight Connector 22">
                    <a:extLst>
                      <a:ext uri="{FF2B5EF4-FFF2-40B4-BE49-F238E27FC236}">
                        <a16:creationId xmlns:a16="http://schemas.microsoft.com/office/drawing/2014/main" id="{9CC6A6E1-7768-BF72-B134-232AC82F89C9}"/>
                      </a:ext>
                    </a:extLst>
                  </p:cNvPr>
                  <p:cNvCxnSpPr/>
                  <p:nvPr/>
                </p:nvCxnSpPr>
                <p:spPr>
                  <a:xfrm>
                    <a:off x="6822831" y="973015"/>
                    <a:ext cx="0" cy="4396154"/>
                  </a:xfrm>
                  <a:prstGeom prst="line">
                    <a:avLst/>
                  </a:prstGeom>
                  <a:ln w="28575"/>
                </p:spPr>
                <p:style>
                  <a:lnRef idx="1">
                    <a:schemeClr val="accent4"/>
                  </a:lnRef>
                  <a:fillRef idx="0">
                    <a:schemeClr val="accent4"/>
                  </a:fillRef>
                  <a:effectRef idx="0">
                    <a:schemeClr val="accent4"/>
                  </a:effectRef>
                  <a:fontRef idx="minor">
                    <a:schemeClr val="tx1"/>
                  </a:fontRef>
                </p:style>
              </p:cxnSp>
              <p:cxnSp>
                <p:nvCxnSpPr>
                  <p:cNvPr id="24" name="Straight Connector 23">
                    <a:extLst>
                      <a:ext uri="{FF2B5EF4-FFF2-40B4-BE49-F238E27FC236}">
                        <a16:creationId xmlns:a16="http://schemas.microsoft.com/office/drawing/2014/main" id="{2DF7EE30-F952-10BD-EA3E-9D50914F2A65}"/>
                      </a:ext>
                    </a:extLst>
                  </p:cNvPr>
                  <p:cNvCxnSpPr/>
                  <p:nvPr/>
                </p:nvCxnSpPr>
                <p:spPr>
                  <a:xfrm>
                    <a:off x="9765323" y="973015"/>
                    <a:ext cx="0" cy="4396154"/>
                  </a:xfrm>
                  <a:prstGeom prst="line">
                    <a:avLst/>
                  </a:prstGeom>
                  <a:ln w="28575"/>
                </p:spPr>
                <p:style>
                  <a:lnRef idx="1">
                    <a:schemeClr val="accent4"/>
                  </a:lnRef>
                  <a:fillRef idx="0">
                    <a:schemeClr val="accent4"/>
                  </a:fillRef>
                  <a:effectRef idx="0">
                    <a:schemeClr val="accent4"/>
                  </a:effectRef>
                  <a:fontRef idx="minor">
                    <a:schemeClr val="tx1"/>
                  </a:fontRef>
                </p:style>
              </p:cxnSp>
              <p:cxnSp>
                <p:nvCxnSpPr>
                  <p:cNvPr id="25" name="Straight Connector 24">
                    <a:extLst>
                      <a:ext uri="{FF2B5EF4-FFF2-40B4-BE49-F238E27FC236}">
                        <a16:creationId xmlns:a16="http://schemas.microsoft.com/office/drawing/2014/main" id="{AF260C85-8378-ACC3-056C-8178491BC991}"/>
                      </a:ext>
                    </a:extLst>
                  </p:cNvPr>
                  <p:cNvCxnSpPr>
                    <a:cxnSpLocks/>
                  </p:cNvCxnSpPr>
                  <p:nvPr/>
                </p:nvCxnSpPr>
                <p:spPr>
                  <a:xfrm flipH="1">
                    <a:off x="6822831" y="973015"/>
                    <a:ext cx="2942492" cy="0"/>
                  </a:xfrm>
                  <a:prstGeom prst="line">
                    <a:avLst/>
                  </a:prstGeom>
                  <a:ln w="28575"/>
                </p:spPr>
                <p:style>
                  <a:lnRef idx="1">
                    <a:schemeClr val="accent4"/>
                  </a:lnRef>
                  <a:fillRef idx="0">
                    <a:schemeClr val="accent4"/>
                  </a:fillRef>
                  <a:effectRef idx="0">
                    <a:schemeClr val="accent4"/>
                  </a:effectRef>
                  <a:fontRef idx="minor">
                    <a:schemeClr val="tx1"/>
                  </a:fontRef>
                </p:style>
              </p:cxnSp>
            </p:grpSp>
            <p:cxnSp>
              <p:nvCxnSpPr>
                <p:cNvPr id="18" name="Straight Connector 17">
                  <a:extLst>
                    <a:ext uri="{FF2B5EF4-FFF2-40B4-BE49-F238E27FC236}">
                      <a16:creationId xmlns:a16="http://schemas.microsoft.com/office/drawing/2014/main" id="{31F93D19-4103-D10B-7D2C-A2E2A41EB7AD}"/>
                    </a:ext>
                  </a:extLst>
                </p:cNvPr>
                <p:cNvCxnSpPr>
                  <a:cxnSpLocks/>
                </p:cNvCxnSpPr>
                <p:nvPr/>
              </p:nvCxnSpPr>
              <p:spPr>
                <a:xfrm flipH="1">
                  <a:off x="6822831" y="1606829"/>
                  <a:ext cx="2942492" cy="0"/>
                </a:xfrm>
                <a:prstGeom prst="line">
                  <a:avLst/>
                </a:prstGeom>
                <a:ln w="28575"/>
              </p:spPr>
              <p:style>
                <a:lnRef idx="1">
                  <a:schemeClr val="accent4"/>
                </a:lnRef>
                <a:fillRef idx="0">
                  <a:schemeClr val="accent4"/>
                </a:fillRef>
                <a:effectRef idx="0">
                  <a:schemeClr val="accent4"/>
                </a:effectRef>
                <a:fontRef idx="minor">
                  <a:schemeClr val="tx1"/>
                </a:fontRef>
              </p:style>
            </p:cxnSp>
            <p:cxnSp>
              <p:nvCxnSpPr>
                <p:cNvPr id="19" name="Straight Connector 18">
                  <a:extLst>
                    <a:ext uri="{FF2B5EF4-FFF2-40B4-BE49-F238E27FC236}">
                      <a16:creationId xmlns:a16="http://schemas.microsoft.com/office/drawing/2014/main" id="{FA9EE5B7-0483-7B15-C0CA-5AAC16C17841}"/>
                    </a:ext>
                  </a:extLst>
                </p:cNvPr>
                <p:cNvCxnSpPr>
                  <a:cxnSpLocks/>
                </p:cNvCxnSpPr>
                <p:nvPr/>
              </p:nvCxnSpPr>
              <p:spPr>
                <a:xfrm flipH="1">
                  <a:off x="6822831" y="2239875"/>
                  <a:ext cx="2942492" cy="0"/>
                </a:xfrm>
                <a:prstGeom prst="line">
                  <a:avLst/>
                </a:prstGeom>
                <a:ln w="28575"/>
              </p:spPr>
              <p:style>
                <a:lnRef idx="1">
                  <a:schemeClr val="accent4"/>
                </a:lnRef>
                <a:fillRef idx="0">
                  <a:schemeClr val="accent4"/>
                </a:fillRef>
                <a:effectRef idx="0">
                  <a:schemeClr val="accent4"/>
                </a:effectRef>
                <a:fontRef idx="minor">
                  <a:schemeClr val="tx1"/>
                </a:fontRef>
              </p:style>
            </p:cxnSp>
            <p:cxnSp>
              <p:nvCxnSpPr>
                <p:cNvPr id="20" name="Straight Connector 19">
                  <a:extLst>
                    <a:ext uri="{FF2B5EF4-FFF2-40B4-BE49-F238E27FC236}">
                      <a16:creationId xmlns:a16="http://schemas.microsoft.com/office/drawing/2014/main" id="{0EADFFE9-49F0-ACF8-0A70-3B0BC11366CA}"/>
                    </a:ext>
                  </a:extLst>
                </p:cNvPr>
                <p:cNvCxnSpPr>
                  <a:cxnSpLocks/>
                </p:cNvCxnSpPr>
                <p:nvPr/>
              </p:nvCxnSpPr>
              <p:spPr>
                <a:xfrm flipH="1">
                  <a:off x="6822831" y="2908090"/>
                  <a:ext cx="2942492" cy="0"/>
                </a:xfrm>
                <a:prstGeom prst="line">
                  <a:avLst/>
                </a:prstGeom>
                <a:ln w="28575"/>
              </p:spPr>
              <p:style>
                <a:lnRef idx="1">
                  <a:schemeClr val="accent4"/>
                </a:lnRef>
                <a:fillRef idx="0">
                  <a:schemeClr val="accent4"/>
                </a:fillRef>
                <a:effectRef idx="0">
                  <a:schemeClr val="accent4"/>
                </a:effectRef>
                <a:fontRef idx="minor">
                  <a:schemeClr val="tx1"/>
                </a:fontRef>
              </p:style>
            </p:cxnSp>
            <p:cxnSp>
              <p:nvCxnSpPr>
                <p:cNvPr id="21" name="Straight Connector 20">
                  <a:extLst>
                    <a:ext uri="{FF2B5EF4-FFF2-40B4-BE49-F238E27FC236}">
                      <a16:creationId xmlns:a16="http://schemas.microsoft.com/office/drawing/2014/main" id="{B109C797-94DD-438E-262E-17931F4B0CB9}"/>
                    </a:ext>
                  </a:extLst>
                </p:cNvPr>
                <p:cNvCxnSpPr>
                  <a:cxnSpLocks/>
                </p:cNvCxnSpPr>
                <p:nvPr/>
              </p:nvCxnSpPr>
              <p:spPr>
                <a:xfrm flipH="1">
                  <a:off x="6822831" y="3611475"/>
                  <a:ext cx="2942492" cy="0"/>
                </a:xfrm>
                <a:prstGeom prst="line">
                  <a:avLst/>
                </a:prstGeom>
                <a:ln w="28575"/>
              </p:spPr>
              <p:style>
                <a:lnRef idx="1">
                  <a:schemeClr val="accent4"/>
                </a:lnRef>
                <a:fillRef idx="0">
                  <a:schemeClr val="accent4"/>
                </a:fillRef>
                <a:effectRef idx="0">
                  <a:schemeClr val="accent4"/>
                </a:effectRef>
                <a:fontRef idx="minor">
                  <a:schemeClr val="tx1"/>
                </a:fontRef>
              </p:style>
            </p:cxnSp>
            <p:cxnSp>
              <p:nvCxnSpPr>
                <p:cNvPr id="22" name="Straight Connector 21">
                  <a:extLst>
                    <a:ext uri="{FF2B5EF4-FFF2-40B4-BE49-F238E27FC236}">
                      <a16:creationId xmlns:a16="http://schemas.microsoft.com/office/drawing/2014/main" id="{35A9315B-EB06-2FA4-39B4-638EFAB3DBB4}"/>
                    </a:ext>
                  </a:extLst>
                </p:cNvPr>
                <p:cNvCxnSpPr>
                  <a:cxnSpLocks/>
                </p:cNvCxnSpPr>
                <p:nvPr/>
              </p:nvCxnSpPr>
              <p:spPr>
                <a:xfrm flipH="1">
                  <a:off x="6822831" y="4221075"/>
                  <a:ext cx="2942492" cy="0"/>
                </a:xfrm>
                <a:prstGeom prst="line">
                  <a:avLst/>
                </a:prstGeom>
                <a:ln w="28575"/>
              </p:spPr>
              <p:style>
                <a:lnRef idx="1">
                  <a:schemeClr val="accent4"/>
                </a:lnRef>
                <a:fillRef idx="0">
                  <a:schemeClr val="accent4"/>
                </a:fillRef>
                <a:effectRef idx="0">
                  <a:schemeClr val="accent4"/>
                </a:effectRef>
                <a:fontRef idx="minor">
                  <a:schemeClr val="tx1"/>
                </a:fontRef>
              </p:style>
            </p:cxnSp>
          </p:grpSp>
        </p:grpSp>
      </p:grpSp>
      <p:sp>
        <p:nvSpPr>
          <p:cNvPr id="2" name="Rectangle 1">
            <a:extLst>
              <a:ext uri="{FF2B5EF4-FFF2-40B4-BE49-F238E27FC236}">
                <a16:creationId xmlns:a16="http://schemas.microsoft.com/office/drawing/2014/main" id="{3C526D2B-F266-133F-6F88-0C46586789C2}"/>
              </a:ext>
            </a:extLst>
          </p:cNvPr>
          <p:cNvSpPr/>
          <p:nvPr/>
        </p:nvSpPr>
        <p:spPr>
          <a:xfrm>
            <a:off x="8405870" y="2213694"/>
            <a:ext cx="1828797" cy="53541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ln w="0"/>
                <a:solidFill>
                  <a:schemeClr val="tx1"/>
                </a:solidFill>
                <a:effectLst>
                  <a:outerShdw blurRad="38100" dist="19050" dir="2700000" algn="tl" rotWithShape="0">
                    <a:schemeClr val="dk1">
                      <a:alpha val="40000"/>
                    </a:schemeClr>
                  </a:outerShdw>
                </a:effectLst>
              </a:rPr>
              <a:t>p</a:t>
            </a:r>
            <a:endParaRPr lang="en-US" dirty="0"/>
          </a:p>
        </p:txBody>
      </p:sp>
      <p:sp>
        <p:nvSpPr>
          <p:cNvPr id="3" name="Rectangle 2">
            <a:extLst>
              <a:ext uri="{FF2B5EF4-FFF2-40B4-BE49-F238E27FC236}">
                <a16:creationId xmlns:a16="http://schemas.microsoft.com/office/drawing/2014/main" id="{34A7490C-5CE0-ACAB-B94B-5007BEC4EA0B}"/>
              </a:ext>
            </a:extLst>
          </p:cNvPr>
          <p:cNvSpPr/>
          <p:nvPr/>
        </p:nvSpPr>
        <p:spPr>
          <a:xfrm>
            <a:off x="8405870" y="2849431"/>
            <a:ext cx="1828797" cy="53541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ln w="0"/>
                <a:solidFill>
                  <a:schemeClr val="tx1"/>
                </a:solidFill>
                <a:effectLst>
                  <a:outerShdw blurRad="38100" dist="19050" dir="2700000" algn="tl" rotWithShape="0">
                    <a:schemeClr val="dk1">
                      <a:alpha val="40000"/>
                    </a:schemeClr>
                  </a:outerShdw>
                </a:effectLst>
              </a:rPr>
              <a:t>q</a:t>
            </a:r>
            <a:endParaRPr lang="en-US" dirty="0"/>
          </a:p>
        </p:txBody>
      </p:sp>
      <p:sp>
        <p:nvSpPr>
          <p:cNvPr id="28" name="Rectangle 27">
            <a:extLst>
              <a:ext uri="{FF2B5EF4-FFF2-40B4-BE49-F238E27FC236}">
                <a16:creationId xmlns:a16="http://schemas.microsoft.com/office/drawing/2014/main" id="{6DDDC8D3-E004-5D6F-A653-CC61AEEE0D89}"/>
              </a:ext>
            </a:extLst>
          </p:cNvPr>
          <p:cNvSpPr/>
          <p:nvPr/>
        </p:nvSpPr>
        <p:spPr>
          <a:xfrm>
            <a:off x="8041121" y="3495682"/>
            <a:ext cx="2689475" cy="535416"/>
          </a:xfrm>
          <a:prstGeom prst="rect">
            <a:avLst/>
          </a:prstGeom>
          <a:solidFill>
            <a:schemeClr val="accent4">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n w="0"/>
                <a:solidFill>
                  <a:schemeClr val="tx1"/>
                </a:solidFill>
                <a:effectLst>
                  <a:outerShdw blurRad="38100" dist="19050" dir="2700000" algn="tl" rotWithShape="0">
                    <a:schemeClr val="dk1">
                      <a:alpha val="40000"/>
                    </a:schemeClr>
                  </a:outerShdw>
                </a:effectLst>
              </a:rPr>
              <a:t>return_addr@12</a:t>
            </a:r>
            <a:endParaRPr lang="en-US" sz="1600" dirty="0"/>
          </a:p>
        </p:txBody>
      </p:sp>
      <p:sp>
        <p:nvSpPr>
          <p:cNvPr id="30" name="Rectangle 29">
            <a:extLst>
              <a:ext uri="{FF2B5EF4-FFF2-40B4-BE49-F238E27FC236}">
                <a16:creationId xmlns:a16="http://schemas.microsoft.com/office/drawing/2014/main" id="{E7AAF85E-CC82-2296-2CFA-B6E66343C7C7}"/>
              </a:ext>
            </a:extLst>
          </p:cNvPr>
          <p:cNvSpPr/>
          <p:nvPr/>
        </p:nvSpPr>
        <p:spPr>
          <a:xfrm>
            <a:off x="8374415" y="4179324"/>
            <a:ext cx="1828797" cy="1219199"/>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ln w="0"/>
                <a:solidFill>
                  <a:schemeClr val="tx1"/>
                </a:solidFill>
                <a:effectLst>
                  <a:outerShdw blurRad="38100" dist="19050" dir="2700000" algn="tl" rotWithShape="0">
                    <a:schemeClr val="dk1">
                      <a:alpha val="40000"/>
                    </a:schemeClr>
                  </a:outerShdw>
                </a:effectLst>
              </a:rPr>
              <a:t>password</a:t>
            </a:r>
            <a:endParaRPr lang="en-US" dirty="0"/>
          </a:p>
        </p:txBody>
      </p:sp>
      <p:sp>
        <p:nvSpPr>
          <p:cNvPr id="26" name="Arrow: Up 25">
            <a:extLst>
              <a:ext uri="{FF2B5EF4-FFF2-40B4-BE49-F238E27FC236}">
                <a16:creationId xmlns:a16="http://schemas.microsoft.com/office/drawing/2014/main" id="{414386BC-CF91-F11A-839A-D6FAED5289EE}"/>
              </a:ext>
            </a:extLst>
          </p:cNvPr>
          <p:cNvSpPr/>
          <p:nvPr/>
        </p:nvSpPr>
        <p:spPr>
          <a:xfrm>
            <a:off x="7315200" y="3495681"/>
            <a:ext cx="230414" cy="1902835"/>
          </a:xfrm>
          <a:prstGeom prst="upArrow">
            <a:avLst/>
          </a:prstGeom>
          <a:solidFill>
            <a:srgbClr val="003399"/>
          </a:solidFill>
          <a:ln>
            <a:solidFill>
              <a:srgbClr val="00339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58808387-AC27-D03E-972E-4FB66BBA186E}"/>
              </a:ext>
            </a:extLst>
          </p:cNvPr>
          <p:cNvSpPr txBox="1"/>
          <p:nvPr/>
        </p:nvSpPr>
        <p:spPr>
          <a:xfrm>
            <a:off x="6006378" y="4222812"/>
            <a:ext cx="1356718" cy="461665"/>
          </a:xfrm>
          <a:prstGeom prst="rect">
            <a:avLst/>
          </a:prstGeom>
          <a:noFill/>
        </p:spPr>
        <p:txBody>
          <a:bodyPr wrap="none" rtlCol="0">
            <a:spAutoFit/>
          </a:bodyPr>
          <a:lstStyle/>
          <a:p>
            <a:r>
              <a:rPr lang="en-US" sz="2400" b="1" i="1" dirty="0"/>
              <a:t>Overflow</a:t>
            </a:r>
            <a:endParaRPr lang="en-US" b="1" i="1" dirty="0"/>
          </a:p>
        </p:txBody>
      </p:sp>
      <p:sp>
        <p:nvSpPr>
          <p:cNvPr id="33" name="Rectangle 32">
            <a:extLst>
              <a:ext uri="{FF2B5EF4-FFF2-40B4-BE49-F238E27FC236}">
                <a16:creationId xmlns:a16="http://schemas.microsoft.com/office/drawing/2014/main" id="{6DD7DF08-3A90-EB1C-F6F2-FD0506B62DF7}"/>
              </a:ext>
            </a:extLst>
          </p:cNvPr>
          <p:cNvSpPr/>
          <p:nvPr/>
        </p:nvSpPr>
        <p:spPr>
          <a:xfrm>
            <a:off x="8041120" y="3506052"/>
            <a:ext cx="2689475" cy="535416"/>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ln w="0"/>
                <a:solidFill>
                  <a:schemeClr val="tx1"/>
                </a:solidFill>
                <a:effectLst>
                  <a:outerShdw blurRad="38100" dist="19050" dir="2700000" algn="tl" rotWithShape="0">
                    <a:schemeClr val="dk1">
                      <a:alpha val="40000"/>
                    </a:schemeClr>
                  </a:outerShdw>
                </a:effectLst>
              </a:rPr>
              <a:t>&amp;</a:t>
            </a:r>
            <a:r>
              <a:rPr lang="en-US" sz="2000" dirty="0" err="1">
                <a:ln w="0"/>
                <a:solidFill>
                  <a:schemeClr val="tx1"/>
                </a:solidFill>
                <a:effectLst>
                  <a:outerShdw blurRad="38100" dist="19050" dir="2700000" algn="tl" rotWithShape="0">
                    <a:schemeClr val="dk1">
                      <a:alpha val="40000"/>
                    </a:schemeClr>
                  </a:outerShdw>
                </a:effectLst>
              </a:rPr>
              <a:t>super_secret_func</a:t>
            </a:r>
            <a:endParaRPr lang="en-US" sz="1400" dirty="0"/>
          </a:p>
        </p:txBody>
      </p:sp>
    </p:spTree>
    <p:extLst>
      <p:ext uri="{BB962C8B-B14F-4D97-AF65-F5344CB8AC3E}">
        <p14:creationId xmlns:p14="http://schemas.microsoft.com/office/powerpoint/2010/main" val="382619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731D23CE-B6E7-5DB9-3A8E-D7AF8ED23783}"/>
              </a:ext>
            </a:extLst>
          </p:cNvPr>
          <p:cNvSpPr>
            <a:spLocks noGrp="1"/>
          </p:cNvSpPr>
          <p:nvPr>
            <p:ph idx="1"/>
          </p:nvPr>
        </p:nvSpPr>
        <p:spPr/>
        <p:txBody>
          <a:bodyPr/>
          <a:lstStyle/>
          <a:p>
            <a:r>
              <a:rPr lang="en-US" dirty="0">
                <a:hlinkClick r:id="rId2"/>
              </a:rPr>
              <a:t>https://github.com/davsec-teaching/control-flow-hijack-demo</a:t>
            </a:r>
            <a:endParaRPr lang="en-US" dirty="0"/>
          </a:p>
          <a:p>
            <a:pPr marL="0" indent="0">
              <a:buNone/>
            </a:pPr>
            <a:endParaRPr lang="en-US" dirty="0"/>
          </a:p>
        </p:txBody>
      </p:sp>
      <p:sp>
        <p:nvSpPr>
          <p:cNvPr id="5" name="Title 4">
            <a:extLst>
              <a:ext uri="{FF2B5EF4-FFF2-40B4-BE49-F238E27FC236}">
                <a16:creationId xmlns:a16="http://schemas.microsoft.com/office/drawing/2014/main" id="{4127374A-5C6A-732C-D8FA-3D54D5C475BB}"/>
              </a:ext>
            </a:extLst>
          </p:cNvPr>
          <p:cNvSpPr>
            <a:spLocks noGrp="1"/>
          </p:cNvSpPr>
          <p:nvPr>
            <p:ph type="title"/>
          </p:nvPr>
        </p:nvSpPr>
        <p:spPr/>
        <p:txBody>
          <a:bodyPr/>
          <a:lstStyle/>
          <a:p>
            <a:r>
              <a:rPr lang="en-US" dirty="0"/>
              <a:t>Demo</a:t>
            </a:r>
          </a:p>
        </p:txBody>
      </p:sp>
    </p:spTree>
    <p:extLst>
      <p:ext uri="{BB962C8B-B14F-4D97-AF65-F5344CB8AC3E}">
        <p14:creationId xmlns:p14="http://schemas.microsoft.com/office/powerpoint/2010/main" val="23011960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33FF61D9-C5F3-8145-FBD5-22B692410FCF}"/>
              </a:ext>
            </a:extLst>
          </p:cNvPr>
          <p:cNvSpPr>
            <a:spLocks noGrp="1"/>
          </p:cNvSpPr>
          <p:nvPr>
            <p:ph idx="1"/>
          </p:nvPr>
        </p:nvSpPr>
        <p:spPr/>
        <p:txBody>
          <a:bodyPr/>
          <a:lstStyle/>
          <a:p>
            <a:r>
              <a:rPr lang="en-US" dirty="0"/>
              <a:t>Security-critical functions in the program</a:t>
            </a:r>
          </a:p>
          <a:p>
            <a:r>
              <a:rPr lang="en-US" dirty="0" err="1"/>
              <a:t>Libc</a:t>
            </a:r>
            <a:r>
              <a:rPr lang="en-US" dirty="0"/>
              <a:t> functions</a:t>
            </a:r>
          </a:p>
          <a:p>
            <a:pPr lvl="1"/>
            <a:r>
              <a:rPr lang="en-US" dirty="0" err="1"/>
              <a:t>execve</a:t>
            </a:r>
            <a:r>
              <a:rPr lang="en-US" dirty="0"/>
              <a:t>() – can start executing a completely different program!!</a:t>
            </a:r>
          </a:p>
          <a:p>
            <a:pPr lvl="1"/>
            <a:r>
              <a:rPr lang="en-US" dirty="0"/>
              <a:t>Known as </a:t>
            </a:r>
            <a:r>
              <a:rPr lang="en-US" b="1" i="1" dirty="0"/>
              <a:t>return-to-</a:t>
            </a:r>
            <a:r>
              <a:rPr lang="en-US" b="1" i="1" dirty="0" err="1"/>
              <a:t>libc</a:t>
            </a:r>
            <a:r>
              <a:rPr lang="en-US" b="1" i="1" dirty="0"/>
              <a:t> </a:t>
            </a:r>
            <a:r>
              <a:rPr lang="en-US" dirty="0"/>
              <a:t>attacks (subset of control-flow hijack attacks)</a:t>
            </a:r>
          </a:p>
          <a:p>
            <a:r>
              <a:rPr lang="en-US" dirty="0"/>
              <a:t>What else?</a:t>
            </a:r>
          </a:p>
        </p:txBody>
      </p:sp>
      <p:sp>
        <p:nvSpPr>
          <p:cNvPr id="4" name="Title 3">
            <a:extLst>
              <a:ext uri="{FF2B5EF4-FFF2-40B4-BE49-F238E27FC236}">
                <a16:creationId xmlns:a16="http://schemas.microsoft.com/office/drawing/2014/main" id="{C15D7103-9CE9-4902-B4DB-D32515830864}"/>
              </a:ext>
            </a:extLst>
          </p:cNvPr>
          <p:cNvSpPr>
            <a:spLocks noGrp="1"/>
          </p:cNvSpPr>
          <p:nvPr>
            <p:ph type="title"/>
          </p:nvPr>
        </p:nvSpPr>
        <p:spPr/>
        <p:txBody>
          <a:bodyPr/>
          <a:lstStyle/>
          <a:p>
            <a:r>
              <a:rPr lang="en-US" dirty="0"/>
              <a:t>Interesting targets for control flow hijack</a:t>
            </a:r>
          </a:p>
        </p:txBody>
      </p:sp>
    </p:spTree>
    <p:extLst>
      <p:ext uri="{BB962C8B-B14F-4D97-AF65-F5344CB8AC3E}">
        <p14:creationId xmlns:p14="http://schemas.microsoft.com/office/powerpoint/2010/main" val="1376720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D9123FBD-DE6B-721D-276A-31E76257BC1A}"/>
              </a:ext>
            </a:extLst>
          </p:cNvPr>
          <p:cNvSpPr>
            <a:spLocks noGrp="1"/>
          </p:cNvSpPr>
          <p:nvPr>
            <p:ph idx="1"/>
          </p:nvPr>
        </p:nvSpPr>
        <p:spPr>
          <a:xfrm>
            <a:off x="4792337" y="785004"/>
            <a:ext cx="7017589" cy="5046453"/>
          </a:xfrm>
        </p:spPr>
        <p:txBody>
          <a:bodyPr/>
          <a:lstStyle/>
          <a:p>
            <a:r>
              <a:rPr lang="en-US" dirty="0"/>
              <a:t>00000000004012e0 &lt;</a:t>
            </a:r>
            <a:r>
              <a:rPr lang="en-US" dirty="0" err="1"/>
              <a:t>super_secret_function</a:t>
            </a:r>
            <a:r>
              <a:rPr lang="en-US" dirty="0"/>
              <a:t>&gt;:</a:t>
            </a:r>
          </a:p>
          <a:p>
            <a:r>
              <a:rPr lang="en-US" dirty="0"/>
              <a:t>  4012e0:       55                      push   %</a:t>
            </a:r>
            <a:r>
              <a:rPr lang="en-US" dirty="0" err="1"/>
              <a:t>rbp</a:t>
            </a:r>
            <a:endParaRPr lang="en-US" dirty="0"/>
          </a:p>
          <a:p>
            <a:r>
              <a:rPr lang="en-US" dirty="0"/>
              <a:t>  4012e1:       48 89 e5                mov    %</a:t>
            </a:r>
            <a:r>
              <a:rPr lang="en-US" dirty="0" err="1"/>
              <a:t>rsp</a:t>
            </a:r>
            <a:r>
              <a:rPr lang="en-US" dirty="0"/>
              <a:t>,%</a:t>
            </a:r>
            <a:r>
              <a:rPr lang="en-US" dirty="0" err="1"/>
              <a:t>rbp</a:t>
            </a:r>
            <a:endParaRPr lang="en-US" dirty="0"/>
          </a:p>
          <a:p>
            <a:r>
              <a:rPr lang="en-US" dirty="0"/>
              <a:t>  4012e4:       48 bf 15 20 40 00 00    </a:t>
            </a:r>
            <a:r>
              <a:rPr lang="en-US" dirty="0" err="1"/>
              <a:t>movabs</a:t>
            </a:r>
            <a:r>
              <a:rPr lang="en-US" dirty="0"/>
              <a:t> $0x402015,%rdi</a:t>
            </a:r>
          </a:p>
          <a:p>
            <a:r>
              <a:rPr lang="en-US" dirty="0"/>
              <a:t>  4012eb:       00 00 00</a:t>
            </a:r>
          </a:p>
          <a:p>
            <a:r>
              <a:rPr lang="en-US" dirty="0"/>
              <a:t>  4012ee:       e8 3d </a:t>
            </a:r>
            <a:r>
              <a:rPr lang="en-US" dirty="0" err="1"/>
              <a:t>fd</a:t>
            </a:r>
            <a:r>
              <a:rPr lang="en-US" dirty="0"/>
              <a:t> ff </a:t>
            </a:r>
            <a:r>
              <a:rPr lang="en-US" dirty="0" err="1"/>
              <a:t>ff</a:t>
            </a:r>
            <a:r>
              <a:rPr lang="en-US" dirty="0"/>
              <a:t>          call   401030 &lt;</a:t>
            </a:r>
            <a:r>
              <a:rPr lang="en-US" dirty="0" err="1"/>
              <a:t>puts@plt</a:t>
            </a:r>
            <a:r>
              <a:rPr lang="en-US" dirty="0"/>
              <a:t>&gt;</a:t>
            </a:r>
          </a:p>
          <a:p>
            <a:r>
              <a:rPr lang="en-US" dirty="0"/>
              <a:t>  4012f3:       5d                      pop    %</a:t>
            </a:r>
            <a:r>
              <a:rPr lang="en-US" dirty="0" err="1"/>
              <a:t>rbp</a:t>
            </a:r>
            <a:endParaRPr lang="en-US" dirty="0"/>
          </a:p>
          <a:p>
            <a:r>
              <a:rPr lang="en-US" dirty="0"/>
              <a:t>  4012f4:       c3                      ret</a:t>
            </a:r>
          </a:p>
          <a:p>
            <a:r>
              <a:rPr lang="en-US" dirty="0"/>
              <a:t>  4012f5:       66 2e 0f 1f 84 00 00    cs </a:t>
            </a:r>
            <a:r>
              <a:rPr lang="en-US" dirty="0" err="1"/>
              <a:t>nopw</a:t>
            </a:r>
            <a:r>
              <a:rPr lang="en-US" dirty="0"/>
              <a:t> 0x0(%rax,%rax,1)</a:t>
            </a:r>
          </a:p>
          <a:p>
            <a:r>
              <a:rPr lang="en-US" dirty="0"/>
              <a:t>  4012fc:       00 00 00</a:t>
            </a:r>
          </a:p>
          <a:p>
            <a:r>
              <a:rPr lang="en-US" dirty="0"/>
              <a:t>  4012ff:       90                      </a:t>
            </a:r>
            <a:r>
              <a:rPr lang="en-US" dirty="0" err="1"/>
              <a:t>nop</a:t>
            </a:r>
            <a:endParaRPr lang="en-US" dirty="0"/>
          </a:p>
        </p:txBody>
      </p:sp>
      <p:sp>
        <p:nvSpPr>
          <p:cNvPr id="4" name="Title 3">
            <a:extLst>
              <a:ext uri="{FF2B5EF4-FFF2-40B4-BE49-F238E27FC236}">
                <a16:creationId xmlns:a16="http://schemas.microsoft.com/office/drawing/2014/main" id="{196C1D35-F2C0-2714-671E-19CC0CDC8C02}"/>
              </a:ext>
            </a:extLst>
          </p:cNvPr>
          <p:cNvSpPr>
            <a:spLocks noGrp="1"/>
          </p:cNvSpPr>
          <p:nvPr>
            <p:ph type="title"/>
          </p:nvPr>
        </p:nvSpPr>
        <p:spPr/>
        <p:txBody>
          <a:bodyPr/>
          <a:lstStyle/>
          <a:p>
            <a:r>
              <a:rPr lang="en-US" dirty="0"/>
              <a:t>What else?</a:t>
            </a:r>
          </a:p>
        </p:txBody>
      </p:sp>
      <p:sp>
        <p:nvSpPr>
          <p:cNvPr id="6" name="Content Placeholder 5">
            <a:extLst>
              <a:ext uri="{FF2B5EF4-FFF2-40B4-BE49-F238E27FC236}">
                <a16:creationId xmlns:a16="http://schemas.microsoft.com/office/drawing/2014/main" id="{B8573E6E-569D-99D3-5576-939BA71E8CC5}"/>
              </a:ext>
            </a:extLst>
          </p:cNvPr>
          <p:cNvSpPr>
            <a:spLocks noGrp="1"/>
          </p:cNvSpPr>
          <p:nvPr>
            <p:ph idx="13"/>
          </p:nvPr>
        </p:nvSpPr>
        <p:spPr>
          <a:xfrm>
            <a:off x="382075" y="785004"/>
            <a:ext cx="4123824" cy="5046453"/>
          </a:xfrm>
        </p:spPr>
        <p:txBody>
          <a:bodyPr/>
          <a:lstStyle/>
          <a:p>
            <a:r>
              <a:rPr lang="en-US" dirty="0"/>
              <a:t>No requirement that the address should be the start of a function</a:t>
            </a:r>
          </a:p>
          <a:p>
            <a:r>
              <a:rPr lang="en-US" dirty="0"/>
              <a:t>Can “return” to the middle of a function</a:t>
            </a:r>
          </a:p>
          <a:p>
            <a:endParaRPr lang="en-US" dirty="0"/>
          </a:p>
        </p:txBody>
      </p:sp>
      <p:sp>
        <p:nvSpPr>
          <p:cNvPr id="7" name="Arrow: Right 6">
            <a:extLst>
              <a:ext uri="{FF2B5EF4-FFF2-40B4-BE49-F238E27FC236}">
                <a16:creationId xmlns:a16="http://schemas.microsoft.com/office/drawing/2014/main" id="{00DBEE96-1DE9-65F5-1862-52DB1977A980}"/>
              </a:ext>
            </a:extLst>
          </p:cNvPr>
          <p:cNvSpPr/>
          <p:nvPr/>
        </p:nvSpPr>
        <p:spPr>
          <a:xfrm>
            <a:off x="4329628" y="1485656"/>
            <a:ext cx="925417" cy="43058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51847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1" nodeType="clickEffect">
                                  <p:stCondLst>
                                    <p:cond delay="0"/>
                                  </p:stCondLst>
                                  <p:childTnLst>
                                    <p:set>
                                      <p:cBhvr>
                                        <p:cTn id="38"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7" grpId="0" animBg="1"/>
      <p:bldP spid="7"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904ACB-79EB-0F16-1B05-ECC3C2F939FD}"/>
            </a:ext>
          </a:extLst>
        </p:cNvPr>
        <p:cNvGrpSpPr/>
        <p:nvPr/>
      </p:nvGrpSpPr>
      <p:grpSpPr>
        <a:xfrm>
          <a:off x="0" y="0"/>
          <a:ext cx="0" cy="0"/>
          <a:chOff x="0" y="0"/>
          <a:chExt cx="0" cy="0"/>
        </a:xfrm>
      </p:grpSpPr>
      <p:sp>
        <p:nvSpPr>
          <p:cNvPr id="5" name="Content Placeholder 4">
            <a:extLst>
              <a:ext uri="{FF2B5EF4-FFF2-40B4-BE49-F238E27FC236}">
                <a16:creationId xmlns:a16="http://schemas.microsoft.com/office/drawing/2014/main" id="{464901F9-5561-9A0F-0AF3-1095F7689C9A}"/>
              </a:ext>
            </a:extLst>
          </p:cNvPr>
          <p:cNvSpPr>
            <a:spLocks noGrp="1"/>
          </p:cNvSpPr>
          <p:nvPr>
            <p:ph idx="1"/>
          </p:nvPr>
        </p:nvSpPr>
        <p:spPr>
          <a:xfrm>
            <a:off x="4862686" y="1289097"/>
            <a:ext cx="6924569" cy="3084600"/>
          </a:xfrm>
          <a:ln>
            <a:solidFill>
              <a:schemeClr val="accent1"/>
            </a:solidFill>
          </a:ln>
        </p:spPr>
        <p:txBody>
          <a:bodyPr>
            <a:normAutofit fontScale="92500" lnSpcReduction="10000"/>
          </a:bodyPr>
          <a:lstStyle/>
          <a:p>
            <a:r>
              <a:rPr lang="en-US" dirty="0"/>
              <a:t>class </a:t>
            </a:r>
            <a:r>
              <a:rPr lang="en-US" dirty="0" err="1"/>
              <a:t>MyApp</a:t>
            </a:r>
            <a:r>
              <a:rPr lang="en-US" dirty="0"/>
              <a:t> {</a:t>
            </a:r>
          </a:p>
          <a:p>
            <a:r>
              <a:rPr lang="en-US" dirty="0"/>
              <a:t>	public static void main(String[] </a:t>
            </a:r>
            <a:r>
              <a:rPr lang="en-US" dirty="0" err="1"/>
              <a:t>args</a:t>
            </a:r>
            <a:r>
              <a:rPr lang="en-US" dirty="0"/>
              <a:t>) {</a:t>
            </a:r>
            <a:br>
              <a:rPr lang="en-US" dirty="0"/>
            </a:br>
            <a:r>
              <a:rPr lang="en-US" dirty="0"/>
              <a:t>		char a = ‘A’;</a:t>
            </a:r>
          </a:p>
          <a:p>
            <a:r>
              <a:rPr lang="en-US" dirty="0"/>
              <a:t>		char </a:t>
            </a:r>
            <a:r>
              <a:rPr lang="en-US" dirty="0" err="1"/>
              <a:t>arr</a:t>
            </a:r>
            <a:r>
              <a:rPr lang="en-US" dirty="0"/>
              <a:t>[] = {‘a’, ‘b’, ‘c’, ‘d’};</a:t>
            </a:r>
          </a:p>
          <a:p>
            <a:r>
              <a:rPr lang="en-US" dirty="0"/>
              <a:t>		int index = </a:t>
            </a:r>
            <a:r>
              <a:rPr lang="en-US" dirty="0" err="1"/>
              <a:t>Integer.parseInt</a:t>
            </a:r>
            <a:r>
              <a:rPr lang="en-US" dirty="0"/>
              <a:t>(</a:t>
            </a:r>
            <a:r>
              <a:rPr lang="en-US" dirty="0" err="1"/>
              <a:t>args</a:t>
            </a:r>
            <a:r>
              <a:rPr lang="en-US" dirty="0"/>
              <a:t>[0]);</a:t>
            </a:r>
          </a:p>
          <a:p>
            <a:r>
              <a:rPr lang="en-US" dirty="0"/>
              <a:t>		</a:t>
            </a:r>
            <a:r>
              <a:rPr lang="en-US" dirty="0" err="1"/>
              <a:t>System.out.println</a:t>
            </a:r>
            <a:r>
              <a:rPr lang="en-US" dirty="0"/>
              <a:t>(</a:t>
            </a:r>
            <a:r>
              <a:rPr lang="en-US" dirty="0" err="1"/>
              <a:t>arr</a:t>
            </a:r>
            <a:r>
              <a:rPr lang="en-US" dirty="0"/>
              <a:t>[a]);</a:t>
            </a:r>
          </a:p>
          <a:p>
            <a:r>
              <a:rPr lang="en-US" dirty="0"/>
              <a:t>	}</a:t>
            </a:r>
          </a:p>
          <a:p>
            <a:r>
              <a:rPr lang="en-US" dirty="0"/>
              <a:t>}</a:t>
            </a:r>
          </a:p>
          <a:p>
            <a:endParaRPr lang="en-US" dirty="0"/>
          </a:p>
          <a:p>
            <a:r>
              <a:rPr lang="en-US" b="1" dirty="0"/>
              <a:t>&gt; </a:t>
            </a:r>
            <a:r>
              <a:rPr lang="en-US" b="1" dirty="0" err="1"/>
              <a:t>javac</a:t>
            </a:r>
            <a:r>
              <a:rPr lang="en-US" b="1" dirty="0"/>
              <a:t> MyApp.java</a:t>
            </a:r>
            <a:br>
              <a:rPr lang="en-US" b="1" dirty="0"/>
            </a:br>
            <a:r>
              <a:rPr lang="en-US" b="1" dirty="0"/>
              <a:t>&gt; java </a:t>
            </a:r>
            <a:r>
              <a:rPr lang="en-US" b="1" dirty="0" err="1"/>
              <a:t>MyApp.class</a:t>
            </a:r>
            <a:r>
              <a:rPr lang="en-US" b="1" dirty="0"/>
              <a:t> 10</a:t>
            </a:r>
            <a:br>
              <a:rPr lang="en-US" b="1" dirty="0"/>
            </a:br>
            <a:r>
              <a:rPr lang="en-US" b="1" dirty="0"/>
              <a:t>&gt; </a:t>
            </a:r>
            <a:r>
              <a:rPr lang="en-US" b="1" dirty="0">
                <a:solidFill>
                  <a:srgbClr val="FF0000"/>
                </a:solidFill>
              </a:rPr>
              <a:t>Exception in thread "main" </a:t>
            </a:r>
            <a:r>
              <a:rPr lang="en-US" b="1" dirty="0" err="1">
                <a:solidFill>
                  <a:srgbClr val="FF0000"/>
                </a:solidFill>
              </a:rPr>
              <a:t>java.lang.ArrayIndexOutOfBoundsException</a:t>
            </a:r>
            <a:r>
              <a:rPr lang="en-US" b="1" dirty="0">
                <a:solidFill>
                  <a:srgbClr val="FF0000"/>
                </a:solidFill>
              </a:rPr>
              <a:t>: Index 10 out of bounds for length 4</a:t>
            </a:r>
          </a:p>
        </p:txBody>
      </p:sp>
      <p:sp>
        <p:nvSpPr>
          <p:cNvPr id="4" name="Title 3">
            <a:extLst>
              <a:ext uri="{FF2B5EF4-FFF2-40B4-BE49-F238E27FC236}">
                <a16:creationId xmlns:a16="http://schemas.microsoft.com/office/drawing/2014/main" id="{2C31199C-776B-5331-04F9-250201A5DBA1}"/>
              </a:ext>
            </a:extLst>
          </p:cNvPr>
          <p:cNvSpPr>
            <a:spLocks noGrp="1"/>
          </p:cNvSpPr>
          <p:nvPr>
            <p:ph type="title"/>
          </p:nvPr>
        </p:nvSpPr>
        <p:spPr/>
        <p:txBody>
          <a:bodyPr/>
          <a:lstStyle/>
          <a:p>
            <a:r>
              <a:rPr lang="en-US" dirty="0"/>
              <a:t>C vs Java vs Python</a:t>
            </a:r>
          </a:p>
        </p:txBody>
      </p:sp>
      <p:sp>
        <p:nvSpPr>
          <p:cNvPr id="6" name="Content Placeholder 5">
            <a:extLst>
              <a:ext uri="{FF2B5EF4-FFF2-40B4-BE49-F238E27FC236}">
                <a16:creationId xmlns:a16="http://schemas.microsoft.com/office/drawing/2014/main" id="{17EB472B-1835-EFAB-92BF-417538CCC57B}"/>
              </a:ext>
            </a:extLst>
          </p:cNvPr>
          <p:cNvSpPr>
            <a:spLocks noGrp="1"/>
          </p:cNvSpPr>
          <p:nvPr>
            <p:ph idx="13"/>
          </p:nvPr>
        </p:nvSpPr>
        <p:spPr>
          <a:xfrm>
            <a:off x="404745" y="1289097"/>
            <a:ext cx="4354542" cy="3084600"/>
          </a:xfrm>
          <a:ln>
            <a:solidFill>
              <a:schemeClr val="accent1"/>
            </a:solidFill>
          </a:ln>
        </p:spPr>
        <p:txBody>
          <a:bodyPr>
            <a:normAutofit fontScale="92500"/>
          </a:bodyPr>
          <a:lstStyle/>
          <a:p>
            <a:pPr marL="0" indent="0" defTabSz="457200">
              <a:lnSpc>
                <a:spcPct val="100000"/>
              </a:lnSpc>
              <a:buNone/>
            </a:pPr>
            <a:r>
              <a:rPr lang="en-US" sz="1600" dirty="0">
                <a:latin typeface="Consolas" panose="020B0609020204030204" pitchFamily="49" charset="0"/>
              </a:rPr>
              <a:t>#include &lt;</a:t>
            </a:r>
            <a:r>
              <a:rPr lang="en-US" sz="1600" dirty="0" err="1">
                <a:latin typeface="Consolas" panose="020B0609020204030204" pitchFamily="49" charset="0"/>
              </a:rPr>
              <a:t>stdio.h</a:t>
            </a:r>
            <a:r>
              <a:rPr lang="en-US" sz="1600" dirty="0">
                <a:latin typeface="Consolas" panose="020B0609020204030204" pitchFamily="49" charset="0"/>
              </a:rPr>
              <a:t>&gt;</a:t>
            </a:r>
            <a:br>
              <a:rPr lang="en-US" sz="1600" dirty="0">
                <a:latin typeface="Consolas" panose="020B0609020204030204" pitchFamily="49" charset="0"/>
              </a:rPr>
            </a:br>
            <a:br>
              <a:rPr lang="en-US" sz="1600" dirty="0">
                <a:latin typeface="Consolas" panose="020B0609020204030204" pitchFamily="49" charset="0"/>
              </a:rPr>
            </a:br>
            <a:r>
              <a:rPr lang="en-US" sz="1600" dirty="0">
                <a:latin typeface="Consolas" panose="020B0609020204030204" pitchFamily="49" charset="0"/>
              </a:rPr>
              <a:t>int main(int </a:t>
            </a:r>
            <a:r>
              <a:rPr lang="en-US" sz="1600" dirty="0" err="1">
                <a:latin typeface="Consolas" panose="020B0609020204030204" pitchFamily="49" charset="0"/>
              </a:rPr>
              <a:t>argc</a:t>
            </a:r>
            <a:r>
              <a:rPr lang="en-US" sz="1600" dirty="0">
                <a:latin typeface="Consolas" panose="020B0609020204030204" pitchFamily="49" charset="0"/>
              </a:rPr>
              <a:t>, char** </a:t>
            </a:r>
            <a:r>
              <a:rPr lang="en-US" sz="1600" dirty="0" err="1">
                <a:latin typeface="Consolas" panose="020B0609020204030204" pitchFamily="49" charset="0"/>
              </a:rPr>
              <a:t>argv</a:t>
            </a:r>
            <a:r>
              <a:rPr lang="en-US" sz="1600" dirty="0">
                <a:latin typeface="Consolas" panose="020B0609020204030204" pitchFamily="49" charset="0"/>
              </a:rPr>
              <a:t>) {</a:t>
            </a:r>
            <a:br>
              <a:rPr lang="en-US" sz="1600" dirty="0">
                <a:latin typeface="Consolas" panose="020B0609020204030204" pitchFamily="49" charset="0"/>
              </a:rPr>
            </a:br>
            <a:r>
              <a:rPr lang="en-US" sz="1600" dirty="0">
                <a:latin typeface="Consolas" panose="020B0609020204030204" pitchFamily="49" charset="0"/>
              </a:rPr>
              <a:t>	char a = ‘A’;</a:t>
            </a:r>
            <a:br>
              <a:rPr lang="en-US" sz="1600" dirty="0">
                <a:latin typeface="Consolas" panose="020B0609020204030204" pitchFamily="49" charset="0"/>
              </a:rPr>
            </a:br>
            <a:r>
              <a:rPr lang="en-US" sz="1600" dirty="0">
                <a:latin typeface="Consolas" panose="020B0609020204030204" pitchFamily="49" charset="0"/>
              </a:rPr>
              <a:t>	char </a:t>
            </a:r>
            <a:r>
              <a:rPr lang="en-US" sz="1600" dirty="0" err="1">
                <a:latin typeface="Consolas" panose="020B0609020204030204" pitchFamily="49" charset="0"/>
              </a:rPr>
              <a:t>arr</a:t>
            </a:r>
            <a:r>
              <a:rPr lang="en-US" sz="1600" dirty="0">
                <a:latin typeface="Consolas" panose="020B0609020204030204" pitchFamily="49" charset="0"/>
              </a:rPr>
              <a:t>[4] = {‘a’, ‘b’, ‘c’, ‘d’};</a:t>
            </a:r>
            <a:br>
              <a:rPr lang="en-US" sz="1600" dirty="0">
                <a:latin typeface="Consolas" panose="020B0609020204030204" pitchFamily="49" charset="0"/>
              </a:rPr>
            </a:br>
            <a:r>
              <a:rPr lang="en-US" sz="1600" dirty="0">
                <a:latin typeface="Consolas" panose="020B0609020204030204" pitchFamily="49" charset="0"/>
              </a:rPr>
              <a:t>	int index = </a:t>
            </a:r>
            <a:r>
              <a:rPr lang="en-US" sz="1600" dirty="0" err="1">
                <a:latin typeface="Consolas" panose="020B0609020204030204" pitchFamily="49" charset="0"/>
              </a:rPr>
              <a:t>atoi</a:t>
            </a:r>
            <a:r>
              <a:rPr lang="en-US" sz="1600" dirty="0">
                <a:latin typeface="Consolas" panose="020B0609020204030204" pitchFamily="49" charset="0"/>
              </a:rPr>
              <a:t>(</a:t>
            </a:r>
            <a:r>
              <a:rPr lang="en-US" sz="1600" dirty="0" err="1">
                <a:latin typeface="Consolas" panose="020B0609020204030204" pitchFamily="49" charset="0"/>
              </a:rPr>
              <a:t>argv</a:t>
            </a:r>
            <a:r>
              <a:rPr lang="en-US" sz="1600" dirty="0">
                <a:latin typeface="Consolas" panose="020B0609020204030204" pitchFamily="49" charset="0"/>
              </a:rPr>
              <a:t>[1]);</a:t>
            </a:r>
            <a:br>
              <a:rPr lang="en-US" sz="1600" dirty="0">
                <a:latin typeface="Consolas" panose="020B0609020204030204" pitchFamily="49" charset="0"/>
              </a:rPr>
            </a:br>
            <a:r>
              <a:rPr lang="en-US" sz="1600" dirty="0">
                <a:latin typeface="Consolas" panose="020B0609020204030204" pitchFamily="49" charset="0"/>
              </a:rPr>
              <a:t>	</a:t>
            </a:r>
            <a:r>
              <a:rPr lang="en-US" sz="1600" dirty="0" err="1">
                <a:latin typeface="Consolas" panose="020B0609020204030204" pitchFamily="49" charset="0"/>
              </a:rPr>
              <a:t>printf</a:t>
            </a:r>
            <a:r>
              <a:rPr lang="en-US" sz="1600" dirty="0">
                <a:latin typeface="Consolas" panose="020B0609020204030204" pitchFamily="49" charset="0"/>
              </a:rPr>
              <a:t>(“%c\n”, </a:t>
            </a:r>
            <a:r>
              <a:rPr lang="en-US" sz="1600" dirty="0" err="1">
                <a:latin typeface="Consolas" panose="020B0609020204030204" pitchFamily="49" charset="0"/>
              </a:rPr>
              <a:t>arr</a:t>
            </a:r>
            <a:r>
              <a:rPr lang="en-US" sz="1600" dirty="0">
                <a:latin typeface="Consolas" panose="020B0609020204030204" pitchFamily="49" charset="0"/>
              </a:rPr>
              <a:t>[index]);</a:t>
            </a:r>
          </a:p>
          <a:p>
            <a:pPr marL="0" indent="0">
              <a:lnSpc>
                <a:spcPct val="100000"/>
              </a:lnSpc>
              <a:buNone/>
            </a:pPr>
            <a:r>
              <a:rPr lang="en-US" sz="1600" dirty="0">
                <a:latin typeface="Consolas" panose="020B0609020204030204" pitchFamily="49" charset="0"/>
              </a:rPr>
              <a:t>}</a:t>
            </a:r>
          </a:p>
          <a:p>
            <a:pPr marL="0" indent="0">
              <a:lnSpc>
                <a:spcPct val="100000"/>
              </a:lnSpc>
              <a:buNone/>
            </a:pPr>
            <a:r>
              <a:rPr lang="en-US" sz="1600" b="1" dirty="0">
                <a:latin typeface="Consolas" panose="020B0609020204030204" pitchFamily="49" charset="0"/>
              </a:rPr>
              <a:t>&gt; </a:t>
            </a:r>
            <a:r>
              <a:rPr lang="en-US" sz="1600" b="1" dirty="0" err="1">
                <a:latin typeface="Consolas" panose="020B0609020204030204" pitchFamily="49" charset="0"/>
              </a:rPr>
              <a:t>gcc</a:t>
            </a:r>
            <a:r>
              <a:rPr lang="en-US" sz="1600" b="1" dirty="0">
                <a:latin typeface="Consolas" panose="020B0609020204030204" pitchFamily="49" charset="0"/>
              </a:rPr>
              <a:t> </a:t>
            </a:r>
            <a:r>
              <a:rPr lang="en-US" sz="1600" b="1" dirty="0" err="1">
                <a:latin typeface="Consolas" panose="020B0609020204030204" pitchFamily="49" charset="0"/>
              </a:rPr>
              <a:t>test.c</a:t>
            </a:r>
            <a:r>
              <a:rPr lang="en-US" sz="1600" b="1" dirty="0">
                <a:latin typeface="Consolas" panose="020B0609020204030204" pitchFamily="49" charset="0"/>
              </a:rPr>
              <a:t> –o test</a:t>
            </a:r>
            <a:br>
              <a:rPr lang="en-US" sz="1600" b="1" dirty="0">
                <a:latin typeface="Consolas" panose="020B0609020204030204" pitchFamily="49" charset="0"/>
              </a:rPr>
            </a:br>
            <a:r>
              <a:rPr lang="en-US" sz="1600" b="1" dirty="0">
                <a:latin typeface="Consolas" panose="020B0609020204030204" pitchFamily="49" charset="0"/>
              </a:rPr>
              <a:t>&gt; ./test 10</a:t>
            </a:r>
            <a:br>
              <a:rPr lang="en-US" sz="1600" b="1" dirty="0">
                <a:latin typeface="Consolas" panose="020B0609020204030204" pitchFamily="49" charset="0"/>
              </a:rPr>
            </a:br>
            <a:r>
              <a:rPr lang="en-US" sz="1600" b="1" dirty="0">
                <a:latin typeface="Consolas" panose="020B0609020204030204" pitchFamily="49" charset="0"/>
              </a:rPr>
              <a:t>&gt; </a:t>
            </a:r>
            <a:r>
              <a:rPr lang="en-US" sz="1600" b="1" dirty="0">
                <a:solidFill>
                  <a:srgbClr val="FF0000"/>
                </a:solidFill>
                <a:latin typeface="Consolas" panose="020B0609020204030204" pitchFamily="49" charset="0"/>
              </a:rPr>
              <a:t>�</a:t>
            </a:r>
          </a:p>
        </p:txBody>
      </p:sp>
      <p:sp>
        <p:nvSpPr>
          <p:cNvPr id="7" name="Content Placeholder 4">
            <a:extLst>
              <a:ext uri="{FF2B5EF4-FFF2-40B4-BE49-F238E27FC236}">
                <a16:creationId xmlns:a16="http://schemas.microsoft.com/office/drawing/2014/main" id="{9E5DA9B9-A914-77DE-AE32-D21873C3AAE0}"/>
              </a:ext>
            </a:extLst>
          </p:cNvPr>
          <p:cNvSpPr txBox="1">
            <a:spLocks/>
          </p:cNvSpPr>
          <p:nvPr/>
        </p:nvSpPr>
        <p:spPr bwMode="auto">
          <a:xfrm>
            <a:off x="4099910" y="4167916"/>
            <a:ext cx="5633413" cy="3271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0" indent="0" algn="l" defTabSz="912813" rtl="0" eaLnBrk="1" fontAlgn="base" hangingPunct="1">
              <a:lnSpc>
                <a:spcPct val="100000"/>
              </a:lnSpc>
              <a:spcBef>
                <a:spcPts val="0"/>
              </a:spcBef>
              <a:spcAft>
                <a:spcPts val="0"/>
              </a:spcAft>
              <a:buFont typeface="Arial" panose="020B0604020202020204" pitchFamily="34" charset="0"/>
              <a:buNone/>
              <a:tabLst>
                <a:tab pos="461963" algn="l"/>
              </a:tabLst>
              <a:defRPr sz="1600" kern="1200">
                <a:solidFill>
                  <a:schemeClr val="tx1"/>
                </a:solidFill>
                <a:latin typeface="Consolas" panose="020B0609020204030204" pitchFamily="49" charset="0"/>
                <a:ea typeface="+mn-ea"/>
                <a:cs typeface="+mn-cs"/>
              </a:defRPr>
            </a:lvl1pPr>
            <a:lvl2pPr marL="346075" indent="-177800" algn="l" defTabSz="912813" rtl="0" eaLnBrk="1" fontAlgn="base" hangingPunct="1">
              <a:lnSpc>
                <a:spcPct val="120000"/>
              </a:lnSpc>
              <a:spcBef>
                <a:spcPts val="500"/>
              </a:spcBef>
              <a:spcAft>
                <a:spcPts val="600"/>
              </a:spcAft>
              <a:buFont typeface="Arial" panose="020B0604020202020204" pitchFamily="34" charset="0"/>
              <a:buChar char="•"/>
              <a:defRPr sz="2400" kern="1200">
                <a:solidFill>
                  <a:schemeClr val="tx1"/>
                </a:solidFill>
                <a:latin typeface="Helvetica" pitchFamily="2" charset="0"/>
                <a:ea typeface="+mn-ea"/>
                <a:cs typeface="+mn-cs"/>
              </a:defRPr>
            </a:lvl2pPr>
            <a:lvl3pPr marL="514350" indent="-168275" algn="l" defTabSz="912813" rtl="0" eaLnBrk="1" fontAlgn="base" hangingPunct="1">
              <a:lnSpc>
                <a:spcPct val="120000"/>
              </a:lnSpc>
              <a:spcBef>
                <a:spcPts val="500"/>
              </a:spcBef>
              <a:spcAft>
                <a:spcPts val="600"/>
              </a:spcAft>
              <a:buFont typeface="Arial" panose="020B0604020202020204" pitchFamily="34" charset="0"/>
              <a:buChar char="•"/>
              <a:defRPr sz="2000" kern="1200">
                <a:solidFill>
                  <a:schemeClr val="tx1"/>
                </a:solidFill>
                <a:latin typeface="Helvetica" pitchFamily="2" charset="0"/>
                <a:ea typeface="+mn-ea"/>
                <a:cs typeface="+mn-cs"/>
              </a:defRPr>
            </a:lvl3pPr>
            <a:lvl4pPr marL="684213" indent="-169863" algn="l" defTabSz="912813" rtl="0" eaLnBrk="1" fontAlgn="base" hangingPunct="1">
              <a:lnSpc>
                <a:spcPct val="120000"/>
              </a:lnSpc>
              <a:spcBef>
                <a:spcPts val="500"/>
              </a:spcBef>
              <a:spcAft>
                <a:spcPts val="600"/>
              </a:spcAft>
              <a:buFont typeface="Arial" panose="020B0604020202020204" pitchFamily="34" charset="0"/>
              <a:buChar char="•"/>
              <a:defRPr sz="1800" kern="1200">
                <a:solidFill>
                  <a:schemeClr val="tx1"/>
                </a:solidFill>
                <a:latin typeface="Helvetica" pitchFamily="2" charset="0"/>
                <a:ea typeface="+mn-ea"/>
                <a:cs typeface="+mn-cs"/>
              </a:defRPr>
            </a:lvl4pPr>
            <a:lvl5pPr marL="860425" indent="-176213" algn="l" defTabSz="912813" rtl="0" eaLnBrk="1" fontAlgn="base" hangingPunct="1">
              <a:lnSpc>
                <a:spcPct val="120000"/>
              </a:lnSpc>
              <a:spcBef>
                <a:spcPts val="500"/>
              </a:spcBef>
              <a:spcAft>
                <a:spcPts val="600"/>
              </a:spcAft>
              <a:buFont typeface="Arial" panose="020B0604020202020204" pitchFamily="34" charset="0"/>
              <a:buChar char="•"/>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8" name="Content Placeholder 5">
            <a:extLst>
              <a:ext uri="{FF2B5EF4-FFF2-40B4-BE49-F238E27FC236}">
                <a16:creationId xmlns:a16="http://schemas.microsoft.com/office/drawing/2014/main" id="{E851B4F1-4DB6-6F0A-9490-B878258936B2}"/>
              </a:ext>
            </a:extLst>
          </p:cNvPr>
          <p:cNvSpPr txBox="1">
            <a:spLocks/>
          </p:cNvSpPr>
          <p:nvPr/>
        </p:nvSpPr>
        <p:spPr bwMode="auto">
          <a:xfrm>
            <a:off x="3810369" y="4539599"/>
            <a:ext cx="4107864" cy="1366798"/>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fontScale="92500" lnSpcReduction="10000"/>
          </a:bodyPr>
          <a:lstStyle>
            <a:lvl1pPr marL="168275" indent="-168275" algn="l" defTabSz="912813" rtl="0" eaLnBrk="1" fontAlgn="base" hangingPunct="1">
              <a:lnSpc>
                <a:spcPct val="120000"/>
              </a:lnSpc>
              <a:spcBef>
                <a:spcPts val="1000"/>
              </a:spcBef>
              <a:spcAft>
                <a:spcPts val="600"/>
              </a:spcAft>
              <a:buFont typeface="Arial" panose="020B0604020202020204" pitchFamily="34" charset="0"/>
              <a:buChar char="•"/>
              <a:defRPr sz="2800" kern="1200">
                <a:solidFill>
                  <a:schemeClr val="tx1"/>
                </a:solidFill>
                <a:latin typeface="Helvetica" pitchFamily="2" charset="0"/>
                <a:ea typeface="+mn-ea"/>
                <a:cs typeface="+mn-cs"/>
              </a:defRPr>
            </a:lvl1pPr>
            <a:lvl2pPr marL="346075" indent="-177800" algn="l" defTabSz="912813" rtl="0" eaLnBrk="1" fontAlgn="base" hangingPunct="1">
              <a:lnSpc>
                <a:spcPct val="120000"/>
              </a:lnSpc>
              <a:spcBef>
                <a:spcPts val="500"/>
              </a:spcBef>
              <a:spcAft>
                <a:spcPts val="600"/>
              </a:spcAft>
              <a:buFont typeface="Arial" panose="020B0604020202020204" pitchFamily="34" charset="0"/>
              <a:buChar char="•"/>
              <a:defRPr sz="2400" kern="1200">
                <a:solidFill>
                  <a:schemeClr val="tx1"/>
                </a:solidFill>
                <a:latin typeface="Helvetica" pitchFamily="2" charset="0"/>
                <a:ea typeface="+mn-ea"/>
                <a:cs typeface="+mn-cs"/>
              </a:defRPr>
            </a:lvl2pPr>
            <a:lvl3pPr marL="568325" indent="-168275" algn="l" defTabSz="912813" rtl="0" eaLnBrk="1" fontAlgn="base" hangingPunct="1">
              <a:lnSpc>
                <a:spcPct val="120000"/>
              </a:lnSpc>
              <a:spcBef>
                <a:spcPts val="500"/>
              </a:spcBef>
              <a:spcAft>
                <a:spcPts val="600"/>
              </a:spcAft>
              <a:buFont typeface="Arial" panose="020B0604020202020204" pitchFamily="34" charset="0"/>
              <a:buChar char="•"/>
              <a:defRPr sz="2000" kern="1200">
                <a:solidFill>
                  <a:schemeClr val="tx1"/>
                </a:solidFill>
                <a:latin typeface="Helvetica" pitchFamily="2" charset="0"/>
                <a:ea typeface="+mn-ea"/>
                <a:cs typeface="+mn-cs"/>
              </a:defRPr>
            </a:lvl3pPr>
            <a:lvl4pPr marL="746125" indent="-177800" algn="l" defTabSz="912813" rtl="0" eaLnBrk="1" fontAlgn="base" hangingPunct="1">
              <a:lnSpc>
                <a:spcPct val="120000"/>
              </a:lnSpc>
              <a:spcBef>
                <a:spcPts val="500"/>
              </a:spcBef>
              <a:spcAft>
                <a:spcPts val="600"/>
              </a:spcAft>
              <a:buFont typeface="Arial" panose="020B0604020202020204" pitchFamily="34" charset="0"/>
              <a:buChar char="•"/>
              <a:defRPr sz="1800" kern="1200">
                <a:solidFill>
                  <a:schemeClr val="tx1"/>
                </a:solidFill>
                <a:latin typeface="Helvetica" pitchFamily="2" charset="0"/>
                <a:ea typeface="+mn-ea"/>
                <a:cs typeface="+mn-cs"/>
              </a:defRPr>
            </a:lvl4pPr>
            <a:lvl5pPr marL="914400" indent="-168275" algn="l" defTabSz="912813" rtl="0" eaLnBrk="1" fontAlgn="base" hangingPunct="1">
              <a:lnSpc>
                <a:spcPct val="120000"/>
              </a:lnSpc>
              <a:spcBef>
                <a:spcPts val="500"/>
              </a:spcBef>
              <a:spcAft>
                <a:spcPts val="600"/>
              </a:spcAft>
              <a:buFont typeface="Arial" panose="020B0604020202020204" pitchFamily="34" charset="0"/>
              <a:buChar char="•"/>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en-US" sz="1600" dirty="0">
                <a:latin typeface="Consolas" panose="020B0609020204030204" pitchFamily="49" charset="0"/>
              </a:rPr>
              <a:t>import sys</a:t>
            </a:r>
            <a:br>
              <a:rPr lang="en-US" sz="1600" dirty="0">
                <a:latin typeface="Consolas" panose="020B0609020204030204" pitchFamily="49" charset="0"/>
              </a:rPr>
            </a:br>
            <a:r>
              <a:rPr lang="en-US" sz="1600" dirty="0" err="1">
                <a:latin typeface="Consolas" panose="020B0609020204030204" pitchFamily="49" charset="0"/>
              </a:rPr>
              <a:t>arr</a:t>
            </a:r>
            <a:r>
              <a:rPr lang="en-US" sz="1600" dirty="0">
                <a:latin typeface="Consolas" panose="020B0609020204030204" pitchFamily="49" charset="0"/>
              </a:rPr>
              <a:t> = [‘a’, ‘b’, ‘c’, ‘d’]</a:t>
            </a:r>
            <a:br>
              <a:rPr lang="en-US" sz="1600" dirty="0">
                <a:latin typeface="Consolas" panose="020B0609020204030204" pitchFamily="49" charset="0"/>
              </a:rPr>
            </a:br>
            <a:r>
              <a:rPr lang="en-US" sz="1600" dirty="0">
                <a:latin typeface="Consolas" panose="020B0609020204030204" pitchFamily="49" charset="0"/>
              </a:rPr>
              <a:t>index = int(</a:t>
            </a:r>
            <a:r>
              <a:rPr lang="en-US" sz="1600" dirty="0" err="1">
                <a:latin typeface="Consolas" panose="020B0609020204030204" pitchFamily="49" charset="0"/>
              </a:rPr>
              <a:t>sys.argv</a:t>
            </a:r>
            <a:r>
              <a:rPr lang="en-US" sz="1600" dirty="0">
                <a:latin typeface="Consolas" panose="020B0609020204030204" pitchFamily="49" charset="0"/>
              </a:rPr>
              <a:t>[1])</a:t>
            </a:r>
            <a:br>
              <a:rPr lang="en-US" sz="1600" dirty="0">
                <a:latin typeface="Consolas" panose="020B0609020204030204" pitchFamily="49" charset="0"/>
              </a:rPr>
            </a:br>
            <a:r>
              <a:rPr lang="en-US" sz="1600" dirty="0">
                <a:latin typeface="Consolas" panose="020B0609020204030204" pitchFamily="49" charset="0"/>
              </a:rPr>
              <a:t>print(</a:t>
            </a:r>
            <a:r>
              <a:rPr lang="en-US" sz="1600" dirty="0" err="1">
                <a:latin typeface="Consolas" panose="020B0609020204030204" pitchFamily="49" charset="0"/>
              </a:rPr>
              <a:t>arr</a:t>
            </a:r>
            <a:r>
              <a:rPr lang="en-US" sz="1600" dirty="0">
                <a:latin typeface="Consolas" panose="020B0609020204030204" pitchFamily="49" charset="0"/>
              </a:rPr>
              <a:t>[index])</a:t>
            </a:r>
            <a:br>
              <a:rPr lang="en-US" sz="1600" b="1" dirty="0">
                <a:latin typeface="Consolas" panose="020B0609020204030204" pitchFamily="49" charset="0"/>
              </a:rPr>
            </a:br>
            <a:r>
              <a:rPr lang="en-US" sz="1600" b="1" dirty="0">
                <a:latin typeface="Consolas" panose="020B0609020204030204" pitchFamily="49" charset="0"/>
              </a:rPr>
              <a:t>&gt; python3 test.py 10</a:t>
            </a:r>
            <a:br>
              <a:rPr lang="en-US" sz="1600" b="1" dirty="0">
                <a:latin typeface="Consolas" panose="020B0609020204030204" pitchFamily="49" charset="0"/>
              </a:rPr>
            </a:br>
            <a:r>
              <a:rPr lang="en-US" sz="1600" b="1" dirty="0" err="1">
                <a:solidFill>
                  <a:srgbClr val="FF0000"/>
                </a:solidFill>
                <a:latin typeface="Consolas" panose="020B0609020204030204" pitchFamily="49" charset="0"/>
              </a:rPr>
              <a:t>IndexError</a:t>
            </a:r>
            <a:r>
              <a:rPr lang="en-US" sz="1600" b="1" dirty="0">
                <a:solidFill>
                  <a:srgbClr val="FF0000"/>
                </a:solidFill>
                <a:latin typeface="Consolas" panose="020B0609020204030204" pitchFamily="49" charset="0"/>
              </a:rPr>
              <a:t>: list index out of range</a:t>
            </a:r>
          </a:p>
        </p:txBody>
      </p:sp>
      <p:sp>
        <p:nvSpPr>
          <p:cNvPr id="9" name="TextBox 8">
            <a:extLst>
              <a:ext uri="{FF2B5EF4-FFF2-40B4-BE49-F238E27FC236}">
                <a16:creationId xmlns:a16="http://schemas.microsoft.com/office/drawing/2014/main" id="{C259E8BD-E38D-4779-73C5-CB8EB2B38049}"/>
              </a:ext>
            </a:extLst>
          </p:cNvPr>
          <p:cNvSpPr txBox="1"/>
          <p:nvPr/>
        </p:nvSpPr>
        <p:spPr>
          <a:xfrm>
            <a:off x="1983739" y="827432"/>
            <a:ext cx="949875" cy="461665"/>
          </a:xfrm>
          <a:prstGeom prst="rect">
            <a:avLst/>
          </a:prstGeom>
          <a:noFill/>
        </p:spPr>
        <p:txBody>
          <a:bodyPr wrap="none" rtlCol="0">
            <a:spAutoFit/>
          </a:bodyPr>
          <a:lstStyle/>
          <a:p>
            <a:r>
              <a:rPr lang="en-US" sz="2400" b="1" i="1" dirty="0"/>
              <a:t>C/C++</a:t>
            </a:r>
          </a:p>
        </p:txBody>
      </p:sp>
      <p:sp>
        <p:nvSpPr>
          <p:cNvPr id="10" name="TextBox 9">
            <a:extLst>
              <a:ext uri="{FF2B5EF4-FFF2-40B4-BE49-F238E27FC236}">
                <a16:creationId xmlns:a16="http://schemas.microsoft.com/office/drawing/2014/main" id="{A6DB77F8-195E-1115-0333-881141EE2F5B}"/>
              </a:ext>
            </a:extLst>
          </p:cNvPr>
          <p:cNvSpPr txBox="1"/>
          <p:nvPr/>
        </p:nvSpPr>
        <p:spPr>
          <a:xfrm>
            <a:off x="7204454" y="827431"/>
            <a:ext cx="755335" cy="461665"/>
          </a:xfrm>
          <a:prstGeom prst="rect">
            <a:avLst/>
          </a:prstGeom>
          <a:noFill/>
        </p:spPr>
        <p:txBody>
          <a:bodyPr wrap="none" rtlCol="0">
            <a:spAutoFit/>
          </a:bodyPr>
          <a:lstStyle/>
          <a:p>
            <a:r>
              <a:rPr lang="en-US" sz="2400" b="1" i="1" dirty="0"/>
              <a:t>Java</a:t>
            </a:r>
          </a:p>
        </p:txBody>
      </p:sp>
      <p:sp>
        <p:nvSpPr>
          <p:cNvPr id="11" name="TextBox 10">
            <a:extLst>
              <a:ext uri="{FF2B5EF4-FFF2-40B4-BE49-F238E27FC236}">
                <a16:creationId xmlns:a16="http://schemas.microsoft.com/office/drawing/2014/main" id="{4702D130-2FD9-D577-B780-4C6EC927B8AD}"/>
              </a:ext>
            </a:extLst>
          </p:cNvPr>
          <p:cNvSpPr txBox="1"/>
          <p:nvPr/>
        </p:nvSpPr>
        <p:spPr>
          <a:xfrm>
            <a:off x="8028406" y="4504852"/>
            <a:ext cx="1090042" cy="461665"/>
          </a:xfrm>
          <a:prstGeom prst="rect">
            <a:avLst/>
          </a:prstGeom>
          <a:noFill/>
        </p:spPr>
        <p:txBody>
          <a:bodyPr wrap="none" rtlCol="0">
            <a:spAutoFit/>
          </a:bodyPr>
          <a:lstStyle/>
          <a:p>
            <a:r>
              <a:rPr lang="en-US" sz="2400" b="1" i="1" dirty="0"/>
              <a:t>Python</a:t>
            </a:r>
          </a:p>
        </p:txBody>
      </p:sp>
      <p:sp>
        <p:nvSpPr>
          <p:cNvPr id="12" name="Rectangle 11">
            <a:extLst>
              <a:ext uri="{FF2B5EF4-FFF2-40B4-BE49-F238E27FC236}">
                <a16:creationId xmlns:a16="http://schemas.microsoft.com/office/drawing/2014/main" id="{10F7E7B4-48D4-460F-71D1-93492EA3D5A8}"/>
              </a:ext>
            </a:extLst>
          </p:cNvPr>
          <p:cNvSpPr/>
          <p:nvPr/>
        </p:nvSpPr>
        <p:spPr>
          <a:xfrm>
            <a:off x="404745" y="3812161"/>
            <a:ext cx="1288974" cy="429658"/>
          </a:xfrm>
          <a:prstGeom prst="rect">
            <a:avLst/>
          </a:prstGeom>
          <a:noFill/>
          <a:ln w="31750" cap="flat" cmpd="sng" algn="ctr">
            <a:solidFill>
              <a:srgbClr val="C0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13" name="TextBox 12">
            <a:extLst>
              <a:ext uri="{FF2B5EF4-FFF2-40B4-BE49-F238E27FC236}">
                <a16:creationId xmlns:a16="http://schemas.microsoft.com/office/drawing/2014/main" id="{0597DE41-CCB6-9268-DAFD-4E45B29C1EB1}"/>
              </a:ext>
            </a:extLst>
          </p:cNvPr>
          <p:cNvSpPr txBox="1"/>
          <p:nvPr/>
        </p:nvSpPr>
        <p:spPr>
          <a:xfrm>
            <a:off x="302508" y="4504851"/>
            <a:ext cx="3368038" cy="461665"/>
          </a:xfrm>
          <a:prstGeom prst="rect">
            <a:avLst/>
          </a:prstGeom>
          <a:noFill/>
        </p:spPr>
        <p:txBody>
          <a:bodyPr wrap="none" rtlCol="0">
            <a:spAutoFit/>
          </a:bodyPr>
          <a:lstStyle/>
          <a:p>
            <a:r>
              <a:rPr lang="en-US" sz="2400" b="1" i="1" u="sng" dirty="0"/>
              <a:t>Undefined Behavior (UB)</a:t>
            </a:r>
            <a:endParaRPr lang="en-US" sz="2400" b="1" i="1" dirty="0"/>
          </a:p>
        </p:txBody>
      </p:sp>
    </p:spTree>
    <p:extLst>
      <p:ext uri="{BB962C8B-B14F-4D97-AF65-F5344CB8AC3E}">
        <p14:creationId xmlns:p14="http://schemas.microsoft.com/office/powerpoint/2010/main" val="949092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43567C-C4E0-6DCE-5AA3-755A9D4FF5EA}"/>
            </a:ext>
          </a:extLst>
        </p:cNvPr>
        <p:cNvGrpSpPr/>
        <p:nvPr/>
      </p:nvGrpSpPr>
      <p:grpSpPr>
        <a:xfrm>
          <a:off x="0" y="0"/>
          <a:ext cx="0" cy="0"/>
          <a:chOff x="0" y="0"/>
          <a:chExt cx="0" cy="0"/>
        </a:xfrm>
      </p:grpSpPr>
      <p:sp>
        <p:nvSpPr>
          <p:cNvPr id="15" name="Content Placeholder 14">
            <a:extLst>
              <a:ext uri="{FF2B5EF4-FFF2-40B4-BE49-F238E27FC236}">
                <a16:creationId xmlns:a16="http://schemas.microsoft.com/office/drawing/2014/main" id="{07365BDD-69D3-EB2A-47D5-C096E12BE4DB}"/>
              </a:ext>
            </a:extLst>
          </p:cNvPr>
          <p:cNvSpPr>
            <a:spLocks noGrp="1"/>
          </p:cNvSpPr>
          <p:nvPr>
            <p:ph idx="1"/>
          </p:nvPr>
        </p:nvSpPr>
        <p:spPr/>
        <p:txBody>
          <a:bodyPr/>
          <a:lstStyle/>
          <a:p>
            <a:endParaRPr lang="en-US" dirty="0"/>
          </a:p>
        </p:txBody>
      </p:sp>
      <p:sp>
        <p:nvSpPr>
          <p:cNvPr id="4" name="Title 3">
            <a:extLst>
              <a:ext uri="{FF2B5EF4-FFF2-40B4-BE49-F238E27FC236}">
                <a16:creationId xmlns:a16="http://schemas.microsoft.com/office/drawing/2014/main" id="{7F731116-F434-542F-9DA9-BEBC4CA82AA2}"/>
              </a:ext>
            </a:extLst>
          </p:cNvPr>
          <p:cNvSpPr>
            <a:spLocks noGrp="1"/>
          </p:cNvSpPr>
          <p:nvPr>
            <p:ph type="title"/>
          </p:nvPr>
        </p:nvSpPr>
        <p:spPr/>
        <p:txBody>
          <a:bodyPr/>
          <a:lstStyle/>
          <a:p>
            <a:r>
              <a:rPr lang="en-US" dirty="0"/>
              <a:t>What else?</a:t>
            </a:r>
          </a:p>
        </p:txBody>
      </p:sp>
      <p:sp>
        <p:nvSpPr>
          <p:cNvPr id="29" name="Content Placeholder 28">
            <a:extLst>
              <a:ext uri="{FF2B5EF4-FFF2-40B4-BE49-F238E27FC236}">
                <a16:creationId xmlns:a16="http://schemas.microsoft.com/office/drawing/2014/main" id="{62C160DF-D8BB-469E-B837-EDCF091BA92E}"/>
              </a:ext>
            </a:extLst>
          </p:cNvPr>
          <p:cNvSpPr>
            <a:spLocks noGrp="1"/>
          </p:cNvSpPr>
          <p:nvPr>
            <p:ph idx="13"/>
          </p:nvPr>
        </p:nvSpPr>
        <p:spPr/>
        <p:txBody>
          <a:bodyPr/>
          <a:lstStyle/>
          <a:p>
            <a:r>
              <a:rPr lang="en-US" dirty="0"/>
              <a:t> No requirement that the address should be the start of a function</a:t>
            </a:r>
          </a:p>
          <a:p>
            <a:r>
              <a:rPr lang="en-US" dirty="0"/>
              <a:t>Can “return” to the middle of a function</a:t>
            </a:r>
          </a:p>
          <a:p>
            <a:pPr lvl="1"/>
            <a:r>
              <a:rPr lang="en-US" dirty="0"/>
              <a:t>Just overwrite with the address of your choice</a:t>
            </a:r>
          </a:p>
        </p:txBody>
      </p:sp>
      <p:grpSp>
        <p:nvGrpSpPr>
          <p:cNvPr id="6" name="Group 5">
            <a:extLst>
              <a:ext uri="{FF2B5EF4-FFF2-40B4-BE49-F238E27FC236}">
                <a16:creationId xmlns:a16="http://schemas.microsoft.com/office/drawing/2014/main" id="{9DC9FF2D-BB72-1986-E22B-D8FEC297B67B}"/>
              </a:ext>
            </a:extLst>
          </p:cNvPr>
          <p:cNvGrpSpPr/>
          <p:nvPr/>
        </p:nvGrpSpPr>
        <p:grpSpPr>
          <a:xfrm>
            <a:off x="5309413" y="2150464"/>
            <a:ext cx="6791695" cy="4396154"/>
            <a:chOff x="5033991" y="914400"/>
            <a:chExt cx="6791695" cy="4396154"/>
          </a:xfrm>
        </p:grpSpPr>
        <p:cxnSp>
          <p:nvCxnSpPr>
            <p:cNvPr id="7" name="Straight Arrow Connector 6">
              <a:extLst>
                <a:ext uri="{FF2B5EF4-FFF2-40B4-BE49-F238E27FC236}">
                  <a16:creationId xmlns:a16="http://schemas.microsoft.com/office/drawing/2014/main" id="{EDF6C7BD-92D6-4EDA-E0B9-987B5C6CF90A}"/>
                </a:ext>
              </a:extLst>
            </p:cNvPr>
            <p:cNvCxnSpPr/>
            <p:nvPr/>
          </p:nvCxnSpPr>
          <p:spPr>
            <a:xfrm>
              <a:off x="6519627" y="977630"/>
              <a:ext cx="785446" cy="0"/>
            </a:xfrm>
            <a:prstGeom prst="straightConnector1">
              <a:avLst/>
            </a:prstGeom>
            <a:ln w="412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2498406-60F2-A096-44EE-DB5E844E4798}"/>
                </a:ext>
              </a:extLst>
            </p:cNvPr>
            <p:cNvSpPr txBox="1"/>
            <p:nvPr/>
          </p:nvSpPr>
          <p:spPr>
            <a:xfrm>
              <a:off x="5033991" y="1144020"/>
              <a:ext cx="2520370" cy="523220"/>
            </a:xfrm>
            <a:prstGeom prst="rect">
              <a:avLst/>
            </a:prstGeom>
            <a:noFill/>
          </p:spPr>
          <p:txBody>
            <a:bodyPr wrap="none" rtlCol="0">
              <a:spAutoFit/>
            </a:bodyPr>
            <a:lstStyle/>
            <a:p>
              <a:r>
                <a:rPr lang="en-US" sz="2800" b="1" i="1" dirty="0"/>
                <a:t>Top of the stack</a:t>
              </a:r>
            </a:p>
          </p:txBody>
        </p:sp>
        <p:grpSp>
          <p:nvGrpSpPr>
            <p:cNvPr id="9" name="Group 8">
              <a:extLst>
                <a:ext uri="{FF2B5EF4-FFF2-40B4-BE49-F238E27FC236}">
                  <a16:creationId xmlns:a16="http://schemas.microsoft.com/office/drawing/2014/main" id="{FED94573-5317-23A4-587F-01B9A863D339}"/>
                </a:ext>
              </a:extLst>
            </p:cNvPr>
            <p:cNvGrpSpPr/>
            <p:nvPr/>
          </p:nvGrpSpPr>
          <p:grpSpPr>
            <a:xfrm>
              <a:off x="7561385" y="914400"/>
              <a:ext cx="4264301" cy="4396154"/>
              <a:chOff x="7561385" y="914400"/>
              <a:chExt cx="4264301" cy="4396154"/>
            </a:xfrm>
          </p:grpSpPr>
          <p:sp>
            <p:nvSpPr>
              <p:cNvPr id="10" name="TextBox 9">
                <a:extLst>
                  <a:ext uri="{FF2B5EF4-FFF2-40B4-BE49-F238E27FC236}">
                    <a16:creationId xmlns:a16="http://schemas.microsoft.com/office/drawing/2014/main" id="{B995E00B-8255-9681-DA10-3807398EE836}"/>
                  </a:ext>
                </a:extLst>
              </p:cNvPr>
              <p:cNvSpPr txBox="1"/>
              <p:nvPr/>
            </p:nvSpPr>
            <p:spPr>
              <a:xfrm>
                <a:off x="10562199" y="977630"/>
                <a:ext cx="1263487" cy="523220"/>
              </a:xfrm>
              <a:prstGeom prst="rect">
                <a:avLst/>
              </a:prstGeom>
              <a:noFill/>
            </p:spPr>
            <p:txBody>
              <a:bodyPr wrap="none" rtlCol="0">
                <a:spAutoFit/>
              </a:bodyPr>
              <a:lstStyle/>
              <a:p>
                <a:r>
                  <a:rPr lang="en-US" sz="2800" b="1" i="1" dirty="0"/>
                  <a:t>0x1000</a:t>
                </a:r>
              </a:p>
            </p:txBody>
          </p:sp>
          <p:sp>
            <p:nvSpPr>
              <p:cNvPr id="11" name="TextBox 10">
                <a:extLst>
                  <a:ext uri="{FF2B5EF4-FFF2-40B4-BE49-F238E27FC236}">
                    <a16:creationId xmlns:a16="http://schemas.microsoft.com/office/drawing/2014/main" id="{BE7E6633-8832-E4FB-78B8-5C7B0FAEAC03}"/>
                  </a:ext>
                </a:extLst>
              </p:cNvPr>
              <p:cNvSpPr txBox="1"/>
              <p:nvPr/>
            </p:nvSpPr>
            <p:spPr>
              <a:xfrm>
                <a:off x="10562199" y="1603126"/>
                <a:ext cx="1063881" cy="523220"/>
              </a:xfrm>
              <a:prstGeom prst="rect">
                <a:avLst/>
              </a:prstGeom>
              <a:noFill/>
            </p:spPr>
            <p:txBody>
              <a:bodyPr wrap="none" rtlCol="0">
                <a:spAutoFit/>
              </a:bodyPr>
              <a:lstStyle/>
              <a:p>
                <a:r>
                  <a:rPr lang="en-US" sz="2800" b="1" i="1" dirty="0"/>
                  <a:t>0xFFA</a:t>
                </a:r>
              </a:p>
            </p:txBody>
          </p:sp>
          <p:sp>
            <p:nvSpPr>
              <p:cNvPr id="12" name="TextBox 11">
                <a:extLst>
                  <a:ext uri="{FF2B5EF4-FFF2-40B4-BE49-F238E27FC236}">
                    <a16:creationId xmlns:a16="http://schemas.microsoft.com/office/drawing/2014/main" id="{5BD23D81-478C-220B-FCE9-F843270439B2}"/>
                  </a:ext>
                </a:extLst>
              </p:cNvPr>
              <p:cNvSpPr txBox="1"/>
              <p:nvPr/>
            </p:nvSpPr>
            <p:spPr>
              <a:xfrm>
                <a:off x="10562199" y="2259618"/>
                <a:ext cx="1045479" cy="523220"/>
              </a:xfrm>
              <a:prstGeom prst="rect">
                <a:avLst/>
              </a:prstGeom>
              <a:noFill/>
            </p:spPr>
            <p:txBody>
              <a:bodyPr wrap="none" rtlCol="0">
                <a:spAutoFit/>
              </a:bodyPr>
              <a:lstStyle/>
              <a:p>
                <a:r>
                  <a:rPr lang="en-US" sz="2800" b="1" i="1" dirty="0"/>
                  <a:t>0xFF8</a:t>
                </a:r>
              </a:p>
            </p:txBody>
          </p:sp>
          <p:sp>
            <p:nvSpPr>
              <p:cNvPr id="13" name="TextBox 12">
                <a:extLst>
                  <a:ext uri="{FF2B5EF4-FFF2-40B4-BE49-F238E27FC236}">
                    <a16:creationId xmlns:a16="http://schemas.microsoft.com/office/drawing/2014/main" id="{FF14232D-0E7F-59B1-16AF-5A46CF10C7C0}"/>
                  </a:ext>
                </a:extLst>
              </p:cNvPr>
              <p:cNvSpPr txBox="1"/>
              <p:nvPr/>
            </p:nvSpPr>
            <p:spPr>
              <a:xfrm>
                <a:off x="10552581" y="2895278"/>
                <a:ext cx="1045479" cy="523220"/>
              </a:xfrm>
              <a:prstGeom prst="rect">
                <a:avLst/>
              </a:prstGeom>
              <a:noFill/>
            </p:spPr>
            <p:txBody>
              <a:bodyPr wrap="none" rtlCol="0">
                <a:spAutoFit/>
              </a:bodyPr>
              <a:lstStyle/>
              <a:p>
                <a:r>
                  <a:rPr lang="en-US" sz="2800" b="1" i="1" dirty="0"/>
                  <a:t>0xFF4</a:t>
                </a:r>
              </a:p>
            </p:txBody>
          </p:sp>
          <p:sp>
            <p:nvSpPr>
              <p:cNvPr id="14" name="TextBox 13">
                <a:extLst>
                  <a:ext uri="{FF2B5EF4-FFF2-40B4-BE49-F238E27FC236}">
                    <a16:creationId xmlns:a16="http://schemas.microsoft.com/office/drawing/2014/main" id="{18B9BA1A-A3F4-79A3-0054-BF65EC2EB6BD}"/>
                  </a:ext>
                </a:extLst>
              </p:cNvPr>
              <p:cNvSpPr txBox="1"/>
              <p:nvPr/>
            </p:nvSpPr>
            <p:spPr>
              <a:xfrm>
                <a:off x="10510902" y="3551770"/>
                <a:ext cx="1045479" cy="523220"/>
              </a:xfrm>
              <a:prstGeom prst="rect">
                <a:avLst/>
              </a:prstGeom>
              <a:noFill/>
            </p:spPr>
            <p:txBody>
              <a:bodyPr wrap="none" rtlCol="0">
                <a:spAutoFit/>
              </a:bodyPr>
              <a:lstStyle/>
              <a:p>
                <a:r>
                  <a:rPr lang="en-US" sz="2800" b="1" i="1" dirty="0"/>
                  <a:t>0xFF0</a:t>
                </a:r>
              </a:p>
            </p:txBody>
          </p:sp>
          <p:grpSp>
            <p:nvGrpSpPr>
              <p:cNvPr id="16" name="Group 15">
                <a:extLst>
                  <a:ext uri="{FF2B5EF4-FFF2-40B4-BE49-F238E27FC236}">
                    <a16:creationId xmlns:a16="http://schemas.microsoft.com/office/drawing/2014/main" id="{CF0C7879-107E-C0F9-D174-CC9EA00853F4}"/>
                  </a:ext>
                </a:extLst>
              </p:cNvPr>
              <p:cNvGrpSpPr/>
              <p:nvPr/>
            </p:nvGrpSpPr>
            <p:grpSpPr>
              <a:xfrm>
                <a:off x="7561385" y="914400"/>
                <a:ext cx="2942492" cy="4396154"/>
                <a:chOff x="6822831" y="973015"/>
                <a:chExt cx="2942492" cy="4396154"/>
              </a:xfrm>
            </p:grpSpPr>
            <p:grpSp>
              <p:nvGrpSpPr>
                <p:cNvPr id="17" name="Group 16">
                  <a:extLst>
                    <a:ext uri="{FF2B5EF4-FFF2-40B4-BE49-F238E27FC236}">
                      <a16:creationId xmlns:a16="http://schemas.microsoft.com/office/drawing/2014/main" id="{60FB1F57-06C5-F397-4FFE-448D28619853}"/>
                    </a:ext>
                  </a:extLst>
                </p:cNvPr>
                <p:cNvGrpSpPr/>
                <p:nvPr/>
              </p:nvGrpSpPr>
              <p:grpSpPr>
                <a:xfrm>
                  <a:off x="6822831" y="973015"/>
                  <a:ext cx="2942492" cy="4396154"/>
                  <a:chOff x="6822831" y="973015"/>
                  <a:chExt cx="2942492" cy="4396154"/>
                </a:xfrm>
              </p:grpSpPr>
              <p:cxnSp>
                <p:nvCxnSpPr>
                  <p:cNvPr id="23" name="Straight Connector 22">
                    <a:extLst>
                      <a:ext uri="{FF2B5EF4-FFF2-40B4-BE49-F238E27FC236}">
                        <a16:creationId xmlns:a16="http://schemas.microsoft.com/office/drawing/2014/main" id="{FCA0A1E5-787F-FC7D-9932-356E957D7D62}"/>
                      </a:ext>
                    </a:extLst>
                  </p:cNvPr>
                  <p:cNvCxnSpPr/>
                  <p:nvPr/>
                </p:nvCxnSpPr>
                <p:spPr>
                  <a:xfrm>
                    <a:off x="6822831" y="973015"/>
                    <a:ext cx="0" cy="4396154"/>
                  </a:xfrm>
                  <a:prstGeom prst="line">
                    <a:avLst/>
                  </a:prstGeom>
                  <a:ln w="28575"/>
                </p:spPr>
                <p:style>
                  <a:lnRef idx="1">
                    <a:schemeClr val="accent4"/>
                  </a:lnRef>
                  <a:fillRef idx="0">
                    <a:schemeClr val="accent4"/>
                  </a:fillRef>
                  <a:effectRef idx="0">
                    <a:schemeClr val="accent4"/>
                  </a:effectRef>
                  <a:fontRef idx="minor">
                    <a:schemeClr val="tx1"/>
                  </a:fontRef>
                </p:style>
              </p:cxnSp>
              <p:cxnSp>
                <p:nvCxnSpPr>
                  <p:cNvPr id="24" name="Straight Connector 23">
                    <a:extLst>
                      <a:ext uri="{FF2B5EF4-FFF2-40B4-BE49-F238E27FC236}">
                        <a16:creationId xmlns:a16="http://schemas.microsoft.com/office/drawing/2014/main" id="{3F1CC1E2-29B6-F9DC-1CBF-ED501A021807}"/>
                      </a:ext>
                    </a:extLst>
                  </p:cNvPr>
                  <p:cNvCxnSpPr/>
                  <p:nvPr/>
                </p:nvCxnSpPr>
                <p:spPr>
                  <a:xfrm>
                    <a:off x="9765323" y="973015"/>
                    <a:ext cx="0" cy="4396154"/>
                  </a:xfrm>
                  <a:prstGeom prst="line">
                    <a:avLst/>
                  </a:prstGeom>
                  <a:ln w="28575"/>
                </p:spPr>
                <p:style>
                  <a:lnRef idx="1">
                    <a:schemeClr val="accent4"/>
                  </a:lnRef>
                  <a:fillRef idx="0">
                    <a:schemeClr val="accent4"/>
                  </a:fillRef>
                  <a:effectRef idx="0">
                    <a:schemeClr val="accent4"/>
                  </a:effectRef>
                  <a:fontRef idx="minor">
                    <a:schemeClr val="tx1"/>
                  </a:fontRef>
                </p:style>
              </p:cxnSp>
              <p:cxnSp>
                <p:nvCxnSpPr>
                  <p:cNvPr id="25" name="Straight Connector 24">
                    <a:extLst>
                      <a:ext uri="{FF2B5EF4-FFF2-40B4-BE49-F238E27FC236}">
                        <a16:creationId xmlns:a16="http://schemas.microsoft.com/office/drawing/2014/main" id="{9B6050A9-03C5-A313-4067-D3CE0A8AE309}"/>
                      </a:ext>
                    </a:extLst>
                  </p:cNvPr>
                  <p:cNvCxnSpPr>
                    <a:cxnSpLocks/>
                  </p:cNvCxnSpPr>
                  <p:nvPr/>
                </p:nvCxnSpPr>
                <p:spPr>
                  <a:xfrm flipH="1">
                    <a:off x="6822831" y="973015"/>
                    <a:ext cx="2942492" cy="0"/>
                  </a:xfrm>
                  <a:prstGeom prst="line">
                    <a:avLst/>
                  </a:prstGeom>
                  <a:ln w="28575"/>
                </p:spPr>
                <p:style>
                  <a:lnRef idx="1">
                    <a:schemeClr val="accent4"/>
                  </a:lnRef>
                  <a:fillRef idx="0">
                    <a:schemeClr val="accent4"/>
                  </a:fillRef>
                  <a:effectRef idx="0">
                    <a:schemeClr val="accent4"/>
                  </a:effectRef>
                  <a:fontRef idx="minor">
                    <a:schemeClr val="tx1"/>
                  </a:fontRef>
                </p:style>
              </p:cxnSp>
            </p:grpSp>
            <p:cxnSp>
              <p:nvCxnSpPr>
                <p:cNvPr id="18" name="Straight Connector 17">
                  <a:extLst>
                    <a:ext uri="{FF2B5EF4-FFF2-40B4-BE49-F238E27FC236}">
                      <a16:creationId xmlns:a16="http://schemas.microsoft.com/office/drawing/2014/main" id="{F9238E7C-0A08-984E-B16E-93E38A08A01D}"/>
                    </a:ext>
                  </a:extLst>
                </p:cNvPr>
                <p:cNvCxnSpPr>
                  <a:cxnSpLocks/>
                </p:cNvCxnSpPr>
                <p:nvPr/>
              </p:nvCxnSpPr>
              <p:spPr>
                <a:xfrm flipH="1">
                  <a:off x="6822831" y="1606829"/>
                  <a:ext cx="2942492" cy="0"/>
                </a:xfrm>
                <a:prstGeom prst="line">
                  <a:avLst/>
                </a:prstGeom>
                <a:ln w="28575"/>
              </p:spPr>
              <p:style>
                <a:lnRef idx="1">
                  <a:schemeClr val="accent4"/>
                </a:lnRef>
                <a:fillRef idx="0">
                  <a:schemeClr val="accent4"/>
                </a:fillRef>
                <a:effectRef idx="0">
                  <a:schemeClr val="accent4"/>
                </a:effectRef>
                <a:fontRef idx="minor">
                  <a:schemeClr val="tx1"/>
                </a:fontRef>
              </p:style>
            </p:cxnSp>
            <p:cxnSp>
              <p:nvCxnSpPr>
                <p:cNvPr id="19" name="Straight Connector 18">
                  <a:extLst>
                    <a:ext uri="{FF2B5EF4-FFF2-40B4-BE49-F238E27FC236}">
                      <a16:creationId xmlns:a16="http://schemas.microsoft.com/office/drawing/2014/main" id="{13125F51-51B2-7F3C-BE32-B38DDE8E8D0C}"/>
                    </a:ext>
                  </a:extLst>
                </p:cNvPr>
                <p:cNvCxnSpPr>
                  <a:cxnSpLocks/>
                </p:cNvCxnSpPr>
                <p:nvPr/>
              </p:nvCxnSpPr>
              <p:spPr>
                <a:xfrm flipH="1">
                  <a:off x="6822831" y="2239875"/>
                  <a:ext cx="2942492" cy="0"/>
                </a:xfrm>
                <a:prstGeom prst="line">
                  <a:avLst/>
                </a:prstGeom>
                <a:ln w="28575"/>
              </p:spPr>
              <p:style>
                <a:lnRef idx="1">
                  <a:schemeClr val="accent4"/>
                </a:lnRef>
                <a:fillRef idx="0">
                  <a:schemeClr val="accent4"/>
                </a:fillRef>
                <a:effectRef idx="0">
                  <a:schemeClr val="accent4"/>
                </a:effectRef>
                <a:fontRef idx="minor">
                  <a:schemeClr val="tx1"/>
                </a:fontRef>
              </p:style>
            </p:cxnSp>
            <p:cxnSp>
              <p:nvCxnSpPr>
                <p:cNvPr id="20" name="Straight Connector 19">
                  <a:extLst>
                    <a:ext uri="{FF2B5EF4-FFF2-40B4-BE49-F238E27FC236}">
                      <a16:creationId xmlns:a16="http://schemas.microsoft.com/office/drawing/2014/main" id="{D7E8062C-5721-7C57-00D6-FE42A7DCDA2D}"/>
                    </a:ext>
                  </a:extLst>
                </p:cNvPr>
                <p:cNvCxnSpPr>
                  <a:cxnSpLocks/>
                </p:cNvCxnSpPr>
                <p:nvPr/>
              </p:nvCxnSpPr>
              <p:spPr>
                <a:xfrm flipH="1">
                  <a:off x="6822831" y="2908090"/>
                  <a:ext cx="2942492" cy="0"/>
                </a:xfrm>
                <a:prstGeom prst="line">
                  <a:avLst/>
                </a:prstGeom>
                <a:ln w="28575"/>
              </p:spPr>
              <p:style>
                <a:lnRef idx="1">
                  <a:schemeClr val="accent4"/>
                </a:lnRef>
                <a:fillRef idx="0">
                  <a:schemeClr val="accent4"/>
                </a:fillRef>
                <a:effectRef idx="0">
                  <a:schemeClr val="accent4"/>
                </a:effectRef>
                <a:fontRef idx="minor">
                  <a:schemeClr val="tx1"/>
                </a:fontRef>
              </p:style>
            </p:cxnSp>
            <p:cxnSp>
              <p:nvCxnSpPr>
                <p:cNvPr id="21" name="Straight Connector 20">
                  <a:extLst>
                    <a:ext uri="{FF2B5EF4-FFF2-40B4-BE49-F238E27FC236}">
                      <a16:creationId xmlns:a16="http://schemas.microsoft.com/office/drawing/2014/main" id="{C2EC2932-2C75-91AD-760D-9BFF96562342}"/>
                    </a:ext>
                  </a:extLst>
                </p:cNvPr>
                <p:cNvCxnSpPr>
                  <a:cxnSpLocks/>
                </p:cNvCxnSpPr>
                <p:nvPr/>
              </p:nvCxnSpPr>
              <p:spPr>
                <a:xfrm flipH="1">
                  <a:off x="6822831" y="3611475"/>
                  <a:ext cx="2942492" cy="0"/>
                </a:xfrm>
                <a:prstGeom prst="line">
                  <a:avLst/>
                </a:prstGeom>
                <a:ln w="28575"/>
              </p:spPr>
              <p:style>
                <a:lnRef idx="1">
                  <a:schemeClr val="accent4"/>
                </a:lnRef>
                <a:fillRef idx="0">
                  <a:schemeClr val="accent4"/>
                </a:fillRef>
                <a:effectRef idx="0">
                  <a:schemeClr val="accent4"/>
                </a:effectRef>
                <a:fontRef idx="minor">
                  <a:schemeClr val="tx1"/>
                </a:fontRef>
              </p:style>
            </p:cxnSp>
            <p:cxnSp>
              <p:nvCxnSpPr>
                <p:cNvPr id="22" name="Straight Connector 21">
                  <a:extLst>
                    <a:ext uri="{FF2B5EF4-FFF2-40B4-BE49-F238E27FC236}">
                      <a16:creationId xmlns:a16="http://schemas.microsoft.com/office/drawing/2014/main" id="{6805E7CB-912A-7741-5A57-32E0990EE21B}"/>
                    </a:ext>
                  </a:extLst>
                </p:cNvPr>
                <p:cNvCxnSpPr>
                  <a:cxnSpLocks/>
                </p:cNvCxnSpPr>
                <p:nvPr/>
              </p:nvCxnSpPr>
              <p:spPr>
                <a:xfrm flipH="1">
                  <a:off x="6822831" y="4221075"/>
                  <a:ext cx="2942492" cy="0"/>
                </a:xfrm>
                <a:prstGeom prst="line">
                  <a:avLst/>
                </a:prstGeom>
                <a:ln w="28575"/>
              </p:spPr>
              <p:style>
                <a:lnRef idx="1">
                  <a:schemeClr val="accent4"/>
                </a:lnRef>
                <a:fillRef idx="0">
                  <a:schemeClr val="accent4"/>
                </a:fillRef>
                <a:effectRef idx="0">
                  <a:schemeClr val="accent4"/>
                </a:effectRef>
                <a:fontRef idx="minor">
                  <a:schemeClr val="tx1"/>
                </a:fontRef>
              </p:style>
            </p:cxnSp>
          </p:grpSp>
        </p:grpSp>
      </p:grpSp>
      <p:sp>
        <p:nvSpPr>
          <p:cNvPr id="2" name="Rectangle 1">
            <a:extLst>
              <a:ext uri="{FF2B5EF4-FFF2-40B4-BE49-F238E27FC236}">
                <a16:creationId xmlns:a16="http://schemas.microsoft.com/office/drawing/2014/main" id="{BA80498A-F2F2-9559-D857-404CE0592FBC}"/>
              </a:ext>
            </a:extLst>
          </p:cNvPr>
          <p:cNvSpPr/>
          <p:nvPr/>
        </p:nvSpPr>
        <p:spPr>
          <a:xfrm>
            <a:off x="8405870" y="2213694"/>
            <a:ext cx="1828797" cy="53541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ln w="0"/>
                <a:solidFill>
                  <a:schemeClr val="tx1"/>
                </a:solidFill>
                <a:effectLst>
                  <a:outerShdw blurRad="38100" dist="19050" dir="2700000" algn="tl" rotWithShape="0">
                    <a:schemeClr val="dk1">
                      <a:alpha val="40000"/>
                    </a:schemeClr>
                  </a:outerShdw>
                </a:effectLst>
              </a:rPr>
              <a:t>p</a:t>
            </a:r>
            <a:endParaRPr lang="en-US" dirty="0"/>
          </a:p>
        </p:txBody>
      </p:sp>
      <p:sp>
        <p:nvSpPr>
          <p:cNvPr id="3" name="Rectangle 2">
            <a:extLst>
              <a:ext uri="{FF2B5EF4-FFF2-40B4-BE49-F238E27FC236}">
                <a16:creationId xmlns:a16="http://schemas.microsoft.com/office/drawing/2014/main" id="{61311B15-4020-4D50-E369-128687D5CFF9}"/>
              </a:ext>
            </a:extLst>
          </p:cNvPr>
          <p:cNvSpPr/>
          <p:nvPr/>
        </p:nvSpPr>
        <p:spPr>
          <a:xfrm>
            <a:off x="8405870" y="2849431"/>
            <a:ext cx="1828797" cy="53541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ln w="0"/>
                <a:solidFill>
                  <a:schemeClr val="tx1"/>
                </a:solidFill>
                <a:effectLst>
                  <a:outerShdw blurRad="38100" dist="19050" dir="2700000" algn="tl" rotWithShape="0">
                    <a:schemeClr val="dk1">
                      <a:alpha val="40000"/>
                    </a:schemeClr>
                  </a:outerShdw>
                </a:effectLst>
              </a:rPr>
              <a:t>q</a:t>
            </a:r>
            <a:endParaRPr lang="en-US" dirty="0"/>
          </a:p>
        </p:txBody>
      </p:sp>
      <p:sp>
        <p:nvSpPr>
          <p:cNvPr id="28" name="Rectangle 27">
            <a:extLst>
              <a:ext uri="{FF2B5EF4-FFF2-40B4-BE49-F238E27FC236}">
                <a16:creationId xmlns:a16="http://schemas.microsoft.com/office/drawing/2014/main" id="{DF07D2FE-1911-7389-E0C4-E76A635FBC0B}"/>
              </a:ext>
            </a:extLst>
          </p:cNvPr>
          <p:cNvSpPr/>
          <p:nvPr/>
        </p:nvSpPr>
        <p:spPr>
          <a:xfrm>
            <a:off x="8041121" y="3495682"/>
            <a:ext cx="2689475" cy="535416"/>
          </a:xfrm>
          <a:prstGeom prst="rect">
            <a:avLst/>
          </a:prstGeom>
          <a:solidFill>
            <a:schemeClr val="accent4">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n w="0"/>
                <a:solidFill>
                  <a:schemeClr val="tx1"/>
                </a:solidFill>
                <a:effectLst>
                  <a:outerShdw blurRad="38100" dist="19050" dir="2700000" algn="tl" rotWithShape="0">
                    <a:schemeClr val="dk1">
                      <a:alpha val="40000"/>
                    </a:schemeClr>
                  </a:outerShdw>
                </a:effectLst>
              </a:rPr>
              <a:t>return_addr@12</a:t>
            </a:r>
            <a:endParaRPr lang="en-US" sz="1600" dirty="0"/>
          </a:p>
        </p:txBody>
      </p:sp>
      <p:sp>
        <p:nvSpPr>
          <p:cNvPr id="30" name="Rectangle 29">
            <a:extLst>
              <a:ext uri="{FF2B5EF4-FFF2-40B4-BE49-F238E27FC236}">
                <a16:creationId xmlns:a16="http://schemas.microsoft.com/office/drawing/2014/main" id="{A4DA706F-0A7E-9568-1676-42CC15869DD0}"/>
              </a:ext>
            </a:extLst>
          </p:cNvPr>
          <p:cNvSpPr/>
          <p:nvPr/>
        </p:nvSpPr>
        <p:spPr>
          <a:xfrm>
            <a:off x="8374415" y="4179324"/>
            <a:ext cx="1828797" cy="1219199"/>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ln w="0"/>
                <a:solidFill>
                  <a:schemeClr val="tx1"/>
                </a:solidFill>
                <a:effectLst>
                  <a:outerShdw blurRad="38100" dist="19050" dir="2700000" algn="tl" rotWithShape="0">
                    <a:schemeClr val="dk1">
                      <a:alpha val="40000"/>
                    </a:schemeClr>
                  </a:outerShdw>
                </a:effectLst>
              </a:rPr>
              <a:t>password</a:t>
            </a:r>
            <a:endParaRPr lang="en-US" dirty="0"/>
          </a:p>
        </p:txBody>
      </p:sp>
      <p:sp>
        <p:nvSpPr>
          <p:cNvPr id="26" name="Arrow: Up 25">
            <a:extLst>
              <a:ext uri="{FF2B5EF4-FFF2-40B4-BE49-F238E27FC236}">
                <a16:creationId xmlns:a16="http://schemas.microsoft.com/office/drawing/2014/main" id="{8FF3A460-E47D-F01E-D712-5B7E68AE7DC1}"/>
              </a:ext>
            </a:extLst>
          </p:cNvPr>
          <p:cNvSpPr/>
          <p:nvPr/>
        </p:nvSpPr>
        <p:spPr>
          <a:xfrm>
            <a:off x="7315200" y="3495681"/>
            <a:ext cx="230414" cy="1902835"/>
          </a:xfrm>
          <a:prstGeom prst="upArrow">
            <a:avLst/>
          </a:prstGeom>
          <a:solidFill>
            <a:srgbClr val="003399"/>
          </a:solidFill>
          <a:ln>
            <a:solidFill>
              <a:srgbClr val="00339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5F7C6E4B-9747-42F3-FA6F-B0E6EFCD2C34}"/>
              </a:ext>
            </a:extLst>
          </p:cNvPr>
          <p:cNvSpPr txBox="1"/>
          <p:nvPr/>
        </p:nvSpPr>
        <p:spPr>
          <a:xfrm>
            <a:off x="6006378" y="4222812"/>
            <a:ext cx="1356718" cy="461665"/>
          </a:xfrm>
          <a:prstGeom prst="rect">
            <a:avLst/>
          </a:prstGeom>
          <a:noFill/>
        </p:spPr>
        <p:txBody>
          <a:bodyPr wrap="none" rtlCol="0">
            <a:spAutoFit/>
          </a:bodyPr>
          <a:lstStyle/>
          <a:p>
            <a:r>
              <a:rPr lang="en-US" sz="2400" b="1" i="1" dirty="0"/>
              <a:t>Overflow</a:t>
            </a:r>
            <a:endParaRPr lang="en-US" b="1" i="1" dirty="0"/>
          </a:p>
        </p:txBody>
      </p:sp>
      <p:sp>
        <p:nvSpPr>
          <p:cNvPr id="33" name="Rectangle 32">
            <a:extLst>
              <a:ext uri="{FF2B5EF4-FFF2-40B4-BE49-F238E27FC236}">
                <a16:creationId xmlns:a16="http://schemas.microsoft.com/office/drawing/2014/main" id="{DC60662D-A9F9-CDB6-86D0-4B9152DD1556}"/>
              </a:ext>
            </a:extLst>
          </p:cNvPr>
          <p:cNvSpPr/>
          <p:nvPr/>
        </p:nvSpPr>
        <p:spPr>
          <a:xfrm>
            <a:off x="8041120" y="3506052"/>
            <a:ext cx="2689475" cy="535416"/>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003399"/>
                </a:solidFill>
              </a:rPr>
              <a:t>0x4012e4</a:t>
            </a:r>
            <a:endParaRPr lang="en-US" b="1" dirty="0">
              <a:solidFill>
                <a:srgbClr val="003399"/>
              </a:solidFill>
            </a:endParaRPr>
          </a:p>
        </p:txBody>
      </p:sp>
    </p:spTree>
    <p:extLst>
      <p:ext uri="{BB962C8B-B14F-4D97-AF65-F5344CB8AC3E}">
        <p14:creationId xmlns:p14="http://schemas.microsoft.com/office/powerpoint/2010/main" val="5524749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240AAD-89A8-9540-6573-AA0616EB0A0F}"/>
            </a:ext>
          </a:extLst>
        </p:cNvPr>
        <p:cNvGrpSpPr/>
        <p:nvPr/>
      </p:nvGrpSpPr>
      <p:grpSpPr>
        <a:xfrm>
          <a:off x="0" y="0"/>
          <a:ext cx="0" cy="0"/>
          <a:chOff x="0" y="0"/>
          <a:chExt cx="0" cy="0"/>
        </a:xfrm>
      </p:grpSpPr>
      <p:sp>
        <p:nvSpPr>
          <p:cNvPr id="5" name="Content Placeholder 4">
            <a:extLst>
              <a:ext uri="{FF2B5EF4-FFF2-40B4-BE49-F238E27FC236}">
                <a16:creationId xmlns:a16="http://schemas.microsoft.com/office/drawing/2014/main" id="{C4C104B8-F6D1-0ABF-1E8A-63D9860FD5A8}"/>
              </a:ext>
            </a:extLst>
          </p:cNvPr>
          <p:cNvSpPr>
            <a:spLocks noGrp="1"/>
          </p:cNvSpPr>
          <p:nvPr>
            <p:ph idx="1"/>
          </p:nvPr>
        </p:nvSpPr>
        <p:spPr>
          <a:xfrm>
            <a:off x="4792337" y="785004"/>
            <a:ext cx="7017589" cy="5046453"/>
          </a:xfrm>
        </p:spPr>
        <p:txBody>
          <a:bodyPr/>
          <a:lstStyle/>
          <a:p>
            <a:r>
              <a:rPr lang="en-US" dirty="0"/>
              <a:t>00000000004012e0 &lt;</a:t>
            </a:r>
            <a:r>
              <a:rPr lang="en-US" dirty="0" err="1"/>
              <a:t>super_secret_function</a:t>
            </a:r>
            <a:r>
              <a:rPr lang="en-US" dirty="0"/>
              <a:t>&gt;:</a:t>
            </a:r>
          </a:p>
          <a:p>
            <a:r>
              <a:rPr lang="en-US" dirty="0"/>
              <a:t>  4012e0:       55                      push   %</a:t>
            </a:r>
            <a:r>
              <a:rPr lang="en-US" dirty="0" err="1"/>
              <a:t>rbp</a:t>
            </a:r>
            <a:endParaRPr lang="en-US" dirty="0"/>
          </a:p>
          <a:p>
            <a:r>
              <a:rPr lang="en-US" dirty="0"/>
              <a:t>  4012e1:       48 89 e5                mov    %</a:t>
            </a:r>
            <a:r>
              <a:rPr lang="en-US" dirty="0" err="1"/>
              <a:t>rsp</a:t>
            </a:r>
            <a:r>
              <a:rPr lang="en-US" dirty="0"/>
              <a:t>,%</a:t>
            </a:r>
            <a:r>
              <a:rPr lang="en-US" dirty="0" err="1"/>
              <a:t>rbp</a:t>
            </a:r>
            <a:endParaRPr lang="en-US" dirty="0"/>
          </a:p>
          <a:p>
            <a:r>
              <a:rPr lang="en-US" dirty="0"/>
              <a:t>  4012e4:       48 bf 15 20 40 00 00    </a:t>
            </a:r>
            <a:r>
              <a:rPr lang="en-US" dirty="0" err="1"/>
              <a:t>movabs</a:t>
            </a:r>
            <a:r>
              <a:rPr lang="en-US" dirty="0"/>
              <a:t> $0x402015,%rdi</a:t>
            </a:r>
          </a:p>
          <a:p>
            <a:r>
              <a:rPr lang="en-US" dirty="0"/>
              <a:t>  4012eb:       00 00 00</a:t>
            </a:r>
          </a:p>
          <a:p>
            <a:r>
              <a:rPr lang="en-US" dirty="0"/>
              <a:t>  4012ee:       e8 3d </a:t>
            </a:r>
            <a:r>
              <a:rPr lang="en-US" dirty="0" err="1"/>
              <a:t>fd</a:t>
            </a:r>
            <a:r>
              <a:rPr lang="en-US" dirty="0"/>
              <a:t> ff </a:t>
            </a:r>
            <a:r>
              <a:rPr lang="en-US" dirty="0" err="1"/>
              <a:t>ff</a:t>
            </a:r>
            <a:r>
              <a:rPr lang="en-US" dirty="0"/>
              <a:t>          call   401030 &lt;</a:t>
            </a:r>
            <a:r>
              <a:rPr lang="en-US" dirty="0" err="1"/>
              <a:t>puts@plt</a:t>
            </a:r>
            <a:r>
              <a:rPr lang="en-US" dirty="0"/>
              <a:t>&gt;</a:t>
            </a:r>
          </a:p>
          <a:p>
            <a:r>
              <a:rPr lang="en-US" dirty="0"/>
              <a:t>  4012f3:       5d                      pop    %</a:t>
            </a:r>
            <a:r>
              <a:rPr lang="en-US" dirty="0" err="1"/>
              <a:t>rbp</a:t>
            </a:r>
            <a:endParaRPr lang="en-US" dirty="0"/>
          </a:p>
          <a:p>
            <a:r>
              <a:rPr lang="en-US" dirty="0"/>
              <a:t>  4012f4:       c3                      ret</a:t>
            </a:r>
          </a:p>
          <a:p>
            <a:r>
              <a:rPr lang="en-US" dirty="0"/>
              <a:t>  4012f5:       66 2e 0f 1f 84 00 00    cs </a:t>
            </a:r>
            <a:r>
              <a:rPr lang="en-US" dirty="0" err="1"/>
              <a:t>nopw</a:t>
            </a:r>
            <a:r>
              <a:rPr lang="en-US" dirty="0"/>
              <a:t> 0x0(%rax,%rax,1)</a:t>
            </a:r>
          </a:p>
          <a:p>
            <a:r>
              <a:rPr lang="en-US" dirty="0"/>
              <a:t>  4012fc:       00 00 00</a:t>
            </a:r>
          </a:p>
          <a:p>
            <a:r>
              <a:rPr lang="en-US" dirty="0"/>
              <a:t>  4012ff:       90                      </a:t>
            </a:r>
            <a:r>
              <a:rPr lang="en-US" dirty="0" err="1"/>
              <a:t>nop</a:t>
            </a:r>
            <a:endParaRPr lang="en-US" dirty="0"/>
          </a:p>
        </p:txBody>
      </p:sp>
      <p:sp>
        <p:nvSpPr>
          <p:cNvPr id="4" name="Title 3">
            <a:extLst>
              <a:ext uri="{FF2B5EF4-FFF2-40B4-BE49-F238E27FC236}">
                <a16:creationId xmlns:a16="http://schemas.microsoft.com/office/drawing/2014/main" id="{B1D284FB-78E9-2CA3-E75D-0757986EFE83}"/>
              </a:ext>
            </a:extLst>
          </p:cNvPr>
          <p:cNvSpPr>
            <a:spLocks noGrp="1"/>
          </p:cNvSpPr>
          <p:nvPr>
            <p:ph type="title"/>
          </p:nvPr>
        </p:nvSpPr>
        <p:spPr/>
        <p:txBody>
          <a:bodyPr/>
          <a:lstStyle/>
          <a:p>
            <a:r>
              <a:rPr lang="en-US" dirty="0"/>
              <a:t>What else?</a:t>
            </a:r>
          </a:p>
        </p:txBody>
      </p:sp>
      <p:sp>
        <p:nvSpPr>
          <p:cNvPr id="6" name="Content Placeholder 5">
            <a:extLst>
              <a:ext uri="{FF2B5EF4-FFF2-40B4-BE49-F238E27FC236}">
                <a16:creationId xmlns:a16="http://schemas.microsoft.com/office/drawing/2014/main" id="{EB2F1988-50AC-A6A0-3E3F-AB551C3F6A55}"/>
              </a:ext>
            </a:extLst>
          </p:cNvPr>
          <p:cNvSpPr>
            <a:spLocks noGrp="1"/>
          </p:cNvSpPr>
          <p:nvPr>
            <p:ph idx="13"/>
          </p:nvPr>
        </p:nvSpPr>
        <p:spPr>
          <a:xfrm>
            <a:off x="382075" y="785004"/>
            <a:ext cx="4123824" cy="5046453"/>
          </a:xfrm>
        </p:spPr>
        <p:txBody>
          <a:bodyPr/>
          <a:lstStyle/>
          <a:p>
            <a:r>
              <a:rPr lang="en-US" dirty="0"/>
              <a:t>On x86</a:t>
            </a:r>
          </a:p>
          <a:p>
            <a:pPr lvl="1"/>
            <a:r>
              <a:rPr lang="en-US" dirty="0"/>
              <a:t>No requirement that the address should be the start of </a:t>
            </a:r>
            <a:r>
              <a:rPr lang="en-US" b="1" i="1" dirty="0"/>
              <a:t>an instruction!!</a:t>
            </a:r>
            <a:endParaRPr lang="en-US" dirty="0"/>
          </a:p>
        </p:txBody>
      </p:sp>
      <p:grpSp>
        <p:nvGrpSpPr>
          <p:cNvPr id="9" name="Group 8">
            <a:extLst>
              <a:ext uri="{FF2B5EF4-FFF2-40B4-BE49-F238E27FC236}">
                <a16:creationId xmlns:a16="http://schemas.microsoft.com/office/drawing/2014/main" id="{2D22F070-FF33-B202-BFCA-505199EA3D97}"/>
              </a:ext>
            </a:extLst>
          </p:cNvPr>
          <p:cNvGrpSpPr/>
          <p:nvPr/>
        </p:nvGrpSpPr>
        <p:grpSpPr>
          <a:xfrm>
            <a:off x="6879572" y="348138"/>
            <a:ext cx="430582" cy="1370493"/>
            <a:chOff x="6879572" y="348138"/>
            <a:chExt cx="430582" cy="1370493"/>
          </a:xfrm>
        </p:grpSpPr>
        <p:sp>
          <p:nvSpPr>
            <p:cNvPr id="7" name="Arrow: Right 6">
              <a:extLst>
                <a:ext uri="{FF2B5EF4-FFF2-40B4-BE49-F238E27FC236}">
                  <a16:creationId xmlns:a16="http://schemas.microsoft.com/office/drawing/2014/main" id="{3BE82624-FB69-B76E-98DE-17221F786E2B}"/>
                </a:ext>
              </a:extLst>
            </p:cNvPr>
            <p:cNvSpPr/>
            <p:nvPr/>
          </p:nvSpPr>
          <p:spPr>
            <a:xfrm rot="5400000">
              <a:off x="6632154" y="595556"/>
              <a:ext cx="925417" cy="43058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 name="Straight Connector 2">
              <a:extLst>
                <a:ext uri="{FF2B5EF4-FFF2-40B4-BE49-F238E27FC236}">
                  <a16:creationId xmlns:a16="http://schemas.microsoft.com/office/drawing/2014/main" id="{C1E7AF79-E8AD-E2F6-EFD2-D12CFEF04766}"/>
                </a:ext>
              </a:extLst>
            </p:cNvPr>
            <p:cNvCxnSpPr>
              <a:cxnSpLocks/>
            </p:cNvCxnSpPr>
            <p:nvPr/>
          </p:nvCxnSpPr>
          <p:spPr>
            <a:xfrm>
              <a:off x="6934656" y="1145754"/>
              <a:ext cx="0" cy="572877"/>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77585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4992E9-0938-2408-C4A1-F40990B27059}"/>
            </a:ext>
          </a:extLst>
        </p:cNvPr>
        <p:cNvGrpSpPr/>
        <p:nvPr/>
      </p:nvGrpSpPr>
      <p:grpSpPr>
        <a:xfrm>
          <a:off x="0" y="0"/>
          <a:ext cx="0" cy="0"/>
          <a:chOff x="0" y="0"/>
          <a:chExt cx="0" cy="0"/>
        </a:xfrm>
      </p:grpSpPr>
      <p:sp>
        <p:nvSpPr>
          <p:cNvPr id="5" name="Content Placeholder 4">
            <a:extLst>
              <a:ext uri="{FF2B5EF4-FFF2-40B4-BE49-F238E27FC236}">
                <a16:creationId xmlns:a16="http://schemas.microsoft.com/office/drawing/2014/main" id="{3C7B7CC3-44F5-C30E-38F0-521792B463FE}"/>
              </a:ext>
            </a:extLst>
          </p:cNvPr>
          <p:cNvSpPr>
            <a:spLocks noGrp="1"/>
          </p:cNvSpPr>
          <p:nvPr>
            <p:ph idx="1"/>
          </p:nvPr>
        </p:nvSpPr>
        <p:spPr>
          <a:xfrm>
            <a:off x="4792337" y="785004"/>
            <a:ext cx="7017589" cy="5046453"/>
          </a:xfrm>
        </p:spPr>
        <p:txBody>
          <a:bodyPr/>
          <a:lstStyle/>
          <a:p>
            <a:r>
              <a:rPr lang="en-US" dirty="0"/>
              <a:t>00000000004012e0 &lt;</a:t>
            </a:r>
            <a:r>
              <a:rPr lang="en-US" dirty="0" err="1"/>
              <a:t>super_secret_function</a:t>
            </a:r>
            <a:r>
              <a:rPr lang="en-US" dirty="0"/>
              <a:t>&gt;:</a:t>
            </a:r>
          </a:p>
          <a:p>
            <a:r>
              <a:rPr lang="en-US" dirty="0"/>
              <a:t>  4012e0:       55                      push   %</a:t>
            </a:r>
            <a:r>
              <a:rPr lang="en-US" dirty="0" err="1"/>
              <a:t>rbp</a:t>
            </a:r>
            <a:endParaRPr lang="en-US" dirty="0"/>
          </a:p>
          <a:p>
            <a:r>
              <a:rPr lang="en-US" dirty="0"/>
              <a:t>  4012e1:       48 89 e5                mov    %</a:t>
            </a:r>
            <a:r>
              <a:rPr lang="en-US" dirty="0" err="1"/>
              <a:t>rsp</a:t>
            </a:r>
            <a:r>
              <a:rPr lang="en-US" dirty="0"/>
              <a:t>,%</a:t>
            </a:r>
            <a:r>
              <a:rPr lang="en-US" dirty="0" err="1"/>
              <a:t>rbp</a:t>
            </a:r>
            <a:endParaRPr lang="en-US" dirty="0"/>
          </a:p>
          <a:p>
            <a:r>
              <a:rPr lang="en-US" dirty="0"/>
              <a:t>  4012e4:       48 bf 15 20 40 00 00    </a:t>
            </a:r>
            <a:r>
              <a:rPr lang="en-US" dirty="0" err="1"/>
              <a:t>movabs</a:t>
            </a:r>
            <a:r>
              <a:rPr lang="en-US" dirty="0"/>
              <a:t> $0x402015,%rdi</a:t>
            </a:r>
          </a:p>
          <a:p>
            <a:r>
              <a:rPr lang="en-US" dirty="0"/>
              <a:t>  4012eb:       00 00 00</a:t>
            </a:r>
          </a:p>
          <a:p>
            <a:r>
              <a:rPr lang="en-US" dirty="0"/>
              <a:t>  4012ee:       e8 3d </a:t>
            </a:r>
            <a:r>
              <a:rPr lang="en-US" dirty="0" err="1"/>
              <a:t>fd</a:t>
            </a:r>
            <a:r>
              <a:rPr lang="en-US" dirty="0"/>
              <a:t> ff </a:t>
            </a:r>
            <a:r>
              <a:rPr lang="en-US" dirty="0" err="1"/>
              <a:t>ff</a:t>
            </a:r>
            <a:r>
              <a:rPr lang="en-US" dirty="0"/>
              <a:t>          call   401030 &lt;</a:t>
            </a:r>
            <a:r>
              <a:rPr lang="en-US" dirty="0" err="1"/>
              <a:t>puts@plt</a:t>
            </a:r>
            <a:r>
              <a:rPr lang="en-US" dirty="0"/>
              <a:t>&gt;</a:t>
            </a:r>
          </a:p>
          <a:p>
            <a:r>
              <a:rPr lang="en-US" dirty="0"/>
              <a:t>  4012f3:       5d                      pop    %</a:t>
            </a:r>
            <a:r>
              <a:rPr lang="en-US" dirty="0" err="1"/>
              <a:t>rbp</a:t>
            </a:r>
            <a:endParaRPr lang="en-US" dirty="0"/>
          </a:p>
          <a:p>
            <a:r>
              <a:rPr lang="en-US" dirty="0"/>
              <a:t>  4012f4:       c3                      ret</a:t>
            </a:r>
          </a:p>
          <a:p>
            <a:r>
              <a:rPr lang="en-US" dirty="0"/>
              <a:t>  4012f5:       66 2e 0f 1f 84 00 00    cs </a:t>
            </a:r>
            <a:r>
              <a:rPr lang="en-US" dirty="0" err="1"/>
              <a:t>nopw</a:t>
            </a:r>
            <a:r>
              <a:rPr lang="en-US" dirty="0"/>
              <a:t> 0x0(%rax,%rax,1)</a:t>
            </a:r>
          </a:p>
          <a:p>
            <a:r>
              <a:rPr lang="en-US" dirty="0"/>
              <a:t>  4012fc:       00 00 00</a:t>
            </a:r>
          </a:p>
          <a:p>
            <a:r>
              <a:rPr lang="en-US" dirty="0"/>
              <a:t>  4012ff:       90                      </a:t>
            </a:r>
            <a:r>
              <a:rPr lang="en-US" dirty="0" err="1"/>
              <a:t>nop</a:t>
            </a:r>
            <a:endParaRPr lang="en-US" dirty="0"/>
          </a:p>
        </p:txBody>
      </p:sp>
      <p:sp>
        <p:nvSpPr>
          <p:cNvPr id="4" name="Title 3">
            <a:extLst>
              <a:ext uri="{FF2B5EF4-FFF2-40B4-BE49-F238E27FC236}">
                <a16:creationId xmlns:a16="http://schemas.microsoft.com/office/drawing/2014/main" id="{9712E34D-F9A3-B570-A127-92CAA5FF15F1}"/>
              </a:ext>
            </a:extLst>
          </p:cNvPr>
          <p:cNvSpPr>
            <a:spLocks noGrp="1"/>
          </p:cNvSpPr>
          <p:nvPr>
            <p:ph type="title"/>
          </p:nvPr>
        </p:nvSpPr>
        <p:spPr/>
        <p:txBody>
          <a:bodyPr/>
          <a:lstStyle/>
          <a:p>
            <a:r>
              <a:rPr lang="en-US" dirty="0"/>
              <a:t>What else?</a:t>
            </a:r>
          </a:p>
        </p:txBody>
      </p:sp>
      <p:grpSp>
        <p:nvGrpSpPr>
          <p:cNvPr id="9" name="Group 8">
            <a:extLst>
              <a:ext uri="{FF2B5EF4-FFF2-40B4-BE49-F238E27FC236}">
                <a16:creationId xmlns:a16="http://schemas.microsoft.com/office/drawing/2014/main" id="{B78DE311-A47F-9981-1DB1-B83C4ED0C483}"/>
              </a:ext>
            </a:extLst>
          </p:cNvPr>
          <p:cNvGrpSpPr/>
          <p:nvPr/>
        </p:nvGrpSpPr>
        <p:grpSpPr>
          <a:xfrm>
            <a:off x="6879572" y="348138"/>
            <a:ext cx="430582" cy="1370493"/>
            <a:chOff x="6879572" y="348138"/>
            <a:chExt cx="430582" cy="1370493"/>
          </a:xfrm>
        </p:grpSpPr>
        <p:sp>
          <p:nvSpPr>
            <p:cNvPr id="7" name="Arrow: Right 6">
              <a:extLst>
                <a:ext uri="{FF2B5EF4-FFF2-40B4-BE49-F238E27FC236}">
                  <a16:creationId xmlns:a16="http://schemas.microsoft.com/office/drawing/2014/main" id="{9B09F8FF-920B-C866-39BB-7A1702DA53CB}"/>
                </a:ext>
              </a:extLst>
            </p:cNvPr>
            <p:cNvSpPr/>
            <p:nvPr/>
          </p:nvSpPr>
          <p:spPr>
            <a:xfrm rot="5400000">
              <a:off x="6632154" y="595556"/>
              <a:ext cx="925417" cy="43058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 name="Straight Connector 2">
              <a:extLst>
                <a:ext uri="{FF2B5EF4-FFF2-40B4-BE49-F238E27FC236}">
                  <a16:creationId xmlns:a16="http://schemas.microsoft.com/office/drawing/2014/main" id="{6E5B0C5F-C752-C5E8-013A-86F446AE0430}"/>
                </a:ext>
              </a:extLst>
            </p:cNvPr>
            <p:cNvCxnSpPr>
              <a:cxnSpLocks/>
            </p:cNvCxnSpPr>
            <p:nvPr/>
          </p:nvCxnSpPr>
          <p:spPr>
            <a:xfrm>
              <a:off x="6934656" y="1145754"/>
              <a:ext cx="0" cy="572877"/>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Content Placeholder 1">
            <a:extLst>
              <a:ext uri="{FF2B5EF4-FFF2-40B4-BE49-F238E27FC236}">
                <a16:creationId xmlns:a16="http://schemas.microsoft.com/office/drawing/2014/main" id="{D878B183-9B60-F0D5-7DF3-4ECC672BA272}"/>
              </a:ext>
            </a:extLst>
          </p:cNvPr>
          <p:cNvSpPr>
            <a:spLocks noGrp="1"/>
          </p:cNvSpPr>
          <p:nvPr>
            <p:ph idx="13"/>
          </p:nvPr>
        </p:nvSpPr>
        <p:spPr/>
        <p:txBody>
          <a:bodyPr/>
          <a:lstStyle/>
          <a:p>
            <a:endParaRPr lang="en-US"/>
          </a:p>
        </p:txBody>
      </p:sp>
      <p:grpSp>
        <p:nvGrpSpPr>
          <p:cNvPr id="8" name="Group 7">
            <a:extLst>
              <a:ext uri="{FF2B5EF4-FFF2-40B4-BE49-F238E27FC236}">
                <a16:creationId xmlns:a16="http://schemas.microsoft.com/office/drawing/2014/main" id="{B988F500-7EF4-7FDD-61C5-34F1AD177878}"/>
              </a:ext>
            </a:extLst>
          </p:cNvPr>
          <p:cNvGrpSpPr/>
          <p:nvPr/>
        </p:nvGrpSpPr>
        <p:grpSpPr>
          <a:xfrm>
            <a:off x="-1543079" y="1718631"/>
            <a:ext cx="6791695" cy="4585616"/>
            <a:chOff x="5033991" y="724938"/>
            <a:chExt cx="6791695" cy="4585616"/>
          </a:xfrm>
        </p:grpSpPr>
        <p:cxnSp>
          <p:nvCxnSpPr>
            <p:cNvPr id="10" name="Straight Arrow Connector 9">
              <a:extLst>
                <a:ext uri="{FF2B5EF4-FFF2-40B4-BE49-F238E27FC236}">
                  <a16:creationId xmlns:a16="http://schemas.microsoft.com/office/drawing/2014/main" id="{58B043DA-DFA1-617D-AEBB-B6138842B30D}"/>
                </a:ext>
              </a:extLst>
            </p:cNvPr>
            <p:cNvCxnSpPr/>
            <p:nvPr/>
          </p:nvCxnSpPr>
          <p:spPr>
            <a:xfrm>
              <a:off x="7039778" y="724938"/>
              <a:ext cx="785446" cy="0"/>
            </a:xfrm>
            <a:prstGeom prst="straightConnector1">
              <a:avLst/>
            </a:prstGeom>
            <a:ln w="412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F2BB8F17-AF4D-5DF0-17CE-259DDFFFB611}"/>
                </a:ext>
              </a:extLst>
            </p:cNvPr>
            <p:cNvSpPr txBox="1"/>
            <p:nvPr/>
          </p:nvSpPr>
          <p:spPr>
            <a:xfrm>
              <a:off x="5033991" y="1144020"/>
              <a:ext cx="184731" cy="523220"/>
            </a:xfrm>
            <a:prstGeom prst="rect">
              <a:avLst/>
            </a:prstGeom>
            <a:noFill/>
          </p:spPr>
          <p:txBody>
            <a:bodyPr wrap="none" rtlCol="0">
              <a:spAutoFit/>
            </a:bodyPr>
            <a:lstStyle/>
            <a:p>
              <a:endParaRPr lang="en-US" sz="2800" b="1" i="1" dirty="0"/>
            </a:p>
          </p:txBody>
        </p:sp>
        <p:grpSp>
          <p:nvGrpSpPr>
            <p:cNvPr id="12" name="Group 11">
              <a:extLst>
                <a:ext uri="{FF2B5EF4-FFF2-40B4-BE49-F238E27FC236}">
                  <a16:creationId xmlns:a16="http://schemas.microsoft.com/office/drawing/2014/main" id="{543D7084-9302-FE97-059A-844A6FF4B62D}"/>
                </a:ext>
              </a:extLst>
            </p:cNvPr>
            <p:cNvGrpSpPr/>
            <p:nvPr/>
          </p:nvGrpSpPr>
          <p:grpSpPr>
            <a:xfrm>
              <a:off x="7561385" y="914400"/>
              <a:ext cx="4264301" cy="4396154"/>
              <a:chOff x="7561385" y="914400"/>
              <a:chExt cx="4264301" cy="4396154"/>
            </a:xfrm>
          </p:grpSpPr>
          <p:sp>
            <p:nvSpPr>
              <p:cNvPr id="13" name="TextBox 12">
                <a:extLst>
                  <a:ext uri="{FF2B5EF4-FFF2-40B4-BE49-F238E27FC236}">
                    <a16:creationId xmlns:a16="http://schemas.microsoft.com/office/drawing/2014/main" id="{94F8C7CD-4495-A192-E696-85E190AC17B2}"/>
                  </a:ext>
                </a:extLst>
              </p:cNvPr>
              <p:cNvSpPr txBox="1"/>
              <p:nvPr/>
            </p:nvSpPr>
            <p:spPr>
              <a:xfrm>
                <a:off x="10562199" y="977630"/>
                <a:ext cx="1263487" cy="523220"/>
              </a:xfrm>
              <a:prstGeom prst="rect">
                <a:avLst/>
              </a:prstGeom>
              <a:noFill/>
            </p:spPr>
            <p:txBody>
              <a:bodyPr wrap="none" rtlCol="0">
                <a:spAutoFit/>
              </a:bodyPr>
              <a:lstStyle/>
              <a:p>
                <a:r>
                  <a:rPr lang="en-US" sz="2800" b="1" i="1" dirty="0"/>
                  <a:t>0x1000</a:t>
                </a:r>
              </a:p>
            </p:txBody>
          </p:sp>
          <p:sp>
            <p:nvSpPr>
              <p:cNvPr id="14" name="TextBox 13">
                <a:extLst>
                  <a:ext uri="{FF2B5EF4-FFF2-40B4-BE49-F238E27FC236}">
                    <a16:creationId xmlns:a16="http://schemas.microsoft.com/office/drawing/2014/main" id="{AC9D8B3E-FC62-2F85-9CA7-13B3CC88D062}"/>
                  </a:ext>
                </a:extLst>
              </p:cNvPr>
              <p:cNvSpPr txBox="1"/>
              <p:nvPr/>
            </p:nvSpPr>
            <p:spPr>
              <a:xfrm>
                <a:off x="10562199" y="1603126"/>
                <a:ext cx="1063881" cy="523220"/>
              </a:xfrm>
              <a:prstGeom prst="rect">
                <a:avLst/>
              </a:prstGeom>
              <a:noFill/>
            </p:spPr>
            <p:txBody>
              <a:bodyPr wrap="none" rtlCol="0">
                <a:spAutoFit/>
              </a:bodyPr>
              <a:lstStyle/>
              <a:p>
                <a:r>
                  <a:rPr lang="en-US" sz="2800" b="1" i="1" dirty="0"/>
                  <a:t>0xFFA</a:t>
                </a:r>
              </a:p>
            </p:txBody>
          </p:sp>
          <p:sp>
            <p:nvSpPr>
              <p:cNvPr id="15" name="TextBox 14">
                <a:extLst>
                  <a:ext uri="{FF2B5EF4-FFF2-40B4-BE49-F238E27FC236}">
                    <a16:creationId xmlns:a16="http://schemas.microsoft.com/office/drawing/2014/main" id="{98C1A5A0-D57B-9909-7982-76CE742F308F}"/>
                  </a:ext>
                </a:extLst>
              </p:cNvPr>
              <p:cNvSpPr txBox="1"/>
              <p:nvPr/>
            </p:nvSpPr>
            <p:spPr>
              <a:xfrm>
                <a:off x="10562199" y="2259618"/>
                <a:ext cx="1045479" cy="523220"/>
              </a:xfrm>
              <a:prstGeom prst="rect">
                <a:avLst/>
              </a:prstGeom>
              <a:noFill/>
            </p:spPr>
            <p:txBody>
              <a:bodyPr wrap="none" rtlCol="0">
                <a:spAutoFit/>
              </a:bodyPr>
              <a:lstStyle/>
              <a:p>
                <a:r>
                  <a:rPr lang="en-US" sz="2800" b="1" i="1" dirty="0"/>
                  <a:t>0xFF8</a:t>
                </a:r>
              </a:p>
            </p:txBody>
          </p:sp>
          <p:sp>
            <p:nvSpPr>
              <p:cNvPr id="16" name="TextBox 15">
                <a:extLst>
                  <a:ext uri="{FF2B5EF4-FFF2-40B4-BE49-F238E27FC236}">
                    <a16:creationId xmlns:a16="http://schemas.microsoft.com/office/drawing/2014/main" id="{8EF1D180-B37F-96D2-0607-2FF3CE6E9FE4}"/>
                  </a:ext>
                </a:extLst>
              </p:cNvPr>
              <p:cNvSpPr txBox="1"/>
              <p:nvPr/>
            </p:nvSpPr>
            <p:spPr>
              <a:xfrm>
                <a:off x="10552581" y="2895278"/>
                <a:ext cx="1045479" cy="523220"/>
              </a:xfrm>
              <a:prstGeom prst="rect">
                <a:avLst/>
              </a:prstGeom>
              <a:noFill/>
            </p:spPr>
            <p:txBody>
              <a:bodyPr wrap="none" rtlCol="0">
                <a:spAutoFit/>
              </a:bodyPr>
              <a:lstStyle/>
              <a:p>
                <a:r>
                  <a:rPr lang="en-US" sz="2800" b="1" i="1" dirty="0"/>
                  <a:t>0xFF4</a:t>
                </a:r>
              </a:p>
            </p:txBody>
          </p:sp>
          <p:sp>
            <p:nvSpPr>
              <p:cNvPr id="17" name="TextBox 16">
                <a:extLst>
                  <a:ext uri="{FF2B5EF4-FFF2-40B4-BE49-F238E27FC236}">
                    <a16:creationId xmlns:a16="http://schemas.microsoft.com/office/drawing/2014/main" id="{1B879915-4D9D-F6A0-35C3-432A9F6E19BD}"/>
                  </a:ext>
                </a:extLst>
              </p:cNvPr>
              <p:cNvSpPr txBox="1"/>
              <p:nvPr/>
            </p:nvSpPr>
            <p:spPr>
              <a:xfrm>
                <a:off x="10510902" y="3551770"/>
                <a:ext cx="1045479" cy="523220"/>
              </a:xfrm>
              <a:prstGeom prst="rect">
                <a:avLst/>
              </a:prstGeom>
              <a:noFill/>
            </p:spPr>
            <p:txBody>
              <a:bodyPr wrap="none" rtlCol="0">
                <a:spAutoFit/>
              </a:bodyPr>
              <a:lstStyle/>
              <a:p>
                <a:r>
                  <a:rPr lang="en-US" sz="2800" b="1" i="1" dirty="0"/>
                  <a:t>0xFF0</a:t>
                </a:r>
              </a:p>
            </p:txBody>
          </p:sp>
          <p:grpSp>
            <p:nvGrpSpPr>
              <p:cNvPr id="18" name="Group 17">
                <a:extLst>
                  <a:ext uri="{FF2B5EF4-FFF2-40B4-BE49-F238E27FC236}">
                    <a16:creationId xmlns:a16="http://schemas.microsoft.com/office/drawing/2014/main" id="{4064FB63-7B6F-F4B0-C354-3634E8AF7FB3}"/>
                  </a:ext>
                </a:extLst>
              </p:cNvPr>
              <p:cNvGrpSpPr/>
              <p:nvPr/>
            </p:nvGrpSpPr>
            <p:grpSpPr>
              <a:xfrm>
                <a:off x="7561385" y="914400"/>
                <a:ext cx="2942492" cy="4396154"/>
                <a:chOff x="6822831" y="973015"/>
                <a:chExt cx="2942492" cy="4396154"/>
              </a:xfrm>
            </p:grpSpPr>
            <p:grpSp>
              <p:nvGrpSpPr>
                <p:cNvPr id="19" name="Group 18">
                  <a:extLst>
                    <a:ext uri="{FF2B5EF4-FFF2-40B4-BE49-F238E27FC236}">
                      <a16:creationId xmlns:a16="http://schemas.microsoft.com/office/drawing/2014/main" id="{B896632C-B953-AED6-82CC-AAD80B53EBB3}"/>
                    </a:ext>
                  </a:extLst>
                </p:cNvPr>
                <p:cNvGrpSpPr/>
                <p:nvPr/>
              </p:nvGrpSpPr>
              <p:grpSpPr>
                <a:xfrm>
                  <a:off x="6822831" y="973015"/>
                  <a:ext cx="2942492" cy="4396154"/>
                  <a:chOff x="6822831" y="973015"/>
                  <a:chExt cx="2942492" cy="4396154"/>
                </a:xfrm>
              </p:grpSpPr>
              <p:cxnSp>
                <p:nvCxnSpPr>
                  <p:cNvPr id="25" name="Straight Connector 24">
                    <a:extLst>
                      <a:ext uri="{FF2B5EF4-FFF2-40B4-BE49-F238E27FC236}">
                        <a16:creationId xmlns:a16="http://schemas.microsoft.com/office/drawing/2014/main" id="{233380D2-2D88-2652-F219-013DFF3B776F}"/>
                      </a:ext>
                    </a:extLst>
                  </p:cNvPr>
                  <p:cNvCxnSpPr/>
                  <p:nvPr/>
                </p:nvCxnSpPr>
                <p:spPr>
                  <a:xfrm>
                    <a:off x="6822831" y="973015"/>
                    <a:ext cx="0" cy="4396154"/>
                  </a:xfrm>
                  <a:prstGeom prst="line">
                    <a:avLst/>
                  </a:prstGeom>
                  <a:ln w="28575"/>
                </p:spPr>
                <p:style>
                  <a:lnRef idx="1">
                    <a:schemeClr val="accent4"/>
                  </a:lnRef>
                  <a:fillRef idx="0">
                    <a:schemeClr val="accent4"/>
                  </a:fillRef>
                  <a:effectRef idx="0">
                    <a:schemeClr val="accent4"/>
                  </a:effectRef>
                  <a:fontRef idx="minor">
                    <a:schemeClr val="tx1"/>
                  </a:fontRef>
                </p:style>
              </p:cxnSp>
              <p:cxnSp>
                <p:nvCxnSpPr>
                  <p:cNvPr id="26" name="Straight Connector 25">
                    <a:extLst>
                      <a:ext uri="{FF2B5EF4-FFF2-40B4-BE49-F238E27FC236}">
                        <a16:creationId xmlns:a16="http://schemas.microsoft.com/office/drawing/2014/main" id="{6F73FCC3-D3A6-D829-AD32-A6FF22C4CDDF}"/>
                      </a:ext>
                    </a:extLst>
                  </p:cNvPr>
                  <p:cNvCxnSpPr/>
                  <p:nvPr/>
                </p:nvCxnSpPr>
                <p:spPr>
                  <a:xfrm>
                    <a:off x="9765323" y="973015"/>
                    <a:ext cx="0" cy="4396154"/>
                  </a:xfrm>
                  <a:prstGeom prst="line">
                    <a:avLst/>
                  </a:prstGeom>
                  <a:ln w="28575"/>
                </p:spPr>
                <p:style>
                  <a:lnRef idx="1">
                    <a:schemeClr val="accent4"/>
                  </a:lnRef>
                  <a:fillRef idx="0">
                    <a:schemeClr val="accent4"/>
                  </a:fillRef>
                  <a:effectRef idx="0">
                    <a:schemeClr val="accent4"/>
                  </a:effectRef>
                  <a:fontRef idx="minor">
                    <a:schemeClr val="tx1"/>
                  </a:fontRef>
                </p:style>
              </p:cxnSp>
              <p:cxnSp>
                <p:nvCxnSpPr>
                  <p:cNvPr id="27" name="Straight Connector 26">
                    <a:extLst>
                      <a:ext uri="{FF2B5EF4-FFF2-40B4-BE49-F238E27FC236}">
                        <a16:creationId xmlns:a16="http://schemas.microsoft.com/office/drawing/2014/main" id="{06DB9DAD-F1BB-6EE9-CF78-9C31E1A4FAC5}"/>
                      </a:ext>
                    </a:extLst>
                  </p:cNvPr>
                  <p:cNvCxnSpPr>
                    <a:cxnSpLocks/>
                  </p:cNvCxnSpPr>
                  <p:nvPr/>
                </p:nvCxnSpPr>
                <p:spPr>
                  <a:xfrm flipH="1">
                    <a:off x="6822831" y="973015"/>
                    <a:ext cx="2942492" cy="0"/>
                  </a:xfrm>
                  <a:prstGeom prst="line">
                    <a:avLst/>
                  </a:prstGeom>
                  <a:ln w="28575"/>
                </p:spPr>
                <p:style>
                  <a:lnRef idx="1">
                    <a:schemeClr val="accent4"/>
                  </a:lnRef>
                  <a:fillRef idx="0">
                    <a:schemeClr val="accent4"/>
                  </a:fillRef>
                  <a:effectRef idx="0">
                    <a:schemeClr val="accent4"/>
                  </a:effectRef>
                  <a:fontRef idx="minor">
                    <a:schemeClr val="tx1"/>
                  </a:fontRef>
                </p:style>
              </p:cxnSp>
            </p:grpSp>
            <p:cxnSp>
              <p:nvCxnSpPr>
                <p:cNvPr id="20" name="Straight Connector 19">
                  <a:extLst>
                    <a:ext uri="{FF2B5EF4-FFF2-40B4-BE49-F238E27FC236}">
                      <a16:creationId xmlns:a16="http://schemas.microsoft.com/office/drawing/2014/main" id="{04089AE6-0B6A-C43E-8E7B-C6B35DA5D760}"/>
                    </a:ext>
                  </a:extLst>
                </p:cNvPr>
                <p:cNvCxnSpPr>
                  <a:cxnSpLocks/>
                </p:cNvCxnSpPr>
                <p:nvPr/>
              </p:nvCxnSpPr>
              <p:spPr>
                <a:xfrm flipH="1">
                  <a:off x="6822831" y="1606829"/>
                  <a:ext cx="2942492" cy="0"/>
                </a:xfrm>
                <a:prstGeom prst="line">
                  <a:avLst/>
                </a:prstGeom>
                <a:ln w="28575"/>
              </p:spPr>
              <p:style>
                <a:lnRef idx="1">
                  <a:schemeClr val="accent4"/>
                </a:lnRef>
                <a:fillRef idx="0">
                  <a:schemeClr val="accent4"/>
                </a:fillRef>
                <a:effectRef idx="0">
                  <a:schemeClr val="accent4"/>
                </a:effectRef>
                <a:fontRef idx="minor">
                  <a:schemeClr val="tx1"/>
                </a:fontRef>
              </p:style>
            </p:cxnSp>
            <p:cxnSp>
              <p:nvCxnSpPr>
                <p:cNvPr id="21" name="Straight Connector 20">
                  <a:extLst>
                    <a:ext uri="{FF2B5EF4-FFF2-40B4-BE49-F238E27FC236}">
                      <a16:creationId xmlns:a16="http://schemas.microsoft.com/office/drawing/2014/main" id="{686AC7A9-0960-94DF-85AE-C1D1A0906F7A}"/>
                    </a:ext>
                  </a:extLst>
                </p:cNvPr>
                <p:cNvCxnSpPr>
                  <a:cxnSpLocks/>
                </p:cNvCxnSpPr>
                <p:nvPr/>
              </p:nvCxnSpPr>
              <p:spPr>
                <a:xfrm flipH="1">
                  <a:off x="6822831" y="2239875"/>
                  <a:ext cx="2942492" cy="0"/>
                </a:xfrm>
                <a:prstGeom prst="line">
                  <a:avLst/>
                </a:prstGeom>
                <a:ln w="28575"/>
              </p:spPr>
              <p:style>
                <a:lnRef idx="1">
                  <a:schemeClr val="accent4"/>
                </a:lnRef>
                <a:fillRef idx="0">
                  <a:schemeClr val="accent4"/>
                </a:fillRef>
                <a:effectRef idx="0">
                  <a:schemeClr val="accent4"/>
                </a:effectRef>
                <a:fontRef idx="minor">
                  <a:schemeClr val="tx1"/>
                </a:fontRef>
              </p:style>
            </p:cxnSp>
            <p:cxnSp>
              <p:nvCxnSpPr>
                <p:cNvPr id="22" name="Straight Connector 21">
                  <a:extLst>
                    <a:ext uri="{FF2B5EF4-FFF2-40B4-BE49-F238E27FC236}">
                      <a16:creationId xmlns:a16="http://schemas.microsoft.com/office/drawing/2014/main" id="{A71B40FA-B311-DAD8-ADD9-5EC384FC7DBD}"/>
                    </a:ext>
                  </a:extLst>
                </p:cNvPr>
                <p:cNvCxnSpPr>
                  <a:cxnSpLocks/>
                </p:cNvCxnSpPr>
                <p:nvPr/>
              </p:nvCxnSpPr>
              <p:spPr>
                <a:xfrm flipH="1">
                  <a:off x="6822831" y="2908090"/>
                  <a:ext cx="2942492" cy="0"/>
                </a:xfrm>
                <a:prstGeom prst="line">
                  <a:avLst/>
                </a:prstGeom>
                <a:ln w="28575"/>
              </p:spPr>
              <p:style>
                <a:lnRef idx="1">
                  <a:schemeClr val="accent4"/>
                </a:lnRef>
                <a:fillRef idx="0">
                  <a:schemeClr val="accent4"/>
                </a:fillRef>
                <a:effectRef idx="0">
                  <a:schemeClr val="accent4"/>
                </a:effectRef>
                <a:fontRef idx="minor">
                  <a:schemeClr val="tx1"/>
                </a:fontRef>
              </p:style>
            </p:cxnSp>
            <p:cxnSp>
              <p:nvCxnSpPr>
                <p:cNvPr id="23" name="Straight Connector 22">
                  <a:extLst>
                    <a:ext uri="{FF2B5EF4-FFF2-40B4-BE49-F238E27FC236}">
                      <a16:creationId xmlns:a16="http://schemas.microsoft.com/office/drawing/2014/main" id="{3AE98505-3E51-B166-C7B0-29A97F35A12A}"/>
                    </a:ext>
                  </a:extLst>
                </p:cNvPr>
                <p:cNvCxnSpPr>
                  <a:cxnSpLocks/>
                </p:cNvCxnSpPr>
                <p:nvPr/>
              </p:nvCxnSpPr>
              <p:spPr>
                <a:xfrm flipH="1">
                  <a:off x="6822831" y="3611475"/>
                  <a:ext cx="2942492" cy="0"/>
                </a:xfrm>
                <a:prstGeom prst="line">
                  <a:avLst/>
                </a:prstGeom>
                <a:ln w="28575"/>
              </p:spPr>
              <p:style>
                <a:lnRef idx="1">
                  <a:schemeClr val="accent4"/>
                </a:lnRef>
                <a:fillRef idx="0">
                  <a:schemeClr val="accent4"/>
                </a:fillRef>
                <a:effectRef idx="0">
                  <a:schemeClr val="accent4"/>
                </a:effectRef>
                <a:fontRef idx="minor">
                  <a:schemeClr val="tx1"/>
                </a:fontRef>
              </p:style>
            </p:cxnSp>
            <p:cxnSp>
              <p:nvCxnSpPr>
                <p:cNvPr id="24" name="Straight Connector 23">
                  <a:extLst>
                    <a:ext uri="{FF2B5EF4-FFF2-40B4-BE49-F238E27FC236}">
                      <a16:creationId xmlns:a16="http://schemas.microsoft.com/office/drawing/2014/main" id="{C2F098B0-F25F-4806-185B-91847ADDA765}"/>
                    </a:ext>
                  </a:extLst>
                </p:cNvPr>
                <p:cNvCxnSpPr>
                  <a:cxnSpLocks/>
                </p:cNvCxnSpPr>
                <p:nvPr/>
              </p:nvCxnSpPr>
              <p:spPr>
                <a:xfrm flipH="1">
                  <a:off x="6822831" y="4221075"/>
                  <a:ext cx="2942492" cy="0"/>
                </a:xfrm>
                <a:prstGeom prst="line">
                  <a:avLst/>
                </a:prstGeom>
                <a:ln w="28575"/>
              </p:spPr>
              <p:style>
                <a:lnRef idx="1">
                  <a:schemeClr val="accent4"/>
                </a:lnRef>
                <a:fillRef idx="0">
                  <a:schemeClr val="accent4"/>
                </a:fillRef>
                <a:effectRef idx="0">
                  <a:schemeClr val="accent4"/>
                </a:effectRef>
                <a:fontRef idx="minor">
                  <a:schemeClr val="tx1"/>
                </a:fontRef>
              </p:style>
            </p:cxnSp>
          </p:grpSp>
        </p:grpSp>
      </p:grpSp>
      <p:sp>
        <p:nvSpPr>
          <p:cNvPr id="28" name="Rectangle 27">
            <a:extLst>
              <a:ext uri="{FF2B5EF4-FFF2-40B4-BE49-F238E27FC236}">
                <a16:creationId xmlns:a16="http://schemas.microsoft.com/office/drawing/2014/main" id="{91D673DC-1AF9-989F-A328-82C2AE4C3D84}"/>
              </a:ext>
            </a:extLst>
          </p:cNvPr>
          <p:cNvSpPr/>
          <p:nvPr/>
        </p:nvSpPr>
        <p:spPr>
          <a:xfrm>
            <a:off x="1553378" y="1971323"/>
            <a:ext cx="1828797" cy="53541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ln w="0"/>
                <a:solidFill>
                  <a:schemeClr val="tx1"/>
                </a:solidFill>
                <a:effectLst>
                  <a:outerShdw blurRad="38100" dist="19050" dir="2700000" algn="tl" rotWithShape="0">
                    <a:schemeClr val="dk1">
                      <a:alpha val="40000"/>
                    </a:schemeClr>
                  </a:outerShdw>
                </a:effectLst>
              </a:rPr>
              <a:t>p</a:t>
            </a:r>
            <a:endParaRPr lang="en-US" dirty="0"/>
          </a:p>
        </p:txBody>
      </p:sp>
      <p:sp>
        <p:nvSpPr>
          <p:cNvPr id="29" name="Rectangle 28">
            <a:extLst>
              <a:ext uri="{FF2B5EF4-FFF2-40B4-BE49-F238E27FC236}">
                <a16:creationId xmlns:a16="http://schemas.microsoft.com/office/drawing/2014/main" id="{3CE9422D-F99D-DEC0-9302-93E0EE8AFA35}"/>
              </a:ext>
            </a:extLst>
          </p:cNvPr>
          <p:cNvSpPr/>
          <p:nvPr/>
        </p:nvSpPr>
        <p:spPr>
          <a:xfrm>
            <a:off x="1553378" y="2607060"/>
            <a:ext cx="1828797" cy="53541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ln w="0"/>
                <a:solidFill>
                  <a:schemeClr val="tx1"/>
                </a:solidFill>
                <a:effectLst>
                  <a:outerShdw blurRad="38100" dist="19050" dir="2700000" algn="tl" rotWithShape="0">
                    <a:schemeClr val="dk1">
                      <a:alpha val="40000"/>
                    </a:schemeClr>
                  </a:outerShdw>
                </a:effectLst>
              </a:rPr>
              <a:t>q</a:t>
            </a:r>
            <a:endParaRPr lang="en-US" dirty="0"/>
          </a:p>
        </p:txBody>
      </p:sp>
      <p:sp>
        <p:nvSpPr>
          <p:cNvPr id="30" name="Rectangle 29">
            <a:extLst>
              <a:ext uri="{FF2B5EF4-FFF2-40B4-BE49-F238E27FC236}">
                <a16:creationId xmlns:a16="http://schemas.microsoft.com/office/drawing/2014/main" id="{69331C2D-95E8-FC13-0233-5643B7348016}"/>
              </a:ext>
            </a:extLst>
          </p:cNvPr>
          <p:cNvSpPr/>
          <p:nvPr/>
        </p:nvSpPr>
        <p:spPr>
          <a:xfrm>
            <a:off x="1188629" y="3253311"/>
            <a:ext cx="2689475" cy="535416"/>
          </a:xfrm>
          <a:prstGeom prst="rect">
            <a:avLst/>
          </a:prstGeom>
          <a:solidFill>
            <a:schemeClr val="accent4">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n w="0"/>
                <a:solidFill>
                  <a:schemeClr val="tx1"/>
                </a:solidFill>
                <a:effectLst>
                  <a:outerShdw blurRad="38100" dist="19050" dir="2700000" algn="tl" rotWithShape="0">
                    <a:schemeClr val="dk1">
                      <a:alpha val="40000"/>
                    </a:schemeClr>
                  </a:outerShdw>
                </a:effectLst>
              </a:rPr>
              <a:t>return_addr@12</a:t>
            </a:r>
            <a:endParaRPr lang="en-US" sz="1600" dirty="0"/>
          </a:p>
        </p:txBody>
      </p:sp>
      <p:sp>
        <p:nvSpPr>
          <p:cNvPr id="31" name="Rectangle 30">
            <a:extLst>
              <a:ext uri="{FF2B5EF4-FFF2-40B4-BE49-F238E27FC236}">
                <a16:creationId xmlns:a16="http://schemas.microsoft.com/office/drawing/2014/main" id="{F581485F-3D19-800D-905A-D6C58254FB4D}"/>
              </a:ext>
            </a:extLst>
          </p:cNvPr>
          <p:cNvSpPr/>
          <p:nvPr/>
        </p:nvSpPr>
        <p:spPr>
          <a:xfrm>
            <a:off x="1521923" y="3936953"/>
            <a:ext cx="1828797" cy="1219199"/>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ln w="0"/>
                <a:solidFill>
                  <a:schemeClr val="tx1"/>
                </a:solidFill>
                <a:effectLst>
                  <a:outerShdw blurRad="38100" dist="19050" dir="2700000" algn="tl" rotWithShape="0">
                    <a:schemeClr val="dk1">
                      <a:alpha val="40000"/>
                    </a:schemeClr>
                  </a:outerShdw>
                </a:effectLst>
              </a:rPr>
              <a:t>password</a:t>
            </a:r>
            <a:endParaRPr lang="en-US" dirty="0"/>
          </a:p>
        </p:txBody>
      </p:sp>
      <p:sp>
        <p:nvSpPr>
          <p:cNvPr id="32" name="Arrow: Up 31">
            <a:extLst>
              <a:ext uri="{FF2B5EF4-FFF2-40B4-BE49-F238E27FC236}">
                <a16:creationId xmlns:a16="http://schemas.microsoft.com/office/drawing/2014/main" id="{1981C3E8-1BF3-1894-86E3-17AE1189859D}"/>
              </a:ext>
            </a:extLst>
          </p:cNvPr>
          <p:cNvSpPr/>
          <p:nvPr/>
        </p:nvSpPr>
        <p:spPr>
          <a:xfrm>
            <a:off x="462708" y="3253310"/>
            <a:ext cx="230414" cy="1902835"/>
          </a:xfrm>
          <a:prstGeom prst="upArrow">
            <a:avLst/>
          </a:prstGeom>
          <a:solidFill>
            <a:srgbClr val="003399"/>
          </a:solidFill>
          <a:ln>
            <a:solidFill>
              <a:srgbClr val="00339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6CC62748-72DF-DF28-89AE-E6A8CB75FC5D}"/>
              </a:ext>
            </a:extLst>
          </p:cNvPr>
          <p:cNvSpPr txBox="1"/>
          <p:nvPr/>
        </p:nvSpPr>
        <p:spPr>
          <a:xfrm>
            <a:off x="305956" y="5304079"/>
            <a:ext cx="1356718" cy="461665"/>
          </a:xfrm>
          <a:prstGeom prst="rect">
            <a:avLst/>
          </a:prstGeom>
          <a:noFill/>
        </p:spPr>
        <p:txBody>
          <a:bodyPr wrap="none" rtlCol="0">
            <a:spAutoFit/>
          </a:bodyPr>
          <a:lstStyle/>
          <a:p>
            <a:r>
              <a:rPr lang="en-US" sz="2400" b="1" i="1" dirty="0"/>
              <a:t>Overflow</a:t>
            </a:r>
            <a:endParaRPr lang="en-US" b="1" i="1" dirty="0"/>
          </a:p>
        </p:txBody>
      </p:sp>
      <p:sp>
        <p:nvSpPr>
          <p:cNvPr id="34" name="Rectangle 33">
            <a:extLst>
              <a:ext uri="{FF2B5EF4-FFF2-40B4-BE49-F238E27FC236}">
                <a16:creationId xmlns:a16="http://schemas.microsoft.com/office/drawing/2014/main" id="{CF4FD8E1-E679-8D73-BB3F-AA14282FB9DC}"/>
              </a:ext>
            </a:extLst>
          </p:cNvPr>
          <p:cNvSpPr/>
          <p:nvPr/>
        </p:nvSpPr>
        <p:spPr>
          <a:xfrm>
            <a:off x="1188628" y="3263681"/>
            <a:ext cx="2689475" cy="535416"/>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003399"/>
                </a:solidFill>
              </a:rPr>
              <a:t>0x4012e2</a:t>
            </a:r>
            <a:endParaRPr lang="en-US" b="1" dirty="0">
              <a:solidFill>
                <a:srgbClr val="003399"/>
              </a:solidFill>
            </a:endParaRPr>
          </a:p>
        </p:txBody>
      </p:sp>
    </p:spTree>
    <p:extLst>
      <p:ext uri="{BB962C8B-B14F-4D97-AF65-F5344CB8AC3E}">
        <p14:creationId xmlns:p14="http://schemas.microsoft.com/office/powerpoint/2010/main" val="3169523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2A19955-4075-AFF8-53C2-82A1A40D1942}"/>
              </a:ext>
            </a:extLst>
          </p:cNvPr>
          <p:cNvSpPr>
            <a:spLocks noGrp="1"/>
          </p:cNvSpPr>
          <p:nvPr>
            <p:ph idx="1"/>
          </p:nvPr>
        </p:nvSpPr>
        <p:spPr/>
        <p:txBody>
          <a:bodyPr>
            <a:normAutofit/>
          </a:bodyPr>
          <a:lstStyle/>
          <a:p>
            <a:r>
              <a:rPr lang="en-US" dirty="0"/>
              <a:t>58 5a 5e c3 5f c3 ff e0 c3 ff d0 c3 89 c2 c3 89 c1 c3 31 c0 c3 83 c0 04 c3 90 90 90 90 90 90 90 90 90 90 c3 cc c3</a:t>
            </a:r>
          </a:p>
        </p:txBody>
      </p:sp>
      <p:sp>
        <p:nvSpPr>
          <p:cNvPr id="3" name="Title 2">
            <a:extLst>
              <a:ext uri="{FF2B5EF4-FFF2-40B4-BE49-F238E27FC236}">
                <a16:creationId xmlns:a16="http://schemas.microsoft.com/office/drawing/2014/main" id="{6B7858A8-BD4B-E20F-0249-6CA24D0B9067}"/>
              </a:ext>
            </a:extLst>
          </p:cNvPr>
          <p:cNvSpPr>
            <a:spLocks noGrp="1"/>
          </p:cNvSpPr>
          <p:nvPr>
            <p:ph type="title"/>
          </p:nvPr>
        </p:nvSpPr>
        <p:spPr/>
        <p:txBody>
          <a:bodyPr/>
          <a:lstStyle/>
          <a:p>
            <a:r>
              <a:rPr lang="en-US" dirty="0"/>
              <a:t>Implications…</a:t>
            </a:r>
          </a:p>
        </p:txBody>
      </p:sp>
      <p:sp>
        <p:nvSpPr>
          <p:cNvPr id="4" name="Content Placeholder 3">
            <a:extLst>
              <a:ext uri="{FF2B5EF4-FFF2-40B4-BE49-F238E27FC236}">
                <a16:creationId xmlns:a16="http://schemas.microsoft.com/office/drawing/2014/main" id="{8454E251-FF2E-519E-E579-411DB1373732}"/>
              </a:ext>
            </a:extLst>
          </p:cNvPr>
          <p:cNvSpPr>
            <a:spLocks noGrp="1"/>
          </p:cNvSpPr>
          <p:nvPr>
            <p:ph idx="13"/>
          </p:nvPr>
        </p:nvSpPr>
        <p:spPr/>
        <p:txBody>
          <a:bodyPr>
            <a:normAutofit fontScale="85000" lnSpcReduction="20000"/>
          </a:bodyPr>
          <a:lstStyle/>
          <a:p>
            <a:r>
              <a:rPr lang="en-US" dirty="0"/>
              <a:t>Can hijack control flow to middle of a real instruction</a:t>
            </a:r>
          </a:p>
          <a:p>
            <a:r>
              <a:rPr lang="en-US" dirty="0"/>
              <a:t>From the attacker’s POV the program is a set of byte-sequence terminating in a return/jump</a:t>
            </a:r>
          </a:p>
          <a:p>
            <a:r>
              <a:rPr lang="en-US" dirty="0"/>
              <a:t>Return-oriented Programming (subset of control flow hijack attacks)</a:t>
            </a:r>
          </a:p>
          <a:p>
            <a:r>
              <a:rPr lang="en-US" dirty="0"/>
              <a:t>Such byte-sequence is known as “ROP gadget”</a:t>
            </a:r>
          </a:p>
          <a:p>
            <a:r>
              <a:rPr lang="en-US" dirty="0"/>
              <a:t>Can </a:t>
            </a:r>
            <a:r>
              <a:rPr lang="en-US" b="1" i="1" dirty="0"/>
              <a:t>chain</a:t>
            </a:r>
            <a:r>
              <a:rPr lang="en-US" dirty="0"/>
              <a:t> byte sequences to perform complex attacks</a:t>
            </a:r>
          </a:p>
        </p:txBody>
      </p:sp>
      <p:grpSp>
        <p:nvGrpSpPr>
          <p:cNvPr id="44" name="Group 43">
            <a:extLst>
              <a:ext uri="{FF2B5EF4-FFF2-40B4-BE49-F238E27FC236}">
                <a16:creationId xmlns:a16="http://schemas.microsoft.com/office/drawing/2014/main" id="{1D7945DE-1CDB-928B-9A6A-21D92BB7CDB6}"/>
              </a:ext>
            </a:extLst>
          </p:cNvPr>
          <p:cNvGrpSpPr/>
          <p:nvPr/>
        </p:nvGrpSpPr>
        <p:grpSpPr>
          <a:xfrm>
            <a:off x="6096000" y="787810"/>
            <a:ext cx="4061552" cy="638168"/>
            <a:chOff x="6096000" y="787810"/>
            <a:chExt cx="4061552" cy="638168"/>
          </a:xfrm>
        </p:grpSpPr>
        <p:sp>
          <p:nvSpPr>
            <p:cNvPr id="5" name="Rectangle 4">
              <a:extLst>
                <a:ext uri="{FF2B5EF4-FFF2-40B4-BE49-F238E27FC236}">
                  <a16:creationId xmlns:a16="http://schemas.microsoft.com/office/drawing/2014/main" id="{8E8B39C9-3DF8-3BAA-5771-256E1C79C26C}"/>
                </a:ext>
              </a:extLst>
            </p:cNvPr>
            <p:cNvSpPr/>
            <p:nvPr/>
          </p:nvSpPr>
          <p:spPr>
            <a:xfrm>
              <a:off x="6096000" y="787810"/>
              <a:ext cx="1498017" cy="349733"/>
            </a:xfrm>
            <a:prstGeom prst="rect">
              <a:avLst/>
            </a:prstGeom>
            <a:noFill/>
            <a:ln w="2540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6" name="Rectangle 5">
              <a:extLst>
                <a:ext uri="{FF2B5EF4-FFF2-40B4-BE49-F238E27FC236}">
                  <a16:creationId xmlns:a16="http://schemas.microsoft.com/office/drawing/2014/main" id="{6705B3B4-1DBC-0760-F0AE-3642F04986FA}"/>
                </a:ext>
              </a:extLst>
            </p:cNvPr>
            <p:cNvSpPr/>
            <p:nvPr/>
          </p:nvSpPr>
          <p:spPr>
            <a:xfrm>
              <a:off x="9221117" y="841950"/>
              <a:ext cx="936435" cy="184594"/>
            </a:xfrm>
            <a:prstGeom prst="rect">
              <a:avLst/>
            </a:prstGeom>
            <a:noFill/>
            <a:ln w="2540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7" name="Rectangle 6">
              <a:extLst>
                <a:ext uri="{FF2B5EF4-FFF2-40B4-BE49-F238E27FC236}">
                  <a16:creationId xmlns:a16="http://schemas.microsoft.com/office/drawing/2014/main" id="{998D6549-11AF-08E0-D096-EB27F7393F29}"/>
                </a:ext>
              </a:extLst>
            </p:cNvPr>
            <p:cNvSpPr/>
            <p:nvPr/>
          </p:nvSpPr>
          <p:spPr>
            <a:xfrm>
              <a:off x="6955094" y="1051404"/>
              <a:ext cx="910949" cy="374574"/>
            </a:xfrm>
            <a:prstGeom prst="rect">
              <a:avLst/>
            </a:prstGeom>
            <a:noFill/>
            <a:ln w="2540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grpSp>
          <p:nvGrpSpPr>
            <p:cNvPr id="27" name="Group 26">
              <a:extLst>
                <a:ext uri="{FF2B5EF4-FFF2-40B4-BE49-F238E27FC236}">
                  <a16:creationId xmlns:a16="http://schemas.microsoft.com/office/drawing/2014/main" id="{C3D30FC2-2680-2444-D053-E28B01933EA4}"/>
                </a:ext>
              </a:extLst>
            </p:cNvPr>
            <p:cNvGrpSpPr/>
            <p:nvPr/>
          </p:nvGrpSpPr>
          <p:grpSpPr>
            <a:xfrm>
              <a:off x="7594017" y="841950"/>
              <a:ext cx="2563535" cy="396741"/>
              <a:chOff x="7594017" y="841950"/>
              <a:chExt cx="2563535" cy="396741"/>
            </a:xfrm>
          </p:grpSpPr>
          <p:cxnSp>
            <p:nvCxnSpPr>
              <p:cNvPr id="11" name="Connector: Curved 10">
                <a:extLst>
                  <a:ext uri="{FF2B5EF4-FFF2-40B4-BE49-F238E27FC236}">
                    <a16:creationId xmlns:a16="http://schemas.microsoft.com/office/drawing/2014/main" id="{B149532A-FC72-4B83-606C-10AB1CDBF98E}"/>
                  </a:ext>
                </a:extLst>
              </p:cNvPr>
              <p:cNvCxnSpPr>
                <a:cxnSpLocks/>
                <a:stCxn id="5" idx="3"/>
                <a:endCxn id="6" idx="0"/>
              </p:cNvCxnSpPr>
              <p:nvPr/>
            </p:nvCxnSpPr>
            <p:spPr>
              <a:xfrm flipV="1">
                <a:off x="7594017" y="841950"/>
                <a:ext cx="2095318" cy="120727"/>
              </a:xfrm>
              <a:prstGeom prst="curvedConnector4">
                <a:avLst>
                  <a:gd name="adj1" fmla="val 38827"/>
                  <a:gd name="adj2" fmla="val 334198"/>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onnector: Curved 11">
                <a:extLst>
                  <a:ext uri="{FF2B5EF4-FFF2-40B4-BE49-F238E27FC236}">
                    <a16:creationId xmlns:a16="http://schemas.microsoft.com/office/drawing/2014/main" id="{4918D978-BE8B-3E4E-A090-BC7A34D0CF97}"/>
                  </a:ext>
                </a:extLst>
              </p:cNvPr>
              <p:cNvCxnSpPr>
                <a:cxnSpLocks/>
                <a:stCxn id="6" idx="3"/>
                <a:endCxn id="7" idx="3"/>
              </p:cNvCxnSpPr>
              <p:nvPr/>
            </p:nvCxnSpPr>
            <p:spPr>
              <a:xfrm flipH="1">
                <a:off x="7866043" y="934247"/>
                <a:ext cx="2291509" cy="304444"/>
              </a:xfrm>
              <a:prstGeom prst="curvedConnector3">
                <a:avLst>
                  <a:gd name="adj1" fmla="val -9976"/>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515590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1B7C4A-8ADD-C95D-3D41-516DCC30C073}"/>
            </a:ext>
          </a:extLst>
        </p:cNvPr>
        <p:cNvGrpSpPr/>
        <p:nvPr/>
      </p:nvGrpSpPr>
      <p:grpSpPr>
        <a:xfrm>
          <a:off x="0" y="0"/>
          <a:ext cx="0" cy="0"/>
          <a:chOff x="0" y="0"/>
          <a:chExt cx="0" cy="0"/>
        </a:xfrm>
      </p:grpSpPr>
      <p:sp>
        <p:nvSpPr>
          <p:cNvPr id="6" name="Content Placeholder 5">
            <a:extLst>
              <a:ext uri="{FF2B5EF4-FFF2-40B4-BE49-F238E27FC236}">
                <a16:creationId xmlns:a16="http://schemas.microsoft.com/office/drawing/2014/main" id="{B58843BB-9DB0-4C90-7DA4-A6F9A8DDDF33}"/>
              </a:ext>
            </a:extLst>
          </p:cNvPr>
          <p:cNvSpPr>
            <a:spLocks noGrp="1"/>
          </p:cNvSpPr>
          <p:nvPr>
            <p:ph idx="1"/>
          </p:nvPr>
        </p:nvSpPr>
        <p:spPr/>
        <p:txBody>
          <a:bodyPr/>
          <a:lstStyle/>
          <a:p>
            <a:pPr marL="0" indent="0">
              <a:buNone/>
            </a:pPr>
            <a:endParaRPr lang="en-US" dirty="0"/>
          </a:p>
        </p:txBody>
      </p:sp>
      <p:sp>
        <p:nvSpPr>
          <p:cNvPr id="5" name="Title 4">
            <a:extLst>
              <a:ext uri="{FF2B5EF4-FFF2-40B4-BE49-F238E27FC236}">
                <a16:creationId xmlns:a16="http://schemas.microsoft.com/office/drawing/2014/main" id="{FF85EA52-292B-F6B7-EE88-F5BC7ADC25CB}"/>
              </a:ext>
            </a:extLst>
          </p:cNvPr>
          <p:cNvSpPr>
            <a:spLocks noGrp="1"/>
          </p:cNvSpPr>
          <p:nvPr>
            <p:ph type="title"/>
          </p:nvPr>
        </p:nvSpPr>
        <p:spPr/>
        <p:txBody>
          <a:bodyPr/>
          <a:lstStyle/>
          <a:p>
            <a:r>
              <a:rPr lang="en-US" dirty="0"/>
              <a:t>But isn’t all this too hard to exploit?</a:t>
            </a:r>
          </a:p>
        </p:txBody>
      </p:sp>
      <p:pic>
        <p:nvPicPr>
          <p:cNvPr id="3" name="Picture 2">
            <a:extLst>
              <a:ext uri="{FF2B5EF4-FFF2-40B4-BE49-F238E27FC236}">
                <a16:creationId xmlns:a16="http://schemas.microsoft.com/office/drawing/2014/main" id="{0D6FE321-CC23-4465-7E8D-F4587A36C9F5}"/>
              </a:ext>
            </a:extLst>
          </p:cNvPr>
          <p:cNvPicPr>
            <a:picLocks noChangeAspect="1"/>
          </p:cNvPicPr>
          <p:nvPr/>
        </p:nvPicPr>
        <p:blipFill>
          <a:blip r:embed="rId3"/>
          <a:stretch>
            <a:fillRect/>
          </a:stretch>
        </p:blipFill>
        <p:spPr>
          <a:xfrm>
            <a:off x="1403075" y="1128455"/>
            <a:ext cx="9364382" cy="3686689"/>
          </a:xfrm>
          <a:prstGeom prst="rect">
            <a:avLst/>
          </a:prstGeom>
        </p:spPr>
      </p:pic>
      <p:pic>
        <p:nvPicPr>
          <p:cNvPr id="7" name="Picture 6">
            <a:extLst>
              <a:ext uri="{FF2B5EF4-FFF2-40B4-BE49-F238E27FC236}">
                <a16:creationId xmlns:a16="http://schemas.microsoft.com/office/drawing/2014/main" id="{67002506-2131-677C-DBE0-9C4DDFC7E80A}"/>
              </a:ext>
            </a:extLst>
          </p:cNvPr>
          <p:cNvPicPr>
            <a:picLocks noChangeAspect="1"/>
          </p:cNvPicPr>
          <p:nvPr/>
        </p:nvPicPr>
        <p:blipFill>
          <a:blip r:embed="rId4"/>
          <a:stretch>
            <a:fillRect/>
          </a:stretch>
        </p:blipFill>
        <p:spPr>
          <a:xfrm>
            <a:off x="1243866" y="696277"/>
            <a:ext cx="9132034" cy="5062323"/>
          </a:xfrm>
          <a:prstGeom prst="rect">
            <a:avLst/>
          </a:prstGeom>
        </p:spPr>
      </p:pic>
      <p:pic>
        <p:nvPicPr>
          <p:cNvPr id="12" name="Picture 11">
            <a:extLst>
              <a:ext uri="{FF2B5EF4-FFF2-40B4-BE49-F238E27FC236}">
                <a16:creationId xmlns:a16="http://schemas.microsoft.com/office/drawing/2014/main" id="{FC7B56FD-1A7B-8AEC-C046-8D8A77175A9C}"/>
              </a:ext>
            </a:extLst>
          </p:cNvPr>
          <p:cNvPicPr>
            <a:picLocks noChangeAspect="1"/>
          </p:cNvPicPr>
          <p:nvPr/>
        </p:nvPicPr>
        <p:blipFill>
          <a:blip r:embed="rId5"/>
          <a:stretch>
            <a:fillRect/>
          </a:stretch>
        </p:blipFill>
        <p:spPr>
          <a:xfrm>
            <a:off x="1837730" y="623496"/>
            <a:ext cx="8516539" cy="5611008"/>
          </a:xfrm>
          <a:prstGeom prst="rect">
            <a:avLst/>
          </a:prstGeom>
        </p:spPr>
      </p:pic>
    </p:spTree>
    <p:extLst>
      <p:ext uri="{BB962C8B-B14F-4D97-AF65-F5344CB8AC3E}">
        <p14:creationId xmlns:p14="http://schemas.microsoft.com/office/powerpoint/2010/main" val="2085139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544A7A57-9572-2F96-3EDF-DFE91163524F}"/>
              </a:ext>
            </a:extLst>
          </p:cNvPr>
          <p:cNvSpPr>
            <a:spLocks noGrp="1"/>
          </p:cNvSpPr>
          <p:nvPr>
            <p:ph idx="1"/>
          </p:nvPr>
        </p:nvSpPr>
        <p:spPr/>
        <p:txBody>
          <a:bodyPr/>
          <a:lstStyle/>
          <a:p>
            <a:r>
              <a:rPr lang="en-US" dirty="0"/>
              <a:t>In 2025, the US Department of Defense (DoD) has been allocated approximately $30 billion for cybersecurity initiatives</a:t>
            </a:r>
          </a:p>
          <a:p>
            <a:pPr lvl="1"/>
            <a:r>
              <a:rPr lang="en-US" dirty="0"/>
              <a:t>Includes both defensive and offensive initiatives</a:t>
            </a:r>
          </a:p>
          <a:p>
            <a:r>
              <a:rPr lang="en-US" dirty="0"/>
              <a:t>2009-2010 Stuxnet attack disabled key part of Iranian nuclear program</a:t>
            </a:r>
          </a:p>
          <a:p>
            <a:endParaRPr lang="en-US" dirty="0"/>
          </a:p>
        </p:txBody>
      </p:sp>
      <p:sp>
        <p:nvSpPr>
          <p:cNvPr id="5" name="Title 4">
            <a:extLst>
              <a:ext uri="{FF2B5EF4-FFF2-40B4-BE49-F238E27FC236}">
                <a16:creationId xmlns:a16="http://schemas.microsoft.com/office/drawing/2014/main" id="{9E4F378D-D97B-D099-F8F4-2D05D027FCE7}"/>
              </a:ext>
            </a:extLst>
          </p:cNvPr>
          <p:cNvSpPr>
            <a:spLocks noGrp="1"/>
          </p:cNvSpPr>
          <p:nvPr>
            <p:ph type="title"/>
          </p:nvPr>
        </p:nvSpPr>
        <p:spPr/>
        <p:txBody>
          <a:bodyPr/>
          <a:lstStyle/>
          <a:p>
            <a:r>
              <a:rPr lang="en-US" dirty="0"/>
              <a:t>But isn’t all this too hard to exploit?</a:t>
            </a:r>
          </a:p>
        </p:txBody>
      </p:sp>
      <p:grpSp>
        <p:nvGrpSpPr>
          <p:cNvPr id="11" name="Group 10">
            <a:extLst>
              <a:ext uri="{FF2B5EF4-FFF2-40B4-BE49-F238E27FC236}">
                <a16:creationId xmlns:a16="http://schemas.microsoft.com/office/drawing/2014/main" id="{A99B7133-9ABD-F92F-4FCE-5828BD1891FC}"/>
              </a:ext>
            </a:extLst>
          </p:cNvPr>
          <p:cNvGrpSpPr/>
          <p:nvPr/>
        </p:nvGrpSpPr>
        <p:grpSpPr>
          <a:xfrm>
            <a:off x="6015416" y="5267124"/>
            <a:ext cx="6235700" cy="736861"/>
            <a:chOff x="6015416" y="5267124"/>
            <a:chExt cx="6235700" cy="736861"/>
          </a:xfrm>
        </p:grpSpPr>
        <p:sp>
          <p:nvSpPr>
            <p:cNvPr id="8" name="TextBox 7">
              <a:extLst>
                <a:ext uri="{FF2B5EF4-FFF2-40B4-BE49-F238E27FC236}">
                  <a16:creationId xmlns:a16="http://schemas.microsoft.com/office/drawing/2014/main" id="{3F7EE4FA-5A5A-B769-ECC9-6065999F78A6}"/>
                </a:ext>
              </a:extLst>
            </p:cNvPr>
            <p:cNvSpPr txBox="1"/>
            <p:nvPr/>
          </p:nvSpPr>
          <p:spPr>
            <a:xfrm>
              <a:off x="6015416" y="5267124"/>
              <a:ext cx="6096000" cy="430887"/>
            </a:xfrm>
            <a:prstGeom prst="rect">
              <a:avLst/>
            </a:prstGeom>
            <a:noFill/>
          </p:spPr>
          <p:txBody>
            <a:bodyPr wrap="square">
              <a:spAutoFit/>
            </a:bodyPr>
            <a:lstStyle/>
            <a:p>
              <a:r>
                <a:rPr lang="en-US" sz="1050" dirty="0"/>
                <a:t>https://www.csoonline.com/article/3632164/us-military-allocated-about-30-billion-to-spend-on-cybersecurity-in-2025.html</a:t>
              </a:r>
            </a:p>
          </p:txBody>
        </p:sp>
        <p:sp>
          <p:nvSpPr>
            <p:cNvPr id="10" name="TextBox 9">
              <a:extLst>
                <a:ext uri="{FF2B5EF4-FFF2-40B4-BE49-F238E27FC236}">
                  <a16:creationId xmlns:a16="http://schemas.microsoft.com/office/drawing/2014/main" id="{B92CDCDA-CA6B-3B57-6EBE-AF84635B75E8}"/>
                </a:ext>
              </a:extLst>
            </p:cNvPr>
            <p:cNvSpPr txBox="1"/>
            <p:nvPr/>
          </p:nvSpPr>
          <p:spPr>
            <a:xfrm>
              <a:off x="6015416" y="5742375"/>
              <a:ext cx="6235700" cy="261610"/>
            </a:xfrm>
            <a:prstGeom prst="rect">
              <a:avLst/>
            </a:prstGeom>
            <a:noFill/>
          </p:spPr>
          <p:txBody>
            <a:bodyPr wrap="square">
              <a:spAutoFit/>
            </a:bodyPr>
            <a:lstStyle/>
            <a:p>
              <a:r>
                <a:rPr lang="en-US" sz="1100" dirty="0"/>
                <a:t>https://www.csoonline.com/article/562691/stuxnet-explained-the-first-known-cyberweapon.html</a:t>
              </a:r>
            </a:p>
          </p:txBody>
        </p:sp>
      </p:grpSp>
    </p:spTree>
    <p:extLst>
      <p:ext uri="{BB962C8B-B14F-4D97-AF65-F5344CB8AC3E}">
        <p14:creationId xmlns:p14="http://schemas.microsoft.com/office/powerpoint/2010/main" val="3493769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98DC431B-F7CC-9A97-40CF-C25C0B0B9F4A}"/>
              </a:ext>
            </a:extLst>
          </p:cNvPr>
          <p:cNvSpPr>
            <a:spLocks noGrp="1"/>
          </p:cNvSpPr>
          <p:nvPr>
            <p:ph idx="1"/>
          </p:nvPr>
        </p:nvSpPr>
        <p:spPr/>
        <p:txBody>
          <a:bodyPr/>
          <a:lstStyle/>
          <a:p>
            <a:r>
              <a:rPr lang="en-US" dirty="0"/>
              <a:t>Heap memory used for dynamic memory allocation</a:t>
            </a:r>
          </a:p>
          <a:p>
            <a:pPr lvl="1"/>
            <a:r>
              <a:rPr lang="en-US" dirty="0">
                <a:latin typeface="Consolas" panose="020B0609020204030204" pitchFamily="49" charset="0"/>
              </a:rPr>
              <a:t>char* p = malloc(1024);</a:t>
            </a:r>
          </a:p>
          <a:p>
            <a:pPr lvl="1"/>
            <a:r>
              <a:rPr lang="en-US" dirty="0">
                <a:latin typeface="Consolas" panose="020B0609020204030204" pitchFamily="49" charset="0"/>
              </a:rPr>
              <a:t>free(p);</a:t>
            </a:r>
          </a:p>
          <a:p>
            <a:pPr lvl="1"/>
            <a:r>
              <a:rPr lang="en-US" dirty="0">
                <a:latin typeface="Consolas" panose="020B0609020204030204" pitchFamily="49" charset="0"/>
              </a:rPr>
              <a:t>char* s = malloc(128);</a:t>
            </a:r>
          </a:p>
          <a:p>
            <a:r>
              <a:rPr lang="en-US" dirty="0">
                <a:latin typeface="Helvetica" panose="020B0604020202020204"/>
                <a:cs typeface="Helvetica" panose="020B0604020202020204"/>
              </a:rPr>
              <a:t>Heap has no directionality of growth</a:t>
            </a:r>
          </a:p>
          <a:p>
            <a:pPr lvl="1"/>
            <a:r>
              <a:rPr lang="en-US" dirty="0">
                <a:latin typeface="Helvetica" panose="020B0604020202020204"/>
                <a:cs typeface="Helvetica" panose="020B0604020202020204"/>
              </a:rPr>
              <a:t>Objects placed according to “heap allocation policy”</a:t>
            </a:r>
          </a:p>
          <a:p>
            <a:pPr marL="0" indent="0">
              <a:buNone/>
            </a:pPr>
            <a:endParaRPr lang="en-US" dirty="0">
              <a:latin typeface="Helvetica" panose="020B0604020202020204"/>
              <a:cs typeface="Helvetica" panose="020B0604020202020204"/>
            </a:endParaRPr>
          </a:p>
          <a:p>
            <a:endParaRPr lang="en-US" dirty="0">
              <a:latin typeface="Helvetica" panose="020B0604020202020204"/>
              <a:cs typeface="Helvetica" panose="020B0604020202020204"/>
            </a:endParaRPr>
          </a:p>
          <a:p>
            <a:endParaRPr lang="en-US" dirty="0"/>
          </a:p>
        </p:txBody>
      </p:sp>
      <p:sp>
        <p:nvSpPr>
          <p:cNvPr id="4" name="Title 3">
            <a:extLst>
              <a:ext uri="{FF2B5EF4-FFF2-40B4-BE49-F238E27FC236}">
                <a16:creationId xmlns:a16="http://schemas.microsoft.com/office/drawing/2014/main" id="{D2EA86D2-918A-085B-3910-42B649E120F2}"/>
              </a:ext>
            </a:extLst>
          </p:cNvPr>
          <p:cNvSpPr>
            <a:spLocks noGrp="1"/>
          </p:cNvSpPr>
          <p:nvPr>
            <p:ph type="title"/>
          </p:nvPr>
        </p:nvSpPr>
        <p:spPr/>
        <p:txBody>
          <a:bodyPr/>
          <a:lstStyle/>
          <a:p>
            <a:r>
              <a:rPr lang="en-US" dirty="0"/>
              <a:t>Heap-based vulnerabilities/attacks</a:t>
            </a:r>
          </a:p>
        </p:txBody>
      </p:sp>
    </p:spTree>
    <p:extLst>
      <p:ext uri="{BB962C8B-B14F-4D97-AF65-F5344CB8AC3E}">
        <p14:creationId xmlns:p14="http://schemas.microsoft.com/office/powerpoint/2010/main" val="356663983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C600874E-5461-1352-B54A-06B2AF9CAA7C}"/>
              </a:ext>
            </a:extLst>
          </p:cNvPr>
          <p:cNvSpPr>
            <a:spLocks noGrp="1"/>
          </p:cNvSpPr>
          <p:nvPr>
            <p:ph idx="1"/>
          </p:nvPr>
        </p:nvSpPr>
        <p:spPr>
          <a:xfrm>
            <a:off x="742504" y="1135484"/>
            <a:ext cx="5633413" cy="5046453"/>
          </a:xfrm>
        </p:spPr>
        <p:txBody>
          <a:bodyPr/>
          <a:lstStyle/>
          <a:p>
            <a:r>
              <a:rPr lang="en-US" sz="1600" dirty="0">
                <a:latin typeface="Consolas" panose="020B0609020204030204" pitchFamily="49" charset="0"/>
              </a:rPr>
              <a:t>void authenticate () {</a:t>
            </a:r>
            <a:br>
              <a:rPr lang="en-US" sz="1600" dirty="0">
                <a:latin typeface="Consolas" panose="020B0609020204030204" pitchFamily="49" charset="0"/>
              </a:rPr>
            </a:br>
            <a:r>
              <a:rPr lang="en-US" sz="1600" dirty="0">
                <a:latin typeface="Consolas" panose="020B0609020204030204" pitchFamily="49" charset="0"/>
              </a:rPr>
              <a:t>	char* password = malloc(8);</a:t>
            </a:r>
          </a:p>
          <a:p>
            <a:r>
              <a:rPr lang="en-US" dirty="0"/>
              <a:t>	int* authenticated = malloc(</a:t>
            </a:r>
            <a:r>
              <a:rPr lang="en-US" dirty="0" err="1"/>
              <a:t>sizeof</a:t>
            </a:r>
            <a:r>
              <a:rPr lang="en-US" dirty="0"/>
              <a:t>(int));</a:t>
            </a:r>
            <a:br>
              <a:rPr lang="en-US" sz="1600" dirty="0">
                <a:latin typeface="Consolas" panose="020B0609020204030204" pitchFamily="49" charset="0"/>
              </a:rPr>
            </a:br>
            <a:r>
              <a:rPr lang="en-US" sz="1600" dirty="0">
                <a:latin typeface="Consolas" panose="020B0609020204030204" pitchFamily="49" charset="0"/>
              </a:rPr>
              <a:t>	</a:t>
            </a:r>
            <a:r>
              <a:rPr lang="en-US" sz="1600" dirty="0" err="1">
                <a:latin typeface="Consolas" panose="020B0609020204030204" pitchFamily="49" charset="0"/>
              </a:rPr>
              <a:t>printf</a:t>
            </a:r>
            <a:r>
              <a:rPr lang="en-US" sz="1600" dirty="0">
                <a:latin typeface="Consolas" panose="020B0609020204030204" pitchFamily="49" charset="0"/>
              </a:rPr>
              <a:t>(“Enter the password\n”);</a:t>
            </a:r>
            <a:br>
              <a:rPr lang="en-US" sz="1600" dirty="0">
                <a:latin typeface="Consolas" panose="020B0609020204030204" pitchFamily="49" charset="0"/>
              </a:rPr>
            </a:br>
            <a:r>
              <a:rPr lang="en-US" sz="1600" dirty="0">
                <a:latin typeface="Consolas" panose="020B0609020204030204" pitchFamily="49" charset="0"/>
              </a:rPr>
              <a:t>	</a:t>
            </a:r>
            <a:r>
              <a:rPr lang="en-US" sz="1600" dirty="0" err="1">
                <a:latin typeface="Consolas" panose="020B0609020204030204" pitchFamily="49" charset="0"/>
              </a:rPr>
              <a:t>scanf</a:t>
            </a:r>
            <a:r>
              <a:rPr lang="en-US" sz="1600" dirty="0">
                <a:latin typeface="Consolas" panose="020B0609020204030204" pitchFamily="49" charset="0"/>
              </a:rPr>
              <a:t>(“%s”, password);</a:t>
            </a:r>
          </a:p>
          <a:p>
            <a:endParaRPr lang="en-US" sz="1600" dirty="0">
              <a:latin typeface="Consolas" panose="020B0609020204030204" pitchFamily="49" charset="0"/>
            </a:endParaRPr>
          </a:p>
          <a:p>
            <a:r>
              <a:rPr lang="en-US" dirty="0"/>
              <a:t>	if (</a:t>
            </a:r>
            <a:r>
              <a:rPr lang="en-US" dirty="0" err="1"/>
              <a:t>strcmp</a:t>
            </a:r>
            <a:r>
              <a:rPr lang="en-US" dirty="0"/>
              <a:t>(…) </a:t>
            </a:r>
          </a:p>
          <a:p>
            <a:r>
              <a:rPr lang="en-US" dirty="0"/>
              <a:t>		authenticated = 1;</a:t>
            </a:r>
          </a:p>
          <a:p>
            <a:r>
              <a:rPr lang="en-US" dirty="0"/>
              <a:t>	if (authenticated) {</a:t>
            </a:r>
          </a:p>
          <a:p>
            <a:r>
              <a:rPr lang="en-US" sz="1600" dirty="0">
                <a:latin typeface="Consolas" panose="020B0609020204030204" pitchFamily="49" charset="0"/>
              </a:rPr>
              <a:t>		</a:t>
            </a:r>
            <a:r>
              <a:rPr lang="en-US" sz="1600" dirty="0" err="1">
                <a:latin typeface="Consolas" panose="020B0609020204030204" pitchFamily="49" charset="0"/>
              </a:rPr>
              <a:t>printf</a:t>
            </a:r>
            <a:r>
              <a:rPr lang="en-US" sz="1600" dirty="0">
                <a:latin typeface="Consolas" panose="020B0609020204030204" pitchFamily="49" charset="0"/>
              </a:rPr>
              <a:t>(“Authenticated!\n”);</a:t>
            </a:r>
          </a:p>
          <a:p>
            <a:r>
              <a:rPr lang="en-US" dirty="0"/>
              <a:t>	} else {</a:t>
            </a:r>
          </a:p>
          <a:p>
            <a:r>
              <a:rPr lang="en-US" dirty="0"/>
              <a:t>		</a:t>
            </a:r>
            <a:r>
              <a:rPr lang="en-US" dirty="0" err="1"/>
              <a:t>printf</a:t>
            </a:r>
            <a:r>
              <a:rPr lang="en-US" dirty="0"/>
              <a:t>(“Not allowed!\n”);</a:t>
            </a:r>
          </a:p>
          <a:p>
            <a:r>
              <a:rPr lang="en-US" sz="1600" dirty="0">
                <a:latin typeface="Consolas" panose="020B0609020204030204" pitchFamily="49" charset="0"/>
              </a:rPr>
              <a:t>	}</a:t>
            </a:r>
            <a:br>
              <a:rPr lang="en-US" sz="1600" dirty="0">
                <a:latin typeface="Consolas" panose="020B0609020204030204" pitchFamily="49" charset="0"/>
              </a:rPr>
            </a:br>
            <a:r>
              <a:rPr lang="en-US" sz="1600" dirty="0">
                <a:latin typeface="Consolas" panose="020B0609020204030204" pitchFamily="49" charset="0"/>
              </a:rPr>
              <a:t>	return;</a:t>
            </a:r>
            <a:br>
              <a:rPr lang="en-US" sz="1600" dirty="0">
                <a:latin typeface="Consolas" panose="020B0609020204030204" pitchFamily="49" charset="0"/>
              </a:rPr>
            </a:br>
            <a:r>
              <a:rPr lang="en-US" sz="1600" dirty="0">
                <a:latin typeface="Consolas" panose="020B0609020204030204" pitchFamily="49" charset="0"/>
              </a:rPr>
              <a:t>}</a:t>
            </a:r>
            <a:br>
              <a:rPr lang="en-US" sz="1600" dirty="0">
                <a:latin typeface="Consolas" panose="020B0609020204030204" pitchFamily="49" charset="0"/>
              </a:rPr>
            </a:br>
            <a:br>
              <a:rPr lang="en-US" sz="1600" dirty="0">
                <a:latin typeface="Consolas" panose="020B0609020204030204" pitchFamily="49" charset="0"/>
              </a:rPr>
            </a:br>
            <a:r>
              <a:rPr lang="en-US" sz="1600" dirty="0">
                <a:latin typeface="Consolas" panose="020B0609020204030204" pitchFamily="49" charset="0"/>
              </a:rPr>
              <a:t>int main(void) {</a:t>
            </a:r>
            <a:br>
              <a:rPr lang="en-US" sz="1600" dirty="0">
                <a:latin typeface="Consolas" panose="020B0609020204030204" pitchFamily="49" charset="0"/>
              </a:rPr>
            </a:br>
            <a:r>
              <a:rPr lang="en-US" sz="1600" dirty="0">
                <a:latin typeface="Consolas" panose="020B0609020204030204" pitchFamily="49" charset="0"/>
              </a:rPr>
              <a:t>	authenticate();</a:t>
            </a:r>
            <a:br>
              <a:rPr lang="en-US" sz="1600" dirty="0">
                <a:latin typeface="Consolas" panose="020B0609020204030204" pitchFamily="49" charset="0"/>
              </a:rPr>
            </a:br>
            <a:r>
              <a:rPr lang="en-US" sz="1600" dirty="0">
                <a:latin typeface="Consolas" panose="020B0609020204030204" pitchFamily="49" charset="0"/>
              </a:rPr>
              <a:t>}</a:t>
            </a:r>
            <a:endParaRPr lang="en-US" dirty="0"/>
          </a:p>
        </p:txBody>
      </p:sp>
      <p:sp>
        <p:nvSpPr>
          <p:cNvPr id="6" name="Title 5">
            <a:extLst>
              <a:ext uri="{FF2B5EF4-FFF2-40B4-BE49-F238E27FC236}">
                <a16:creationId xmlns:a16="http://schemas.microsoft.com/office/drawing/2014/main" id="{C1901CA5-A772-251C-19CE-71FD5465EACE}"/>
              </a:ext>
            </a:extLst>
          </p:cNvPr>
          <p:cNvSpPr>
            <a:spLocks noGrp="1"/>
          </p:cNvSpPr>
          <p:nvPr>
            <p:ph type="title"/>
          </p:nvPr>
        </p:nvSpPr>
        <p:spPr/>
        <p:txBody>
          <a:bodyPr/>
          <a:lstStyle/>
          <a:p>
            <a:r>
              <a:rPr lang="en-US" dirty="0"/>
              <a:t>Heap overflow attacks</a:t>
            </a:r>
          </a:p>
        </p:txBody>
      </p:sp>
      <p:grpSp>
        <p:nvGrpSpPr>
          <p:cNvPr id="13" name="Group 12">
            <a:extLst>
              <a:ext uri="{FF2B5EF4-FFF2-40B4-BE49-F238E27FC236}">
                <a16:creationId xmlns:a16="http://schemas.microsoft.com/office/drawing/2014/main" id="{8032B3B0-33D2-5868-8CE8-C5E36F360B35}"/>
              </a:ext>
            </a:extLst>
          </p:cNvPr>
          <p:cNvGrpSpPr/>
          <p:nvPr/>
        </p:nvGrpSpPr>
        <p:grpSpPr>
          <a:xfrm>
            <a:off x="4929331" y="905864"/>
            <a:ext cx="6791695" cy="4396154"/>
            <a:chOff x="5033991" y="914400"/>
            <a:chExt cx="6791695" cy="4396154"/>
          </a:xfrm>
        </p:grpSpPr>
        <p:sp>
          <p:nvSpPr>
            <p:cNvPr id="15" name="TextBox 14">
              <a:extLst>
                <a:ext uri="{FF2B5EF4-FFF2-40B4-BE49-F238E27FC236}">
                  <a16:creationId xmlns:a16="http://schemas.microsoft.com/office/drawing/2014/main" id="{7922D640-7AEE-BCAA-5B3A-942DB1FCB721}"/>
                </a:ext>
              </a:extLst>
            </p:cNvPr>
            <p:cNvSpPr txBox="1"/>
            <p:nvPr/>
          </p:nvSpPr>
          <p:spPr>
            <a:xfrm>
              <a:off x="5033991" y="1144020"/>
              <a:ext cx="184731" cy="523220"/>
            </a:xfrm>
            <a:prstGeom prst="rect">
              <a:avLst/>
            </a:prstGeom>
            <a:noFill/>
          </p:spPr>
          <p:txBody>
            <a:bodyPr wrap="none" rtlCol="0">
              <a:spAutoFit/>
            </a:bodyPr>
            <a:lstStyle/>
            <a:p>
              <a:endParaRPr lang="en-US" sz="2800" b="1" i="1" dirty="0"/>
            </a:p>
          </p:txBody>
        </p:sp>
        <p:grpSp>
          <p:nvGrpSpPr>
            <p:cNvPr id="16" name="Group 15">
              <a:extLst>
                <a:ext uri="{FF2B5EF4-FFF2-40B4-BE49-F238E27FC236}">
                  <a16:creationId xmlns:a16="http://schemas.microsoft.com/office/drawing/2014/main" id="{11E397C0-B564-6178-3CA9-940811395F45}"/>
                </a:ext>
              </a:extLst>
            </p:cNvPr>
            <p:cNvGrpSpPr/>
            <p:nvPr/>
          </p:nvGrpSpPr>
          <p:grpSpPr>
            <a:xfrm>
              <a:off x="7561385" y="914400"/>
              <a:ext cx="4264301" cy="4396154"/>
              <a:chOff x="7561385" y="914400"/>
              <a:chExt cx="4264301" cy="4396154"/>
            </a:xfrm>
          </p:grpSpPr>
          <p:sp>
            <p:nvSpPr>
              <p:cNvPr id="17" name="TextBox 16">
                <a:extLst>
                  <a:ext uri="{FF2B5EF4-FFF2-40B4-BE49-F238E27FC236}">
                    <a16:creationId xmlns:a16="http://schemas.microsoft.com/office/drawing/2014/main" id="{5B7FF4CD-0E7E-8D27-AC5D-6C02AC78E70B}"/>
                  </a:ext>
                </a:extLst>
              </p:cNvPr>
              <p:cNvSpPr txBox="1"/>
              <p:nvPr/>
            </p:nvSpPr>
            <p:spPr>
              <a:xfrm>
                <a:off x="10562199" y="977630"/>
                <a:ext cx="1263487" cy="523220"/>
              </a:xfrm>
              <a:prstGeom prst="rect">
                <a:avLst/>
              </a:prstGeom>
              <a:noFill/>
            </p:spPr>
            <p:txBody>
              <a:bodyPr wrap="none" rtlCol="0">
                <a:spAutoFit/>
              </a:bodyPr>
              <a:lstStyle/>
              <a:p>
                <a:r>
                  <a:rPr lang="en-US" sz="2800" b="1" i="1" dirty="0"/>
                  <a:t>0x1000</a:t>
                </a:r>
              </a:p>
            </p:txBody>
          </p:sp>
          <p:sp>
            <p:nvSpPr>
              <p:cNvPr id="18" name="TextBox 17">
                <a:extLst>
                  <a:ext uri="{FF2B5EF4-FFF2-40B4-BE49-F238E27FC236}">
                    <a16:creationId xmlns:a16="http://schemas.microsoft.com/office/drawing/2014/main" id="{CFF232D0-C73E-33FC-EE07-A5F5FFDFE405}"/>
                  </a:ext>
                </a:extLst>
              </p:cNvPr>
              <p:cNvSpPr txBox="1"/>
              <p:nvPr/>
            </p:nvSpPr>
            <p:spPr>
              <a:xfrm>
                <a:off x="10562199" y="1603126"/>
                <a:ext cx="1063881" cy="523220"/>
              </a:xfrm>
              <a:prstGeom prst="rect">
                <a:avLst/>
              </a:prstGeom>
              <a:noFill/>
            </p:spPr>
            <p:txBody>
              <a:bodyPr wrap="none" rtlCol="0">
                <a:spAutoFit/>
              </a:bodyPr>
              <a:lstStyle/>
              <a:p>
                <a:r>
                  <a:rPr lang="en-US" sz="2800" b="1" i="1" dirty="0"/>
                  <a:t>0xFFA</a:t>
                </a:r>
              </a:p>
            </p:txBody>
          </p:sp>
          <p:sp>
            <p:nvSpPr>
              <p:cNvPr id="19" name="TextBox 18">
                <a:extLst>
                  <a:ext uri="{FF2B5EF4-FFF2-40B4-BE49-F238E27FC236}">
                    <a16:creationId xmlns:a16="http://schemas.microsoft.com/office/drawing/2014/main" id="{7731C05C-EA4F-087E-69A8-81A8523FED3A}"/>
                  </a:ext>
                </a:extLst>
              </p:cNvPr>
              <p:cNvSpPr txBox="1"/>
              <p:nvPr/>
            </p:nvSpPr>
            <p:spPr>
              <a:xfrm>
                <a:off x="10562199" y="2259618"/>
                <a:ext cx="1045479" cy="523220"/>
              </a:xfrm>
              <a:prstGeom prst="rect">
                <a:avLst/>
              </a:prstGeom>
              <a:noFill/>
            </p:spPr>
            <p:txBody>
              <a:bodyPr wrap="none" rtlCol="0">
                <a:spAutoFit/>
              </a:bodyPr>
              <a:lstStyle/>
              <a:p>
                <a:r>
                  <a:rPr lang="en-US" sz="2800" b="1" i="1" dirty="0"/>
                  <a:t>0xFF8</a:t>
                </a:r>
              </a:p>
            </p:txBody>
          </p:sp>
          <p:sp>
            <p:nvSpPr>
              <p:cNvPr id="20" name="TextBox 19">
                <a:extLst>
                  <a:ext uri="{FF2B5EF4-FFF2-40B4-BE49-F238E27FC236}">
                    <a16:creationId xmlns:a16="http://schemas.microsoft.com/office/drawing/2014/main" id="{C3490D03-E847-C4B3-DA8E-E656BC57D91D}"/>
                  </a:ext>
                </a:extLst>
              </p:cNvPr>
              <p:cNvSpPr txBox="1"/>
              <p:nvPr/>
            </p:nvSpPr>
            <p:spPr>
              <a:xfrm>
                <a:off x="10552581" y="2895278"/>
                <a:ext cx="1045479" cy="523220"/>
              </a:xfrm>
              <a:prstGeom prst="rect">
                <a:avLst/>
              </a:prstGeom>
              <a:noFill/>
            </p:spPr>
            <p:txBody>
              <a:bodyPr wrap="none" rtlCol="0">
                <a:spAutoFit/>
              </a:bodyPr>
              <a:lstStyle/>
              <a:p>
                <a:r>
                  <a:rPr lang="en-US" sz="2800" b="1" i="1" dirty="0"/>
                  <a:t>0xFF4</a:t>
                </a:r>
              </a:p>
            </p:txBody>
          </p:sp>
          <p:sp>
            <p:nvSpPr>
              <p:cNvPr id="21" name="TextBox 20">
                <a:extLst>
                  <a:ext uri="{FF2B5EF4-FFF2-40B4-BE49-F238E27FC236}">
                    <a16:creationId xmlns:a16="http://schemas.microsoft.com/office/drawing/2014/main" id="{D03E9DF9-360A-B301-FBF6-CE35C971B6E8}"/>
                  </a:ext>
                </a:extLst>
              </p:cNvPr>
              <p:cNvSpPr txBox="1"/>
              <p:nvPr/>
            </p:nvSpPr>
            <p:spPr>
              <a:xfrm>
                <a:off x="10510902" y="3551770"/>
                <a:ext cx="1045479" cy="523220"/>
              </a:xfrm>
              <a:prstGeom prst="rect">
                <a:avLst/>
              </a:prstGeom>
              <a:noFill/>
            </p:spPr>
            <p:txBody>
              <a:bodyPr wrap="none" rtlCol="0">
                <a:spAutoFit/>
              </a:bodyPr>
              <a:lstStyle/>
              <a:p>
                <a:r>
                  <a:rPr lang="en-US" sz="2800" b="1" i="1" dirty="0"/>
                  <a:t>0xFF0</a:t>
                </a:r>
              </a:p>
            </p:txBody>
          </p:sp>
          <p:grpSp>
            <p:nvGrpSpPr>
              <p:cNvPr id="22" name="Group 21">
                <a:extLst>
                  <a:ext uri="{FF2B5EF4-FFF2-40B4-BE49-F238E27FC236}">
                    <a16:creationId xmlns:a16="http://schemas.microsoft.com/office/drawing/2014/main" id="{0DB7A948-935D-5301-A2E9-7663CE8B6816}"/>
                  </a:ext>
                </a:extLst>
              </p:cNvPr>
              <p:cNvGrpSpPr/>
              <p:nvPr/>
            </p:nvGrpSpPr>
            <p:grpSpPr>
              <a:xfrm>
                <a:off x="7561385" y="914400"/>
                <a:ext cx="2942492" cy="4396154"/>
                <a:chOff x="6822831" y="973015"/>
                <a:chExt cx="2942492" cy="4396154"/>
              </a:xfrm>
            </p:grpSpPr>
            <p:grpSp>
              <p:nvGrpSpPr>
                <p:cNvPr id="23" name="Group 22">
                  <a:extLst>
                    <a:ext uri="{FF2B5EF4-FFF2-40B4-BE49-F238E27FC236}">
                      <a16:creationId xmlns:a16="http://schemas.microsoft.com/office/drawing/2014/main" id="{F62132DB-9788-2656-F954-25AB1CE16066}"/>
                    </a:ext>
                  </a:extLst>
                </p:cNvPr>
                <p:cNvGrpSpPr/>
                <p:nvPr/>
              </p:nvGrpSpPr>
              <p:grpSpPr>
                <a:xfrm>
                  <a:off x="6822831" y="973015"/>
                  <a:ext cx="2942492" cy="4396154"/>
                  <a:chOff x="6822831" y="973015"/>
                  <a:chExt cx="2942492" cy="4396154"/>
                </a:xfrm>
              </p:grpSpPr>
              <p:cxnSp>
                <p:nvCxnSpPr>
                  <p:cNvPr id="29" name="Straight Connector 28">
                    <a:extLst>
                      <a:ext uri="{FF2B5EF4-FFF2-40B4-BE49-F238E27FC236}">
                        <a16:creationId xmlns:a16="http://schemas.microsoft.com/office/drawing/2014/main" id="{94F26B28-5357-AF39-FC44-A02F0E6BDA15}"/>
                      </a:ext>
                    </a:extLst>
                  </p:cNvPr>
                  <p:cNvCxnSpPr/>
                  <p:nvPr/>
                </p:nvCxnSpPr>
                <p:spPr>
                  <a:xfrm>
                    <a:off x="6822831" y="973015"/>
                    <a:ext cx="0" cy="4396154"/>
                  </a:xfrm>
                  <a:prstGeom prst="line">
                    <a:avLst/>
                  </a:prstGeom>
                  <a:ln w="28575"/>
                </p:spPr>
                <p:style>
                  <a:lnRef idx="1">
                    <a:schemeClr val="accent4"/>
                  </a:lnRef>
                  <a:fillRef idx="0">
                    <a:schemeClr val="accent4"/>
                  </a:fillRef>
                  <a:effectRef idx="0">
                    <a:schemeClr val="accent4"/>
                  </a:effectRef>
                  <a:fontRef idx="minor">
                    <a:schemeClr val="tx1"/>
                  </a:fontRef>
                </p:style>
              </p:cxnSp>
              <p:cxnSp>
                <p:nvCxnSpPr>
                  <p:cNvPr id="30" name="Straight Connector 29">
                    <a:extLst>
                      <a:ext uri="{FF2B5EF4-FFF2-40B4-BE49-F238E27FC236}">
                        <a16:creationId xmlns:a16="http://schemas.microsoft.com/office/drawing/2014/main" id="{78917CDD-7B34-964B-7AB6-12AF773A80C0}"/>
                      </a:ext>
                    </a:extLst>
                  </p:cNvPr>
                  <p:cNvCxnSpPr/>
                  <p:nvPr/>
                </p:nvCxnSpPr>
                <p:spPr>
                  <a:xfrm>
                    <a:off x="9765323" y="973015"/>
                    <a:ext cx="0" cy="4396154"/>
                  </a:xfrm>
                  <a:prstGeom prst="line">
                    <a:avLst/>
                  </a:prstGeom>
                  <a:ln w="28575"/>
                </p:spPr>
                <p:style>
                  <a:lnRef idx="1">
                    <a:schemeClr val="accent4"/>
                  </a:lnRef>
                  <a:fillRef idx="0">
                    <a:schemeClr val="accent4"/>
                  </a:fillRef>
                  <a:effectRef idx="0">
                    <a:schemeClr val="accent4"/>
                  </a:effectRef>
                  <a:fontRef idx="minor">
                    <a:schemeClr val="tx1"/>
                  </a:fontRef>
                </p:style>
              </p:cxnSp>
            </p:grpSp>
            <p:cxnSp>
              <p:nvCxnSpPr>
                <p:cNvPr id="24" name="Straight Connector 23">
                  <a:extLst>
                    <a:ext uri="{FF2B5EF4-FFF2-40B4-BE49-F238E27FC236}">
                      <a16:creationId xmlns:a16="http://schemas.microsoft.com/office/drawing/2014/main" id="{EFC8ED52-0471-D2EB-40D7-62DFAD9E2E90}"/>
                    </a:ext>
                  </a:extLst>
                </p:cNvPr>
                <p:cNvCxnSpPr>
                  <a:cxnSpLocks/>
                </p:cNvCxnSpPr>
                <p:nvPr/>
              </p:nvCxnSpPr>
              <p:spPr>
                <a:xfrm flipH="1">
                  <a:off x="6822831" y="1606829"/>
                  <a:ext cx="2942492" cy="0"/>
                </a:xfrm>
                <a:prstGeom prst="line">
                  <a:avLst/>
                </a:prstGeom>
                <a:ln w="28575"/>
              </p:spPr>
              <p:style>
                <a:lnRef idx="1">
                  <a:schemeClr val="accent4"/>
                </a:lnRef>
                <a:fillRef idx="0">
                  <a:schemeClr val="accent4"/>
                </a:fillRef>
                <a:effectRef idx="0">
                  <a:schemeClr val="accent4"/>
                </a:effectRef>
                <a:fontRef idx="minor">
                  <a:schemeClr val="tx1"/>
                </a:fontRef>
              </p:style>
            </p:cxnSp>
            <p:cxnSp>
              <p:nvCxnSpPr>
                <p:cNvPr id="25" name="Straight Connector 24">
                  <a:extLst>
                    <a:ext uri="{FF2B5EF4-FFF2-40B4-BE49-F238E27FC236}">
                      <a16:creationId xmlns:a16="http://schemas.microsoft.com/office/drawing/2014/main" id="{744AE2D3-FB65-7521-AE49-A5D731A2F9BE}"/>
                    </a:ext>
                  </a:extLst>
                </p:cNvPr>
                <p:cNvCxnSpPr>
                  <a:cxnSpLocks/>
                </p:cNvCxnSpPr>
                <p:nvPr/>
              </p:nvCxnSpPr>
              <p:spPr>
                <a:xfrm flipH="1">
                  <a:off x="6822831" y="2239875"/>
                  <a:ext cx="2942492" cy="0"/>
                </a:xfrm>
                <a:prstGeom prst="line">
                  <a:avLst/>
                </a:prstGeom>
                <a:ln w="28575"/>
              </p:spPr>
              <p:style>
                <a:lnRef idx="1">
                  <a:schemeClr val="accent4"/>
                </a:lnRef>
                <a:fillRef idx="0">
                  <a:schemeClr val="accent4"/>
                </a:fillRef>
                <a:effectRef idx="0">
                  <a:schemeClr val="accent4"/>
                </a:effectRef>
                <a:fontRef idx="minor">
                  <a:schemeClr val="tx1"/>
                </a:fontRef>
              </p:style>
            </p:cxnSp>
            <p:cxnSp>
              <p:nvCxnSpPr>
                <p:cNvPr id="26" name="Straight Connector 25">
                  <a:extLst>
                    <a:ext uri="{FF2B5EF4-FFF2-40B4-BE49-F238E27FC236}">
                      <a16:creationId xmlns:a16="http://schemas.microsoft.com/office/drawing/2014/main" id="{DC74D4B1-3260-A134-0B13-74653BC638FF}"/>
                    </a:ext>
                  </a:extLst>
                </p:cNvPr>
                <p:cNvCxnSpPr>
                  <a:cxnSpLocks/>
                </p:cNvCxnSpPr>
                <p:nvPr/>
              </p:nvCxnSpPr>
              <p:spPr>
                <a:xfrm flipH="1">
                  <a:off x="6822831" y="2908090"/>
                  <a:ext cx="2942492" cy="0"/>
                </a:xfrm>
                <a:prstGeom prst="line">
                  <a:avLst/>
                </a:prstGeom>
                <a:ln w="28575"/>
              </p:spPr>
              <p:style>
                <a:lnRef idx="1">
                  <a:schemeClr val="accent4"/>
                </a:lnRef>
                <a:fillRef idx="0">
                  <a:schemeClr val="accent4"/>
                </a:fillRef>
                <a:effectRef idx="0">
                  <a:schemeClr val="accent4"/>
                </a:effectRef>
                <a:fontRef idx="minor">
                  <a:schemeClr val="tx1"/>
                </a:fontRef>
              </p:style>
            </p:cxnSp>
            <p:cxnSp>
              <p:nvCxnSpPr>
                <p:cNvPr id="27" name="Straight Connector 26">
                  <a:extLst>
                    <a:ext uri="{FF2B5EF4-FFF2-40B4-BE49-F238E27FC236}">
                      <a16:creationId xmlns:a16="http://schemas.microsoft.com/office/drawing/2014/main" id="{956A19E5-0BA0-9870-3D85-5809F02C245B}"/>
                    </a:ext>
                  </a:extLst>
                </p:cNvPr>
                <p:cNvCxnSpPr>
                  <a:cxnSpLocks/>
                </p:cNvCxnSpPr>
                <p:nvPr/>
              </p:nvCxnSpPr>
              <p:spPr>
                <a:xfrm flipH="1">
                  <a:off x="6822831" y="3611475"/>
                  <a:ext cx="2942492" cy="0"/>
                </a:xfrm>
                <a:prstGeom prst="line">
                  <a:avLst/>
                </a:prstGeom>
                <a:ln w="28575"/>
              </p:spPr>
              <p:style>
                <a:lnRef idx="1">
                  <a:schemeClr val="accent4"/>
                </a:lnRef>
                <a:fillRef idx="0">
                  <a:schemeClr val="accent4"/>
                </a:fillRef>
                <a:effectRef idx="0">
                  <a:schemeClr val="accent4"/>
                </a:effectRef>
                <a:fontRef idx="minor">
                  <a:schemeClr val="tx1"/>
                </a:fontRef>
              </p:style>
            </p:cxnSp>
            <p:cxnSp>
              <p:nvCxnSpPr>
                <p:cNvPr id="28" name="Straight Connector 27">
                  <a:extLst>
                    <a:ext uri="{FF2B5EF4-FFF2-40B4-BE49-F238E27FC236}">
                      <a16:creationId xmlns:a16="http://schemas.microsoft.com/office/drawing/2014/main" id="{A44F6E47-862B-6ECA-ABF9-D96A4C589E99}"/>
                    </a:ext>
                  </a:extLst>
                </p:cNvPr>
                <p:cNvCxnSpPr>
                  <a:cxnSpLocks/>
                </p:cNvCxnSpPr>
                <p:nvPr/>
              </p:nvCxnSpPr>
              <p:spPr>
                <a:xfrm flipH="1">
                  <a:off x="6822831" y="4221075"/>
                  <a:ext cx="2942492" cy="0"/>
                </a:xfrm>
                <a:prstGeom prst="line">
                  <a:avLst/>
                </a:prstGeom>
                <a:ln w="28575"/>
              </p:spPr>
              <p:style>
                <a:lnRef idx="1">
                  <a:schemeClr val="accent4"/>
                </a:lnRef>
                <a:fillRef idx="0">
                  <a:schemeClr val="accent4"/>
                </a:fillRef>
                <a:effectRef idx="0">
                  <a:schemeClr val="accent4"/>
                </a:effectRef>
                <a:fontRef idx="minor">
                  <a:schemeClr val="tx1"/>
                </a:fontRef>
              </p:style>
            </p:cxnSp>
          </p:grpSp>
        </p:grpSp>
      </p:grpSp>
      <p:sp>
        <p:nvSpPr>
          <p:cNvPr id="32" name="Rectangle 31">
            <a:extLst>
              <a:ext uri="{FF2B5EF4-FFF2-40B4-BE49-F238E27FC236}">
                <a16:creationId xmlns:a16="http://schemas.microsoft.com/office/drawing/2014/main" id="{AD5CBCD9-396D-9D5C-4651-C7761790BAAE}"/>
              </a:ext>
            </a:extLst>
          </p:cNvPr>
          <p:cNvSpPr/>
          <p:nvPr/>
        </p:nvSpPr>
        <p:spPr>
          <a:xfrm>
            <a:off x="7983317" y="2220862"/>
            <a:ext cx="2036977" cy="1208133"/>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ln w="0"/>
                <a:solidFill>
                  <a:schemeClr val="tx1"/>
                </a:solidFill>
                <a:effectLst>
                  <a:outerShdw blurRad="38100" dist="19050" dir="2700000" algn="tl" rotWithShape="0">
                    <a:schemeClr val="dk1">
                      <a:alpha val="40000"/>
                    </a:schemeClr>
                  </a:outerShdw>
                </a:effectLst>
              </a:rPr>
              <a:t>password</a:t>
            </a:r>
            <a:endParaRPr lang="en-US" dirty="0"/>
          </a:p>
        </p:txBody>
      </p:sp>
      <p:sp>
        <p:nvSpPr>
          <p:cNvPr id="33" name="Rectangle 32">
            <a:extLst>
              <a:ext uri="{FF2B5EF4-FFF2-40B4-BE49-F238E27FC236}">
                <a16:creationId xmlns:a16="http://schemas.microsoft.com/office/drawing/2014/main" id="{28623682-83F7-5DB2-DD12-E0955B409133}"/>
              </a:ext>
            </a:extLst>
          </p:cNvPr>
          <p:cNvSpPr/>
          <p:nvPr/>
        </p:nvSpPr>
        <p:spPr>
          <a:xfrm>
            <a:off x="7983317" y="1580569"/>
            <a:ext cx="2036974" cy="584991"/>
          </a:xfrm>
          <a:prstGeom prst="rect">
            <a:avLst/>
          </a:prstGeom>
          <a:solidFill>
            <a:schemeClr val="tx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ln w="0"/>
                <a:solidFill>
                  <a:schemeClr val="tx1"/>
                </a:solidFill>
                <a:effectLst>
                  <a:outerShdw blurRad="38100" dist="19050" dir="2700000" algn="tl" rotWithShape="0">
                    <a:schemeClr val="dk1">
                      <a:alpha val="40000"/>
                    </a:schemeClr>
                  </a:outerShdw>
                </a:effectLst>
              </a:rPr>
              <a:t>authenticate</a:t>
            </a:r>
            <a:endParaRPr lang="en-US" dirty="0"/>
          </a:p>
        </p:txBody>
      </p:sp>
      <p:sp>
        <p:nvSpPr>
          <p:cNvPr id="34" name="Arrow: Right 33">
            <a:extLst>
              <a:ext uri="{FF2B5EF4-FFF2-40B4-BE49-F238E27FC236}">
                <a16:creationId xmlns:a16="http://schemas.microsoft.com/office/drawing/2014/main" id="{99D56F30-289D-5BF4-0BAE-D115E3CC9E4B}"/>
              </a:ext>
            </a:extLst>
          </p:cNvPr>
          <p:cNvSpPr/>
          <p:nvPr/>
        </p:nvSpPr>
        <p:spPr>
          <a:xfrm>
            <a:off x="215913" y="2097911"/>
            <a:ext cx="925417" cy="43058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Arrow: Up 34">
            <a:extLst>
              <a:ext uri="{FF2B5EF4-FFF2-40B4-BE49-F238E27FC236}">
                <a16:creationId xmlns:a16="http://schemas.microsoft.com/office/drawing/2014/main" id="{063CAE46-A2B6-4991-618D-AE1071F1417A}"/>
              </a:ext>
            </a:extLst>
          </p:cNvPr>
          <p:cNvSpPr/>
          <p:nvPr/>
        </p:nvSpPr>
        <p:spPr>
          <a:xfrm>
            <a:off x="6902508" y="1596228"/>
            <a:ext cx="230414" cy="1902835"/>
          </a:xfrm>
          <a:prstGeom prst="upArrow">
            <a:avLst/>
          </a:prstGeom>
          <a:solidFill>
            <a:srgbClr val="003399"/>
          </a:solidFill>
          <a:ln>
            <a:solidFill>
              <a:srgbClr val="00339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1A9E36E2-CEE0-857A-C0CD-367796F01524}"/>
              </a:ext>
            </a:extLst>
          </p:cNvPr>
          <p:cNvSpPr txBox="1"/>
          <p:nvPr/>
        </p:nvSpPr>
        <p:spPr>
          <a:xfrm>
            <a:off x="5593686" y="2323359"/>
            <a:ext cx="1356718" cy="461665"/>
          </a:xfrm>
          <a:prstGeom prst="rect">
            <a:avLst/>
          </a:prstGeom>
          <a:noFill/>
        </p:spPr>
        <p:txBody>
          <a:bodyPr wrap="none" rtlCol="0">
            <a:spAutoFit/>
          </a:bodyPr>
          <a:lstStyle/>
          <a:p>
            <a:r>
              <a:rPr lang="en-US" sz="2400" b="1" i="1" dirty="0"/>
              <a:t>Overflow</a:t>
            </a:r>
            <a:endParaRPr lang="en-US" b="1" i="1" dirty="0"/>
          </a:p>
        </p:txBody>
      </p:sp>
    </p:spTree>
    <p:extLst>
      <p:ext uri="{BB962C8B-B14F-4D97-AF65-F5344CB8AC3E}">
        <p14:creationId xmlns:p14="http://schemas.microsoft.com/office/powerpoint/2010/main" val="1859723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34"/>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4" grpId="0" animBg="1"/>
      <p:bldP spid="34" grpId="1" animBg="1"/>
      <p:bldP spid="35" grpId="0" animBg="1"/>
      <p:bldP spid="36"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E7A34B-A75C-94B9-02FE-A43D80B05CF1}"/>
            </a:ext>
          </a:extLst>
        </p:cNvPr>
        <p:cNvGrpSpPr/>
        <p:nvPr/>
      </p:nvGrpSpPr>
      <p:grpSpPr>
        <a:xfrm>
          <a:off x="0" y="0"/>
          <a:ext cx="0" cy="0"/>
          <a:chOff x="0" y="0"/>
          <a:chExt cx="0" cy="0"/>
        </a:xfrm>
      </p:grpSpPr>
      <p:sp>
        <p:nvSpPr>
          <p:cNvPr id="7" name="Content Placeholder 6">
            <a:extLst>
              <a:ext uri="{FF2B5EF4-FFF2-40B4-BE49-F238E27FC236}">
                <a16:creationId xmlns:a16="http://schemas.microsoft.com/office/drawing/2014/main" id="{6FE8A3F5-63DA-408E-C8E5-432473C12099}"/>
              </a:ext>
            </a:extLst>
          </p:cNvPr>
          <p:cNvSpPr>
            <a:spLocks noGrp="1"/>
          </p:cNvSpPr>
          <p:nvPr>
            <p:ph idx="1"/>
          </p:nvPr>
        </p:nvSpPr>
        <p:spPr>
          <a:xfrm>
            <a:off x="742504" y="1135484"/>
            <a:ext cx="5633413" cy="5046453"/>
          </a:xfrm>
        </p:spPr>
        <p:txBody>
          <a:bodyPr/>
          <a:lstStyle/>
          <a:p>
            <a:r>
              <a:rPr lang="en-US" sz="1600" dirty="0">
                <a:latin typeface="Consolas" panose="020B0609020204030204" pitchFamily="49" charset="0"/>
              </a:rPr>
              <a:t>void authenticate () {</a:t>
            </a:r>
            <a:br>
              <a:rPr lang="en-US" sz="1600" dirty="0">
                <a:latin typeface="Consolas" panose="020B0609020204030204" pitchFamily="49" charset="0"/>
              </a:rPr>
            </a:br>
            <a:r>
              <a:rPr lang="en-US" sz="1600" dirty="0">
                <a:latin typeface="Consolas" panose="020B0609020204030204" pitchFamily="49" charset="0"/>
              </a:rPr>
              <a:t>	char* password = malloc(8);</a:t>
            </a:r>
          </a:p>
          <a:p>
            <a:r>
              <a:rPr lang="en-US" dirty="0"/>
              <a:t>	int* authenticated = malloc(</a:t>
            </a:r>
            <a:r>
              <a:rPr lang="en-US" dirty="0" err="1"/>
              <a:t>sizeof</a:t>
            </a:r>
            <a:r>
              <a:rPr lang="en-US" dirty="0"/>
              <a:t>(int));</a:t>
            </a:r>
            <a:br>
              <a:rPr lang="en-US" sz="1600" dirty="0">
                <a:latin typeface="Consolas" panose="020B0609020204030204" pitchFamily="49" charset="0"/>
              </a:rPr>
            </a:br>
            <a:r>
              <a:rPr lang="en-US" sz="1600" dirty="0">
                <a:latin typeface="Consolas" panose="020B0609020204030204" pitchFamily="49" charset="0"/>
              </a:rPr>
              <a:t>	</a:t>
            </a:r>
            <a:r>
              <a:rPr lang="en-US" sz="1600" dirty="0" err="1">
                <a:latin typeface="Consolas" panose="020B0609020204030204" pitchFamily="49" charset="0"/>
              </a:rPr>
              <a:t>printf</a:t>
            </a:r>
            <a:r>
              <a:rPr lang="en-US" sz="1600" dirty="0">
                <a:latin typeface="Consolas" panose="020B0609020204030204" pitchFamily="49" charset="0"/>
              </a:rPr>
              <a:t>(“Enter the password\n”);</a:t>
            </a:r>
            <a:br>
              <a:rPr lang="en-US" sz="1600" dirty="0">
                <a:latin typeface="Consolas" panose="020B0609020204030204" pitchFamily="49" charset="0"/>
              </a:rPr>
            </a:br>
            <a:r>
              <a:rPr lang="en-US" sz="1600" dirty="0">
                <a:latin typeface="Consolas" panose="020B0609020204030204" pitchFamily="49" charset="0"/>
              </a:rPr>
              <a:t>	</a:t>
            </a:r>
            <a:r>
              <a:rPr lang="en-US" sz="1600" dirty="0" err="1">
                <a:latin typeface="Consolas" panose="020B0609020204030204" pitchFamily="49" charset="0"/>
              </a:rPr>
              <a:t>scanf</a:t>
            </a:r>
            <a:r>
              <a:rPr lang="en-US" sz="1600" dirty="0">
                <a:latin typeface="Consolas" panose="020B0609020204030204" pitchFamily="49" charset="0"/>
              </a:rPr>
              <a:t>(“%s”, password);</a:t>
            </a:r>
          </a:p>
          <a:p>
            <a:endParaRPr lang="en-US" sz="1600" dirty="0">
              <a:latin typeface="Consolas" panose="020B0609020204030204" pitchFamily="49" charset="0"/>
            </a:endParaRPr>
          </a:p>
          <a:p>
            <a:r>
              <a:rPr lang="en-US" dirty="0"/>
              <a:t>	if (</a:t>
            </a:r>
            <a:r>
              <a:rPr lang="en-US" dirty="0" err="1"/>
              <a:t>strcmp</a:t>
            </a:r>
            <a:r>
              <a:rPr lang="en-US" dirty="0"/>
              <a:t>(…) </a:t>
            </a:r>
          </a:p>
          <a:p>
            <a:r>
              <a:rPr lang="en-US" dirty="0"/>
              <a:t>		authenticated = 1;</a:t>
            </a:r>
          </a:p>
          <a:p>
            <a:r>
              <a:rPr lang="en-US" dirty="0"/>
              <a:t>	if (authenticated) {</a:t>
            </a:r>
          </a:p>
          <a:p>
            <a:r>
              <a:rPr lang="en-US" sz="1600" dirty="0">
                <a:latin typeface="Consolas" panose="020B0609020204030204" pitchFamily="49" charset="0"/>
              </a:rPr>
              <a:t>		</a:t>
            </a:r>
            <a:r>
              <a:rPr lang="en-US" sz="1600" dirty="0" err="1">
                <a:latin typeface="Consolas" panose="020B0609020204030204" pitchFamily="49" charset="0"/>
              </a:rPr>
              <a:t>printf</a:t>
            </a:r>
            <a:r>
              <a:rPr lang="en-US" sz="1600" dirty="0">
                <a:latin typeface="Consolas" panose="020B0609020204030204" pitchFamily="49" charset="0"/>
              </a:rPr>
              <a:t>(“Authenticated!\n”);</a:t>
            </a:r>
          </a:p>
          <a:p>
            <a:r>
              <a:rPr lang="en-US" dirty="0"/>
              <a:t>	} else {</a:t>
            </a:r>
          </a:p>
          <a:p>
            <a:r>
              <a:rPr lang="en-US" dirty="0"/>
              <a:t>		</a:t>
            </a:r>
            <a:r>
              <a:rPr lang="en-US" dirty="0" err="1"/>
              <a:t>printf</a:t>
            </a:r>
            <a:r>
              <a:rPr lang="en-US" dirty="0"/>
              <a:t>(“Not allowed!\n”);</a:t>
            </a:r>
          </a:p>
          <a:p>
            <a:r>
              <a:rPr lang="en-US" sz="1600" dirty="0">
                <a:latin typeface="Consolas" panose="020B0609020204030204" pitchFamily="49" charset="0"/>
              </a:rPr>
              <a:t>	}</a:t>
            </a:r>
            <a:br>
              <a:rPr lang="en-US" sz="1600" dirty="0">
                <a:latin typeface="Consolas" panose="020B0609020204030204" pitchFamily="49" charset="0"/>
              </a:rPr>
            </a:br>
            <a:r>
              <a:rPr lang="en-US" sz="1600" dirty="0">
                <a:latin typeface="Consolas" panose="020B0609020204030204" pitchFamily="49" charset="0"/>
              </a:rPr>
              <a:t>	return;</a:t>
            </a:r>
            <a:br>
              <a:rPr lang="en-US" sz="1600" dirty="0">
                <a:latin typeface="Consolas" panose="020B0609020204030204" pitchFamily="49" charset="0"/>
              </a:rPr>
            </a:br>
            <a:r>
              <a:rPr lang="en-US" sz="1600" dirty="0">
                <a:latin typeface="Consolas" panose="020B0609020204030204" pitchFamily="49" charset="0"/>
              </a:rPr>
              <a:t>}</a:t>
            </a:r>
            <a:br>
              <a:rPr lang="en-US" sz="1600" dirty="0">
                <a:latin typeface="Consolas" panose="020B0609020204030204" pitchFamily="49" charset="0"/>
              </a:rPr>
            </a:br>
            <a:br>
              <a:rPr lang="en-US" sz="1600" dirty="0">
                <a:latin typeface="Consolas" panose="020B0609020204030204" pitchFamily="49" charset="0"/>
              </a:rPr>
            </a:br>
            <a:r>
              <a:rPr lang="en-US" sz="1600" dirty="0">
                <a:latin typeface="Consolas" panose="020B0609020204030204" pitchFamily="49" charset="0"/>
              </a:rPr>
              <a:t>int main(void) {</a:t>
            </a:r>
            <a:br>
              <a:rPr lang="en-US" sz="1600" dirty="0">
                <a:latin typeface="Consolas" panose="020B0609020204030204" pitchFamily="49" charset="0"/>
              </a:rPr>
            </a:br>
            <a:r>
              <a:rPr lang="en-US" sz="1600" dirty="0">
                <a:latin typeface="Consolas" panose="020B0609020204030204" pitchFamily="49" charset="0"/>
              </a:rPr>
              <a:t>	authenticate();</a:t>
            </a:r>
            <a:br>
              <a:rPr lang="en-US" sz="1600" dirty="0">
                <a:latin typeface="Consolas" panose="020B0609020204030204" pitchFamily="49" charset="0"/>
              </a:rPr>
            </a:br>
            <a:r>
              <a:rPr lang="en-US" sz="1600" dirty="0">
                <a:latin typeface="Consolas" panose="020B0609020204030204" pitchFamily="49" charset="0"/>
              </a:rPr>
              <a:t>}</a:t>
            </a:r>
            <a:endParaRPr lang="en-US" dirty="0"/>
          </a:p>
        </p:txBody>
      </p:sp>
      <p:sp>
        <p:nvSpPr>
          <p:cNvPr id="6" name="Title 5">
            <a:extLst>
              <a:ext uri="{FF2B5EF4-FFF2-40B4-BE49-F238E27FC236}">
                <a16:creationId xmlns:a16="http://schemas.microsoft.com/office/drawing/2014/main" id="{96FAF5F3-1731-0673-6123-A748F7AFE08B}"/>
              </a:ext>
            </a:extLst>
          </p:cNvPr>
          <p:cNvSpPr>
            <a:spLocks noGrp="1"/>
          </p:cNvSpPr>
          <p:nvPr>
            <p:ph type="title"/>
          </p:nvPr>
        </p:nvSpPr>
        <p:spPr/>
        <p:txBody>
          <a:bodyPr/>
          <a:lstStyle/>
          <a:p>
            <a:r>
              <a:rPr lang="en-US" dirty="0"/>
              <a:t>Heap overflow attacks</a:t>
            </a:r>
          </a:p>
        </p:txBody>
      </p:sp>
      <p:grpSp>
        <p:nvGrpSpPr>
          <p:cNvPr id="13" name="Group 12">
            <a:extLst>
              <a:ext uri="{FF2B5EF4-FFF2-40B4-BE49-F238E27FC236}">
                <a16:creationId xmlns:a16="http://schemas.microsoft.com/office/drawing/2014/main" id="{1AD7B2C7-7086-063F-83F7-21CBE31A820D}"/>
              </a:ext>
            </a:extLst>
          </p:cNvPr>
          <p:cNvGrpSpPr/>
          <p:nvPr/>
        </p:nvGrpSpPr>
        <p:grpSpPr>
          <a:xfrm>
            <a:off x="4929331" y="905864"/>
            <a:ext cx="6791695" cy="4396154"/>
            <a:chOff x="5033991" y="914400"/>
            <a:chExt cx="6791695" cy="4396154"/>
          </a:xfrm>
        </p:grpSpPr>
        <p:sp>
          <p:nvSpPr>
            <p:cNvPr id="15" name="TextBox 14">
              <a:extLst>
                <a:ext uri="{FF2B5EF4-FFF2-40B4-BE49-F238E27FC236}">
                  <a16:creationId xmlns:a16="http://schemas.microsoft.com/office/drawing/2014/main" id="{83E13099-BB86-97C1-3601-03247DA7784F}"/>
                </a:ext>
              </a:extLst>
            </p:cNvPr>
            <p:cNvSpPr txBox="1"/>
            <p:nvPr/>
          </p:nvSpPr>
          <p:spPr>
            <a:xfrm>
              <a:off x="5033991" y="1144020"/>
              <a:ext cx="184731" cy="523220"/>
            </a:xfrm>
            <a:prstGeom prst="rect">
              <a:avLst/>
            </a:prstGeom>
            <a:noFill/>
          </p:spPr>
          <p:txBody>
            <a:bodyPr wrap="none" rtlCol="0">
              <a:spAutoFit/>
            </a:bodyPr>
            <a:lstStyle/>
            <a:p>
              <a:endParaRPr lang="en-US" sz="2800" b="1" i="1" dirty="0"/>
            </a:p>
          </p:txBody>
        </p:sp>
        <p:grpSp>
          <p:nvGrpSpPr>
            <p:cNvPr id="16" name="Group 15">
              <a:extLst>
                <a:ext uri="{FF2B5EF4-FFF2-40B4-BE49-F238E27FC236}">
                  <a16:creationId xmlns:a16="http://schemas.microsoft.com/office/drawing/2014/main" id="{6934FC94-BD2C-B455-78B7-5E3357162578}"/>
                </a:ext>
              </a:extLst>
            </p:cNvPr>
            <p:cNvGrpSpPr/>
            <p:nvPr/>
          </p:nvGrpSpPr>
          <p:grpSpPr>
            <a:xfrm>
              <a:off x="7561385" y="914400"/>
              <a:ext cx="4264301" cy="4396154"/>
              <a:chOff x="7561385" y="914400"/>
              <a:chExt cx="4264301" cy="4396154"/>
            </a:xfrm>
          </p:grpSpPr>
          <p:sp>
            <p:nvSpPr>
              <p:cNvPr id="17" name="TextBox 16">
                <a:extLst>
                  <a:ext uri="{FF2B5EF4-FFF2-40B4-BE49-F238E27FC236}">
                    <a16:creationId xmlns:a16="http://schemas.microsoft.com/office/drawing/2014/main" id="{95729C5D-91AD-E96C-416B-FACB9843F325}"/>
                  </a:ext>
                </a:extLst>
              </p:cNvPr>
              <p:cNvSpPr txBox="1"/>
              <p:nvPr/>
            </p:nvSpPr>
            <p:spPr>
              <a:xfrm>
                <a:off x="10562199" y="977630"/>
                <a:ext cx="1263487" cy="523220"/>
              </a:xfrm>
              <a:prstGeom prst="rect">
                <a:avLst/>
              </a:prstGeom>
              <a:noFill/>
            </p:spPr>
            <p:txBody>
              <a:bodyPr wrap="none" rtlCol="0">
                <a:spAutoFit/>
              </a:bodyPr>
              <a:lstStyle/>
              <a:p>
                <a:r>
                  <a:rPr lang="en-US" sz="2800" b="1" i="1" dirty="0"/>
                  <a:t>0x1000</a:t>
                </a:r>
              </a:p>
            </p:txBody>
          </p:sp>
          <p:sp>
            <p:nvSpPr>
              <p:cNvPr id="18" name="TextBox 17">
                <a:extLst>
                  <a:ext uri="{FF2B5EF4-FFF2-40B4-BE49-F238E27FC236}">
                    <a16:creationId xmlns:a16="http://schemas.microsoft.com/office/drawing/2014/main" id="{2ABFE095-FD59-72E2-37F5-43C59071EE89}"/>
                  </a:ext>
                </a:extLst>
              </p:cNvPr>
              <p:cNvSpPr txBox="1"/>
              <p:nvPr/>
            </p:nvSpPr>
            <p:spPr>
              <a:xfrm>
                <a:off x="10562199" y="1603126"/>
                <a:ext cx="1063881" cy="523220"/>
              </a:xfrm>
              <a:prstGeom prst="rect">
                <a:avLst/>
              </a:prstGeom>
              <a:noFill/>
            </p:spPr>
            <p:txBody>
              <a:bodyPr wrap="none" rtlCol="0">
                <a:spAutoFit/>
              </a:bodyPr>
              <a:lstStyle/>
              <a:p>
                <a:r>
                  <a:rPr lang="en-US" sz="2800" b="1" i="1" dirty="0"/>
                  <a:t>0xFFA</a:t>
                </a:r>
              </a:p>
            </p:txBody>
          </p:sp>
          <p:sp>
            <p:nvSpPr>
              <p:cNvPr id="19" name="TextBox 18">
                <a:extLst>
                  <a:ext uri="{FF2B5EF4-FFF2-40B4-BE49-F238E27FC236}">
                    <a16:creationId xmlns:a16="http://schemas.microsoft.com/office/drawing/2014/main" id="{88648267-5E80-5FD6-6A84-609F0D5B33C0}"/>
                  </a:ext>
                </a:extLst>
              </p:cNvPr>
              <p:cNvSpPr txBox="1"/>
              <p:nvPr/>
            </p:nvSpPr>
            <p:spPr>
              <a:xfrm>
                <a:off x="10562199" y="2259618"/>
                <a:ext cx="1045479" cy="523220"/>
              </a:xfrm>
              <a:prstGeom prst="rect">
                <a:avLst/>
              </a:prstGeom>
              <a:noFill/>
            </p:spPr>
            <p:txBody>
              <a:bodyPr wrap="none" rtlCol="0">
                <a:spAutoFit/>
              </a:bodyPr>
              <a:lstStyle/>
              <a:p>
                <a:r>
                  <a:rPr lang="en-US" sz="2800" b="1" i="1" dirty="0"/>
                  <a:t>0xFF8</a:t>
                </a:r>
              </a:p>
            </p:txBody>
          </p:sp>
          <p:sp>
            <p:nvSpPr>
              <p:cNvPr id="20" name="TextBox 19">
                <a:extLst>
                  <a:ext uri="{FF2B5EF4-FFF2-40B4-BE49-F238E27FC236}">
                    <a16:creationId xmlns:a16="http://schemas.microsoft.com/office/drawing/2014/main" id="{58D89863-9C20-16D6-F2DA-67FBE5FF8BD9}"/>
                  </a:ext>
                </a:extLst>
              </p:cNvPr>
              <p:cNvSpPr txBox="1"/>
              <p:nvPr/>
            </p:nvSpPr>
            <p:spPr>
              <a:xfrm>
                <a:off x="10552581" y="2895278"/>
                <a:ext cx="1045479" cy="523220"/>
              </a:xfrm>
              <a:prstGeom prst="rect">
                <a:avLst/>
              </a:prstGeom>
              <a:noFill/>
            </p:spPr>
            <p:txBody>
              <a:bodyPr wrap="none" rtlCol="0">
                <a:spAutoFit/>
              </a:bodyPr>
              <a:lstStyle/>
              <a:p>
                <a:r>
                  <a:rPr lang="en-US" sz="2800" b="1" i="1" dirty="0"/>
                  <a:t>0xFF4</a:t>
                </a:r>
              </a:p>
            </p:txBody>
          </p:sp>
          <p:sp>
            <p:nvSpPr>
              <p:cNvPr id="21" name="TextBox 20">
                <a:extLst>
                  <a:ext uri="{FF2B5EF4-FFF2-40B4-BE49-F238E27FC236}">
                    <a16:creationId xmlns:a16="http://schemas.microsoft.com/office/drawing/2014/main" id="{2D454DA8-4D05-FE13-5077-33990B2F9C5D}"/>
                  </a:ext>
                </a:extLst>
              </p:cNvPr>
              <p:cNvSpPr txBox="1"/>
              <p:nvPr/>
            </p:nvSpPr>
            <p:spPr>
              <a:xfrm>
                <a:off x="10510902" y="3551770"/>
                <a:ext cx="1045479" cy="523220"/>
              </a:xfrm>
              <a:prstGeom prst="rect">
                <a:avLst/>
              </a:prstGeom>
              <a:noFill/>
            </p:spPr>
            <p:txBody>
              <a:bodyPr wrap="none" rtlCol="0">
                <a:spAutoFit/>
              </a:bodyPr>
              <a:lstStyle/>
              <a:p>
                <a:r>
                  <a:rPr lang="en-US" sz="2800" b="1" i="1" dirty="0"/>
                  <a:t>0xFF0</a:t>
                </a:r>
              </a:p>
            </p:txBody>
          </p:sp>
          <p:grpSp>
            <p:nvGrpSpPr>
              <p:cNvPr id="22" name="Group 21">
                <a:extLst>
                  <a:ext uri="{FF2B5EF4-FFF2-40B4-BE49-F238E27FC236}">
                    <a16:creationId xmlns:a16="http://schemas.microsoft.com/office/drawing/2014/main" id="{9B71A09C-C28A-2757-DE64-17D2EF1D8FA7}"/>
                  </a:ext>
                </a:extLst>
              </p:cNvPr>
              <p:cNvGrpSpPr/>
              <p:nvPr/>
            </p:nvGrpSpPr>
            <p:grpSpPr>
              <a:xfrm>
                <a:off x="7561385" y="914400"/>
                <a:ext cx="2942492" cy="4396154"/>
                <a:chOff x="6822831" y="973015"/>
                <a:chExt cx="2942492" cy="4396154"/>
              </a:xfrm>
            </p:grpSpPr>
            <p:grpSp>
              <p:nvGrpSpPr>
                <p:cNvPr id="23" name="Group 22">
                  <a:extLst>
                    <a:ext uri="{FF2B5EF4-FFF2-40B4-BE49-F238E27FC236}">
                      <a16:creationId xmlns:a16="http://schemas.microsoft.com/office/drawing/2014/main" id="{2B923E7A-EE47-1BEC-958A-F0AA7CF49C2E}"/>
                    </a:ext>
                  </a:extLst>
                </p:cNvPr>
                <p:cNvGrpSpPr/>
                <p:nvPr/>
              </p:nvGrpSpPr>
              <p:grpSpPr>
                <a:xfrm>
                  <a:off x="6822831" y="973015"/>
                  <a:ext cx="2942492" cy="4396154"/>
                  <a:chOff x="6822831" y="973015"/>
                  <a:chExt cx="2942492" cy="4396154"/>
                </a:xfrm>
              </p:grpSpPr>
              <p:cxnSp>
                <p:nvCxnSpPr>
                  <p:cNvPr id="29" name="Straight Connector 28">
                    <a:extLst>
                      <a:ext uri="{FF2B5EF4-FFF2-40B4-BE49-F238E27FC236}">
                        <a16:creationId xmlns:a16="http://schemas.microsoft.com/office/drawing/2014/main" id="{158614AF-B50D-CF49-4A1E-C388BA821373}"/>
                      </a:ext>
                    </a:extLst>
                  </p:cNvPr>
                  <p:cNvCxnSpPr/>
                  <p:nvPr/>
                </p:nvCxnSpPr>
                <p:spPr>
                  <a:xfrm>
                    <a:off x="6822831" y="973015"/>
                    <a:ext cx="0" cy="4396154"/>
                  </a:xfrm>
                  <a:prstGeom prst="line">
                    <a:avLst/>
                  </a:prstGeom>
                  <a:ln w="28575"/>
                </p:spPr>
                <p:style>
                  <a:lnRef idx="1">
                    <a:schemeClr val="accent4"/>
                  </a:lnRef>
                  <a:fillRef idx="0">
                    <a:schemeClr val="accent4"/>
                  </a:fillRef>
                  <a:effectRef idx="0">
                    <a:schemeClr val="accent4"/>
                  </a:effectRef>
                  <a:fontRef idx="minor">
                    <a:schemeClr val="tx1"/>
                  </a:fontRef>
                </p:style>
              </p:cxnSp>
              <p:cxnSp>
                <p:nvCxnSpPr>
                  <p:cNvPr id="30" name="Straight Connector 29">
                    <a:extLst>
                      <a:ext uri="{FF2B5EF4-FFF2-40B4-BE49-F238E27FC236}">
                        <a16:creationId xmlns:a16="http://schemas.microsoft.com/office/drawing/2014/main" id="{4FE4C323-3130-738E-BC54-42C6BDD7B73C}"/>
                      </a:ext>
                    </a:extLst>
                  </p:cNvPr>
                  <p:cNvCxnSpPr/>
                  <p:nvPr/>
                </p:nvCxnSpPr>
                <p:spPr>
                  <a:xfrm>
                    <a:off x="9765323" y="973015"/>
                    <a:ext cx="0" cy="4396154"/>
                  </a:xfrm>
                  <a:prstGeom prst="line">
                    <a:avLst/>
                  </a:prstGeom>
                  <a:ln w="28575"/>
                </p:spPr>
                <p:style>
                  <a:lnRef idx="1">
                    <a:schemeClr val="accent4"/>
                  </a:lnRef>
                  <a:fillRef idx="0">
                    <a:schemeClr val="accent4"/>
                  </a:fillRef>
                  <a:effectRef idx="0">
                    <a:schemeClr val="accent4"/>
                  </a:effectRef>
                  <a:fontRef idx="minor">
                    <a:schemeClr val="tx1"/>
                  </a:fontRef>
                </p:style>
              </p:cxnSp>
            </p:grpSp>
            <p:cxnSp>
              <p:nvCxnSpPr>
                <p:cNvPr id="24" name="Straight Connector 23">
                  <a:extLst>
                    <a:ext uri="{FF2B5EF4-FFF2-40B4-BE49-F238E27FC236}">
                      <a16:creationId xmlns:a16="http://schemas.microsoft.com/office/drawing/2014/main" id="{2D403B23-56D9-CD6E-DC89-D2A5DB5EEA7B}"/>
                    </a:ext>
                  </a:extLst>
                </p:cNvPr>
                <p:cNvCxnSpPr>
                  <a:cxnSpLocks/>
                </p:cNvCxnSpPr>
                <p:nvPr/>
              </p:nvCxnSpPr>
              <p:spPr>
                <a:xfrm flipH="1">
                  <a:off x="6822831" y="1606829"/>
                  <a:ext cx="2942492" cy="0"/>
                </a:xfrm>
                <a:prstGeom prst="line">
                  <a:avLst/>
                </a:prstGeom>
                <a:ln w="28575"/>
              </p:spPr>
              <p:style>
                <a:lnRef idx="1">
                  <a:schemeClr val="accent4"/>
                </a:lnRef>
                <a:fillRef idx="0">
                  <a:schemeClr val="accent4"/>
                </a:fillRef>
                <a:effectRef idx="0">
                  <a:schemeClr val="accent4"/>
                </a:effectRef>
                <a:fontRef idx="minor">
                  <a:schemeClr val="tx1"/>
                </a:fontRef>
              </p:style>
            </p:cxnSp>
            <p:cxnSp>
              <p:nvCxnSpPr>
                <p:cNvPr id="25" name="Straight Connector 24">
                  <a:extLst>
                    <a:ext uri="{FF2B5EF4-FFF2-40B4-BE49-F238E27FC236}">
                      <a16:creationId xmlns:a16="http://schemas.microsoft.com/office/drawing/2014/main" id="{49C75731-44FA-A7AA-2005-246D50B3CBB1}"/>
                    </a:ext>
                  </a:extLst>
                </p:cNvPr>
                <p:cNvCxnSpPr>
                  <a:cxnSpLocks/>
                </p:cNvCxnSpPr>
                <p:nvPr/>
              </p:nvCxnSpPr>
              <p:spPr>
                <a:xfrm flipH="1">
                  <a:off x="6822831" y="2239875"/>
                  <a:ext cx="2942492" cy="0"/>
                </a:xfrm>
                <a:prstGeom prst="line">
                  <a:avLst/>
                </a:prstGeom>
                <a:ln w="28575"/>
              </p:spPr>
              <p:style>
                <a:lnRef idx="1">
                  <a:schemeClr val="accent4"/>
                </a:lnRef>
                <a:fillRef idx="0">
                  <a:schemeClr val="accent4"/>
                </a:fillRef>
                <a:effectRef idx="0">
                  <a:schemeClr val="accent4"/>
                </a:effectRef>
                <a:fontRef idx="minor">
                  <a:schemeClr val="tx1"/>
                </a:fontRef>
              </p:style>
            </p:cxnSp>
            <p:cxnSp>
              <p:nvCxnSpPr>
                <p:cNvPr id="26" name="Straight Connector 25">
                  <a:extLst>
                    <a:ext uri="{FF2B5EF4-FFF2-40B4-BE49-F238E27FC236}">
                      <a16:creationId xmlns:a16="http://schemas.microsoft.com/office/drawing/2014/main" id="{719B2882-A15E-E70D-FDFB-4445A8DDFD92}"/>
                    </a:ext>
                  </a:extLst>
                </p:cNvPr>
                <p:cNvCxnSpPr>
                  <a:cxnSpLocks/>
                </p:cNvCxnSpPr>
                <p:nvPr/>
              </p:nvCxnSpPr>
              <p:spPr>
                <a:xfrm flipH="1">
                  <a:off x="6822831" y="2908090"/>
                  <a:ext cx="2942492" cy="0"/>
                </a:xfrm>
                <a:prstGeom prst="line">
                  <a:avLst/>
                </a:prstGeom>
                <a:ln w="28575"/>
              </p:spPr>
              <p:style>
                <a:lnRef idx="1">
                  <a:schemeClr val="accent4"/>
                </a:lnRef>
                <a:fillRef idx="0">
                  <a:schemeClr val="accent4"/>
                </a:fillRef>
                <a:effectRef idx="0">
                  <a:schemeClr val="accent4"/>
                </a:effectRef>
                <a:fontRef idx="minor">
                  <a:schemeClr val="tx1"/>
                </a:fontRef>
              </p:style>
            </p:cxnSp>
            <p:cxnSp>
              <p:nvCxnSpPr>
                <p:cNvPr id="27" name="Straight Connector 26">
                  <a:extLst>
                    <a:ext uri="{FF2B5EF4-FFF2-40B4-BE49-F238E27FC236}">
                      <a16:creationId xmlns:a16="http://schemas.microsoft.com/office/drawing/2014/main" id="{476F543A-B194-C9B5-6F57-0DBFC64A3C51}"/>
                    </a:ext>
                  </a:extLst>
                </p:cNvPr>
                <p:cNvCxnSpPr>
                  <a:cxnSpLocks/>
                </p:cNvCxnSpPr>
                <p:nvPr/>
              </p:nvCxnSpPr>
              <p:spPr>
                <a:xfrm flipH="1">
                  <a:off x="6822831" y="3611475"/>
                  <a:ext cx="2942492" cy="0"/>
                </a:xfrm>
                <a:prstGeom prst="line">
                  <a:avLst/>
                </a:prstGeom>
                <a:ln w="28575"/>
              </p:spPr>
              <p:style>
                <a:lnRef idx="1">
                  <a:schemeClr val="accent4"/>
                </a:lnRef>
                <a:fillRef idx="0">
                  <a:schemeClr val="accent4"/>
                </a:fillRef>
                <a:effectRef idx="0">
                  <a:schemeClr val="accent4"/>
                </a:effectRef>
                <a:fontRef idx="minor">
                  <a:schemeClr val="tx1"/>
                </a:fontRef>
              </p:style>
            </p:cxnSp>
            <p:cxnSp>
              <p:nvCxnSpPr>
                <p:cNvPr id="28" name="Straight Connector 27">
                  <a:extLst>
                    <a:ext uri="{FF2B5EF4-FFF2-40B4-BE49-F238E27FC236}">
                      <a16:creationId xmlns:a16="http://schemas.microsoft.com/office/drawing/2014/main" id="{A9BAAB5E-A4EC-AA0F-0E37-18AEFBAD13F5}"/>
                    </a:ext>
                  </a:extLst>
                </p:cNvPr>
                <p:cNvCxnSpPr>
                  <a:cxnSpLocks/>
                </p:cNvCxnSpPr>
                <p:nvPr/>
              </p:nvCxnSpPr>
              <p:spPr>
                <a:xfrm flipH="1">
                  <a:off x="6822831" y="4221075"/>
                  <a:ext cx="2942492" cy="0"/>
                </a:xfrm>
                <a:prstGeom prst="line">
                  <a:avLst/>
                </a:prstGeom>
                <a:ln w="28575"/>
              </p:spPr>
              <p:style>
                <a:lnRef idx="1">
                  <a:schemeClr val="accent4"/>
                </a:lnRef>
                <a:fillRef idx="0">
                  <a:schemeClr val="accent4"/>
                </a:fillRef>
                <a:effectRef idx="0">
                  <a:schemeClr val="accent4"/>
                </a:effectRef>
                <a:fontRef idx="minor">
                  <a:schemeClr val="tx1"/>
                </a:fontRef>
              </p:style>
            </p:cxnSp>
          </p:grpSp>
        </p:grpSp>
      </p:grpSp>
      <p:sp>
        <p:nvSpPr>
          <p:cNvPr id="32" name="Rectangle 31">
            <a:extLst>
              <a:ext uri="{FF2B5EF4-FFF2-40B4-BE49-F238E27FC236}">
                <a16:creationId xmlns:a16="http://schemas.microsoft.com/office/drawing/2014/main" id="{A2AA2FBD-F9E3-8527-ADCF-E8CFE57E7428}"/>
              </a:ext>
            </a:extLst>
          </p:cNvPr>
          <p:cNvSpPr/>
          <p:nvPr/>
        </p:nvSpPr>
        <p:spPr>
          <a:xfrm>
            <a:off x="7983317" y="2220862"/>
            <a:ext cx="2036977" cy="1208133"/>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ln w="0"/>
                <a:solidFill>
                  <a:schemeClr val="tx1"/>
                </a:solidFill>
                <a:effectLst>
                  <a:outerShdw blurRad="38100" dist="19050" dir="2700000" algn="tl" rotWithShape="0">
                    <a:schemeClr val="dk1">
                      <a:alpha val="40000"/>
                    </a:schemeClr>
                  </a:outerShdw>
                </a:effectLst>
              </a:rPr>
              <a:t>password</a:t>
            </a:r>
            <a:endParaRPr lang="en-US" dirty="0"/>
          </a:p>
        </p:txBody>
      </p:sp>
      <p:sp>
        <p:nvSpPr>
          <p:cNvPr id="33" name="Rectangle 32">
            <a:extLst>
              <a:ext uri="{FF2B5EF4-FFF2-40B4-BE49-F238E27FC236}">
                <a16:creationId xmlns:a16="http://schemas.microsoft.com/office/drawing/2014/main" id="{A5C5A4BA-E5F2-51E9-3C3B-66FF211491F0}"/>
              </a:ext>
            </a:extLst>
          </p:cNvPr>
          <p:cNvSpPr/>
          <p:nvPr/>
        </p:nvSpPr>
        <p:spPr>
          <a:xfrm>
            <a:off x="7983320" y="4209543"/>
            <a:ext cx="2036974" cy="584991"/>
          </a:xfrm>
          <a:prstGeom prst="rect">
            <a:avLst/>
          </a:prstGeom>
          <a:solidFill>
            <a:schemeClr val="tx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ln w="0"/>
                <a:solidFill>
                  <a:schemeClr val="tx1"/>
                </a:solidFill>
                <a:effectLst>
                  <a:outerShdw blurRad="38100" dist="19050" dir="2700000" algn="tl" rotWithShape="0">
                    <a:schemeClr val="dk1">
                      <a:alpha val="40000"/>
                    </a:schemeClr>
                  </a:outerShdw>
                </a:effectLst>
              </a:rPr>
              <a:t>authenticate</a:t>
            </a:r>
            <a:endParaRPr lang="en-US" dirty="0"/>
          </a:p>
        </p:txBody>
      </p:sp>
      <p:sp>
        <p:nvSpPr>
          <p:cNvPr id="34" name="Arrow: Right 33">
            <a:extLst>
              <a:ext uri="{FF2B5EF4-FFF2-40B4-BE49-F238E27FC236}">
                <a16:creationId xmlns:a16="http://schemas.microsoft.com/office/drawing/2014/main" id="{1BBBFCEC-259E-DBEF-70B1-460178D95D05}"/>
              </a:ext>
            </a:extLst>
          </p:cNvPr>
          <p:cNvSpPr/>
          <p:nvPr/>
        </p:nvSpPr>
        <p:spPr>
          <a:xfrm>
            <a:off x="215913" y="2097911"/>
            <a:ext cx="925417" cy="43058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Arrow: Up 34">
            <a:extLst>
              <a:ext uri="{FF2B5EF4-FFF2-40B4-BE49-F238E27FC236}">
                <a16:creationId xmlns:a16="http://schemas.microsoft.com/office/drawing/2014/main" id="{F4743930-8449-BF36-4671-679AE6206BDF}"/>
              </a:ext>
            </a:extLst>
          </p:cNvPr>
          <p:cNvSpPr/>
          <p:nvPr/>
        </p:nvSpPr>
        <p:spPr>
          <a:xfrm>
            <a:off x="6902508" y="1596228"/>
            <a:ext cx="230414" cy="1902835"/>
          </a:xfrm>
          <a:prstGeom prst="upArrow">
            <a:avLst/>
          </a:prstGeom>
          <a:solidFill>
            <a:srgbClr val="003399"/>
          </a:solidFill>
          <a:ln>
            <a:solidFill>
              <a:srgbClr val="00339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EAE07DEA-9761-FFE5-2F20-C9064D18A720}"/>
              </a:ext>
            </a:extLst>
          </p:cNvPr>
          <p:cNvSpPr txBox="1"/>
          <p:nvPr/>
        </p:nvSpPr>
        <p:spPr>
          <a:xfrm>
            <a:off x="5593686" y="2323359"/>
            <a:ext cx="1356718" cy="461665"/>
          </a:xfrm>
          <a:prstGeom prst="rect">
            <a:avLst/>
          </a:prstGeom>
          <a:noFill/>
        </p:spPr>
        <p:txBody>
          <a:bodyPr wrap="none" rtlCol="0">
            <a:spAutoFit/>
          </a:bodyPr>
          <a:lstStyle/>
          <a:p>
            <a:r>
              <a:rPr lang="en-US" sz="2400" b="1" i="1" dirty="0"/>
              <a:t>Overflow</a:t>
            </a:r>
            <a:endParaRPr lang="en-US" b="1" i="1" dirty="0"/>
          </a:p>
        </p:txBody>
      </p:sp>
    </p:spTree>
    <p:extLst>
      <p:ext uri="{BB962C8B-B14F-4D97-AF65-F5344CB8AC3E}">
        <p14:creationId xmlns:p14="http://schemas.microsoft.com/office/powerpoint/2010/main" val="128513861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AADE97A-14FE-5F87-39D8-8C0A9DC10F0D}"/>
              </a:ext>
            </a:extLst>
          </p:cNvPr>
          <p:cNvSpPr>
            <a:spLocks noGrp="1"/>
          </p:cNvSpPr>
          <p:nvPr>
            <p:ph type="title"/>
          </p:nvPr>
        </p:nvSpPr>
        <p:spPr/>
        <p:txBody>
          <a:bodyPr/>
          <a:lstStyle/>
          <a:p>
            <a:r>
              <a:rPr lang="en-US" dirty="0"/>
              <a:t>Types of memory safety</a:t>
            </a:r>
          </a:p>
        </p:txBody>
      </p:sp>
      <p:sp>
        <p:nvSpPr>
          <p:cNvPr id="6" name="Rectangle: Rounded Corners 5">
            <a:extLst>
              <a:ext uri="{FF2B5EF4-FFF2-40B4-BE49-F238E27FC236}">
                <a16:creationId xmlns:a16="http://schemas.microsoft.com/office/drawing/2014/main" id="{C7BC3D0F-B5BC-067B-0CBA-7E1FB49FEB00}"/>
              </a:ext>
            </a:extLst>
          </p:cNvPr>
          <p:cNvSpPr/>
          <p:nvPr/>
        </p:nvSpPr>
        <p:spPr>
          <a:xfrm>
            <a:off x="4825035" y="1540781"/>
            <a:ext cx="2520462" cy="87923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ln w="0"/>
                <a:solidFill>
                  <a:schemeClr val="tx1"/>
                </a:solidFill>
                <a:effectLst>
                  <a:outerShdw blurRad="38100" dist="19050" dir="2700000" algn="tl" rotWithShape="0">
                    <a:schemeClr val="dk1">
                      <a:alpha val="40000"/>
                    </a:schemeClr>
                  </a:outerShdw>
                </a:effectLst>
              </a:rPr>
              <a:t>Memory safety</a:t>
            </a:r>
          </a:p>
        </p:txBody>
      </p:sp>
      <p:sp>
        <p:nvSpPr>
          <p:cNvPr id="7" name="Rectangle: Rounded Corners 6">
            <a:extLst>
              <a:ext uri="{FF2B5EF4-FFF2-40B4-BE49-F238E27FC236}">
                <a16:creationId xmlns:a16="http://schemas.microsoft.com/office/drawing/2014/main" id="{F655D943-4133-FCAE-D0BE-738E6259447C}"/>
              </a:ext>
            </a:extLst>
          </p:cNvPr>
          <p:cNvSpPr/>
          <p:nvPr/>
        </p:nvSpPr>
        <p:spPr>
          <a:xfrm>
            <a:off x="3223846" y="3175788"/>
            <a:ext cx="2262553" cy="879230"/>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ln w="0"/>
                <a:solidFill>
                  <a:schemeClr val="tx1"/>
                </a:solidFill>
                <a:effectLst>
                  <a:outerShdw blurRad="38100" dist="19050" dir="2700000" algn="tl" rotWithShape="0">
                    <a:schemeClr val="dk1">
                      <a:alpha val="40000"/>
                    </a:schemeClr>
                  </a:outerShdw>
                </a:effectLst>
              </a:rPr>
              <a:t>Spatial safety</a:t>
            </a:r>
          </a:p>
        </p:txBody>
      </p:sp>
      <p:sp>
        <p:nvSpPr>
          <p:cNvPr id="8" name="Rectangle: Rounded Corners 7">
            <a:extLst>
              <a:ext uri="{FF2B5EF4-FFF2-40B4-BE49-F238E27FC236}">
                <a16:creationId xmlns:a16="http://schemas.microsoft.com/office/drawing/2014/main" id="{81672157-EEC6-567F-240A-E78F5B707E2F}"/>
              </a:ext>
            </a:extLst>
          </p:cNvPr>
          <p:cNvSpPr/>
          <p:nvPr/>
        </p:nvSpPr>
        <p:spPr>
          <a:xfrm>
            <a:off x="6556007" y="3175788"/>
            <a:ext cx="2670055" cy="879230"/>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ln w="0"/>
                <a:solidFill>
                  <a:schemeClr val="tx1"/>
                </a:solidFill>
                <a:effectLst>
                  <a:outerShdw blurRad="38100" dist="19050" dir="2700000" algn="tl" rotWithShape="0">
                    <a:schemeClr val="dk1">
                      <a:alpha val="40000"/>
                    </a:schemeClr>
                  </a:outerShdw>
                </a:effectLst>
              </a:rPr>
              <a:t>Temporal safety</a:t>
            </a:r>
          </a:p>
        </p:txBody>
      </p:sp>
      <p:cxnSp>
        <p:nvCxnSpPr>
          <p:cNvPr id="10" name="Straight Arrow Connector 9">
            <a:extLst>
              <a:ext uri="{FF2B5EF4-FFF2-40B4-BE49-F238E27FC236}">
                <a16:creationId xmlns:a16="http://schemas.microsoft.com/office/drawing/2014/main" id="{235F40AE-C0E1-6B94-CF2C-E9AF74608945}"/>
              </a:ext>
            </a:extLst>
          </p:cNvPr>
          <p:cNvCxnSpPr>
            <a:cxnSpLocks/>
            <a:stCxn id="6" idx="2"/>
            <a:endCxn id="7" idx="0"/>
          </p:cNvCxnSpPr>
          <p:nvPr/>
        </p:nvCxnSpPr>
        <p:spPr>
          <a:xfrm flipH="1">
            <a:off x="4355123" y="2420011"/>
            <a:ext cx="1730143" cy="755777"/>
          </a:xfrm>
          <a:prstGeom prst="straightConnector1">
            <a:avLst/>
          </a:prstGeom>
          <a:ln w="317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ECBC8EA1-F0CB-B661-A35D-418CBF232EEA}"/>
              </a:ext>
            </a:extLst>
          </p:cNvPr>
          <p:cNvCxnSpPr>
            <a:cxnSpLocks/>
            <a:stCxn id="6" idx="2"/>
            <a:endCxn id="8" idx="0"/>
          </p:cNvCxnSpPr>
          <p:nvPr/>
        </p:nvCxnSpPr>
        <p:spPr>
          <a:xfrm>
            <a:off x="6085266" y="2420011"/>
            <a:ext cx="1805769" cy="755777"/>
          </a:xfrm>
          <a:prstGeom prst="straightConnector1">
            <a:avLst/>
          </a:prstGeom>
          <a:ln w="317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D6039177-4E88-1226-A91C-6E84D29217D4}"/>
              </a:ext>
            </a:extLst>
          </p:cNvPr>
          <p:cNvSpPr txBox="1"/>
          <p:nvPr/>
        </p:nvSpPr>
        <p:spPr>
          <a:xfrm>
            <a:off x="3103529" y="4143745"/>
            <a:ext cx="2503186" cy="523220"/>
          </a:xfrm>
          <a:prstGeom prst="rect">
            <a:avLst/>
          </a:prstGeom>
          <a:noFill/>
        </p:spPr>
        <p:txBody>
          <a:bodyPr wrap="none" rtlCol="0">
            <a:spAutoFit/>
          </a:bodyPr>
          <a:lstStyle/>
          <a:p>
            <a:r>
              <a:rPr lang="en-US" sz="2800" b="1" i="1" dirty="0"/>
              <a:t>Buffer overflow</a:t>
            </a:r>
          </a:p>
        </p:txBody>
      </p:sp>
      <p:sp>
        <p:nvSpPr>
          <p:cNvPr id="14" name="TextBox 13">
            <a:extLst>
              <a:ext uri="{FF2B5EF4-FFF2-40B4-BE49-F238E27FC236}">
                <a16:creationId xmlns:a16="http://schemas.microsoft.com/office/drawing/2014/main" id="{DE47498E-1FF8-7668-B718-877C9B4BA98A}"/>
              </a:ext>
            </a:extLst>
          </p:cNvPr>
          <p:cNvSpPr txBox="1"/>
          <p:nvPr/>
        </p:nvSpPr>
        <p:spPr>
          <a:xfrm>
            <a:off x="1326524" y="4755692"/>
            <a:ext cx="7400359" cy="461665"/>
          </a:xfrm>
          <a:prstGeom prst="rect">
            <a:avLst/>
          </a:prstGeom>
          <a:noFill/>
        </p:spPr>
        <p:txBody>
          <a:bodyPr wrap="none" rtlCol="0">
            <a:spAutoFit/>
          </a:bodyPr>
          <a:lstStyle/>
          <a:p>
            <a:r>
              <a:rPr lang="en-US" sz="2400" b="1" i="1" dirty="0"/>
              <a:t>Compilers of memory-safe languages add bounds-checks</a:t>
            </a:r>
          </a:p>
        </p:txBody>
      </p:sp>
    </p:spTree>
    <p:extLst>
      <p:ext uri="{BB962C8B-B14F-4D97-AF65-F5344CB8AC3E}">
        <p14:creationId xmlns:p14="http://schemas.microsoft.com/office/powerpoint/2010/main" val="1781348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Content Placeholder 27">
            <a:extLst>
              <a:ext uri="{FF2B5EF4-FFF2-40B4-BE49-F238E27FC236}">
                <a16:creationId xmlns:a16="http://schemas.microsoft.com/office/drawing/2014/main" id="{FFD50FDC-D298-E21D-E03E-58EF40E9A5CB}"/>
              </a:ext>
            </a:extLst>
          </p:cNvPr>
          <p:cNvSpPr>
            <a:spLocks noGrp="1"/>
          </p:cNvSpPr>
          <p:nvPr>
            <p:ph idx="1"/>
          </p:nvPr>
        </p:nvSpPr>
        <p:spPr/>
        <p:txBody>
          <a:bodyPr/>
          <a:lstStyle/>
          <a:p>
            <a:pPr marL="0" indent="0" defTabSz="457200">
              <a:lnSpc>
                <a:spcPct val="100000"/>
              </a:lnSpc>
              <a:buNone/>
            </a:pPr>
            <a:r>
              <a:rPr lang="en-US" sz="1600" dirty="0">
                <a:latin typeface="Consolas" panose="020B0609020204030204" pitchFamily="49" charset="0"/>
              </a:rPr>
              <a:t>#include &lt;</a:t>
            </a:r>
            <a:r>
              <a:rPr lang="en-US" sz="1600" dirty="0" err="1">
                <a:latin typeface="Consolas" panose="020B0609020204030204" pitchFamily="49" charset="0"/>
              </a:rPr>
              <a:t>stdio.h</a:t>
            </a:r>
            <a:r>
              <a:rPr lang="en-US" sz="1600" dirty="0">
                <a:latin typeface="Consolas" panose="020B0609020204030204" pitchFamily="49" charset="0"/>
              </a:rPr>
              <a:t>&gt;</a:t>
            </a:r>
            <a:br>
              <a:rPr lang="en-US" sz="1600" dirty="0">
                <a:latin typeface="Consolas" panose="020B0609020204030204" pitchFamily="49" charset="0"/>
              </a:rPr>
            </a:br>
            <a:br>
              <a:rPr lang="en-US" sz="1600" dirty="0">
                <a:latin typeface="Consolas" panose="020B0609020204030204" pitchFamily="49" charset="0"/>
              </a:rPr>
            </a:br>
            <a:r>
              <a:rPr lang="en-US" sz="1600" dirty="0">
                <a:latin typeface="Consolas" panose="020B0609020204030204" pitchFamily="49" charset="0"/>
              </a:rPr>
              <a:t>int main(int </a:t>
            </a:r>
            <a:r>
              <a:rPr lang="en-US" sz="1600" dirty="0" err="1">
                <a:latin typeface="Consolas" panose="020B0609020204030204" pitchFamily="49" charset="0"/>
              </a:rPr>
              <a:t>argc</a:t>
            </a:r>
            <a:r>
              <a:rPr lang="en-US" sz="1600" dirty="0">
                <a:latin typeface="Consolas" panose="020B0609020204030204" pitchFamily="49" charset="0"/>
              </a:rPr>
              <a:t>, char** </a:t>
            </a:r>
            <a:r>
              <a:rPr lang="en-US" sz="1600" dirty="0" err="1">
                <a:latin typeface="Consolas" panose="020B0609020204030204" pitchFamily="49" charset="0"/>
              </a:rPr>
              <a:t>argv</a:t>
            </a:r>
            <a:r>
              <a:rPr lang="en-US" sz="1600" dirty="0">
                <a:latin typeface="Consolas" panose="020B0609020204030204" pitchFamily="49" charset="0"/>
              </a:rPr>
              <a:t>) {</a:t>
            </a:r>
            <a:br>
              <a:rPr lang="en-US" sz="1600" dirty="0">
                <a:latin typeface="Consolas" panose="020B0609020204030204" pitchFamily="49" charset="0"/>
              </a:rPr>
            </a:br>
            <a:r>
              <a:rPr lang="en-US" sz="1600" dirty="0">
                <a:latin typeface="Consolas" panose="020B0609020204030204" pitchFamily="49" charset="0"/>
              </a:rPr>
              <a:t>	char a = ‘A’;</a:t>
            </a:r>
            <a:br>
              <a:rPr lang="en-US" sz="1600" dirty="0">
                <a:latin typeface="Consolas" panose="020B0609020204030204" pitchFamily="49" charset="0"/>
              </a:rPr>
            </a:br>
            <a:r>
              <a:rPr lang="en-US" sz="1600" dirty="0">
                <a:latin typeface="Consolas" panose="020B0609020204030204" pitchFamily="49" charset="0"/>
              </a:rPr>
              <a:t>	char </a:t>
            </a:r>
            <a:r>
              <a:rPr lang="en-US" sz="1600" dirty="0" err="1">
                <a:latin typeface="Consolas" panose="020B0609020204030204" pitchFamily="49" charset="0"/>
              </a:rPr>
              <a:t>arr</a:t>
            </a:r>
            <a:r>
              <a:rPr lang="en-US" sz="1600" dirty="0">
                <a:latin typeface="Consolas" panose="020B0609020204030204" pitchFamily="49" charset="0"/>
              </a:rPr>
              <a:t>[4] = {‘a’, ‘b’, ‘c’, ‘d’};</a:t>
            </a:r>
            <a:br>
              <a:rPr lang="en-US" sz="1600" dirty="0">
                <a:latin typeface="Consolas" panose="020B0609020204030204" pitchFamily="49" charset="0"/>
              </a:rPr>
            </a:br>
            <a:r>
              <a:rPr lang="en-US" sz="1600" dirty="0">
                <a:latin typeface="Consolas" panose="020B0609020204030204" pitchFamily="49" charset="0"/>
              </a:rPr>
              <a:t>	int index = </a:t>
            </a:r>
            <a:r>
              <a:rPr lang="en-US" sz="1600" dirty="0" err="1">
                <a:latin typeface="Consolas" panose="020B0609020204030204" pitchFamily="49" charset="0"/>
              </a:rPr>
              <a:t>atoi</a:t>
            </a:r>
            <a:r>
              <a:rPr lang="en-US" sz="1600" dirty="0">
                <a:latin typeface="Consolas" panose="020B0609020204030204" pitchFamily="49" charset="0"/>
              </a:rPr>
              <a:t>(</a:t>
            </a:r>
            <a:r>
              <a:rPr lang="en-US" sz="1600" dirty="0" err="1">
                <a:latin typeface="Consolas" panose="020B0609020204030204" pitchFamily="49" charset="0"/>
              </a:rPr>
              <a:t>argv</a:t>
            </a:r>
            <a:r>
              <a:rPr lang="en-US" sz="1600" dirty="0">
                <a:latin typeface="Consolas" panose="020B0609020204030204" pitchFamily="49" charset="0"/>
              </a:rPr>
              <a:t>[1]);</a:t>
            </a:r>
            <a:br>
              <a:rPr lang="en-US" sz="1600" dirty="0">
                <a:latin typeface="Consolas" panose="020B0609020204030204" pitchFamily="49" charset="0"/>
              </a:rPr>
            </a:br>
            <a:r>
              <a:rPr lang="en-US" sz="1600" dirty="0">
                <a:latin typeface="Consolas" panose="020B0609020204030204" pitchFamily="49" charset="0"/>
              </a:rPr>
              <a:t>	</a:t>
            </a:r>
            <a:r>
              <a:rPr lang="en-US" sz="1600" dirty="0" err="1">
                <a:latin typeface="Consolas" panose="020B0609020204030204" pitchFamily="49" charset="0"/>
              </a:rPr>
              <a:t>printf</a:t>
            </a:r>
            <a:r>
              <a:rPr lang="en-US" sz="1600" dirty="0">
                <a:latin typeface="Consolas" panose="020B0609020204030204" pitchFamily="49" charset="0"/>
              </a:rPr>
              <a:t>(“%c\n”, </a:t>
            </a:r>
            <a:r>
              <a:rPr lang="en-US" sz="1600" dirty="0" err="1">
                <a:latin typeface="Consolas" panose="020B0609020204030204" pitchFamily="49" charset="0"/>
              </a:rPr>
              <a:t>arr</a:t>
            </a:r>
            <a:r>
              <a:rPr lang="en-US" sz="1600" dirty="0">
                <a:latin typeface="Consolas" panose="020B0609020204030204" pitchFamily="49" charset="0"/>
              </a:rPr>
              <a:t>[index]);</a:t>
            </a:r>
          </a:p>
          <a:p>
            <a:pPr marL="0" indent="0">
              <a:lnSpc>
                <a:spcPct val="100000"/>
              </a:lnSpc>
              <a:buNone/>
            </a:pPr>
            <a:r>
              <a:rPr lang="en-US" sz="1600" dirty="0">
                <a:latin typeface="Consolas" panose="020B0609020204030204" pitchFamily="49" charset="0"/>
              </a:rPr>
              <a:t>}</a:t>
            </a:r>
          </a:p>
          <a:p>
            <a:pPr marL="0" indent="0">
              <a:lnSpc>
                <a:spcPct val="100000"/>
              </a:lnSpc>
              <a:buNone/>
            </a:pPr>
            <a:r>
              <a:rPr lang="en-US" sz="1600" b="1" dirty="0">
                <a:latin typeface="Consolas" panose="020B0609020204030204" pitchFamily="49" charset="0"/>
              </a:rPr>
              <a:t>&gt; </a:t>
            </a:r>
            <a:r>
              <a:rPr lang="en-US" sz="1600" b="1" dirty="0" err="1">
                <a:latin typeface="Consolas" panose="020B0609020204030204" pitchFamily="49" charset="0"/>
              </a:rPr>
              <a:t>gcc</a:t>
            </a:r>
            <a:r>
              <a:rPr lang="en-US" sz="1600" b="1" dirty="0">
                <a:latin typeface="Consolas" panose="020B0609020204030204" pitchFamily="49" charset="0"/>
              </a:rPr>
              <a:t> </a:t>
            </a:r>
            <a:r>
              <a:rPr lang="en-US" sz="1600" b="1" dirty="0" err="1">
                <a:latin typeface="Consolas" panose="020B0609020204030204" pitchFamily="49" charset="0"/>
              </a:rPr>
              <a:t>test.c</a:t>
            </a:r>
            <a:r>
              <a:rPr lang="en-US" sz="1600" b="1" dirty="0">
                <a:latin typeface="Consolas" panose="020B0609020204030204" pitchFamily="49" charset="0"/>
              </a:rPr>
              <a:t> –o test</a:t>
            </a:r>
            <a:br>
              <a:rPr lang="en-US" sz="1600" b="1" dirty="0">
                <a:latin typeface="Consolas" panose="020B0609020204030204" pitchFamily="49" charset="0"/>
              </a:rPr>
            </a:br>
            <a:r>
              <a:rPr lang="en-US" sz="1600" b="1" dirty="0">
                <a:latin typeface="Consolas" panose="020B0609020204030204" pitchFamily="49" charset="0"/>
              </a:rPr>
              <a:t>&gt; ./test 10</a:t>
            </a:r>
            <a:br>
              <a:rPr lang="en-US" sz="1600" b="1" dirty="0">
                <a:latin typeface="Consolas" panose="020B0609020204030204" pitchFamily="49" charset="0"/>
              </a:rPr>
            </a:br>
            <a:r>
              <a:rPr lang="en-US" sz="1600" b="1" dirty="0">
                <a:latin typeface="Consolas" panose="020B0609020204030204" pitchFamily="49" charset="0"/>
              </a:rPr>
              <a:t>&gt; </a:t>
            </a:r>
            <a:r>
              <a:rPr lang="en-US" sz="1600" b="1" dirty="0">
                <a:solidFill>
                  <a:srgbClr val="FF0000"/>
                </a:solidFill>
                <a:latin typeface="Consolas" panose="020B0609020204030204" pitchFamily="49" charset="0"/>
              </a:rPr>
              <a:t>�</a:t>
            </a:r>
          </a:p>
          <a:p>
            <a:endParaRPr lang="en-US" dirty="0"/>
          </a:p>
        </p:txBody>
      </p:sp>
      <p:sp>
        <p:nvSpPr>
          <p:cNvPr id="5" name="Title 4">
            <a:extLst>
              <a:ext uri="{FF2B5EF4-FFF2-40B4-BE49-F238E27FC236}">
                <a16:creationId xmlns:a16="http://schemas.microsoft.com/office/drawing/2014/main" id="{D46065B3-0EC7-94B2-76EE-642B34F52398}"/>
              </a:ext>
            </a:extLst>
          </p:cNvPr>
          <p:cNvSpPr>
            <a:spLocks noGrp="1"/>
          </p:cNvSpPr>
          <p:nvPr>
            <p:ph type="title"/>
          </p:nvPr>
        </p:nvSpPr>
        <p:spPr/>
        <p:txBody>
          <a:bodyPr/>
          <a:lstStyle/>
          <a:p>
            <a:r>
              <a:rPr lang="en-US" dirty="0"/>
              <a:t>Memory layout</a:t>
            </a:r>
          </a:p>
        </p:txBody>
      </p:sp>
      <p:grpSp>
        <p:nvGrpSpPr>
          <p:cNvPr id="8" name="Group 7">
            <a:extLst>
              <a:ext uri="{FF2B5EF4-FFF2-40B4-BE49-F238E27FC236}">
                <a16:creationId xmlns:a16="http://schemas.microsoft.com/office/drawing/2014/main" id="{7BD9D40C-BAF6-47A1-E72F-CAD1869BEFF3}"/>
              </a:ext>
            </a:extLst>
          </p:cNvPr>
          <p:cNvGrpSpPr/>
          <p:nvPr/>
        </p:nvGrpSpPr>
        <p:grpSpPr>
          <a:xfrm>
            <a:off x="-1399860" y="1026543"/>
            <a:ext cx="6791695" cy="4396154"/>
            <a:chOff x="5033991" y="914400"/>
            <a:chExt cx="6791695" cy="4396154"/>
          </a:xfrm>
        </p:grpSpPr>
        <p:sp>
          <p:nvSpPr>
            <p:cNvPr id="10" name="TextBox 9">
              <a:extLst>
                <a:ext uri="{FF2B5EF4-FFF2-40B4-BE49-F238E27FC236}">
                  <a16:creationId xmlns:a16="http://schemas.microsoft.com/office/drawing/2014/main" id="{E1BBE8A3-601A-521B-6723-EE0A547F4A45}"/>
                </a:ext>
              </a:extLst>
            </p:cNvPr>
            <p:cNvSpPr txBox="1"/>
            <p:nvPr/>
          </p:nvSpPr>
          <p:spPr>
            <a:xfrm>
              <a:off x="5033991" y="1144020"/>
              <a:ext cx="184731" cy="523220"/>
            </a:xfrm>
            <a:prstGeom prst="rect">
              <a:avLst/>
            </a:prstGeom>
            <a:noFill/>
          </p:spPr>
          <p:txBody>
            <a:bodyPr wrap="none" rtlCol="0">
              <a:spAutoFit/>
            </a:bodyPr>
            <a:lstStyle/>
            <a:p>
              <a:endParaRPr lang="en-US" sz="2800" b="1" i="1" dirty="0"/>
            </a:p>
          </p:txBody>
        </p:sp>
        <p:grpSp>
          <p:nvGrpSpPr>
            <p:cNvPr id="11" name="Group 10">
              <a:extLst>
                <a:ext uri="{FF2B5EF4-FFF2-40B4-BE49-F238E27FC236}">
                  <a16:creationId xmlns:a16="http://schemas.microsoft.com/office/drawing/2014/main" id="{1C7B0CE8-A429-62F3-D60B-A90C698A5567}"/>
                </a:ext>
              </a:extLst>
            </p:cNvPr>
            <p:cNvGrpSpPr/>
            <p:nvPr/>
          </p:nvGrpSpPr>
          <p:grpSpPr>
            <a:xfrm>
              <a:off x="7561385" y="914400"/>
              <a:ext cx="4264301" cy="4396154"/>
              <a:chOff x="7561385" y="914400"/>
              <a:chExt cx="4264301" cy="4396154"/>
            </a:xfrm>
          </p:grpSpPr>
          <p:sp>
            <p:nvSpPr>
              <p:cNvPr id="12" name="TextBox 11">
                <a:extLst>
                  <a:ext uri="{FF2B5EF4-FFF2-40B4-BE49-F238E27FC236}">
                    <a16:creationId xmlns:a16="http://schemas.microsoft.com/office/drawing/2014/main" id="{4F4357C2-A3F6-48DB-A7FF-A71B83F1E4AD}"/>
                  </a:ext>
                </a:extLst>
              </p:cNvPr>
              <p:cNvSpPr txBox="1"/>
              <p:nvPr/>
            </p:nvSpPr>
            <p:spPr>
              <a:xfrm>
                <a:off x="10562199" y="977630"/>
                <a:ext cx="1263487" cy="523220"/>
              </a:xfrm>
              <a:prstGeom prst="rect">
                <a:avLst/>
              </a:prstGeom>
              <a:noFill/>
            </p:spPr>
            <p:txBody>
              <a:bodyPr wrap="none" rtlCol="0">
                <a:spAutoFit/>
              </a:bodyPr>
              <a:lstStyle/>
              <a:p>
                <a:r>
                  <a:rPr lang="en-US" sz="2800" b="1" i="1" dirty="0"/>
                  <a:t>0x1004</a:t>
                </a:r>
              </a:p>
            </p:txBody>
          </p:sp>
          <p:sp>
            <p:nvSpPr>
              <p:cNvPr id="13" name="TextBox 12">
                <a:extLst>
                  <a:ext uri="{FF2B5EF4-FFF2-40B4-BE49-F238E27FC236}">
                    <a16:creationId xmlns:a16="http://schemas.microsoft.com/office/drawing/2014/main" id="{6A428C83-9C8F-BFBF-F88F-0B7E83909034}"/>
                  </a:ext>
                </a:extLst>
              </p:cNvPr>
              <p:cNvSpPr txBox="1"/>
              <p:nvPr/>
            </p:nvSpPr>
            <p:spPr>
              <a:xfrm>
                <a:off x="10562199" y="1603126"/>
                <a:ext cx="1027845" cy="523220"/>
              </a:xfrm>
              <a:prstGeom prst="rect">
                <a:avLst/>
              </a:prstGeom>
              <a:noFill/>
            </p:spPr>
            <p:txBody>
              <a:bodyPr wrap="none" rtlCol="0">
                <a:spAutoFit/>
              </a:bodyPr>
              <a:lstStyle/>
              <a:p>
                <a:r>
                  <a:rPr lang="en-US" sz="2800" b="1" i="1" dirty="0"/>
                  <a:t>0xFFF</a:t>
                </a:r>
              </a:p>
            </p:txBody>
          </p:sp>
          <p:sp>
            <p:nvSpPr>
              <p:cNvPr id="14" name="TextBox 13">
                <a:extLst>
                  <a:ext uri="{FF2B5EF4-FFF2-40B4-BE49-F238E27FC236}">
                    <a16:creationId xmlns:a16="http://schemas.microsoft.com/office/drawing/2014/main" id="{085B1653-D106-B4D1-DED0-124C508F1E2E}"/>
                  </a:ext>
                </a:extLst>
              </p:cNvPr>
              <p:cNvSpPr txBox="1"/>
              <p:nvPr/>
            </p:nvSpPr>
            <p:spPr>
              <a:xfrm>
                <a:off x="10562199" y="2259618"/>
                <a:ext cx="1037463" cy="523220"/>
              </a:xfrm>
              <a:prstGeom prst="rect">
                <a:avLst/>
              </a:prstGeom>
              <a:noFill/>
            </p:spPr>
            <p:txBody>
              <a:bodyPr wrap="none" rtlCol="0">
                <a:spAutoFit/>
              </a:bodyPr>
              <a:lstStyle/>
              <a:p>
                <a:r>
                  <a:rPr lang="en-US" sz="2800" b="1" i="1" dirty="0"/>
                  <a:t>0xFFE</a:t>
                </a:r>
              </a:p>
            </p:txBody>
          </p:sp>
          <p:sp>
            <p:nvSpPr>
              <p:cNvPr id="15" name="TextBox 14">
                <a:extLst>
                  <a:ext uri="{FF2B5EF4-FFF2-40B4-BE49-F238E27FC236}">
                    <a16:creationId xmlns:a16="http://schemas.microsoft.com/office/drawing/2014/main" id="{2C9EB58A-B720-83E5-7F73-AFD7BB37FDDE}"/>
                  </a:ext>
                </a:extLst>
              </p:cNvPr>
              <p:cNvSpPr txBox="1"/>
              <p:nvPr/>
            </p:nvSpPr>
            <p:spPr>
              <a:xfrm>
                <a:off x="10552581" y="2895278"/>
                <a:ext cx="1088760" cy="523220"/>
              </a:xfrm>
              <a:prstGeom prst="rect">
                <a:avLst/>
              </a:prstGeom>
              <a:noFill/>
            </p:spPr>
            <p:txBody>
              <a:bodyPr wrap="none" rtlCol="0">
                <a:spAutoFit/>
              </a:bodyPr>
              <a:lstStyle/>
              <a:p>
                <a:r>
                  <a:rPr lang="en-US" sz="2800" b="1" i="1" dirty="0"/>
                  <a:t>0xFFD</a:t>
                </a:r>
              </a:p>
            </p:txBody>
          </p:sp>
          <p:sp>
            <p:nvSpPr>
              <p:cNvPr id="16" name="TextBox 15">
                <a:extLst>
                  <a:ext uri="{FF2B5EF4-FFF2-40B4-BE49-F238E27FC236}">
                    <a16:creationId xmlns:a16="http://schemas.microsoft.com/office/drawing/2014/main" id="{5782DF5D-7957-651F-0E57-89F8FEAD2866}"/>
                  </a:ext>
                </a:extLst>
              </p:cNvPr>
              <p:cNvSpPr txBox="1"/>
              <p:nvPr/>
            </p:nvSpPr>
            <p:spPr>
              <a:xfrm>
                <a:off x="10510902" y="3551770"/>
                <a:ext cx="1046056" cy="523220"/>
              </a:xfrm>
              <a:prstGeom prst="rect">
                <a:avLst/>
              </a:prstGeom>
              <a:noFill/>
            </p:spPr>
            <p:txBody>
              <a:bodyPr wrap="none" rtlCol="0">
                <a:spAutoFit/>
              </a:bodyPr>
              <a:lstStyle/>
              <a:p>
                <a:r>
                  <a:rPr lang="en-US" sz="2800" b="1" i="1" dirty="0"/>
                  <a:t>0xFFC</a:t>
                </a:r>
              </a:p>
            </p:txBody>
          </p:sp>
          <p:sp>
            <p:nvSpPr>
              <p:cNvPr id="17" name="TextBox 16">
                <a:extLst>
                  <a:ext uri="{FF2B5EF4-FFF2-40B4-BE49-F238E27FC236}">
                    <a16:creationId xmlns:a16="http://schemas.microsoft.com/office/drawing/2014/main" id="{80784832-DD8A-7D60-003F-BD2638B5A852}"/>
                  </a:ext>
                </a:extLst>
              </p:cNvPr>
              <p:cNvSpPr txBox="1"/>
              <p:nvPr/>
            </p:nvSpPr>
            <p:spPr>
              <a:xfrm>
                <a:off x="10510902" y="4190677"/>
                <a:ext cx="1064715" cy="523220"/>
              </a:xfrm>
              <a:prstGeom prst="rect">
                <a:avLst/>
              </a:prstGeom>
              <a:noFill/>
            </p:spPr>
            <p:txBody>
              <a:bodyPr wrap="none" rtlCol="0">
                <a:spAutoFit/>
              </a:bodyPr>
              <a:lstStyle/>
              <a:p>
                <a:r>
                  <a:rPr lang="en-US" sz="2800" b="1" i="1" dirty="0"/>
                  <a:t>0xFFB</a:t>
                </a:r>
              </a:p>
            </p:txBody>
          </p:sp>
          <p:grpSp>
            <p:nvGrpSpPr>
              <p:cNvPr id="18" name="Group 17">
                <a:extLst>
                  <a:ext uri="{FF2B5EF4-FFF2-40B4-BE49-F238E27FC236}">
                    <a16:creationId xmlns:a16="http://schemas.microsoft.com/office/drawing/2014/main" id="{80D7BC0F-487A-2085-0C47-404B6620227C}"/>
                  </a:ext>
                </a:extLst>
              </p:cNvPr>
              <p:cNvGrpSpPr/>
              <p:nvPr/>
            </p:nvGrpSpPr>
            <p:grpSpPr>
              <a:xfrm>
                <a:off x="7561385" y="914400"/>
                <a:ext cx="2942492" cy="4396154"/>
                <a:chOff x="6822831" y="973015"/>
                <a:chExt cx="2942492" cy="4396154"/>
              </a:xfrm>
            </p:grpSpPr>
            <p:grpSp>
              <p:nvGrpSpPr>
                <p:cNvPr id="19" name="Group 18">
                  <a:extLst>
                    <a:ext uri="{FF2B5EF4-FFF2-40B4-BE49-F238E27FC236}">
                      <a16:creationId xmlns:a16="http://schemas.microsoft.com/office/drawing/2014/main" id="{545FFD72-1AB9-0724-8720-650D11617788}"/>
                    </a:ext>
                  </a:extLst>
                </p:cNvPr>
                <p:cNvGrpSpPr/>
                <p:nvPr/>
              </p:nvGrpSpPr>
              <p:grpSpPr>
                <a:xfrm>
                  <a:off x="6822831" y="973015"/>
                  <a:ext cx="2942492" cy="4396154"/>
                  <a:chOff x="6822831" y="973015"/>
                  <a:chExt cx="2942492" cy="4396154"/>
                </a:xfrm>
              </p:grpSpPr>
              <p:cxnSp>
                <p:nvCxnSpPr>
                  <p:cNvPr id="25" name="Straight Connector 24">
                    <a:extLst>
                      <a:ext uri="{FF2B5EF4-FFF2-40B4-BE49-F238E27FC236}">
                        <a16:creationId xmlns:a16="http://schemas.microsoft.com/office/drawing/2014/main" id="{51792F26-F221-B20C-6897-4F52A72836CA}"/>
                      </a:ext>
                    </a:extLst>
                  </p:cNvPr>
                  <p:cNvCxnSpPr/>
                  <p:nvPr/>
                </p:nvCxnSpPr>
                <p:spPr>
                  <a:xfrm>
                    <a:off x="6822831" y="973015"/>
                    <a:ext cx="0" cy="4396154"/>
                  </a:xfrm>
                  <a:prstGeom prst="line">
                    <a:avLst/>
                  </a:prstGeom>
                  <a:ln w="28575"/>
                </p:spPr>
                <p:style>
                  <a:lnRef idx="1">
                    <a:schemeClr val="accent4"/>
                  </a:lnRef>
                  <a:fillRef idx="0">
                    <a:schemeClr val="accent4"/>
                  </a:fillRef>
                  <a:effectRef idx="0">
                    <a:schemeClr val="accent4"/>
                  </a:effectRef>
                  <a:fontRef idx="minor">
                    <a:schemeClr val="tx1"/>
                  </a:fontRef>
                </p:style>
              </p:cxnSp>
              <p:cxnSp>
                <p:nvCxnSpPr>
                  <p:cNvPr id="26" name="Straight Connector 25">
                    <a:extLst>
                      <a:ext uri="{FF2B5EF4-FFF2-40B4-BE49-F238E27FC236}">
                        <a16:creationId xmlns:a16="http://schemas.microsoft.com/office/drawing/2014/main" id="{028819F7-8FE6-3F31-510C-B6E6F46919EA}"/>
                      </a:ext>
                    </a:extLst>
                  </p:cNvPr>
                  <p:cNvCxnSpPr/>
                  <p:nvPr/>
                </p:nvCxnSpPr>
                <p:spPr>
                  <a:xfrm>
                    <a:off x="9765323" y="973015"/>
                    <a:ext cx="0" cy="4396154"/>
                  </a:xfrm>
                  <a:prstGeom prst="line">
                    <a:avLst/>
                  </a:prstGeom>
                  <a:ln w="28575"/>
                </p:spPr>
                <p:style>
                  <a:lnRef idx="1">
                    <a:schemeClr val="accent4"/>
                  </a:lnRef>
                  <a:fillRef idx="0">
                    <a:schemeClr val="accent4"/>
                  </a:fillRef>
                  <a:effectRef idx="0">
                    <a:schemeClr val="accent4"/>
                  </a:effectRef>
                  <a:fontRef idx="minor">
                    <a:schemeClr val="tx1"/>
                  </a:fontRef>
                </p:style>
              </p:cxnSp>
            </p:grpSp>
            <p:cxnSp>
              <p:nvCxnSpPr>
                <p:cNvPr id="20" name="Straight Connector 19">
                  <a:extLst>
                    <a:ext uri="{FF2B5EF4-FFF2-40B4-BE49-F238E27FC236}">
                      <a16:creationId xmlns:a16="http://schemas.microsoft.com/office/drawing/2014/main" id="{F5FCD9A7-CA81-0481-6E0A-A51DDAA9409F}"/>
                    </a:ext>
                  </a:extLst>
                </p:cNvPr>
                <p:cNvCxnSpPr>
                  <a:cxnSpLocks/>
                </p:cNvCxnSpPr>
                <p:nvPr/>
              </p:nvCxnSpPr>
              <p:spPr>
                <a:xfrm flipH="1">
                  <a:off x="6822831" y="1606829"/>
                  <a:ext cx="2942492" cy="0"/>
                </a:xfrm>
                <a:prstGeom prst="line">
                  <a:avLst/>
                </a:prstGeom>
                <a:ln w="28575"/>
              </p:spPr>
              <p:style>
                <a:lnRef idx="1">
                  <a:schemeClr val="accent4"/>
                </a:lnRef>
                <a:fillRef idx="0">
                  <a:schemeClr val="accent4"/>
                </a:fillRef>
                <a:effectRef idx="0">
                  <a:schemeClr val="accent4"/>
                </a:effectRef>
                <a:fontRef idx="minor">
                  <a:schemeClr val="tx1"/>
                </a:fontRef>
              </p:style>
            </p:cxnSp>
            <p:cxnSp>
              <p:nvCxnSpPr>
                <p:cNvPr id="21" name="Straight Connector 20">
                  <a:extLst>
                    <a:ext uri="{FF2B5EF4-FFF2-40B4-BE49-F238E27FC236}">
                      <a16:creationId xmlns:a16="http://schemas.microsoft.com/office/drawing/2014/main" id="{44F55DAB-893F-589A-F2C5-C0CC6582AADE}"/>
                    </a:ext>
                  </a:extLst>
                </p:cNvPr>
                <p:cNvCxnSpPr>
                  <a:cxnSpLocks/>
                </p:cNvCxnSpPr>
                <p:nvPr/>
              </p:nvCxnSpPr>
              <p:spPr>
                <a:xfrm flipH="1">
                  <a:off x="6822831" y="2239875"/>
                  <a:ext cx="2942492" cy="0"/>
                </a:xfrm>
                <a:prstGeom prst="line">
                  <a:avLst/>
                </a:prstGeom>
                <a:ln w="28575"/>
              </p:spPr>
              <p:style>
                <a:lnRef idx="1">
                  <a:schemeClr val="accent4"/>
                </a:lnRef>
                <a:fillRef idx="0">
                  <a:schemeClr val="accent4"/>
                </a:fillRef>
                <a:effectRef idx="0">
                  <a:schemeClr val="accent4"/>
                </a:effectRef>
                <a:fontRef idx="minor">
                  <a:schemeClr val="tx1"/>
                </a:fontRef>
              </p:style>
            </p:cxnSp>
            <p:cxnSp>
              <p:nvCxnSpPr>
                <p:cNvPr id="22" name="Straight Connector 21">
                  <a:extLst>
                    <a:ext uri="{FF2B5EF4-FFF2-40B4-BE49-F238E27FC236}">
                      <a16:creationId xmlns:a16="http://schemas.microsoft.com/office/drawing/2014/main" id="{0CAC4588-EA32-AC47-70D3-C86A4C829C9C}"/>
                    </a:ext>
                  </a:extLst>
                </p:cNvPr>
                <p:cNvCxnSpPr>
                  <a:cxnSpLocks/>
                </p:cNvCxnSpPr>
                <p:nvPr/>
              </p:nvCxnSpPr>
              <p:spPr>
                <a:xfrm flipH="1">
                  <a:off x="6822831" y="2908090"/>
                  <a:ext cx="2942492" cy="0"/>
                </a:xfrm>
                <a:prstGeom prst="line">
                  <a:avLst/>
                </a:prstGeom>
                <a:ln w="28575"/>
              </p:spPr>
              <p:style>
                <a:lnRef idx="1">
                  <a:schemeClr val="accent4"/>
                </a:lnRef>
                <a:fillRef idx="0">
                  <a:schemeClr val="accent4"/>
                </a:fillRef>
                <a:effectRef idx="0">
                  <a:schemeClr val="accent4"/>
                </a:effectRef>
                <a:fontRef idx="minor">
                  <a:schemeClr val="tx1"/>
                </a:fontRef>
              </p:style>
            </p:cxnSp>
            <p:cxnSp>
              <p:nvCxnSpPr>
                <p:cNvPr id="23" name="Straight Connector 22">
                  <a:extLst>
                    <a:ext uri="{FF2B5EF4-FFF2-40B4-BE49-F238E27FC236}">
                      <a16:creationId xmlns:a16="http://schemas.microsoft.com/office/drawing/2014/main" id="{49B8BB15-F471-983B-36B6-53DF8FB5679F}"/>
                    </a:ext>
                  </a:extLst>
                </p:cNvPr>
                <p:cNvCxnSpPr>
                  <a:cxnSpLocks/>
                </p:cNvCxnSpPr>
                <p:nvPr/>
              </p:nvCxnSpPr>
              <p:spPr>
                <a:xfrm flipH="1">
                  <a:off x="6822831" y="3611475"/>
                  <a:ext cx="2942492" cy="0"/>
                </a:xfrm>
                <a:prstGeom prst="line">
                  <a:avLst/>
                </a:prstGeom>
                <a:ln w="28575"/>
              </p:spPr>
              <p:style>
                <a:lnRef idx="1">
                  <a:schemeClr val="accent4"/>
                </a:lnRef>
                <a:fillRef idx="0">
                  <a:schemeClr val="accent4"/>
                </a:fillRef>
                <a:effectRef idx="0">
                  <a:schemeClr val="accent4"/>
                </a:effectRef>
                <a:fontRef idx="minor">
                  <a:schemeClr val="tx1"/>
                </a:fontRef>
              </p:style>
            </p:cxnSp>
            <p:cxnSp>
              <p:nvCxnSpPr>
                <p:cNvPr id="24" name="Straight Connector 23">
                  <a:extLst>
                    <a:ext uri="{FF2B5EF4-FFF2-40B4-BE49-F238E27FC236}">
                      <a16:creationId xmlns:a16="http://schemas.microsoft.com/office/drawing/2014/main" id="{93659BC1-B379-3B8B-7B7F-585E80EAEACE}"/>
                    </a:ext>
                  </a:extLst>
                </p:cNvPr>
                <p:cNvCxnSpPr>
                  <a:cxnSpLocks/>
                </p:cNvCxnSpPr>
                <p:nvPr/>
              </p:nvCxnSpPr>
              <p:spPr>
                <a:xfrm flipH="1">
                  <a:off x="6822831" y="4221075"/>
                  <a:ext cx="2942492" cy="0"/>
                </a:xfrm>
                <a:prstGeom prst="line">
                  <a:avLst/>
                </a:prstGeom>
                <a:ln w="28575"/>
              </p:spPr>
              <p:style>
                <a:lnRef idx="1">
                  <a:schemeClr val="accent4"/>
                </a:lnRef>
                <a:fillRef idx="0">
                  <a:schemeClr val="accent4"/>
                </a:fillRef>
                <a:effectRef idx="0">
                  <a:schemeClr val="accent4"/>
                </a:effectRef>
                <a:fontRef idx="minor">
                  <a:schemeClr val="tx1"/>
                </a:fontRef>
              </p:style>
            </p:cxnSp>
          </p:grpSp>
        </p:grpSp>
      </p:grpSp>
      <p:sp>
        <p:nvSpPr>
          <p:cNvPr id="31" name="Rectangle: Rounded Corners 30">
            <a:extLst>
              <a:ext uri="{FF2B5EF4-FFF2-40B4-BE49-F238E27FC236}">
                <a16:creationId xmlns:a16="http://schemas.microsoft.com/office/drawing/2014/main" id="{231D5992-D114-92AB-C2CC-2B8F0C6D0152}"/>
              </a:ext>
            </a:extLst>
          </p:cNvPr>
          <p:cNvSpPr/>
          <p:nvPr/>
        </p:nvSpPr>
        <p:spPr>
          <a:xfrm>
            <a:off x="1914061" y="5053558"/>
            <a:ext cx="1158642" cy="59864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ln w="0"/>
                <a:solidFill>
                  <a:schemeClr val="tx1"/>
                </a:solidFill>
                <a:effectLst>
                  <a:outerShdw blurRad="38100" dist="19050" dir="2700000" algn="tl" rotWithShape="0">
                    <a:schemeClr val="dk1">
                      <a:alpha val="40000"/>
                    </a:schemeClr>
                  </a:outerShdw>
                </a:effectLst>
              </a:rPr>
              <a:t>a</a:t>
            </a:r>
            <a:endParaRPr lang="en-US" dirty="0"/>
          </a:p>
        </p:txBody>
      </p:sp>
      <p:sp>
        <p:nvSpPr>
          <p:cNvPr id="32" name="Rectangle: Rounded Corners 31">
            <a:extLst>
              <a:ext uri="{FF2B5EF4-FFF2-40B4-BE49-F238E27FC236}">
                <a16:creationId xmlns:a16="http://schemas.microsoft.com/office/drawing/2014/main" id="{566D0DEE-1B26-701B-4B65-D7B8AB5F7A6C}"/>
              </a:ext>
            </a:extLst>
          </p:cNvPr>
          <p:cNvSpPr/>
          <p:nvPr/>
        </p:nvSpPr>
        <p:spPr>
          <a:xfrm>
            <a:off x="1888372" y="4326893"/>
            <a:ext cx="1200836" cy="59864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err="1">
                <a:ln w="0"/>
                <a:solidFill>
                  <a:schemeClr val="tx1"/>
                </a:solidFill>
                <a:effectLst>
                  <a:outerShdw blurRad="38100" dist="19050" dir="2700000" algn="tl" rotWithShape="0">
                    <a:schemeClr val="dk1">
                      <a:alpha val="40000"/>
                    </a:schemeClr>
                  </a:outerShdw>
                </a:effectLst>
              </a:rPr>
              <a:t>arr</a:t>
            </a:r>
            <a:r>
              <a:rPr lang="en-US" sz="2800" dirty="0">
                <a:ln w="0"/>
                <a:solidFill>
                  <a:schemeClr val="tx1"/>
                </a:solidFill>
                <a:effectLst>
                  <a:outerShdw blurRad="38100" dist="19050" dir="2700000" algn="tl" rotWithShape="0">
                    <a:schemeClr val="dk1">
                      <a:alpha val="40000"/>
                    </a:schemeClr>
                  </a:outerShdw>
                </a:effectLst>
              </a:rPr>
              <a:t>[0]</a:t>
            </a:r>
            <a:endParaRPr lang="en-US" dirty="0"/>
          </a:p>
        </p:txBody>
      </p:sp>
      <p:sp>
        <p:nvSpPr>
          <p:cNvPr id="33" name="Rectangle: Rounded Corners 32">
            <a:extLst>
              <a:ext uri="{FF2B5EF4-FFF2-40B4-BE49-F238E27FC236}">
                <a16:creationId xmlns:a16="http://schemas.microsoft.com/office/drawing/2014/main" id="{5AE86BD6-DD16-E839-F1C1-BBB350331FBC}"/>
              </a:ext>
            </a:extLst>
          </p:cNvPr>
          <p:cNvSpPr/>
          <p:nvPr/>
        </p:nvSpPr>
        <p:spPr>
          <a:xfrm>
            <a:off x="1850770" y="3663913"/>
            <a:ext cx="1200836" cy="59864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err="1">
                <a:ln w="0"/>
                <a:solidFill>
                  <a:schemeClr val="tx1"/>
                </a:solidFill>
                <a:effectLst>
                  <a:outerShdw blurRad="38100" dist="19050" dir="2700000" algn="tl" rotWithShape="0">
                    <a:schemeClr val="dk1">
                      <a:alpha val="40000"/>
                    </a:schemeClr>
                  </a:outerShdw>
                </a:effectLst>
              </a:rPr>
              <a:t>arr</a:t>
            </a:r>
            <a:r>
              <a:rPr lang="en-US" sz="2800" dirty="0">
                <a:ln w="0"/>
                <a:solidFill>
                  <a:schemeClr val="tx1"/>
                </a:solidFill>
                <a:effectLst>
                  <a:outerShdw blurRad="38100" dist="19050" dir="2700000" algn="tl" rotWithShape="0">
                    <a:schemeClr val="dk1">
                      <a:alpha val="40000"/>
                    </a:schemeClr>
                  </a:outerShdw>
                </a:effectLst>
              </a:rPr>
              <a:t>[1]</a:t>
            </a:r>
            <a:endParaRPr lang="en-US" dirty="0"/>
          </a:p>
        </p:txBody>
      </p:sp>
      <p:sp>
        <p:nvSpPr>
          <p:cNvPr id="34" name="Rectangle: Rounded Corners 33">
            <a:extLst>
              <a:ext uri="{FF2B5EF4-FFF2-40B4-BE49-F238E27FC236}">
                <a16:creationId xmlns:a16="http://schemas.microsoft.com/office/drawing/2014/main" id="{9DE60871-C9A0-F123-5C94-0A8C8926588E}"/>
              </a:ext>
            </a:extLst>
          </p:cNvPr>
          <p:cNvSpPr/>
          <p:nvPr/>
        </p:nvSpPr>
        <p:spPr>
          <a:xfrm>
            <a:off x="1858351" y="3001943"/>
            <a:ext cx="1200836" cy="59864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err="1">
                <a:ln w="0"/>
                <a:solidFill>
                  <a:schemeClr val="tx1"/>
                </a:solidFill>
                <a:effectLst>
                  <a:outerShdw blurRad="38100" dist="19050" dir="2700000" algn="tl" rotWithShape="0">
                    <a:schemeClr val="dk1">
                      <a:alpha val="40000"/>
                    </a:schemeClr>
                  </a:outerShdw>
                </a:effectLst>
              </a:rPr>
              <a:t>arr</a:t>
            </a:r>
            <a:r>
              <a:rPr lang="en-US" sz="2800" dirty="0">
                <a:ln w="0"/>
                <a:solidFill>
                  <a:schemeClr val="tx1"/>
                </a:solidFill>
                <a:effectLst>
                  <a:outerShdw blurRad="38100" dist="19050" dir="2700000" algn="tl" rotWithShape="0">
                    <a:schemeClr val="dk1">
                      <a:alpha val="40000"/>
                    </a:schemeClr>
                  </a:outerShdw>
                </a:effectLst>
              </a:rPr>
              <a:t>[2]</a:t>
            </a:r>
            <a:endParaRPr lang="en-US" dirty="0"/>
          </a:p>
        </p:txBody>
      </p:sp>
      <p:sp>
        <p:nvSpPr>
          <p:cNvPr id="35" name="Rectangle: Rounded Corners 34">
            <a:extLst>
              <a:ext uri="{FF2B5EF4-FFF2-40B4-BE49-F238E27FC236}">
                <a16:creationId xmlns:a16="http://schemas.microsoft.com/office/drawing/2014/main" id="{4A0BA6AD-76A1-3F4F-51B1-525802D96621}"/>
              </a:ext>
            </a:extLst>
          </p:cNvPr>
          <p:cNvSpPr/>
          <p:nvPr/>
        </p:nvSpPr>
        <p:spPr>
          <a:xfrm>
            <a:off x="1842586" y="2328188"/>
            <a:ext cx="1200836" cy="59864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err="1">
                <a:ln w="0"/>
                <a:solidFill>
                  <a:schemeClr val="tx1"/>
                </a:solidFill>
                <a:effectLst>
                  <a:outerShdw blurRad="38100" dist="19050" dir="2700000" algn="tl" rotWithShape="0">
                    <a:schemeClr val="dk1">
                      <a:alpha val="40000"/>
                    </a:schemeClr>
                  </a:outerShdw>
                </a:effectLst>
              </a:rPr>
              <a:t>arr</a:t>
            </a:r>
            <a:r>
              <a:rPr lang="en-US" sz="2800" dirty="0">
                <a:ln w="0"/>
                <a:solidFill>
                  <a:schemeClr val="tx1"/>
                </a:solidFill>
                <a:effectLst>
                  <a:outerShdw blurRad="38100" dist="19050" dir="2700000" algn="tl" rotWithShape="0">
                    <a:schemeClr val="dk1">
                      <a:alpha val="40000"/>
                    </a:schemeClr>
                  </a:outerShdw>
                </a:effectLst>
              </a:rPr>
              <a:t>[3]</a:t>
            </a:r>
            <a:endParaRPr lang="en-US" dirty="0"/>
          </a:p>
        </p:txBody>
      </p:sp>
      <p:cxnSp>
        <p:nvCxnSpPr>
          <p:cNvPr id="36" name="Straight Connector 35">
            <a:extLst>
              <a:ext uri="{FF2B5EF4-FFF2-40B4-BE49-F238E27FC236}">
                <a16:creationId xmlns:a16="http://schemas.microsoft.com/office/drawing/2014/main" id="{110C3A85-FC3B-CF50-CCE2-CC8BE61896F1}"/>
              </a:ext>
            </a:extLst>
          </p:cNvPr>
          <p:cNvCxnSpPr>
            <a:cxnSpLocks/>
          </p:cNvCxnSpPr>
          <p:nvPr/>
        </p:nvCxnSpPr>
        <p:spPr>
          <a:xfrm flipH="1">
            <a:off x="1127534" y="4988863"/>
            <a:ext cx="2942492" cy="0"/>
          </a:xfrm>
          <a:prstGeom prst="line">
            <a:avLst/>
          </a:prstGeom>
          <a:ln w="28575"/>
        </p:spPr>
        <p:style>
          <a:lnRef idx="1">
            <a:schemeClr val="accent4"/>
          </a:lnRef>
          <a:fillRef idx="0">
            <a:schemeClr val="accent4"/>
          </a:fillRef>
          <a:effectRef idx="0">
            <a:schemeClr val="accent4"/>
          </a:effectRef>
          <a:fontRef idx="minor">
            <a:schemeClr val="tx1"/>
          </a:fontRef>
        </p:style>
      </p:cxnSp>
      <p:cxnSp>
        <p:nvCxnSpPr>
          <p:cNvPr id="37" name="Straight Connector 36">
            <a:extLst>
              <a:ext uri="{FF2B5EF4-FFF2-40B4-BE49-F238E27FC236}">
                <a16:creationId xmlns:a16="http://schemas.microsoft.com/office/drawing/2014/main" id="{55EF6859-A72B-EE85-12E4-565BBFD447EC}"/>
              </a:ext>
            </a:extLst>
          </p:cNvPr>
          <p:cNvCxnSpPr>
            <a:cxnSpLocks/>
          </p:cNvCxnSpPr>
          <p:nvPr/>
        </p:nvCxnSpPr>
        <p:spPr>
          <a:xfrm flipH="1">
            <a:off x="1134559" y="1106781"/>
            <a:ext cx="2942492" cy="0"/>
          </a:xfrm>
          <a:prstGeom prst="line">
            <a:avLst/>
          </a:prstGeom>
          <a:ln w="28575"/>
        </p:spPr>
        <p:style>
          <a:lnRef idx="1">
            <a:schemeClr val="accent4"/>
          </a:lnRef>
          <a:fillRef idx="0">
            <a:schemeClr val="accent4"/>
          </a:fillRef>
          <a:effectRef idx="0">
            <a:schemeClr val="accent4"/>
          </a:effectRef>
          <a:fontRef idx="minor">
            <a:schemeClr val="tx1"/>
          </a:fontRef>
        </p:style>
      </p:cxnSp>
      <p:sp>
        <p:nvSpPr>
          <p:cNvPr id="38" name="TextBox 37">
            <a:extLst>
              <a:ext uri="{FF2B5EF4-FFF2-40B4-BE49-F238E27FC236}">
                <a16:creationId xmlns:a16="http://schemas.microsoft.com/office/drawing/2014/main" id="{F916BC52-2750-405B-C824-B276CD5C5773}"/>
              </a:ext>
            </a:extLst>
          </p:cNvPr>
          <p:cNvSpPr txBox="1"/>
          <p:nvPr/>
        </p:nvSpPr>
        <p:spPr>
          <a:xfrm>
            <a:off x="1672296" y="1746046"/>
            <a:ext cx="1665712" cy="461665"/>
          </a:xfrm>
          <a:prstGeom prst="rect">
            <a:avLst/>
          </a:prstGeom>
          <a:noFill/>
        </p:spPr>
        <p:txBody>
          <a:bodyPr wrap="none" rtlCol="0">
            <a:spAutoFit/>
          </a:bodyPr>
          <a:lstStyle/>
          <a:p>
            <a:r>
              <a:rPr lang="en-US" sz="2400" b="1" i="1" dirty="0"/>
              <a:t>… 6 bytes …</a:t>
            </a:r>
          </a:p>
        </p:txBody>
      </p:sp>
      <p:sp>
        <p:nvSpPr>
          <p:cNvPr id="39" name="Rectangle: Rounded Corners 38">
            <a:extLst>
              <a:ext uri="{FF2B5EF4-FFF2-40B4-BE49-F238E27FC236}">
                <a16:creationId xmlns:a16="http://schemas.microsoft.com/office/drawing/2014/main" id="{D92A93B5-E491-F11A-A73B-9DA2786D2676}"/>
              </a:ext>
            </a:extLst>
          </p:cNvPr>
          <p:cNvSpPr/>
          <p:nvPr/>
        </p:nvSpPr>
        <p:spPr>
          <a:xfrm>
            <a:off x="1134559" y="1164047"/>
            <a:ext cx="2877146" cy="461811"/>
          </a:xfrm>
          <a:prstGeom prst="round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ln w="0"/>
                <a:solidFill>
                  <a:schemeClr val="tx1"/>
                </a:solidFill>
                <a:effectLst>
                  <a:outerShdw blurRad="38100" dist="19050" dir="2700000" algn="tl" rotWithShape="0">
                    <a:schemeClr val="dk1">
                      <a:alpha val="40000"/>
                    </a:schemeClr>
                  </a:outerShdw>
                </a:effectLst>
              </a:rPr>
              <a:t>.. garbage value ..</a:t>
            </a:r>
            <a:endParaRPr lang="en-US" dirty="0"/>
          </a:p>
        </p:txBody>
      </p:sp>
      <p:sp>
        <p:nvSpPr>
          <p:cNvPr id="40" name="TextBox 39">
            <a:extLst>
              <a:ext uri="{FF2B5EF4-FFF2-40B4-BE49-F238E27FC236}">
                <a16:creationId xmlns:a16="http://schemas.microsoft.com/office/drawing/2014/main" id="{FDF98E53-4584-45FE-A379-979C26B8C2B0}"/>
              </a:ext>
            </a:extLst>
          </p:cNvPr>
          <p:cNvSpPr txBox="1"/>
          <p:nvPr/>
        </p:nvSpPr>
        <p:spPr>
          <a:xfrm>
            <a:off x="4107449" y="4959312"/>
            <a:ext cx="1064715" cy="523220"/>
          </a:xfrm>
          <a:prstGeom prst="rect">
            <a:avLst/>
          </a:prstGeom>
          <a:noFill/>
        </p:spPr>
        <p:txBody>
          <a:bodyPr wrap="none" rtlCol="0">
            <a:spAutoFit/>
          </a:bodyPr>
          <a:lstStyle/>
          <a:p>
            <a:r>
              <a:rPr lang="en-US" sz="2800" b="1" i="1" dirty="0"/>
              <a:t>0xFFA</a:t>
            </a:r>
          </a:p>
        </p:txBody>
      </p:sp>
      <p:grpSp>
        <p:nvGrpSpPr>
          <p:cNvPr id="47" name="Group 46">
            <a:extLst>
              <a:ext uri="{FF2B5EF4-FFF2-40B4-BE49-F238E27FC236}">
                <a16:creationId xmlns:a16="http://schemas.microsoft.com/office/drawing/2014/main" id="{DD93448F-F7BD-765D-5DC7-3FD24BAEFC34}"/>
              </a:ext>
            </a:extLst>
          </p:cNvPr>
          <p:cNvGrpSpPr/>
          <p:nvPr/>
        </p:nvGrpSpPr>
        <p:grpSpPr>
          <a:xfrm>
            <a:off x="-48706" y="1625858"/>
            <a:ext cx="1051241" cy="3363005"/>
            <a:chOff x="-48706" y="1625858"/>
            <a:chExt cx="1051241" cy="3363005"/>
          </a:xfrm>
        </p:grpSpPr>
        <p:cxnSp>
          <p:nvCxnSpPr>
            <p:cNvPr id="42" name="Straight Connector 41">
              <a:extLst>
                <a:ext uri="{FF2B5EF4-FFF2-40B4-BE49-F238E27FC236}">
                  <a16:creationId xmlns:a16="http://schemas.microsoft.com/office/drawing/2014/main" id="{836C6D42-30E7-96F1-43CA-5C2D64FF3833}"/>
                </a:ext>
              </a:extLst>
            </p:cNvPr>
            <p:cNvCxnSpPr/>
            <p:nvPr/>
          </p:nvCxnSpPr>
          <p:spPr>
            <a:xfrm>
              <a:off x="165253" y="4988863"/>
              <a:ext cx="837282" cy="0"/>
            </a:xfrm>
            <a:prstGeom prst="line">
              <a:avLst/>
            </a:prstGeom>
            <a:ln w="34925">
              <a:solidFill>
                <a:schemeClr val="accent4"/>
              </a:solidFill>
            </a:ln>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E25C055D-F878-BE6A-6514-95352CFE8954}"/>
                </a:ext>
              </a:extLst>
            </p:cNvPr>
            <p:cNvCxnSpPr/>
            <p:nvPr/>
          </p:nvCxnSpPr>
          <p:spPr>
            <a:xfrm>
              <a:off x="165253" y="1625858"/>
              <a:ext cx="837282" cy="0"/>
            </a:xfrm>
            <a:prstGeom prst="line">
              <a:avLst/>
            </a:prstGeom>
            <a:ln w="34925">
              <a:solidFill>
                <a:schemeClr val="accent4"/>
              </a:solidFill>
            </a:ln>
          </p:spPr>
          <p:style>
            <a:lnRef idx="1">
              <a:schemeClr val="dk1"/>
            </a:lnRef>
            <a:fillRef idx="0">
              <a:schemeClr val="dk1"/>
            </a:fillRef>
            <a:effectRef idx="0">
              <a:schemeClr val="dk1"/>
            </a:effectRef>
            <a:fontRef idx="minor">
              <a:schemeClr val="tx1"/>
            </a:fontRef>
          </p:style>
        </p:cxnSp>
        <p:cxnSp>
          <p:nvCxnSpPr>
            <p:cNvPr id="45" name="Straight Arrow Connector 44">
              <a:extLst>
                <a:ext uri="{FF2B5EF4-FFF2-40B4-BE49-F238E27FC236}">
                  <a16:creationId xmlns:a16="http://schemas.microsoft.com/office/drawing/2014/main" id="{5721A238-FD2F-5373-9552-21F3703B3ABA}"/>
                </a:ext>
              </a:extLst>
            </p:cNvPr>
            <p:cNvCxnSpPr/>
            <p:nvPr/>
          </p:nvCxnSpPr>
          <p:spPr>
            <a:xfrm>
              <a:off x="572877" y="1660357"/>
              <a:ext cx="0" cy="3298955"/>
            </a:xfrm>
            <a:prstGeom prst="straightConnector1">
              <a:avLst/>
            </a:prstGeom>
            <a:ln w="31750">
              <a:solidFill>
                <a:schemeClr val="accent4"/>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CECAA67D-CF5B-EE97-2C56-3052A79ADB01}"/>
                </a:ext>
              </a:extLst>
            </p:cNvPr>
            <p:cNvSpPr txBox="1"/>
            <p:nvPr/>
          </p:nvSpPr>
          <p:spPr>
            <a:xfrm>
              <a:off x="-48706" y="2894981"/>
              <a:ext cx="649537" cy="461665"/>
            </a:xfrm>
            <a:prstGeom prst="rect">
              <a:avLst/>
            </a:prstGeom>
            <a:noFill/>
          </p:spPr>
          <p:txBody>
            <a:bodyPr wrap="none" rtlCol="0">
              <a:spAutoFit/>
            </a:bodyPr>
            <a:lstStyle/>
            <a:p>
              <a:r>
                <a:rPr lang="en-US" sz="2400" b="1" dirty="0"/>
                <a:t>+10</a:t>
              </a:r>
            </a:p>
          </p:txBody>
        </p:sp>
      </p:grpSp>
      <p:cxnSp>
        <p:nvCxnSpPr>
          <p:cNvPr id="49" name="Connector: Curved 48">
            <a:extLst>
              <a:ext uri="{FF2B5EF4-FFF2-40B4-BE49-F238E27FC236}">
                <a16:creationId xmlns:a16="http://schemas.microsoft.com/office/drawing/2014/main" id="{EA9D0F08-40F3-70F0-0B3E-4FADE08DD760}"/>
              </a:ext>
            </a:extLst>
          </p:cNvPr>
          <p:cNvCxnSpPr>
            <a:stCxn id="39" idx="3"/>
          </p:cNvCxnSpPr>
          <p:nvPr/>
        </p:nvCxnSpPr>
        <p:spPr>
          <a:xfrm>
            <a:off x="4011705" y="1394953"/>
            <a:ext cx="2444179" cy="2034047"/>
          </a:xfrm>
          <a:prstGeom prst="curvedConnector3">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3425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a:extLst>
              <a:ext uri="{FF2B5EF4-FFF2-40B4-BE49-F238E27FC236}">
                <a16:creationId xmlns:a16="http://schemas.microsoft.com/office/drawing/2014/main" id="{43619E78-72B6-7529-4728-F40DE756BB08}"/>
              </a:ext>
            </a:extLst>
          </p:cNvPr>
          <p:cNvSpPr>
            <a:spLocks noGrp="1"/>
          </p:cNvSpPr>
          <p:nvPr>
            <p:ph idx="1"/>
          </p:nvPr>
        </p:nvSpPr>
        <p:spPr/>
        <p:txBody>
          <a:bodyPr/>
          <a:lstStyle/>
          <a:p>
            <a:r>
              <a:rPr lang="en-US" sz="2000" dirty="0">
                <a:latin typeface="Consolas" panose="020B0609020204030204" pitchFamily="49" charset="0"/>
              </a:rPr>
              <a:t>void function () {</a:t>
            </a:r>
            <a:br>
              <a:rPr lang="en-US" sz="2000" dirty="0">
                <a:latin typeface="Consolas" panose="020B0609020204030204" pitchFamily="49" charset="0"/>
              </a:rPr>
            </a:br>
            <a:r>
              <a:rPr lang="en-US" sz="2000" dirty="0">
                <a:latin typeface="Consolas" panose="020B0609020204030204" pitchFamily="49" charset="0"/>
              </a:rPr>
              <a:t>	char* buffer = malloc(8);</a:t>
            </a:r>
          </a:p>
          <a:p>
            <a:r>
              <a:rPr lang="en-US" sz="2000" dirty="0"/>
              <a:t>	// do something with buffer</a:t>
            </a:r>
            <a:endParaRPr lang="en-US" sz="2000" dirty="0">
              <a:latin typeface="Consolas" panose="020B0609020204030204" pitchFamily="49" charset="0"/>
            </a:endParaRPr>
          </a:p>
          <a:p>
            <a:r>
              <a:rPr lang="en-US" sz="2000" dirty="0"/>
              <a:t>	free(buffer);</a:t>
            </a:r>
            <a:br>
              <a:rPr lang="en-US" sz="2000" dirty="0"/>
            </a:br>
            <a:endParaRPr lang="en-US" sz="2000" dirty="0"/>
          </a:p>
          <a:p>
            <a:r>
              <a:rPr lang="en-US" sz="2000" dirty="0">
                <a:latin typeface="Consolas" panose="020B0609020204030204" pitchFamily="49" charset="0"/>
              </a:rPr>
              <a:t>	// 1000 statements later</a:t>
            </a:r>
          </a:p>
          <a:p>
            <a:r>
              <a:rPr lang="en-US" sz="2000" dirty="0"/>
              <a:t>	buffer[2] = ‘A’;</a:t>
            </a:r>
            <a:br>
              <a:rPr lang="en-US" sz="2000" dirty="0">
                <a:latin typeface="Consolas" panose="020B0609020204030204" pitchFamily="49" charset="0"/>
              </a:rPr>
            </a:br>
            <a:r>
              <a:rPr lang="en-US" sz="2000" dirty="0">
                <a:latin typeface="Consolas" panose="020B0609020204030204" pitchFamily="49" charset="0"/>
              </a:rPr>
              <a:t>	return;</a:t>
            </a:r>
            <a:br>
              <a:rPr lang="en-US" sz="2000" dirty="0">
                <a:latin typeface="Consolas" panose="020B0609020204030204" pitchFamily="49" charset="0"/>
              </a:rPr>
            </a:br>
            <a:r>
              <a:rPr lang="en-US" sz="2000" dirty="0">
                <a:latin typeface="Consolas" panose="020B0609020204030204" pitchFamily="49" charset="0"/>
              </a:rPr>
              <a:t>}</a:t>
            </a:r>
            <a:br>
              <a:rPr lang="en-US" sz="1600" dirty="0">
                <a:latin typeface="Consolas" panose="020B0609020204030204" pitchFamily="49" charset="0"/>
              </a:rPr>
            </a:br>
            <a:br>
              <a:rPr lang="en-US" sz="1600" dirty="0">
                <a:latin typeface="Consolas" panose="020B0609020204030204" pitchFamily="49" charset="0"/>
              </a:rPr>
            </a:br>
            <a:endParaRPr lang="en-US" dirty="0"/>
          </a:p>
        </p:txBody>
      </p:sp>
      <p:sp>
        <p:nvSpPr>
          <p:cNvPr id="5" name="Title 4">
            <a:extLst>
              <a:ext uri="{FF2B5EF4-FFF2-40B4-BE49-F238E27FC236}">
                <a16:creationId xmlns:a16="http://schemas.microsoft.com/office/drawing/2014/main" id="{8E0C7F9E-50F3-4D1B-9C70-99807113F8DC}"/>
              </a:ext>
            </a:extLst>
          </p:cNvPr>
          <p:cNvSpPr>
            <a:spLocks noGrp="1"/>
          </p:cNvSpPr>
          <p:nvPr>
            <p:ph type="title"/>
          </p:nvPr>
        </p:nvSpPr>
        <p:spPr/>
        <p:txBody>
          <a:bodyPr/>
          <a:lstStyle/>
          <a:p>
            <a:r>
              <a:rPr lang="en-US" dirty="0"/>
              <a:t>Temporal safety vulnerabilities</a:t>
            </a:r>
          </a:p>
        </p:txBody>
      </p:sp>
      <p:sp>
        <p:nvSpPr>
          <p:cNvPr id="12" name="Content Placeholder 11">
            <a:extLst>
              <a:ext uri="{FF2B5EF4-FFF2-40B4-BE49-F238E27FC236}">
                <a16:creationId xmlns:a16="http://schemas.microsoft.com/office/drawing/2014/main" id="{B6CC89FC-3E13-A90C-6506-E922C4FA9E3B}"/>
              </a:ext>
            </a:extLst>
          </p:cNvPr>
          <p:cNvSpPr>
            <a:spLocks noGrp="1"/>
          </p:cNvSpPr>
          <p:nvPr>
            <p:ph idx="13"/>
          </p:nvPr>
        </p:nvSpPr>
        <p:spPr/>
        <p:txBody>
          <a:bodyPr/>
          <a:lstStyle/>
          <a:p>
            <a:r>
              <a:rPr lang="en-US" dirty="0"/>
              <a:t>C compiler will not detect updates to freed memory</a:t>
            </a:r>
          </a:p>
        </p:txBody>
      </p:sp>
      <p:sp>
        <p:nvSpPr>
          <p:cNvPr id="13" name="Arrow: Right 12">
            <a:extLst>
              <a:ext uri="{FF2B5EF4-FFF2-40B4-BE49-F238E27FC236}">
                <a16:creationId xmlns:a16="http://schemas.microsoft.com/office/drawing/2014/main" id="{597BF14C-44B2-35CE-EC18-AB72FE7FD64C}"/>
              </a:ext>
            </a:extLst>
          </p:cNvPr>
          <p:cNvSpPr/>
          <p:nvPr/>
        </p:nvSpPr>
        <p:spPr>
          <a:xfrm>
            <a:off x="5713803" y="2605911"/>
            <a:ext cx="925417" cy="43058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Right 13">
            <a:extLst>
              <a:ext uri="{FF2B5EF4-FFF2-40B4-BE49-F238E27FC236}">
                <a16:creationId xmlns:a16="http://schemas.microsoft.com/office/drawing/2014/main" id="{0E902AA9-2519-3669-7DB8-010C2F44D2C8}"/>
              </a:ext>
            </a:extLst>
          </p:cNvPr>
          <p:cNvSpPr/>
          <p:nvPr/>
        </p:nvSpPr>
        <p:spPr>
          <a:xfrm>
            <a:off x="5713802" y="1663177"/>
            <a:ext cx="925417" cy="43058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85970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14"/>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P spid="14" grpId="0" animBg="1"/>
      <p:bldP spid="14" grpId="1"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D8EEED-382C-6E00-92AC-F8A77E83D38C}"/>
            </a:ext>
          </a:extLst>
        </p:cNvPr>
        <p:cNvGrpSpPr/>
        <p:nvPr/>
      </p:nvGrpSpPr>
      <p:grpSpPr>
        <a:xfrm>
          <a:off x="0" y="0"/>
          <a:ext cx="0" cy="0"/>
          <a:chOff x="0" y="0"/>
          <a:chExt cx="0" cy="0"/>
        </a:xfrm>
      </p:grpSpPr>
      <p:sp>
        <p:nvSpPr>
          <p:cNvPr id="11" name="Content Placeholder 10">
            <a:extLst>
              <a:ext uri="{FF2B5EF4-FFF2-40B4-BE49-F238E27FC236}">
                <a16:creationId xmlns:a16="http://schemas.microsoft.com/office/drawing/2014/main" id="{7C465E80-C159-D1E4-C7C2-C554125FD10C}"/>
              </a:ext>
            </a:extLst>
          </p:cNvPr>
          <p:cNvSpPr>
            <a:spLocks noGrp="1"/>
          </p:cNvSpPr>
          <p:nvPr>
            <p:ph idx="1"/>
          </p:nvPr>
        </p:nvSpPr>
        <p:spPr>
          <a:xfrm>
            <a:off x="6176512" y="785004"/>
            <a:ext cx="6155188" cy="5046453"/>
          </a:xfrm>
        </p:spPr>
        <p:txBody>
          <a:bodyPr/>
          <a:lstStyle/>
          <a:p>
            <a:r>
              <a:rPr lang="en-US" sz="2000" dirty="0">
                <a:latin typeface="Consolas" panose="020B0609020204030204" pitchFamily="49" charset="0"/>
              </a:rPr>
              <a:t>void function () {</a:t>
            </a:r>
            <a:br>
              <a:rPr lang="en-US" sz="2000" dirty="0">
                <a:latin typeface="Consolas" panose="020B0609020204030204" pitchFamily="49" charset="0"/>
              </a:rPr>
            </a:br>
            <a:r>
              <a:rPr lang="en-US" sz="2000" dirty="0">
                <a:latin typeface="Consolas" panose="020B0609020204030204" pitchFamily="49" charset="0"/>
              </a:rPr>
              <a:t>	char* buffer = malloc(8);</a:t>
            </a:r>
            <a:br>
              <a:rPr lang="en-US" sz="2000" dirty="0">
                <a:latin typeface="Consolas" panose="020B0609020204030204" pitchFamily="49" charset="0"/>
              </a:rPr>
            </a:br>
            <a:r>
              <a:rPr lang="en-US" sz="2000" dirty="0">
                <a:latin typeface="Consolas" panose="020B0609020204030204" pitchFamily="49" charset="0"/>
              </a:rPr>
              <a:t>	</a:t>
            </a:r>
            <a:r>
              <a:rPr lang="en-US" sz="2000" dirty="0"/>
              <a:t>// do something with buffer</a:t>
            </a:r>
            <a:endParaRPr lang="en-US" sz="2000" dirty="0">
              <a:latin typeface="Consolas" panose="020B0609020204030204" pitchFamily="49" charset="0"/>
            </a:endParaRPr>
          </a:p>
          <a:p>
            <a:r>
              <a:rPr lang="en-US" sz="2000" dirty="0"/>
              <a:t>	free(buffer);</a:t>
            </a:r>
            <a:br>
              <a:rPr lang="en-US" sz="2000" dirty="0"/>
            </a:br>
            <a:endParaRPr lang="en-US" sz="2000" dirty="0"/>
          </a:p>
          <a:p>
            <a:r>
              <a:rPr lang="en-US" sz="2000" dirty="0"/>
              <a:t>	// 1000 statements later</a:t>
            </a:r>
            <a:br>
              <a:rPr lang="en-US" sz="2000" dirty="0"/>
            </a:br>
            <a:endParaRPr lang="en-US" sz="2000" dirty="0"/>
          </a:p>
          <a:p>
            <a:r>
              <a:rPr lang="en-US" sz="2000" dirty="0">
                <a:latin typeface="Consolas" panose="020B0609020204030204" pitchFamily="49" charset="0"/>
              </a:rPr>
              <a:t>	char* SSL_KEY = malloc(8);</a:t>
            </a:r>
            <a:br>
              <a:rPr lang="en-US" sz="2000" dirty="0">
                <a:latin typeface="Consolas" panose="020B0609020204030204" pitchFamily="49" charset="0"/>
              </a:rPr>
            </a:br>
            <a:endParaRPr lang="en-US" sz="2000" dirty="0">
              <a:latin typeface="Consolas" panose="020B0609020204030204" pitchFamily="49" charset="0"/>
            </a:endParaRPr>
          </a:p>
          <a:p>
            <a:r>
              <a:rPr lang="en-US" sz="2000" dirty="0"/>
              <a:t>	// 1000 statements later</a:t>
            </a:r>
            <a:endParaRPr lang="en-US" sz="2000" dirty="0">
              <a:latin typeface="Consolas" panose="020B0609020204030204" pitchFamily="49" charset="0"/>
            </a:endParaRPr>
          </a:p>
          <a:p>
            <a:r>
              <a:rPr lang="en-US" sz="2000" dirty="0"/>
              <a:t>	buffer[2] = ‘A’; // will overwrite SSL_KEY</a:t>
            </a:r>
            <a:br>
              <a:rPr lang="en-US" sz="2000" dirty="0">
                <a:latin typeface="Consolas" panose="020B0609020204030204" pitchFamily="49" charset="0"/>
              </a:rPr>
            </a:br>
            <a:r>
              <a:rPr lang="en-US" sz="2000" dirty="0">
                <a:latin typeface="Consolas" panose="020B0609020204030204" pitchFamily="49" charset="0"/>
              </a:rPr>
              <a:t>	return;</a:t>
            </a:r>
            <a:br>
              <a:rPr lang="en-US" sz="2000" dirty="0">
                <a:latin typeface="Consolas" panose="020B0609020204030204" pitchFamily="49" charset="0"/>
              </a:rPr>
            </a:br>
            <a:r>
              <a:rPr lang="en-US" sz="2000" dirty="0">
                <a:latin typeface="Consolas" panose="020B0609020204030204" pitchFamily="49" charset="0"/>
              </a:rPr>
              <a:t>}</a:t>
            </a:r>
            <a:br>
              <a:rPr lang="en-US" sz="1600" dirty="0">
                <a:latin typeface="Consolas" panose="020B0609020204030204" pitchFamily="49" charset="0"/>
              </a:rPr>
            </a:br>
            <a:br>
              <a:rPr lang="en-US" sz="1600" dirty="0">
                <a:latin typeface="Consolas" panose="020B0609020204030204" pitchFamily="49" charset="0"/>
              </a:rPr>
            </a:br>
            <a:endParaRPr lang="en-US" dirty="0"/>
          </a:p>
        </p:txBody>
      </p:sp>
      <p:sp>
        <p:nvSpPr>
          <p:cNvPr id="5" name="Title 4">
            <a:extLst>
              <a:ext uri="{FF2B5EF4-FFF2-40B4-BE49-F238E27FC236}">
                <a16:creationId xmlns:a16="http://schemas.microsoft.com/office/drawing/2014/main" id="{D36DE1AF-1248-87D5-D4D3-3C21FB5EB159}"/>
              </a:ext>
            </a:extLst>
          </p:cNvPr>
          <p:cNvSpPr>
            <a:spLocks noGrp="1"/>
          </p:cNvSpPr>
          <p:nvPr>
            <p:ph type="title"/>
          </p:nvPr>
        </p:nvSpPr>
        <p:spPr/>
        <p:txBody>
          <a:bodyPr/>
          <a:lstStyle/>
          <a:p>
            <a:r>
              <a:rPr lang="en-US" dirty="0"/>
              <a:t>Temporal safety vulnerabilities</a:t>
            </a:r>
          </a:p>
        </p:txBody>
      </p:sp>
      <p:sp>
        <p:nvSpPr>
          <p:cNvPr id="12" name="Content Placeholder 11">
            <a:extLst>
              <a:ext uri="{FF2B5EF4-FFF2-40B4-BE49-F238E27FC236}">
                <a16:creationId xmlns:a16="http://schemas.microsoft.com/office/drawing/2014/main" id="{4279126C-BD3B-B6C3-B8FB-2E233E927D06}"/>
              </a:ext>
            </a:extLst>
          </p:cNvPr>
          <p:cNvSpPr>
            <a:spLocks noGrp="1"/>
          </p:cNvSpPr>
          <p:nvPr>
            <p:ph idx="13"/>
          </p:nvPr>
        </p:nvSpPr>
        <p:spPr/>
        <p:txBody>
          <a:bodyPr/>
          <a:lstStyle/>
          <a:p>
            <a:r>
              <a:rPr lang="en-US" dirty="0"/>
              <a:t>C compiler will not detect updates to freed memory</a:t>
            </a:r>
          </a:p>
        </p:txBody>
      </p:sp>
      <p:grpSp>
        <p:nvGrpSpPr>
          <p:cNvPr id="2" name="Group 1">
            <a:extLst>
              <a:ext uri="{FF2B5EF4-FFF2-40B4-BE49-F238E27FC236}">
                <a16:creationId xmlns:a16="http://schemas.microsoft.com/office/drawing/2014/main" id="{66244268-CEA7-139A-F653-F1EDBB1D80C9}"/>
              </a:ext>
            </a:extLst>
          </p:cNvPr>
          <p:cNvGrpSpPr/>
          <p:nvPr/>
        </p:nvGrpSpPr>
        <p:grpSpPr>
          <a:xfrm>
            <a:off x="-1268269" y="2150464"/>
            <a:ext cx="6791695" cy="4396154"/>
            <a:chOff x="5033991" y="914400"/>
            <a:chExt cx="6791695" cy="4396154"/>
          </a:xfrm>
        </p:grpSpPr>
        <p:sp>
          <p:nvSpPr>
            <p:cNvPr id="3" name="TextBox 2">
              <a:extLst>
                <a:ext uri="{FF2B5EF4-FFF2-40B4-BE49-F238E27FC236}">
                  <a16:creationId xmlns:a16="http://schemas.microsoft.com/office/drawing/2014/main" id="{44B0C5FF-2A2C-1563-B9E7-33B0687FCD93}"/>
                </a:ext>
              </a:extLst>
            </p:cNvPr>
            <p:cNvSpPr txBox="1"/>
            <p:nvPr/>
          </p:nvSpPr>
          <p:spPr>
            <a:xfrm>
              <a:off x="5033991" y="1144020"/>
              <a:ext cx="184731" cy="523220"/>
            </a:xfrm>
            <a:prstGeom prst="rect">
              <a:avLst/>
            </a:prstGeom>
            <a:noFill/>
          </p:spPr>
          <p:txBody>
            <a:bodyPr wrap="none" rtlCol="0">
              <a:spAutoFit/>
            </a:bodyPr>
            <a:lstStyle/>
            <a:p>
              <a:endParaRPr lang="en-US" sz="2800" b="1" i="1" dirty="0"/>
            </a:p>
          </p:txBody>
        </p:sp>
        <p:grpSp>
          <p:nvGrpSpPr>
            <p:cNvPr id="4" name="Group 3">
              <a:extLst>
                <a:ext uri="{FF2B5EF4-FFF2-40B4-BE49-F238E27FC236}">
                  <a16:creationId xmlns:a16="http://schemas.microsoft.com/office/drawing/2014/main" id="{963B186C-A673-1D65-CA13-BB78C02C6F6C}"/>
                </a:ext>
              </a:extLst>
            </p:cNvPr>
            <p:cNvGrpSpPr/>
            <p:nvPr/>
          </p:nvGrpSpPr>
          <p:grpSpPr>
            <a:xfrm>
              <a:off x="7561385" y="914400"/>
              <a:ext cx="4264301" cy="4396154"/>
              <a:chOff x="7561385" y="914400"/>
              <a:chExt cx="4264301" cy="4396154"/>
            </a:xfrm>
          </p:grpSpPr>
          <p:sp>
            <p:nvSpPr>
              <p:cNvPr id="6" name="TextBox 5">
                <a:extLst>
                  <a:ext uri="{FF2B5EF4-FFF2-40B4-BE49-F238E27FC236}">
                    <a16:creationId xmlns:a16="http://schemas.microsoft.com/office/drawing/2014/main" id="{A6FAA26F-7EB9-5F7A-E6B9-DC4D1713FDBD}"/>
                  </a:ext>
                </a:extLst>
              </p:cNvPr>
              <p:cNvSpPr txBox="1"/>
              <p:nvPr/>
            </p:nvSpPr>
            <p:spPr>
              <a:xfrm>
                <a:off x="10562199" y="977630"/>
                <a:ext cx="1263487" cy="523220"/>
              </a:xfrm>
              <a:prstGeom prst="rect">
                <a:avLst/>
              </a:prstGeom>
              <a:noFill/>
            </p:spPr>
            <p:txBody>
              <a:bodyPr wrap="none" rtlCol="0">
                <a:spAutoFit/>
              </a:bodyPr>
              <a:lstStyle/>
              <a:p>
                <a:r>
                  <a:rPr lang="en-US" sz="2800" b="1" i="1" dirty="0"/>
                  <a:t>0x1000</a:t>
                </a:r>
              </a:p>
            </p:txBody>
          </p:sp>
          <p:sp>
            <p:nvSpPr>
              <p:cNvPr id="7" name="TextBox 6">
                <a:extLst>
                  <a:ext uri="{FF2B5EF4-FFF2-40B4-BE49-F238E27FC236}">
                    <a16:creationId xmlns:a16="http://schemas.microsoft.com/office/drawing/2014/main" id="{815740FF-3001-4F28-B066-1832B196FF6C}"/>
                  </a:ext>
                </a:extLst>
              </p:cNvPr>
              <p:cNvSpPr txBox="1"/>
              <p:nvPr/>
            </p:nvSpPr>
            <p:spPr>
              <a:xfrm>
                <a:off x="10562199" y="1603126"/>
                <a:ext cx="1063881" cy="523220"/>
              </a:xfrm>
              <a:prstGeom prst="rect">
                <a:avLst/>
              </a:prstGeom>
              <a:noFill/>
            </p:spPr>
            <p:txBody>
              <a:bodyPr wrap="none" rtlCol="0">
                <a:spAutoFit/>
              </a:bodyPr>
              <a:lstStyle/>
              <a:p>
                <a:r>
                  <a:rPr lang="en-US" sz="2800" b="1" i="1" dirty="0"/>
                  <a:t>0xFFA</a:t>
                </a:r>
              </a:p>
            </p:txBody>
          </p:sp>
          <p:sp>
            <p:nvSpPr>
              <p:cNvPr id="8" name="TextBox 7">
                <a:extLst>
                  <a:ext uri="{FF2B5EF4-FFF2-40B4-BE49-F238E27FC236}">
                    <a16:creationId xmlns:a16="http://schemas.microsoft.com/office/drawing/2014/main" id="{ED773BF3-DDD1-8C0E-9D15-47CB7CD81054}"/>
                  </a:ext>
                </a:extLst>
              </p:cNvPr>
              <p:cNvSpPr txBox="1"/>
              <p:nvPr/>
            </p:nvSpPr>
            <p:spPr>
              <a:xfrm>
                <a:off x="10562199" y="2259618"/>
                <a:ext cx="1045479" cy="523220"/>
              </a:xfrm>
              <a:prstGeom prst="rect">
                <a:avLst/>
              </a:prstGeom>
              <a:noFill/>
            </p:spPr>
            <p:txBody>
              <a:bodyPr wrap="none" rtlCol="0">
                <a:spAutoFit/>
              </a:bodyPr>
              <a:lstStyle/>
              <a:p>
                <a:r>
                  <a:rPr lang="en-US" sz="2800" b="1" i="1" dirty="0"/>
                  <a:t>0xFF8</a:t>
                </a:r>
              </a:p>
            </p:txBody>
          </p:sp>
          <p:sp>
            <p:nvSpPr>
              <p:cNvPr id="9" name="TextBox 8">
                <a:extLst>
                  <a:ext uri="{FF2B5EF4-FFF2-40B4-BE49-F238E27FC236}">
                    <a16:creationId xmlns:a16="http://schemas.microsoft.com/office/drawing/2014/main" id="{B67C8B71-80AA-7D00-1FFB-634A3454BDED}"/>
                  </a:ext>
                </a:extLst>
              </p:cNvPr>
              <p:cNvSpPr txBox="1"/>
              <p:nvPr/>
            </p:nvSpPr>
            <p:spPr>
              <a:xfrm>
                <a:off x="10552581" y="2895278"/>
                <a:ext cx="1045479" cy="523220"/>
              </a:xfrm>
              <a:prstGeom prst="rect">
                <a:avLst/>
              </a:prstGeom>
              <a:noFill/>
            </p:spPr>
            <p:txBody>
              <a:bodyPr wrap="none" rtlCol="0">
                <a:spAutoFit/>
              </a:bodyPr>
              <a:lstStyle/>
              <a:p>
                <a:r>
                  <a:rPr lang="en-US" sz="2800" b="1" i="1" dirty="0"/>
                  <a:t>0xFF4</a:t>
                </a:r>
              </a:p>
            </p:txBody>
          </p:sp>
          <p:sp>
            <p:nvSpPr>
              <p:cNvPr id="10" name="TextBox 9">
                <a:extLst>
                  <a:ext uri="{FF2B5EF4-FFF2-40B4-BE49-F238E27FC236}">
                    <a16:creationId xmlns:a16="http://schemas.microsoft.com/office/drawing/2014/main" id="{DF03CEB5-45EA-C108-47D6-5FC25460DB68}"/>
                  </a:ext>
                </a:extLst>
              </p:cNvPr>
              <p:cNvSpPr txBox="1"/>
              <p:nvPr/>
            </p:nvSpPr>
            <p:spPr>
              <a:xfrm>
                <a:off x="10510902" y="3551770"/>
                <a:ext cx="1045479" cy="523220"/>
              </a:xfrm>
              <a:prstGeom prst="rect">
                <a:avLst/>
              </a:prstGeom>
              <a:noFill/>
            </p:spPr>
            <p:txBody>
              <a:bodyPr wrap="none" rtlCol="0">
                <a:spAutoFit/>
              </a:bodyPr>
              <a:lstStyle/>
              <a:p>
                <a:r>
                  <a:rPr lang="en-US" sz="2800" b="1" i="1" dirty="0"/>
                  <a:t>0xFF0</a:t>
                </a:r>
              </a:p>
            </p:txBody>
          </p:sp>
          <p:grpSp>
            <p:nvGrpSpPr>
              <p:cNvPr id="13" name="Group 12">
                <a:extLst>
                  <a:ext uri="{FF2B5EF4-FFF2-40B4-BE49-F238E27FC236}">
                    <a16:creationId xmlns:a16="http://schemas.microsoft.com/office/drawing/2014/main" id="{D866DBF4-045A-6FB4-39E3-BE2A5DC0E8D2}"/>
                  </a:ext>
                </a:extLst>
              </p:cNvPr>
              <p:cNvGrpSpPr/>
              <p:nvPr/>
            </p:nvGrpSpPr>
            <p:grpSpPr>
              <a:xfrm>
                <a:off x="7561385" y="914400"/>
                <a:ext cx="2942492" cy="4396154"/>
                <a:chOff x="6822831" y="973015"/>
                <a:chExt cx="2942492" cy="4396154"/>
              </a:xfrm>
            </p:grpSpPr>
            <p:grpSp>
              <p:nvGrpSpPr>
                <p:cNvPr id="14" name="Group 13">
                  <a:extLst>
                    <a:ext uri="{FF2B5EF4-FFF2-40B4-BE49-F238E27FC236}">
                      <a16:creationId xmlns:a16="http://schemas.microsoft.com/office/drawing/2014/main" id="{95BD6024-CF2A-4FDC-CA3D-BC52083EA59F}"/>
                    </a:ext>
                  </a:extLst>
                </p:cNvPr>
                <p:cNvGrpSpPr/>
                <p:nvPr/>
              </p:nvGrpSpPr>
              <p:grpSpPr>
                <a:xfrm>
                  <a:off x="6822831" y="973015"/>
                  <a:ext cx="2942492" cy="4396154"/>
                  <a:chOff x="6822831" y="973015"/>
                  <a:chExt cx="2942492" cy="4396154"/>
                </a:xfrm>
              </p:grpSpPr>
              <p:cxnSp>
                <p:nvCxnSpPr>
                  <p:cNvPr id="20" name="Straight Connector 19">
                    <a:extLst>
                      <a:ext uri="{FF2B5EF4-FFF2-40B4-BE49-F238E27FC236}">
                        <a16:creationId xmlns:a16="http://schemas.microsoft.com/office/drawing/2014/main" id="{E67CF128-336B-8565-4D2C-7A6479C704CF}"/>
                      </a:ext>
                    </a:extLst>
                  </p:cNvPr>
                  <p:cNvCxnSpPr/>
                  <p:nvPr/>
                </p:nvCxnSpPr>
                <p:spPr>
                  <a:xfrm>
                    <a:off x="6822831" y="973015"/>
                    <a:ext cx="0" cy="4396154"/>
                  </a:xfrm>
                  <a:prstGeom prst="line">
                    <a:avLst/>
                  </a:prstGeom>
                  <a:ln w="28575"/>
                </p:spPr>
                <p:style>
                  <a:lnRef idx="1">
                    <a:schemeClr val="accent4"/>
                  </a:lnRef>
                  <a:fillRef idx="0">
                    <a:schemeClr val="accent4"/>
                  </a:fillRef>
                  <a:effectRef idx="0">
                    <a:schemeClr val="accent4"/>
                  </a:effectRef>
                  <a:fontRef idx="minor">
                    <a:schemeClr val="tx1"/>
                  </a:fontRef>
                </p:style>
              </p:cxnSp>
              <p:cxnSp>
                <p:nvCxnSpPr>
                  <p:cNvPr id="21" name="Straight Connector 20">
                    <a:extLst>
                      <a:ext uri="{FF2B5EF4-FFF2-40B4-BE49-F238E27FC236}">
                        <a16:creationId xmlns:a16="http://schemas.microsoft.com/office/drawing/2014/main" id="{5EC6F7B2-FCF0-EA42-2DD0-0483E5896625}"/>
                      </a:ext>
                    </a:extLst>
                  </p:cNvPr>
                  <p:cNvCxnSpPr/>
                  <p:nvPr/>
                </p:nvCxnSpPr>
                <p:spPr>
                  <a:xfrm>
                    <a:off x="9765323" y="973015"/>
                    <a:ext cx="0" cy="4396154"/>
                  </a:xfrm>
                  <a:prstGeom prst="line">
                    <a:avLst/>
                  </a:prstGeom>
                  <a:ln w="28575"/>
                </p:spPr>
                <p:style>
                  <a:lnRef idx="1">
                    <a:schemeClr val="accent4"/>
                  </a:lnRef>
                  <a:fillRef idx="0">
                    <a:schemeClr val="accent4"/>
                  </a:fillRef>
                  <a:effectRef idx="0">
                    <a:schemeClr val="accent4"/>
                  </a:effectRef>
                  <a:fontRef idx="minor">
                    <a:schemeClr val="tx1"/>
                  </a:fontRef>
                </p:style>
              </p:cxnSp>
            </p:grpSp>
            <p:cxnSp>
              <p:nvCxnSpPr>
                <p:cNvPr id="15" name="Straight Connector 14">
                  <a:extLst>
                    <a:ext uri="{FF2B5EF4-FFF2-40B4-BE49-F238E27FC236}">
                      <a16:creationId xmlns:a16="http://schemas.microsoft.com/office/drawing/2014/main" id="{90A6CAAD-B27C-45E4-4BC6-EFC89AD800F5}"/>
                    </a:ext>
                  </a:extLst>
                </p:cNvPr>
                <p:cNvCxnSpPr>
                  <a:cxnSpLocks/>
                </p:cNvCxnSpPr>
                <p:nvPr/>
              </p:nvCxnSpPr>
              <p:spPr>
                <a:xfrm flipH="1">
                  <a:off x="6822831" y="1606829"/>
                  <a:ext cx="2942492" cy="0"/>
                </a:xfrm>
                <a:prstGeom prst="line">
                  <a:avLst/>
                </a:prstGeom>
                <a:ln w="28575"/>
              </p:spPr>
              <p:style>
                <a:lnRef idx="1">
                  <a:schemeClr val="accent4"/>
                </a:lnRef>
                <a:fillRef idx="0">
                  <a:schemeClr val="accent4"/>
                </a:fillRef>
                <a:effectRef idx="0">
                  <a:schemeClr val="accent4"/>
                </a:effectRef>
                <a:fontRef idx="minor">
                  <a:schemeClr val="tx1"/>
                </a:fontRef>
              </p:style>
            </p:cxnSp>
            <p:cxnSp>
              <p:nvCxnSpPr>
                <p:cNvPr id="16" name="Straight Connector 15">
                  <a:extLst>
                    <a:ext uri="{FF2B5EF4-FFF2-40B4-BE49-F238E27FC236}">
                      <a16:creationId xmlns:a16="http://schemas.microsoft.com/office/drawing/2014/main" id="{BA4B96B7-9DE4-8E14-664F-E24BB016C9EF}"/>
                    </a:ext>
                  </a:extLst>
                </p:cNvPr>
                <p:cNvCxnSpPr>
                  <a:cxnSpLocks/>
                </p:cNvCxnSpPr>
                <p:nvPr/>
              </p:nvCxnSpPr>
              <p:spPr>
                <a:xfrm flipH="1">
                  <a:off x="6822831" y="2239875"/>
                  <a:ext cx="2942492" cy="0"/>
                </a:xfrm>
                <a:prstGeom prst="line">
                  <a:avLst/>
                </a:prstGeom>
                <a:ln w="28575"/>
              </p:spPr>
              <p:style>
                <a:lnRef idx="1">
                  <a:schemeClr val="accent4"/>
                </a:lnRef>
                <a:fillRef idx="0">
                  <a:schemeClr val="accent4"/>
                </a:fillRef>
                <a:effectRef idx="0">
                  <a:schemeClr val="accent4"/>
                </a:effectRef>
                <a:fontRef idx="minor">
                  <a:schemeClr val="tx1"/>
                </a:fontRef>
              </p:style>
            </p:cxnSp>
            <p:cxnSp>
              <p:nvCxnSpPr>
                <p:cNvPr id="17" name="Straight Connector 16">
                  <a:extLst>
                    <a:ext uri="{FF2B5EF4-FFF2-40B4-BE49-F238E27FC236}">
                      <a16:creationId xmlns:a16="http://schemas.microsoft.com/office/drawing/2014/main" id="{00A40F39-14EC-A0BE-9065-E5D8C0500CAB}"/>
                    </a:ext>
                  </a:extLst>
                </p:cNvPr>
                <p:cNvCxnSpPr>
                  <a:cxnSpLocks/>
                </p:cNvCxnSpPr>
                <p:nvPr/>
              </p:nvCxnSpPr>
              <p:spPr>
                <a:xfrm flipH="1">
                  <a:off x="6822831" y="2908090"/>
                  <a:ext cx="2942492" cy="0"/>
                </a:xfrm>
                <a:prstGeom prst="line">
                  <a:avLst/>
                </a:prstGeom>
                <a:ln w="28575"/>
              </p:spPr>
              <p:style>
                <a:lnRef idx="1">
                  <a:schemeClr val="accent4"/>
                </a:lnRef>
                <a:fillRef idx="0">
                  <a:schemeClr val="accent4"/>
                </a:fillRef>
                <a:effectRef idx="0">
                  <a:schemeClr val="accent4"/>
                </a:effectRef>
                <a:fontRef idx="minor">
                  <a:schemeClr val="tx1"/>
                </a:fontRef>
              </p:style>
            </p:cxnSp>
            <p:cxnSp>
              <p:nvCxnSpPr>
                <p:cNvPr id="18" name="Straight Connector 17">
                  <a:extLst>
                    <a:ext uri="{FF2B5EF4-FFF2-40B4-BE49-F238E27FC236}">
                      <a16:creationId xmlns:a16="http://schemas.microsoft.com/office/drawing/2014/main" id="{EDA7080F-295A-1E5D-3821-689247688039}"/>
                    </a:ext>
                  </a:extLst>
                </p:cNvPr>
                <p:cNvCxnSpPr>
                  <a:cxnSpLocks/>
                </p:cNvCxnSpPr>
                <p:nvPr/>
              </p:nvCxnSpPr>
              <p:spPr>
                <a:xfrm flipH="1">
                  <a:off x="6822831" y="3611475"/>
                  <a:ext cx="2942492" cy="0"/>
                </a:xfrm>
                <a:prstGeom prst="line">
                  <a:avLst/>
                </a:prstGeom>
                <a:ln w="28575"/>
              </p:spPr>
              <p:style>
                <a:lnRef idx="1">
                  <a:schemeClr val="accent4"/>
                </a:lnRef>
                <a:fillRef idx="0">
                  <a:schemeClr val="accent4"/>
                </a:fillRef>
                <a:effectRef idx="0">
                  <a:schemeClr val="accent4"/>
                </a:effectRef>
                <a:fontRef idx="minor">
                  <a:schemeClr val="tx1"/>
                </a:fontRef>
              </p:style>
            </p:cxnSp>
            <p:cxnSp>
              <p:nvCxnSpPr>
                <p:cNvPr id="19" name="Straight Connector 18">
                  <a:extLst>
                    <a:ext uri="{FF2B5EF4-FFF2-40B4-BE49-F238E27FC236}">
                      <a16:creationId xmlns:a16="http://schemas.microsoft.com/office/drawing/2014/main" id="{FFF85F1A-A16E-563E-1A26-B96F87AFBFA3}"/>
                    </a:ext>
                  </a:extLst>
                </p:cNvPr>
                <p:cNvCxnSpPr>
                  <a:cxnSpLocks/>
                </p:cNvCxnSpPr>
                <p:nvPr/>
              </p:nvCxnSpPr>
              <p:spPr>
                <a:xfrm flipH="1">
                  <a:off x="6822831" y="4221075"/>
                  <a:ext cx="2942492" cy="0"/>
                </a:xfrm>
                <a:prstGeom prst="line">
                  <a:avLst/>
                </a:prstGeom>
                <a:ln w="28575"/>
              </p:spPr>
              <p:style>
                <a:lnRef idx="1">
                  <a:schemeClr val="accent4"/>
                </a:lnRef>
                <a:fillRef idx="0">
                  <a:schemeClr val="accent4"/>
                </a:fillRef>
                <a:effectRef idx="0">
                  <a:schemeClr val="accent4"/>
                </a:effectRef>
                <a:fontRef idx="minor">
                  <a:schemeClr val="tx1"/>
                </a:fontRef>
              </p:style>
            </p:cxnSp>
          </p:grpSp>
        </p:grpSp>
      </p:grpSp>
      <p:sp>
        <p:nvSpPr>
          <p:cNvPr id="22" name="Rectangle 21">
            <a:extLst>
              <a:ext uri="{FF2B5EF4-FFF2-40B4-BE49-F238E27FC236}">
                <a16:creationId xmlns:a16="http://schemas.microsoft.com/office/drawing/2014/main" id="{4119F219-6AC2-3D1C-52C8-3CDBC577D5A8}"/>
              </a:ext>
            </a:extLst>
          </p:cNvPr>
          <p:cNvSpPr/>
          <p:nvPr/>
        </p:nvSpPr>
        <p:spPr>
          <a:xfrm>
            <a:off x="1706249" y="2833042"/>
            <a:ext cx="2036977" cy="1240680"/>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ln w="0"/>
                <a:solidFill>
                  <a:schemeClr val="tx1"/>
                </a:solidFill>
                <a:effectLst>
                  <a:outerShdw blurRad="38100" dist="19050" dir="2700000" algn="tl" rotWithShape="0">
                    <a:schemeClr val="dk1">
                      <a:alpha val="40000"/>
                    </a:schemeClr>
                  </a:outerShdw>
                </a:effectLst>
              </a:rPr>
              <a:t>buffer</a:t>
            </a:r>
            <a:endParaRPr lang="en-US" dirty="0"/>
          </a:p>
        </p:txBody>
      </p:sp>
      <p:sp>
        <p:nvSpPr>
          <p:cNvPr id="23" name="Arrow: Right 22">
            <a:extLst>
              <a:ext uri="{FF2B5EF4-FFF2-40B4-BE49-F238E27FC236}">
                <a16:creationId xmlns:a16="http://schemas.microsoft.com/office/drawing/2014/main" id="{67FBD160-1540-7A52-C35B-C1F3E5710445}"/>
              </a:ext>
            </a:extLst>
          </p:cNvPr>
          <p:cNvSpPr/>
          <p:nvPr/>
        </p:nvSpPr>
        <p:spPr>
          <a:xfrm>
            <a:off x="5659765" y="1118624"/>
            <a:ext cx="925417" cy="43058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Arrow: Right 23">
            <a:extLst>
              <a:ext uri="{FF2B5EF4-FFF2-40B4-BE49-F238E27FC236}">
                <a16:creationId xmlns:a16="http://schemas.microsoft.com/office/drawing/2014/main" id="{6823E631-0389-E152-400B-3FB3F1BE8297}"/>
              </a:ext>
            </a:extLst>
          </p:cNvPr>
          <p:cNvSpPr/>
          <p:nvPr/>
        </p:nvSpPr>
        <p:spPr>
          <a:xfrm>
            <a:off x="5659765" y="1691495"/>
            <a:ext cx="925417" cy="43058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row: Right 24">
            <a:extLst>
              <a:ext uri="{FF2B5EF4-FFF2-40B4-BE49-F238E27FC236}">
                <a16:creationId xmlns:a16="http://schemas.microsoft.com/office/drawing/2014/main" id="{8740E946-8C55-51EC-ED83-5446F18C0BD8}"/>
              </a:ext>
            </a:extLst>
          </p:cNvPr>
          <p:cNvSpPr/>
          <p:nvPr/>
        </p:nvSpPr>
        <p:spPr>
          <a:xfrm>
            <a:off x="5659765" y="2903304"/>
            <a:ext cx="925417" cy="43058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D506D0FA-D2CF-F8B9-D10F-B90C3BCF882C}"/>
              </a:ext>
            </a:extLst>
          </p:cNvPr>
          <p:cNvSpPr/>
          <p:nvPr/>
        </p:nvSpPr>
        <p:spPr>
          <a:xfrm>
            <a:off x="1717517" y="2820336"/>
            <a:ext cx="2036977" cy="1240680"/>
          </a:xfrm>
          <a:prstGeom prst="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ln w="0"/>
                <a:solidFill>
                  <a:schemeClr val="tx1"/>
                </a:solidFill>
                <a:effectLst>
                  <a:outerShdw blurRad="38100" dist="19050" dir="2700000" algn="tl" rotWithShape="0">
                    <a:schemeClr val="dk1">
                      <a:alpha val="40000"/>
                    </a:schemeClr>
                  </a:outerShdw>
                </a:effectLst>
              </a:rPr>
              <a:t>SSL_KEY</a:t>
            </a:r>
            <a:endParaRPr lang="en-US" dirty="0"/>
          </a:p>
        </p:txBody>
      </p:sp>
      <p:sp>
        <p:nvSpPr>
          <p:cNvPr id="27" name="Arrow: Right 26">
            <a:extLst>
              <a:ext uri="{FF2B5EF4-FFF2-40B4-BE49-F238E27FC236}">
                <a16:creationId xmlns:a16="http://schemas.microsoft.com/office/drawing/2014/main" id="{89E9EDC8-BCE5-DA4F-0C9D-FB0F35BA5E11}"/>
              </a:ext>
            </a:extLst>
          </p:cNvPr>
          <p:cNvSpPr/>
          <p:nvPr/>
        </p:nvSpPr>
        <p:spPr>
          <a:xfrm>
            <a:off x="5713803" y="3870248"/>
            <a:ext cx="925417" cy="43058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D629E8AF-3414-601C-3621-2D90EE93FB4A}"/>
              </a:ext>
            </a:extLst>
          </p:cNvPr>
          <p:cNvSpPr txBox="1"/>
          <p:nvPr/>
        </p:nvSpPr>
        <p:spPr>
          <a:xfrm>
            <a:off x="2211439" y="2833042"/>
            <a:ext cx="477993" cy="534811"/>
          </a:xfrm>
          <a:prstGeom prst="rect">
            <a:avLst/>
          </a:prstGeom>
          <a:noFill/>
          <a:ln w="25400">
            <a:solidFill>
              <a:schemeClr val="accent1">
                <a:shade val="15000"/>
              </a:schemeClr>
            </a:solidFill>
          </a:ln>
        </p:spPr>
        <p:txBody>
          <a:bodyPr wrap="square" rtlCol="0">
            <a:spAutoFit/>
          </a:bodyPr>
          <a:lstStyle/>
          <a:p>
            <a:r>
              <a:rPr lang="en-US" sz="2800" dirty="0">
                <a:solidFill>
                  <a:srgbClr val="FF0000"/>
                </a:solidFill>
              </a:rPr>
              <a:t>A</a:t>
            </a:r>
          </a:p>
        </p:txBody>
      </p:sp>
    </p:spTree>
    <p:extLst>
      <p:ext uri="{BB962C8B-B14F-4D97-AF65-F5344CB8AC3E}">
        <p14:creationId xmlns:p14="http://schemas.microsoft.com/office/powerpoint/2010/main" val="3593787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23"/>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22"/>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24"/>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1" nodeType="clickEffect">
                                  <p:stCondLst>
                                    <p:cond delay="0"/>
                                  </p:stCondLst>
                                  <p:childTnLst>
                                    <p:set>
                                      <p:cBhvr>
                                        <p:cTn id="38" dur="1" fill="hold">
                                          <p:stCondLst>
                                            <p:cond delay="0"/>
                                          </p:stCondLst>
                                        </p:cTn>
                                        <p:tgtEl>
                                          <p:spTgt spid="25"/>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2" grpId="1" animBg="1"/>
      <p:bldP spid="23" grpId="0" animBg="1"/>
      <p:bldP spid="23" grpId="1" animBg="1"/>
      <p:bldP spid="24" grpId="0" animBg="1"/>
      <p:bldP spid="24" grpId="1" animBg="1"/>
      <p:bldP spid="25" grpId="0" animBg="1"/>
      <p:bldP spid="25" grpId="1" animBg="1"/>
      <p:bldP spid="26" grpId="0" animBg="1"/>
      <p:bldP spid="27" grpId="0" animBg="1"/>
      <p:bldP spid="28"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04069A-0163-6963-D6D6-509B81422BED}"/>
            </a:ext>
          </a:extLst>
        </p:cNvPr>
        <p:cNvGrpSpPr/>
        <p:nvPr/>
      </p:nvGrpSpPr>
      <p:grpSpPr>
        <a:xfrm>
          <a:off x="0" y="0"/>
          <a:ext cx="0" cy="0"/>
          <a:chOff x="0" y="0"/>
          <a:chExt cx="0" cy="0"/>
        </a:xfrm>
      </p:grpSpPr>
      <p:sp>
        <p:nvSpPr>
          <p:cNvPr id="11" name="Content Placeholder 10">
            <a:extLst>
              <a:ext uri="{FF2B5EF4-FFF2-40B4-BE49-F238E27FC236}">
                <a16:creationId xmlns:a16="http://schemas.microsoft.com/office/drawing/2014/main" id="{50710947-04CC-BA7F-375E-DEB16663CADA}"/>
              </a:ext>
            </a:extLst>
          </p:cNvPr>
          <p:cNvSpPr>
            <a:spLocks noGrp="1"/>
          </p:cNvSpPr>
          <p:nvPr>
            <p:ph idx="1"/>
          </p:nvPr>
        </p:nvSpPr>
        <p:spPr>
          <a:xfrm>
            <a:off x="6176512" y="785004"/>
            <a:ext cx="6155188" cy="5046453"/>
          </a:xfrm>
        </p:spPr>
        <p:txBody>
          <a:bodyPr/>
          <a:lstStyle/>
          <a:p>
            <a:r>
              <a:rPr lang="en-US" sz="2000" dirty="0">
                <a:latin typeface="Consolas" panose="020B0609020204030204" pitchFamily="49" charset="0"/>
              </a:rPr>
              <a:t>void function () {</a:t>
            </a:r>
            <a:br>
              <a:rPr lang="en-US" sz="2000" dirty="0">
                <a:latin typeface="Consolas" panose="020B0609020204030204" pitchFamily="49" charset="0"/>
              </a:rPr>
            </a:br>
            <a:r>
              <a:rPr lang="en-US" sz="2000" dirty="0">
                <a:latin typeface="Consolas" panose="020B0609020204030204" pitchFamily="49" charset="0"/>
              </a:rPr>
              <a:t>	char* buffer = malloc(8);</a:t>
            </a:r>
            <a:br>
              <a:rPr lang="en-US" sz="2000" dirty="0">
                <a:latin typeface="Consolas" panose="020B0609020204030204" pitchFamily="49" charset="0"/>
              </a:rPr>
            </a:br>
            <a:r>
              <a:rPr lang="en-US" sz="2000" dirty="0">
                <a:latin typeface="Consolas" panose="020B0609020204030204" pitchFamily="49" charset="0"/>
              </a:rPr>
              <a:t>	</a:t>
            </a:r>
            <a:r>
              <a:rPr lang="en-US" sz="2000" dirty="0"/>
              <a:t> // do something with buffer</a:t>
            </a:r>
            <a:endParaRPr lang="en-US" sz="2000" dirty="0">
              <a:latin typeface="Consolas" panose="020B0609020204030204" pitchFamily="49" charset="0"/>
            </a:endParaRPr>
          </a:p>
          <a:p>
            <a:r>
              <a:rPr lang="en-US" sz="2000" dirty="0"/>
              <a:t>	free(buffer);</a:t>
            </a:r>
            <a:br>
              <a:rPr lang="en-US" sz="2000" dirty="0"/>
            </a:br>
            <a:endParaRPr lang="en-US" sz="2000" dirty="0"/>
          </a:p>
          <a:p>
            <a:r>
              <a:rPr lang="en-US" sz="2000" dirty="0"/>
              <a:t>	// 1000 statements later</a:t>
            </a:r>
            <a:br>
              <a:rPr lang="en-US" sz="2000" dirty="0"/>
            </a:br>
            <a:endParaRPr lang="en-US" sz="2000" dirty="0"/>
          </a:p>
          <a:p>
            <a:r>
              <a:rPr lang="en-US" sz="2000" dirty="0">
                <a:latin typeface="Consolas" panose="020B0609020204030204" pitchFamily="49" charset="0"/>
              </a:rPr>
              <a:t>	char* SSL_KEY = malloc(8);</a:t>
            </a:r>
            <a:br>
              <a:rPr lang="en-US" sz="2000" dirty="0">
                <a:latin typeface="Consolas" panose="020B0609020204030204" pitchFamily="49" charset="0"/>
              </a:rPr>
            </a:br>
            <a:endParaRPr lang="en-US" sz="2000" dirty="0">
              <a:latin typeface="Consolas" panose="020B0609020204030204" pitchFamily="49" charset="0"/>
            </a:endParaRPr>
          </a:p>
          <a:p>
            <a:r>
              <a:rPr lang="en-US" sz="2000" dirty="0"/>
              <a:t>	// 1000 statements later</a:t>
            </a:r>
            <a:endParaRPr lang="en-US" sz="2000" dirty="0">
              <a:latin typeface="Consolas" panose="020B0609020204030204" pitchFamily="49" charset="0"/>
            </a:endParaRPr>
          </a:p>
          <a:p>
            <a:r>
              <a:rPr lang="en-US" sz="2000" dirty="0"/>
              <a:t>	buffer[2] = ‘A’; // will overwrite SSL_KEY</a:t>
            </a:r>
            <a:br>
              <a:rPr lang="en-US" sz="2000" dirty="0">
                <a:latin typeface="Consolas" panose="020B0609020204030204" pitchFamily="49" charset="0"/>
              </a:rPr>
            </a:br>
            <a:r>
              <a:rPr lang="en-US" sz="2000" dirty="0">
                <a:latin typeface="Consolas" panose="020B0609020204030204" pitchFamily="49" charset="0"/>
              </a:rPr>
              <a:t>	return;</a:t>
            </a:r>
            <a:br>
              <a:rPr lang="en-US" sz="2000" dirty="0">
                <a:latin typeface="Consolas" panose="020B0609020204030204" pitchFamily="49" charset="0"/>
              </a:rPr>
            </a:br>
            <a:r>
              <a:rPr lang="en-US" sz="2000" dirty="0">
                <a:latin typeface="Consolas" panose="020B0609020204030204" pitchFamily="49" charset="0"/>
              </a:rPr>
              <a:t>}</a:t>
            </a:r>
            <a:br>
              <a:rPr lang="en-US" sz="1600" dirty="0">
                <a:latin typeface="Consolas" panose="020B0609020204030204" pitchFamily="49" charset="0"/>
              </a:rPr>
            </a:br>
            <a:br>
              <a:rPr lang="en-US" sz="1600" dirty="0">
                <a:latin typeface="Consolas" panose="020B0609020204030204" pitchFamily="49" charset="0"/>
              </a:rPr>
            </a:br>
            <a:endParaRPr lang="en-US" dirty="0"/>
          </a:p>
        </p:txBody>
      </p:sp>
      <p:sp>
        <p:nvSpPr>
          <p:cNvPr id="5" name="Title 4">
            <a:extLst>
              <a:ext uri="{FF2B5EF4-FFF2-40B4-BE49-F238E27FC236}">
                <a16:creationId xmlns:a16="http://schemas.microsoft.com/office/drawing/2014/main" id="{1A6324AD-CB42-3342-2645-0648CDCA58E9}"/>
              </a:ext>
            </a:extLst>
          </p:cNvPr>
          <p:cNvSpPr>
            <a:spLocks noGrp="1"/>
          </p:cNvSpPr>
          <p:nvPr>
            <p:ph type="title"/>
          </p:nvPr>
        </p:nvSpPr>
        <p:spPr/>
        <p:txBody>
          <a:bodyPr/>
          <a:lstStyle/>
          <a:p>
            <a:r>
              <a:rPr lang="en-US" dirty="0"/>
              <a:t>Temporal safety vulnerabilities</a:t>
            </a:r>
          </a:p>
        </p:txBody>
      </p:sp>
      <p:sp>
        <p:nvSpPr>
          <p:cNvPr id="12" name="Content Placeholder 11">
            <a:extLst>
              <a:ext uri="{FF2B5EF4-FFF2-40B4-BE49-F238E27FC236}">
                <a16:creationId xmlns:a16="http://schemas.microsoft.com/office/drawing/2014/main" id="{66AFCE83-6471-8CCB-1AB6-6E1C945A9220}"/>
              </a:ext>
            </a:extLst>
          </p:cNvPr>
          <p:cNvSpPr>
            <a:spLocks noGrp="1"/>
          </p:cNvSpPr>
          <p:nvPr>
            <p:ph idx="13"/>
          </p:nvPr>
        </p:nvSpPr>
        <p:spPr/>
        <p:txBody>
          <a:bodyPr/>
          <a:lstStyle/>
          <a:p>
            <a:r>
              <a:rPr lang="en-US" dirty="0"/>
              <a:t>C compiler will not detect updates to freed memory</a:t>
            </a:r>
          </a:p>
          <a:p>
            <a:r>
              <a:rPr lang="en-US" b="1" i="1" dirty="0"/>
              <a:t>Use-after-free (UAF) vulnerability</a:t>
            </a:r>
          </a:p>
          <a:p>
            <a:r>
              <a:rPr lang="en-US" dirty="0"/>
              <a:t>The pointer involved is called a dangling pointer</a:t>
            </a:r>
          </a:p>
        </p:txBody>
      </p:sp>
    </p:spTree>
    <p:extLst>
      <p:ext uri="{BB962C8B-B14F-4D97-AF65-F5344CB8AC3E}">
        <p14:creationId xmlns:p14="http://schemas.microsoft.com/office/powerpoint/2010/main" val="403458111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A4E6AA-F8CC-2F89-A4AB-8FE6F2D6621B}"/>
            </a:ext>
          </a:extLst>
        </p:cNvPr>
        <p:cNvGrpSpPr/>
        <p:nvPr/>
      </p:nvGrpSpPr>
      <p:grpSpPr>
        <a:xfrm>
          <a:off x="0" y="0"/>
          <a:ext cx="0" cy="0"/>
          <a:chOff x="0" y="0"/>
          <a:chExt cx="0" cy="0"/>
        </a:xfrm>
      </p:grpSpPr>
      <p:sp>
        <p:nvSpPr>
          <p:cNvPr id="11" name="Content Placeholder 10">
            <a:extLst>
              <a:ext uri="{FF2B5EF4-FFF2-40B4-BE49-F238E27FC236}">
                <a16:creationId xmlns:a16="http://schemas.microsoft.com/office/drawing/2014/main" id="{5DE0BDA0-3E3B-380E-3D9D-A960F11DFDB8}"/>
              </a:ext>
            </a:extLst>
          </p:cNvPr>
          <p:cNvSpPr>
            <a:spLocks noGrp="1"/>
          </p:cNvSpPr>
          <p:nvPr>
            <p:ph idx="1"/>
          </p:nvPr>
        </p:nvSpPr>
        <p:spPr>
          <a:xfrm>
            <a:off x="6176512" y="785004"/>
            <a:ext cx="6155188" cy="5046453"/>
          </a:xfrm>
        </p:spPr>
        <p:txBody>
          <a:bodyPr/>
          <a:lstStyle/>
          <a:p>
            <a:r>
              <a:rPr lang="en-US" sz="2000" dirty="0">
                <a:latin typeface="Consolas" panose="020B0609020204030204" pitchFamily="49" charset="0"/>
              </a:rPr>
              <a:t>void function () {</a:t>
            </a:r>
            <a:br>
              <a:rPr lang="en-US" sz="2000" dirty="0">
                <a:latin typeface="Consolas" panose="020B0609020204030204" pitchFamily="49" charset="0"/>
              </a:rPr>
            </a:br>
            <a:r>
              <a:rPr lang="en-US" sz="2000" dirty="0">
                <a:latin typeface="Consolas" panose="020B0609020204030204" pitchFamily="49" charset="0"/>
              </a:rPr>
              <a:t>	char* buffer = malloc(8);</a:t>
            </a:r>
            <a:br>
              <a:rPr lang="en-US" sz="2000" dirty="0">
                <a:latin typeface="Consolas" panose="020B0609020204030204" pitchFamily="49" charset="0"/>
              </a:rPr>
            </a:br>
            <a:r>
              <a:rPr lang="en-US" sz="2000" dirty="0">
                <a:latin typeface="Consolas" panose="020B0609020204030204" pitchFamily="49" charset="0"/>
              </a:rPr>
              <a:t>	</a:t>
            </a:r>
            <a:r>
              <a:rPr lang="en-US" sz="2000" dirty="0"/>
              <a:t> // do something with buffer</a:t>
            </a:r>
            <a:endParaRPr lang="en-US" sz="2000" dirty="0">
              <a:latin typeface="Consolas" panose="020B0609020204030204" pitchFamily="49" charset="0"/>
            </a:endParaRPr>
          </a:p>
          <a:p>
            <a:r>
              <a:rPr lang="en-US" sz="2000" dirty="0"/>
              <a:t>	free(buffer);</a:t>
            </a:r>
            <a:br>
              <a:rPr lang="en-US" sz="2000" dirty="0"/>
            </a:br>
            <a:endParaRPr lang="en-US" sz="2000" dirty="0"/>
          </a:p>
          <a:p>
            <a:r>
              <a:rPr lang="en-US" sz="2000" dirty="0"/>
              <a:t>	// 1000 statements later</a:t>
            </a:r>
            <a:br>
              <a:rPr lang="en-US" sz="2000" dirty="0"/>
            </a:br>
            <a:endParaRPr lang="en-US" sz="2000" dirty="0"/>
          </a:p>
          <a:p>
            <a:r>
              <a:rPr lang="en-US" sz="2000" dirty="0">
                <a:latin typeface="Consolas" panose="020B0609020204030204" pitchFamily="49" charset="0"/>
              </a:rPr>
              <a:t>	free(buffer); // again</a:t>
            </a:r>
          </a:p>
          <a:p>
            <a:r>
              <a:rPr lang="en-US" sz="2000" dirty="0">
                <a:latin typeface="Consolas" panose="020B0609020204030204" pitchFamily="49" charset="0"/>
              </a:rPr>
              <a:t>}</a:t>
            </a:r>
            <a:br>
              <a:rPr lang="en-US" sz="1600" dirty="0">
                <a:latin typeface="Consolas" panose="020B0609020204030204" pitchFamily="49" charset="0"/>
              </a:rPr>
            </a:br>
            <a:br>
              <a:rPr lang="en-US" sz="1600" dirty="0">
                <a:latin typeface="Consolas" panose="020B0609020204030204" pitchFamily="49" charset="0"/>
              </a:rPr>
            </a:br>
            <a:endParaRPr lang="en-US" dirty="0"/>
          </a:p>
        </p:txBody>
      </p:sp>
      <p:sp>
        <p:nvSpPr>
          <p:cNvPr id="5" name="Title 4">
            <a:extLst>
              <a:ext uri="{FF2B5EF4-FFF2-40B4-BE49-F238E27FC236}">
                <a16:creationId xmlns:a16="http://schemas.microsoft.com/office/drawing/2014/main" id="{7DD73542-13A2-1F21-E84C-BC85BF4C317B}"/>
              </a:ext>
            </a:extLst>
          </p:cNvPr>
          <p:cNvSpPr>
            <a:spLocks noGrp="1"/>
          </p:cNvSpPr>
          <p:nvPr>
            <p:ph type="title"/>
          </p:nvPr>
        </p:nvSpPr>
        <p:spPr/>
        <p:txBody>
          <a:bodyPr/>
          <a:lstStyle/>
          <a:p>
            <a:r>
              <a:rPr lang="en-US" dirty="0"/>
              <a:t>Temporal safety vulnerabilities</a:t>
            </a:r>
          </a:p>
        </p:txBody>
      </p:sp>
      <p:sp>
        <p:nvSpPr>
          <p:cNvPr id="12" name="Content Placeholder 11">
            <a:extLst>
              <a:ext uri="{FF2B5EF4-FFF2-40B4-BE49-F238E27FC236}">
                <a16:creationId xmlns:a16="http://schemas.microsoft.com/office/drawing/2014/main" id="{01A33F1A-12DF-DE4B-8A1A-AB1AF3873502}"/>
              </a:ext>
            </a:extLst>
          </p:cNvPr>
          <p:cNvSpPr>
            <a:spLocks noGrp="1"/>
          </p:cNvSpPr>
          <p:nvPr>
            <p:ph idx="13"/>
          </p:nvPr>
        </p:nvSpPr>
        <p:spPr/>
        <p:txBody>
          <a:bodyPr/>
          <a:lstStyle/>
          <a:p>
            <a:r>
              <a:rPr lang="en-US" dirty="0"/>
              <a:t>C compiler will not detect if an object is freed twice</a:t>
            </a:r>
          </a:p>
          <a:p>
            <a:r>
              <a:rPr lang="en-US" dirty="0"/>
              <a:t>Messes up the heap allocator’s meta-data</a:t>
            </a:r>
          </a:p>
          <a:p>
            <a:pPr lvl="1"/>
            <a:r>
              <a:rPr lang="en-US" dirty="0"/>
              <a:t>Can be exploited by the attacker</a:t>
            </a:r>
          </a:p>
          <a:p>
            <a:pPr lvl="1"/>
            <a:r>
              <a:rPr lang="en-US" b="1" i="1" dirty="0"/>
              <a:t>How? </a:t>
            </a:r>
            <a:r>
              <a:rPr lang="en-US" i="1" dirty="0"/>
              <a:t>(in one of the next classes!)</a:t>
            </a:r>
          </a:p>
          <a:p>
            <a:r>
              <a:rPr lang="en-US" b="1" i="1" dirty="0"/>
              <a:t>Double-free vulnerability</a:t>
            </a:r>
          </a:p>
          <a:p>
            <a:endParaRPr lang="en-US" b="1" i="1" dirty="0"/>
          </a:p>
        </p:txBody>
      </p:sp>
      <p:sp>
        <p:nvSpPr>
          <p:cNvPr id="29" name="Arrow: Right 28">
            <a:extLst>
              <a:ext uri="{FF2B5EF4-FFF2-40B4-BE49-F238E27FC236}">
                <a16:creationId xmlns:a16="http://schemas.microsoft.com/office/drawing/2014/main" id="{F2A901F5-5014-4543-A9E3-7D1EE91B02CD}"/>
              </a:ext>
            </a:extLst>
          </p:cNvPr>
          <p:cNvSpPr/>
          <p:nvPr/>
        </p:nvSpPr>
        <p:spPr>
          <a:xfrm>
            <a:off x="5713803" y="1723948"/>
            <a:ext cx="925417" cy="43058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Arrow: Right 29">
            <a:extLst>
              <a:ext uri="{FF2B5EF4-FFF2-40B4-BE49-F238E27FC236}">
                <a16:creationId xmlns:a16="http://schemas.microsoft.com/office/drawing/2014/main" id="{C5AA436E-90DE-5E04-8180-2602BD84AD1B}"/>
              </a:ext>
            </a:extLst>
          </p:cNvPr>
          <p:cNvSpPr/>
          <p:nvPr/>
        </p:nvSpPr>
        <p:spPr>
          <a:xfrm>
            <a:off x="5713803" y="2878183"/>
            <a:ext cx="925417" cy="43058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55351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D67F8E24-B130-12D0-46BB-218C6D0B206A}"/>
              </a:ext>
            </a:extLst>
          </p:cNvPr>
          <p:cNvSpPr>
            <a:spLocks noGrp="1"/>
          </p:cNvSpPr>
          <p:nvPr>
            <p:ph idx="1"/>
          </p:nvPr>
        </p:nvSpPr>
        <p:spPr/>
        <p:txBody>
          <a:bodyPr/>
          <a:lstStyle/>
          <a:p>
            <a:r>
              <a:rPr lang="en-US" dirty="0"/>
              <a:t>Observation: a few programming patterns lead to the majority of vulnerabilities</a:t>
            </a:r>
          </a:p>
          <a:p>
            <a:r>
              <a:rPr lang="en-US" dirty="0"/>
              <a:t>Solution: avoid those programming patterns</a:t>
            </a:r>
          </a:p>
        </p:txBody>
      </p:sp>
      <p:sp>
        <p:nvSpPr>
          <p:cNvPr id="5" name="Title 4">
            <a:extLst>
              <a:ext uri="{FF2B5EF4-FFF2-40B4-BE49-F238E27FC236}">
                <a16:creationId xmlns:a16="http://schemas.microsoft.com/office/drawing/2014/main" id="{3B75CD14-D9AA-9EAD-02FA-568341EDE9AD}"/>
              </a:ext>
            </a:extLst>
          </p:cNvPr>
          <p:cNvSpPr>
            <a:spLocks noGrp="1"/>
          </p:cNvSpPr>
          <p:nvPr>
            <p:ph type="title"/>
          </p:nvPr>
        </p:nvSpPr>
        <p:spPr/>
        <p:txBody>
          <a:bodyPr/>
          <a:lstStyle/>
          <a:p>
            <a:r>
              <a:rPr lang="en-US" dirty="0"/>
              <a:t>Secure programming</a:t>
            </a:r>
          </a:p>
        </p:txBody>
      </p:sp>
    </p:spTree>
    <p:extLst>
      <p:ext uri="{BB962C8B-B14F-4D97-AF65-F5344CB8AC3E}">
        <p14:creationId xmlns:p14="http://schemas.microsoft.com/office/powerpoint/2010/main" val="2129659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AA889F6E-2AA3-C240-5799-C2FEA5B7B05C}"/>
              </a:ext>
            </a:extLst>
          </p:cNvPr>
          <p:cNvSpPr>
            <a:spLocks noGrp="1"/>
          </p:cNvSpPr>
          <p:nvPr>
            <p:ph idx="1"/>
          </p:nvPr>
        </p:nvSpPr>
        <p:spPr/>
        <p:txBody>
          <a:bodyPr/>
          <a:lstStyle/>
          <a:p>
            <a:r>
              <a:rPr lang="en-US" dirty="0"/>
              <a:t>Strings end with </a:t>
            </a:r>
            <a:r>
              <a:rPr lang="en-US" dirty="0">
                <a:latin typeface="Consolas" panose="020B0609020204030204" pitchFamily="49" charset="0"/>
              </a:rPr>
              <a:t>‘\0’</a:t>
            </a:r>
          </a:p>
          <a:p>
            <a:r>
              <a:rPr lang="en-US" dirty="0"/>
              <a:t>Use the size-checked variants of common string functions</a:t>
            </a:r>
          </a:p>
          <a:p>
            <a:pPr lvl="1"/>
            <a:r>
              <a:rPr lang="en-US" dirty="0">
                <a:latin typeface="Consolas" panose="020B0609020204030204" pitchFamily="49" charset="0"/>
              </a:rPr>
              <a:t>char buffer[10];</a:t>
            </a:r>
            <a:br>
              <a:rPr lang="en-US" dirty="0">
                <a:latin typeface="Consolas" panose="020B0609020204030204" pitchFamily="49" charset="0"/>
              </a:rPr>
            </a:br>
            <a:r>
              <a:rPr lang="en-US" dirty="0" err="1">
                <a:latin typeface="Consolas" panose="020B0609020204030204" pitchFamily="49" charset="0"/>
              </a:rPr>
              <a:t>scanf</a:t>
            </a:r>
            <a:r>
              <a:rPr lang="en-US" dirty="0">
                <a:latin typeface="Consolas" panose="020B0609020204030204" pitchFamily="49" charset="0"/>
              </a:rPr>
              <a:t>( “%9s”, buffer);</a:t>
            </a:r>
          </a:p>
          <a:p>
            <a:pPr lvl="1"/>
            <a:r>
              <a:rPr lang="en-US" dirty="0">
                <a:latin typeface="Consolas" panose="020B0609020204030204" pitchFamily="49" charset="0"/>
              </a:rPr>
              <a:t>char </a:t>
            </a:r>
            <a:r>
              <a:rPr lang="en-US" dirty="0" err="1">
                <a:latin typeface="Consolas" panose="020B0609020204030204" pitchFamily="49" charset="0"/>
              </a:rPr>
              <a:t>dest</a:t>
            </a:r>
            <a:r>
              <a:rPr lang="en-US" dirty="0">
                <a:latin typeface="Consolas" panose="020B0609020204030204" pitchFamily="49" charset="0"/>
              </a:rPr>
              <a:t>[10];</a:t>
            </a:r>
            <a:br>
              <a:rPr lang="en-US" dirty="0">
                <a:latin typeface="Consolas" panose="020B0609020204030204" pitchFamily="49" charset="0"/>
              </a:rPr>
            </a:br>
            <a:r>
              <a:rPr lang="en-US" dirty="0">
                <a:latin typeface="Consolas" panose="020B0609020204030204" pitchFamily="49" charset="0"/>
              </a:rPr>
              <a:t>char </a:t>
            </a:r>
            <a:r>
              <a:rPr lang="en-US" dirty="0" err="1">
                <a:latin typeface="Consolas" panose="020B0609020204030204" pitchFamily="49" charset="0"/>
              </a:rPr>
              <a:t>src</a:t>
            </a:r>
            <a:r>
              <a:rPr lang="en-US" dirty="0">
                <a:latin typeface="Consolas" panose="020B0609020204030204" pitchFamily="49" charset="0"/>
              </a:rPr>
              <a:t>[10];</a:t>
            </a:r>
            <a:br>
              <a:rPr lang="en-US" dirty="0">
                <a:latin typeface="Consolas" panose="020B0609020204030204" pitchFamily="49" charset="0"/>
              </a:rPr>
            </a:br>
            <a:r>
              <a:rPr lang="en-US" dirty="0" err="1">
                <a:latin typeface="Consolas" panose="020B0609020204030204" pitchFamily="49" charset="0"/>
              </a:rPr>
              <a:t>strncpy</a:t>
            </a:r>
            <a:r>
              <a:rPr lang="en-US" dirty="0">
                <a:latin typeface="Consolas" panose="020B0609020204030204" pitchFamily="49" charset="0"/>
              </a:rPr>
              <a:t>(</a:t>
            </a:r>
            <a:r>
              <a:rPr lang="en-US" dirty="0" err="1">
                <a:latin typeface="Consolas" panose="020B0609020204030204" pitchFamily="49" charset="0"/>
              </a:rPr>
              <a:t>dest</a:t>
            </a:r>
            <a:r>
              <a:rPr lang="en-US" dirty="0">
                <a:latin typeface="Consolas" panose="020B0609020204030204" pitchFamily="49" charset="0"/>
              </a:rPr>
              <a:t>, </a:t>
            </a:r>
            <a:r>
              <a:rPr lang="en-US" dirty="0" err="1">
                <a:latin typeface="Consolas" panose="020B0609020204030204" pitchFamily="49" charset="0"/>
              </a:rPr>
              <a:t>src</a:t>
            </a:r>
            <a:r>
              <a:rPr lang="en-US" dirty="0">
                <a:latin typeface="Consolas" panose="020B0609020204030204" pitchFamily="49" charset="0"/>
              </a:rPr>
              <a:t>, 10);</a:t>
            </a:r>
          </a:p>
          <a:p>
            <a:pPr lvl="1"/>
            <a:r>
              <a:rPr lang="en-US" dirty="0" err="1">
                <a:latin typeface="Consolas" panose="020B0609020204030204" pitchFamily="49" charset="0"/>
              </a:rPr>
              <a:t>strncmp</a:t>
            </a:r>
            <a:r>
              <a:rPr lang="en-US" dirty="0">
                <a:latin typeface="Consolas" panose="020B0609020204030204" pitchFamily="49" charset="0"/>
              </a:rPr>
              <a:t>, </a:t>
            </a:r>
            <a:r>
              <a:rPr lang="en-US" dirty="0" err="1">
                <a:latin typeface="Consolas" panose="020B0609020204030204" pitchFamily="49" charset="0"/>
              </a:rPr>
              <a:t>strncat</a:t>
            </a:r>
            <a:endParaRPr lang="en-US" dirty="0">
              <a:latin typeface="Consolas" panose="020B0609020204030204" pitchFamily="49" charset="0"/>
            </a:endParaRPr>
          </a:p>
        </p:txBody>
      </p:sp>
      <p:sp>
        <p:nvSpPr>
          <p:cNvPr id="4" name="Title 3">
            <a:extLst>
              <a:ext uri="{FF2B5EF4-FFF2-40B4-BE49-F238E27FC236}">
                <a16:creationId xmlns:a16="http://schemas.microsoft.com/office/drawing/2014/main" id="{E75D3155-2D66-51B8-9E0E-440FB24BE9E5}"/>
              </a:ext>
            </a:extLst>
          </p:cNvPr>
          <p:cNvSpPr>
            <a:spLocks noGrp="1"/>
          </p:cNvSpPr>
          <p:nvPr>
            <p:ph type="title"/>
          </p:nvPr>
        </p:nvSpPr>
        <p:spPr/>
        <p:txBody>
          <a:bodyPr/>
          <a:lstStyle/>
          <a:p>
            <a:r>
              <a:rPr lang="en-US" dirty="0"/>
              <a:t>String functions</a:t>
            </a:r>
          </a:p>
        </p:txBody>
      </p:sp>
    </p:spTree>
    <p:extLst>
      <p:ext uri="{BB962C8B-B14F-4D97-AF65-F5344CB8AC3E}">
        <p14:creationId xmlns:p14="http://schemas.microsoft.com/office/powerpoint/2010/main" val="37358221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19EF45C7-C4AE-7925-726C-DE771A7FEDB1}"/>
              </a:ext>
            </a:extLst>
          </p:cNvPr>
          <p:cNvSpPr>
            <a:spLocks noGrp="1"/>
          </p:cNvSpPr>
          <p:nvPr>
            <p:ph idx="1"/>
          </p:nvPr>
        </p:nvSpPr>
        <p:spPr/>
        <p:txBody>
          <a:bodyPr/>
          <a:lstStyle/>
          <a:p>
            <a:r>
              <a:rPr lang="en-US" dirty="0"/>
              <a:t>Avoid use-after-free bugs by setting freed pointers to 0 immediately</a:t>
            </a:r>
          </a:p>
          <a:p>
            <a:pPr lvl="1"/>
            <a:r>
              <a:rPr lang="en-US" dirty="0"/>
              <a:t>char* p = malloc(…);</a:t>
            </a:r>
            <a:br>
              <a:rPr lang="en-US" dirty="0"/>
            </a:br>
            <a:r>
              <a:rPr lang="en-US" dirty="0"/>
              <a:t>//…</a:t>
            </a:r>
            <a:br>
              <a:rPr lang="en-US" dirty="0"/>
            </a:br>
            <a:r>
              <a:rPr lang="en-US" dirty="0"/>
              <a:t>free(p);</a:t>
            </a:r>
            <a:br>
              <a:rPr lang="en-US" dirty="0"/>
            </a:br>
            <a:r>
              <a:rPr lang="en-US" dirty="0"/>
              <a:t>p = (char*) 0; </a:t>
            </a:r>
          </a:p>
          <a:p>
            <a:r>
              <a:rPr lang="en-US" dirty="0"/>
              <a:t>C++ provides reference-counted pointers</a:t>
            </a:r>
          </a:p>
          <a:p>
            <a:pPr lvl="1"/>
            <a:r>
              <a:rPr lang="en-US" dirty="0">
                <a:latin typeface="Consolas" panose="020B0609020204030204" pitchFamily="49" charset="0"/>
              </a:rPr>
              <a:t>std::</a:t>
            </a:r>
            <a:r>
              <a:rPr lang="en-US" dirty="0" err="1">
                <a:latin typeface="Consolas" panose="020B0609020204030204" pitchFamily="49" charset="0"/>
              </a:rPr>
              <a:t>unique_ptr</a:t>
            </a:r>
            <a:r>
              <a:rPr lang="en-US" dirty="0">
                <a:latin typeface="Consolas" panose="020B0609020204030204" pitchFamily="49" charset="0"/>
              </a:rPr>
              <a:t> - </a:t>
            </a:r>
            <a:r>
              <a:rPr lang="en-US" dirty="0">
                <a:latin typeface="Helvetica" panose="020B0604020202020204"/>
                <a:cs typeface="Helvetica" panose="020B0604020202020204"/>
              </a:rPr>
              <a:t>Once the pointer goes out of scope, the heap object is automatically dropped</a:t>
            </a:r>
          </a:p>
          <a:p>
            <a:pPr lvl="1"/>
            <a:r>
              <a:rPr lang="en-US" dirty="0">
                <a:latin typeface="Consolas" panose="020B0609020204030204" pitchFamily="49" charset="0"/>
              </a:rPr>
              <a:t>std::</a:t>
            </a:r>
            <a:r>
              <a:rPr lang="en-US" dirty="0" err="1">
                <a:latin typeface="Consolas" panose="020B0609020204030204" pitchFamily="49" charset="0"/>
              </a:rPr>
              <a:t>shared_ptr</a:t>
            </a:r>
            <a:r>
              <a:rPr lang="en-US" dirty="0">
                <a:latin typeface="Consolas" panose="020B0609020204030204" pitchFamily="49" charset="0"/>
              </a:rPr>
              <a:t> – </a:t>
            </a:r>
            <a:r>
              <a:rPr lang="en-US" dirty="0">
                <a:latin typeface="Helvetica" panose="020B0604020202020204"/>
                <a:cs typeface="Helvetica" panose="020B0604020202020204"/>
              </a:rPr>
              <a:t>Once the reference count reaches zero, the heap object is automatically dropped</a:t>
            </a:r>
          </a:p>
        </p:txBody>
      </p:sp>
      <p:sp>
        <p:nvSpPr>
          <p:cNvPr id="4" name="Title 3">
            <a:extLst>
              <a:ext uri="{FF2B5EF4-FFF2-40B4-BE49-F238E27FC236}">
                <a16:creationId xmlns:a16="http://schemas.microsoft.com/office/drawing/2014/main" id="{CF854A1F-5C05-AB50-7B93-A1B5DB2AF9EE}"/>
              </a:ext>
            </a:extLst>
          </p:cNvPr>
          <p:cNvSpPr>
            <a:spLocks noGrp="1"/>
          </p:cNvSpPr>
          <p:nvPr>
            <p:ph type="title"/>
          </p:nvPr>
        </p:nvSpPr>
        <p:spPr/>
        <p:txBody>
          <a:bodyPr/>
          <a:lstStyle/>
          <a:p>
            <a:r>
              <a:rPr lang="en-US" dirty="0"/>
              <a:t>Avoiding temporal safety bugs</a:t>
            </a:r>
          </a:p>
        </p:txBody>
      </p:sp>
    </p:spTree>
    <p:extLst>
      <p:ext uri="{BB962C8B-B14F-4D97-AF65-F5344CB8AC3E}">
        <p14:creationId xmlns:p14="http://schemas.microsoft.com/office/powerpoint/2010/main" val="351898666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E7A46F6-AECB-2D50-9273-088B40E04AA5}"/>
              </a:ext>
            </a:extLst>
          </p:cNvPr>
          <p:cNvSpPr>
            <a:spLocks noGrp="1"/>
          </p:cNvSpPr>
          <p:nvPr>
            <p:ph idx="1"/>
          </p:nvPr>
        </p:nvSpPr>
        <p:spPr/>
        <p:txBody>
          <a:bodyPr/>
          <a:lstStyle/>
          <a:p>
            <a:r>
              <a:rPr lang="en-US" dirty="0"/>
              <a:t>Tapti Palit</a:t>
            </a:r>
          </a:p>
        </p:txBody>
      </p:sp>
      <p:sp>
        <p:nvSpPr>
          <p:cNvPr id="3" name="Text Placeholder 2">
            <a:extLst>
              <a:ext uri="{FF2B5EF4-FFF2-40B4-BE49-F238E27FC236}">
                <a16:creationId xmlns:a16="http://schemas.microsoft.com/office/drawing/2014/main" id="{F3D2B291-B016-D5A3-BF6D-0C0B1115EC80}"/>
              </a:ext>
            </a:extLst>
          </p:cNvPr>
          <p:cNvSpPr>
            <a:spLocks noGrp="1"/>
          </p:cNvSpPr>
          <p:nvPr>
            <p:ph type="body" sz="quarter" idx="13"/>
          </p:nvPr>
        </p:nvSpPr>
        <p:spPr/>
        <p:txBody>
          <a:bodyPr/>
          <a:lstStyle/>
          <a:p>
            <a:r>
              <a:rPr lang="en-US" dirty="0"/>
              <a:t>Software security</a:t>
            </a:r>
          </a:p>
        </p:txBody>
      </p:sp>
    </p:spTree>
    <p:extLst>
      <p:ext uri="{BB962C8B-B14F-4D97-AF65-F5344CB8AC3E}">
        <p14:creationId xmlns:p14="http://schemas.microsoft.com/office/powerpoint/2010/main" val="188612782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367409C7-2346-F914-17C2-ABB9ED5FF9D3}"/>
              </a:ext>
            </a:extLst>
          </p:cNvPr>
          <p:cNvSpPr>
            <a:spLocks noGrp="1"/>
          </p:cNvSpPr>
          <p:nvPr>
            <p:ph idx="1"/>
          </p:nvPr>
        </p:nvSpPr>
        <p:spPr/>
        <p:txBody>
          <a:bodyPr/>
          <a:lstStyle/>
          <a:p>
            <a:r>
              <a:rPr lang="en-US" dirty="0"/>
              <a:t>Buffer overflow recap</a:t>
            </a:r>
          </a:p>
          <a:p>
            <a:r>
              <a:rPr lang="en-US" dirty="0"/>
              <a:t>Stack canaries and ASLR-based defenses</a:t>
            </a:r>
          </a:p>
          <a:p>
            <a:r>
              <a:rPr lang="en-US" dirty="0"/>
              <a:t>Secure programming contd.</a:t>
            </a:r>
          </a:p>
          <a:p>
            <a:pPr lvl="1"/>
            <a:r>
              <a:rPr lang="en-US" dirty="0"/>
              <a:t>Smart pointers in C++</a:t>
            </a:r>
          </a:p>
          <a:p>
            <a:r>
              <a:rPr lang="en-US" dirty="0"/>
              <a:t>Memory leaks</a:t>
            </a:r>
          </a:p>
          <a:p>
            <a:r>
              <a:rPr lang="en-US" dirty="0"/>
              <a:t>Sample software security questions</a:t>
            </a:r>
          </a:p>
          <a:p>
            <a:r>
              <a:rPr lang="en-US" dirty="0"/>
              <a:t>Memory safety in Java</a:t>
            </a:r>
          </a:p>
        </p:txBody>
      </p:sp>
      <p:sp>
        <p:nvSpPr>
          <p:cNvPr id="4" name="Title 3">
            <a:extLst>
              <a:ext uri="{FF2B5EF4-FFF2-40B4-BE49-F238E27FC236}">
                <a16:creationId xmlns:a16="http://schemas.microsoft.com/office/drawing/2014/main" id="{D875BE7F-8F0A-6F36-4CAA-40299AAEFADF}"/>
              </a:ext>
            </a:extLst>
          </p:cNvPr>
          <p:cNvSpPr>
            <a:spLocks noGrp="1"/>
          </p:cNvSpPr>
          <p:nvPr>
            <p:ph type="title"/>
          </p:nvPr>
        </p:nvSpPr>
        <p:spPr/>
        <p:txBody>
          <a:bodyPr/>
          <a:lstStyle/>
          <a:p>
            <a:r>
              <a:rPr lang="en-US" dirty="0"/>
              <a:t>Agenda</a:t>
            </a:r>
          </a:p>
        </p:txBody>
      </p:sp>
      <p:cxnSp>
        <p:nvCxnSpPr>
          <p:cNvPr id="7" name="Straight Connector 6">
            <a:extLst>
              <a:ext uri="{FF2B5EF4-FFF2-40B4-BE49-F238E27FC236}">
                <a16:creationId xmlns:a16="http://schemas.microsoft.com/office/drawing/2014/main" id="{7F78BFB5-4D85-21F5-978A-0083BF44AEF0}"/>
              </a:ext>
            </a:extLst>
          </p:cNvPr>
          <p:cNvCxnSpPr/>
          <p:nvPr/>
        </p:nvCxnSpPr>
        <p:spPr>
          <a:xfrm>
            <a:off x="0" y="4891489"/>
            <a:ext cx="12192000" cy="0"/>
          </a:xfrm>
          <a:prstGeom prst="line">
            <a:avLst/>
          </a:prstGeom>
          <a:ln w="12700">
            <a:prstDash val="sysDash"/>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59470364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78B33E2C-302F-C989-B02C-E5F436E0A877}"/>
              </a:ext>
            </a:extLst>
          </p:cNvPr>
          <p:cNvSpPr>
            <a:spLocks noGrp="1"/>
          </p:cNvSpPr>
          <p:nvPr>
            <p:ph idx="1"/>
          </p:nvPr>
        </p:nvSpPr>
        <p:spPr/>
        <p:txBody>
          <a:bodyPr>
            <a:normAutofit lnSpcReduction="10000"/>
          </a:bodyPr>
          <a:lstStyle/>
          <a:p>
            <a:r>
              <a:rPr lang="en-US" dirty="0"/>
              <a:t>Memory safety – the ability of a programming language to ensure certain types of memory-related bugs/vulnerabilities do not exist</a:t>
            </a:r>
          </a:p>
          <a:p>
            <a:r>
              <a:rPr lang="en-US" dirty="0"/>
              <a:t>Spatial memory safety bugs</a:t>
            </a:r>
          </a:p>
          <a:p>
            <a:pPr lvl="1"/>
            <a:r>
              <a:rPr lang="en-US" dirty="0"/>
              <a:t>Buffer overflows</a:t>
            </a:r>
          </a:p>
          <a:p>
            <a:pPr lvl="1"/>
            <a:r>
              <a:rPr lang="en-US" dirty="0">
                <a:latin typeface="Consolas" panose="020B0609020204030204" pitchFamily="49" charset="0"/>
              </a:rPr>
              <a:t>int </a:t>
            </a:r>
            <a:r>
              <a:rPr lang="en-US" dirty="0" err="1">
                <a:latin typeface="Consolas" panose="020B0609020204030204" pitchFamily="49" charset="0"/>
              </a:rPr>
              <a:t>arr</a:t>
            </a:r>
            <a:r>
              <a:rPr lang="en-US" dirty="0">
                <a:latin typeface="Consolas" panose="020B0609020204030204" pitchFamily="49" charset="0"/>
              </a:rPr>
              <a:t>[4]; </a:t>
            </a:r>
            <a:br>
              <a:rPr lang="en-US" dirty="0">
                <a:latin typeface="Consolas" panose="020B0609020204030204" pitchFamily="49" charset="0"/>
              </a:rPr>
            </a:br>
            <a:r>
              <a:rPr lang="en-US" dirty="0" err="1">
                <a:latin typeface="Consolas" panose="020B0609020204030204" pitchFamily="49" charset="0"/>
              </a:rPr>
              <a:t>arr</a:t>
            </a:r>
            <a:r>
              <a:rPr lang="en-US" dirty="0">
                <a:latin typeface="Consolas" panose="020B0609020204030204" pitchFamily="49" charset="0"/>
              </a:rPr>
              <a:t>[10] = 10; // Language detects this and prevents this</a:t>
            </a:r>
          </a:p>
          <a:p>
            <a:r>
              <a:rPr lang="en-US" dirty="0"/>
              <a:t>Temporal memory safety bugs</a:t>
            </a:r>
          </a:p>
          <a:p>
            <a:pPr lvl="1"/>
            <a:r>
              <a:rPr lang="en-US" dirty="0"/>
              <a:t>Use-after-free bugs - </a:t>
            </a:r>
            <a:r>
              <a:rPr lang="en-US" dirty="0">
                <a:latin typeface="Consolas" panose="020B0609020204030204" pitchFamily="49" charset="0"/>
              </a:rPr>
              <a:t>free(p); *p = 10; </a:t>
            </a:r>
            <a:r>
              <a:rPr lang="en-US" dirty="0">
                <a:latin typeface="Helvetica" panose="020B0604020202020204"/>
                <a:cs typeface="Helvetica" panose="020B0604020202020204"/>
              </a:rPr>
              <a:t>OR</a:t>
            </a:r>
            <a:r>
              <a:rPr lang="en-US" dirty="0">
                <a:latin typeface="Consolas" panose="020B0609020204030204" pitchFamily="49" charset="0"/>
              </a:rPr>
              <a:t> delete(p); *p = 10;</a:t>
            </a:r>
          </a:p>
          <a:p>
            <a:pPr lvl="1"/>
            <a:r>
              <a:rPr lang="en-US" dirty="0"/>
              <a:t>Double-free bugs – </a:t>
            </a:r>
            <a:r>
              <a:rPr lang="en-US" dirty="0">
                <a:latin typeface="Consolas" panose="020B0609020204030204" pitchFamily="49" charset="0"/>
              </a:rPr>
              <a:t>free(p); … ; free(p); </a:t>
            </a:r>
            <a:r>
              <a:rPr lang="en-US" dirty="0">
                <a:latin typeface="Helvetica" panose="020B0604020202020204"/>
                <a:cs typeface="Helvetica" panose="020B0604020202020204"/>
              </a:rPr>
              <a:t>OR</a:t>
            </a:r>
            <a:r>
              <a:rPr lang="en-US" dirty="0">
                <a:latin typeface="Consolas" panose="020B0609020204030204" pitchFamily="49" charset="0"/>
              </a:rPr>
              <a:t> delete(p); delete(p);</a:t>
            </a:r>
          </a:p>
          <a:p>
            <a:pPr lvl="1"/>
            <a:endParaRPr lang="en-US" dirty="0"/>
          </a:p>
        </p:txBody>
      </p:sp>
      <p:sp>
        <p:nvSpPr>
          <p:cNvPr id="4" name="Title 3">
            <a:extLst>
              <a:ext uri="{FF2B5EF4-FFF2-40B4-BE49-F238E27FC236}">
                <a16:creationId xmlns:a16="http://schemas.microsoft.com/office/drawing/2014/main" id="{F3B2E2D2-99DF-D7E4-56B2-59FBCADE93A8}"/>
              </a:ext>
            </a:extLst>
          </p:cNvPr>
          <p:cNvSpPr>
            <a:spLocks noGrp="1"/>
          </p:cNvSpPr>
          <p:nvPr>
            <p:ph type="title"/>
          </p:nvPr>
        </p:nvSpPr>
        <p:spPr/>
        <p:txBody>
          <a:bodyPr/>
          <a:lstStyle/>
          <a:p>
            <a:r>
              <a:rPr lang="en-US" dirty="0"/>
              <a:t>Memory safety</a:t>
            </a:r>
          </a:p>
        </p:txBody>
      </p:sp>
    </p:spTree>
    <p:extLst>
      <p:ext uri="{BB962C8B-B14F-4D97-AF65-F5344CB8AC3E}">
        <p14:creationId xmlns:p14="http://schemas.microsoft.com/office/powerpoint/2010/main" val="4236733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03D05BF6-03AA-3829-D5F6-F49AC92ECF11}"/>
              </a:ext>
            </a:extLst>
          </p:cNvPr>
          <p:cNvSpPr>
            <a:spLocks noGrp="1"/>
          </p:cNvSpPr>
          <p:nvPr>
            <p:ph idx="1"/>
          </p:nvPr>
        </p:nvSpPr>
        <p:spPr/>
        <p:txBody>
          <a:bodyPr>
            <a:normAutofit lnSpcReduction="10000"/>
          </a:bodyPr>
          <a:lstStyle/>
          <a:p>
            <a:r>
              <a:rPr lang="en-US" dirty="0"/>
              <a:t>Buffers (arrays, strings) have bounds</a:t>
            </a:r>
          </a:p>
          <a:p>
            <a:pPr lvl="1"/>
            <a:r>
              <a:rPr lang="en-US" dirty="0"/>
              <a:t>[0, Size of the buffer]</a:t>
            </a:r>
          </a:p>
          <a:p>
            <a:pPr lvl="1"/>
            <a:r>
              <a:rPr lang="en-US" dirty="0">
                <a:latin typeface="Consolas" panose="020B0609020204030204" pitchFamily="49" charset="0"/>
              </a:rPr>
              <a:t>char* p = malloc(128); // Bounds [0, 128]</a:t>
            </a:r>
          </a:p>
          <a:p>
            <a:r>
              <a:rPr lang="en-US" dirty="0"/>
              <a:t>C lacks bounds checks</a:t>
            </a:r>
          </a:p>
          <a:p>
            <a:r>
              <a:rPr lang="en-US" dirty="0">
                <a:latin typeface="Consolas" panose="020B0609020204030204" pitchFamily="49" charset="0"/>
              </a:rPr>
              <a:t>p[1000]</a:t>
            </a:r>
          </a:p>
          <a:p>
            <a:pPr lvl="1"/>
            <a:r>
              <a:rPr lang="en-US" b="1" i="1" dirty="0"/>
              <a:t>Assume </a:t>
            </a:r>
            <a:r>
              <a:rPr lang="en-US" dirty="0"/>
              <a:t>that p is pointing to a buffer that has at least 1000 elements</a:t>
            </a:r>
          </a:p>
          <a:p>
            <a:pPr lvl="1"/>
            <a:r>
              <a:rPr lang="en-US" b="1" i="1" dirty="0"/>
              <a:t>Try </a:t>
            </a:r>
            <a:r>
              <a:rPr lang="en-US" dirty="0"/>
              <a:t>to access the 1000</a:t>
            </a:r>
            <a:r>
              <a:rPr lang="en-US" baseline="30000" dirty="0"/>
              <a:t>th</a:t>
            </a:r>
            <a:r>
              <a:rPr lang="en-US" dirty="0"/>
              <a:t> element</a:t>
            </a:r>
          </a:p>
          <a:p>
            <a:pPr lvl="2"/>
            <a:r>
              <a:rPr lang="en-US" b="1" i="1" dirty="0"/>
              <a:t>Might</a:t>
            </a:r>
            <a:r>
              <a:rPr lang="en-US" dirty="0"/>
              <a:t> crash if memory isn’t mapped</a:t>
            </a:r>
          </a:p>
          <a:p>
            <a:pPr lvl="2"/>
            <a:r>
              <a:rPr lang="en-US" b="1" i="1" dirty="0"/>
              <a:t>Might</a:t>
            </a:r>
            <a:r>
              <a:rPr lang="en-US" dirty="0"/>
              <a:t> print whatever was in that memory</a:t>
            </a:r>
          </a:p>
          <a:p>
            <a:pPr lvl="2"/>
            <a:endParaRPr lang="en-US" b="1" i="1" dirty="0"/>
          </a:p>
        </p:txBody>
      </p:sp>
      <p:sp>
        <p:nvSpPr>
          <p:cNvPr id="5" name="Title 4">
            <a:extLst>
              <a:ext uri="{FF2B5EF4-FFF2-40B4-BE49-F238E27FC236}">
                <a16:creationId xmlns:a16="http://schemas.microsoft.com/office/drawing/2014/main" id="{3032836C-C6AA-B267-4896-CCF6A6AC0AE4}"/>
              </a:ext>
            </a:extLst>
          </p:cNvPr>
          <p:cNvSpPr>
            <a:spLocks noGrp="1"/>
          </p:cNvSpPr>
          <p:nvPr>
            <p:ph type="title"/>
          </p:nvPr>
        </p:nvSpPr>
        <p:spPr/>
        <p:txBody>
          <a:bodyPr/>
          <a:lstStyle/>
          <a:p>
            <a:r>
              <a:rPr lang="en-US" dirty="0"/>
              <a:t>C: lack of bounds checks</a:t>
            </a:r>
          </a:p>
        </p:txBody>
      </p:sp>
    </p:spTree>
    <p:extLst>
      <p:ext uri="{BB962C8B-B14F-4D97-AF65-F5344CB8AC3E}">
        <p14:creationId xmlns:p14="http://schemas.microsoft.com/office/powerpoint/2010/main" val="3109617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E701FD-A001-0516-4B3E-152DEEC99060}"/>
            </a:ext>
          </a:extLst>
        </p:cNvPr>
        <p:cNvGrpSpPr/>
        <p:nvPr/>
      </p:nvGrpSpPr>
      <p:grpSpPr>
        <a:xfrm>
          <a:off x="0" y="0"/>
          <a:ext cx="0" cy="0"/>
          <a:chOff x="0" y="0"/>
          <a:chExt cx="0" cy="0"/>
        </a:xfrm>
      </p:grpSpPr>
      <p:sp>
        <p:nvSpPr>
          <p:cNvPr id="5" name="Content Placeholder 4">
            <a:extLst>
              <a:ext uri="{FF2B5EF4-FFF2-40B4-BE49-F238E27FC236}">
                <a16:creationId xmlns:a16="http://schemas.microsoft.com/office/drawing/2014/main" id="{A41EA5A0-190A-613E-9CB1-FAD0CE8CD5C1}"/>
              </a:ext>
            </a:extLst>
          </p:cNvPr>
          <p:cNvSpPr>
            <a:spLocks noGrp="1"/>
          </p:cNvSpPr>
          <p:nvPr>
            <p:ph idx="1"/>
          </p:nvPr>
        </p:nvSpPr>
        <p:spPr/>
        <p:txBody>
          <a:bodyPr>
            <a:normAutofit/>
          </a:bodyPr>
          <a:lstStyle/>
          <a:p>
            <a:r>
              <a:rPr lang="en-US" dirty="0"/>
              <a:t>Security-critical variable on the stack</a:t>
            </a:r>
          </a:p>
          <a:p>
            <a:r>
              <a:rPr lang="en-US" dirty="0" err="1"/>
              <a:t>scanf</a:t>
            </a:r>
            <a:r>
              <a:rPr lang="en-US" dirty="0"/>
              <a:t>(“%s”, password);</a:t>
            </a:r>
          </a:p>
          <a:p>
            <a:pPr lvl="1"/>
            <a:endParaRPr lang="en-US" dirty="0"/>
          </a:p>
        </p:txBody>
      </p:sp>
      <p:sp>
        <p:nvSpPr>
          <p:cNvPr id="4" name="Title 3">
            <a:extLst>
              <a:ext uri="{FF2B5EF4-FFF2-40B4-BE49-F238E27FC236}">
                <a16:creationId xmlns:a16="http://schemas.microsoft.com/office/drawing/2014/main" id="{715ED2F4-7358-2F8C-09CD-E3883E8C42E7}"/>
              </a:ext>
            </a:extLst>
          </p:cNvPr>
          <p:cNvSpPr>
            <a:spLocks noGrp="1"/>
          </p:cNvSpPr>
          <p:nvPr>
            <p:ph type="title"/>
          </p:nvPr>
        </p:nvSpPr>
        <p:spPr/>
        <p:txBody>
          <a:bodyPr/>
          <a:lstStyle/>
          <a:p>
            <a:r>
              <a:rPr lang="en-US" dirty="0"/>
              <a:t>Buffer overflow to corrupt sensitive stack data</a:t>
            </a:r>
          </a:p>
        </p:txBody>
      </p:sp>
      <p:grpSp>
        <p:nvGrpSpPr>
          <p:cNvPr id="9" name="Group 8">
            <a:extLst>
              <a:ext uri="{FF2B5EF4-FFF2-40B4-BE49-F238E27FC236}">
                <a16:creationId xmlns:a16="http://schemas.microsoft.com/office/drawing/2014/main" id="{1D3C4D1A-4985-0383-E3F7-682DFFD8BE64}"/>
              </a:ext>
            </a:extLst>
          </p:cNvPr>
          <p:cNvGrpSpPr/>
          <p:nvPr/>
        </p:nvGrpSpPr>
        <p:grpSpPr>
          <a:xfrm>
            <a:off x="7836807" y="2150464"/>
            <a:ext cx="4264301" cy="4396154"/>
            <a:chOff x="7561385" y="914400"/>
            <a:chExt cx="4264301" cy="4396154"/>
          </a:xfrm>
        </p:grpSpPr>
        <p:sp>
          <p:nvSpPr>
            <p:cNvPr id="10" name="TextBox 9">
              <a:extLst>
                <a:ext uri="{FF2B5EF4-FFF2-40B4-BE49-F238E27FC236}">
                  <a16:creationId xmlns:a16="http://schemas.microsoft.com/office/drawing/2014/main" id="{FADFC6A4-03CA-FD56-1EF3-AB0C39CC39B5}"/>
                </a:ext>
              </a:extLst>
            </p:cNvPr>
            <p:cNvSpPr txBox="1"/>
            <p:nvPr/>
          </p:nvSpPr>
          <p:spPr>
            <a:xfrm>
              <a:off x="10562199" y="977630"/>
              <a:ext cx="1263487" cy="523220"/>
            </a:xfrm>
            <a:prstGeom prst="rect">
              <a:avLst/>
            </a:prstGeom>
            <a:noFill/>
          </p:spPr>
          <p:txBody>
            <a:bodyPr wrap="none" rtlCol="0">
              <a:spAutoFit/>
            </a:bodyPr>
            <a:lstStyle/>
            <a:p>
              <a:r>
                <a:rPr lang="en-US" sz="2800" b="1" i="1" dirty="0"/>
                <a:t>0x1000</a:t>
              </a:r>
            </a:p>
          </p:txBody>
        </p:sp>
        <p:sp>
          <p:nvSpPr>
            <p:cNvPr id="11" name="TextBox 10">
              <a:extLst>
                <a:ext uri="{FF2B5EF4-FFF2-40B4-BE49-F238E27FC236}">
                  <a16:creationId xmlns:a16="http://schemas.microsoft.com/office/drawing/2014/main" id="{7191C270-755C-B996-0A82-6E534A2C6FA5}"/>
                </a:ext>
              </a:extLst>
            </p:cNvPr>
            <p:cNvSpPr txBox="1"/>
            <p:nvPr/>
          </p:nvSpPr>
          <p:spPr>
            <a:xfrm>
              <a:off x="10562199" y="1603126"/>
              <a:ext cx="1063881" cy="523220"/>
            </a:xfrm>
            <a:prstGeom prst="rect">
              <a:avLst/>
            </a:prstGeom>
            <a:noFill/>
          </p:spPr>
          <p:txBody>
            <a:bodyPr wrap="none" rtlCol="0">
              <a:spAutoFit/>
            </a:bodyPr>
            <a:lstStyle/>
            <a:p>
              <a:r>
                <a:rPr lang="en-US" sz="2800" b="1" i="1" dirty="0"/>
                <a:t>0xFFA</a:t>
              </a:r>
            </a:p>
          </p:txBody>
        </p:sp>
        <p:sp>
          <p:nvSpPr>
            <p:cNvPr id="12" name="TextBox 11">
              <a:extLst>
                <a:ext uri="{FF2B5EF4-FFF2-40B4-BE49-F238E27FC236}">
                  <a16:creationId xmlns:a16="http://schemas.microsoft.com/office/drawing/2014/main" id="{34E17B23-018C-EC29-48E6-9C17997729F5}"/>
                </a:ext>
              </a:extLst>
            </p:cNvPr>
            <p:cNvSpPr txBox="1"/>
            <p:nvPr/>
          </p:nvSpPr>
          <p:spPr>
            <a:xfrm>
              <a:off x="10562199" y="2259618"/>
              <a:ext cx="1045479" cy="523220"/>
            </a:xfrm>
            <a:prstGeom prst="rect">
              <a:avLst/>
            </a:prstGeom>
            <a:noFill/>
          </p:spPr>
          <p:txBody>
            <a:bodyPr wrap="none" rtlCol="0">
              <a:spAutoFit/>
            </a:bodyPr>
            <a:lstStyle/>
            <a:p>
              <a:r>
                <a:rPr lang="en-US" sz="2800" b="1" i="1" dirty="0"/>
                <a:t>0xFF8</a:t>
              </a:r>
            </a:p>
          </p:txBody>
        </p:sp>
        <p:sp>
          <p:nvSpPr>
            <p:cNvPr id="13" name="TextBox 12">
              <a:extLst>
                <a:ext uri="{FF2B5EF4-FFF2-40B4-BE49-F238E27FC236}">
                  <a16:creationId xmlns:a16="http://schemas.microsoft.com/office/drawing/2014/main" id="{E6A76756-26FB-DBF4-4B38-F2784292294B}"/>
                </a:ext>
              </a:extLst>
            </p:cNvPr>
            <p:cNvSpPr txBox="1"/>
            <p:nvPr/>
          </p:nvSpPr>
          <p:spPr>
            <a:xfrm>
              <a:off x="10552581" y="2895278"/>
              <a:ext cx="1045479" cy="523220"/>
            </a:xfrm>
            <a:prstGeom prst="rect">
              <a:avLst/>
            </a:prstGeom>
            <a:noFill/>
          </p:spPr>
          <p:txBody>
            <a:bodyPr wrap="none" rtlCol="0">
              <a:spAutoFit/>
            </a:bodyPr>
            <a:lstStyle/>
            <a:p>
              <a:r>
                <a:rPr lang="en-US" sz="2800" b="1" i="1" dirty="0"/>
                <a:t>0xFF4</a:t>
              </a:r>
            </a:p>
          </p:txBody>
        </p:sp>
        <p:sp>
          <p:nvSpPr>
            <p:cNvPr id="14" name="TextBox 13">
              <a:extLst>
                <a:ext uri="{FF2B5EF4-FFF2-40B4-BE49-F238E27FC236}">
                  <a16:creationId xmlns:a16="http://schemas.microsoft.com/office/drawing/2014/main" id="{A874D812-14DC-267E-F2B8-0C0249B9A22D}"/>
                </a:ext>
              </a:extLst>
            </p:cNvPr>
            <p:cNvSpPr txBox="1"/>
            <p:nvPr/>
          </p:nvSpPr>
          <p:spPr>
            <a:xfrm>
              <a:off x="10510902" y="3551770"/>
              <a:ext cx="1045479" cy="523220"/>
            </a:xfrm>
            <a:prstGeom prst="rect">
              <a:avLst/>
            </a:prstGeom>
            <a:noFill/>
          </p:spPr>
          <p:txBody>
            <a:bodyPr wrap="none" rtlCol="0">
              <a:spAutoFit/>
            </a:bodyPr>
            <a:lstStyle/>
            <a:p>
              <a:r>
                <a:rPr lang="en-US" sz="2800" b="1" i="1" dirty="0"/>
                <a:t>0xFF0</a:t>
              </a:r>
            </a:p>
          </p:txBody>
        </p:sp>
        <p:grpSp>
          <p:nvGrpSpPr>
            <p:cNvPr id="16" name="Group 15">
              <a:extLst>
                <a:ext uri="{FF2B5EF4-FFF2-40B4-BE49-F238E27FC236}">
                  <a16:creationId xmlns:a16="http://schemas.microsoft.com/office/drawing/2014/main" id="{6BD9D1B2-C65B-9445-725C-9D477C3E2B6E}"/>
                </a:ext>
              </a:extLst>
            </p:cNvPr>
            <p:cNvGrpSpPr/>
            <p:nvPr/>
          </p:nvGrpSpPr>
          <p:grpSpPr>
            <a:xfrm>
              <a:off x="7561385" y="914400"/>
              <a:ext cx="2942492" cy="4396154"/>
              <a:chOff x="6822831" y="973015"/>
              <a:chExt cx="2942492" cy="4396154"/>
            </a:xfrm>
          </p:grpSpPr>
          <p:grpSp>
            <p:nvGrpSpPr>
              <p:cNvPr id="17" name="Group 16">
                <a:extLst>
                  <a:ext uri="{FF2B5EF4-FFF2-40B4-BE49-F238E27FC236}">
                    <a16:creationId xmlns:a16="http://schemas.microsoft.com/office/drawing/2014/main" id="{13734F67-AB7B-4130-5922-B64798F2CED0}"/>
                  </a:ext>
                </a:extLst>
              </p:cNvPr>
              <p:cNvGrpSpPr/>
              <p:nvPr/>
            </p:nvGrpSpPr>
            <p:grpSpPr>
              <a:xfrm>
                <a:off x="6822831" y="973015"/>
                <a:ext cx="2942492" cy="4396154"/>
                <a:chOff x="6822831" y="973015"/>
                <a:chExt cx="2942492" cy="4396154"/>
              </a:xfrm>
            </p:grpSpPr>
            <p:cxnSp>
              <p:nvCxnSpPr>
                <p:cNvPr id="23" name="Straight Connector 22">
                  <a:extLst>
                    <a:ext uri="{FF2B5EF4-FFF2-40B4-BE49-F238E27FC236}">
                      <a16:creationId xmlns:a16="http://schemas.microsoft.com/office/drawing/2014/main" id="{19642CF7-767A-315C-F8EC-D9DE83E8FAC8}"/>
                    </a:ext>
                  </a:extLst>
                </p:cNvPr>
                <p:cNvCxnSpPr/>
                <p:nvPr/>
              </p:nvCxnSpPr>
              <p:spPr>
                <a:xfrm>
                  <a:off x="6822831" y="973015"/>
                  <a:ext cx="0" cy="4396154"/>
                </a:xfrm>
                <a:prstGeom prst="line">
                  <a:avLst/>
                </a:prstGeom>
                <a:ln w="28575"/>
              </p:spPr>
              <p:style>
                <a:lnRef idx="1">
                  <a:schemeClr val="accent4"/>
                </a:lnRef>
                <a:fillRef idx="0">
                  <a:schemeClr val="accent4"/>
                </a:fillRef>
                <a:effectRef idx="0">
                  <a:schemeClr val="accent4"/>
                </a:effectRef>
                <a:fontRef idx="minor">
                  <a:schemeClr val="tx1"/>
                </a:fontRef>
              </p:style>
            </p:cxnSp>
            <p:cxnSp>
              <p:nvCxnSpPr>
                <p:cNvPr id="24" name="Straight Connector 23">
                  <a:extLst>
                    <a:ext uri="{FF2B5EF4-FFF2-40B4-BE49-F238E27FC236}">
                      <a16:creationId xmlns:a16="http://schemas.microsoft.com/office/drawing/2014/main" id="{9839005B-2E73-A2A4-7D43-1634E8B6A227}"/>
                    </a:ext>
                  </a:extLst>
                </p:cNvPr>
                <p:cNvCxnSpPr/>
                <p:nvPr/>
              </p:nvCxnSpPr>
              <p:spPr>
                <a:xfrm>
                  <a:off x="9765323" y="973015"/>
                  <a:ext cx="0" cy="4396154"/>
                </a:xfrm>
                <a:prstGeom prst="line">
                  <a:avLst/>
                </a:prstGeom>
                <a:ln w="28575"/>
              </p:spPr>
              <p:style>
                <a:lnRef idx="1">
                  <a:schemeClr val="accent4"/>
                </a:lnRef>
                <a:fillRef idx="0">
                  <a:schemeClr val="accent4"/>
                </a:fillRef>
                <a:effectRef idx="0">
                  <a:schemeClr val="accent4"/>
                </a:effectRef>
                <a:fontRef idx="minor">
                  <a:schemeClr val="tx1"/>
                </a:fontRef>
              </p:style>
            </p:cxnSp>
            <p:cxnSp>
              <p:nvCxnSpPr>
                <p:cNvPr id="25" name="Straight Connector 24">
                  <a:extLst>
                    <a:ext uri="{FF2B5EF4-FFF2-40B4-BE49-F238E27FC236}">
                      <a16:creationId xmlns:a16="http://schemas.microsoft.com/office/drawing/2014/main" id="{D598C59E-9563-6903-4DB2-B8EC06F6F07D}"/>
                    </a:ext>
                  </a:extLst>
                </p:cNvPr>
                <p:cNvCxnSpPr>
                  <a:cxnSpLocks/>
                </p:cNvCxnSpPr>
                <p:nvPr/>
              </p:nvCxnSpPr>
              <p:spPr>
                <a:xfrm flipH="1">
                  <a:off x="6822831" y="973015"/>
                  <a:ext cx="2942492" cy="0"/>
                </a:xfrm>
                <a:prstGeom prst="line">
                  <a:avLst/>
                </a:prstGeom>
                <a:ln w="28575"/>
              </p:spPr>
              <p:style>
                <a:lnRef idx="1">
                  <a:schemeClr val="accent4"/>
                </a:lnRef>
                <a:fillRef idx="0">
                  <a:schemeClr val="accent4"/>
                </a:fillRef>
                <a:effectRef idx="0">
                  <a:schemeClr val="accent4"/>
                </a:effectRef>
                <a:fontRef idx="minor">
                  <a:schemeClr val="tx1"/>
                </a:fontRef>
              </p:style>
            </p:cxnSp>
          </p:grpSp>
          <p:cxnSp>
            <p:nvCxnSpPr>
              <p:cNvPr id="18" name="Straight Connector 17">
                <a:extLst>
                  <a:ext uri="{FF2B5EF4-FFF2-40B4-BE49-F238E27FC236}">
                    <a16:creationId xmlns:a16="http://schemas.microsoft.com/office/drawing/2014/main" id="{39448719-2ADD-B727-A3FF-3A0A3093B6B8}"/>
                  </a:ext>
                </a:extLst>
              </p:cNvPr>
              <p:cNvCxnSpPr>
                <a:cxnSpLocks/>
              </p:cNvCxnSpPr>
              <p:nvPr/>
            </p:nvCxnSpPr>
            <p:spPr>
              <a:xfrm flipH="1">
                <a:off x="6822831" y="1606829"/>
                <a:ext cx="2942492" cy="0"/>
              </a:xfrm>
              <a:prstGeom prst="line">
                <a:avLst/>
              </a:prstGeom>
              <a:ln w="28575"/>
            </p:spPr>
            <p:style>
              <a:lnRef idx="1">
                <a:schemeClr val="accent4"/>
              </a:lnRef>
              <a:fillRef idx="0">
                <a:schemeClr val="accent4"/>
              </a:fillRef>
              <a:effectRef idx="0">
                <a:schemeClr val="accent4"/>
              </a:effectRef>
              <a:fontRef idx="minor">
                <a:schemeClr val="tx1"/>
              </a:fontRef>
            </p:style>
          </p:cxnSp>
          <p:cxnSp>
            <p:nvCxnSpPr>
              <p:cNvPr id="19" name="Straight Connector 18">
                <a:extLst>
                  <a:ext uri="{FF2B5EF4-FFF2-40B4-BE49-F238E27FC236}">
                    <a16:creationId xmlns:a16="http://schemas.microsoft.com/office/drawing/2014/main" id="{6BA80E09-5D51-3B79-8F1F-04F53915EC83}"/>
                  </a:ext>
                </a:extLst>
              </p:cNvPr>
              <p:cNvCxnSpPr>
                <a:cxnSpLocks/>
              </p:cNvCxnSpPr>
              <p:nvPr/>
            </p:nvCxnSpPr>
            <p:spPr>
              <a:xfrm flipH="1">
                <a:off x="6822831" y="2239875"/>
                <a:ext cx="2942492" cy="0"/>
              </a:xfrm>
              <a:prstGeom prst="line">
                <a:avLst/>
              </a:prstGeom>
              <a:ln w="28575"/>
            </p:spPr>
            <p:style>
              <a:lnRef idx="1">
                <a:schemeClr val="accent4"/>
              </a:lnRef>
              <a:fillRef idx="0">
                <a:schemeClr val="accent4"/>
              </a:fillRef>
              <a:effectRef idx="0">
                <a:schemeClr val="accent4"/>
              </a:effectRef>
              <a:fontRef idx="minor">
                <a:schemeClr val="tx1"/>
              </a:fontRef>
            </p:style>
          </p:cxnSp>
          <p:cxnSp>
            <p:nvCxnSpPr>
              <p:cNvPr id="20" name="Straight Connector 19">
                <a:extLst>
                  <a:ext uri="{FF2B5EF4-FFF2-40B4-BE49-F238E27FC236}">
                    <a16:creationId xmlns:a16="http://schemas.microsoft.com/office/drawing/2014/main" id="{1BBBAB93-0CE2-7337-C4EC-A6B5F92047D4}"/>
                  </a:ext>
                </a:extLst>
              </p:cNvPr>
              <p:cNvCxnSpPr>
                <a:cxnSpLocks/>
              </p:cNvCxnSpPr>
              <p:nvPr/>
            </p:nvCxnSpPr>
            <p:spPr>
              <a:xfrm flipH="1">
                <a:off x="6822831" y="2908090"/>
                <a:ext cx="2942492" cy="0"/>
              </a:xfrm>
              <a:prstGeom prst="line">
                <a:avLst/>
              </a:prstGeom>
              <a:ln w="28575"/>
            </p:spPr>
            <p:style>
              <a:lnRef idx="1">
                <a:schemeClr val="accent4"/>
              </a:lnRef>
              <a:fillRef idx="0">
                <a:schemeClr val="accent4"/>
              </a:fillRef>
              <a:effectRef idx="0">
                <a:schemeClr val="accent4"/>
              </a:effectRef>
              <a:fontRef idx="minor">
                <a:schemeClr val="tx1"/>
              </a:fontRef>
            </p:style>
          </p:cxnSp>
          <p:cxnSp>
            <p:nvCxnSpPr>
              <p:cNvPr id="21" name="Straight Connector 20">
                <a:extLst>
                  <a:ext uri="{FF2B5EF4-FFF2-40B4-BE49-F238E27FC236}">
                    <a16:creationId xmlns:a16="http://schemas.microsoft.com/office/drawing/2014/main" id="{2CCCD848-BB51-C817-0B64-506CA01D5A22}"/>
                  </a:ext>
                </a:extLst>
              </p:cNvPr>
              <p:cNvCxnSpPr>
                <a:cxnSpLocks/>
              </p:cNvCxnSpPr>
              <p:nvPr/>
            </p:nvCxnSpPr>
            <p:spPr>
              <a:xfrm flipH="1">
                <a:off x="6822831" y="3611475"/>
                <a:ext cx="2942492" cy="0"/>
              </a:xfrm>
              <a:prstGeom prst="line">
                <a:avLst/>
              </a:prstGeom>
              <a:ln w="28575"/>
            </p:spPr>
            <p:style>
              <a:lnRef idx="1">
                <a:schemeClr val="accent4"/>
              </a:lnRef>
              <a:fillRef idx="0">
                <a:schemeClr val="accent4"/>
              </a:fillRef>
              <a:effectRef idx="0">
                <a:schemeClr val="accent4"/>
              </a:effectRef>
              <a:fontRef idx="minor">
                <a:schemeClr val="tx1"/>
              </a:fontRef>
            </p:style>
          </p:cxnSp>
          <p:cxnSp>
            <p:nvCxnSpPr>
              <p:cNvPr id="22" name="Straight Connector 21">
                <a:extLst>
                  <a:ext uri="{FF2B5EF4-FFF2-40B4-BE49-F238E27FC236}">
                    <a16:creationId xmlns:a16="http://schemas.microsoft.com/office/drawing/2014/main" id="{555B94AC-86C0-CB86-B95F-DCB50D658834}"/>
                  </a:ext>
                </a:extLst>
              </p:cNvPr>
              <p:cNvCxnSpPr>
                <a:cxnSpLocks/>
              </p:cNvCxnSpPr>
              <p:nvPr/>
            </p:nvCxnSpPr>
            <p:spPr>
              <a:xfrm flipH="1">
                <a:off x="6822831" y="4221075"/>
                <a:ext cx="2942492" cy="0"/>
              </a:xfrm>
              <a:prstGeom prst="line">
                <a:avLst/>
              </a:prstGeom>
              <a:ln w="28575"/>
            </p:spPr>
            <p:style>
              <a:lnRef idx="1">
                <a:schemeClr val="accent4"/>
              </a:lnRef>
              <a:fillRef idx="0">
                <a:schemeClr val="accent4"/>
              </a:fillRef>
              <a:effectRef idx="0">
                <a:schemeClr val="accent4"/>
              </a:effectRef>
              <a:fontRef idx="minor">
                <a:schemeClr val="tx1"/>
              </a:fontRef>
            </p:style>
          </p:cxnSp>
        </p:grpSp>
      </p:grpSp>
      <p:sp>
        <p:nvSpPr>
          <p:cNvPr id="2" name="Rectangle 1">
            <a:extLst>
              <a:ext uri="{FF2B5EF4-FFF2-40B4-BE49-F238E27FC236}">
                <a16:creationId xmlns:a16="http://schemas.microsoft.com/office/drawing/2014/main" id="{C835F6D5-1973-A96B-597D-1CB9D3BFF6B3}"/>
              </a:ext>
            </a:extLst>
          </p:cNvPr>
          <p:cNvSpPr/>
          <p:nvPr/>
        </p:nvSpPr>
        <p:spPr>
          <a:xfrm>
            <a:off x="8148547" y="2213694"/>
            <a:ext cx="2280531" cy="53541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ln w="0"/>
                <a:solidFill>
                  <a:schemeClr val="tx1"/>
                </a:solidFill>
                <a:effectLst>
                  <a:outerShdw blurRad="38100" dist="19050" dir="2700000" algn="tl" rotWithShape="0">
                    <a:schemeClr val="dk1">
                      <a:alpha val="40000"/>
                    </a:schemeClr>
                  </a:outerShdw>
                </a:effectLst>
              </a:rPr>
              <a:t>authenticated</a:t>
            </a:r>
            <a:endParaRPr lang="en-US" dirty="0"/>
          </a:p>
        </p:txBody>
      </p:sp>
      <p:sp>
        <p:nvSpPr>
          <p:cNvPr id="30" name="Rectangle 29">
            <a:extLst>
              <a:ext uri="{FF2B5EF4-FFF2-40B4-BE49-F238E27FC236}">
                <a16:creationId xmlns:a16="http://schemas.microsoft.com/office/drawing/2014/main" id="{1D65C9A4-908C-4FC4-50E0-9D433CB92A67}"/>
              </a:ext>
            </a:extLst>
          </p:cNvPr>
          <p:cNvSpPr/>
          <p:nvPr/>
        </p:nvSpPr>
        <p:spPr>
          <a:xfrm>
            <a:off x="8393655" y="2867971"/>
            <a:ext cx="1828797" cy="1131727"/>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ln w="0"/>
                <a:solidFill>
                  <a:schemeClr val="tx1"/>
                </a:solidFill>
                <a:effectLst>
                  <a:outerShdw blurRad="38100" dist="19050" dir="2700000" algn="tl" rotWithShape="0">
                    <a:schemeClr val="dk1">
                      <a:alpha val="40000"/>
                    </a:schemeClr>
                  </a:outerShdw>
                </a:effectLst>
              </a:rPr>
              <a:t>password</a:t>
            </a:r>
            <a:endParaRPr lang="en-US" dirty="0"/>
          </a:p>
        </p:txBody>
      </p:sp>
      <p:sp>
        <p:nvSpPr>
          <p:cNvPr id="6" name="Arrow: Up 5">
            <a:extLst>
              <a:ext uri="{FF2B5EF4-FFF2-40B4-BE49-F238E27FC236}">
                <a16:creationId xmlns:a16="http://schemas.microsoft.com/office/drawing/2014/main" id="{3FB8AC0D-9B6E-C8BB-3952-BBAC731952E5}"/>
              </a:ext>
            </a:extLst>
          </p:cNvPr>
          <p:cNvSpPr/>
          <p:nvPr/>
        </p:nvSpPr>
        <p:spPr>
          <a:xfrm>
            <a:off x="7305719" y="2228507"/>
            <a:ext cx="230414" cy="1902835"/>
          </a:xfrm>
          <a:prstGeom prst="upArrow">
            <a:avLst/>
          </a:prstGeom>
          <a:solidFill>
            <a:srgbClr val="003399"/>
          </a:solidFill>
          <a:ln>
            <a:solidFill>
              <a:srgbClr val="00339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7E760B3C-FD76-9889-56F2-5BA6A7A67234}"/>
              </a:ext>
            </a:extLst>
          </p:cNvPr>
          <p:cNvSpPr txBox="1"/>
          <p:nvPr/>
        </p:nvSpPr>
        <p:spPr>
          <a:xfrm>
            <a:off x="5996897" y="2955638"/>
            <a:ext cx="1356718" cy="461665"/>
          </a:xfrm>
          <a:prstGeom prst="rect">
            <a:avLst/>
          </a:prstGeom>
          <a:noFill/>
        </p:spPr>
        <p:txBody>
          <a:bodyPr wrap="none" rtlCol="0">
            <a:spAutoFit/>
          </a:bodyPr>
          <a:lstStyle/>
          <a:p>
            <a:r>
              <a:rPr lang="en-US" sz="2400" b="1" i="1" dirty="0"/>
              <a:t>Overflow</a:t>
            </a:r>
            <a:endParaRPr lang="en-US" b="1" i="1" dirty="0"/>
          </a:p>
        </p:txBody>
      </p:sp>
    </p:spTree>
    <p:extLst>
      <p:ext uri="{BB962C8B-B14F-4D97-AF65-F5344CB8AC3E}">
        <p14:creationId xmlns:p14="http://schemas.microsoft.com/office/powerpoint/2010/main" val="1829278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BCDC4A-5D1A-87D2-F3D0-962EB0EE709D}"/>
            </a:ext>
          </a:extLst>
        </p:cNvPr>
        <p:cNvGrpSpPr/>
        <p:nvPr/>
      </p:nvGrpSpPr>
      <p:grpSpPr>
        <a:xfrm>
          <a:off x="0" y="0"/>
          <a:ext cx="0" cy="0"/>
          <a:chOff x="0" y="0"/>
          <a:chExt cx="0" cy="0"/>
        </a:xfrm>
      </p:grpSpPr>
      <p:sp>
        <p:nvSpPr>
          <p:cNvPr id="5" name="Content Placeholder 4">
            <a:extLst>
              <a:ext uri="{FF2B5EF4-FFF2-40B4-BE49-F238E27FC236}">
                <a16:creationId xmlns:a16="http://schemas.microsoft.com/office/drawing/2014/main" id="{5AEB306B-0B87-5B4F-E09A-AF19DF9BC400}"/>
              </a:ext>
            </a:extLst>
          </p:cNvPr>
          <p:cNvSpPr>
            <a:spLocks noGrp="1"/>
          </p:cNvSpPr>
          <p:nvPr>
            <p:ph idx="1"/>
          </p:nvPr>
        </p:nvSpPr>
        <p:spPr/>
        <p:txBody>
          <a:bodyPr>
            <a:normAutofit/>
          </a:bodyPr>
          <a:lstStyle/>
          <a:p>
            <a:r>
              <a:rPr lang="en-US" dirty="0"/>
              <a:t>Return addresses on the stack</a:t>
            </a:r>
          </a:p>
          <a:p>
            <a:pPr lvl="1"/>
            <a:r>
              <a:rPr lang="en-US" dirty="0"/>
              <a:t>At a higher address than function local variables</a:t>
            </a:r>
          </a:p>
          <a:p>
            <a:r>
              <a:rPr lang="en-US" dirty="0" err="1"/>
              <a:t>scanf</a:t>
            </a:r>
            <a:r>
              <a:rPr lang="en-US" dirty="0"/>
              <a:t>(“%s”, password);</a:t>
            </a:r>
          </a:p>
          <a:p>
            <a:pPr lvl="1"/>
            <a:endParaRPr lang="en-US" dirty="0"/>
          </a:p>
        </p:txBody>
      </p:sp>
      <p:sp>
        <p:nvSpPr>
          <p:cNvPr id="4" name="Title 3">
            <a:extLst>
              <a:ext uri="{FF2B5EF4-FFF2-40B4-BE49-F238E27FC236}">
                <a16:creationId xmlns:a16="http://schemas.microsoft.com/office/drawing/2014/main" id="{8B43BF79-E1FC-6811-FCB1-DAAB712B0A55}"/>
              </a:ext>
            </a:extLst>
          </p:cNvPr>
          <p:cNvSpPr>
            <a:spLocks noGrp="1"/>
          </p:cNvSpPr>
          <p:nvPr>
            <p:ph type="title"/>
          </p:nvPr>
        </p:nvSpPr>
        <p:spPr/>
        <p:txBody>
          <a:bodyPr/>
          <a:lstStyle/>
          <a:p>
            <a:r>
              <a:rPr lang="en-US" dirty="0"/>
              <a:t>Buffer overflow to hijack control flow</a:t>
            </a:r>
          </a:p>
        </p:txBody>
      </p:sp>
      <p:grpSp>
        <p:nvGrpSpPr>
          <p:cNvPr id="9" name="Group 8">
            <a:extLst>
              <a:ext uri="{FF2B5EF4-FFF2-40B4-BE49-F238E27FC236}">
                <a16:creationId xmlns:a16="http://schemas.microsoft.com/office/drawing/2014/main" id="{7A12D3D4-E7F3-071C-54E9-28158CC4C129}"/>
              </a:ext>
            </a:extLst>
          </p:cNvPr>
          <p:cNvGrpSpPr/>
          <p:nvPr/>
        </p:nvGrpSpPr>
        <p:grpSpPr>
          <a:xfrm>
            <a:off x="7836807" y="2150464"/>
            <a:ext cx="4264301" cy="4396154"/>
            <a:chOff x="7561385" y="914400"/>
            <a:chExt cx="4264301" cy="4396154"/>
          </a:xfrm>
        </p:grpSpPr>
        <p:sp>
          <p:nvSpPr>
            <p:cNvPr id="10" name="TextBox 9">
              <a:extLst>
                <a:ext uri="{FF2B5EF4-FFF2-40B4-BE49-F238E27FC236}">
                  <a16:creationId xmlns:a16="http://schemas.microsoft.com/office/drawing/2014/main" id="{289ADEC4-6257-38E5-2910-ED8FF980241D}"/>
                </a:ext>
              </a:extLst>
            </p:cNvPr>
            <p:cNvSpPr txBox="1"/>
            <p:nvPr/>
          </p:nvSpPr>
          <p:spPr>
            <a:xfrm>
              <a:off x="10562199" y="977630"/>
              <a:ext cx="1263487" cy="523220"/>
            </a:xfrm>
            <a:prstGeom prst="rect">
              <a:avLst/>
            </a:prstGeom>
            <a:noFill/>
          </p:spPr>
          <p:txBody>
            <a:bodyPr wrap="none" rtlCol="0">
              <a:spAutoFit/>
            </a:bodyPr>
            <a:lstStyle/>
            <a:p>
              <a:r>
                <a:rPr lang="en-US" sz="2800" b="1" i="1" dirty="0"/>
                <a:t>0x1000</a:t>
              </a:r>
            </a:p>
          </p:txBody>
        </p:sp>
        <p:sp>
          <p:nvSpPr>
            <p:cNvPr id="11" name="TextBox 10">
              <a:extLst>
                <a:ext uri="{FF2B5EF4-FFF2-40B4-BE49-F238E27FC236}">
                  <a16:creationId xmlns:a16="http://schemas.microsoft.com/office/drawing/2014/main" id="{A2AE3F33-F9DD-528F-9A85-0B2163426FB5}"/>
                </a:ext>
              </a:extLst>
            </p:cNvPr>
            <p:cNvSpPr txBox="1"/>
            <p:nvPr/>
          </p:nvSpPr>
          <p:spPr>
            <a:xfrm>
              <a:off x="10562199" y="1603126"/>
              <a:ext cx="1063881" cy="523220"/>
            </a:xfrm>
            <a:prstGeom prst="rect">
              <a:avLst/>
            </a:prstGeom>
            <a:noFill/>
          </p:spPr>
          <p:txBody>
            <a:bodyPr wrap="none" rtlCol="0">
              <a:spAutoFit/>
            </a:bodyPr>
            <a:lstStyle/>
            <a:p>
              <a:r>
                <a:rPr lang="en-US" sz="2800" b="1" i="1" dirty="0"/>
                <a:t>0xFFA</a:t>
              </a:r>
            </a:p>
          </p:txBody>
        </p:sp>
        <p:sp>
          <p:nvSpPr>
            <p:cNvPr id="12" name="TextBox 11">
              <a:extLst>
                <a:ext uri="{FF2B5EF4-FFF2-40B4-BE49-F238E27FC236}">
                  <a16:creationId xmlns:a16="http://schemas.microsoft.com/office/drawing/2014/main" id="{5B34FED6-EB4F-8844-2BC9-6D953BF2EFFE}"/>
                </a:ext>
              </a:extLst>
            </p:cNvPr>
            <p:cNvSpPr txBox="1"/>
            <p:nvPr/>
          </p:nvSpPr>
          <p:spPr>
            <a:xfrm>
              <a:off x="10562199" y="2259618"/>
              <a:ext cx="1045479" cy="523220"/>
            </a:xfrm>
            <a:prstGeom prst="rect">
              <a:avLst/>
            </a:prstGeom>
            <a:noFill/>
          </p:spPr>
          <p:txBody>
            <a:bodyPr wrap="none" rtlCol="0">
              <a:spAutoFit/>
            </a:bodyPr>
            <a:lstStyle/>
            <a:p>
              <a:r>
                <a:rPr lang="en-US" sz="2800" b="1" i="1" dirty="0"/>
                <a:t>0xFF8</a:t>
              </a:r>
            </a:p>
          </p:txBody>
        </p:sp>
        <p:sp>
          <p:nvSpPr>
            <p:cNvPr id="13" name="TextBox 12">
              <a:extLst>
                <a:ext uri="{FF2B5EF4-FFF2-40B4-BE49-F238E27FC236}">
                  <a16:creationId xmlns:a16="http://schemas.microsoft.com/office/drawing/2014/main" id="{9A7B297B-F7C4-FBD1-4C4B-DC0832D40D00}"/>
                </a:ext>
              </a:extLst>
            </p:cNvPr>
            <p:cNvSpPr txBox="1"/>
            <p:nvPr/>
          </p:nvSpPr>
          <p:spPr>
            <a:xfrm>
              <a:off x="10552581" y="2895278"/>
              <a:ext cx="1045479" cy="523220"/>
            </a:xfrm>
            <a:prstGeom prst="rect">
              <a:avLst/>
            </a:prstGeom>
            <a:noFill/>
          </p:spPr>
          <p:txBody>
            <a:bodyPr wrap="none" rtlCol="0">
              <a:spAutoFit/>
            </a:bodyPr>
            <a:lstStyle/>
            <a:p>
              <a:r>
                <a:rPr lang="en-US" sz="2800" b="1" i="1" dirty="0"/>
                <a:t>0xFF4</a:t>
              </a:r>
            </a:p>
          </p:txBody>
        </p:sp>
        <p:sp>
          <p:nvSpPr>
            <p:cNvPr id="14" name="TextBox 13">
              <a:extLst>
                <a:ext uri="{FF2B5EF4-FFF2-40B4-BE49-F238E27FC236}">
                  <a16:creationId xmlns:a16="http://schemas.microsoft.com/office/drawing/2014/main" id="{09A96028-5D38-CD5B-D6F3-856F87A7654A}"/>
                </a:ext>
              </a:extLst>
            </p:cNvPr>
            <p:cNvSpPr txBox="1"/>
            <p:nvPr/>
          </p:nvSpPr>
          <p:spPr>
            <a:xfrm>
              <a:off x="10510902" y="3551770"/>
              <a:ext cx="1045479" cy="523220"/>
            </a:xfrm>
            <a:prstGeom prst="rect">
              <a:avLst/>
            </a:prstGeom>
            <a:noFill/>
          </p:spPr>
          <p:txBody>
            <a:bodyPr wrap="none" rtlCol="0">
              <a:spAutoFit/>
            </a:bodyPr>
            <a:lstStyle/>
            <a:p>
              <a:r>
                <a:rPr lang="en-US" sz="2800" b="1" i="1" dirty="0"/>
                <a:t>0xFF0</a:t>
              </a:r>
            </a:p>
          </p:txBody>
        </p:sp>
        <p:grpSp>
          <p:nvGrpSpPr>
            <p:cNvPr id="16" name="Group 15">
              <a:extLst>
                <a:ext uri="{FF2B5EF4-FFF2-40B4-BE49-F238E27FC236}">
                  <a16:creationId xmlns:a16="http://schemas.microsoft.com/office/drawing/2014/main" id="{E7CE3989-7D83-255F-84BF-D9F4C5E57FE3}"/>
                </a:ext>
              </a:extLst>
            </p:cNvPr>
            <p:cNvGrpSpPr/>
            <p:nvPr/>
          </p:nvGrpSpPr>
          <p:grpSpPr>
            <a:xfrm>
              <a:off x="7561385" y="914400"/>
              <a:ext cx="2942492" cy="4396154"/>
              <a:chOff x="6822831" y="973015"/>
              <a:chExt cx="2942492" cy="4396154"/>
            </a:xfrm>
          </p:grpSpPr>
          <p:grpSp>
            <p:nvGrpSpPr>
              <p:cNvPr id="17" name="Group 16">
                <a:extLst>
                  <a:ext uri="{FF2B5EF4-FFF2-40B4-BE49-F238E27FC236}">
                    <a16:creationId xmlns:a16="http://schemas.microsoft.com/office/drawing/2014/main" id="{F4A5AED6-0B8C-C5BA-B394-A4BD633A27AE}"/>
                  </a:ext>
                </a:extLst>
              </p:cNvPr>
              <p:cNvGrpSpPr/>
              <p:nvPr/>
            </p:nvGrpSpPr>
            <p:grpSpPr>
              <a:xfrm>
                <a:off x="6822831" y="973015"/>
                <a:ext cx="2942492" cy="4396154"/>
                <a:chOff x="6822831" y="973015"/>
                <a:chExt cx="2942492" cy="4396154"/>
              </a:xfrm>
            </p:grpSpPr>
            <p:cxnSp>
              <p:nvCxnSpPr>
                <p:cNvPr id="23" name="Straight Connector 22">
                  <a:extLst>
                    <a:ext uri="{FF2B5EF4-FFF2-40B4-BE49-F238E27FC236}">
                      <a16:creationId xmlns:a16="http://schemas.microsoft.com/office/drawing/2014/main" id="{EA56CDCE-2DA8-5DB4-E217-6F97D7D5741A}"/>
                    </a:ext>
                  </a:extLst>
                </p:cNvPr>
                <p:cNvCxnSpPr/>
                <p:nvPr/>
              </p:nvCxnSpPr>
              <p:spPr>
                <a:xfrm>
                  <a:off x="6822831" y="973015"/>
                  <a:ext cx="0" cy="4396154"/>
                </a:xfrm>
                <a:prstGeom prst="line">
                  <a:avLst/>
                </a:prstGeom>
                <a:ln w="28575"/>
              </p:spPr>
              <p:style>
                <a:lnRef idx="1">
                  <a:schemeClr val="accent4"/>
                </a:lnRef>
                <a:fillRef idx="0">
                  <a:schemeClr val="accent4"/>
                </a:fillRef>
                <a:effectRef idx="0">
                  <a:schemeClr val="accent4"/>
                </a:effectRef>
                <a:fontRef idx="minor">
                  <a:schemeClr val="tx1"/>
                </a:fontRef>
              </p:style>
            </p:cxnSp>
            <p:cxnSp>
              <p:nvCxnSpPr>
                <p:cNvPr id="24" name="Straight Connector 23">
                  <a:extLst>
                    <a:ext uri="{FF2B5EF4-FFF2-40B4-BE49-F238E27FC236}">
                      <a16:creationId xmlns:a16="http://schemas.microsoft.com/office/drawing/2014/main" id="{BB499B9D-34C0-9184-4227-0BCF25472D48}"/>
                    </a:ext>
                  </a:extLst>
                </p:cNvPr>
                <p:cNvCxnSpPr/>
                <p:nvPr/>
              </p:nvCxnSpPr>
              <p:spPr>
                <a:xfrm>
                  <a:off x="9765323" y="973015"/>
                  <a:ext cx="0" cy="4396154"/>
                </a:xfrm>
                <a:prstGeom prst="line">
                  <a:avLst/>
                </a:prstGeom>
                <a:ln w="28575"/>
              </p:spPr>
              <p:style>
                <a:lnRef idx="1">
                  <a:schemeClr val="accent4"/>
                </a:lnRef>
                <a:fillRef idx="0">
                  <a:schemeClr val="accent4"/>
                </a:fillRef>
                <a:effectRef idx="0">
                  <a:schemeClr val="accent4"/>
                </a:effectRef>
                <a:fontRef idx="minor">
                  <a:schemeClr val="tx1"/>
                </a:fontRef>
              </p:style>
            </p:cxnSp>
            <p:cxnSp>
              <p:nvCxnSpPr>
                <p:cNvPr id="25" name="Straight Connector 24">
                  <a:extLst>
                    <a:ext uri="{FF2B5EF4-FFF2-40B4-BE49-F238E27FC236}">
                      <a16:creationId xmlns:a16="http://schemas.microsoft.com/office/drawing/2014/main" id="{77218744-E20A-DACD-526F-2E17A461CFA5}"/>
                    </a:ext>
                  </a:extLst>
                </p:cNvPr>
                <p:cNvCxnSpPr>
                  <a:cxnSpLocks/>
                </p:cNvCxnSpPr>
                <p:nvPr/>
              </p:nvCxnSpPr>
              <p:spPr>
                <a:xfrm flipH="1">
                  <a:off x="6822831" y="973015"/>
                  <a:ext cx="2942492" cy="0"/>
                </a:xfrm>
                <a:prstGeom prst="line">
                  <a:avLst/>
                </a:prstGeom>
                <a:ln w="28575"/>
              </p:spPr>
              <p:style>
                <a:lnRef idx="1">
                  <a:schemeClr val="accent4"/>
                </a:lnRef>
                <a:fillRef idx="0">
                  <a:schemeClr val="accent4"/>
                </a:fillRef>
                <a:effectRef idx="0">
                  <a:schemeClr val="accent4"/>
                </a:effectRef>
                <a:fontRef idx="minor">
                  <a:schemeClr val="tx1"/>
                </a:fontRef>
              </p:style>
            </p:cxnSp>
          </p:grpSp>
          <p:cxnSp>
            <p:nvCxnSpPr>
              <p:cNvPr id="18" name="Straight Connector 17">
                <a:extLst>
                  <a:ext uri="{FF2B5EF4-FFF2-40B4-BE49-F238E27FC236}">
                    <a16:creationId xmlns:a16="http://schemas.microsoft.com/office/drawing/2014/main" id="{F81562D7-122B-7A6E-E879-439E6153023B}"/>
                  </a:ext>
                </a:extLst>
              </p:cNvPr>
              <p:cNvCxnSpPr>
                <a:cxnSpLocks/>
              </p:cNvCxnSpPr>
              <p:nvPr/>
            </p:nvCxnSpPr>
            <p:spPr>
              <a:xfrm flipH="1">
                <a:off x="6822831" y="1606829"/>
                <a:ext cx="2942492" cy="0"/>
              </a:xfrm>
              <a:prstGeom prst="line">
                <a:avLst/>
              </a:prstGeom>
              <a:ln w="28575"/>
            </p:spPr>
            <p:style>
              <a:lnRef idx="1">
                <a:schemeClr val="accent4"/>
              </a:lnRef>
              <a:fillRef idx="0">
                <a:schemeClr val="accent4"/>
              </a:fillRef>
              <a:effectRef idx="0">
                <a:schemeClr val="accent4"/>
              </a:effectRef>
              <a:fontRef idx="minor">
                <a:schemeClr val="tx1"/>
              </a:fontRef>
            </p:style>
          </p:cxnSp>
          <p:cxnSp>
            <p:nvCxnSpPr>
              <p:cNvPr id="19" name="Straight Connector 18">
                <a:extLst>
                  <a:ext uri="{FF2B5EF4-FFF2-40B4-BE49-F238E27FC236}">
                    <a16:creationId xmlns:a16="http://schemas.microsoft.com/office/drawing/2014/main" id="{0DA50DC8-4B4D-6F1F-8ADE-A0FDAB695CA3}"/>
                  </a:ext>
                </a:extLst>
              </p:cNvPr>
              <p:cNvCxnSpPr>
                <a:cxnSpLocks/>
              </p:cNvCxnSpPr>
              <p:nvPr/>
            </p:nvCxnSpPr>
            <p:spPr>
              <a:xfrm flipH="1">
                <a:off x="6822831" y="2239875"/>
                <a:ext cx="2942492" cy="0"/>
              </a:xfrm>
              <a:prstGeom prst="line">
                <a:avLst/>
              </a:prstGeom>
              <a:ln w="28575"/>
            </p:spPr>
            <p:style>
              <a:lnRef idx="1">
                <a:schemeClr val="accent4"/>
              </a:lnRef>
              <a:fillRef idx="0">
                <a:schemeClr val="accent4"/>
              </a:fillRef>
              <a:effectRef idx="0">
                <a:schemeClr val="accent4"/>
              </a:effectRef>
              <a:fontRef idx="minor">
                <a:schemeClr val="tx1"/>
              </a:fontRef>
            </p:style>
          </p:cxnSp>
          <p:cxnSp>
            <p:nvCxnSpPr>
              <p:cNvPr id="20" name="Straight Connector 19">
                <a:extLst>
                  <a:ext uri="{FF2B5EF4-FFF2-40B4-BE49-F238E27FC236}">
                    <a16:creationId xmlns:a16="http://schemas.microsoft.com/office/drawing/2014/main" id="{59E0D207-D69F-B2E6-9C73-DF11E3585008}"/>
                  </a:ext>
                </a:extLst>
              </p:cNvPr>
              <p:cNvCxnSpPr>
                <a:cxnSpLocks/>
              </p:cNvCxnSpPr>
              <p:nvPr/>
            </p:nvCxnSpPr>
            <p:spPr>
              <a:xfrm flipH="1">
                <a:off x="6822831" y="2908090"/>
                <a:ext cx="2942492" cy="0"/>
              </a:xfrm>
              <a:prstGeom prst="line">
                <a:avLst/>
              </a:prstGeom>
              <a:ln w="28575"/>
            </p:spPr>
            <p:style>
              <a:lnRef idx="1">
                <a:schemeClr val="accent4"/>
              </a:lnRef>
              <a:fillRef idx="0">
                <a:schemeClr val="accent4"/>
              </a:fillRef>
              <a:effectRef idx="0">
                <a:schemeClr val="accent4"/>
              </a:effectRef>
              <a:fontRef idx="minor">
                <a:schemeClr val="tx1"/>
              </a:fontRef>
            </p:style>
          </p:cxnSp>
          <p:cxnSp>
            <p:nvCxnSpPr>
              <p:cNvPr id="21" name="Straight Connector 20">
                <a:extLst>
                  <a:ext uri="{FF2B5EF4-FFF2-40B4-BE49-F238E27FC236}">
                    <a16:creationId xmlns:a16="http://schemas.microsoft.com/office/drawing/2014/main" id="{95816631-700A-9B27-7578-98850466778A}"/>
                  </a:ext>
                </a:extLst>
              </p:cNvPr>
              <p:cNvCxnSpPr>
                <a:cxnSpLocks/>
              </p:cNvCxnSpPr>
              <p:nvPr/>
            </p:nvCxnSpPr>
            <p:spPr>
              <a:xfrm flipH="1">
                <a:off x="6822831" y="3611475"/>
                <a:ext cx="2942492" cy="0"/>
              </a:xfrm>
              <a:prstGeom prst="line">
                <a:avLst/>
              </a:prstGeom>
              <a:ln w="28575"/>
            </p:spPr>
            <p:style>
              <a:lnRef idx="1">
                <a:schemeClr val="accent4"/>
              </a:lnRef>
              <a:fillRef idx="0">
                <a:schemeClr val="accent4"/>
              </a:fillRef>
              <a:effectRef idx="0">
                <a:schemeClr val="accent4"/>
              </a:effectRef>
              <a:fontRef idx="minor">
                <a:schemeClr val="tx1"/>
              </a:fontRef>
            </p:style>
          </p:cxnSp>
          <p:cxnSp>
            <p:nvCxnSpPr>
              <p:cNvPr id="22" name="Straight Connector 21">
                <a:extLst>
                  <a:ext uri="{FF2B5EF4-FFF2-40B4-BE49-F238E27FC236}">
                    <a16:creationId xmlns:a16="http://schemas.microsoft.com/office/drawing/2014/main" id="{47144B93-6B93-1EB9-EEB0-8F65D50351BB}"/>
                  </a:ext>
                </a:extLst>
              </p:cNvPr>
              <p:cNvCxnSpPr>
                <a:cxnSpLocks/>
              </p:cNvCxnSpPr>
              <p:nvPr/>
            </p:nvCxnSpPr>
            <p:spPr>
              <a:xfrm flipH="1">
                <a:off x="6822831" y="4221075"/>
                <a:ext cx="2942492" cy="0"/>
              </a:xfrm>
              <a:prstGeom prst="line">
                <a:avLst/>
              </a:prstGeom>
              <a:ln w="28575"/>
            </p:spPr>
            <p:style>
              <a:lnRef idx="1">
                <a:schemeClr val="accent4"/>
              </a:lnRef>
              <a:fillRef idx="0">
                <a:schemeClr val="accent4"/>
              </a:fillRef>
              <a:effectRef idx="0">
                <a:schemeClr val="accent4"/>
              </a:effectRef>
              <a:fontRef idx="minor">
                <a:schemeClr val="tx1"/>
              </a:fontRef>
            </p:style>
          </p:cxnSp>
        </p:grpSp>
      </p:grpSp>
      <p:sp>
        <p:nvSpPr>
          <p:cNvPr id="2" name="Rectangle 1">
            <a:extLst>
              <a:ext uri="{FF2B5EF4-FFF2-40B4-BE49-F238E27FC236}">
                <a16:creationId xmlns:a16="http://schemas.microsoft.com/office/drawing/2014/main" id="{FF3B4D91-A84E-B93B-CD2A-4FC7E490A5CF}"/>
              </a:ext>
            </a:extLst>
          </p:cNvPr>
          <p:cNvSpPr/>
          <p:nvPr/>
        </p:nvSpPr>
        <p:spPr>
          <a:xfrm>
            <a:off x="8405870" y="2213694"/>
            <a:ext cx="1828797" cy="53541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ln w="0"/>
                <a:solidFill>
                  <a:schemeClr val="tx1"/>
                </a:solidFill>
                <a:effectLst>
                  <a:outerShdw blurRad="38100" dist="19050" dir="2700000" algn="tl" rotWithShape="0">
                    <a:schemeClr val="dk1">
                      <a:alpha val="40000"/>
                    </a:schemeClr>
                  </a:outerShdw>
                </a:effectLst>
              </a:rPr>
              <a:t>p</a:t>
            </a:r>
            <a:endParaRPr lang="en-US" dirty="0"/>
          </a:p>
        </p:txBody>
      </p:sp>
      <p:sp>
        <p:nvSpPr>
          <p:cNvPr id="3" name="Rectangle 2">
            <a:extLst>
              <a:ext uri="{FF2B5EF4-FFF2-40B4-BE49-F238E27FC236}">
                <a16:creationId xmlns:a16="http://schemas.microsoft.com/office/drawing/2014/main" id="{EC58C79E-3FAE-4468-B454-869B4A76DABF}"/>
              </a:ext>
            </a:extLst>
          </p:cNvPr>
          <p:cNvSpPr/>
          <p:nvPr/>
        </p:nvSpPr>
        <p:spPr>
          <a:xfrm>
            <a:off x="8405870" y="2849431"/>
            <a:ext cx="1828797" cy="53541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ln w="0"/>
                <a:solidFill>
                  <a:schemeClr val="tx1"/>
                </a:solidFill>
                <a:effectLst>
                  <a:outerShdw blurRad="38100" dist="19050" dir="2700000" algn="tl" rotWithShape="0">
                    <a:schemeClr val="dk1">
                      <a:alpha val="40000"/>
                    </a:schemeClr>
                  </a:outerShdw>
                </a:effectLst>
              </a:rPr>
              <a:t>q</a:t>
            </a:r>
            <a:endParaRPr lang="en-US" dirty="0"/>
          </a:p>
        </p:txBody>
      </p:sp>
      <p:sp>
        <p:nvSpPr>
          <p:cNvPr id="28" name="Rectangle 27">
            <a:extLst>
              <a:ext uri="{FF2B5EF4-FFF2-40B4-BE49-F238E27FC236}">
                <a16:creationId xmlns:a16="http://schemas.microsoft.com/office/drawing/2014/main" id="{8581DE98-33B5-93C3-1A39-1ABC5847AFDD}"/>
              </a:ext>
            </a:extLst>
          </p:cNvPr>
          <p:cNvSpPr/>
          <p:nvPr/>
        </p:nvSpPr>
        <p:spPr>
          <a:xfrm>
            <a:off x="8041121" y="3495682"/>
            <a:ext cx="2689475" cy="535416"/>
          </a:xfrm>
          <a:prstGeom prst="rect">
            <a:avLst/>
          </a:prstGeom>
          <a:solidFill>
            <a:schemeClr val="accent4">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n w="0"/>
                <a:solidFill>
                  <a:schemeClr val="tx1"/>
                </a:solidFill>
                <a:effectLst>
                  <a:outerShdw blurRad="38100" dist="19050" dir="2700000" algn="tl" rotWithShape="0">
                    <a:schemeClr val="dk1">
                      <a:alpha val="40000"/>
                    </a:schemeClr>
                  </a:outerShdw>
                </a:effectLst>
              </a:rPr>
              <a:t>return_addr@12</a:t>
            </a:r>
            <a:endParaRPr lang="en-US" sz="1600" dirty="0"/>
          </a:p>
        </p:txBody>
      </p:sp>
      <p:sp>
        <p:nvSpPr>
          <p:cNvPr id="30" name="Rectangle 29">
            <a:extLst>
              <a:ext uri="{FF2B5EF4-FFF2-40B4-BE49-F238E27FC236}">
                <a16:creationId xmlns:a16="http://schemas.microsoft.com/office/drawing/2014/main" id="{75172131-87D0-B1E2-B4D6-A1984D9DF7DA}"/>
              </a:ext>
            </a:extLst>
          </p:cNvPr>
          <p:cNvSpPr/>
          <p:nvPr/>
        </p:nvSpPr>
        <p:spPr>
          <a:xfrm>
            <a:off x="8374415" y="4179324"/>
            <a:ext cx="1828797" cy="1131727"/>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ln w="0"/>
                <a:solidFill>
                  <a:schemeClr val="tx1"/>
                </a:solidFill>
                <a:effectLst>
                  <a:outerShdw blurRad="38100" dist="19050" dir="2700000" algn="tl" rotWithShape="0">
                    <a:schemeClr val="dk1">
                      <a:alpha val="40000"/>
                    </a:schemeClr>
                  </a:outerShdw>
                </a:effectLst>
              </a:rPr>
              <a:t>password</a:t>
            </a:r>
            <a:endParaRPr lang="en-US" dirty="0"/>
          </a:p>
        </p:txBody>
      </p:sp>
      <p:sp>
        <p:nvSpPr>
          <p:cNvPr id="6" name="Arrow: Up 5">
            <a:extLst>
              <a:ext uri="{FF2B5EF4-FFF2-40B4-BE49-F238E27FC236}">
                <a16:creationId xmlns:a16="http://schemas.microsoft.com/office/drawing/2014/main" id="{CCA01B0C-A850-40D9-32AA-671947CEA2BF}"/>
              </a:ext>
            </a:extLst>
          </p:cNvPr>
          <p:cNvSpPr/>
          <p:nvPr/>
        </p:nvSpPr>
        <p:spPr>
          <a:xfrm>
            <a:off x="7315200" y="3495681"/>
            <a:ext cx="230414" cy="1902835"/>
          </a:xfrm>
          <a:prstGeom prst="upArrow">
            <a:avLst/>
          </a:prstGeom>
          <a:solidFill>
            <a:srgbClr val="003399"/>
          </a:solidFill>
          <a:ln>
            <a:solidFill>
              <a:srgbClr val="00339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EEF8562A-A0F2-24D9-2ED6-239F801E3ECE}"/>
              </a:ext>
            </a:extLst>
          </p:cNvPr>
          <p:cNvSpPr txBox="1"/>
          <p:nvPr/>
        </p:nvSpPr>
        <p:spPr>
          <a:xfrm>
            <a:off x="6006378" y="4222812"/>
            <a:ext cx="1356718" cy="461665"/>
          </a:xfrm>
          <a:prstGeom prst="rect">
            <a:avLst/>
          </a:prstGeom>
          <a:noFill/>
        </p:spPr>
        <p:txBody>
          <a:bodyPr wrap="none" rtlCol="0">
            <a:spAutoFit/>
          </a:bodyPr>
          <a:lstStyle/>
          <a:p>
            <a:r>
              <a:rPr lang="en-US" sz="2400" b="1" i="1" dirty="0"/>
              <a:t>Overflow</a:t>
            </a:r>
            <a:endParaRPr lang="en-US" b="1" i="1" dirty="0"/>
          </a:p>
        </p:txBody>
      </p:sp>
    </p:spTree>
    <p:extLst>
      <p:ext uri="{BB962C8B-B14F-4D97-AF65-F5344CB8AC3E}">
        <p14:creationId xmlns:p14="http://schemas.microsoft.com/office/powerpoint/2010/main" val="3992540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FCE3D303-3DAE-E6D8-EC70-9C6E5F2E5AB4}"/>
              </a:ext>
            </a:extLst>
          </p:cNvPr>
          <p:cNvSpPr>
            <a:spLocks noGrp="1"/>
          </p:cNvSpPr>
          <p:nvPr>
            <p:ph idx="1"/>
          </p:nvPr>
        </p:nvSpPr>
        <p:spPr/>
        <p:txBody>
          <a:bodyPr/>
          <a:lstStyle/>
          <a:p>
            <a:r>
              <a:rPr lang="en-US" dirty="0"/>
              <a:t>Can detect stack overflow into return address</a:t>
            </a:r>
          </a:p>
        </p:txBody>
      </p:sp>
      <p:sp>
        <p:nvSpPr>
          <p:cNvPr id="5" name="Title 4">
            <a:extLst>
              <a:ext uri="{FF2B5EF4-FFF2-40B4-BE49-F238E27FC236}">
                <a16:creationId xmlns:a16="http://schemas.microsoft.com/office/drawing/2014/main" id="{D2495CB1-4443-5F55-D84F-1B0138311A66}"/>
              </a:ext>
            </a:extLst>
          </p:cNvPr>
          <p:cNvSpPr>
            <a:spLocks noGrp="1"/>
          </p:cNvSpPr>
          <p:nvPr>
            <p:ph type="title"/>
          </p:nvPr>
        </p:nvSpPr>
        <p:spPr/>
        <p:txBody>
          <a:bodyPr/>
          <a:lstStyle/>
          <a:p>
            <a:r>
              <a:rPr lang="en-US" dirty="0"/>
              <a:t>Defenses - stack canaries</a:t>
            </a:r>
          </a:p>
        </p:txBody>
      </p:sp>
      <p:grpSp>
        <p:nvGrpSpPr>
          <p:cNvPr id="45" name="Group 44">
            <a:extLst>
              <a:ext uri="{FF2B5EF4-FFF2-40B4-BE49-F238E27FC236}">
                <a16:creationId xmlns:a16="http://schemas.microsoft.com/office/drawing/2014/main" id="{B39458C0-B749-40D5-249A-1A2850261721}"/>
              </a:ext>
            </a:extLst>
          </p:cNvPr>
          <p:cNvGrpSpPr/>
          <p:nvPr/>
        </p:nvGrpSpPr>
        <p:grpSpPr>
          <a:xfrm>
            <a:off x="5047163" y="2110793"/>
            <a:ext cx="6544755" cy="3673825"/>
            <a:chOff x="5062923" y="1636729"/>
            <a:chExt cx="6544755" cy="3673825"/>
          </a:xfrm>
        </p:grpSpPr>
        <p:cxnSp>
          <p:nvCxnSpPr>
            <p:cNvPr id="46" name="Straight Arrow Connector 45">
              <a:extLst>
                <a:ext uri="{FF2B5EF4-FFF2-40B4-BE49-F238E27FC236}">
                  <a16:creationId xmlns:a16="http://schemas.microsoft.com/office/drawing/2014/main" id="{4786AB9A-856A-0430-B64D-991A6787A06C}"/>
                </a:ext>
              </a:extLst>
            </p:cNvPr>
            <p:cNvCxnSpPr/>
            <p:nvPr/>
          </p:nvCxnSpPr>
          <p:spPr>
            <a:xfrm>
              <a:off x="6502770" y="2220006"/>
              <a:ext cx="785446" cy="0"/>
            </a:xfrm>
            <a:prstGeom prst="straightConnector1">
              <a:avLst/>
            </a:prstGeom>
            <a:ln w="412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F163416A-FCD7-DE5A-B3C6-87F6C4234B13}"/>
                </a:ext>
              </a:extLst>
            </p:cNvPr>
            <p:cNvSpPr txBox="1"/>
            <p:nvPr/>
          </p:nvSpPr>
          <p:spPr>
            <a:xfrm>
              <a:off x="5062923" y="1636729"/>
              <a:ext cx="2520370" cy="523220"/>
            </a:xfrm>
            <a:prstGeom prst="rect">
              <a:avLst/>
            </a:prstGeom>
            <a:noFill/>
          </p:spPr>
          <p:txBody>
            <a:bodyPr wrap="none" rtlCol="0">
              <a:spAutoFit/>
            </a:bodyPr>
            <a:lstStyle/>
            <a:p>
              <a:r>
                <a:rPr lang="en-US" sz="2800" b="1" i="1" dirty="0"/>
                <a:t>Top of the stack</a:t>
              </a:r>
            </a:p>
          </p:txBody>
        </p:sp>
        <p:grpSp>
          <p:nvGrpSpPr>
            <p:cNvPr id="48" name="Group 47">
              <a:extLst>
                <a:ext uri="{FF2B5EF4-FFF2-40B4-BE49-F238E27FC236}">
                  <a16:creationId xmlns:a16="http://schemas.microsoft.com/office/drawing/2014/main" id="{0FD7154B-8297-C8EF-852F-0F51F0C3F5A0}"/>
                </a:ext>
              </a:extLst>
            </p:cNvPr>
            <p:cNvGrpSpPr/>
            <p:nvPr/>
          </p:nvGrpSpPr>
          <p:grpSpPr>
            <a:xfrm>
              <a:off x="7560773" y="2181260"/>
              <a:ext cx="4046905" cy="3129294"/>
              <a:chOff x="7560773" y="2181260"/>
              <a:chExt cx="4046905" cy="3129294"/>
            </a:xfrm>
          </p:grpSpPr>
          <p:sp>
            <p:nvSpPr>
              <p:cNvPr id="51" name="TextBox 50">
                <a:extLst>
                  <a:ext uri="{FF2B5EF4-FFF2-40B4-BE49-F238E27FC236}">
                    <a16:creationId xmlns:a16="http://schemas.microsoft.com/office/drawing/2014/main" id="{AEC9FD3D-0EB5-F958-9B14-465705488ED6}"/>
                  </a:ext>
                </a:extLst>
              </p:cNvPr>
              <p:cNvSpPr txBox="1"/>
              <p:nvPr/>
            </p:nvSpPr>
            <p:spPr>
              <a:xfrm>
                <a:off x="10562199" y="2259618"/>
                <a:ext cx="1045479" cy="523220"/>
              </a:xfrm>
              <a:prstGeom prst="rect">
                <a:avLst/>
              </a:prstGeom>
              <a:noFill/>
            </p:spPr>
            <p:txBody>
              <a:bodyPr wrap="none" rtlCol="0">
                <a:spAutoFit/>
              </a:bodyPr>
              <a:lstStyle/>
              <a:p>
                <a:r>
                  <a:rPr lang="en-US" sz="2800" b="1" i="1" dirty="0"/>
                  <a:t>0xFF8</a:t>
                </a:r>
              </a:p>
            </p:txBody>
          </p:sp>
          <p:sp>
            <p:nvSpPr>
              <p:cNvPr id="52" name="TextBox 51">
                <a:extLst>
                  <a:ext uri="{FF2B5EF4-FFF2-40B4-BE49-F238E27FC236}">
                    <a16:creationId xmlns:a16="http://schemas.microsoft.com/office/drawing/2014/main" id="{54E2FD83-01F6-2B65-36B1-A3E5A3DF8C04}"/>
                  </a:ext>
                </a:extLst>
              </p:cNvPr>
              <p:cNvSpPr txBox="1"/>
              <p:nvPr/>
            </p:nvSpPr>
            <p:spPr>
              <a:xfrm>
                <a:off x="10552581" y="2895278"/>
                <a:ext cx="1045479" cy="523220"/>
              </a:xfrm>
              <a:prstGeom prst="rect">
                <a:avLst/>
              </a:prstGeom>
              <a:noFill/>
            </p:spPr>
            <p:txBody>
              <a:bodyPr wrap="none" rtlCol="0">
                <a:spAutoFit/>
              </a:bodyPr>
              <a:lstStyle/>
              <a:p>
                <a:r>
                  <a:rPr lang="en-US" sz="2800" b="1" i="1" dirty="0"/>
                  <a:t>0xFF4</a:t>
                </a:r>
              </a:p>
            </p:txBody>
          </p:sp>
          <p:sp>
            <p:nvSpPr>
              <p:cNvPr id="53" name="TextBox 52">
                <a:extLst>
                  <a:ext uri="{FF2B5EF4-FFF2-40B4-BE49-F238E27FC236}">
                    <a16:creationId xmlns:a16="http://schemas.microsoft.com/office/drawing/2014/main" id="{139AA2F9-ECC5-96EA-8E8F-169F1E02D2BE}"/>
                  </a:ext>
                </a:extLst>
              </p:cNvPr>
              <p:cNvSpPr txBox="1"/>
              <p:nvPr/>
            </p:nvSpPr>
            <p:spPr>
              <a:xfrm>
                <a:off x="10510902" y="3551770"/>
                <a:ext cx="1045479" cy="523220"/>
              </a:xfrm>
              <a:prstGeom prst="rect">
                <a:avLst/>
              </a:prstGeom>
              <a:noFill/>
            </p:spPr>
            <p:txBody>
              <a:bodyPr wrap="none" rtlCol="0">
                <a:spAutoFit/>
              </a:bodyPr>
              <a:lstStyle/>
              <a:p>
                <a:r>
                  <a:rPr lang="en-US" sz="2800" b="1" i="1" dirty="0"/>
                  <a:t>0xFF0</a:t>
                </a:r>
              </a:p>
            </p:txBody>
          </p:sp>
          <p:grpSp>
            <p:nvGrpSpPr>
              <p:cNvPr id="54" name="Group 53">
                <a:extLst>
                  <a:ext uri="{FF2B5EF4-FFF2-40B4-BE49-F238E27FC236}">
                    <a16:creationId xmlns:a16="http://schemas.microsoft.com/office/drawing/2014/main" id="{8B958A34-C35C-142A-5CDC-A757EAC26CE4}"/>
                  </a:ext>
                </a:extLst>
              </p:cNvPr>
              <p:cNvGrpSpPr/>
              <p:nvPr/>
            </p:nvGrpSpPr>
            <p:grpSpPr>
              <a:xfrm>
                <a:off x="7560773" y="2181260"/>
                <a:ext cx="2950129" cy="3129294"/>
                <a:chOff x="6822219" y="2239875"/>
                <a:chExt cx="2950129" cy="3129294"/>
              </a:xfrm>
            </p:grpSpPr>
            <p:grpSp>
              <p:nvGrpSpPr>
                <p:cNvPr id="55" name="Group 54">
                  <a:extLst>
                    <a:ext uri="{FF2B5EF4-FFF2-40B4-BE49-F238E27FC236}">
                      <a16:creationId xmlns:a16="http://schemas.microsoft.com/office/drawing/2014/main" id="{E1652F3A-F6A5-72AE-4962-472D6EE78524}"/>
                    </a:ext>
                  </a:extLst>
                </p:cNvPr>
                <p:cNvGrpSpPr/>
                <p:nvPr/>
              </p:nvGrpSpPr>
              <p:grpSpPr>
                <a:xfrm>
                  <a:off x="6822831" y="2239875"/>
                  <a:ext cx="2949517" cy="3129294"/>
                  <a:chOff x="6822831" y="2239875"/>
                  <a:chExt cx="2949517" cy="3129294"/>
                </a:xfrm>
              </p:grpSpPr>
              <p:cxnSp>
                <p:nvCxnSpPr>
                  <p:cNvPr id="61" name="Straight Connector 60">
                    <a:extLst>
                      <a:ext uri="{FF2B5EF4-FFF2-40B4-BE49-F238E27FC236}">
                        <a16:creationId xmlns:a16="http://schemas.microsoft.com/office/drawing/2014/main" id="{E9FAA206-7417-8894-526B-56AB6A1F3FBB}"/>
                      </a:ext>
                    </a:extLst>
                  </p:cNvPr>
                  <p:cNvCxnSpPr>
                    <a:cxnSpLocks/>
                  </p:cNvCxnSpPr>
                  <p:nvPr/>
                </p:nvCxnSpPr>
                <p:spPr>
                  <a:xfrm flipH="1">
                    <a:off x="6822831" y="2278621"/>
                    <a:ext cx="12215" cy="3090548"/>
                  </a:xfrm>
                  <a:prstGeom prst="line">
                    <a:avLst/>
                  </a:prstGeom>
                  <a:ln w="28575"/>
                </p:spPr>
                <p:style>
                  <a:lnRef idx="1">
                    <a:schemeClr val="accent4"/>
                  </a:lnRef>
                  <a:fillRef idx="0">
                    <a:schemeClr val="accent4"/>
                  </a:fillRef>
                  <a:effectRef idx="0">
                    <a:schemeClr val="accent4"/>
                  </a:effectRef>
                  <a:fontRef idx="minor">
                    <a:schemeClr val="tx1"/>
                  </a:fontRef>
                </p:style>
              </p:cxnSp>
              <p:cxnSp>
                <p:nvCxnSpPr>
                  <p:cNvPr id="62" name="Straight Connector 61">
                    <a:extLst>
                      <a:ext uri="{FF2B5EF4-FFF2-40B4-BE49-F238E27FC236}">
                        <a16:creationId xmlns:a16="http://schemas.microsoft.com/office/drawing/2014/main" id="{86C200D2-F5A6-3B69-CAB6-37DA89ABD290}"/>
                      </a:ext>
                    </a:extLst>
                  </p:cNvPr>
                  <p:cNvCxnSpPr>
                    <a:cxnSpLocks/>
                  </p:cNvCxnSpPr>
                  <p:nvPr/>
                </p:nvCxnSpPr>
                <p:spPr>
                  <a:xfrm flipH="1">
                    <a:off x="9765323" y="2239875"/>
                    <a:ext cx="7025" cy="3129294"/>
                  </a:xfrm>
                  <a:prstGeom prst="line">
                    <a:avLst/>
                  </a:prstGeom>
                  <a:ln w="28575"/>
                </p:spPr>
                <p:style>
                  <a:lnRef idx="1">
                    <a:schemeClr val="accent4"/>
                  </a:lnRef>
                  <a:fillRef idx="0">
                    <a:schemeClr val="accent4"/>
                  </a:fillRef>
                  <a:effectRef idx="0">
                    <a:schemeClr val="accent4"/>
                  </a:effectRef>
                  <a:fontRef idx="minor">
                    <a:schemeClr val="tx1"/>
                  </a:fontRef>
                </p:style>
              </p:cxnSp>
            </p:grpSp>
            <p:cxnSp>
              <p:nvCxnSpPr>
                <p:cNvPr id="57" name="Straight Connector 56">
                  <a:extLst>
                    <a:ext uri="{FF2B5EF4-FFF2-40B4-BE49-F238E27FC236}">
                      <a16:creationId xmlns:a16="http://schemas.microsoft.com/office/drawing/2014/main" id="{4781F264-B04E-EB06-1B5E-9A447509A756}"/>
                    </a:ext>
                  </a:extLst>
                </p:cNvPr>
                <p:cNvCxnSpPr>
                  <a:cxnSpLocks/>
                </p:cNvCxnSpPr>
                <p:nvPr/>
              </p:nvCxnSpPr>
              <p:spPr>
                <a:xfrm flipH="1">
                  <a:off x="6822219" y="2278621"/>
                  <a:ext cx="2942492" cy="0"/>
                </a:xfrm>
                <a:prstGeom prst="line">
                  <a:avLst/>
                </a:prstGeom>
                <a:ln w="28575"/>
              </p:spPr>
              <p:style>
                <a:lnRef idx="1">
                  <a:schemeClr val="accent4"/>
                </a:lnRef>
                <a:fillRef idx="0">
                  <a:schemeClr val="accent4"/>
                </a:fillRef>
                <a:effectRef idx="0">
                  <a:schemeClr val="accent4"/>
                </a:effectRef>
                <a:fontRef idx="minor">
                  <a:schemeClr val="tx1"/>
                </a:fontRef>
              </p:style>
            </p:cxnSp>
            <p:cxnSp>
              <p:nvCxnSpPr>
                <p:cNvPr id="58" name="Straight Connector 57">
                  <a:extLst>
                    <a:ext uri="{FF2B5EF4-FFF2-40B4-BE49-F238E27FC236}">
                      <a16:creationId xmlns:a16="http://schemas.microsoft.com/office/drawing/2014/main" id="{FDB31006-7ADA-9323-FD20-5C855367450D}"/>
                    </a:ext>
                  </a:extLst>
                </p:cNvPr>
                <p:cNvCxnSpPr>
                  <a:cxnSpLocks/>
                </p:cNvCxnSpPr>
                <p:nvPr/>
              </p:nvCxnSpPr>
              <p:spPr>
                <a:xfrm flipH="1">
                  <a:off x="6822831" y="2908090"/>
                  <a:ext cx="2942492" cy="0"/>
                </a:xfrm>
                <a:prstGeom prst="line">
                  <a:avLst/>
                </a:prstGeom>
                <a:ln w="28575"/>
              </p:spPr>
              <p:style>
                <a:lnRef idx="1">
                  <a:schemeClr val="accent4"/>
                </a:lnRef>
                <a:fillRef idx="0">
                  <a:schemeClr val="accent4"/>
                </a:fillRef>
                <a:effectRef idx="0">
                  <a:schemeClr val="accent4"/>
                </a:effectRef>
                <a:fontRef idx="minor">
                  <a:schemeClr val="tx1"/>
                </a:fontRef>
              </p:style>
            </p:cxnSp>
            <p:cxnSp>
              <p:nvCxnSpPr>
                <p:cNvPr id="59" name="Straight Connector 58">
                  <a:extLst>
                    <a:ext uri="{FF2B5EF4-FFF2-40B4-BE49-F238E27FC236}">
                      <a16:creationId xmlns:a16="http://schemas.microsoft.com/office/drawing/2014/main" id="{2359C401-BFE5-1012-8BE0-28E55548A4AD}"/>
                    </a:ext>
                  </a:extLst>
                </p:cNvPr>
                <p:cNvCxnSpPr>
                  <a:cxnSpLocks/>
                </p:cNvCxnSpPr>
                <p:nvPr/>
              </p:nvCxnSpPr>
              <p:spPr>
                <a:xfrm flipH="1">
                  <a:off x="6822831" y="3611475"/>
                  <a:ext cx="2942492" cy="0"/>
                </a:xfrm>
                <a:prstGeom prst="line">
                  <a:avLst/>
                </a:prstGeom>
                <a:ln w="28575"/>
              </p:spPr>
              <p:style>
                <a:lnRef idx="1">
                  <a:schemeClr val="accent4"/>
                </a:lnRef>
                <a:fillRef idx="0">
                  <a:schemeClr val="accent4"/>
                </a:fillRef>
                <a:effectRef idx="0">
                  <a:schemeClr val="accent4"/>
                </a:effectRef>
                <a:fontRef idx="minor">
                  <a:schemeClr val="tx1"/>
                </a:fontRef>
              </p:style>
            </p:cxnSp>
            <p:cxnSp>
              <p:nvCxnSpPr>
                <p:cNvPr id="60" name="Straight Connector 59">
                  <a:extLst>
                    <a:ext uri="{FF2B5EF4-FFF2-40B4-BE49-F238E27FC236}">
                      <a16:creationId xmlns:a16="http://schemas.microsoft.com/office/drawing/2014/main" id="{C766D144-4644-0F40-81D4-384550698317}"/>
                    </a:ext>
                  </a:extLst>
                </p:cNvPr>
                <p:cNvCxnSpPr>
                  <a:cxnSpLocks/>
                </p:cNvCxnSpPr>
                <p:nvPr/>
              </p:nvCxnSpPr>
              <p:spPr>
                <a:xfrm flipH="1">
                  <a:off x="6822831" y="4221075"/>
                  <a:ext cx="2942492" cy="0"/>
                </a:xfrm>
                <a:prstGeom prst="line">
                  <a:avLst/>
                </a:prstGeom>
                <a:ln w="28575"/>
              </p:spPr>
              <p:style>
                <a:lnRef idx="1">
                  <a:schemeClr val="accent4"/>
                </a:lnRef>
                <a:fillRef idx="0">
                  <a:schemeClr val="accent4"/>
                </a:fillRef>
                <a:effectRef idx="0">
                  <a:schemeClr val="accent4"/>
                </a:effectRef>
                <a:fontRef idx="minor">
                  <a:schemeClr val="tx1"/>
                </a:fontRef>
              </p:style>
            </p:cxnSp>
          </p:grpSp>
        </p:grpSp>
      </p:grpSp>
      <p:sp>
        <p:nvSpPr>
          <p:cNvPr id="66" name="Rectangle 65">
            <a:extLst>
              <a:ext uri="{FF2B5EF4-FFF2-40B4-BE49-F238E27FC236}">
                <a16:creationId xmlns:a16="http://schemas.microsoft.com/office/drawing/2014/main" id="{DF908B59-C238-7AD6-C157-0057BF27FFB0}"/>
              </a:ext>
            </a:extLst>
          </p:cNvPr>
          <p:cNvSpPr/>
          <p:nvPr/>
        </p:nvSpPr>
        <p:spPr>
          <a:xfrm>
            <a:off x="7749939" y="2733682"/>
            <a:ext cx="2689475" cy="535416"/>
          </a:xfrm>
          <a:prstGeom prst="rect">
            <a:avLst/>
          </a:prstGeom>
          <a:solidFill>
            <a:schemeClr val="accent4">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n w="0"/>
                <a:solidFill>
                  <a:schemeClr val="tx1"/>
                </a:solidFill>
                <a:effectLst>
                  <a:outerShdw blurRad="38100" dist="19050" dir="2700000" algn="tl" rotWithShape="0">
                    <a:schemeClr val="dk1">
                      <a:alpha val="40000"/>
                    </a:schemeClr>
                  </a:outerShdw>
                </a:effectLst>
              </a:rPr>
              <a:t>return_addr@8</a:t>
            </a:r>
            <a:endParaRPr lang="en-US" sz="1600" dirty="0"/>
          </a:p>
        </p:txBody>
      </p:sp>
      <p:sp>
        <p:nvSpPr>
          <p:cNvPr id="67" name="Rectangle 66">
            <a:extLst>
              <a:ext uri="{FF2B5EF4-FFF2-40B4-BE49-F238E27FC236}">
                <a16:creationId xmlns:a16="http://schemas.microsoft.com/office/drawing/2014/main" id="{C952D8A6-E30A-C918-AC55-3588FFD5E740}"/>
              </a:ext>
            </a:extLst>
          </p:cNvPr>
          <p:cNvSpPr/>
          <p:nvPr/>
        </p:nvSpPr>
        <p:spPr>
          <a:xfrm>
            <a:off x="8114688" y="4061947"/>
            <a:ext cx="1828797" cy="1085508"/>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ln w="0"/>
                <a:solidFill>
                  <a:schemeClr val="tx1"/>
                </a:solidFill>
                <a:effectLst>
                  <a:outerShdw blurRad="38100" dist="19050" dir="2700000" algn="tl" rotWithShape="0">
                    <a:schemeClr val="dk1">
                      <a:alpha val="40000"/>
                    </a:schemeClr>
                  </a:outerShdw>
                </a:effectLst>
              </a:rPr>
              <a:t>password</a:t>
            </a:r>
            <a:endParaRPr lang="en-US" dirty="0"/>
          </a:p>
        </p:txBody>
      </p:sp>
      <p:sp>
        <p:nvSpPr>
          <p:cNvPr id="75" name="TextBox 74">
            <a:extLst>
              <a:ext uri="{FF2B5EF4-FFF2-40B4-BE49-F238E27FC236}">
                <a16:creationId xmlns:a16="http://schemas.microsoft.com/office/drawing/2014/main" id="{70047026-763B-3AC9-52D7-65221A39556E}"/>
              </a:ext>
            </a:extLst>
          </p:cNvPr>
          <p:cNvSpPr txBox="1"/>
          <p:nvPr/>
        </p:nvSpPr>
        <p:spPr>
          <a:xfrm>
            <a:off x="498986" y="1609721"/>
            <a:ext cx="6096000" cy="4247317"/>
          </a:xfrm>
          <a:prstGeom prst="rect">
            <a:avLst/>
          </a:prstGeom>
          <a:noFill/>
        </p:spPr>
        <p:txBody>
          <a:bodyPr wrap="square">
            <a:spAutoFit/>
          </a:bodyPr>
          <a:lstStyle/>
          <a:p>
            <a:pPr marL="230187" lvl="1" indent="0">
              <a:buNone/>
            </a:pPr>
            <a:r>
              <a:rPr lang="en-US" sz="1800" dirty="0">
                <a:latin typeface="Consolas" panose="020B0609020204030204" pitchFamily="49" charset="0"/>
              </a:rPr>
              <a:t>1. void authenticate () {</a:t>
            </a:r>
            <a:br>
              <a:rPr lang="en-US" sz="1800" dirty="0">
                <a:latin typeface="Consolas" panose="020B0609020204030204" pitchFamily="49" charset="0"/>
              </a:rPr>
            </a:br>
            <a:r>
              <a:rPr lang="en-US" sz="1800" dirty="0">
                <a:latin typeface="Consolas" panose="020B0609020204030204" pitchFamily="49" charset="0"/>
              </a:rPr>
              <a:t>2.	char password[8];</a:t>
            </a:r>
            <a:br>
              <a:rPr lang="en-US" sz="1800" dirty="0">
                <a:latin typeface="Consolas" panose="020B0609020204030204" pitchFamily="49" charset="0"/>
              </a:rPr>
            </a:br>
            <a:r>
              <a:rPr lang="en-US" sz="1800" dirty="0">
                <a:latin typeface="Consolas" panose="020B0609020204030204" pitchFamily="49" charset="0"/>
              </a:rPr>
              <a:t>3.   	</a:t>
            </a:r>
            <a:r>
              <a:rPr lang="en-US" sz="1800" dirty="0" err="1">
                <a:latin typeface="Consolas" panose="020B0609020204030204" pitchFamily="49" charset="0"/>
              </a:rPr>
              <a:t>printf</a:t>
            </a:r>
            <a:r>
              <a:rPr lang="en-US" sz="1800" dirty="0">
                <a:latin typeface="Consolas" panose="020B0609020204030204" pitchFamily="49" charset="0"/>
              </a:rPr>
              <a:t>(“Enter the password\n”);</a:t>
            </a:r>
            <a:br>
              <a:rPr lang="en-US" sz="1800" dirty="0">
                <a:latin typeface="Consolas" panose="020B0609020204030204" pitchFamily="49" charset="0"/>
              </a:rPr>
            </a:br>
            <a:r>
              <a:rPr lang="en-US" sz="1800" dirty="0">
                <a:latin typeface="Consolas" panose="020B0609020204030204" pitchFamily="49" charset="0"/>
              </a:rPr>
              <a:t>3.	</a:t>
            </a:r>
            <a:r>
              <a:rPr lang="en-US" sz="1800" dirty="0" err="1">
                <a:latin typeface="Consolas" panose="020B0609020204030204" pitchFamily="49" charset="0"/>
              </a:rPr>
              <a:t>scanf</a:t>
            </a:r>
            <a:r>
              <a:rPr lang="en-US" sz="1800" dirty="0">
                <a:latin typeface="Consolas" panose="020B0609020204030204" pitchFamily="49" charset="0"/>
              </a:rPr>
              <a:t>(“%s”, password);</a:t>
            </a:r>
            <a:br>
              <a:rPr lang="en-US" sz="1800" dirty="0">
                <a:latin typeface="Consolas" panose="020B0609020204030204" pitchFamily="49" charset="0"/>
              </a:rPr>
            </a:br>
            <a:r>
              <a:rPr lang="en-US" sz="1800" dirty="0">
                <a:latin typeface="Consolas" panose="020B0609020204030204" pitchFamily="49" charset="0"/>
              </a:rPr>
              <a:t>4.	return;</a:t>
            </a:r>
            <a:br>
              <a:rPr lang="en-US" sz="1800" dirty="0">
                <a:latin typeface="Consolas" panose="020B0609020204030204" pitchFamily="49" charset="0"/>
              </a:rPr>
            </a:br>
            <a:r>
              <a:rPr lang="en-US" sz="1800" dirty="0">
                <a:latin typeface="Consolas" panose="020B0609020204030204" pitchFamily="49" charset="0"/>
              </a:rPr>
              <a:t>5. }</a:t>
            </a:r>
            <a:br>
              <a:rPr lang="en-US" sz="1800" dirty="0">
                <a:latin typeface="Consolas" panose="020B0609020204030204" pitchFamily="49" charset="0"/>
              </a:rPr>
            </a:br>
            <a:br>
              <a:rPr lang="en-US" sz="1800" dirty="0">
                <a:latin typeface="Consolas" panose="020B0609020204030204" pitchFamily="49" charset="0"/>
              </a:rPr>
            </a:br>
            <a:r>
              <a:rPr lang="en-US" sz="1800" dirty="0">
                <a:latin typeface="Consolas" panose="020B0609020204030204" pitchFamily="49" charset="0"/>
              </a:rPr>
              <a:t>6. int main(void) {</a:t>
            </a:r>
            <a:br>
              <a:rPr lang="en-US" sz="1800" dirty="0">
                <a:latin typeface="Consolas" panose="020B0609020204030204" pitchFamily="49" charset="0"/>
              </a:rPr>
            </a:br>
            <a:r>
              <a:rPr lang="en-US" sz="1800" dirty="0">
                <a:latin typeface="Consolas" panose="020B0609020204030204" pitchFamily="49" charset="0"/>
              </a:rPr>
              <a:t>7.	authenticate();</a:t>
            </a:r>
            <a:br>
              <a:rPr lang="en-US" sz="1800" dirty="0">
                <a:latin typeface="Consolas" panose="020B0609020204030204" pitchFamily="49" charset="0"/>
              </a:rPr>
            </a:br>
            <a:r>
              <a:rPr lang="en-US" sz="1800" dirty="0">
                <a:latin typeface="Consolas" panose="020B0609020204030204" pitchFamily="49" charset="0"/>
              </a:rPr>
              <a:t>8. }</a:t>
            </a:r>
            <a:br>
              <a:rPr lang="en-US" sz="1800" dirty="0">
                <a:latin typeface="Consolas" panose="020B0609020204030204" pitchFamily="49" charset="0"/>
              </a:rPr>
            </a:br>
            <a:br>
              <a:rPr lang="en-US" sz="1800" dirty="0">
                <a:latin typeface="Consolas" panose="020B0609020204030204" pitchFamily="49" charset="0"/>
              </a:rPr>
            </a:br>
            <a:r>
              <a:rPr lang="en-US" sz="1800" dirty="0">
                <a:latin typeface="Consolas" panose="020B0609020204030204" pitchFamily="49" charset="0"/>
              </a:rPr>
              <a:t>9. void </a:t>
            </a:r>
            <a:r>
              <a:rPr lang="en-US" sz="1800" dirty="0" err="1">
                <a:latin typeface="Consolas" panose="020B0609020204030204" pitchFamily="49" charset="0"/>
              </a:rPr>
              <a:t>super_secret_function</a:t>
            </a:r>
            <a:r>
              <a:rPr lang="en-US" sz="1800" dirty="0">
                <a:latin typeface="Consolas" panose="020B0609020204030204" pitchFamily="49" charset="0"/>
              </a:rPr>
              <a:t>() {</a:t>
            </a:r>
            <a:br>
              <a:rPr lang="en-US" sz="1800" dirty="0">
                <a:latin typeface="Consolas" panose="020B0609020204030204" pitchFamily="49" charset="0"/>
              </a:rPr>
            </a:br>
            <a:r>
              <a:rPr lang="en-US" sz="1800" dirty="0">
                <a:latin typeface="Consolas" panose="020B0609020204030204" pitchFamily="49" charset="0"/>
              </a:rPr>
              <a:t>10.  puts(“This is a super secret function\n”);</a:t>
            </a:r>
            <a:br>
              <a:rPr lang="en-US" sz="1800" dirty="0">
                <a:latin typeface="Consolas" panose="020B0609020204030204" pitchFamily="49" charset="0"/>
              </a:rPr>
            </a:br>
            <a:r>
              <a:rPr lang="en-US" sz="1800" dirty="0">
                <a:latin typeface="Consolas" panose="020B0609020204030204" pitchFamily="49" charset="0"/>
              </a:rPr>
              <a:t>11.}</a:t>
            </a:r>
          </a:p>
        </p:txBody>
      </p:sp>
      <p:cxnSp>
        <p:nvCxnSpPr>
          <p:cNvPr id="76" name="Straight Connector 75">
            <a:extLst>
              <a:ext uri="{FF2B5EF4-FFF2-40B4-BE49-F238E27FC236}">
                <a16:creationId xmlns:a16="http://schemas.microsoft.com/office/drawing/2014/main" id="{6AE8B688-D907-032B-C2D1-1DE0DA4A6A04}"/>
              </a:ext>
            </a:extLst>
          </p:cNvPr>
          <p:cNvCxnSpPr>
            <a:cxnSpLocks/>
          </p:cNvCxnSpPr>
          <p:nvPr/>
        </p:nvCxnSpPr>
        <p:spPr>
          <a:xfrm flipH="1">
            <a:off x="7557840" y="5182624"/>
            <a:ext cx="2942492" cy="0"/>
          </a:xfrm>
          <a:prstGeom prst="line">
            <a:avLst/>
          </a:prstGeom>
          <a:ln w="28575"/>
        </p:spPr>
        <p:style>
          <a:lnRef idx="1">
            <a:schemeClr val="accent4"/>
          </a:lnRef>
          <a:fillRef idx="0">
            <a:schemeClr val="accent4"/>
          </a:fillRef>
          <a:effectRef idx="0">
            <a:schemeClr val="accent4"/>
          </a:effectRef>
          <a:fontRef idx="minor">
            <a:schemeClr val="tx1"/>
          </a:fontRef>
        </p:style>
      </p:cxnSp>
      <p:grpSp>
        <p:nvGrpSpPr>
          <p:cNvPr id="2" name="Group 1">
            <a:extLst>
              <a:ext uri="{FF2B5EF4-FFF2-40B4-BE49-F238E27FC236}">
                <a16:creationId xmlns:a16="http://schemas.microsoft.com/office/drawing/2014/main" id="{A8CBA06B-BE39-0316-C225-64B95D1CA7B1}"/>
              </a:ext>
            </a:extLst>
          </p:cNvPr>
          <p:cNvGrpSpPr/>
          <p:nvPr/>
        </p:nvGrpSpPr>
        <p:grpSpPr>
          <a:xfrm>
            <a:off x="4746564" y="3215453"/>
            <a:ext cx="5668379" cy="830997"/>
            <a:chOff x="4746564" y="3215453"/>
            <a:chExt cx="5668379" cy="830997"/>
          </a:xfrm>
        </p:grpSpPr>
        <p:sp>
          <p:nvSpPr>
            <p:cNvPr id="71" name="Rectangle 70">
              <a:extLst>
                <a:ext uri="{FF2B5EF4-FFF2-40B4-BE49-F238E27FC236}">
                  <a16:creationId xmlns:a16="http://schemas.microsoft.com/office/drawing/2014/main" id="{8DA84716-C06D-EFA3-5B5D-EAA1B0821059}"/>
                </a:ext>
              </a:extLst>
            </p:cNvPr>
            <p:cNvSpPr/>
            <p:nvPr/>
          </p:nvSpPr>
          <p:spPr>
            <a:xfrm>
              <a:off x="7725468" y="3431746"/>
              <a:ext cx="2689475" cy="535416"/>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ln w="0"/>
                  <a:solidFill>
                    <a:schemeClr val="tx1"/>
                  </a:solidFill>
                  <a:effectLst>
                    <a:outerShdw blurRad="38100" dist="19050" dir="2700000" algn="tl" rotWithShape="0">
                      <a:schemeClr val="dk1">
                        <a:alpha val="40000"/>
                      </a:schemeClr>
                    </a:outerShdw>
                  </a:effectLst>
                </a:rPr>
                <a:t>CANARY=0xDEADBEEF</a:t>
              </a:r>
              <a:endParaRPr lang="en-US" sz="1400" dirty="0"/>
            </a:p>
          </p:txBody>
        </p:sp>
        <p:sp>
          <p:nvSpPr>
            <p:cNvPr id="80" name="TextBox 79">
              <a:extLst>
                <a:ext uri="{FF2B5EF4-FFF2-40B4-BE49-F238E27FC236}">
                  <a16:creationId xmlns:a16="http://schemas.microsoft.com/office/drawing/2014/main" id="{C8CA0E75-6323-4A56-47C9-97E473831C45}"/>
                </a:ext>
              </a:extLst>
            </p:cNvPr>
            <p:cNvSpPr txBox="1"/>
            <p:nvPr/>
          </p:nvSpPr>
          <p:spPr>
            <a:xfrm>
              <a:off x="4746564" y="3215453"/>
              <a:ext cx="2505814" cy="830997"/>
            </a:xfrm>
            <a:prstGeom prst="rect">
              <a:avLst/>
            </a:prstGeom>
            <a:noFill/>
          </p:spPr>
          <p:txBody>
            <a:bodyPr wrap="none" rtlCol="0">
              <a:spAutoFit/>
            </a:bodyPr>
            <a:lstStyle/>
            <a:p>
              <a:r>
                <a:rPr lang="en-US" sz="2400" b="1" i="1" dirty="0"/>
                <a:t>Compiler pushes a</a:t>
              </a:r>
            </a:p>
            <a:p>
              <a:r>
                <a:rPr lang="en-US" sz="2400" b="1" i="1" dirty="0"/>
                <a:t>“canary” value</a:t>
              </a:r>
            </a:p>
          </p:txBody>
        </p:sp>
      </p:grpSp>
      <p:sp>
        <p:nvSpPr>
          <p:cNvPr id="83" name="Arrow: Right 82">
            <a:extLst>
              <a:ext uri="{FF2B5EF4-FFF2-40B4-BE49-F238E27FC236}">
                <a16:creationId xmlns:a16="http://schemas.microsoft.com/office/drawing/2014/main" id="{D97B1BCE-D523-5D7C-AC20-41BB471A20B3}"/>
              </a:ext>
            </a:extLst>
          </p:cNvPr>
          <p:cNvSpPr/>
          <p:nvPr/>
        </p:nvSpPr>
        <p:spPr>
          <a:xfrm>
            <a:off x="-52189" y="3846656"/>
            <a:ext cx="925417" cy="43058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04415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8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P spid="67" grpId="0" animBg="1"/>
      <p:bldP spid="83" grpId="0" animBg="1"/>
      <p:bldP spid="83" grpId="1"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001D97-8ACF-80CC-6A9B-18A27077EDB4}"/>
            </a:ext>
          </a:extLst>
        </p:cNvPr>
        <p:cNvGrpSpPr/>
        <p:nvPr/>
      </p:nvGrpSpPr>
      <p:grpSpPr>
        <a:xfrm>
          <a:off x="0" y="0"/>
          <a:ext cx="0" cy="0"/>
          <a:chOff x="0" y="0"/>
          <a:chExt cx="0" cy="0"/>
        </a:xfrm>
      </p:grpSpPr>
      <p:sp>
        <p:nvSpPr>
          <p:cNvPr id="6" name="Content Placeholder 5">
            <a:extLst>
              <a:ext uri="{FF2B5EF4-FFF2-40B4-BE49-F238E27FC236}">
                <a16:creationId xmlns:a16="http://schemas.microsoft.com/office/drawing/2014/main" id="{14D93B40-EC12-6870-5764-A9D8ED2EDABA}"/>
              </a:ext>
            </a:extLst>
          </p:cNvPr>
          <p:cNvSpPr>
            <a:spLocks noGrp="1"/>
          </p:cNvSpPr>
          <p:nvPr>
            <p:ph idx="1"/>
          </p:nvPr>
        </p:nvSpPr>
        <p:spPr/>
        <p:txBody>
          <a:bodyPr/>
          <a:lstStyle/>
          <a:p>
            <a:r>
              <a:rPr lang="en-US" dirty="0"/>
              <a:t>Can detect stack overflow into return address</a:t>
            </a:r>
          </a:p>
        </p:txBody>
      </p:sp>
      <p:sp>
        <p:nvSpPr>
          <p:cNvPr id="5" name="Title 4">
            <a:extLst>
              <a:ext uri="{FF2B5EF4-FFF2-40B4-BE49-F238E27FC236}">
                <a16:creationId xmlns:a16="http://schemas.microsoft.com/office/drawing/2014/main" id="{3FDE9BF9-EF50-E1E7-D6C5-AF9457B6CF3F}"/>
              </a:ext>
            </a:extLst>
          </p:cNvPr>
          <p:cNvSpPr>
            <a:spLocks noGrp="1"/>
          </p:cNvSpPr>
          <p:nvPr>
            <p:ph type="title"/>
          </p:nvPr>
        </p:nvSpPr>
        <p:spPr/>
        <p:txBody>
          <a:bodyPr/>
          <a:lstStyle/>
          <a:p>
            <a:r>
              <a:rPr lang="en-US" dirty="0"/>
              <a:t>Defenses - stack canaries</a:t>
            </a:r>
          </a:p>
        </p:txBody>
      </p:sp>
      <p:grpSp>
        <p:nvGrpSpPr>
          <p:cNvPr id="45" name="Group 44">
            <a:extLst>
              <a:ext uri="{FF2B5EF4-FFF2-40B4-BE49-F238E27FC236}">
                <a16:creationId xmlns:a16="http://schemas.microsoft.com/office/drawing/2014/main" id="{0938E907-85BA-1C4D-5EEE-971A26A92F23}"/>
              </a:ext>
            </a:extLst>
          </p:cNvPr>
          <p:cNvGrpSpPr/>
          <p:nvPr/>
        </p:nvGrpSpPr>
        <p:grpSpPr>
          <a:xfrm>
            <a:off x="5047163" y="2110793"/>
            <a:ext cx="6544755" cy="3673825"/>
            <a:chOff x="5062923" y="1636729"/>
            <a:chExt cx="6544755" cy="3673825"/>
          </a:xfrm>
        </p:grpSpPr>
        <p:cxnSp>
          <p:nvCxnSpPr>
            <p:cNvPr id="46" name="Straight Arrow Connector 45">
              <a:extLst>
                <a:ext uri="{FF2B5EF4-FFF2-40B4-BE49-F238E27FC236}">
                  <a16:creationId xmlns:a16="http://schemas.microsoft.com/office/drawing/2014/main" id="{84735DAA-1129-0977-9E41-F59A747462D6}"/>
                </a:ext>
              </a:extLst>
            </p:cNvPr>
            <p:cNvCxnSpPr/>
            <p:nvPr/>
          </p:nvCxnSpPr>
          <p:spPr>
            <a:xfrm>
              <a:off x="6502770" y="2220006"/>
              <a:ext cx="785446" cy="0"/>
            </a:xfrm>
            <a:prstGeom prst="straightConnector1">
              <a:avLst/>
            </a:prstGeom>
            <a:ln w="412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7ACF2331-8D73-610F-76EA-FCB3DC33B24B}"/>
                </a:ext>
              </a:extLst>
            </p:cNvPr>
            <p:cNvSpPr txBox="1"/>
            <p:nvPr/>
          </p:nvSpPr>
          <p:spPr>
            <a:xfrm>
              <a:off x="5062923" y="1636729"/>
              <a:ext cx="2520370" cy="523220"/>
            </a:xfrm>
            <a:prstGeom prst="rect">
              <a:avLst/>
            </a:prstGeom>
            <a:noFill/>
          </p:spPr>
          <p:txBody>
            <a:bodyPr wrap="none" rtlCol="0">
              <a:spAutoFit/>
            </a:bodyPr>
            <a:lstStyle/>
            <a:p>
              <a:r>
                <a:rPr lang="en-US" sz="2800" b="1" i="1" dirty="0"/>
                <a:t>Top of the stack</a:t>
              </a:r>
            </a:p>
          </p:txBody>
        </p:sp>
        <p:grpSp>
          <p:nvGrpSpPr>
            <p:cNvPr id="48" name="Group 47">
              <a:extLst>
                <a:ext uri="{FF2B5EF4-FFF2-40B4-BE49-F238E27FC236}">
                  <a16:creationId xmlns:a16="http://schemas.microsoft.com/office/drawing/2014/main" id="{EEEC936C-6F42-6FC5-1C64-67A4A780E1A5}"/>
                </a:ext>
              </a:extLst>
            </p:cNvPr>
            <p:cNvGrpSpPr/>
            <p:nvPr/>
          </p:nvGrpSpPr>
          <p:grpSpPr>
            <a:xfrm>
              <a:off x="7560773" y="2181260"/>
              <a:ext cx="4046905" cy="3129294"/>
              <a:chOff x="7560773" y="2181260"/>
              <a:chExt cx="4046905" cy="3129294"/>
            </a:xfrm>
          </p:grpSpPr>
          <p:sp>
            <p:nvSpPr>
              <p:cNvPr id="51" name="TextBox 50">
                <a:extLst>
                  <a:ext uri="{FF2B5EF4-FFF2-40B4-BE49-F238E27FC236}">
                    <a16:creationId xmlns:a16="http://schemas.microsoft.com/office/drawing/2014/main" id="{AF2BF130-0240-3CA3-BF75-C28B5D006C5E}"/>
                  </a:ext>
                </a:extLst>
              </p:cNvPr>
              <p:cNvSpPr txBox="1"/>
              <p:nvPr/>
            </p:nvSpPr>
            <p:spPr>
              <a:xfrm>
                <a:off x="10562199" y="2259618"/>
                <a:ext cx="1045479" cy="523220"/>
              </a:xfrm>
              <a:prstGeom prst="rect">
                <a:avLst/>
              </a:prstGeom>
              <a:noFill/>
            </p:spPr>
            <p:txBody>
              <a:bodyPr wrap="none" rtlCol="0">
                <a:spAutoFit/>
              </a:bodyPr>
              <a:lstStyle/>
              <a:p>
                <a:r>
                  <a:rPr lang="en-US" sz="2800" b="1" i="1" dirty="0"/>
                  <a:t>0xFF8</a:t>
                </a:r>
              </a:p>
            </p:txBody>
          </p:sp>
          <p:sp>
            <p:nvSpPr>
              <p:cNvPr id="52" name="TextBox 51">
                <a:extLst>
                  <a:ext uri="{FF2B5EF4-FFF2-40B4-BE49-F238E27FC236}">
                    <a16:creationId xmlns:a16="http://schemas.microsoft.com/office/drawing/2014/main" id="{D1D3DC86-D301-C755-7084-FD812E72B0C8}"/>
                  </a:ext>
                </a:extLst>
              </p:cNvPr>
              <p:cNvSpPr txBox="1"/>
              <p:nvPr/>
            </p:nvSpPr>
            <p:spPr>
              <a:xfrm>
                <a:off x="10552581" y="2895278"/>
                <a:ext cx="1045479" cy="523220"/>
              </a:xfrm>
              <a:prstGeom prst="rect">
                <a:avLst/>
              </a:prstGeom>
              <a:noFill/>
            </p:spPr>
            <p:txBody>
              <a:bodyPr wrap="none" rtlCol="0">
                <a:spAutoFit/>
              </a:bodyPr>
              <a:lstStyle/>
              <a:p>
                <a:r>
                  <a:rPr lang="en-US" sz="2800" b="1" i="1" dirty="0"/>
                  <a:t>0xFF4</a:t>
                </a:r>
              </a:p>
            </p:txBody>
          </p:sp>
          <p:sp>
            <p:nvSpPr>
              <p:cNvPr id="53" name="TextBox 52">
                <a:extLst>
                  <a:ext uri="{FF2B5EF4-FFF2-40B4-BE49-F238E27FC236}">
                    <a16:creationId xmlns:a16="http://schemas.microsoft.com/office/drawing/2014/main" id="{9DB06FD4-CB2F-E179-46C0-17CB42681B3E}"/>
                  </a:ext>
                </a:extLst>
              </p:cNvPr>
              <p:cNvSpPr txBox="1"/>
              <p:nvPr/>
            </p:nvSpPr>
            <p:spPr>
              <a:xfrm>
                <a:off x="10510902" y="3551770"/>
                <a:ext cx="1045479" cy="523220"/>
              </a:xfrm>
              <a:prstGeom prst="rect">
                <a:avLst/>
              </a:prstGeom>
              <a:noFill/>
            </p:spPr>
            <p:txBody>
              <a:bodyPr wrap="none" rtlCol="0">
                <a:spAutoFit/>
              </a:bodyPr>
              <a:lstStyle/>
              <a:p>
                <a:r>
                  <a:rPr lang="en-US" sz="2800" b="1" i="1" dirty="0"/>
                  <a:t>0xFF0</a:t>
                </a:r>
              </a:p>
            </p:txBody>
          </p:sp>
          <p:grpSp>
            <p:nvGrpSpPr>
              <p:cNvPr id="54" name="Group 53">
                <a:extLst>
                  <a:ext uri="{FF2B5EF4-FFF2-40B4-BE49-F238E27FC236}">
                    <a16:creationId xmlns:a16="http://schemas.microsoft.com/office/drawing/2014/main" id="{1C237980-5A27-4B34-070F-36CAF16C7470}"/>
                  </a:ext>
                </a:extLst>
              </p:cNvPr>
              <p:cNvGrpSpPr/>
              <p:nvPr/>
            </p:nvGrpSpPr>
            <p:grpSpPr>
              <a:xfrm>
                <a:off x="7560773" y="2181260"/>
                <a:ext cx="2950129" cy="3129294"/>
                <a:chOff x="6822219" y="2239875"/>
                <a:chExt cx="2950129" cy="3129294"/>
              </a:xfrm>
            </p:grpSpPr>
            <p:grpSp>
              <p:nvGrpSpPr>
                <p:cNvPr id="55" name="Group 54">
                  <a:extLst>
                    <a:ext uri="{FF2B5EF4-FFF2-40B4-BE49-F238E27FC236}">
                      <a16:creationId xmlns:a16="http://schemas.microsoft.com/office/drawing/2014/main" id="{B5F52052-BA58-02C1-4BFB-8C6BCF68C135}"/>
                    </a:ext>
                  </a:extLst>
                </p:cNvPr>
                <p:cNvGrpSpPr/>
                <p:nvPr/>
              </p:nvGrpSpPr>
              <p:grpSpPr>
                <a:xfrm>
                  <a:off x="6822831" y="2239875"/>
                  <a:ext cx="2949517" cy="3129294"/>
                  <a:chOff x="6822831" y="2239875"/>
                  <a:chExt cx="2949517" cy="3129294"/>
                </a:xfrm>
              </p:grpSpPr>
              <p:cxnSp>
                <p:nvCxnSpPr>
                  <p:cNvPr id="61" name="Straight Connector 60">
                    <a:extLst>
                      <a:ext uri="{FF2B5EF4-FFF2-40B4-BE49-F238E27FC236}">
                        <a16:creationId xmlns:a16="http://schemas.microsoft.com/office/drawing/2014/main" id="{714E057E-CF2A-CB81-62E6-30A6D1FDE96F}"/>
                      </a:ext>
                    </a:extLst>
                  </p:cNvPr>
                  <p:cNvCxnSpPr>
                    <a:cxnSpLocks/>
                  </p:cNvCxnSpPr>
                  <p:nvPr/>
                </p:nvCxnSpPr>
                <p:spPr>
                  <a:xfrm flipH="1">
                    <a:off x="6822831" y="2278621"/>
                    <a:ext cx="12215" cy="3090548"/>
                  </a:xfrm>
                  <a:prstGeom prst="line">
                    <a:avLst/>
                  </a:prstGeom>
                  <a:ln w="28575"/>
                </p:spPr>
                <p:style>
                  <a:lnRef idx="1">
                    <a:schemeClr val="accent4"/>
                  </a:lnRef>
                  <a:fillRef idx="0">
                    <a:schemeClr val="accent4"/>
                  </a:fillRef>
                  <a:effectRef idx="0">
                    <a:schemeClr val="accent4"/>
                  </a:effectRef>
                  <a:fontRef idx="minor">
                    <a:schemeClr val="tx1"/>
                  </a:fontRef>
                </p:style>
              </p:cxnSp>
              <p:cxnSp>
                <p:nvCxnSpPr>
                  <p:cNvPr id="62" name="Straight Connector 61">
                    <a:extLst>
                      <a:ext uri="{FF2B5EF4-FFF2-40B4-BE49-F238E27FC236}">
                        <a16:creationId xmlns:a16="http://schemas.microsoft.com/office/drawing/2014/main" id="{F200393B-A2D4-CDC7-3319-098F540A1C72}"/>
                      </a:ext>
                    </a:extLst>
                  </p:cNvPr>
                  <p:cNvCxnSpPr>
                    <a:cxnSpLocks/>
                  </p:cNvCxnSpPr>
                  <p:nvPr/>
                </p:nvCxnSpPr>
                <p:spPr>
                  <a:xfrm flipH="1">
                    <a:off x="9765323" y="2239875"/>
                    <a:ext cx="7025" cy="3129294"/>
                  </a:xfrm>
                  <a:prstGeom prst="line">
                    <a:avLst/>
                  </a:prstGeom>
                  <a:ln w="28575"/>
                </p:spPr>
                <p:style>
                  <a:lnRef idx="1">
                    <a:schemeClr val="accent4"/>
                  </a:lnRef>
                  <a:fillRef idx="0">
                    <a:schemeClr val="accent4"/>
                  </a:fillRef>
                  <a:effectRef idx="0">
                    <a:schemeClr val="accent4"/>
                  </a:effectRef>
                  <a:fontRef idx="minor">
                    <a:schemeClr val="tx1"/>
                  </a:fontRef>
                </p:style>
              </p:cxnSp>
            </p:grpSp>
            <p:cxnSp>
              <p:nvCxnSpPr>
                <p:cNvPr id="57" name="Straight Connector 56">
                  <a:extLst>
                    <a:ext uri="{FF2B5EF4-FFF2-40B4-BE49-F238E27FC236}">
                      <a16:creationId xmlns:a16="http://schemas.microsoft.com/office/drawing/2014/main" id="{AC28199C-A83D-E7E3-DF42-186320542334}"/>
                    </a:ext>
                  </a:extLst>
                </p:cNvPr>
                <p:cNvCxnSpPr>
                  <a:cxnSpLocks/>
                </p:cNvCxnSpPr>
                <p:nvPr/>
              </p:nvCxnSpPr>
              <p:spPr>
                <a:xfrm flipH="1">
                  <a:off x="6822219" y="2278621"/>
                  <a:ext cx="2942492" cy="0"/>
                </a:xfrm>
                <a:prstGeom prst="line">
                  <a:avLst/>
                </a:prstGeom>
                <a:ln w="28575"/>
              </p:spPr>
              <p:style>
                <a:lnRef idx="1">
                  <a:schemeClr val="accent4"/>
                </a:lnRef>
                <a:fillRef idx="0">
                  <a:schemeClr val="accent4"/>
                </a:fillRef>
                <a:effectRef idx="0">
                  <a:schemeClr val="accent4"/>
                </a:effectRef>
                <a:fontRef idx="minor">
                  <a:schemeClr val="tx1"/>
                </a:fontRef>
              </p:style>
            </p:cxnSp>
            <p:cxnSp>
              <p:nvCxnSpPr>
                <p:cNvPr id="58" name="Straight Connector 57">
                  <a:extLst>
                    <a:ext uri="{FF2B5EF4-FFF2-40B4-BE49-F238E27FC236}">
                      <a16:creationId xmlns:a16="http://schemas.microsoft.com/office/drawing/2014/main" id="{488DB8DB-5A30-F050-E936-4E0C66B5D886}"/>
                    </a:ext>
                  </a:extLst>
                </p:cNvPr>
                <p:cNvCxnSpPr>
                  <a:cxnSpLocks/>
                </p:cNvCxnSpPr>
                <p:nvPr/>
              </p:nvCxnSpPr>
              <p:spPr>
                <a:xfrm flipH="1">
                  <a:off x="6822831" y="2908090"/>
                  <a:ext cx="2942492" cy="0"/>
                </a:xfrm>
                <a:prstGeom prst="line">
                  <a:avLst/>
                </a:prstGeom>
                <a:ln w="28575"/>
              </p:spPr>
              <p:style>
                <a:lnRef idx="1">
                  <a:schemeClr val="accent4"/>
                </a:lnRef>
                <a:fillRef idx="0">
                  <a:schemeClr val="accent4"/>
                </a:fillRef>
                <a:effectRef idx="0">
                  <a:schemeClr val="accent4"/>
                </a:effectRef>
                <a:fontRef idx="minor">
                  <a:schemeClr val="tx1"/>
                </a:fontRef>
              </p:style>
            </p:cxnSp>
            <p:cxnSp>
              <p:nvCxnSpPr>
                <p:cNvPr id="59" name="Straight Connector 58">
                  <a:extLst>
                    <a:ext uri="{FF2B5EF4-FFF2-40B4-BE49-F238E27FC236}">
                      <a16:creationId xmlns:a16="http://schemas.microsoft.com/office/drawing/2014/main" id="{0FA057FC-74AE-91BF-0885-7614882F46C1}"/>
                    </a:ext>
                  </a:extLst>
                </p:cNvPr>
                <p:cNvCxnSpPr>
                  <a:cxnSpLocks/>
                </p:cNvCxnSpPr>
                <p:nvPr/>
              </p:nvCxnSpPr>
              <p:spPr>
                <a:xfrm flipH="1">
                  <a:off x="6822831" y="3611475"/>
                  <a:ext cx="2942492" cy="0"/>
                </a:xfrm>
                <a:prstGeom prst="line">
                  <a:avLst/>
                </a:prstGeom>
                <a:ln w="28575"/>
              </p:spPr>
              <p:style>
                <a:lnRef idx="1">
                  <a:schemeClr val="accent4"/>
                </a:lnRef>
                <a:fillRef idx="0">
                  <a:schemeClr val="accent4"/>
                </a:fillRef>
                <a:effectRef idx="0">
                  <a:schemeClr val="accent4"/>
                </a:effectRef>
                <a:fontRef idx="minor">
                  <a:schemeClr val="tx1"/>
                </a:fontRef>
              </p:style>
            </p:cxnSp>
            <p:cxnSp>
              <p:nvCxnSpPr>
                <p:cNvPr id="60" name="Straight Connector 59">
                  <a:extLst>
                    <a:ext uri="{FF2B5EF4-FFF2-40B4-BE49-F238E27FC236}">
                      <a16:creationId xmlns:a16="http://schemas.microsoft.com/office/drawing/2014/main" id="{14FE5480-33B2-180A-AF1B-28232019372E}"/>
                    </a:ext>
                  </a:extLst>
                </p:cNvPr>
                <p:cNvCxnSpPr>
                  <a:cxnSpLocks/>
                </p:cNvCxnSpPr>
                <p:nvPr/>
              </p:nvCxnSpPr>
              <p:spPr>
                <a:xfrm flipH="1">
                  <a:off x="6822831" y="4221075"/>
                  <a:ext cx="2942492" cy="0"/>
                </a:xfrm>
                <a:prstGeom prst="line">
                  <a:avLst/>
                </a:prstGeom>
                <a:ln w="28575"/>
              </p:spPr>
              <p:style>
                <a:lnRef idx="1">
                  <a:schemeClr val="accent4"/>
                </a:lnRef>
                <a:fillRef idx="0">
                  <a:schemeClr val="accent4"/>
                </a:fillRef>
                <a:effectRef idx="0">
                  <a:schemeClr val="accent4"/>
                </a:effectRef>
                <a:fontRef idx="minor">
                  <a:schemeClr val="tx1"/>
                </a:fontRef>
              </p:style>
            </p:cxnSp>
          </p:grpSp>
        </p:grpSp>
      </p:grpSp>
      <p:sp>
        <p:nvSpPr>
          <p:cNvPr id="66" name="Rectangle 65">
            <a:extLst>
              <a:ext uri="{FF2B5EF4-FFF2-40B4-BE49-F238E27FC236}">
                <a16:creationId xmlns:a16="http://schemas.microsoft.com/office/drawing/2014/main" id="{3E595D70-2E78-C1CD-31C0-2E263F84242F}"/>
              </a:ext>
            </a:extLst>
          </p:cNvPr>
          <p:cNvSpPr/>
          <p:nvPr/>
        </p:nvSpPr>
        <p:spPr>
          <a:xfrm>
            <a:off x="7749939" y="2733682"/>
            <a:ext cx="2689475" cy="535416"/>
          </a:xfrm>
          <a:prstGeom prst="rect">
            <a:avLst/>
          </a:prstGeom>
          <a:solidFill>
            <a:schemeClr val="accent4">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n w="0"/>
                <a:solidFill>
                  <a:schemeClr val="tx1"/>
                </a:solidFill>
                <a:effectLst>
                  <a:outerShdw blurRad="38100" dist="19050" dir="2700000" algn="tl" rotWithShape="0">
                    <a:schemeClr val="dk1">
                      <a:alpha val="40000"/>
                    </a:schemeClr>
                  </a:outerShdw>
                </a:effectLst>
              </a:rPr>
              <a:t>return_addr@8</a:t>
            </a:r>
            <a:endParaRPr lang="en-US" sz="1600" dirty="0"/>
          </a:p>
        </p:txBody>
      </p:sp>
      <p:sp>
        <p:nvSpPr>
          <p:cNvPr id="67" name="Rectangle 66">
            <a:extLst>
              <a:ext uri="{FF2B5EF4-FFF2-40B4-BE49-F238E27FC236}">
                <a16:creationId xmlns:a16="http://schemas.microsoft.com/office/drawing/2014/main" id="{F72F8220-976C-F048-B661-A820D983A22A}"/>
              </a:ext>
            </a:extLst>
          </p:cNvPr>
          <p:cNvSpPr/>
          <p:nvPr/>
        </p:nvSpPr>
        <p:spPr>
          <a:xfrm>
            <a:off x="8114688" y="4061947"/>
            <a:ext cx="1828797" cy="1085508"/>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ln w="0"/>
                <a:solidFill>
                  <a:schemeClr val="tx1"/>
                </a:solidFill>
                <a:effectLst>
                  <a:outerShdw blurRad="38100" dist="19050" dir="2700000" algn="tl" rotWithShape="0">
                    <a:schemeClr val="dk1">
                      <a:alpha val="40000"/>
                    </a:schemeClr>
                  </a:outerShdw>
                </a:effectLst>
              </a:rPr>
              <a:t>password</a:t>
            </a:r>
            <a:endParaRPr lang="en-US" dirty="0"/>
          </a:p>
        </p:txBody>
      </p:sp>
      <p:sp>
        <p:nvSpPr>
          <p:cNvPr id="75" name="TextBox 74">
            <a:extLst>
              <a:ext uri="{FF2B5EF4-FFF2-40B4-BE49-F238E27FC236}">
                <a16:creationId xmlns:a16="http://schemas.microsoft.com/office/drawing/2014/main" id="{48C73737-655F-19F5-F0EF-5FAD9A021AB7}"/>
              </a:ext>
            </a:extLst>
          </p:cNvPr>
          <p:cNvSpPr txBox="1"/>
          <p:nvPr/>
        </p:nvSpPr>
        <p:spPr>
          <a:xfrm>
            <a:off x="498986" y="1609721"/>
            <a:ext cx="6096000" cy="4247317"/>
          </a:xfrm>
          <a:prstGeom prst="rect">
            <a:avLst/>
          </a:prstGeom>
          <a:noFill/>
        </p:spPr>
        <p:txBody>
          <a:bodyPr wrap="square">
            <a:spAutoFit/>
          </a:bodyPr>
          <a:lstStyle/>
          <a:p>
            <a:pPr marL="230187" lvl="1" indent="0">
              <a:buNone/>
            </a:pPr>
            <a:r>
              <a:rPr lang="en-US" sz="1800" dirty="0">
                <a:latin typeface="Consolas" panose="020B0609020204030204" pitchFamily="49" charset="0"/>
              </a:rPr>
              <a:t>1. void authenticate () {</a:t>
            </a:r>
            <a:br>
              <a:rPr lang="en-US" sz="1800" dirty="0">
                <a:latin typeface="Consolas" panose="020B0609020204030204" pitchFamily="49" charset="0"/>
              </a:rPr>
            </a:br>
            <a:r>
              <a:rPr lang="en-US" sz="1800" dirty="0">
                <a:latin typeface="Consolas" panose="020B0609020204030204" pitchFamily="49" charset="0"/>
              </a:rPr>
              <a:t>2.	char password[8];</a:t>
            </a:r>
            <a:br>
              <a:rPr lang="en-US" sz="1800" dirty="0">
                <a:latin typeface="Consolas" panose="020B0609020204030204" pitchFamily="49" charset="0"/>
              </a:rPr>
            </a:br>
            <a:r>
              <a:rPr lang="en-US" sz="1800" dirty="0">
                <a:latin typeface="Consolas" panose="020B0609020204030204" pitchFamily="49" charset="0"/>
              </a:rPr>
              <a:t>3.   	</a:t>
            </a:r>
            <a:r>
              <a:rPr lang="en-US" sz="1800" dirty="0" err="1">
                <a:latin typeface="Consolas" panose="020B0609020204030204" pitchFamily="49" charset="0"/>
              </a:rPr>
              <a:t>printf</a:t>
            </a:r>
            <a:r>
              <a:rPr lang="en-US" sz="1800" dirty="0">
                <a:latin typeface="Consolas" panose="020B0609020204030204" pitchFamily="49" charset="0"/>
              </a:rPr>
              <a:t>(“Enter the password\n”);</a:t>
            </a:r>
            <a:br>
              <a:rPr lang="en-US" sz="1800" dirty="0">
                <a:latin typeface="Consolas" panose="020B0609020204030204" pitchFamily="49" charset="0"/>
              </a:rPr>
            </a:br>
            <a:r>
              <a:rPr lang="en-US" sz="1800" dirty="0">
                <a:latin typeface="Consolas" panose="020B0609020204030204" pitchFamily="49" charset="0"/>
              </a:rPr>
              <a:t>3.	</a:t>
            </a:r>
            <a:r>
              <a:rPr lang="en-US" sz="1800" dirty="0" err="1">
                <a:latin typeface="Consolas" panose="020B0609020204030204" pitchFamily="49" charset="0"/>
              </a:rPr>
              <a:t>scanf</a:t>
            </a:r>
            <a:r>
              <a:rPr lang="en-US" sz="1800" dirty="0">
                <a:latin typeface="Consolas" panose="020B0609020204030204" pitchFamily="49" charset="0"/>
              </a:rPr>
              <a:t>(“%s”, password);</a:t>
            </a:r>
            <a:br>
              <a:rPr lang="en-US" sz="1800" dirty="0">
                <a:latin typeface="Consolas" panose="020B0609020204030204" pitchFamily="49" charset="0"/>
              </a:rPr>
            </a:br>
            <a:r>
              <a:rPr lang="en-US" sz="1800" dirty="0">
                <a:latin typeface="Consolas" panose="020B0609020204030204" pitchFamily="49" charset="0"/>
              </a:rPr>
              <a:t>4.	return;</a:t>
            </a:r>
            <a:br>
              <a:rPr lang="en-US" sz="1800" dirty="0">
                <a:latin typeface="Consolas" panose="020B0609020204030204" pitchFamily="49" charset="0"/>
              </a:rPr>
            </a:br>
            <a:r>
              <a:rPr lang="en-US" sz="1800" dirty="0">
                <a:latin typeface="Consolas" panose="020B0609020204030204" pitchFamily="49" charset="0"/>
              </a:rPr>
              <a:t>5. }</a:t>
            </a:r>
            <a:br>
              <a:rPr lang="en-US" sz="1800" dirty="0">
                <a:latin typeface="Consolas" panose="020B0609020204030204" pitchFamily="49" charset="0"/>
              </a:rPr>
            </a:br>
            <a:br>
              <a:rPr lang="en-US" sz="1800" dirty="0">
                <a:latin typeface="Consolas" panose="020B0609020204030204" pitchFamily="49" charset="0"/>
              </a:rPr>
            </a:br>
            <a:r>
              <a:rPr lang="en-US" sz="1800" dirty="0">
                <a:latin typeface="Consolas" panose="020B0609020204030204" pitchFamily="49" charset="0"/>
              </a:rPr>
              <a:t>6. int main(void) {</a:t>
            </a:r>
            <a:br>
              <a:rPr lang="en-US" sz="1800" dirty="0">
                <a:latin typeface="Consolas" panose="020B0609020204030204" pitchFamily="49" charset="0"/>
              </a:rPr>
            </a:br>
            <a:r>
              <a:rPr lang="en-US" sz="1800" dirty="0">
                <a:latin typeface="Consolas" panose="020B0609020204030204" pitchFamily="49" charset="0"/>
              </a:rPr>
              <a:t>7.	authenticate();</a:t>
            </a:r>
            <a:br>
              <a:rPr lang="en-US" sz="1800" dirty="0">
                <a:latin typeface="Consolas" panose="020B0609020204030204" pitchFamily="49" charset="0"/>
              </a:rPr>
            </a:br>
            <a:r>
              <a:rPr lang="en-US" sz="1800" dirty="0">
                <a:latin typeface="Consolas" panose="020B0609020204030204" pitchFamily="49" charset="0"/>
              </a:rPr>
              <a:t>8. }</a:t>
            </a:r>
            <a:br>
              <a:rPr lang="en-US" sz="1800" dirty="0">
                <a:latin typeface="Consolas" panose="020B0609020204030204" pitchFamily="49" charset="0"/>
              </a:rPr>
            </a:br>
            <a:br>
              <a:rPr lang="en-US" sz="1800" dirty="0">
                <a:latin typeface="Consolas" panose="020B0609020204030204" pitchFamily="49" charset="0"/>
              </a:rPr>
            </a:br>
            <a:r>
              <a:rPr lang="en-US" sz="1800" dirty="0">
                <a:latin typeface="Consolas" panose="020B0609020204030204" pitchFamily="49" charset="0"/>
              </a:rPr>
              <a:t>9. void </a:t>
            </a:r>
            <a:r>
              <a:rPr lang="en-US" sz="1800" dirty="0" err="1">
                <a:latin typeface="Consolas" panose="020B0609020204030204" pitchFamily="49" charset="0"/>
              </a:rPr>
              <a:t>super_secret_function</a:t>
            </a:r>
            <a:r>
              <a:rPr lang="en-US" sz="1800" dirty="0">
                <a:latin typeface="Consolas" panose="020B0609020204030204" pitchFamily="49" charset="0"/>
              </a:rPr>
              <a:t>() {</a:t>
            </a:r>
            <a:br>
              <a:rPr lang="en-US" sz="1800" dirty="0">
                <a:latin typeface="Consolas" panose="020B0609020204030204" pitchFamily="49" charset="0"/>
              </a:rPr>
            </a:br>
            <a:r>
              <a:rPr lang="en-US" sz="1800" dirty="0">
                <a:latin typeface="Consolas" panose="020B0609020204030204" pitchFamily="49" charset="0"/>
              </a:rPr>
              <a:t>10.  puts(“This is a super secret function\n”);</a:t>
            </a:r>
            <a:br>
              <a:rPr lang="en-US" sz="1800" dirty="0">
                <a:latin typeface="Consolas" panose="020B0609020204030204" pitchFamily="49" charset="0"/>
              </a:rPr>
            </a:br>
            <a:r>
              <a:rPr lang="en-US" sz="1800" dirty="0">
                <a:latin typeface="Consolas" panose="020B0609020204030204" pitchFamily="49" charset="0"/>
              </a:rPr>
              <a:t>11.}</a:t>
            </a:r>
          </a:p>
        </p:txBody>
      </p:sp>
      <p:cxnSp>
        <p:nvCxnSpPr>
          <p:cNvPr id="76" name="Straight Connector 75">
            <a:extLst>
              <a:ext uri="{FF2B5EF4-FFF2-40B4-BE49-F238E27FC236}">
                <a16:creationId xmlns:a16="http://schemas.microsoft.com/office/drawing/2014/main" id="{14CCFF1D-BBD0-7478-B66F-D8255A5897DF}"/>
              </a:ext>
            </a:extLst>
          </p:cNvPr>
          <p:cNvCxnSpPr>
            <a:cxnSpLocks/>
          </p:cNvCxnSpPr>
          <p:nvPr/>
        </p:nvCxnSpPr>
        <p:spPr>
          <a:xfrm flipH="1">
            <a:off x="7557840" y="5182624"/>
            <a:ext cx="2942492" cy="0"/>
          </a:xfrm>
          <a:prstGeom prst="line">
            <a:avLst/>
          </a:prstGeom>
          <a:ln w="28575"/>
        </p:spPr>
        <p:style>
          <a:lnRef idx="1">
            <a:schemeClr val="accent4"/>
          </a:lnRef>
          <a:fillRef idx="0">
            <a:schemeClr val="accent4"/>
          </a:fillRef>
          <a:effectRef idx="0">
            <a:schemeClr val="accent4"/>
          </a:effectRef>
          <a:fontRef idx="minor">
            <a:schemeClr val="tx1"/>
          </a:fontRef>
        </p:style>
      </p:cxnSp>
      <p:sp>
        <p:nvSpPr>
          <p:cNvPr id="71" name="Rectangle 70">
            <a:extLst>
              <a:ext uri="{FF2B5EF4-FFF2-40B4-BE49-F238E27FC236}">
                <a16:creationId xmlns:a16="http://schemas.microsoft.com/office/drawing/2014/main" id="{15D95B21-99B6-B89B-3F5D-BA384125212A}"/>
              </a:ext>
            </a:extLst>
          </p:cNvPr>
          <p:cNvSpPr/>
          <p:nvPr/>
        </p:nvSpPr>
        <p:spPr>
          <a:xfrm>
            <a:off x="7725468" y="3431746"/>
            <a:ext cx="2689475" cy="535416"/>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ln w="0"/>
                <a:solidFill>
                  <a:schemeClr val="tx1"/>
                </a:solidFill>
                <a:effectLst>
                  <a:outerShdw blurRad="38100" dist="19050" dir="2700000" algn="tl" rotWithShape="0">
                    <a:schemeClr val="dk1">
                      <a:alpha val="40000"/>
                    </a:schemeClr>
                  </a:outerShdw>
                </a:effectLst>
              </a:rPr>
              <a:t>CANARY=0xDEADBEEF</a:t>
            </a:r>
            <a:endParaRPr lang="en-US" sz="1400" dirty="0"/>
          </a:p>
        </p:txBody>
      </p:sp>
      <p:sp>
        <p:nvSpPr>
          <p:cNvPr id="83" name="Arrow: Right 82">
            <a:extLst>
              <a:ext uri="{FF2B5EF4-FFF2-40B4-BE49-F238E27FC236}">
                <a16:creationId xmlns:a16="http://schemas.microsoft.com/office/drawing/2014/main" id="{E7F67CF3-E2D9-1B39-08DD-D976E1129780}"/>
              </a:ext>
            </a:extLst>
          </p:cNvPr>
          <p:cNvSpPr/>
          <p:nvPr/>
        </p:nvSpPr>
        <p:spPr>
          <a:xfrm>
            <a:off x="-236038" y="2418722"/>
            <a:ext cx="925417" cy="43058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Arrow: Up 2">
            <a:extLst>
              <a:ext uri="{FF2B5EF4-FFF2-40B4-BE49-F238E27FC236}">
                <a16:creationId xmlns:a16="http://schemas.microsoft.com/office/drawing/2014/main" id="{1BF3A5C4-38F3-33C3-135F-6F66861144BF}"/>
              </a:ext>
            </a:extLst>
          </p:cNvPr>
          <p:cNvSpPr/>
          <p:nvPr/>
        </p:nvSpPr>
        <p:spPr>
          <a:xfrm>
            <a:off x="7180836" y="2782798"/>
            <a:ext cx="237710" cy="2520495"/>
          </a:xfrm>
          <a:prstGeom prst="upArrow">
            <a:avLst/>
          </a:prstGeom>
          <a:solidFill>
            <a:srgbClr val="003399"/>
          </a:solidFill>
          <a:ln>
            <a:solidFill>
              <a:srgbClr val="00339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C67A9484-7C7C-2F60-80D5-E1E957DFA1A8}"/>
              </a:ext>
            </a:extLst>
          </p:cNvPr>
          <p:cNvSpPr txBox="1"/>
          <p:nvPr/>
        </p:nvSpPr>
        <p:spPr>
          <a:xfrm>
            <a:off x="4452593" y="3448288"/>
            <a:ext cx="2481128" cy="830997"/>
          </a:xfrm>
          <a:prstGeom prst="rect">
            <a:avLst/>
          </a:prstGeom>
          <a:noFill/>
        </p:spPr>
        <p:txBody>
          <a:bodyPr wrap="none" rtlCol="0">
            <a:spAutoFit/>
          </a:bodyPr>
          <a:lstStyle/>
          <a:p>
            <a:r>
              <a:rPr lang="en-US" sz="2400" b="1" i="1" dirty="0"/>
              <a:t>Overflow corrupts</a:t>
            </a:r>
          </a:p>
          <a:p>
            <a:r>
              <a:rPr lang="en-US" sz="2400" b="1" i="1" dirty="0"/>
              <a:t>the canary</a:t>
            </a:r>
            <a:endParaRPr lang="en-US" b="1" i="1" dirty="0"/>
          </a:p>
        </p:txBody>
      </p:sp>
    </p:spTree>
    <p:extLst>
      <p:ext uri="{BB962C8B-B14F-4D97-AF65-F5344CB8AC3E}">
        <p14:creationId xmlns:p14="http://schemas.microsoft.com/office/powerpoint/2010/main" val="1073189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dissolve">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1E299E-F86E-7E55-ABCC-20D3E4F1940A}"/>
            </a:ext>
          </a:extLst>
        </p:cNvPr>
        <p:cNvGrpSpPr/>
        <p:nvPr/>
      </p:nvGrpSpPr>
      <p:grpSpPr>
        <a:xfrm>
          <a:off x="0" y="0"/>
          <a:ext cx="0" cy="0"/>
          <a:chOff x="0" y="0"/>
          <a:chExt cx="0" cy="0"/>
        </a:xfrm>
      </p:grpSpPr>
      <p:sp>
        <p:nvSpPr>
          <p:cNvPr id="6" name="Content Placeholder 5">
            <a:extLst>
              <a:ext uri="{FF2B5EF4-FFF2-40B4-BE49-F238E27FC236}">
                <a16:creationId xmlns:a16="http://schemas.microsoft.com/office/drawing/2014/main" id="{317C280C-2D69-31B7-7990-D7727F31165E}"/>
              </a:ext>
            </a:extLst>
          </p:cNvPr>
          <p:cNvSpPr>
            <a:spLocks noGrp="1"/>
          </p:cNvSpPr>
          <p:nvPr>
            <p:ph idx="1"/>
          </p:nvPr>
        </p:nvSpPr>
        <p:spPr/>
        <p:txBody>
          <a:bodyPr/>
          <a:lstStyle/>
          <a:p>
            <a:r>
              <a:rPr lang="en-US" dirty="0"/>
              <a:t>Can detect stack overflow into return address</a:t>
            </a:r>
          </a:p>
        </p:txBody>
      </p:sp>
      <p:sp>
        <p:nvSpPr>
          <p:cNvPr id="5" name="Title 4">
            <a:extLst>
              <a:ext uri="{FF2B5EF4-FFF2-40B4-BE49-F238E27FC236}">
                <a16:creationId xmlns:a16="http://schemas.microsoft.com/office/drawing/2014/main" id="{671FB22A-7862-E7DF-18B9-55A18F1242A1}"/>
              </a:ext>
            </a:extLst>
          </p:cNvPr>
          <p:cNvSpPr>
            <a:spLocks noGrp="1"/>
          </p:cNvSpPr>
          <p:nvPr>
            <p:ph type="title"/>
          </p:nvPr>
        </p:nvSpPr>
        <p:spPr/>
        <p:txBody>
          <a:bodyPr/>
          <a:lstStyle/>
          <a:p>
            <a:r>
              <a:rPr lang="en-US" dirty="0"/>
              <a:t>Defenses - stack canaries</a:t>
            </a:r>
          </a:p>
        </p:txBody>
      </p:sp>
      <p:grpSp>
        <p:nvGrpSpPr>
          <p:cNvPr id="45" name="Group 44">
            <a:extLst>
              <a:ext uri="{FF2B5EF4-FFF2-40B4-BE49-F238E27FC236}">
                <a16:creationId xmlns:a16="http://schemas.microsoft.com/office/drawing/2014/main" id="{9C053A20-972B-06CD-70DF-1CFDCE941FF7}"/>
              </a:ext>
            </a:extLst>
          </p:cNvPr>
          <p:cNvGrpSpPr/>
          <p:nvPr/>
        </p:nvGrpSpPr>
        <p:grpSpPr>
          <a:xfrm>
            <a:off x="5047163" y="2110793"/>
            <a:ext cx="6544755" cy="3673825"/>
            <a:chOff x="5062923" y="1636729"/>
            <a:chExt cx="6544755" cy="3673825"/>
          </a:xfrm>
        </p:grpSpPr>
        <p:cxnSp>
          <p:nvCxnSpPr>
            <p:cNvPr id="46" name="Straight Arrow Connector 45">
              <a:extLst>
                <a:ext uri="{FF2B5EF4-FFF2-40B4-BE49-F238E27FC236}">
                  <a16:creationId xmlns:a16="http://schemas.microsoft.com/office/drawing/2014/main" id="{C9B5064E-E07F-69B7-B56F-E8DF0BE5F2FD}"/>
                </a:ext>
              </a:extLst>
            </p:cNvPr>
            <p:cNvCxnSpPr/>
            <p:nvPr/>
          </p:nvCxnSpPr>
          <p:spPr>
            <a:xfrm>
              <a:off x="6502770" y="2220006"/>
              <a:ext cx="785446" cy="0"/>
            </a:xfrm>
            <a:prstGeom prst="straightConnector1">
              <a:avLst/>
            </a:prstGeom>
            <a:ln w="412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12AE433D-F2C6-0DFF-A315-FC88C1FE1F02}"/>
                </a:ext>
              </a:extLst>
            </p:cNvPr>
            <p:cNvSpPr txBox="1"/>
            <p:nvPr/>
          </p:nvSpPr>
          <p:spPr>
            <a:xfrm>
              <a:off x="5062923" y="1636729"/>
              <a:ext cx="2520370" cy="523220"/>
            </a:xfrm>
            <a:prstGeom prst="rect">
              <a:avLst/>
            </a:prstGeom>
            <a:noFill/>
          </p:spPr>
          <p:txBody>
            <a:bodyPr wrap="none" rtlCol="0">
              <a:spAutoFit/>
            </a:bodyPr>
            <a:lstStyle/>
            <a:p>
              <a:r>
                <a:rPr lang="en-US" sz="2800" b="1" i="1" dirty="0"/>
                <a:t>Top of the stack</a:t>
              </a:r>
            </a:p>
          </p:txBody>
        </p:sp>
        <p:grpSp>
          <p:nvGrpSpPr>
            <p:cNvPr id="48" name="Group 47">
              <a:extLst>
                <a:ext uri="{FF2B5EF4-FFF2-40B4-BE49-F238E27FC236}">
                  <a16:creationId xmlns:a16="http://schemas.microsoft.com/office/drawing/2014/main" id="{B4DFBD3C-4093-3255-670E-F4216A8AF345}"/>
                </a:ext>
              </a:extLst>
            </p:cNvPr>
            <p:cNvGrpSpPr/>
            <p:nvPr/>
          </p:nvGrpSpPr>
          <p:grpSpPr>
            <a:xfrm>
              <a:off x="7560773" y="2181260"/>
              <a:ext cx="4046905" cy="3129294"/>
              <a:chOff x="7560773" y="2181260"/>
              <a:chExt cx="4046905" cy="3129294"/>
            </a:xfrm>
          </p:grpSpPr>
          <p:sp>
            <p:nvSpPr>
              <p:cNvPr id="51" name="TextBox 50">
                <a:extLst>
                  <a:ext uri="{FF2B5EF4-FFF2-40B4-BE49-F238E27FC236}">
                    <a16:creationId xmlns:a16="http://schemas.microsoft.com/office/drawing/2014/main" id="{3F1E2DE5-1B2B-C4E5-6CF6-E288B176AB21}"/>
                  </a:ext>
                </a:extLst>
              </p:cNvPr>
              <p:cNvSpPr txBox="1"/>
              <p:nvPr/>
            </p:nvSpPr>
            <p:spPr>
              <a:xfrm>
                <a:off x="10562199" y="2259618"/>
                <a:ext cx="1045479" cy="523220"/>
              </a:xfrm>
              <a:prstGeom prst="rect">
                <a:avLst/>
              </a:prstGeom>
              <a:noFill/>
            </p:spPr>
            <p:txBody>
              <a:bodyPr wrap="none" rtlCol="0">
                <a:spAutoFit/>
              </a:bodyPr>
              <a:lstStyle/>
              <a:p>
                <a:r>
                  <a:rPr lang="en-US" sz="2800" b="1" i="1" dirty="0"/>
                  <a:t>0xFF8</a:t>
                </a:r>
              </a:p>
            </p:txBody>
          </p:sp>
          <p:sp>
            <p:nvSpPr>
              <p:cNvPr id="52" name="TextBox 51">
                <a:extLst>
                  <a:ext uri="{FF2B5EF4-FFF2-40B4-BE49-F238E27FC236}">
                    <a16:creationId xmlns:a16="http://schemas.microsoft.com/office/drawing/2014/main" id="{BAC2DCB2-18BA-24D2-9159-830435BC198A}"/>
                  </a:ext>
                </a:extLst>
              </p:cNvPr>
              <p:cNvSpPr txBox="1"/>
              <p:nvPr/>
            </p:nvSpPr>
            <p:spPr>
              <a:xfrm>
                <a:off x="10552581" y="2895278"/>
                <a:ext cx="1045479" cy="523220"/>
              </a:xfrm>
              <a:prstGeom prst="rect">
                <a:avLst/>
              </a:prstGeom>
              <a:noFill/>
            </p:spPr>
            <p:txBody>
              <a:bodyPr wrap="none" rtlCol="0">
                <a:spAutoFit/>
              </a:bodyPr>
              <a:lstStyle/>
              <a:p>
                <a:r>
                  <a:rPr lang="en-US" sz="2800" b="1" i="1" dirty="0"/>
                  <a:t>0xFF4</a:t>
                </a:r>
              </a:p>
            </p:txBody>
          </p:sp>
          <p:sp>
            <p:nvSpPr>
              <p:cNvPr id="53" name="TextBox 52">
                <a:extLst>
                  <a:ext uri="{FF2B5EF4-FFF2-40B4-BE49-F238E27FC236}">
                    <a16:creationId xmlns:a16="http://schemas.microsoft.com/office/drawing/2014/main" id="{13667683-BE4B-CBEB-0837-AE4E06942EEF}"/>
                  </a:ext>
                </a:extLst>
              </p:cNvPr>
              <p:cNvSpPr txBox="1"/>
              <p:nvPr/>
            </p:nvSpPr>
            <p:spPr>
              <a:xfrm>
                <a:off x="10510902" y="3551770"/>
                <a:ext cx="1045479" cy="523220"/>
              </a:xfrm>
              <a:prstGeom prst="rect">
                <a:avLst/>
              </a:prstGeom>
              <a:noFill/>
            </p:spPr>
            <p:txBody>
              <a:bodyPr wrap="none" rtlCol="0">
                <a:spAutoFit/>
              </a:bodyPr>
              <a:lstStyle/>
              <a:p>
                <a:r>
                  <a:rPr lang="en-US" sz="2800" b="1" i="1" dirty="0"/>
                  <a:t>0xFF0</a:t>
                </a:r>
              </a:p>
            </p:txBody>
          </p:sp>
          <p:grpSp>
            <p:nvGrpSpPr>
              <p:cNvPr id="54" name="Group 53">
                <a:extLst>
                  <a:ext uri="{FF2B5EF4-FFF2-40B4-BE49-F238E27FC236}">
                    <a16:creationId xmlns:a16="http://schemas.microsoft.com/office/drawing/2014/main" id="{02B2559B-D0A8-796A-8204-AC04DC34BB6E}"/>
                  </a:ext>
                </a:extLst>
              </p:cNvPr>
              <p:cNvGrpSpPr/>
              <p:nvPr/>
            </p:nvGrpSpPr>
            <p:grpSpPr>
              <a:xfrm>
                <a:off x="7560773" y="2181260"/>
                <a:ext cx="2950129" cy="3129294"/>
                <a:chOff x="6822219" y="2239875"/>
                <a:chExt cx="2950129" cy="3129294"/>
              </a:xfrm>
            </p:grpSpPr>
            <p:grpSp>
              <p:nvGrpSpPr>
                <p:cNvPr id="55" name="Group 54">
                  <a:extLst>
                    <a:ext uri="{FF2B5EF4-FFF2-40B4-BE49-F238E27FC236}">
                      <a16:creationId xmlns:a16="http://schemas.microsoft.com/office/drawing/2014/main" id="{1FF52DB3-C19B-33AE-39DE-CF53D8D101B9}"/>
                    </a:ext>
                  </a:extLst>
                </p:cNvPr>
                <p:cNvGrpSpPr/>
                <p:nvPr/>
              </p:nvGrpSpPr>
              <p:grpSpPr>
                <a:xfrm>
                  <a:off x="6822831" y="2239875"/>
                  <a:ext cx="2949517" cy="3129294"/>
                  <a:chOff x="6822831" y="2239875"/>
                  <a:chExt cx="2949517" cy="3129294"/>
                </a:xfrm>
              </p:grpSpPr>
              <p:cxnSp>
                <p:nvCxnSpPr>
                  <p:cNvPr id="61" name="Straight Connector 60">
                    <a:extLst>
                      <a:ext uri="{FF2B5EF4-FFF2-40B4-BE49-F238E27FC236}">
                        <a16:creationId xmlns:a16="http://schemas.microsoft.com/office/drawing/2014/main" id="{77C94B7B-E526-022A-CECF-BD6D52ABAB99}"/>
                      </a:ext>
                    </a:extLst>
                  </p:cNvPr>
                  <p:cNvCxnSpPr>
                    <a:cxnSpLocks/>
                  </p:cNvCxnSpPr>
                  <p:nvPr/>
                </p:nvCxnSpPr>
                <p:spPr>
                  <a:xfrm flipH="1">
                    <a:off x="6822831" y="2278621"/>
                    <a:ext cx="12215" cy="3090548"/>
                  </a:xfrm>
                  <a:prstGeom prst="line">
                    <a:avLst/>
                  </a:prstGeom>
                  <a:ln w="28575"/>
                </p:spPr>
                <p:style>
                  <a:lnRef idx="1">
                    <a:schemeClr val="accent4"/>
                  </a:lnRef>
                  <a:fillRef idx="0">
                    <a:schemeClr val="accent4"/>
                  </a:fillRef>
                  <a:effectRef idx="0">
                    <a:schemeClr val="accent4"/>
                  </a:effectRef>
                  <a:fontRef idx="minor">
                    <a:schemeClr val="tx1"/>
                  </a:fontRef>
                </p:style>
              </p:cxnSp>
              <p:cxnSp>
                <p:nvCxnSpPr>
                  <p:cNvPr id="62" name="Straight Connector 61">
                    <a:extLst>
                      <a:ext uri="{FF2B5EF4-FFF2-40B4-BE49-F238E27FC236}">
                        <a16:creationId xmlns:a16="http://schemas.microsoft.com/office/drawing/2014/main" id="{DA7FDED2-6313-2E17-7C53-96F9DF3DF2F0}"/>
                      </a:ext>
                    </a:extLst>
                  </p:cNvPr>
                  <p:cNvCxnSpPr>
                    <a:cxnSpLocks/>
                  </p:cNvCxnSpPr>
                  <p:nvPr/>
                </p:nvCxnSpPr>
                <p:spPr>
                  <a:xfrm flipH="1">
                    <a:off x="9765323" y="2239875"/>
                    <a:ext cx="7025" cy="3129294"/>
                  </a:xfrm>
                  <a:prstGeom prst="line">
                    <a:avLst/>
                  </a:prstGeom>
                  <a:ln w="28575"/>
                </p:spPr>
                <p:style>
                  <a:lnRef idx="1">
                    <a:schemeClr val="accent4"/>
                  </a:lnRef>
                  <a:fillRef idx="0">
                    <a:schemeClr val="accent4"/>
                  </a:fillRef>
                  <a:effectRef idx="0">
                    <a:schemeClr val="accent4"/>
                  </a:effectRef>
                  <a:fontRef idx="minor">
                    <a:schemeClr val="tx1"/>
                  </a:fontRef>
                </p:style>
              </p:cxnSp>
            </p:grpSp>
            <p:cxnSp>
              <p:nvCxnSpPr>
                <p:cNvPr id="57" name="Straight Connector 56">
                  <a:extLst>
                    <a:ext uri="{FF2B5EF4-FFF2-40B4-BE49-F238E27FC236}">
                      <a16:creationId xmlns:a16="http://schemas.microsoft.com/office/drawing/2014/main" id="{D60348B4-9241-E67B-0137-220EAA70D9B0}"/>
                    </a:ext>
                  </a:extLst>
                </p:cNvPr>
                <p:cNvCxnSpPr>
                  <a:cxnSpLocks/>
                </p:cNvCxnSpPr>
                <p:nvPr/>
              </p:nvCxnSpPr>
              <p:spPr>
                <a:xfrm flipH="1">
                  <a:off x="6822219" y="2278621"/>
                  <a:ext cx="2942492" cy="0"/>
                </a:xfrm>
                <a:prstGeom prst="line">
                  <a:avLst/>
                </a:prstGeom>
                <a:ln w="28575"/>
              </p:spPr>
              <p:style>
                <a:lnRef idx="1">
                  <a:schemeClr val="accent4"/>
                </a:lnRef>
                <a:fillRef idx="0">
                  <a:schemeClr val="accent4"/>
                </a:fillRef>
                <a:effectRef idx="0">
                  <a:schemeClr val="accent4"/>
                </a:effectRef>
                <a:fontRef idx="minor">
                  <a:schemeClr val="tx1"/>
                </a:fontRef>
              </p:style>
            </p:cxnSp>
            <p:cxnSp>
              <p:nvCxnSpPr>
                <p:cNvPr id="58" name="Straight Connector 57">
                  <a:extLst>
                    <a:ext uri="{FF2B5EF4-FFF2-40B4-BE49-F238E27FC236}">
                      <a16:creationId xmlns:a16="http://schemas.microsoft.com/office/drawing/2014/main" id="{F01CF747-0AB0-7E00-A2A7-AB4FB982B0F3}"/>
                    </a:ext>
                  </a:extLst>
                </p:cNvPr>
                <p:cNvCxnSpPr>
                  <a:cxnSpLocks/>
                </p:cNvCxnSpPr>
                <p:nvPr/>
              </p:nvCxnSpPr>
              <p:spPr>
                <a:xfrm flipH="1">
                  <a:off x="6822831" y="2908090"/>
                  <a:ext cx="2942492" cy="0"/>
                </a:xfrm>
                <a:prstGeom prst="line">
                  <a:avLst/>
                </a:prstGeom>
                <a:ln w="28575"/>
              </p:spPr>
              <p:style>
                <a:lnRef idx="1">
                  <a:schemeClr val="accent4"/>
                </a:lnRef>
                <a:fillRef idx="0">
                  <a:schemeClr val="accent4"/>
                </a:fillRef>
                <a:effectRef idx="0">
                  <a:schemeClr val="accent4"/>
                </a:effectRef>
                <a:fontRef idx="minor">
                  <a:schemeClr val="tx1"/>
                </a:fontRef>
              </p:style>
            </p:cxnSp>
            <p:cxnSp>
              <p:nvCxnSpPr>
                <p:cNvPr id="59" name="Straight Connector 58">
                  <a:extLst>
                    <a:ext uri="{FF2B5EF4-FFF2-40B4-BE49-F238E27FC236}">
                      <a16:creationId xmlns:a16="http://schemas.microsoft.com/office/drawing/2014/main" id="{07F46971-FD13-B079-0804-2E24397C9606}"/>
                    </a:ext>
                  </a:extLst>
                </p:cNvPr>
                <p:cNvCxnSpPr>
                  <a:cxnSpLocks/>
                </p:cNvCxnSpPr>
                <p:nvPr/>
              </p:nvCxnSpPr>
              <p:spPr>
                <a:xfrm flipH="1">
                  <a:off x="6822831" y="3611475"/>
                  <a:ext cx="2942492" cy="0"/>
                </a:xfrm>
                <a:prstGeom prst="line">
                  <a:avLst/>
                </a:prstGeom>
                <a:ln w="28575"/>
              </p:spPr>
              <p:style>
                <a:lnRef idx="1">
                  <a:schemeClr val="accent4"/>
                </a:lnRef>
                <a:fillRef idx="0">
                  <a:schemeClr val="accent4"/>
                </a:fillRef>
                <a:effectRef idx="0">
                  <a:schemeClr val="accent4"/>
                </a:effectRef>
                <a:fontRef idx="minor">
                  <a:schemeClr val="tx1"/>
                </a:fontRef>
              </p:style>
            </p:cxnSp>
            <p:cxnSp>
              <p:nvCxnSpPr>
                <p:cNvPr id="60" name="Straight Connector 59">
                  <a:extLst>
                    <a:ext uri="{FF2B5EF4-FFF2-40B4-BE49-F238E27FC236}">
                      <a16:creationId xmlns:a16="http://schemas.microsoft.com/office/drawing/2014/main" id="{5B4120F8-8490-C3C0-759E-37BFE7B2EE68}"/>
                    </a:ext>
                  </a:extLst>
                </p:cNvPr>
                <p:cNvCxnSpPr>
                  <a:cxnSpLocks/>
                </p:cNvCxnSpPr>
                <p:nvPr/>
              </p:nvCxnSpPr>
              <p:spPr>
                <a:xfrm flipH="1">
                  <a:off x="6822831" y="4221075"/>
                  <a:ext cx="2942492" cy="0"/>
                </a:xfrm>
                <a:prstGeom prst="line">
                  <a:avLst/>
                </a:prstGeom>
                <a:ln w="28575"/>
              </p:spPr>
              <p:style>
                <a:lnRef idx="1">
                  <a:schemeClr val="accent4"/>
                </a:lnRef>
                <a:fillRef idx="0">
                  <a:schemeClr val="accent4"/>
                </a:fillRef>
                <a:effectRef idx="0">
                  <a:schemeClr val="accent4"/>
                </a:effectRef>
                <a:fontRef idx="minor">
                  <a:schemeClr val="tx1"/>
                </a:fontRef>
              </p:style>
            </p:cxnSp>
          </p:grpSp>
        </p:grpSp>
      </p:grpSp>
      <p:sp>
        <p:nvSpPr>
          <p:cNvPr id="66" name="Rectangle 65">
            <a:extLst>
              <a:ext uri="{FF2B5EF4-FFF2-40B4-BE49-F238E27FC236}">
                <a16:creationId xmlns:a16="http://schemas.microsoft.com/office/drawing/2014/main" id="{14C2D1A0-A5CD-5613-7AB3-A0830962E6E8}"/>
              </a:ext>
            </a:extLst>
          </p:cNvPr>
          <p:cNvSpPr/>
          <p:nvPr/>
        </p:nvSpPr>
        <p:spPr>
          <a:xfrm>
            <a:off x="7749939" y="2733682"/>
            <a:ext cx="2689475" cy="535416"/>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n w="0"/>
                <a:solidFill>
                  <a:schemeClr val="tx1"/>
                </a:solidFill>
                <a:effectLst>
                  <a:outerShdw blurRad="38100" dist="19050" dir="2700000" algn="tl" rotWithShape="0">
                    <a:schemeClr val="dk1">
                      <a:alpha val="40000"/>
                    </a:schemeClr>
                  </a:outerShdw>
                </a:effectLst>
              </a:rPr>
              <a:t>return_addr@9</a:t>
            </a:r>
            <a:endParaRPr lang="en-US" sz="1600" dirty="0"/>
          </a:p>
        </p:txBody>
      </p:sp>
      <p:sp>
        <p:nvSpPr>
          <p:cNvPr id="67" name="Rectangle 66">
            <a:extLst>
              <a:ext uri="{FF2B5EF4-FFF2-40B4-BE49-F238E27FC236}">
                <a16:creationId xmlns:a16="http://schemas.microsoft.com/office/drawing/2014/main" id="{3CADA21D-5D77-6A26-BAC0-BB6E2973328A}"/>
              </a:ext>
            </a:extLst>
          </p:cNvPr>
          <p:cNvSpPr/>
          <p:nvPr/>
        </p:nvSpPr>
        <p:spPr>
          <a:xfrm>
            <a:off x="8114688" y="4061947"/>
            <a:ext cx="1828797" cy="1085508"/>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ln w="0"/>
                <a:solidFill>
                  <a:schemeClr val="tx1"/>
                </a:solidFill>
                <a:effectLst>
                  <a:outerShdw blurRad="38100" dist="19050" dir="2700000" algn="tl" rotWithShape="0">
                    <a:schemeClr val="dk1">
                      <a:alpha val="40000"/>
                    </a:schemeClr>
                  </a:outerShdw>
                </a:effectLst>
              </a:rPr>
              <a:t>password</a:t>
            </a:r>
            <a:endParaRPr lang="en-US" dirty="0"/>
          </a:p>
        </p:txBody>
      </p:sp>
      <p:sp>
        <p:nvSpPr>
          <p:cNvPr id="75" name="TextBox 74">
            <a:extLst>
              <a:ext uri="{FF2B5EF4-FFF2-40B4-BE49-F238E27FC236}">
                <a16:creationId xmlns:a16="http://schemas.microsoft.com/office/drawing/2014/main" id="{1DD94E1F-3F00-DA41-099D-888BA3874B34}"/>
              </a:ext>
            </a:extLst>
          </p:cNvPr>
          <p:cNvSpPr txBox="1"/>
          <p:nvPr/>
        </p:nvSpPr>
        <p:spPr>
          <a:xfrm>
            <a:off x="498986" y="1609721"/>
            <a:ext cx="6096000" cy="4247317"/>
          </a:xfrm>
          <a:prstGeom prst="rect">
            <a:avLst/>
          </a:prstGeom>
          <a:noFill/>
        </p:spPr>
        <p:txBody>
          <a:bodyPr wrap="square">
            <a:spAutoFit/>
          </a:bodyPr>
          <a:lstStyle/>
          <a:p>
            <a:pPr marL="230187" lvl="1" indent="0">
              <a:buNone/>
            </a:pPr>
            <a:r>
              <a:rPr lang="en-US" sz="1800" dirty="0">
                <a:latin typeface="Consolas" panose="020B0609020204030204" pitchFamily="49" charset="0"/>
              </a:rPr>
              <a:t>1. void authenticate () {</a:t>
            </a:r>
            <a:br>
              <a:rPr lang="en-US" sz="1800" dirty="0">
                <a:latin typeface="Consolas" panose="020B0609020204030204" pitchFamily="49" charset="0"/>
              </a:rPr>
            </a:br>
            <a:r>
              <a:rPr lang="en-US" sz="1800" dirty="0">
                <a:latin typeface="Consolas" panose="020B0609020204030204" pitchFamily="49" charset="0"/>
              </a:rPr>
              <a:t>2.	char password[8];</a:t>
            </a:r>
            <a:br>
              <a:rPr lang="en-US" sz="1800" dirty="0">
                <a:latin typeface="Consolas" panose="020B0609020204030204" pitchFamily="49" charset="0"/>
              </a:rPr>
            </a:br>
            <a:r>
              <a:rPr lang="en-US" sz="1800" dirty="0">
                <a:latin typeface="Consolas" panose="020B0609020204030204" pitchFamily="49" charset="0"/>
              </a:rPr>
              <a:t>3.   	</a:t>
            </a:r>
            <a:r>
              <a:rPr lang="en-US" sz="1800" dirty="0" err="1">
                <a:latin typeface="Consolas" panose="020B0609020204030204" pitchFamily="49" charset="0"/>
              </a:rPr>
              <a:t>printf</a:t>
            </a:r>
            <a:r>
              <a:rPr lang="en-US" sz="1800" dirty="0">
                <a:latin typeface="Consolas" panose="020B0609020204030204" pitchFamily="49" charset="0"/>
              </a:rPr>
              <a:t>(“Enter the password\n”);</a:t>
            </a:r>
            <a:br>
              <a:rPr lang="en-US" sz="1800" dirty="0">
                <a:latin typeface="Consolas" panose="020B0609020204030204" pitchFamily="49" charset="0"/>
              </a:rPr>
            </a:br>
            <a:r>
              <a:rPr lang="en-US" sz="1800" dirty="0">
                <a:latin typeface="Consolas" panose="020B0609020204030204" pitchFamily="49" charset="0"/>
              </a:rPr>
              <a:t>3.	</a:t>
            </a:r>
            <a:r>
              <a:rPr lang="en-US" sz="1800" dirty="0" err="1">
                <a:latin typeface="Consolas" panose="020B0609020204030204" pitchFamily="49" charset="0"/>
              </a:rPr>
              <a:t>scanf</a:t>
            </a:r>
            <a:r>
              <a:rPr lang="en-US" sz="1800" dirty="0">
                <a:latin typeface="Consolas" panose="020B0609020204030204" pitchFamily="49" charset="0"/>
              </a:rPr>
              <a:t>(“%s”, password);</a:t>
            </a:r>
            <a:br>
              <a:rPr lang="en-US" sz="1800" dirty="0">
                <a:latin typeface="Consolas" panose="020B0609020204030204" pitchFamily="49" charset="0"/>
              </a:rPr>
            </a:br>
            <a:r>
              <a:rPr lang="en-US" sz="1800" dirty="0">
                <a:latin typeface="Consolas" panose="020B0609020204030204" pitchFamily="49" charset="0"/>
              </a:rPr>
              <a:t>4.	return;</a:t>
            </a:r>
            <a:br>
              <a:rPr lang="en-US" sz="1800" dirty="0">
                <a:latin typeface="Consolas" panose="020B0609020204030204" pitchFamily="49" charset="0"/>
              </a:rPr>
            </a:br>
            <a:r>
              <a:rPr lang="en-US" sz="1800" dirty="0">
                <a:latin typeface="Consolas" panose="020B0609020204030204" pitchFamily="49" charset="0"/>
              </a:rPr>
              <a:t>5. }</a:t>
            </a:r>
            <a:br>
              <a:rPr lang="en-US" sz="1800" dirty="0">
                <a:latin typeface="Consolas" panose="020B0609020204030204" pitchFamily="49" charset="0"/>
              </a:rPr>
            </a:br>
            <a:br>
              <a:rPr lang="en-US" sz="1800" dirty="0">
                <a:latin typeface="Consolas" panose="020B0609020204030204" pitchFamily="49" charset="0"/>
              </a:rPr>
            </a:br>
            <a:r>
              <a:rPr lang="en-US" sz="1800" dirty="0">
                <a:latin typeface="Consolas" panose="020B0609020204030204" pitchFamily="49" charset="0"/>
              </a:rPr>
              <a:t>6. int main(void) {</a:t>
            </a:r>
            <a:br>
              <a:rPr lang="en-US" sz="1800" dirty="0">
                <a:latin typeface="Consolas" panose="020B0609020204030204" pitchFamily="49" charset="0"/>
              </a:rPr>
            </a:br>
            <a:r>
              <a:rPr lang="en-US" sz="1800" dirty="0">
                <a:latin typeface="Consolas" panose="020B0609020204030204" pitchFamily="49" charset="0"/>
              </a:rPr>
              <a:t>7.	authenticate();</a:t>
            </a:r>
            <a:br>
              <a:rPr lang="en-US" sz="1800" dirty="0">
                <a:latin typeface="Consolas" panose="020B0609020204030204" pitchFamily="49" charset="0"/>
              </a:rPr>
            </a:br>
            <a:r>
              <a:rPr lang="en-US" sz="1800" dirty="0">
                <a:latin typeface="Consolas" panose="020B0609020204030204" pitchFamily="49" charset="0"/>
              </a:rPr>
              <a:t>8. }</a:t>
            </a:r>
            <a:br>
              <a:rPr lang="en-US" sz="1800" dirty="0">
                <a:latin typeface="Consolas" panose="020B0609020204030204" pitchFamily="49" charset="0"/>
              </a:rPr>
            </a:br>
            <a:br>
              <a:rPr lang="en-US" sz="1800" dirty="0">
                <a:latin typeface="Consolas" panose="020B0609020204030204" pitchFamily="49" charset="0"/>
              </a:rPr>
            </a:br>
            <a:r>
              <a:rPr lang="en-US" sz="1800" dirty="0">
                <a:latin typeface="Consolas" panose="020B0609020204030204" pitchFamily="49" charset="0"/>
              </a:rPr>
              <a:t>9. void </a:t>
            </a:r>
            <a:r>
              <a:rPr lang="en-US" sz="1800" dirty="0" err="1">
                <a:latin typeface="Consolas" panose="020B0609020204030204" pitchFamily="49" charset="0"/>
              </a:rPr>
              <a:t>super_secret_function</a:t>
            </a:r>
            <a:r>
              <a:rPr lang="en-US" sz="1800" dirty="0">
                <a:latin typeface="Consolas" panose="020B0609020204030204" pitchFamily="49" charset="0"/>
              </a:rPr>
              <a:t>() {</a:t>
            </a:r>
            <a:br>
              <a:rPr lang="en-US" sz="1800" dirty="0">
                <a:latin typeface="Consolas" panose="020B0609020204030204" pitchFamily="49" charset="0"/>
              </a:rPr>
            </a:br>
            <a:r>
              <a:rPr lang="en-US" sz="1800" dirty="0">
                <a:latin typeface="Consolas" panose="020B0609020204030204" pitchFamily="49" charset="0"/>
              </a:rPr>
              <a:t>10.  puts(“This is a super secret function\n”);</a:t>
            </a:r>
            <a:br>
              <a:rPr lang="en-US" sz="1800" dirty="0">
                <a:latin typeface="Consolas" panose="020B0609020204030204" pitchFamily="49" charset="0"/>
              </a:rPr>
            </a:br>
            <a:r>
              <a:rPr lang="en-US" sz="1800" dirty="0">
                <a:latin typeface="Consolas" panose="020B0609020204030204" pitchFamily="49" charset="0"/>
              </a:rPr>
              <a:t>11.}</a:t>
            </a:r>
          </a:p>
        </p:txBody>
      </p:sp>
      <p:cxnSp>
        <p:nvCxnSpPr>
          <p:cNvPr id="76" name="Straight Connector 75">
            <a:extLst>
              <a:ext uri="{FF2B5EF4-FFF2-40B4-BE49-F238E27FC236}">
                <a16:creationId xmlns:a16="http://schemas.microsoft.com/office/drawing/2014/main" id="{20C21A00-77D3-92C3-1808-CB9665734DE2}"/>
              </a:ext>
            </a:extLst>
          </p:cNvPr>
          <p:cNvCxnSpPr>
            <a:cxnSpLocks/>
          </p:cNvCxnSpPr>
          <p:nvPr/>
        </p:nvCxnSpPr>
        <p:spPr>
          <a:xfrm flipH="1">
            <a:off x="7557840" y="5182624"/>
            <a:ext cx="2942492" cy="0"/>
          </a:xfrm>
          <a:prstGeom prst="line">
            <a:avLst/>
          </a:prstGeom>
          <a:ln w="28575"/>
        </p:spPr>
        <p:style>
          <a:lnRef idx="1">
            <a:schemeClr val="accent4"/>
          </a:lnRef>
          <a:fillRef idx="0">
            <a:schemeClr val="accent4"/>
          </a:fillRef>
          <a:effectRef idx="0">
            <a:schemeClr val="accent4"/>
          </a:effectRef>
          <a:fontRef idx="minor">
            <a:schemeClr val="tx1"/>
          </a:fontRef>
        </p:style>
      </p:cxnSp>
      <p:sp>
        <p:nvSpPr>
          <p:cNvPr id="71" name="Rectangle 70">
            <a:extLst>
              <a:ext uri="{FF2B5EF4-FFF2-40B4-BE49-F238E27FC236}">
                <a16:creationId xmlns:a16="http://schemas.microsoft.com/office/drawing/2014/main" id="{D92729B2-880B-F1AD-DF3D-CD939A0FBE78}"/>
              </a:ext>
            </a:extLst>
          </p:cNvPr>
          <p:cNvSpPr/>
          <p:nvPr/>
        </p:nvSpPr>
        <p:spPr>
          <a:xfrm>
            <a:off x="7725468" y="3431746"/>
            <a:ext cx="2689475" cy="535416"/>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ln w="0"/>
                <a:solidFill>
                  <a:schemeClr val="tx1"/>
                </a:solidFill>
                <a:effectLst>
                  <a:outerShdw blurRad="38100" dist="19050" dir="2700000" algn="tl" rotWithShape="0">
                    <a:schemeClr val="dk1">
                      <a:alpha val="40000"/>
                    </a:schemeClr>
                  </a:outerShdw>
                </a:effectLst>
              </a:rPr>
              <a:t>CANARY=0xABCDABCD</a:t>
            </a:r>
            <a:endParaRPr lang="en-US" sz="1400" dirty="0"/>
          </a:p>
        </p:txBody>
      </p:sp>
      <p:sp>
        <p:nvSpPr>
          <p:cNvPr id="83" name="Arrow: Right 82">
            <a:extLst>
              <a:ext uri="{FF2B5EF4-FFF2-40B4-BE49-F238E27FC236}">
                <a16:creationId xmlns:a16="http://schemas.microsoft.com/office/drawing/2014/main" id="{F5C9286D-9C37-BABC-FFCD-8DCE3D8A1854}"/>
              </a:ext>
            </a:extLst>
          </p:cNvPr>
          <p:cNvSpPr/>
          <p:nvPr/>
        </p:nvSpPr>
        <p:spPr>
          <a:xfrm>
            <a:off x="-236038" y="2418722"/>
            <a:ext cx="925417" cy="43058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Arrow: Up 2">
            <a:extLst>
              <a:ext uri="{FF2B5EF4-FFF2-40B4-BE49-F238E27FC236}">
                <a16:creationId xmlns:a16="http://schemas.microsoft.com/office/drawing/2014/main" id="{2371ADB9-F5BB-5363-D4EF-4CB9E78D774D}"/>
              </a:ext>
            </a:extLst>
          </p:cNvPr>
          <p:cNvSpPr/>
          <p:nvPr/>
        </p:nvSpPr>
        <p:spPr>
          <a:xfrm>
            <a:off x="7180836" y="2782798"/>
            <a:ext cx="237710" cy="2520495"/>
          </a:xfrm>
          <a:prstGeom prst="upArrow">
            <a:avLst/>
          </a:prstGeom>
          <a:solidFill>
            <a:srgbClr val="003399"/>
          </a:solidFill>
          <a:ln>
            <a:solidFill>
              <a:srgbClr val="00339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46B03E5B-6C04-B6D8-2D72-41E3C5A4F605}"/>
              </a:ext>
            </a:extLst>
          </p:cNvPr>
          <p:cNvSpPr txBox="1"/>
          <p:nvPr/>
        </p:nvSpPr>
        <p:spPr>
          <a:xfrm>
            <a:off x="4452593" y="3448288"/>
            <a:ext cx="2481128" cy="830997"/>
          </a:xfrm>
          <a:prstGeom prst="rect">
            <a:avLst/>
          </a:prstGeom>
          <a:noFill/>
        </p:spPr>
        <p:txBody>
          <a:bodyPr wrap="none" rtlCol="0">
            <a:spAutoFit/>
          </a:bodyPr>
          <a:lstStyle/>
          <a:p>
            <a:r>
              <a:rPr lang="en-US" sz="2400" b="1" i="1" dirty="0"/>
              <a:t>Overflow corrupts</a:t>
            </a:r>
          </a:p>
          <a:p>
            <a:r>
              <a:rPr lang="en-US" sz="2400" b="1" i="1" dirty="0"/>
              <a:t>the canary</a:t>
            </a:r>
            <a:endParaRPr lang="en-US" b="1" i="1" dirty="0"/>
          </a:p>
        </p:txBody>
      </p:sp>
    </p:spTree>
    <p:extLst>
      <p:ext uri="{BB962C8B-B14F-4D97-AF65-F5344CB8AC3E}">
        <p14:creationId xmlns:p14="http://schemas.microsoft.com/office/powerpoint/2010/main" val="165877219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ED5BCC-6A01-D716-CD4F-79F1D5388A35}"/>
            </a:ext>
          </a:extLst>
        </p:cNvPr>
        <p:cNvGrpSpPr/>
        <p:nvPr/>
      </p:nvGrpSpPr>
      <p:grpSpPr>
        <a:xfrm>
          <a:off x="0" y="0"/>
          <a:ext cx="0" cy="0"/>
          <a:chOff x="0" y="0"/>
          <a:chExt cx="0" cy="0"/>
        </a:xfrm>
      </p:grpSpPr>
      <p:sp>
        <p:nvSpPr>
          <p:cNvPr id="6" name="Content Placeholder 5">
            <a:extLst>
              <a:ext uri="{FF2B5EF4-FFF2-40B4-BE49-F238E27FC236}">
                <a16:creationId xmlns:a16="http://schemas.microsoft.com/office/drawing/2014/main" id="{F4E3C861-FDEA-D4B9-0CDD-1D24C57BEB36}"/>
              </a:ext>
            </a:extLst>
          </p:cNvPr>
          <p:cNvSpPr>
            <a:spLocks noGrp="1"/>
          </p:cNvSpPr>
          <p:nvPr>
            <p:ph idx="1"/>
          </p:nvPr>
        </p:nvSpPr>
        <p:spPr/>
        <p:txBody>
          <a:bodyPr/>
          <a:lstStyle/>
          <a:p>
            <a:r>
              <a:rPr lang="en-US" dirty="0"/>
              <a:t>Can detect stack overflow into return address</a:t>
            </a:r>
          </a:p>
        </p:txBody>
      </p:sp>
      <p:sp>
        <p:nvSpPr>
          <p:cNvPr id="5" name="Title 4">
            <a:extLst>
              <a:ext uri="{FF2B5EF4-FFF2-40B4-BE49-F238E27FC236}">
                <a16:creationId xmlns:a16="http://schemas.microsoft.com/office/drawing/2014/main" id="{231CF247-21CF-D007-88B9-3566B6B4C2AF}"/>
              </a:ext>
            </a:extLst>
          </p:cNvPr>
          <p:cNvSpPr>
            <a:spLocks noGrp="1"/>
          </p:cNvSpPr>
          <p:nvPr>
            <p:ph type="title"/>
          </p:nvPr>
        </p:nvSpPr>
        <p:spPr/>
        <p:txBody>
          <a:bodyPr/>
          <a:lstStyle/>
          <a:p>
            <a:r>
              <a:rPr lang="en-US" dirty="0"/>
              <a:t>Defenses - stack canaries</a:t>
            </a:r>
          </a:p>
        </p:txBody>
      </p:sp>
      <p:grpSp>
        <p:nvGrpSpPr>
          <p:cNvPr id="45" name="Group 44">
            <a:extLst>
              <a:ext uri="{FF2B5EF4-FFF2-40B4-BE49-F238E27FC236}">
                <a16:creationId xmlns:a16="http://schemas.microsoft.com/office/drawing/2014/main" id="{5B2963D3-4069-37D4-C486-D605482D65B1}"/>
              </a:ext>
            </a:extLst>
          </p:cNvPr>
          <p:cNvGrpSpPr/>
          <p:nvPr/>
        </p:nvGrpSpPr>
        <p:grpSpPr>
          <a:xfrm>
            <a:off x="5047163" y="2110793"/>
            <a:ext cx="6544755" cy="3673825"/>
            <a:chOff x="5062923" y="1636729"/>
            <a:chExt cx="6544755" cy="3673825"/>
          </a:xfrm>
        </p:grpSpPr>
        <p:cxnSp>
          <p:nvCxnSpPr>
            <p:cNvPr id="46" name="Straight Arrow Connector 45">
              <a:extLst>
                <a:ext uri="{FF2B5EF4-FFF2-40B4-BE49-F238E27FC236}">
                  <a16:creationId xmlns:a16="http://schemas.microsoft.com/office/drawing/2014/main" id="{F8BF50AD-DB85-F866-B2A1-6D5EF28D9850}"/>
                </a:ext>
              </a:extLst>
            </p:cNvPr>
            <p:cNvCxnSpPr/>
            <p:nvPr/>
          </p:nvCxnSpPr>
          <p:spPr>
            <a:xfrm>
              <a:off x="6502770" y="2220006"/>
              <a:ext cx="785446" cy="0"/>
            </a:xfrm>
            <a:prstGeom prst="straightConnector1">
              <a:avLst/>
            </a:prstGeom>
            <a:ln w="412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2B8459E6-875F-4FF8-6632-8F6FF60887F2}"/>
                </a:ext>
              </a:extLst>
            </p:cNvPr>
            <p:cNvSpPr txBox="1"/>
            <p:nvPr/>
          </p:nvSpPr>
          <p:spPr>
            <a:xfrm>
              <a:off x="5062923" y="1636729"/>
              <a:ext cx="2520370" cy="523220"/>
            </a:xfrm>
            <a:prstGeom prst="rect">
              <a:avLst/>
            </a:prstGeom>
            <a:noFill/>
          </p:spPr>
          <p:txBody>
            <a:bodyPr wrap="none" rtlCol="0">
              <a:spAutoFit/>
            </a:bodyPr>
            <a:lstStyle/>
            <a:p>
              <a:r>
                <a:rPr lang="en-US" sz="2800" b="1" i="1" dirty="0"/>
                <a:t>Top of the stack</a:t>
              </a:r>
            </a:p>
          </p:txBody>
        </p:sp>
        <p:grpSp>
          <p:nvGrpSpPr>
            <p:cNvPr id="48" name="Group 47">
              <a:extLst>
                <a:ext uri="{FF2B5EF4-FFF2-40B4-BE49-F238E27FC236}">
                  <a16:creationId xmlns:a16="http://schemas.microsoft.com/office/drawing/2014/main" id="{6A3DD4A7-6576-38F3-A2B4-B32CD0F11542}"/>
                </a:ext>
              </a:extLst>
            </p:cNvPr>
            <p:cNvGrpSpPr/>
            <p:nvPr/>
          </p:nvGrpSpPr>
          <p:grpSpPr>
            <a:xfrm>
              <a:off x="7560773" y="2181260"/>
              <a:ext cx="4046905" cy="3129294"/>
              <a:chOff x="7560773" y="2181260"/>
              <a:chExt cx="4046905" cy="3129294"/>
            </a:xfrm>
          </p:grpSpPr>
          <p:sp>
            <p:nvSpPr>
              <p:cNvPr id="51" name="TextBox 50">
                <a:extLst>
                  <a:ext uri="{FF2B5EF4-FFF2-40B4-BE49-F238E27FC236}">
                    <a16:creationId xmlns:a16="http://schemas.microsoft.com/office/drawing/2014/main" id="{A1A46552-D1CC-2475-8C52-D46C57779DBD}"/>
                  </a:ext>
                </a:extLst>
              </p:cNvPr>
              <p:cNvSpPr txBox="1"/>
              <p:nvPr/>
            </p:nvSpPr>
            <p:spPr>
              <a:xfrm>
                <a:off x="10562199" y="2259618"/>
                <a:ext cx="1045479" cy="523220"/>
              </a:xfrm>
              <a:prstGeom prst="rect">
                <a:avLst/>
              </a:prstGeom>
              <a:noFill/>
            </p:spPr>
            <p:txBody>
              <a:bodyPr wrap="none" rtlCol="0">
                <a:spAutoFit/>
              </a:bodyPr>
              <a:lstStyle/>
              <a:p>
                <a:r>
                  <a:rPr lang="en-US" sz="2800" b="1" i="1" dirty="0"/>
                  <a:t>0xFF8</a:t>
                </a:r>
              </a:p>
            </p:txBody>
          </p:sp>
          <p:sp>
            <p:nvSpPr>
              <p:cNvPr id="52" name="TextBox 51">
                <a:extLst>
                  <a:ext uri="{FF2B5EF4-FFF2-40B4-BE49-F238E27FC236}">
                    <a16:creationId xmlns:a16="http://schemas.microsoft.com/office/drawing/2014/main" id="{17A9E3CE-3810-9D6A-3BE7-8ECFF0CC6A3B}"/>
                  </a:ext>
                </a:extLst>
              </p:cNvPr>
              <p:cNvSpPr txBox="1"/>
              <p:nvPr/>
            </p:nvSpPr>
            <p:spPr>
              <a:xfrm>
                <a:off x="10552581" y="2895278"/>
                <a:ext cx="1045479" cy="523220"/>
              </a:xfrm>
              <a:prstGeom prst="rect">
                <a:avLst/>
              </a:prstGeom>
              <a:noFill/>
            </p:spPr>
            <p:txBody>
              <a:bodyPr wrap="none" rtlCol="0">
                <a:spAutoFit/>
              </a:bodyPr>
              <a:lstStyle/>
              <a:p>
                <a:r>
                  <a:rPr lang="en-US" sz="2800" b="1" i="1" dirty="0"/>
                  <a:t>0xFF4</a:t>
                </a:r>
              </a:p>
            </p:txBody>
          </p:sp>
          <p:sp>
            <p:nvSpPr>
              <p:cNvPr id="53" name="TextBox 52">
                <a:extLst>
                  <a:ext uri="{FF2B5EF4-FFF2-40B4-BE49-F238E27FC236}">
                    <a16:creationId xmlns:a16="http://schemas.microsoft.com/office/drawing/2014/main" id="{AFF75C2F-E376-6E02-2283-1CB186364F3E}"/>
                  </a:ext>
                </a:extLst>
              </p:cNvPr>
              <p:cNvSpPr txBox="1"/>
              <p:nvPr/>
            </p:nvSpPr>
            <p:spPr>
              <a:xfrm>
                <a:off x="10510902" y="3551770"/>
                <a:ext cx="1045479" cy="523220"/>
              </a:xfrm>
              <a:prstGeom prst="rect">
                <a:avLst/>
              </a:prstGeom>
              <a:noFill/>
            </p:spPr>
            <p:txBody>
              <a:bodyPr wrap="none" rtlCol="0">
                <a:spAutoFit/>
              </a:bodyPr>
              <a:lstStyle/>
              <a:p>
                <a:r>
                  <a:rPr lang="en-US" sz="2800" b="1" i="1" dirty="0"/>
                  <a:t>0xFF0</a:t>
                </a:r>
              </a:p>
            </p:txBody>
          </p:sp>
          <p:grpSp>
            <p:nvGrpSpPr>
              <p:cNvPr id="54" name="Group 53">
                <a:extLst>
                  <a:ext uri="{FF2B5EF4-FFF2-40B4-BE49-F238E27FC236}">
                    <a16:creationId xmlns:a16="http://schemas.microsoft.com/office/drawing/2014/main" id="{D2E40E1E-FAAF-1EF7-29E9-3E228CEA36A4}"/>
                  </a:ext>
                </a:extLst>
              </p:cNvPr>
              <p:cNvGrpSpPr/>
              <p:nvPr/>
            </p:nvGrpSpPr>
            <p:grpSpPr>
              <a:xfrm>
                <a:off x="7560773" y="2181260"/>
                <a:ext cx="2950129" cy="3129294"/>
                <a:chOff x="6822219" y="2239875"/>
                <a:chExt cx="2950129" cy="3129294"/>
              </a:xfrm>
            </p:grpSpPr>
            <p:grpSp>
              <p:nvGrpSpPr>
                <p:cNvPr id="55" name="Group 54">
                  <a:extLst>
                    <a:ext uri="{FF2B5EF4-FFF2-40B4-BE49-F238E27FC236}">
                      <a16:creationId xmlns:a16="http://schemas.microsoft.com/office/drawing/2014/main" id="{414C0D9D-C6B6-36D7-481A-B90FEF0BBDF4}"/>
                    </a:ext>
                  </a:extLst>
                </p:cNvPr>
                <p:cNvGrpSpPr/>
                <p:nvPr/>
              </p:nvGrpSpPr>
              <p:grpSpPr>
                <a:xfrm>
                  <a:off x="6822831" y="2239875"/>
                  <a:ext cx="2949517" cy="3129294"/>
                  <a:chOff x="6822831" y="2239875"/>
                  <a:chExt cx="2949517" cy="3129294"/>
                </a:xfrm>
              </p:grpSpPr>
              <p:cxnSp>
                <p:nvCxnSpPr>
                  <p:cNvPr id="61" name="Straight Connector 60">
                    <a:extLst>
                      <a:ext uri="{FF2B5EF4-FFF2-40B4-BE49-F238E27FC236}">
                        <a16:creationId xmlns:a16="http://schemas.microsoft.com/office/drawing/2014/main" id="{C80C6A11-30C0-7732-EBDD-8C11C83CA34E}"/>
                      </a:ext>
                    </a:extLst>
                  </p:cNvPr>
                  <p:cNvCxnSpPr>
                    <a:cxnSpLocks/>
                  </p:cNvCxnSpPr>
                  <p:nvPr/>
                </p:nvCxnSpPr>
                <p:spPr>
                  <a:xfrm flipH="1">
                    <a:off x="6822831" y="2278621"/>
                    <a:ext cx="12215" cy="3090548"/>
                  </a:xfrm>
                  <a:prstGeom prst="line">
                    <a:avLst/>
                  </a:prstGeom>
                  <a:ln w="28575"/>
                </p:spPr>
                <p:style>
                  <a:lnRef idx="1">
                    <a:schemeClr val="accent4"/>
                  </a:lnRef>
                  <a:fillRef idx="0">
                    <a:schemeClr val="accent4"/>
                  </a:fillRef>
                  <a:effectRef idx="0">
                    <a:schemeClr val="accent4"/>
                  </a:effectRef>
                  <a:fontRef idx="minor">
                    <a:schemeClr val="tx1"/>
                  </a:fontRef>
                </p:style>
              </p:cxnSp>
              <p:cxnSp>
                <p:nvCxnSpPr>
                  <p:cNvPr id="62" name="Straight Connector 61">
                    <a:extLst>
                      <a:ext uri="{FF2B5EF4-FFF2-40B4-BE49-F238E27FC236}">
                        <a16:creationId xmlns:a16="http://schemas.microsoft.com/office/drawing/2014/main" id="{9C62D3EC-2D50-294A-0B95-582F778684BD}"/>
                      </a:ext>
                    </a:extLst>
                  </p:cNvPr>
                  <p:cNvCxnSpPr>
                    <a:cxnSpLocks/>
                  </p:cNvCxnSpPr>
                  <p:nvPr/>
                </p:nvCxnSpPr>
                <p:spPr>
                  <a:xfrm flipH="1">
                    <a:off x="9765323" y="2239875"/>
                    <a:ext cx="7025" cy="3129294"/>
                  </a:xfrm>
                  <a:prstGeom prst="line">
                    <a:avLst/>
                  </a:prstGeom>
                  <a:ln w="28575"/>
                </p:spPr>
                <p:style>
                  <a:lnRef idx="1">
                    <a:schemeClr val="accent4"/>
                  </a:lnRef>
                  <a:fillRef idx="0">
                    <a:schemeClr val="accent4"/>
                  </a:fillRef>
                  <a:effectRef idx="0">
                    <a:schemeClr val="accent4"/>
                  </a:effectRef>
                  <a:fontRef idx="minor">
                    <a:schemeClr val="tx1"/>
                  </a:fontRef>
                </p:style>
              </p:cxnSp>
            </p:grpSp>
            <p:cxnSp>
              <p:nvCxnSpPr>
                <p:cNvPr id="57" name="Straight Connector 56">
                  <a:extLst>
                    <a:ext uri="{FF2B5EF4-FFF2-40B4-BE49-F238E27FC236}">
                      <a16:creationId xmlns:a16="http://schemas.microsoft.com/office/drawing/2014/main" id="{EE31D92F-83C1-799A-9833-2818B2EA7489}"/>
                    </a:ext>
                  </a:extLst>
                </p:cNvPr>
                <p:cNvCxnSpPr>
                  <a:cxnSpLocks/>
                </p:cNvCxnSpPr>
                <p:nvPr/>
              </p:nvCxnSpPr>
              <p:spPr>
                <a:xfrm flipH="1">
                  <a:off x="6822219" y="2278621"/>
                  <a:ext cx="2942492" cy="0"/>
                </a:xfrm>
                <a:prstGeom prst="line">
                  <a:avLst/>
                </a:prstGeom>
                <a:ln w="28575"/>
              </p:spPr>
              <p:style>
                <a:lnRef idx="1">
                  <a:schemeClr val="accent4"/>
                </a:lnRef>
                <a:fillRef idx="0">
                  <a:schemeClr val="accent4"/>
                </a:fillRef>
                <a:effectRef idx="0">
                  <a:schemeClr val="accent4"/>
                </a:effectRef>
                <a:fontRef idx="minor">
                  <a:schemeClr val="tx1"/>
                </a:fontRef>
              </p:style>
            </p:cxnSp>
            <p:cxnSp>
              <p:nvCxnSpPr>
                <p:cNvPr id="58" name="Straight Connector 57">
                  <a:extLst>
                    <a:ext uri="{FF2B5EF4-FFF2-40B4-BE49-F238E27FC236}">
                      <a16:creationId xmlns:a16="http://schemas.microsoft.com/office/drawing/2014/main" id="{7A2C548D-B56D-95B5-73CB-618D5562241A}"/>
                    </a:ext>
                  </a:extLst>
                </p:cNvPr>
                <p:cNvCxnSpPr>
                  <a:cxnSpLocks/>
                </p:cNvCxnSpPr>
                <p:nvPr/>
              </p:nvCxnSpPr>
              <p:spPr>
                <a:xfrm flipH="1">
                  <a:off x="6822831" y="2908090"/>
                  <a:ext cx="2942492" cy="0"/>
                </a:xfrm>
                <a:prstGeom prst="line">
                  <a:avLst/>
                </a:prstGeom>
                <a:ln w="28575"/>
              </p:spPr>
              <p:style>
                <a:lnRef idx="1">
                  <a:schemeClr val="accent4"/>
                </a:lnRef>
                <a:fillRef idx="0">
                  <a:schemeClr val="accent4"/>
                </a:fillRef>
                <a:effectRef idx="0">
                  <a:schemeClr val="accent4"/>
                </a:effectRef>
                <a:fontRef idx="minor">
                  <a:schemeClr val="tx1"/>
                </a:fontRef>
              </p:style>
            </p:cxnSp>
            <p:cxnSp>
              <p:nvCxnSpPr>
                <p:cNvPr id="59" name="Straight Connector 58">
                  <a:extLst>
                    <a:ext uri="{FF2B5EF4-FFF2-40B4-BE49-F238E27FC236}">
                      <a16:creationId xmlns:a16="http://schemas.microsoft.com/office/drawing/2014/main" id="{4AA4B418-7654-BF4F-822D-87B068535E51}"/>
                    </a:ext>
                  </a:extLst>
                </p:cNvPr>
                <p:cNvCxnSpPr>
                  <a:cxnSpLocks/>
                </p:cNvCxnSpPr>
                <p:nvPr/>
              </p:nvCxnSpPr>
              <p:spPr>
                <a:xfrm flipH="1">
                  <a:off x="6822831" y="3611475"/>
                  <a:ext cx="2942492" cy="0"/>
                </a:xfrm>
                <a:prstGeom prst="line">
                  <a:avLst/>
                </a:prstGeom>
                <a:ln w="28575"/>
              </p:spPr>
              <p:style>
                <a:lnRef idx="1">
                  <a:schemeClr val="accent4"/>
                </a:lnRef>
                <a:fillRef idx="0">
                  <a:schemeClr val="accent4"/>
                </a:fillRef>
                <a:effectRef idx="0">
                  <a:schemeClr val="accent4"/>
                </a:effectRef>
                <a:fontRef idx="minor">
                  <a:schemeClr val="tx1"/>
                </a:fontRef>
              </p:style>
            </p:cxnSp>
            <p:cxnSp>
              <p:nvCxnSpPr>
                <p:cNvPr id="60" name="Straight Connector 59">
                  <a:extLst>
                    <a:ext uri="{FF2B5EF4-FFF2-40B4-BE49-F238E27FC236}">
                      <a16:creationId xmlns:a16="http://schemas.microsoft.com/office/drawing/2014/main" id="{75D89829-809D-C20B-3E50-37B1C775FD2D}"/>
                    </a:ext>
                  </a:extLst>
                </p:cNvPr>
                <p:cNvCxnSpPr>
                  <a:cxnSpLocks/>
                </p:cNvCxnSpPr>
                <p:nvPr/>
              </p:nvCxnSpPr>
              <p:spPr>
                <a:xfrm flipH="1">
                  <a:off x="6822831" y="4221075"/>
                  <a:ext cx="2942492" cy="0"/>
                </a:xfrm>
                <a:prstGeom prst="line">
                  <a:avLst/>
                </a:prstGeom>
                <a:ln w="28575"/>
              </p:spPr>
              <p:style>
                <a:lnRef idx="1">
                  <a:schemeClr val="accent4"/>
                </a:lnRef>
                <a:fillRef idx="0">
                  <a:schemeClr val="accent4"/>
                </a:fillRef>
                <a:effectRef idx="0">
                  <a:schemeClr val="accent4"/>
                </a:effectRef>
                <a:fontRef idx="minor">
                  <a:schemeClr val="tx1"/>
                </a:fontRef>
              </p:style>
            </p:cxnSp>
          </p:grpSp>
        </p:grpSp>
      </p:grpSp>
      <p:sp>
        <p:nvSpPr>
          <p:cNvPr id="66" name="Rectangle 65">
            <a:extLst>
              <a:ext uri="{FF2B5EF4-FFF2-40B4-BE49-F238E27FC236}">
                <a16:creationId xmlns:a16="http://schemas.microsoft.com/office/drawing/2014/main" id="{5B46B99D-8B42-3EA4-CBE5-8A97243C9B90}"/>
              </a:ext>
            </a:extLst>
          </p:cNvPr>
          <p:cNvSpPr/>
          <p:nvPr/>
        </p:nvSpPr>
        <p:spPr>
          <a:xfrm>
            <a:off x="7749939" y="2733682"/>
            <a:ext cx="2689475" cy="535416"/>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n w="0"/>
                <a:solidFill>
                  <a:schemeClr val="tx1"/>
                </a:solidFill>
                <a:effectLst>
                  <a:outerShdw blurRad="38100" dist="19050" dir="2700000" algn="tl" rotWithShape="0">
                    <a:schemeClr val="dk1">
                      <a:alpha val="40000"/>
                    </a:schemeClr>
                  </a:outerShdw>
                </a:effectLst>
              </a:rPr>
              <a:t>return_addr@9</a:t>
            </a:r>
            <a:endParaRPr lang="en-US" sz="1600" dirty="0"/>
          </a:p>
        </p:txBody>
      </p:sp>
      <p:sp>
        <p:nvSpPr>
          <p:cNvPr id="67" name="Rectangle 66">
            <a:extLst>
              <a:ext uri="{FF2B5EF4-FFF2-40B4-BE49-F238E27FC236}">
                <a16:creationId xmlns:a16="http://schemas.microsoft.com/office/drawing/2014/main" id="{B81346ED-91A0-3EA0-8DF4-A70FE5E5B915}"/>
              </a:ext>
            </a:extLst>
          </p:cNvPr>
          <p:cNvSpPr/>
          <p:nvPr/>
        </p:nvSpPr>
        <p:spPr>
          <a:xfrm>
            <a:off x="8114688" y="4061947"/>
            <a:ext cx="1828797" cy="1085508"/>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ln w="0"/>
                <a:solidFill>
                  <a:schemeClr val="tx1"/>
                </a:solidFill>
                <a:effectLst>
                  <a:outerShdw blurRad="38100" dist="19050" dir="2700000" algn="tl" rotWithShape="0">
                    <a:schemeClr val="dk1">
                      <a:alpha val="40000"/>
                    </a:schemeClr>
                  </a:outerShdw>
                </a:effectLst>
              </a:rPr>
              <a:t>password</a:t>
            </a:r>
            <a:endParaRPr lang="en-US" dirty="0"/>
          </a:p>
        </p:txBody>
      </p:sp>
      <p:sp>
        <p:nvSpPr>
          <p:cNvPr id="75" name="TextBox 74">
            <a:extLst>
              <a:ext uri="{FF2B5EF4-FFF2-40B4-BE49-F238E27FC236}">
                <a16:creationId xmlns:a16="http://schemas.microsoft.com/office/drawing/2014/main" id="{11D8190B-93F1-4BB1-788B-D3B087D16224}"/>
              </a:ext>
            </a:extLst>
          </p:cNvPr>
          <p:cNvSpPr txBox="1"/>
          <p:nvPr/>
        </p:nvSpPr>
        <p:spPr>
          <a:xfrm>
            <a:off x="498986" y="1609721"/>
            <a:ext cx="6096000" cy="4247317"/>
          </a:xfrm>
          <a:prstGeom prst="rect">
            <a:avLst/>
          </a:prstGeom>
          <a:noFill/>
        </p:spPr>
        <p:txBody>
          <a:bodyPr wrap="square">
            <a:spAutoFit/>
          </a:bodyPr>
          <a:lstStyle/>
          <a:p>
            <a:pPr marL="230187" lvl="1" indent="0">
              <a:buNone/>
            </a:pPr>
            <a:r>
              <a:rPr lang="en-US" sz="1800" dirty="0">
                <a:latin typeface="Consolas" panose="020B0609020204030204" pitchFamily="49" charset="0"/>
              </a:rPr>
              <a:t>1. void authenticate () {</a:t>
            </a:r>
            <a:br>
              <a:rPr lang="en-US" sz="1800" dirty="0">
                <a:latin typeface="Consolas" panose="020B0609020204030204" pitchFamily="49" charset="0"/>
              </a:rPr>
            </a:br>
            <a:r>
              <a:rPr lang="en-US" sz="1800" dirty="0">
                <a:latin typeface="Consolas" panose="020B0609020204030204" pitchFamily="49" charset="0"/>
              </a:rPr>
              <a:t>2.	char password[8];</a:t>
            </a:r>
            <a:br>
              <a:rPr lang="en-US" sz="1800" dirty="0">
                <a:latin typeface="Consolas" panose="020B0609020204030204" pitchFamily="49" charset="0"/>
              </a:rPr>
            </a:br>
            <a:r>
              <a:rPr lang="en-US" sz="1800" dirty="0">
                <a:latin typeface="Consolas" panose="020B0609020204030204" pitchFamily="49" charset="0"/>
              </a:rPr>
              <a:t>3.   	</a:t>
            </a:r>
            <a:r>
              <a:rPr lang="en-US" sz="1800" dirty="0" err="1">
                <a:latin typeface="Consolas" panose="020B0609020204030204" pitchFamily="49" charset="0"/>
              </a:rPr>
              <a:t>printf</a:t>
            </a:r>
            <a:r>
              <a:rPr lang="en-US" sz="1800" dirty="0">
                <a:latin typeface="Consolas" panose="020B0609020204030204" pitchFamily="49" charset="0"/>
              </a:rPr>
              <a:t>(“Enter the password\n”);</a:t>
            </a:r>
            <a:br>
              <a:rPr lang="en-US" sz="1800" dirty="0">
                <a:latin typeface="Consolas" panose="020B0609020204030204" pitchFamily="49" charset="0"/>
              </a:rPr>
            </a:br>
            <a:r>
              <a:rPr lang="en-US" sz="1800" dirty="0">
                <a:latin typeface="Consolas" panose="020B0609020204030204" pitchFamily="49" charset="0"/>
              </a:rPr>
              <a:t>3.	</a:t>
            </a:r>
            <a:r>
              <a:rPr lang="en-US" sz="1800" dirty="0" err="1">
                <a:latin typeface="Consolas" panose="020B0609020204030204" pitchFamily="49" charset="0"/>
              </a:rPr>
              <a:t>scanf</a:t>
            </a:r>
            <a:r>
              <a:rPr lang="en-US" sz="1800" dirty="0">
                <a:latin typeface="Consolas" panose="020B0609020204030204" pitchFamily="49" charset="0"/>
              </a:rPr>
              <a:t>(“%s”, password);</a:t>
            </a:r>
            <a:br>
              <a:rPr lang="en-US" sz="1800" dirty="0">
                <a:latin typeface="Consolas" panose="020B0609020204030204" pitchFamily="49" charset="0"/>
              </a:rPr>
            </a:br>
            <a:r>
              <a:rPr lang="en-US" sz="1800" dirty="0">
                <a:latin typeface="Consolas" panose="020B0609020204030204" pitchFamily="49" charset="0"/>
              </a:rPr>
              <a:t>4.	return;</a:t>
            </a:r>
            <a:br>
              <a:rPr lang="en-US" sz="1800" dirty="0">
                <a:latin typeface="Consolas" panose="020B0609020204030204" pitchFamily="49" charset="0"/>
              </a:rPr>
            </a:br>
            <a:r>
              <a:rPr lang="en-US" sz="1800" dirty="0">
                <a:latin typeface="Consolas" panose="020B0609020204030204" pitchFamily="49" charset="0"/>
              </a:rPr>
              <a:t>5. }</a:t>
            </a:r>
            <a:br>
              <a:rPr lang="en-US" sz="1800" dirty="0">
                <a:latin typeface="Consolas" panose="020B0609020204030204" pitchFamily="49" charset="0"/>
              </a:rPr>
            </a:br>
            <a:br>
              <a:rPr lang="en-US" sz="1800" dirty="0">
                <a:latin typeface="Consolas" panose="020B0609020204030204" pitchFamily="49" charset="0"/>
              </a:rPr>
            </a:br>
            <a:r>
              <a:rPr lang="en-US" sz="1800" dirty="0">
                <a:latin typeface="Consolas" panose="020B0609020204030204" pitchFamily="49" charset="0"/>
              </a:rPr>
              <a:t>6. int main(void) {</a:t>
            </a:r>
            <a:br>
              <a:rPr lang="en-US" sz="1800" dirty="0">
                <a:latin typeface="Consolas" panose="020B0609020204030204" pitchFamily="49" charset="0"/>
              </a:rPr>
            </a:br>
            <a:r>
              <a:rPr lang="en-US" sz="1800" dirty="0">
                <a:latin typeface="Consolas" panose="020B0609020204030204" pitchFamily="49" charset="0"/>
              </a:rPr>
              <a:t>7.	authenticate();</a:t>
            </a:r>
            <a:br>
              <a:rPr lang="en-US" sz="1800" dirty="0">
                <a:latin typeface="Consolas" panose="020B0609020204030204" pitchFamily="49" charset="0"/>
              </a:rPr>
            </a:br>
            <a:r>
              <a:rPr lang="en-US" sz="1800" dirty="0">
                <a:latin typeface="Consolas" panose="020B0609020204030204" pitchFamily="49" charset="0"/>
              </a:rPr>
              <a:t>8. }</a:t>
            </a:r>
            <a:br>
              <a:rPr lang="en-US" sz="1800" dirty="0">
                <a:latin typeface="Consolas" panose="020B0609020204030204" pitchFamily="49" charset="0"/>
              </a:rPr>
            </a:br>
            <a:br>
              <a:rPr lang="en-US" sz="1800" dirty="0">
                <a:latin typeface="Consolas" panose="020B0609020204030204" pitchFamily="49" charset="0"/>
              </a:rPr>
            </a:br>
            <a:r>
              <a:rPr lang="en-US" sz="1800" dirty="0">
                <a:latin typeface="Consolas" panose="020B0609020204030204" pitchFamily="49" charset="0"/>
              </a:rPr>
              <a:t>9. void </a:t>
            </a:r>
            <a:r>
              <a:rPr lang="en-US" sz="1800" dirty="0" err="1">
                <a:latin typeface="Consolas" panose="020B0609020204030204" pitchFamily="49" charset="0"/>
              </a:rPr>
              <a:t>super_secret_function</a:t>
            </a:r>
            <a:r>
              <a:rPr lang="en-US" sz="1800" dirty="0">
                <a:latin typeface="Consolas" panose="020B0609020204030204" pitchFamily="49" charset="0"/>
              </a:rPr>
              <a:t>() {</a:t>
            </a:r>
            <a:br>
              <a:rPr lang="en-US" sz="1800" dirty="0">
                <a:latin typeface="Consolas" panose="020B0609020204030204" pitchFamily="49" charset="0"/>
              </a:rPr>
            </a:br>
            <a:r>
              <a:rPr lang="en-US" sz="1800" dirty="0">
                <a:latin typeface="Consolas" panose="020B0609020204030204" pitchFamily="49" charset="0"/>
              </a:rPr>
              <a:t>10.  puts(“This is a super secret function\n”);</a:t>
            </a:r>
            <a:br>
              <a:rPr lang="en-US" sz="1800" dirty="0">
                <a:latin typeface="Consolas" panose="020B0609020204030204" pitchFamily="49" charset="0"/>
              </a:rPr>
            </a:br>
            <a:r>
              <a:rPr lang="en-US" sz="1800" dirty="0">
                <a:latin typeface="Consolas" panose="020B0609020204030204" pitchFamily="49" charset="0"/>
              </a:rPr>
              <a:t>11.}</a:t>
            </a:r>
          </a:p>
        </p:txBody>
      </p:sp>
      <p:cxnSp>
        <p:nvCxnSpPr>
          <p:cNvPr id="76" name="Straight Connector 75">
            <a:extLst>
              <a:ext uri="{FF2B5EF4-FFF2-40B4-BE49-F238E27FC236}">
                <a16:creationId xmlns:a16="http://schemas.microsoft.com/office/drawing/2014/main" id="{7A6E4775-BDAE-E7AE-457A-E653E63BFA45}"/>
              </a:ext>
            </a:extLst>
          </p:cNvPr>
          <p:cNvCxnSpPr>
            <a:cxnSpLocks/>
          </p:cNvCxnSpPr>
          <p:nvPr/>
        </p:nvCxnSpPr>
        <p:spPr>
          <a:xfrm flipH="1">
            <a:off x="7557840" y="5182624"/>
            <a:ext cx="2942492" cy="0"/>
          </a:xfrm>
          <a:prstGeom prst="line">
            <a:avLst/>
          </a:prstGeom>
          <a:ln w="28575"/>
        </p:spPr>
        <p:style>
          <a:lnRef idx="1">
            <a:schemeClr val="accent4"/>
          </a:lnRef>
          <a:fillRef idx="0">
            <a:schemeClr val="accent4"/>
          </a:fillRef>
          <a:effectRef idx="0">
            <a:schemeClr val="accent4"/>
          </a:effectRef>
          <a:fontRef idx="minor">
            <a:schemeClr val="tx1"/>
          </a:fontRef>
        </p:style>
      </p:cxnSp>
      <p:sp>
        <p:nvSpPr>
          <p:cNvPr id="71" name="Rectangle 70">
            <a:extLst>
              <a:ext uri="{FF2B5EF4-FFF2-40B4-BE49-F238E27FC236}">
                <a16:creationId xmlns:a16="http://schemas.microsoft.com/office/drawing/2014/main" id="{376C8A47-0FA8-C69A-E2AC-32A22919A534}"/>
              </a:ext>
            </a:extLst>
          </p:cNvPr>
          <p:cNvSpPr/>
          <p:nvPr/>
        </p:nvSpPr>
        <p:spPr>
          <a:xfrm>
            <a:off x="7725468" y="3431746"/>
            <a:ext cx="2689475" cy="535416"/>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ln w="0"/>
                <a:solidFill>
                  <a:schemeClr val="tx1"/>
                </a:solidFill>
                <a:effectLst>
                  <a:outerShdw blurRad="38100" dist="19050" dir="2700000" algn="tl" rotWithShape="0">
                    <a:schemeClr val="dk1">
                      <a:alpha val="40000"/>
                    </a:schemeClr>
                  </a:outerShdw>
                </a:effectLst>
              </a:rPr>
              <a:t>CANARY=0xABCDABCD</a:t>
            </a:r>
            <a:endParaRPr lang="en-US" sz="1400" dirty="0"/>
          </a:p>
        </p:txBody>
      </p:sp>
      <p:sp>
        <p:nvSpPr>
          <p:cNvPr id="83" name="Arrow: Right 82">
            <a:extLst>
              <a:ext uri="{FF2B5EF4-FFF2-40B4-BE49-F238E27FC236}">
                <a16:creationId xmlns:a16="http://schemas.microsoft.com/office/drawing/2014/main" id="{8407C6DA-EAA6-79A0-6BDA-B04443416FD0}"/>
              </a:ext>
            </a:extLst>
          </p:cNvPr>
          <p:cNvSpPr/>
          <p:nvPr/>
        </p:nvSpPr>
        <p:spPr>
          <a:xfrm>
            <a:off x="-236038" y="2667323"/>
            <a:ext cx="925417" cy="43058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Arrow: Up 2">
            <a:extLst>
              <a:ext uri="{FF2B5EF4-FFF2-40B4-BE49-F238E27FC236}">
                <a16:creationId xmlns:a16="http://schemas.microsoft.com/office/drawing/2014/main" id="{F279818F-95CC-63A2-280D-8EFFD8740976}"/>
              </a:ext>
            </a:extLst>
          </p:cNvPr>
          <p:cNvSpPr/>
          <p:nvPr/>
        </p:nvSpPr>
        <p:spPr>
          <a:xfrm>
            <a:off x="7180836" y="2782798"/>
            <a:ext cx="237710" cy="2520495"/>
          </a:xfrm>
          <a:prstGeom prst="upArrow">
            <a:avLst/>
          </a:prstGeom>
          <a:solidFill>
            <a:srgbClr val="003399"/>
          </a:solidFill>
          <a:ln>
            <a:solidFill>
              <a:srgbClr val="00339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26CE95FF-464E-E612-D838-BE59899FABA9}"/>
              </a:ext>
            </a:extLst>
          </p:cNvPr>
          <p:cNvSpPr txBox="1"/>
          <p:nvPr/>
        </p:nvSpPr>
        <p:spPr>
          <a:xfrm>
            <a:off x="3578363" y="2846122"/>
            <a:ext cx="3529299" cy="1569660"/>
          </a:xfrm>
          <a:prstGeom prst="rect">
            <a:avLst/>
          </a:prstGeom>
          <a:noFill/>
        </p:spPr>
        <p:txBody>
          <a:bodyPr wrap="none" rtlCol="0">
            <a:spAutoFit/>
          </a:bodyPr>
          <a:lstStyle/>
          <a:p>
            <a:r>
              <a:rPr lang="en-US" sz="2400" b="1" i="1" dirty="0"/>
              <a:t>Compiler checks </a:t>
            </a:r>
          </a:p>
          <a:p>
            <a:r>
              <a:rPr lang="en-US" sz="2400" b="1" i="1" dirty="0"/>
              <a:t>the canary for corruption</a:t>
            </a:r>
            <a:br>
              <a:rPr lang="en-US" sz="2400" b="1" i="1" dirty="0"/>
            </a:br>
            <a:r>
              <a:rPr lang="en-US" sz="2400" b="1" i="1" dirty="0"/>
              <a:t>-&gt; </a:t>
            </a:r>
            <a:r>
              <a:rPr lang="en-US" sz="2400" b="1" i="1" dirty="0" err="1"/>
              <a:t>old_value</a:t>
            </a:r>
            <a:r>
              <a:rPr lang="en-US" sz="2400" b="1" i="1" dirty="0"/>
              <a:t> != </a:t>
            </a:r>
            <a:r>
              <a:rPr lang="en-US" sz="2400" b="1" i="1" dirty="0" err="1"/>
              <a:t>new_value</a:t>
            </a:r>
            <a:endParaRPr lang="en-US" sz="2400" b="1" i="1" dirty="0"/>
          </a:p>
          <a:p>
            <a:r>
              <a:rPr lang="en-US" sz="2400" b="1" i="1" dirty="0"/>
              <a:t>-&gt; Buffer overflow</a:t>
            </a:r>
          </a:p>
        </p:txBody>
      </p:sp>
    </p:spTree>
    <p:extLst>
      <p:ext uri="{BB962C8B-B14F-4D97-AF65-F5344CB8AC3E}">
        <p14:creationId xmlns:p14="http://schemas.microsoft.com/office/powerpoint/2010/main" val="2463596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8C10F1-42E0-B484-874C-DDB38F531321}"/>
            </a:ext>
          </a:extLst>
        </p:cNvPr>
        <p:cNvGrpSpPr/>
        <p:nvPr/>
      </p:nvGrpSpPr>
      <p:grpSpPr>
        <a:xfrm>
          <a:off x="0" y="0"/>
          <a:ext cx="0" cy="0"/>
          <a:chOff x="0" y="0"/>
          <a:chExt cx="0" cy="0"/>
        </a:xfrm>
      </p:grpSpPr>
      <p:sp>
        <p:nvSpPr>
          <p:cNvPr id="6" name="Content Placeholder 5">
            <a:extLst>
              <a:ext uri="{FF2B5EF4-FFF2-40B4-BE49-F238E27FC236}">
                <a16:creationId xmlns:a16="http://schemas.microsoft.com/office/drawing/2014/main" id="{70EBE1E8-F62A-D19D-CAD7-F4A14157FCF0}"/>
              </a:ext>
            </a:extLst>
          </p:cNvPr>
          <p:cNvSpPr>
            <a:spLocks noGrp="1"/>
          </p:cNvSpPr>
          <p:nvPr>
            <p:ph idx="1"/>
          </p:nvPr>
        </p:nvSpPr>
        <p:spPr/>
        <p:txBody>
          <a:bodyPr/>
          <a:lstStyle/>
          <a:p>
            <a:r>
              <a:rPr lang="en-US" dirty="0"/>
              <a:t>Can detect stack overflow into return address</a:t>
            </a:r>
          </a:p>
        </p:txBody>
      </p:sp>
      <p:sp>
        <p:nvSpPr>
          <p:cNvPr id="5" name="Title 4">
            <a:extLst>
              <a:ext uri="{FF2B5EF4-FFF2-40B4-BE49-F238E27FC236}">
                <a16:creationId xmlns:a16="http://schemas.microsoft.com/office/drawing/2014/main" id="{ECB78B27-D1A7-A845-0CF3-91E87FE594D7}"/>
              </a:ext>
            </a:extLst>
          </p:cNvPr>
          <p:cNvSpPr>
            <a:spLocks noGrp="1"/>
          </p:cNvSpPr>
          <p:nvPr>
            <p:ph type="title"/>
          </p:nvPr>
        </p:nvSpPr>
        <p:spPr/>
        <p:txBody>
          <a:bodyPr/>
          <a:lstStyle/>
          <a:p>
            <a:r>
              <a:rPr lang="en-US" dirty="0"/>
              <a:t>Defenses - stack canaries</a:t>
            </a:r>
          </a:p>
        </p:txBody>
      </p:sp>
      <p:grpSp>
        <p:nvGrpSpPr>
          <p:cNvPr id="45" name="Group 44">
            <a:extLst>
              <a:ext uri="{FF2B5EF4-FFF2-40B4-BE49-F238E27FC236}">
                <a16:creationId xmlns:a16="http://schemas.microsoft.com/office/drawing/2014/main" id="{DAFBD760-1E6C-EA4E-D555-9938E1C88B95}"/>
              </a:ext>
            </a:extLst>
          </p:cNvPr>
          <p:cNvGrpSpPr/>
          <p:nvPr/>
        </p:nvGrpSpPr>
        <p:grpSpPr>
          <a:xfrm>
            <a:off x="5047163" y="2110793"/>
            <a:ext cx="6544755" cy="3673825"/>
            <a:chOff x="5062923" y="1636729"/>
            <a:chExt cx="6544755" cy="3673825"/>
          </a:xfrm>
        </p:grpSpPr>
        <p:cxnSp>
          <p:nvCxnSpPr>
            <p:cNvPr id="46" name="Straight Arrow Connector 45">
              <a:extLst>
                <a:ext uri="{FF2B5EF4-FFF2-40B4-BE49-F238E27FC236}">
                  <a16:creationId xmlns:a16="http://schemas.microsoft.com/office/drawing/2014/main" id="{8775E771-E270-C2E3-D7AF-CDE1C0CC5CC8}"/>
                </a:ext>
              </a:extLst>
            </p:cNvPr>
            <p:cNvCxnSpPr/>
            <p:nvPr/>
          </p:nvCxnSpPr>
          <p:spPr>
            <a:xfrm>
              <a:off x="6502770" y="2220006"/>
              <a:ext cx="785446" cy="0"/>
            </a:xfrm>
            <a:prstGeom prst="straightConnector1">
              <a:avLst/>
            </a:prstGeom>
            <a:ln w="412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89D1D52E-BE63-1C70-3C94-2A7D580E0E63}"/>
                </a:ext>
              </a:extLst>
            </p:cNvPr>
            <p:cNvSpPr txBox="1"/>
            <p:nvPr/>
          </p:nvSpPr>
          <p:spPr>
            <a:xfrm>
              <a:off x="5062923" y="1636729"/>
              <a:ext cx="2520370" cy="523220"/>
            </a:xfrm>
            <a:prstGeom prst="rect">
              <a:avLst/>
            </a:prstGeom>
            <a:noFill/>
          </p:spPr>
          <p:txBody>
            <a:bodyPr wrap="none" rtlCol="0">
              <a:spAutoFit/>
            </a:bodyPr>
            <a:lstStyle/>
            <a:p>
              <a:r>
                <a:rPr lang="en-US" sz="2800" b="1" i="1" dirty="0"/>
                <a:t>Top of the stack</a:t>
              </a:r>
            </a:p>
          </p:txBody>
        </p:sp>
        <p:grpSp>
          <p:nvGrpSpPr>
            <p:cNvPr id="48" name="Group 47">
              <a:extLst>
                <a:ext uri="{FF2B5EF4-FFF2-40B4-BE49-F238E27FC236}">
                  <a16:creationId xmlns:a16="http://schemas.microsoft.com/office/drawing/2014/main" id="{E08B7731-4C95-F33C-C090-79DE72CD6E9D}"/>
                </a:ext>
              </a:extLst>
            </p:cNvPr>
            <p:cNvGrpSpPr/>
            <p:nvPr/>
          </p:nvGrpSpPr>
          <p:grpSpPr>
            <a:xfrm>
              <a:off x="7560773" y="2181260"/>
              <a:ext cx="4046905" cy="3129294"/>
              <a:chOff x="7560773" y="2181260"/>
              <a:chExt cx="4046905" cy="3129294"/>
            </a:xfrm>
          </p:grpSpPr>
          <p:sp>
            <p:nvSpPr>
              <p:cNvPr id="51" name="TextBox 50">
                <a:extLst>
                  <a:ext uri="{FF2B5EF4-FFF2-40B4-BE49-F238E27FC236}">
                    <a16:creationId xmlns:a16="http://schemas.microsoft.com/office/drawing/2014/main" id="{CABBECFA-8747-C795-C6B0-3B05339C93CC}"/>
                  </a:ext>
                </a:extLst>
              </p:cNvPr>
              <p:cNvSpPr txBox="1"/>
              <p:nvPr/>
            </p:nvSpPr>
            <p:spPr>
              <a:xfrm>
                <a:off x="10562199" y="2259618"/>
                <a:ext cx="1045479" cy="523220"/>
              </a:xfrm>
              <a:prstGeom prst="rect">
                <a:avLst/>
              </a:prstGeom>
              <a:noFill/>
            </p:spPr>
            <p:txBody>
              <a:bodyPr wrap="none" rtlCol="0">
                <a:spAutoFit/>
              </a:bodyPr>
              <a:lstStyle/>
              <a:p>
                <a:r>
                  <a:rPr lang="en-US" sz="2800" b="1" i="1" dirty="0"/>
                  <a:t>0xFF8</a:t>
                </a:r>
              </a:p>
            </p:txBody>
          </p:sp>
          <p:sp>
            <p:nvSpPr>
              <p:cNvPr id="52" name="TextBox 51">
                <a:extLst>
                  <a:ext uri="{FF2B5EF4-FFF2-40B4-BE49-F238E27FC236}">
                    <a16:creationId xmlns:a16="http://schemas.microsoft.com/office/drawing/2014/main" id="{C23E103B-37BC-4D1D-46A5-B97EB3B18F40}"/>
                  </a:ext>
                </a:extLst>
              </p:cNvPr>
              <p:cNvSpPr txBox="1"/>
              <p:nvPr/>
            </p:nvSpPr>
            <p:spPr>
              <a:xfrm>
                <a:off x="10552581" y="2895278"/>
                <a:ext cx="1045479" cy="523220"/>
              </a:xfrm>
              <a:prstGeom prst="rect">
                <a:avLst/>
              </a:prstGeom>
              <a:noFill/>
            </p:spPr>
            <p:txBody>
              <a:bodyPr wrap="none" rtlCol="0">
                <a:spAutoFit/>
              </a:bodyPr>
              <a:lstStyle/>
              <a:p>
                <a:r>
                  <a:rPr lang="en-US" sz="2800" b="1" i="1" dirty="0"/>
                  <a:t>0xFF4</a:t>
                </a:r>
              </a:p>
            </p:txBody>
          </p:sp>
          <p:sp>
            <p:nvSpPr>
              <p:cNvPr id="53" name="TextBox 52">
                <a:extLst>
                  <a:ext uri="{FF2B5EF4-FFF2-40B4-BE49-F238E27FC236}">
                    <a16:creationId xmlns:a16="http://schemas.microsoft.com/office/drawing/2014/main" id="{0DE5A773-F548-C28E-DAE7-55D9E73D8F12}"/>
                  </a:ext>
                </a:extLst>
              </p:cNvPr>
              <p:cNvSpPr txBox="1"/>
              <p:nvPr/>
            </p:nvSpPr>
            <p:spPr>
              <a:xfrm>
                <a:off x="10510902" y="3551770"/>
                <a:ext cx="1045479" cy="523220"/>
              </a:xfrm>
              <a:prstGeom prst="rect">
                <a:avLst/>
              </a:prstGeom>
              <a:noFill/>
            </p:spPr>
            <p:txBody>
              <a:bodyPr wrap="none" rtlCol="0">
                <a:spAutoFit/>
              </a:bodyPr>
              <a:lstStyle/>
              <a:p>
                <a:r>
                  <a:rPr lang="en-US" sz="2800" b="1" i="1" dirty="0"/>
                  <a:t>0xFF0</a:t>
                </a:r>
              </a:p>
            </p:txBody>
          </p:sp>
          <p:grpSp>
            <p:nvGrpSpPr>
              <p:cNvPr id="54" name="Group 53">
                <a:extLst>
                  <a:ext uri="{FF2B5EF4-FFF2-40B4-BE49-F238E27FC236}">
                    <a16:creationId xmlns:a16="http://schemas.microsoft.com/office/drawing/2014/main" id="{1DDC1E22-F164-B4A0-8731-5A840011DDC0}"/>
                  </a:ext>
                </a:extLst>
              </p:cNvPr>
              <p:cNvGrpSpPr/>
              <p:nvPr/>
            </p:nvGrpSpPr>
            <p:grpSpPr>
              <a:xfrm>
                <a:off x="7560773" y="2181260"/>
                <a:ext cx="2950129" cy="3129294"/>
                <a:chOff x="6822219" y="2239875"/>
                <a:chExt cx="2950129" cy="3129294"/>
              </a:xfrm>
            </p:grpSpPr>
            <p:grpSp>
              <p:nvGrpSpPr>
                <p:cNvPr id="55" name="Group 54">
                  <a:extLst>
                    <a:ext uri="{FF2B5EF4-FFF2-40B4-BE49-F238E27FC236}">
                      <a16:creationId xmlns:a16="http://schemas.microsoft.com/office/drawing/2014/main" id="{8195C5D6-9C8C-276A-D106-60563649D261}"/>
                    </a:ext>
                  </a:extLst>
                </p:cNvPr>
                <p:cNvGrpSpPr/>
                <p:nvPr/>
              </p:nvGrpSpPr>
              <p:grpSpPr>
                <a:xfrm>
                  <a:off x="6822831" y="2239875"/>
                  <a:ext cx="2949517" cy="3129294"/>
                  <a:chOff x="6822831" y="2239875"/>
                  <a:chExt cx="2949517" cy="3129294"/>
                </a:xfrm>
              </p:grpSpPr>
              <p:cxnSp>
                <p:nvCxnSpPr>
                  <p:cNvPr id="61" name="Straight Connector 60">
                    <a:extLst>
                      <a:ext uri="{FF2B5EF4-FFF2-40B4-BE49-F238E27FC236}">
                        <a16:creationId xmlns:a16="http://schemas.microsoft.com/office/drawing/2014/main" id="{58B62738-DE54-0DCB-D169-1F9464273870}"/>
                      </a:ext>
                    </a:extLst>
                  </p:cNvPr>
                  <p:cNvCxnSpPr>
                    <a:cxnSpLocks/>
                  </p:cNvCxnSpPr>
                  <p:nvPr/>
                </p:nvCxnSpPr>
                <p:spPr>
                  <a:xfrm flipH="1">
                    <a:off x="6822831" y="2278621"/>
                    <a:ext cx="12215" cy="3090548"/>
                  </a:xfrm>
                  <a:prstGeom prst="line">
                    <a:avLst/>
                  </a:prstGeom>
                  <a:ln w="28575"/>
                </p:spPr>
                <p:style>
                  <a:lnRef idx="1">
                    <a:schemeClr val="accent4"/>
                  </a:lnRef>
                  <a:fillRef idx="0">
                    <a:schemeClr val="accent4"/>
                  </a:fillRef>
                  <a:effectRef idx="0">
                    <a:schemeClr val="accent4"/>
                  </a:effectRef>
                  <a:fontRef idx="minor">
                    <a:schemeClr val="tx1"/>
                  </a:fontRef>
                </p:style>
              </p:cxnSp>
              <p:cxnSp>
                <p:nvCxnSpPr>
                  <p:cNvPr id="62" name="Straight Connector 61">
                    <a:extLst>
                      <a:ext uri="{FF2B5EF4-FFF2-40B4-BE49-F238E27FC236}">
                        <a16:creationId xmlns:a16="http://schemas.microsoft.com/office/drawing/2014/main" id="{20462F04-74D4-CA6E-45C5-80C5B8418983}"/>
                      </a:ext>
                    </a:extLst>
                  </p:cNvPr>
                  <p:cNvCxnSpPr>
                    <a:cxnSpLocks/>
                  </p:cNvCxnSpPr>
                  <p:nvPr/>
                </p:nvCxnSpPr>
                <p:spPr>
                  <a:xfrm flipH="1">
                    <a:off x="9765323" y="2239875"/>
                    <a:ext cx="7025" cy="3129294"/>
                  </a:xfrm>
                  <a:prstGeom prst="line">
                    <a:avLst/>
                  </a:prstGeom>
                  <a:ln w="28575"/>
                </p:spPr>
                <p:style>
                  <a:lnRef idx="1">
                    <a:schemeClr val="accent4"/>
                  </a:lnRef>
                  <a:fillRef idx="0">
                    <a:schemeClr val="accent4"/>
                  </a:fillRef>
                  <a:effectRef idx="0">
                    <a:schemeClr val="accent4"/>
                  </a:effectRef>
                  <a:fontRef idx="minor">
                    <a:schemeClr val="tx1"/>
                  </a:fontRef>
                </p:style>
              </p:cxnSp>
            </p:grpSp>
            <p:cxnSp>
              <p:nvCxnSpPr>
                <p:cNvPr id="57" name="Straight Connector 56">
                  <a:extLst>
                    <a:ext uri="{FF2B5EF4-FFF2-40B4-BE49-F238E27FC236}">
                      <a16:creationId xmlns:a16="http://schemas.microsoft.com/office/drawing/2014/main" id="{1A45FD13-43B9-5EB3-8EAD-3D60B970E492}"/>
                    </a:ext>
                  </a:extLst>
                </p:cNvPr>
                <p:cNvCxnSpPr>
                  <a:cxnSpLocks/>
                </p:cNvCxnSpPr>
                <p:nvPr/>
              </p:nvCxnSpPr>
              <p:spPr>
                <a:xfrm flipH="1">
                  <a:off x="6822219" y="2278621"/>
                  <a:ext cx="2942492" cy="0"/>
                </a:xfrm>
                <a:prstGeom prst="line">
                  <a:avLst/>
                </a:prstGeom>
                <a:ln w="28575"/>
              </p:spPr>
              <p:style>
                <a:lnRef idx="1">
                  <a:schemeClr val="accent4"/>
                </a:lnRef>
                <a:fillRef idx="0">
                  <a:schemeClr val="accent4"/>
                </a:fillRef>
                <a:effectRef idx="0">
                  <a:schemeClr val="accent4"/>
                </a:effectRef>
                <a:fontRef idx="minor">
                  <a:schemeClr val="tx1"/>
                </a:fontRef>
              </p:style>
            </p:cxnSp>
            <p:cxnSp>
              <p:nvCxnSpPr>
                <p:cNvPr id="58" name="Straight Connector 57">
                  <a:extLst>
                    <a:ext uri="{FF2B5EF4-FFF2-40B4-BE49-F238E27FC236}">
                      <a16:creationId xmlns:a16="http://schemas.microsoft.com/office/drawing/2014/main" id="{A52FB0EA-2166-8905-18A9-00735D4FB98C}"/>
                    </a:ext>
                  </a:extLst>
                </p:cNvPr>
                <p:cNvCxnSpPr>
                  <a:cxnSpLocks/>
                </p:cNvCxnSpPr>
                <p:nvPr/>
              </p:nvCxnSpPr>
              <p:spPr>
                <a:xfrm flipH="1">
                  <a:off x="6822831" y="2908090"/>
                  <a:ext cx="2942492" cy="0"/>
                </a:xfrm>
                <a:prstGeom prst="line">
                  <a:avLst/>
                </a:prstGeom>
                <a:ln w="28575"/>
              </p:spPr>
              <p:style>
                <a:lnRef idx="1">
                  <a:schemeClr val="accent4"/>
                </a:lnRef>
                <a:fillRef idx="0">
                  <a:schemeClr val="accent4"/>
                </a:fillRef>
                <a:effectRef idx="0">
                  <a:schemeClr val="accent4"/>
                </a:effectRef>
                <a:fontRef idx="minor">
                  <a:schemeClr val="tx1"/>
                </a:fontRef>
              </p:style>
            </p:cxnSp>
            <p:cxnSp>
              <p:nvCxnSpPr>
                <p:cNvPr id="59" name="Straight Connector 58">
                  <a:extLst>
                    <a:ext uri="{FF2B5EF4-FFF2-40B4-BE49-F238E27FC236}">
                      <a16:creationId xmlns:a16="http://schemas.microsoft.com/office/drawing/2014/main" id="{760A7A91-4284-C6C5-14B7-F7F997E7EC25}"/>
                    </a:ext>
                  </a:extLst>
                </p:cNvPr>
                <p:cNvCxnSpPr>
                  <a:cxnSpLocks/>
                </p:cNvCxnSpPr>
                <p:nvPr/>
              </p:nvCxnSpPr>
              <p:spPr>
                <a:xfrm flipH="1">
                  <a:off x="6822831" y="3611475"/>
                  <a:ext cx="2942492" cy="0"/>
                </a:xfrm>
                <a:prstGeom prst="line">
                  <a:avLst/>
                </a:prstGeom>
                <a:ln w="28575"/>
              </p:spPr>
              <p:style>
                <a:lnRef idx="1">
                  <a:schemeClr val="accent4"/>
                </a:lnRef>
                <a:fillRef idx="0">
                  <a:schemeClr val="accent4"/>
                </a:fillRef>
                <a:effectRef idx="0">
                  <a:schemeClr val="accent4"/>
                </a:effectRef>
                <a:fontRef idx="minor">
                  <a:schemeClr val="tx1"/>
                </a:fontRef>
              </p:style>
            </p:cxnSp>
            <p:cxnSp>
              <p:nvCxnSpPr>
                <p:cNvPr id="60" name="Straight Connector 59">
                  <a:extLst>
                    <a:ext uri="{FF2B5EF4-FFF2-40B4-BE49-F238E27FC236}">
                      <a16:creationId xmlns:a16="http://schemas.microsoft.com/office/drawing/2014/main" id="{B3B5FCC0-3112-01D8-2340-9C6A10C8926F}"/>
                    </a:ext>
                  </a:extLst>
                </p:cNvPr>
                <p:cNvCxnSpPr>
                  <a:cxnSpLocks/>
                </p:cNvCxnSpPr>
                <p:nvPr/>
              </p:nvCxnSpPr>
              <p:spPr>
                <a:xfrm flipH="1">
                  <a:off x="6822831" y="4221075"/>
                  <a:ext cx="2942492" cy="0"/>
                </a:xfrm>
                <a:prstGeom prst="line">
                  <a:avLst/>
                </a:prstGeom>
                <a:ln w="28575"/>
              </p:spPr>
              <p:style>
                <a:lnRef idx="1">
                  <a:schemeClr val="accent4"/>
                </a:lnRef>
                <a:fillRef idx="0">
                  <a:schemeClr val="accent4"/>
                </a:fillRef>
                <a:effectRef idx="0">
                  <a:schemeClr val="accent4"/>
                </a:effectRef>
                <a:fontRef idx="minor">
                  <a:schemeClr val="tx1"/>
                </a:fontRef>
              </p:style>
            </p:cxnSp>
          </p:grpSp>
        </p:grpSp>
      </p:grpSp>
      <p:sp>
        <p:nvSpPr>
          <p:cNvPr id="66" name="Rectangle 65">
            <a:extLst>
              <a:ext uri="{FF2B5EF4-FFF2-40B4-BE49-F238E27FC236}">
                <a16:creationId xmlns:a16="http://schemas.microsoft.com/office/drawing/2014/main" id="{98AFA01A-1488-0020-05F0-FD84C3E85095}"/>
              </a:ext>
            </a:extLst>
          </p:cNvPr>
          <p:cNvSpPr/>
          <p:nvPr/>
        </p:nvSpPr>
        <p:spPr>
          <a:xfrm>
            <a:off x="7749939" y="2733682"/>
            <a:ext cx="2689475" cy="535416"/>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n w="0"/>
                <a:solidFill>
                  <a:schemeClr val="tx1"/>
                </a:solidFill>
                <a:effectLst>
                  <a:outerShdw blurRad="38100" dist="19050" dir="2700000" algn="tl" rotWithShape="0">
                    <a:schemeClr val="dk1">
                      <a:alpha val="40000"/>
                    </a:schemeClr>
                  </a:outerShdw>
                </a:effectLst>
              </a:rPr>
              <a:t>return_addr@9</a:t>
            </a:r>
            <a:endParaRPr lang="en-US" sz="1600" dirty="0"/>
          </a:p>
        </p:txBody>
      </p:sp>
      <p:sp>
        <p:nvSpPr>
          <p:cNvPr id="67" name="Rectangle 66">
            <a:extLst>
              <a:ext uri="{FF2B5EF4-FFF2-40B4-BE49-F238E27FC236}">
                <a16:creationId xmlns:a16="http://schemas.microsoft.com/office/drawing/2014/main" id="{8DD0E026-3DEE-66A4-BD6E-342B5EC94E4A}"/>
              </a:ext>
            </a:extLst>
          </p:cNvPr>
          <p:cNvSpPr/>
          <p:nvPr/>
        </p:nvSpPr>
        <p:spPr>
          <a:xfrm>
            <a:off x="8114688" y="4061947"/>
            <a:ext cx="1828797" cy="1085508"/>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ln w="0"/>
                <a:solidFill>
                  <a:schemeClr val="tx1"/>
                </a:solidFill>
                <a:effectLst>
                  <a:outerShdw blurRad="38100" dist="19050" dir="2700000" algn="tl" rotWithShape="0">
                    <a:schemeClr val="dk1">
                      <a:alpha val="40000"/>
                    </a:schemeClr>
                  </a:outerShdw>
                </a:effectLst>
              </a:rPr>
              <a:t>password</a:t>
            </a:r>
            <a:endParaRPr lang="en-US" dirty="0"/>
          </a:p>
        </p:txBody>
      </p:sp>
      <p:sp>
        <p:nvSpPr>
          <p:cNvPr id="75" name="TextBox 74">
            <a:extLst>
              <a:ext uri="{FF2B5EF4-FFF2-40B4-BE49-F238E27FC236}">
                <a16:creationId xmlns:a16="http://schemas.microsoft.com/office/drawing/2014/main" id="{B118FB60-6461-24FB-6BE5-A5AD5AA8D5E8}"/>
              </a:ext>
            </a:extLst>
          </p:cNvPr>
          <p:cNvSpPr txBox="1"/>
          <p:nvPr/>
        </p:nvSpPr>
        <p:spPr>
          <a:xfrm>
            <a:off x="498986" y="1609721"/>
            <a:ext cx="6096000" cy="4247317"/>
          </a:xfrm>
          <a:prstGeom prst="rect">
            <a:avLst/>
          </a:prstGeom>
          <a:noFill/>
        </p:spPr>
        <p:txBody>
          <a:bodyPr wrap="square">
            <a:spAutoFit/>
          </a:bodyPr>
          <a:lstStyle/>
          <a:p>
            <a:pPr marL="230187" lvl="1" indent="0">
              <a:buNone/>
            </a:pPr>
            <a:r>
              <a:rPr lang="en-US" sz="1800" dirty="0">
                <a:latin typeface="Consolas" panose="020B0609020204030204" pitchFamily="49" charset="0"/>
              </a:rPr>
              <a:t>1. void authenticate () {</a:t>
            </a:r>
            <a:br>
              <a:rPr lang="en-US" sz="1800" dirty="0">
                <a:latin typeface="Consolas" panose="020B0609020204030204" pitchFamily="49" charset="0"/>
              </a:rPr>
            </a:br>
            <a:r>
              <a:rPr lang="en-US" sz="1800" dirty="0">
                <a:latin typeface="Consolas" panose="020B0609020204030204" pitchFamily="49" charset="0"/>
              </a:rPr>
              <a:t>2.	char password[8];</a:t>
            </a:r>
            <a:br>
              <a:rPr lang="en-US" sz="1800" dirty="0">
                <a:latin typeface="Consolas" panose="020B0609020204030204" pitchFamily="49" charset="0"/>
              </a:rPr>
            </a:br>
            <a:r>
              <a:rPr lang="en-US" sz="1800" dirty="0">
                <a:latin typeface="Consolas" panose="020B0609020204030204" pitchFamily="49" charset="0"/>
              </a:rPr>
              <a:t>3.   	</a:t>
            </a:r>
            <a:r>
              <a:rPr lang="en-US" sz="1800" dirty="0" err="1">
                <a:latin typeface="Consolas" panose="020B0609020204030204" pitchFamily="49" charset="0"/>
              </a:rPr>
              <a:t>printf</a:t>
            </a:r>
            <a:r>
              <a:rPr lang="en-US" sz="1800" dirty="0">
                <a:latin typeface="Consolas" panose="020B0609020204030204" pitchFamily="49" charset="0"/>
              </a:rPr>
              <a:t>(“Enter the password\n”);</a:t>
            </a:r>
            <a:br>
              <a:rPr lang="en-US" sz="1800" dirty="0">
                <a:latin typeface="Consolas" panose="020B0609020204030204" pitchFamily="49" charset="0"/>
              </a:rPr>
            </a:br>
            <a:r>
              <a:rPr lang="en-US" sz="1800" dirty="0">
                <a:latin typeface="Consolas" panose="020B0609020204030204" pitchFamily="49" charset="0"/>
              </a:rPr>
              <a:t>3.	</a:t>
            </a:r>
            <a:r>
              <a:rPr lang="en-US" sz="1800" dirty="0" err="1">
                <a:latin typeface="Consolas" panose="020B0609020204030204" pitchFamily="49" charset="0"/>
              </a:rPr>
              <a:t>scanf</a:t>
            </a:r>
            <a:r>
              <a:rPr lang="en-US" sz="1800" dirty="0">
                <a:latin typeface="Consolas" panose="020B0609020204030204" pitchFamily="49" charset="0"/>
              </a:rPr>
              <a:t>(“%s”, password);</a:t>
            </a:r>
            <a:br>
              <a:rPr lang="en-US" sz="1800" dirty="0">
                <a:latin typeface="Consolas" panose="020B0609020204030204" pitchFamily="49" charset="0"/>
              </a:rPr>
            </a:br>
            <a:r>
              <a:rPr lang="en-US" sz="1800" dirty="0">
                <a:latin typeface="Consolas" panose="020B0609020204030204" pitchFamily="49" charset="0"/>
              </a:rPr>
              <a:t>4.	return;</a:t>
            </a:r>
            <a:br>
              <a:rPr lang="en-US" sz="1800" dirty="0">
                <a:latin typeface="Consolas" panose="020B0609020204030204" pitchFamily="49" charset="0"/>
              </a:rPr>
            </a:br>
            <a:r>
              <a:rPr lang="en-US" sz="1800" dirty="0">
                <a:latin typeface="Consolas" panose="020B0609020204030204" pitchFamily="49" charset="0"/>
              </a:rPr>
              <a:t>5. }</a:t>
            </a:r>
            <a:br>
              <a:rPr lang="en-US" sz="1800" dirty="0">
                <a:latin typeface="Consolas" panose="020B0609020204030204" pitchFamily="49" charset="0"/>
              </a:rPr>
            </a:br>
            <a:br>
              <a:rPr lang="en-US" sz="1800" dirty="0">
                <a:latin typeface="Consolas" panose="020B0609020204030204" pitchFamily="49" charset="0"/>
              </a:rPr>
            </a:br>
            <a:r>
              <a:rPr lang="en-US" sz="1800" dirty="0">
                <a:latin typeface="Consolas" panose="020B0609020204030204" pitchFamily="49" charset="0"/>
              </a:rPr>
              <a:t>6. int main(void) {</a:t>
            </a:r>
            <a:br>
              <a:rPr lang="en-US" sz="1800" dirty="0">
                <a:latin typeface="Consolas" panose="020B0609020204030204" pitchFamily="49" charset="0"/>
              </a:rPr>
            </a:br>
            <a:r>
              <a:rPr lang="en-US" sz="1800" dirty="0">
                <a:latin typeface="Consolas" panose="020B0609020204030204" pitchFamily="49" charset="0"/>
              </a:rPr>
              <a:t>7.	authenticate();</a:t>
            </a:r>
            <a:br>
              <a:rPr lang="en-US" sz="1800" dirty="0">
                <a:latin typeface="Consolas" panose="020B0609020204030204" pitchFamily="49" charset="0"/>
              </a:rPr>
            </a:br>
            <a:r>
              <a:rPr lang="en-US" sz="1800" dirty="0">
                <a:latin typeface="Consolas" panose="020B0609020204030204" pitchFamily="49" charset="0"/>
              </a:rPr>
              <a:t>8. }</a:t>
            </a:r>
            <a:br>
              <a:rPr lang="en-US" sz="1800" dirty="0">
                <a:latin typeface="Consolas" panose="020B0609020204030204" pitchFamily="49" charset="0"/>
              </a:rPr>
            </a:br>
            <a:br>
              <a:rPr lang="en-US" sz="1800" dirty="0">
                <a:latin typeface="Consolas" panose="020B0609020204030204" pitchFamily="49" charset="0"/>
              </a:rPr>
            </a:br>
            <a:r>
              <a:rPr lang="en-US" sz="1800" dirty="0">
                <a:latin typeface="Consolas" panose="020B0609020204030204" pitchFamily="49" charset="0"/>
              </a:rPr>
              <a:t>9. void </a:t>
            </a:r>
            <a:r>
              <a:rPr lang="en-US" sz="1800" dirty="0" err="1">
                <a:latin typeface="Consolas" panose="020B0609020204030204" pitchFamily="49" charset="0"/>
              </a:rPr>
              <a:t>super_secret_function</a:t>
            </a:r>
            <a:r>
              <a:rPr lang="en-US" sz="1800" dirty="0">
                <a:latin typeface="Consolas" panose="020B0609020204030204" pitchFamily="49" charset="0"/>
              </a:rPr>
              <a:t>() {</a:t>
            </a:r>
            <a:br>
              <a:rPr lang="en-US" sz="1800" dirty="0">
                <a:latin typeface="Consolas" panose="020B0609020204030204" pitchFamily="49" charset="0"/>
              </a:rPr>
            </a:br>
            <a:r>
              <a:rPr lang="en-US" sz="1800" dirty="0">
                <a:latin typeface="Consolas" panose="020B0609020204030204" pitchFamily="49" charset="0"/>
              </a:rPr>
              <a:t>10.  puts(“This is a super secret function\n”);</a:t>
            </a:r>
            <a:br>
              <a:rPr lang="en-US" sz="1800" dirty="0">
                <a:latin typeface="Consolas" panose="020B0609020204030204" pitchFamily="49" charset="0"/>
              </a:rPr>
            </a:br>
            <a:r>
              <a:rPr lang="en-US" sz="1800" dirty="0">
                <a:latin typeface="Consolas" panose="020B0609020204030204" pitchFamily="49" charset="0"/>
              </a:rPr>
              <a:t>11.}</a:t>
            </a:r>
          </a:p>
        </p:txBody>
      </p:sp>
      <p:cxnSp>
        <p:nvCxnSpPr>
          <p:cNvPr id="76" name="Straight Connector 75">
            <a:extLst>
              <a:ext uri="{FF2B5EF4-FFF2-40B4-BE49-F238E27FC236}">
                <a16:creationId xmlns:a16="http://schemas.microsoft.com/office/drawing/2014/main" id="{5080F8BE-50A0-287D-05E1-45B7AFE20CFC}"/>
              </a:ext>
            </a:extLst>
          </p:cNvPr>
          <p:cNvCxnSpPr>
            <a:cxnSpLocks/>
          </p:cNvCxnSpPr>
          <p:nvPr/>
        </p:nvCxnSpPr>
        <p:spPr>
          <a:xfrm flipH="1">
            <a:off x="7557840" y="5182624"/>
            <a:ext cx="2942492" cy="0"/>
          </a:xfrm>
          <a:prstGeom prst="line">
            <a:avLst/>
          </a:prstGeom>
          <a:ln w="28575"/>
        </p:spPr>
        <p:style>
          <a:lnRef idx="1">
            <a:schemeClr val="accent4"/>
          </a:lnRef>
          <a:fillRef idx="0">
            <a:schemeClr val="accent4"/>
          </a:fillRef>
          <a:effectRef idx="0">
            <a:schemeClr val="accent4"/>
          </a:effectRef>
          <a:fontRef idx="minor">
            <a:schemeClr val="tx1"/>
          </a:fontRef>
        </p:style>
      </p:cxnSp>
      <p:sp>
        <p:nvSpPr>
          <p:cNvPr id="71" name="Rectangle 70">
            <a:extLst>
              <a:ext uri="{FF2B5EF4-FFF2-40B4-BE49-F238E27FC236}">
                <a16:creationId xmlns:a16="http://schemas.microsoft.com/office/drawing/2014/main" id="{4298D85B-076B-2572-9CF1-6A31FAD3B7F1}"/>
              </a:ext>
            </a:extLst>
          </p:cNvPr>
          <p:cNvSpPr/>
          <p:nvPr/>
        </p:nvSpPr>
        <p:spPr>
          <a:xfrm>
            <a:off x="7725468" y="3431746"/>
            <a:ext cx="2689475" cy="535416"/>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ln w="0"/>
                <a:solidFill>
                  <a:schemeClr val="tx1"/>
                </a:solidFill>
                <a:effectLst>
                  <a:outerShdw blurRad="38100" dist="19050" dir="2700000" algn="tl" rotWithShape="0">
                    <a:schemeClr val="dk1">
                      <a:alpha val="40000"/>
                    </a:schemeClr>
                  </a:outerShdw>
                </a:effectLst>
              </a:rPr>
              <a:t>CANARY=0xABCDABCD</a:t>
            </a:r>
            <a:endParaRPr lang="en-US" sz="1400" dirty="0"/>
          </a:p>
        </p:txBody>
      </p:sp>
      <p:sp>
        <p:nvSpPr>
          <p:cNvPr id="83" name="Arrow: Right 82">
            <a:extLst>
              <a:ext uri="{FF2B5EF4-FFF2-40B4-BE49-F238E27FC236}">
                <a16:creationId xmlns:a16="http://schemas.microsoft.com/office/drawing/2014/main" id="{59E4D9C5-C9AA-92E1-7F90-C95941A86B3C}"/>
              </a:ext>
            </a:extLst>
          </p:cNvPr>
          <p:cNvSpPr/>
          <p:nvPr/>
        </p:nvSpPr>
        <p:spPr>
          <a:xfrm>
            <a:off x="-236038" y="2667323"/>
            <a:ext cx="925417" cy="43058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Arrow: Up 2">
            <a:extLst>
              <a:ext uri="{FF2B5EF4-FFF2-40B4-BE49-F238E27FC236}">
                <a16:creationId xmlns:a16="http://schemas.microsoft.com/office/drawing/2014/main" id="{2AAEB594-07D3-3C03-1BD7-D14FF8CAD406}"/>
              </a:ext>
            </a:extLst>
          </p:cNvPr>
          <p:cNvSpPr/>
          <p:nvPr/>
        </p:nvSpPr>
        <p:spPr>
          <a:xfrm>
            <a:off x="7180836" y="2782798"/>
            <a:ext cx="237710" cy="2520495"/>
          </a:xfrm>
          <a:prstGeom prst="upArrow">
            <a:avLst/>
          </a:prstGeom>
          <a:solidFill>
            <a:srgbClr val="003399"/>
          </a:solidFill>
          <a:ln>
            <a:solidFill>
              <a:srgbClr val="00339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D1B0EDDB-E858-9FE2-A659-8C4512985594}"/>
              </a:ext>
            </a:extLst>
          </p:cNvPr>
          <p:cNvSpPr txBox="1"/>
          <p:nvPr/>
        </p:nvSpPr>
        <p:spPr>
          <a:xfrm>
            <a:off x="3892416" y="3661729"/>
            <a:ext cx="3214726" cy="461665"/>
          </a:xfrm>
          <a:prstGeom prst="rect">
            <a:avLst/>
          </a:prstGeom>
          <a:noFill/>
        </p:spPr>
        <p:txBody>
          <a:bodyPr wrap="none" rtlCol="0">
            <a:spAutoFit/>
          </a:bodyPr>
          <a:lstStyle/>
          <a:p>
            <a:r>
              <a:rPr lang="en-US" sz="2400" b="1" i="1" dirty="0">
                <a:solidFill>
                  <a:srgbClr val="FF0000"/>
                </a:solidFill>
              </a:rPr>
              <a:t>TERMINATE EXECUTION</a:t>
            </a:r>
          </a:p>
        </p:txBody>
      </p:sp>
    </p:spTree>
    <p:extLst>
      <p:ext uri="{BB962C8B-B14F-4D97-AF65-F5344CB8AC3E}">
        <p14:creationId xmlns:p14="http://schemas.microsoft.com/office/powerpoint/2010/main" val="62511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64C9ED43-F978-A6C5-8F3F-0054C4D0949B}"/>
              </a:ext>
            </a:extLst>
          </p:cNvPr>
          <p:cNvSpPr>
            <a:spLocks noGrp="1"/>
          </p:cNvSpPr>
          <p:nvPr>
            <p:ph idx="1"/>
          </p:nvPr>
        </p:nvSpPr>
        <p:spPr/>
        <p:txBody>
          <a:bodyPr/>
          <a:lstStyle/>
          <a:p>
            <a:r>
              <a:rPr lang="en-US" dirty="0"/>
              <a:t>Available on most popular C/C++ compilers</a:t>
            </a:r>
          </a:p>
          <a:p>
            <a:pPr lvl="1"/>
            <a:r>
              <a:rPr lang="en-US" dirty="0" err="1"/>
              <a:t>gcc,clang</a:t>
            </a:r>
            <a:endParaRPr lang="en-US" dirty="0"/>
          </a:p>
          <a:p>
            <a:r>
              <a:rPr lang="en-US" dirty="0"/>
              <a:t>Can typically detect overflow across stack frames</a:t>
            </a:r>
          </a:p>
          <a:p>
            <a:r>
              <a:rPr lang="en-US" dirty="0"/>
              <a:t>Can typically NOT detect overflow within objects in the same stack frame</a:t>
            </a:r>
          </a:p>
          <a:p>
            <a:r>
              <a:rPr lang="en-US" dirty="0"/>
              <a:t>Can NOT detect overflow within same object on the stack</a:t>
            </a:r>
          </a:p>
          <a:p>
            <a:pPr lvl="1"/>
            <a:r>
              <a:rPr lang="en-US" dirty="0"/>
              <a:t>E.g., different fields in the struct type</a:t>
            </a:r>
          </a:p>
        </p:txBody>
      </p:sp>
      <p:sp>
        <p:nvSpPr>
          <p:cNvPr id="4" name="Title 3">
            <a:extLst>
              <a:ext uri="{FF2B5EF4-FFF2-40B4-BE49-F238E27FC236}">
                <a16:creationId xmlns:a16="http://schemas.microsoft.com/office/drawing/2014/main" id="{034C184D-DBA1-144C-B36C-F4319BC4835A}"/>
              </a:ext>
            </a:extLst>
          </p:cNvPr>
          <p:cNvSpPr>
            <a:spLocks noGrp="1"/>
          </p:cNvSpPr>
          <p:nvPr>
            <p:ph type="title"/>
          </p:nvPr>
        </p:nvSpPr>
        <p:spPr/>
        <p:txBody>
          <a:bodyPr/>
          <a:lstStyle/>
          <a:p>
            <a:r>
              <a:rPr lang="en-US" dirty="0"/>
              <a:t>Stack canaries</a:t>
            </a:r>
          </a:p>
        </p:txBody>
      </p:sp>
    </p:spTree>
    <p:extLst>
      <p:ext uri="{BB962C8B-B14F-4D97-AF65-F5344CB8AC3E}">
        <p14:creationId xmlns:p14="http://schemas.microsoft.com/office/powerpoint/2010/main" val="269133812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29F3F3E0-613E-C6F6-AAE3-588AEA1EB3B8}"/>
              </a:ext>
            </a:extLst>
          </p:cNvPr>
          <p:cNvSpPr>
            <a:spLocks noGrp="1"/>
          </p:cNvSpPr>
          <p:nvPr>
            <p:ph idx="1"/>
          </p:nvPr>
        </p:nvSpPr>
        <p:spPr/>
        <p:txBody>
          <a:bodyPr/>
          <a:lstStyle/>
          <a:p>
            <a:r>
              <a:rPr lang="en-US" dirty="0"/>
              <a:t>Operating System feature</a:t>
            </a:r>
          </a:p>
          <a:p>
            <a:r>
              <a:rPr lang="en-US" dirty="0"/>
              <a:t>Randomizes the address where the binary is loaded</a:t>
            </a:r>
          </a:p>
          <a:p>
            <a:r>
              <a:rPr lang="en-US" dirty="0"/>
              <a:t>Makes it harder for the attacker to guess the target address</a:t>
            </a:r>
          </a:p>
          <a:p>
            <a:r>
              <a:rPr lang="en-US" b="1" i="1" dirty="0"/>
              <a:t>… defenses are ad-hoc and incomplete</a:t>
            </a:r>
          </a:p>
        </p:txBody>
      </p:sp>
      <p:sp>
        <p:nvSpPr>
          <p:cNvPr id="4" name="Title 3">
            <a:extLst>
              <a:ext uri="{FF2B5EF4-FFF2-40B4-BE49-F238E27FC236}">
                <a16:creationId xmlns:a16="http://schemas.microsoft.com/office/drawing/2014/main" id="{0CD8E84E-A80E-A124-F932-8E54100558F2}"/>
              </a:ext>
            </a:extLst>
          </p:cNvPr>
          <p:cNvSpPr>
            <a:spLocks noGrp="1"/>
          </p:cNvSpPr>
          <p:nvPr>
            <p:ph type="title"/>
          </p:nvPr>
        </p:nvSpPr>
        <p:spPr/>
        <p:txBody>
          <a:bodyPr/>
          <a:lstStyle/>
          <a:p>
            <a:r>
              <a:rPr lang="en-US" dirty="0"/>
              <a:t>Defenses – Address Space Layout Randomization </a:t>
            </a:r>
          </a:p>
        </p:txBody>
      </p:sp>
    </p:spTree>
    <p:extLst>
      <p:ext uri="{BB962C8B-B14F-4D97-AF65-F5344CB8AC3E}">
        <p14:creationId xmlns:p14="http://schemas.microsoft.com/office/powerpoint/2010/main" val="2896450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7F08EC-32EF-172E-B614-E80962273699}"/>
            </a:ext>
          </a:extLst>
        </p:cNvPr>
        <p:cNvGrpSpPr/>
        <p:nvPr/>
      </p:nvGrpSpPr>
      <p:grpSpPr>
        <a:xfrm>
          <a:off x="0" y="0"/>
          <a:ext cx="0" cy="0"/>
          <a:chOff x="0" y="0"/>
          <a:chExt cx="0" cy="0"/>
        </a:xfrm>
      </p:grpSpPr>
      <p:sp>
        <p:nvSpPr>
          <p:cNvPr id="6" name="Content Placeholder 5">
            <a:extLst>
              <a:ext uri="{FF2B5EF4-FFF2-40B4-BE49-F238E27FC236}">
                <a16:creationId xmlns:a16="http://schemas.microsoft.com/office/drawing/2014/main" id="{0669F5F8-34E5-D772-66C7-6AD34D68FCEC}"/>
              </a:ext>
            </a:extLst>
          </p:cNvPr>
          <p:cNvSpPr>
            <a:spLocks noGrp="1"/>
          </p:cNvSpPr>
          <p:nvPr>
            <p:ph idx="1"/>
          </p:nvPr>
        </p:nvSpPr>
        <p:spPr/>
        <p:txBody>
          <a:bodyPr/>
          <a:lstStyle/>
          <a:p>
            <a:r>
              <a:rPr lang="en-US" dirty="0"/>
              <a:t>Observation: a few programming patterns lead to the majority of vulnerabilities</a:t>
            </a:r>
          </a:p>
          <a:p>
            <a:r>
              <a:rPr lang="en-US" dirty="0"/>
              <a:t>Solution: avoid those programming patterns</a:t>
            </a:r>
          </a:p>
        </p:txBody>
      </p:sp>
      <p:sp>
        <p:nvSpPr>
          <p:cNvPr id="5" name="Title 4">
            <a:extLst>
              <a:ext uri="{FF2B5EF4-FFF2-40B4-BE49-F238E27FC236}">
                <a16:creationId xmlns:a16="http://schemas.microsoft.com/office/drawing/2014/main" id="{E45DE292-43A8-8C3F-9461-3CFC66DA289B}"/>
              </a:ext>
            </a:extLst>
          </p:cNvPr>
          <p:cNvSpPr>
            <a:spLocks noGrp="1"/>
          </p:cNvSpPr>
          <p:nvPr>
            <p:ph type="title"/>
          </p:nvPr>
        </p:nvSpPr>
        <p:spPr/>
        <p:txBody>
          <a:bodyPr/>
          <a:lstStyle/>
          <a:p>
            <a:r>
              <a:rPr lang="en-US" dirty="0"/>
              <a:t>Secure programming</a:t>
            </a:r>
          </a:p>
        </p:txBody>
      </p:sp>
    </p:spTree>
    <p:extLst>
      <p:ext uri="{BB962C8B-B14F-4D97-AF65-F5344CB8AC3E}">
        <p14:creationId xmlns:p14="http://schemas.microsoft.com/office/powerpoint/2010/main" val="1345588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958DA12A-E779-BCAB-06CE-585DD0354749}"/>
              </a:ext>
            </a:extLst>
          </p:cNvPr>
          <p:cNvSpPr>
            <a:spLocks noGrp="1"/>
          </p:cNvSpPr>
          <p:nvPr>
            <p:ph idx="1"/>
          </p:nvPr>
        </p:nvSpPr>
        <p:spPr>
          <a:xfrm>
            <a:off x="360607" y="785004"/>
            <a:ext cx="11449319" cy="5228933"/>
          </a:xfrm>
        </p:spPr>
        <p:txBody>
          <a:bodyPr/>
          <a:lstStyle/>
          <a:p>
            <a:r>
              <a:rPr lang="en-US" dirty="0"/>
              <a:t>Java compiler inserts bounds checks for array accesses that are inserted at runtime</a:t>
            </a:r>
          </a:p>
          <a:p>
            <a:pPr lvl="1"/>
            <a:endParaRPr lang="en-US" dirty="0"/>
          </a:p>
          <a:p>
            <a:pPr lvl="1"/>
            <a:endParaRPr lang="en-US" dirty="0"/>
          </a:p>
          <a:p>
            <a:pPr lvl="1"/>
            <a:endParaRPr lang="en-US" dirty="0"/>
          </a:p>
          <a:p>
            <a:pPr lvl="1"/>
            <a:endParaRPr lang="en-US" dirty="0"/>
          </a:p>
          <a:p>
            <a:pPr lvl="1"/>
            <a:endParaRPr lang="en-US" dirty="0"/>
          </a:p>
          <a:p>
            <a:r>
              <a:rPr lang="en-US" dirty="0"/>
              <a:t>Additional runtime checks reduces performance</a:t>
            </a:r>
          </a:p>
        </p:txBody>
      </p:sp>
      <p:sp>
        <p:nvSpPr>
          <p:cNvPr id="4" name="Title 3">
            <a:extLst>
              <a:ext uri="{FF2B5EF4-FFF2-40B4-BE49-F238E27FC236}">
                <a16:creationId xmlns:a16="http://schemas.microsoft.com/office/drawing/2014/main" id="{54C930FE-12C1-C92E-CC7B-25B07588EEF2}"/>
              </a:ext>
            </a:extLst>
          </p:cNvPr>
          <p:cNvSpPr>
            <a:spLocks noGrp="1"/>
          </p:cNvSpPr>
          <p:nvPr>
            <p:ph type="title"/>
          </p:nvPr>
        </p:nvSpPr>
        <p:spPr/>
        <p:txBody>
          <a:bodyPr/>
          <a:lstStyle/>
          <a:p>
            <a:r>
              <a:rPr lang="en-US" dirty="0"/>
              <a:t>Memory safety and performance</a:t>
            </a:r>
          </a:p>
        </p:txBody>
      </p:sp>
      <p:sp>
        <p:nvSpPr>
          <p:cNvPr id="7" name="TextBox 6">
            <a:extLst>
              <a:ext uri="{FF2B5EF4-FFF2-40B4-BE49-F238E27FC236}">
                <a16:creationId xmlns:a16="http://schemas.microsoft.com/office/drawing/2014/main" id="{8B52E6C2-2AF2-3B9A-1F76-6687553B97AE}"/>
              </a:ext>
            </a:extLst>
          </p:cNvPr>
          <p:cNvSpPr txBox="1"/>
          <p:nvPr/>
        </p:nvSpPr>
        <p:spPr>
          <a:xfrm>
            <a:off x="735525" y="2580073"/>
            <a:ext cx="5016270" cy="1077218"/>
          </a:xfrm>
          <a:prstGeom prst="rect">
            <a:avLst/>
          </a:prstGeom>
          <a:noFill/>
        </p:spPr>
        <p:txBody>
          <a:bodyPr wrap="square">
            <a:spAutoFit/>
          </a:bodyPr>
          <a:lstStyle/>
          <a:p>
            <a:pPr marL="0" indent="0" defTabSz="457200">
              <a:lnSpc>
                <a:spcPct val="100000"/>
              </a:lnSpc>
              <a:buNone/>
            </a:pPr>
            <a:r>
              <a:rPr lang="en-US" sz="1600" dirty="0">
                <a:latin typeface="Consolas" panose="020B0609020204030204" pitchFamily="49" charset="0"/>
              </a:rPr>
              <a:t>char a = ‘A’;</a:t>
            </a:r>
            <a:br>
              <a:rPr lang="en-US" sz="1600" dirty="0">
                <a:latin typeface="Consolas" panose="020B0609020204030204" pitchFamily="49" charset="0"/>
              </a:rPr>
            </a:br>
            <a:r>
              <a:rPr lang="en-US" sz="1600" dirty="0">
                <a:latin typeface="Consolas" panose="020B0609020204030204" pitchFamily="49" charset="0"/>
              </a:rPr>
              <a:t>char </a:t>
            </a:r>
            <a:r>
              <a:rPr lang="en-US" sz="1600" dirty="0" err="1">
                <a:latin typeface="Consolas" panose="020B0609020204030204" pitchFamily="49" charset="0"/>
              </a:rPr>
              <a:t>arr</a:t>
            </a:r>
            <a:r>
              <a:rPr lang="en-US" sz="1600" dirty="0">
                <a:latin typeface="Consolas" panose="020B0609020204030204" pitchFamily="49" charset="0"/>
              </a:rPr>
              <a:t>[4] = {‘a’, ‘b’, ‘c’, ‘d’};</a:t>
            </a:r>
            <a:br>
              <a:rPr lang="en-US" sz="1600" dirty="0">
                <a:latin typeface="Consolas" panose="020B0609020204030204" pitchFamily="49" charset="0"/>
              </a:rPr>
            </a:br>
            <a:r>
              <a:rPr lang="en-US" sz="1600" dirty="0">
                <a:latin typeface="Consolas" panose="020B0609020204030204" pitchFamily="49" charset="0"/>
              </a:rPr>
              <a:t>int index = </a:t>
            </a:r>
            <a:r>
              <a:rPr lang="en-US" sz="1600" dirty="0" err="1">
                <a:latin typeface="Consolas" panose="020B0609020204030204" pitchFamily="49" charset="0"/>
              </a:rPr>
              <a:t>atoi</a:t>
            </a:r>
            <a:r>
              <a:rPr lang="en-US" sz="1600" dirty="0">
                <a:latin typeface="Consolas" panose="020B0609020204030204" pitchFamily="49" charset="0"/>
              </a:rPr>
              <a:t>(</a:t>
            </a:r>
            <a:r>
              <a:rPr lang="en-US" sz="1600" dirty="0" err="1">
                <a:latin typeface="Consolas" panose="020B0609020204030204" pitchFamily="49" charset="0"/>
              </a:rPr>
              <a:t>argv</a:t>
            </a:r>
            <a:r>
              <a:rPr lang="en-US" sz="1600" dirty="0">
                <a:latin typeface="Consolas" panose="020B0609020204030204" pitchFamily="49" charset="0"/>
              </a:rPr>
              <a:t>[1]);</a:t>
            </a:r>
            <a:br>
              <a:rPr lang="en-US" sz="1600" dirty="0">
                <a:latin typeface="Consolas" panose="020B0609020204030204" pitchFamily="49" charset="0"/>
              </a:rPr>
            </a:br>
            <a:r>
              <a:rPr lang="en-US" sz="1600" dirty="0" err="1">
                <a:latin typeface="Consolas" panose="020B0609020204030204" pitchFamily="49" charset="0"/>
              </a:rPr>
              <a:t>printf</a:t>
            </a:r>
            <a:r>
              <a:rPr lang="en-US" sz="1600" dirty="0">
                <a:latin typeface="Consolas" panose="020B0609020204030204" pitchFamily="49" charset="0"/>
              </a:rPr>
              <a:t>(“%c\n”, </a:t>
            </a:r>
            <a:r>
              <a:rPr lang="en-US" sz="1600" dirty="0" err="1">
                <a:latin typeface="Consolas" panose="020B0609020204030204" pitchFamily="49" charset="0"/>
              </a:rPr>
              <a:t>arr</a:t>
            </a:r>
            <a:r>
              <a:rPr lang="en-US" sz="1600" dirty="0">
                <a:latin typeface="Consolas" panose="020B0609020204030204" pitchFamily="49" charset="0"/>
              </a:rPr>
              <a:t>[index]);</a:t>
            </a:r>
          </a:p>
        </p:txBody>
      </p:sp>
      <p:sp>
        <p:nvSpPr>
          <p:cNvPr id="8" name="TextBox 7">
            <a:extLst>
              <a:ext uri="{FF2B5EF4-FFF2-40B4-BE49-F238E27FC236}">
                <a16:creationId xmlns:a16="http://schemas.microsoft.com/office/drawing/2014/main" id="{756DBAF5-E578-0BB8-36D0-8D26B0E74685}"/>
              </a:ext>
            </a:extLst>
          </p:cNvPr>
          <p:cNvSpPr txBox="1"/>
          <p:nvPr/>
        </p:nvSpPr>
        <p:spPr>
          <a:xfrm>
            <a:off x="6252637" y="2690444"/>
            <a:ext cx="5310554" cy="2339102"/>
          </a:xfrm>
          <a:prstGeom prst="rect">
            <a:avLst/>
          </a:prstGeom>
          <a:noFill/>
        </p:spPr>
        <p:txBody>
          <a:bodyPr wrap="square">
            <a:spAutoFit/>
          </a:bodyPr>
          <a:lstStyle/>
          <a:p>
            <a:pPr marL="0" indent="0" defTabSz="457200">
              <a:lnSpc>
                <a:spcPct val="100000"/>
              </a:lnSpc>
              <a:buNone/>
            </a:pPr>
            <a:r>
              <a:rPr lang="en-US" sz="1600" dirty="0">
                <a:latin typeface="Consolas" panose="020B0609020204030204" pitchFamily="49" charset="0"/>
              </a:rPr>
              <a:t>char a = ‘A’;</a:t>
            </a:r>
            <a:br>
              <a:rPr lang="en-US" sz="1600" dirty="0">
                <a:latin typeface="Consolas" panose="020B0609020204030204" pitchFamily="49" charset="0"/>
              </a:rPr>
            </a:br>
            <a:r>
              <a:rPr lang="en-US" sz="1600" dirty="0">
                <a:latin typeface="Consolas" panose="020B0609020204030204" pitchFamily="49" charset="0"/>
              </a:rPr>
              <a:t>char </a:t>
            </a:r>
            <a:r>
              <a:rPr lang="en-US" sz="1600" dirty="0" err="1">
                <a:latin typeface="Consolas" panose="020B0609020204030204" pitchFamily="49" charset="0"/>
              </a:rPr>
              <a:t>arr</a:t>
            </a:r>
            <a:r>
              <a:rPr lang="en-US" sz="1600" dirty="0">
                <a:latin typeface="Consolas" panose="020B0609020204030204" pitchFamily="49" charset="0"/>
              </a:rPr>
              <a:t>[4] = {‘a’, ‘b’, ‘c’, ‘d’};</a:t>
            </a:r>
            <a:br>
              <a:rPr lang="en-US" sz="1600" dirty="0">
                <a:latin typeface="Consolas" panose="020B0609020204030204" pitchFamily="49" charset="0"/>
              </a:rPr>
            </a:br>
            <a:r>
              <a:rPr lang="en-US" sz="1600" dirty="0">
                <a:latin typeface="Consolas" panose="020B0609020204030204" pitchFamily="49" charset="0"/>
              </a:rPr>
              <a:t>int index = </a:t>
            </a:r>
            <a:r>
              <a:rPr lang="en-US" sz="1600" dirty="0" err="1">
                <a:latin typeface="Consolas" panose="020B0609020204030204" pitchFamily="49" charset="0"/>
              </a:rPr>
              <a:t>atoi</a:t>
            </a:r>
            <a:r>
              <a:rPr lang="en-US" sz="1600" dirty="0">
                <a:latin typeface="Consolas" panose="020B0609020204030204" pitchFamily="49" charset="0"/>
              </a:rPr>
              <a:t>(</a:t>
            </a:r>
            <a:r>
              <a:rPr lang="en-US" sz="1600" dirty="0" err="1">
                <a:latin typeface="Consolas" panose="020B0609020204030204" pitchFamily="49" charset="0"/>
              </a:rPr>
              <a:t>argv</a:t>
            </a:r>
            <a:r>
              <a:rPr lang="en-US" sz="1600" dirty="0">
                <a:latin typeface="Consolas" panose="020B0609020204030204" pitchFamily="49" charset="0"/>
              </a:rPr>
              <a:t>[1]);</a:t>
            </a:r>
            <a:br>
              <a:rPr lang="en-US" sz="1600" dirty="0">
                <a:latin typeface="Consolas" panose="020B0609020204030204" pitchFamily="49" charset="0"/>
              </a:rPr>
            </a:br>
            <a:r>
              <a:rPr lang="en-US" sz="1600" dirty="0">
                <a:latin typeface="Consolas" panose="020B0609020204030204" pitchFamily="49" charset="0"/>
              </a:rPr>
              <a:t>if (index &lt; </a:t>
            </a:r>
            <a:r>
              <a:rPr lang="en-US" sz="1600" dirty="0" err="1">
                <a:latin typeface="Consolas" panose="020B0609020204030204" pitchFamily="49" charset="0"/>
              </a:rPr>
              <a:t>arr.length</a:t>
            </a:r>
            <a:r>
              <a:rPr lang="en-US" sz="1600" dirty="0">
                <a:latin typeface="Consolas" panose="020B0609020204030204" pitchFamily="49" charset="0"/>
              </a:rPr>
              <a:t>) {</a:t>
            </a:r>
          </a:p>
          <a:p>
            <a:pPr lvl="1" indent="-455613"/>
            <a:r>
              <a:rPr lang="en-US" sz="1600" dirty="0">
                <a:latin typeface="Consolas" panose="020B0609020204030204" pitchFamily="49" charset="0"/>
              </a:rPr>
              <a:t>	</a:t>
            </a:r>
            <a:r>
              <a:rPr lang="en-US" sz="1600" dirty="0" err="1">
                <a:latin typeface="Consolas" panose="020B0609020204030204" pitchFamily="49" charset="0"/>
              </a:rPr>
              <a:t>System.out.println</a:t>
            </a:r>
            <a:r>
              <a:rPr lang="en-US" sz="1600" dirty="0">
                <a:latin typeface="Consolas" panose="020B0609020204030204" pitchFamily="49" charset="0"/>
              </a:rPr>
              <a:t>(</a:t>
            </a:r>
            <a:r>
              <a:rPr lang="en-US" sz="1600" dirty="0" err="1">
                <a:latin typeface="Consolas" panose="020B0609020204030204" pitchFamily="49" charset="0"/>
              </a:rPr>
              <a:t>arr</a:t>
            </a:r>
            <a:r>
              <a:rPr lang="en-US" sz="1600" dirty="0">
                <a:latin typeface="Consolas" panose="020B0609020204030204" pitchFamily="49" charset="0"/>
              </a:rPr>
              <a:t>[index]);</a:t>
            </a:r>
          </a:p>
          <a:p>
            <a:pPr lvl="1" indent="-455613"/>
            <a:r>
              <a:rPr lang="en-US" sz="1600" dirty="0">
                <a:latin typeface="Consolas" panose="020B0609020204030204" pitchFamily="49" charset="0"/>
              </a:rPr>
              <a:t>} else {</a:t>
            </a:r>
          </a:p>
          <a:p>
            <a:pPr lvl="1" indent="-455613"/>
            <a:r>
              <a:rPr lang="en-US" sz="1600" dirty="0">
                <a:latin typeface="Consolas" panose="020B0609020204030204" pitchFamily="49" charset="0"/>
              </a:rPr>
              <a:t>	throw new </a:t>
            </a:r>
            <a:r>
              <a:rPr lang="en-US" sz="1600" dirty="0" err="1">
                <a:latin typeface="Consolas" panose="020B0609020204030204" pitchFamily="49" charset="0"/>
              </a:rPr>
              <a:t>ArrayIndexOutOfBoundsException</a:t>
            </a:r>
            <a:r>
              <a:rPr lang="en-US" sz="1600" dirty="0">
                <a:latin typeface="Consolas" panose="020B0609020204030204" pitchFamily="49" charset="0"/>
              </a:rPr>
              <a:t>();</a:t>
            </a:r>
          </a:p>
          <a:p>
            <a:pPr lvl="1" indent="-455613"/>
            <a:r>
              <a:rPr lang="en-US" sz="1600" dirty="0">
                <a:latin typeface="Consolas" panose="020B0609020204030204" pitchFamily="49" charset="0"/>
              </a:rPr>
              <a:t>}</a:t>
            </a:r>
          </a:p>
        </p:txBody>
      </p:sp>
      <p:sp>
        <p:nvSpPr>
          <p:cNvPr id="9" name="TextBox 8">
            <a:extLst>
              <a:ext uri="{FF2B5EF4-FFF2-40B4-BE49-F238E27FC236}">
                <a16:creationId xmlns:a16="http://schemas.microsoft.com/office/drawing/2014/main" id="{E09223F5-3B61-BD5D-0C4C-82619BF723B3}"/>
              </a:ext>
            </a:extLst>
          </p:cNvPr>
          <p:cNvSpPr txBox="1"/>
          <p:nvPr/>
        </p:nvSpPr>
        <p:spPr>
          <a:xfrm>
            <a:off x="1622022" y="1933743"/>
            <a:ext cx="2517356" cy="461665"/>
          </a:xfrm>
          <a:prstGeom prst="rect">
            <a:avLst/>
          </a:prstGeom>
          <a:noFill/>
        </p:spPr>
        <p:txBody>
          <a:bodyPr wrap="none" rtlCol="0">
            <a:spAutoFit/>
          </a:bodyPr>
          <a:lstStyle/>
          <a:p>
            <a:r>
              <a:rPr lang="en-US" sz="2400" b="1" i="1" dirty="0"/>
              <a:t>Original Java code</a:t>
            </a:r>
          </a:p>
        </p:txBody>
      </p:sp>
      <p:sp>
        <p:nvSpPr>
          <p:cNvPr id="10" name="TextBox 9">
            <a:extLst>
              <a:ext uri="{FF2B5EF4-FFF2-40B4-BE49-F238E27FC236}">
                <a16:creationId xmlns:a16="http://schemas.microsoft.com/office/drawing/2014/main" id="{45BF889B-7746-F321-20E4-D2702970A139}"/>
              </a:ext>
            </a:extLst>
          </p:cNvPr>
          <p:cNvSpPr txBox="1"/>
          <p:nvPr/>
        </p:nvSpPr>
        <p:spPr>
          <a:xfrm>
            <a:off x="6440206" y="1749076"/>
            <a:ext cx="4374467" cy="830997"/>
          </a:xfrm>
          <a:prstGeom prst="rect">
            <a:avLst/>
          </a:prstGeom>
          <a:noFill/>
        </p:spPr>
        <p:txBody>
          <a:bodyPr wrap="none" rtlCol="0">
            <a:spAutoFit/>
          </a:bodyPr>
          <a:lstStyle/>
          <a:p>
            <a:pPr algn="ctr"/>
            <a:r>
              <a:rPr lang="en-US" sz="2400" b="1" i="1" dirty="0"/>
              <a:t>Pseudo-code after Java compiler </a:t>
            </a:r>
          </a:p>
          <a:p>
            <a:pPr algn="ctr"/>
            <a:r>
              <a:rPr lang="en-US" sz="2400" b="1" i="1" dirty="0"/>
              <a:t>inserts checks</a:t>
            </a:r>
          </a:p>
        </p:txBody>
      </p:sp>
      <p:sp>
        <p:nvSpPr>
          <p:cNvPr id="11" name="Rectangle 10">
            <a:extLst>
              <a:ext uri="{FF2B5EF4-FFF2-40B4-BE49-F238E27FC236}">
                <a16:creationId xmlns:a16="http://schemas.microsoft.com/office/drawing/2014/main" id="{F946CFB3-ACB3-0E4A-0829-F1F64858482F}"/>
              </a:ext>
            </a:extLst>
          </p:cNvPr>
          <p:cNvSpPr/>
          <p:nvPr/>
        </p:nvSpPr>
        <p:spPr>
          <a:xfrm>
            <a:off x="6252637" y="3461411"/>
            <a:ext cx="4360985" cy="328391"/>
          </a:xfrm>
          <a:prstGeom prst="rect">
            <a:avLst/>
          </a:prstGeom>
          <a:noFill/>
          <a:ln w="349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pic>
        <p:nvPicPr>
          <p:cNvPr id="1026" name="Picture 2" descr="IconExperience » V-Collection » Pin 2 Red Icon">
            <a:extLst>
              <a:ext uri="{FF2B5EF4-FFF2-40B4-BE49-F238E27FC236}">
                <a16:creationId xmlns:a16="http://schemas.microsoft.com/office/drawing/2014/main" id="{EC02EF4A-2380-2387-F5B8-0C7FA24F9A1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64800" y="4848226"/>
            <a:ext cx="362639" cy="3626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5847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217AAD-784D-A645-502A-11C0163AEBED}"/>
            </a:ext>
          </a:extLst>
        </p:cNvPr>
        <p:cNvGrpSpPr/>
        <p:nvPr/>
      </p:nvGrpSpPr>
      <p:grpSpPr>
        <a:xfrm>
          <a:off x="0" y="0"/>
          <a:ext cx="0" cy="0"/>
          <a:chOff x="0" y="0"/>
          <a:chExt cx="0" cy="0"/>
        </a:xfrm>
      </p:grpSpPr>
      <p:sp>
        <p:nvSpPr>
          <p:cNvPr id="5" name="Content Placeholder 4">
            <a:extLst>
              <a:ext uri="{FF2B5EF4-FFF2-40B4-BE49-F238E27FC236}">
                <a16:creationId xmlns:a16="http://schemas.microsoft.com/office/drawing/2014/main" id="{512F843D-7AB8-017A-1F9A-08E3F46F116D}"/>
              </a:ext>
            </a:extLst>
          </p:cNvPr>
          <p:cNvSpPr>
            <a:spLocks noGrp="1"/>
          </p:cNvSpPr>
          <p:nvPr>
            <p:ph idx="1"/>
          </p:nvPr>
        </p:nvSpPr>
        <p:spPr/>
        <p:txBody>
          <a:bodyPr/>
          <a:lstStyle/>
          <a:p>
            <a:r>
              <a:rPr lang="en-US" dirty="0"/>
              <a:t>Strings end with </a:t>
            </a:r>
            <a:r>
              <a:rPr lang="en-US" dirty="0">
                <a:latin typeface="Consolas" panose="020B0609020204030204" pitchFamily="49" charset="0"/>
              </a:rPr>
              <a:t>‘\0’</a:t>
            </a:r>
          </a:p>
          <a:p>
            <a:r>
              <a:rPr lang="en-US" dirty="0"/>
              <a:t>Use the size-checked variants of common string functions</a:t>
            </a:r>
          </a:p>
          <a:p>
            <a:pPr lvl="1"/>
            <a:r>
              <a:rPr lang="en-US" dirty="0">
                <a:latin typeface="Consolas" panose="020B0609020204030204" pitchFamily="49" charset="0"/>
              </a:rPr>
              <a:t>char buffer[10];</a:t>
            </a:r>
            <a:br>
              <a:rPr lang="en-US" dirty="0">
                <a:latin typeface="Consolas" panose="020B0609020204030204" pitchFamily="49" charset="0"/>
              </a:rPr>
            </a:br>
            <a:r>
              <a:rPr lang="en-US" dirty="0" err="1">
                <a:latin typeface="Consolas" panose="020B0609020204030204" pitchFamily="49" charset="0"/>
              </a:rPr>
              <a:t>scanf</a:t>
            </a:r>
            <a:r>
              <a:rPr lang="en-US" dirty="0">
                <a:latin typeface="Consolas" panose="020B0609020204030204" pitchFamily="49" charset="0"/>
              </a:rPr>
              <a:t>( “%9s”, buffer);</a:t>
            </a:r>
          </a:p>
          <a:p>
            <a:pPr lvl="1"/>
            <a:r>
              <a:rPr lang="en-US" dirty="0">
                <a:latin typeface="Consolas" panose="020B0609020204030204" pitchFamily="49" charset="0"/>
              </a:rPr>
              <a:t>char </a:t>
            </a:r>
            <a:r>
              <a:rPr lang="en-US" dirty="0" err="1">
                <a:latin typeface="Consolas" panose="020B0609020204030204" pitchFamily="49" charset="0"/>
              </a:rPr>
              <a:t>dest</a:t>
            </a:r>
            <a:r>
              <a:rPr lang="en-US" dirty="0">
                <a:latin typeface="Consolas" panose="020B0609020204030204" pitchFamily="49" charset="0"/>
              </a:rPr>
              <a:t>[10];</a:t>
            </a:r>
            <a:br>
              <a:rPr lang="en-US" dirty="0">
                <a:latin typeface="Consolas" panose="020B0609020204030204" pitchFamily="49" charset="0"/>
              </a:rPr>
            </a:br>
            <a:r>
              <a:rPr lang="en-US" dirty="0">
                <a:latin typeface="Consolas" panose="020B0609020204030204" pitchFamily="49" charset="0"/>
              </a:rPr>
              <a:t>char </a:t>
            </a:r>
            <a:r>
              <a:rPr lang="en-US" dirty="0" err="1">
                <a:latin typeface="Consolas" panose="020B0609020204030204" pitchFamily="49" charset="0"/>
              </a:rPr>
              <a:t>src</a:t>
            </a:r>
            <a:r>
              <a:rPr lang="en-US" dirty="0">
                <a:latin typeface="Consolas" panose="020B0609020204030204" pitchFamily="49" charset="0"/>
              </a:rPr>
              <a:t>[10];</a:t>
            </a:r>
            <a:br>
              <a:rPr lang="en-US" dirty="0">
                <a:latin typeface="Consolas" panose="020B0609020204030204" pitchFamily="49" charset="0"/>
              </a:rPr>
            </a:br>
            <a:r>
              <a:rPr lang="en-US" dirty="0" err="1">
                <a:latin typeface="Consolas" panose="020B0609020204030204" pitchFamily="49" charset="0"/>
              </a:rPr>
              <a:t>strncpy</a:t>
            </a:r>
            <a:r>
              <a:rPr lang="en-US" dirty="0">
                <a:latin typeface="Consolas" panose="020B0609020204030204" pitchFamily="49" charset="0"/>
              </a:rPr>
              <a:t>(</a:t>
            </a:r>
            <a:r>
              <a:rPr lang="en-US" dirty="0" err="1">
                <a:latin typeface="Consolas" panose="020B0609020204030204" pitchFamily="49" charset="0"/>
              </a:rPr>
              <a:t>dest</a:t>
            </a:r>
            <a:r>
              <a:rPr lang="en-US" dirty="0">
                <a:latin typeface="Consolas" panose="020B0609020204030204" pitchFamily="49" charset="0"/>
              </a:rPr>
              <a:t>, </a:t>
            </a:r>
            <a:r>
              <a:rPr lang="en-US" dirty="0" err="1">
                <a:latin typeface="Consolas" panose="020B0609020204030204" pitchFamily="49" charset="0"/>
              </a:rPr>
              <a:t>src</a:t>
            </a:r>
            <a:r>
              <a:rPr lang="en-US" dirty="0">
                <a:latin typeface="Consolas" panose="020B0609020204030204" pitchFamily="49" charset="0"/>
              </a:rPr>
              <a:t>, 10);</a:t>
            </a:r>
          </a:p>
          <a:p>
            <a:pPr lvl="1"/>
            <a:r>
              <a:rPr lang="en-US" dirty="0" err="1">
                <a:latin typeface="Consolas" panose="020B0609020204030204" pitchFamily="49" charset="0"/>
              </a:rPr>
              <a:t>strncmp</a:t>
            </a:r>
            <a:r>
              <a:rPr lang="en-US" dirty="0">
                <a:latin typeface="Consolas" panose="020B0609020204030204" pitchFamily="49" charset="0"/>
              </a:rPr>
              <a:t>, </a:t>
            </a:r>
            <a:r>
              <a:rPr lang="en-US" dirty="0" err="1">
                <a:latin typeface="Consolas" panose="020B0609020204030204" pitchFamily="49" charset="0"/>
              </a:rPr>
              <a:t>strncat</a:t>
            </a:r>
            <a:endParaRPr lang="en-US" dirty="0">
              <a:latin typeface="Consolas" panose="020B0609020204030204" pitchFamily="49" charset="0"/>
            </a:endParaRPr>
          </a:p>
        </p:txBody>
      </p:sp>
      <p:sp>
        <p:nvSpPr>
          <p:cNvPr id="4" name="Title 3">
            <a:extLst>
              <a:ext uri="{FF2B5EF4-FFF2-40B4-BE49-F238E27FC236}">
                <a16:creationId xmlns:a16="http://schemas.microsoft.com/office/drawing/2014/main" id="{0C7B7312-AF0C-143F-60AC-B53F56CB436B}"/>
              </a:ext>
            </a:extLst>
          </p:cNvPr>
          <p:cNvSpPr>
            <a:spLocks noGrp="1"/>
          </p:cNvSpPr>
          <p:nvPr>
            <p:ph type="title"/>
          </p:nvPr>
        </p:nvSpPr>
        <p:spPr/>
        <p:txBody>
          <a:bodyPr/>
          <a:lstStyle/>
          <a:p>
            <a:r>
              <a:rPr lang="en-US" dirty="0"/>
              <a:t>String functions</a:t>
            </a:r>
          </a:p>
        </p:txBody>
      </p:sp>
    </p:spTree>
    <p:extLst>
      <p:ext uri="{BB962C8B-B14F-4D97-AF65-F5344CB8AC3E}">
        <p14:creationId xmlns:p14="http://schemas.microsoft.com/office/powerpoint/2010/main" val="191063539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5E24B5-F3CB-9191-E4BF-0094D8FFDD6C}"/>
            </a:ext>
          </a:extLst>
        </p:cNvPr>
        <p:cNvGrpSpPr/>
        <p:nvPr/>
      </p:nvGrpSpPr>
      <p:grpSpPr>
        <a:xfrm>
          <a:off x="0" y="0"/>
          <a:ext cx="0" cy="0"/>
          <a:chOff x="0" y="0"/>
          <a:chExt cx="0" cy="0"/>
        </a:xfrm>
      </p:grpSpPr>
      <p:sp>
        <p:nvSpPr>
          <p:cNvPr id="5" name="Content Placeholder 4">
            <a:extLst>
              <a:ext uri="{FF2B5EF4-FFF2-40B4-BE49-F238E27FC236}">
                <a16:creationId xmlns:a16="http://schemas.microsoft.com/office/drawing/2014/main" id="{2782B9D5-A730-4E12-7654-4A6A17BF3F4A}"/>
              </a:ext>
            </a:extLst>
          </p:cNvPr>
          <p:cNvSpPr>
            <a:spLocks noGrp="1"/>
          </p:cNvSpPr>
          <p:nvPr>
            <p:ph idx="1"/>
          </p:nvPr>
        </p:nvSpPr>
        <p:spPr/>
        <p:txBody>
          <a:bodyPr/>
          <a:lstStyle/>
          <a:p>
            <a:r>
              <a:rPr lang="en-US" dirty="0"/>
              <a:t>Avoid use-after-free bugs by setting freed pointers to 0 immediately</a:t>
            </a:r>
          </a:p>
          <a:p>
            <a:pPr lvl="1"/>
            <a:r>
              <a:rPr lang="en-US" dirty="0"/>
              <a:t>char* p = malloc(…);</a:t>
            </a:r>
            <a:br>
              <a:rPr lang="en-US" dirty="0"/>
            </a:br>
            <a:r>
              <a:rPr lang="en-US" dirty="0"/>
              <a:t>//…</a:t>
            </a:r>
            <a:br>
              <a:rPr lang="en-US" dirty="0"/>
            </a:br>
            <a:r>
              <a:rPr lang="en-US" dirty="0"/>
              <a:t>free(p);</a:t>
            </a:r>
            <a:br>
              <a:rPr lang="en-US" dirty="0"/>
            </a:br>
            <a:r>
              <a:rPr lang="en-US" dirty="0"/>
              <a:t>p = (char*) 0; </a:t>
            </a:r>
          </a:p>
          <a:p>
            <a:r>
              <a:rPr lang="en-US" dirty="0"/>
              <a:t>C++ provides “smart” pointers</a:t>
            </a:r>
          </a:p>
          <a:p>
            <a:pPr lvl="1"/>
            <a:r>
              <a:rPr lang="en-US" dirty="0">
                <a:latin typeface="Consolas" panose="020B0609020204030204" pitchFamily="49" charset="0"/>
              </a:rPr>
              <a:t>std::</a:t>
            </a:r>
            <a:r>
              <a:rPr lang="en-US" dirty="0" err="1">
                <a:latin typeface="Consolas" panose="020B0609020204030204" pitchFamily="49" charset="0"/>
              </a:rPr>
              <a:t>unique_ptr</a:t>
            </a:r>
            <a:endParaRPr lang="en-US" dirty="0">
              <a:latin typeface="Helvetica" panose="020B0604020202020204"/>
              <a:cs typeface="Helvetica" panose="020B0604020202020204"/>
            </a:endParaRPr>
          </a:p>
          <a:p>
            <a:pPr lvl="1"/>
            <a:r>
              <a:rPr lang="en-US" dirty="0">
                <a:latin typeface="Consolas" panose="020B0609020204030204" pitchFamily="49" charset="0"/>
              </a:rPr>
              <a:t>std::</a:t>
            </a:r>
            <a:r>
              <a:rPr lang="en-US" dirty="0" err="1">
                <a:latin typeface="Consolas" panose="020B0609020204030204" pitchFamily="49" charset="0"/>
              </a:rPr>
              <a:t>shared_ptr</a:t>
            </a:r>
            <a:endParaRPr lang="en-US" dirty="0">
              <a:latin typeface="Consolas" panose="020B0609020204030204" pitchFamily="49" charset="0"/>
            </a:endParaRPr>
          </a:p>
          <a:p>
            <a:pPr marL="230187" lvl="1" indent="0">
              <a:buNone/>
            </a:pPr>
            <a:endParaRPr lang="en-US" dirty="0">
              <a:latin typeface="Helvetica" panose="020B0604020202020204"/>
              <a:cs typeface="Helvetica" panose="020B0604020202020204"/>
            </a:endParaRPr>
          </a:p>
        </p:txBody>
      </p:sp>
      <p:sp>
        <p:nvSpPr>
          <p:cNvPr id="4" name="Title 3">
            <a:extLst>
              <a:ext uri="{FF2B5EF4-FFF2-40B4-BE49-F238E27FC236}">
                <a16:creationId xmlns:a16="http://schemas.microsoft.com/office/drawing/2014/main" id="{D20C6F40-90EC-04DB-0BF7-1BFC3150822E}"/>
              </a:ext>
            </a:extLst>
          </p:cNvPr>
          <p:cNvSpPr>
            <a:spLocks noGrp="1"/>
          </p:cNvSpPr>
          <p:nvPr>
            <p:ph type="title"/>
          </p:nvPr>
        </p:nvSpPr>
        <p:spPr/>
        <p:txBody>
          <a:bodyPr/>
          <a:lstStyle/>
          <a:p>
            <a:r>
              <a:rPr lang="en-US" dirty="0"/>
              <a:t>Avoiding temporal safety bugs</a:t>
            </a:r>
          </a:p>
        </p:txBody>
      </p:sp>
      <p:sp>
        <p:nvSpPr>
          <p:cNvPr id="2" name="Right Brace 1">
            <a:extLst>
              <a:ext uri="{FF2B5EF4-FFF2-40B4-BE49-F238E27FC236}">
                <a16:creationId xmlns:a16="http://schemas.microsoft.com/office/drawing/2014/main" id="{794DFD10-73C0-822E-8E1D-616B832545D4}"/>
              </a:ext>
            </a:extLst>
          </p:cNvPr>
          <p:cNvSpPr/>
          <p:nvPr/>
        </p:nvSpPr>
        <p:spPr>
          <a:xfrm>
            <a:off x="6400800" y="3429000"/>
            <a:ext cx="771181" cy="1726894"/>
          </a:xfrm>
          <a:prstGeom prst="rightBrace">
            <a:avLst/>
          </a:prstGeom>
          <a:ln w="44450">
            <a:solidFill>
              <a:srgbClr val="00339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n w="0"/>
              <a:effectLst>
                <a:outerShdw blurRad="38100" dist="19050" dir="2700000" algn="tl" rotWithShape="0">
                  <a:schemeClr val="dk1">
                    <a:alpha val="40000"/>
                  </a:schemeClr>
                </a:outerShdw>
              </a:effectLst>
            </a:endParaRPr>
          </a:p>
        </p:txBody>
      </p:sp>
      <p:sp>
        <p:nvSpPr>
          <p:cNvPr id="3" name="TextBox 2">
            <a:extLst>
              <a:ext uri="{FF2B5EF4-FFF2-40B4-BE49-F238E27FC236}">
                <a16:creationId xmlns:a16="http://schemas.microsoft.com/office/drawing/2014/main" id="{AAADE6AC-255C-DFCA-6B51-ED2BA1CC4F3C}"/>
              </a:ext>
            </a:extLst>
          </p:cNvPr>
          <p:cNvSpPr txBox="1"/>
          <p:nvPr/>
        </p:nvSpPr>
        <p:spPr>
          <a:xfrm>
            <a:off x="6945495" y="4374288"/>
            <a:ext cx="5245154" cy="461665"/>
          </a:xfrm>
          <a:prstGeom prst="rect">
            <a:avLst/>
          </a:prstGeom>
          <a:noFill/>
        </p:spPr>
        <p:txBody>
          <a:bodyPr wrap="none" rtlCol="0">
            <a:spAutoFit/>
          </a:bodyPr>
          <a:lstStyle/>
          <a:p>
            <a:r>
              <a:rPr lang="en-US" sz="2400" b="1" i="1" dirty="0"/>
              <a:t>How C++ prevents temporal safety bugs</a:t>
            </a:r>
          </a:p>
        </p:txBody>
      </p:sp>
    </p:spTree>
    <p:extLst>
      <p:ext uri="{BB962C8B-B14F-4D97-AF65-F5344CB8AC3E}">
        <p14:creationId xmlns:p14="http://schemas.microsoft.com/office/powerpoint/2010/main" val="111402335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406E496-1867-D2FD-C9EC-B91D23697035}"/>
              </a:ext>
            </a:extLst>
          </p:cNvPr>
          <p:cNvSpPr>
            <a:spLocks noGrp="1"/>
          </p:cNvSpPr>
          <p:nvPr>
            <p:ph idx="1"/>
          </p:nvPr>
        </p:nvSpPr>
        <p:spPr/>
        <p:txBody>
          <a:bodyPr/>
          <a:lstStyle/>
          <a:p>
            <a:r>
              <a:rPr lang="en-US" dirty="0"/>
              <a:t>int function() {</a:t>
            </a:r>
          </a:p>
          <a:p>
            <a:r>
              <a:rPr lang="en-US" dirty="0"/>
              <a:t>	for (int </a:t>
            </a:r>
            <a:r>
              <a:rPr lang="en-US" dirty="0" err="1"/>
              <a:t>i</a:t>
            </a:r>
            <a:r>
              <a:rPr lang="en-US" dirty="0"/>
              <a:t> = 0; </a:t>
            </a:r>
            <a:r>
              <a:rPr lang="en-US" dirty="0" err="1"/>
              <a:t>i</a:t>
            </a:r>
            <a:r>
              <a:rPr lang="en-US" dirty="0"/>
              <a:t> &lt; 10; </a:t>
            </a:r>
            <a:r>
              <a:rPr lang="en-US" dirty="0" err="1"/>
              <a:t>i</a:t>
            </a:r>
            <a:r>
              <a:rPr lang="en-US" dirty="0"/>
              <a:t>++) {</a:t>
            </a:r>
          </a:p>
          <a:p>
            <a:r>
              <a:rPr lang="en-US" dirty="0"/>
              <a:t>		int temp = </a:t>
            </a:r>
            <a:r>
              <a:rPr lang="en-US" dirty="0" err="1"/>
              <a:t>i</a:t>
            </a:r>
            <a:r>
              <a:rPr lang="en-US" dirty="0"/>
              <a:t>;</a:t>
            </a:r>
          </a:p>
          <a:p>
            <a:r>
              <a:rPr lang="en-US" dirty="0"/>
              <a:t>		</a:t>
            </a:r>
            <a:r>
              <a:rPr lang="en-US" dirty="0" err="1"/>
              <a:t>printf</a:t>
            </a:r>
            <a:r>
              <a:rPr lang="en-US" dirty="0"/>
              <a:t>(“%d\n”, temp);</a:t>
            </a:r>
          </a:p>
          <a:p>
            <a:r>
              <a:rPr lang="en-US" dirty="0"/>
              <a:t>	}</a:t>
            </a:r>
          </a:p>
          <a:p>
            <a:r>
              <a:rPr lang="en-US" dirty="0"/>
              <a:t>	</a:t>
            </a:r>
            <a:r>
              <a:rPr lang="en-US" dirty="0" err="1"/>
              <a:t>printf</a:t>
            </a:r>
            <a:r>
              <a:rPr lang="en-US" dirty="0"/>
              <a:t>(“%d\n”, temp);</a:t>
            </a:r>
            <a:br>
              <a:rPr lang="en-US" dirty="0"/>
            </a:br>
            <a:r>
              <a:rPr lang="en-US" dirty="0"/>
              <a:t>}</a:t>
            </a:r>
          </a:p>
        </p:txBody>
      </p:sp>
      <p:sp>
        <p:nvSpPr>
          <p:cNvPr id="3" name="Title 2">
            <a:extLst>
              <a:ext uri="{FF2B5EF4-FFF2-40B4-BE49-F238E27FC236}">
                <a16:creationId xmlns:a16="http://schemas.microsoft.com/office/drawing/2014/main" id="{936DCA5C-4B1C-3362-BFF4-5D0A845704BB}"/>
              </a:ext>
            </a:extLst>
          </p:cNvPr>
          <p:cNvSpPr>
            <a:spLocks noGrp="1"/>
          </p:cNvSpPr>
          <p:nvPr>
            <p:ph type="title"/>
          </p:nvPr>
        </p:nvSpPr>
        <p:spPr/>
        <p:txBody>
          <a:bodyPr/>
          <a:lstStyle/>
          <a:p>
            <a:r>
              <a:rPr lang="en-US" dirty="0"/>
              <a:t>Background: variable’s scope</a:t>
            </a:r>
          </a:p>
        </p:txBody>
      </p:sp>
      <p:sp>
        <p:nvSpPr>
          <p:cNvPr id="4" name="Content Placeholder 3">
            <a:extLst>
              <a:ext uri="{FF2B5EF4-FFF2-40B4-BE49-F238E27FC236}">
                <a16:creationId xmlns:a16="http://schemas.microsoft.com/office/drawing/2014/main" id="{6E575E90-E986-C041-3146-0297B783FF9A}"/>
              </a:ext>
            </a:extLst>
          </p:cNvPr>
          <p:cNvSpPr>
            <a:spLocks noGrp="1"/>
          </p:cNvSpPr>
          <p:nvPr>
            <p:ph idx="13"/>
          </p:nvPr>
        </p:nvSpPr>
        <p:spPr/>
        <p:txBody>
          <a:bodyPr/>
          <a:lstStyle/>
          <a:p>
            <a:r>
              <a:rPr lang="en-US" dirty="0"/>
              <a:t>Region of a program where the variable is accessible or can be referenced</a:t>
            </a:r>
          </a:p>
        </p:txBody>
      </p:sp>
      <p:grpSp>
        <p:nvGrpSpPr>
          <p:cNvPr id="9" name="Group 8">
            <a:extLst>
              <a:ext uri="{FF2B5EF4-FFF2-40B4-BE49-F238E27FC236}">
                <a16:creationId xmlns:a16="http://schemas.microsoft.com/office/drawing/2014/main" id="{598466BE-FFCF-52E8-3755-339930E2BE1D}"/>
              </a:ext>
            </a:extLst>
          </p:cNvPr>
          <p:cNvGrpSpPr/>
          <p:nvPr/>
        </p:nvGrpSpPr>
        <p:grpSpPr>
          <a:xfrm>
            <a:off x="6678904" y="1211855"/>
            <a:ext cx="5020865" cy="784952"/>
            <a:chOff x="6678904" y="1211855"/>
            <a:chExt cx="5020865" cy="784952"/>
          </a:xfrm>
        </p:grpSpPr>
        <p:sp>
          <p:nvSpPr>
            <p:cNvPr id="7" name="Rectangle 6">
              <a:extLst>
                <a:ext uri="{FF2B5EF4-FFF2-40B4-BE49-F238E27FC236}">
                  <a16:creationId xmlns:a16="http://schemas.microsoft.com/office/drawing/2014/main" id="{FA56FE8C-B879-5BF4-22A5-8C0775406C11}"/>
                </a:ext>
              </a:extLst>
            </p:cNvPr>
            <p:cNvSpPr/>
            <p:nvPr/>
          </p:nvSpPr>
          <p:spPr>
            <a:xfrm>
              <a:off x="6678904" y="1211855"/>
              <a:ext cx="3015940" cy="784952"/>
            </a:xfrm>
            <a:prstGeom prst="rect">
              <a:avLst/>
            </a:prstGeom>
            <a:noFill/>
            <a:ln w="603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8" name="TextBox 7">
              <a:extLst>
                <a:ext uri="{FF2B5EF4-FFF2-40B4-BE49-F238E27FC236}">
                  <a16:creationId xmlns:a16="http://schemas.microsoft.com/office/drawing/2014/main" id="{4EA8C81D-8B6B-B5FF-F075-F282E5DF19EE}"/>
                </a:ext>
              </a:extLst>
            </p:cNvPr>
            <p:cNvSpPr txBox="1"/>
            <p:nvPr/>
          </p:nvSpPr>
          <p:spPr>
            <a:xfrm>
              <a:off x="9712494" y="1373498"/>
              <a:ext cx="1987275" cy="461665"/>
            </a:xfrm>
            <a:prstGeom prst="rect">
              <a:avLst/>
            </a:prstGeom>
            <a:noFill/>
          </p:spPr>
          <p:txBody>
            <a:bodyPr wrap="none" rtlCol="0">
              <a:spAutoFit/>
            </a:bodyPr>
            <a:lstStyle/>
            <a:p>
              <a:r>
                <a:rPr lang="en-US" sz="2400" b="1" i="1" dirty="0"/>
                <a:t>Scope of temp</a:t>
              </a:r>
            </a:p>
          </p:txBody>
        </p:sp>
      </p:grpSp>
      <p:sp>
        <p:nvSpPr>
          <p:cNvPr id="10" name="TextBox 9">
            <a:extLst>
              <a:ext uri="{FF2B5EF4-FFF2-40B4-BE49-F238E27FC236}">
                <a16:creationId xmlns:a16="http://schemas.microsoft.com/office/drawing/2014/main" id="{F8A98023-C650-CD10-7EC6-B8B2A0785A2C}"/>
              </a:ext>
            </a:extLst>
          </p:cNvPr>
          <p:cNvSpPr txBox="1"/>
          <p:nvPr/>
        </p:nvSpPr>
        <p:spPr>
          <a:xfrm>
            <a:off x="9203598" y="1983073"/>
            <a:ext cx="2558264" cy="461665"/>
          </a:xfrm>
          <a:prstGeom prst="rect">
            <a:avLst/>
          </a:prstGeom>
          <a:noFill/>
        </p:spPr>
        <p:txBody>
          <a:bodyPr wrap="none" rtlCol="0">
            <a:spAutoFit/>
          </a:bodyPr>
          <a:lstStyle/>
          <a:p>
            <a:r>
              <a:rPr lang="en-US" sz="2400" b="1" i="1" dirty="0">
                <a:solidFill>
                  <a:srgbClr val="FF0000"/>
                </a:solidFill>
              </a:rPr>
              <a:t>COMPILER ERROR!</a:t>
            </a:r>
          </a:p>
        </p:txBody>
      </p:sp>
    </p:spTree>
    <p:extLst>
      <p:ext uri="{BB962C8B-B14F-4D97-AF65-F5344CB8AC3E}">
        <p14:creationId xmlns:p14="http://schemas.microsoft.com/office/powerpoint/2010/main" val="2843672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9"/>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6FB42AB1-C9FD-3CFB-66EE-A90C7A328D00}"/>
              </a:ext>
            </a:extLst>
          </p:cNvPr>
          <p:cNvSpPr>
            <a:spLocks noGrp="1"/>
          </p:cNvSpPr>
          <p:nvPr>
            <p:ph idx="1"/>
          </p:nvPr>
        </p:nvSpPr>
        <p:spPr/>
        <p:txBody>
          <a:bodyPr/>
          <a:lstStyle/>
          <a:p>
            <a:endParaRPr lang="en-US"/>
          </a:p>
        </p:txBody>
      </p:sp>
      <p:sp>
        <p:nvSpPr>
          <p:cNvPr id="6" name="Text Placeholder 5">
            <a:extLst>
              <a:ext uri="{FF2B5EF4-FFF2-40B4-BE49-F238E27FC236}">
                <a16:creationId xmlns:a16="http://schemas.microsoft.com/office/drawing/2014/main" id="{AADFC106-959C-17F6-2171-125B40B67B98}"/>
              </a:ext>
            </a:extLst>
          </p:cNvPr>
          <p:cNvSpPr>
            <a:spLocks noGrp="1"/>
          </p:cNvSpPr>
          <p:nvPr>
            <p:ph type="body" sz="quarter" idx="13"/>
          </p:nvPr>
        </p:nvSpPr>
        <p:spPr/>
        <p:txBody>
          <a:bodyPr/>
          <a:lstStyle/>
          <a:p>
            <a:r>
              <a:rPr lang="en-US" dirty="0"/>
              <a:t>C++ smart pointers</a:t>
            </a:r>
          </a:p>
        </p:txBody>
      </p:sp>
    </p:spTree>
    <p:extLst>
      <p:ext uri="{BB962C8B-B14F-4D97-AF65-F5344CB8AC3E}">
        <p14:creationId xmlns:p14="http://schemas.microsoft.com/office/powerpoint/2010/main" val="387454858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84E7E591-1500-A692-37CE-6FDD9DCC42C2}"/>
              </a:ext>
            </a:extLst>
          </p:cNvPr>
          <p:cNvSpPr>
            <a:spLocks noGrp="1"/>
          </p:cNvSpPr>
          <p:nvPr>
            <p:ph idx="1"/>
          </p:nvPr>
        </p:nvSpPr>
        <p:spPr/>
        <p:txBody>
          <a:bodyPr/>
          <a:lstStyle/>
          <a:p>
            <a:r>
              <a:rPr lang="en-US" dirty="0"/>
              <a:t>Goal: to eliminate temporal memory errors</a:t>
            </a:r>
          </a:p>
          <a:p>
            <a:pPr lvl="1"/>
            <a:r>
              <a:rPr lang="en-US" dirty="0"/>
              <a:t>Use-after-free bugs</a:t>
            </a:r>
          </a:p>
          <a:p>
            <a:pPr lvl="1"/>
            <a:r>
              <a:rPr lang="en-US" dirty="0"/>
              <a:t>Double-free bugs</a:t>
            </a:r>
          </a:p>
          <a:p>
            <a:r>
              <a:rPr lang="en-US" dirty="0"/>
              <a:t>How?</a:t>
            </a:r>
          </a:p>
          <a:p>
            <a:pPr lvl="1"/>
            <a:r>
              <a:rPr lang="en-US" dirty="0"/>
              <a:t>Automatically manage heap memory</a:t>
            </a:r>
          </a:p>
          <a:p>
            <a:pPr lvl="1"/>
            <a:r>
              <a:rPr lang="en-US" dirty="0"/>
              <a:t>Remove the burden of heap memory-management from the programmer</a:t>
            </a:r>
          </a:p>
        </p:txBody>
      </p:sp>
      <p:sp>
        <p:nvSpPr>
          <p:cNvPr id="4" name="Title 3">
            <a:extLst>
              <a:ext uri="{FF2B5EF4-FFF2-40B4-BE49-F238E27FC236}">
                <a16:creationId xmlns:a16="http://schemas.microsoft.com/office/drawing/2014/main" id="{2F1982DA-F704-9A91-03C6-38AC60152B2D}"/>
              </a:ext>
            </a:extLst>
          </p:cNvPr>
          <p:cNvSpPr>
            <a:spLocks noGrp="1"/>
          </p:cNvSpPr>
          <p:nvPr>
            <p:ph type="title"/>
          </p:nvPr>
        </p:nvSpPr>
        <p:spPr/>
        <p:txBody>
          <a:bodyPr/>
          <a:lstStyle/>
          <a:p>
            <a:r>
              <a:rPr lang="en-US" dirty="0"/>
              <a:t>C++ smart pointers</a:t>
            </a:r>
          </a:p>
        </p:txBody>
      </p:sp>
    </p:spTree>
    <p:extLst>
      <p:ext uri="{BB962C8B-B14F-4D97-AF65-F5344CB8AC3E}">
        <p14:creationId xmlns:p14="http://schemas.microsoft.com/office/powerpoint/2010/main" val="492953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87F261-146A-AA1E-63FD-BCBDC3B0AB9B}"/>
            </a:ext>
          </a:extLst>
        </p:cNvPr>
        <p:cNvGrpSpPr/>
        <p:nvPr/>
      </p:nvGrpSpPr>
      <p:grpSpPr>
        <a:xfrm>
          <a:off x="0" y="0"/>
          <a:ext cx="0" cy="0"/>
          <a:chOff x="0" y="0"/>
          <a:chExt cx="0" cy="0"/>
        </a:xfrm>
      </p:grpSpPr>
      <p:sp>
        <p:nvSpPr>
          <p:cNvPr id="5" name="Content Placeholder 4">
            <a:extLst>
              <a:ext uri="{FF2B5EF4-FFF2-40B4-BE49-F238E27FC236}">
                <a16:creationId xmlns:a16="http://schemas.microsoft.com/office/drawing/2014/main" id="{1CF35DDC-B68D-0BB1-A7E8-A865177F2306}"/>
              </a:ext>
            </a:extLst>
          </p:cNvPr>
          <p:cNvSpPr>
            <a:spLocks noGrp="1"/>
          </p:cNvSpPr>
          <p:nvPr>
            <p:ph idx="1"/>
          </p:nvPr>
        </p:nvSpPr>
        <p:spPr/>
        <p:txBody>
          <a:bodyPr/>
          <a:lstStyle/>
          <a:p>
            <a:r>
              <a:rPr lang="en-US" dirty="0"/>
              <a:t>#include &lt;memory&gt;</a:t>
            </a:r>
          </a:p>
          <a:p>
            <a:endParaRPr lang="en-US" dirty="0"/>
          </a:p>
          <a:p>
            <a:r>
              <a:rPr lang="en-US" dirty="0"/>
              <a:t>struct </a:t>
            </a:r>
            <a:r>
              <a:rPr lang="en-US" dirty="0" err="1"/>
              <a:t>MyClass</a:t>
            </a:r>
            <a:r>
              <a:rPr lang="en-US" dirty="0"/>
              <a:t> {</a:t>
            </a:r>
          </a:p>
          <a:p>
            <a:r>
              <a:rPr lang="en-US" dirty="0"/>
              <a:t>    int value;</a:t>
            </a:r>
          </a:p>
          <a:p>
            <a:r>
              <a:rPr lang="en-US" dirty="0"/>
              <a:t>    </a:t>
            </a:r>
            <a:r>
              <a:rPr lang="en-US" dirty="0" err="1"/>
              <a:t>MyClass</a:t>
            </a:r>
            <a:r>
              <a:rPr lang="en-US" dirty="0"/>
              <a:t>(int v) : value(v) {}</a:t>
            </a:r>
          </a:p>
          <a:p>
            <a:r>
              <a:rPr lang="en-US" dirty="0"/>
              <a:t>	~</a:t>
            </a:r>
            <a:r>
              <a:rPr lang="en-US" dirty="0" err="1"/>
              <a:t>MyClass</a:t>
            </a:r>
            <a:r>
              <a:rPr lang="en-US" dirty="0"/>
              <a:t>() {</a:t>
            </a:r>
          </a:p>
          <a:p>
            <a:r>
              <a:rPr lang="en-US" dirty="0"/>
              <a:t>		std::</a:t>
            </a:r>
            <a:r>
              <a:rPr lang="en-US" dirty="0" err="1"/>
              <a:t>cout</a:t>
            </a:r>
            <a:r>
              <a:rPr lang="en-US" dirty="0"/>
              <a:t> &lt;&lt; “Dropping object\n”;</a:t>
            </a:r>
          </a:p>
          <a:p>
            <a:r>
              <a:rPr lang="en-US" dirty="0"/>
              <a:t>	}</a:t>
            </a:r>
          </a:p>
          <a:p>
            <a:r>
              <a:rPr lang="en-US" dirty="0"/>
              <a:t>};</a:t>
            </a:r>
          </a:p>
          <a:p>
            <a:endParaRPr lang="en-US" dirty="0"/>
          </a:p>
          <a:p>
            <a:r>
              <a:rPr lang="en-US" dirty="0"/>
              <a:t>void function() {</a:t>
            </a:r>
          </a:p>
          <a:p>
            <a:r>
              <a:rPr lang="en-US" dirty="0"/>
              <a:t>	std::</a:t>
            </a:r>
            <a:r>
              <a:rPr lang="en-US" dirty="0" err="1"/>
              <a:t>unique_ptr</a:t>
            </a:r>
            <a:r>
              <a:rPr lang="en-US" dirty="0"/>
              <a:t>&lt;</a:t>
            </a:r>
            <a:r>
              <a:rPr lang="en-US" dirty="0" err="1"/>
              <a:t>MyClass</a:t>
            </a:r>
            <a:r>
              <a:rPr lang="en-US" dirty="0"/>
              <a:t>&gt; </a:t>
            </a:r>
            <a:r>
              <a:rPr lang="en-US" dirty="0" err="1"/>
              <a:t>ptr</a:t>
            </a:r>
            <a:r>
              <a:rPr lang="en-US" dirty="0"/>
              <a:t> = 				std::</a:t>
            </a:r>
            <a:r>
              <a:rPr lang="en-US" dirty="0" err="1"/>
              <a:t>make_unique</a:t>
            </a:r>
            <a:r>
              <a:rPr lang="en-US" dirty="0"/>
              <a:t>&lt;</a:t>
            </a:r>
            <a:r>
              <a:rPr lang="en-US" dirty="0" err="1"/>
              <a:t>MyClass</a:t>
            </a:r>
            <a:r>
              <a:rPr lang="en-US" dirty="0"/>
              <a:t>&gt;(42);</a:t>
            </a:r>
          </a:p>
          <a:p>
            <a:r>
              <a:rPr lang="en-US" dirty="0"/>
              <a:t>	std::</a:t>
            </a:r>
            <a:r>
              <a:rPr lang="en-US" dirty="0" err="1"/>
              <a:t>cout</a:t>
            </a:r>
            <a:r>
              <a:rPr lang="en-US" dirty="0"/>
              <a:t> &lt;&lt; </a:t>
            </a:r>
            <a:r>
              <a:rPr lang="en-US" dirty="0" err="1"/>
              <a:t>ptr</a:t>
            </a:r>
            <a:r>
              <a:rPr lang="en-US" dirty="0"/>
              <a:t>-&gt;value &lt;&lt; “\n”;</a:t>
            </a:r>
          </a:p>
          <a:p>
            <a:r>
              <a:rPr lang="en-US" dirty="0"/>
              <a:t>}</a:t>
            </a:r>
          </a:p>
          <a:p>
            <a:endParaRPr lang="en-US" dirty="0"/>
          </a:p>
          <a:p>
            <a:r>
              <a:rPr lang="en-US" dirty="0"/>
              <a:t>int main() {</a:t>
            </a:r>
          </a:p>
          <a:p>
            <a:r>
              <a:rPr lang="en-US" dirty="0"/>
              <a:t>	function();</a:t>
            </a:r>
          </a:p>
          <a:p>
            <a:r>
              <a:rPr lang="en-US" dirty="0"/>
              <a:t>	return 0;</a:t>
            </a:r>
          </a:p>
          <a:p>
            <a:r>
              <a:rPr lang="en-US" dirty="0"/>
              <a:t>}</a:t>
            </a:r>
          </a:p>
          <a:p>
            <a:endParaRPr lang="en-US" dirty="0"/>
          </a:p>
        </p:txBody>
      </p:sp>
      <p:sp>
        <p:nvSpPr>
          <p:cNvPr id="4" name="Title 3">
            <a:extLst>
              <a:ext uri="{FF2B5EF4-FFF2-40B4-BE49-F238E27FC236}">
                <a16:creationId xmlns:a16="http://schemas.microsoft.com/office/drawing/2014/main" id="{EF516DFD-B2FC-86F3-C791-E193C62AD0A3}"/>
              </a:ext>
            </a:extLst>
          </p:cNvPr>
          <p:cNvSpPr>
            <a:spLocks noGrp="1"/>
          </p:cNvSpPr>
          <p:nvPr>
            <p:ph type="title"/>
          </p:nvPr>
        </p:nvSpPr>
        <p:spPr/>
        <p:txBody>
          <a:bodyPr/>
          <a:lstStyle/>
          <a:p>
            <a:r>
              <a:rPr lang="en-US" dirty="0" err="1"/>
              <a:t>unique_ptr</a:t>
            </a:r>
            <a:endParaRPr lang="en-US" dirty="0"/>
          </a:p>
        </p:txBody>
      </p:sp>
      <p:sp>
        <p:nvSpPr>
          <p:cNvPr id="2" name="Content Placeholder 1">
            <a:extLst>
              <a:ext uri="{FF2B5EF4-FFF2-40B4-BE49-F238E27FC236}">
                <a16:creationId xmlns:a16="http://schemas.microsoft.com/office/drawing/2014/main" id="{639D1E61-3387-4683-3B82-4D5B5DBE69DA}"/>
              </a:ext>
            </a:extLst>
          </p:cNvPr>
          <p:cNvSpPr>
            <a:spLocks noGrp="1"/>
          </p:cNvSpPr>
          <p:nvPr>
            <p:ph idx="13"/>
          </p:nvPr>
        </p:nvSpPr>
        <p:spPr/>
        <p:txBody>
          <a:bodyPr>
            <a:normAutofit fontScale="92500"/>
          </a:bodyPr>
          <a:lstStyle/>
          <a:p>
            <a:r>
              <a:rPr lang="en-US" dirty="0"/>
              <a:t>How to create a new heap object using </a:t>
            </a:r>
            <a:r>
              <a:rPr lang="en-US" dirty="0" err="1"/>
              <a:t>unique_ptr</a:t>
            </a:r>
            <a:r>
              <a:rPr lang="en-US" dirty="0"/>
              <a:t>?</a:t>
            </a:r>
          </a:p>
          <a:p>
            <a:r>
              <a:rPr lang="en-US" dirty="0" err="1"/>
              <a:t>unique_ptr</a:t>
            </a:r>
            <a:r>
              <a:rPr lang="en-US" dirty="0"/>
              <a:t> “owns” the heap object</a:t>
            </a:r>
          </a:p>
          <a:p>
            <a:r>
              <a:rPr lang="en-US" dirty="0"/>
              <a:t>When the pointer goes out of scope the heap object is automatically deleted</a:t>
            </a:r>
          </a:p>
          <a:p>
            <a:r>
              <a:rPr lang="en-US" dirty="0"/>
              <a:t>The pointer can be used transparently as its </a:t>
            </a:r>
            <a:r>
              <a:rPr lang="en-US" b="1" i="1" dirty="0"/>
              <a:t>managed</a:t>
            </a:r>
            <a:r>
              <a:rPr lang="en-US" dirty="0"/>
              <a:t> type</a:t>
            </a:r>
          </a:p>
          <a:p>
            <a:pPr marL="0" indent="0">
              <a:buNone/>
            </a:pPr>
            <a:endParaRPr lang="en-US" dirty="0"/>
          </a:p>
        </p:txBody>
      </p:sp>
      <p:sp>
        <p:nvSpPr>
          <p:cNvPr id="3" name="Rectangle 2">
            <a:extLst>
              <a:ext uri="{FF2B5EF4-FFF2-40B4-BE49-F238E27FC236}">
                <a16:creationId xmlns:a16="http://schemas.microsoft.com/office/drawing/2014/main" id="{09B59B4D-3442-3A5E-09D7-5D41209C552C}"/>
              </a:ext>
            </a:extLst>
          </p:cNvPr>
          <p:cNvSpPr/>
          <p:nvPr/>
        </p:nvSpPr>
        <p:spPr>
          <a:xfrm>
            <a:off x="6176512" y="3515753"/>
            <a:ext cx="5292047" cy="784952"/>
          </a:xfrm>
          <a:prstGeom prst="rect">
            <a:avLst/>
          </a:prstGeom>
          <a:noFill/>
          <a:ln w="603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Tree>
    <p:extLst>
      <p:ext uri="{BB962C8B-B14F-4D97-AF65-F5344CB8AC3E}">
        <p14:creationId xmlns:p14="http://schemas.microsoft.com/office/powerpoint/2010/main" val="2984073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500232-AF5C-622E-5CD9-8D137C8864F9}"/>
            </a:ext>
          </a:extLst>
        </p:cNvPr>
        <p:cNvGrpSpPr/>
        <p:nvPr/>
      </p:nvGrpSpPr>
      <p:grpSpPr>
        <a:xfrm>
          <a:off x="0" y="0"/>
          <a:ext cx="0" cy="0"/>
          <a:chOff x="0" y="0"/>
          <a:chExt cx="0" cy="0"/>
        </a:xfrm>
      </p:grpSpPr>
      <p:sp>
        <p:nvSpPr>
          <p:cNvPr id="5" name="Content Placeholder 4">
            <a:extLst>
              <a:ext uri="{FF2B5EF4-FFF2-40B4-BE49-F238E27FC236}">
                <a16:creationId xmlns:a16="http://schemas.microsoft.com/office/drawing/2014/main" id="{C0F72AE0-D4A3-778B-93C9-0CA98B91F96B}"/>
              </a:ext>
            </a:extLst>
          </p:cNvPr>
          <p:cNvSpPr>
            <a:spLocks noGrp="1"/>
          </p:cNvSpPr>
          <p:nvPr>
            <p:ph idx="1"/>
          </p:nvPr>
        </p:nvSpPr>
        <p:spPr/>
        <p:txBody>
          <a:bodyPr>
            <a:normAutofit fontScale="92500" lnSpcReduction="10000"/>
          </a:bodyPr>
          <a:lstStyle/>
          <a:p>
            <a:r>
              <a:rPr lang="en-US" dirty="0"/>
              <a:t>#include &lt;memory&gt;</a:t>
            </a:r>
          </a:p>
          <a:p>
            <a:endParaRPr lang="en-US" dirty="0"/>
          </a:p>
          <a:p>
            <a:r>
              <a:rPr lang="en-US" dirty="0"/>
              <a:t>struct </a:t>
            </a:r>
            <a:r>
              <a:rPr lang="en-US" dirty="0" err="1"/>
              <a:t>MyClass</a:t>
            </a:r>
            <a:r>
              <a:rPr lang="en-US" dirty="0"/>
              <a:t> {</a:t>
            </a:r>
          </a:p>
          <a:p>
            <a:r>
              <a:rPr lang="en-US" dirty="0"/>
              <a:t>    int value;</a:t>
            </a:r>
          </a:p>
          <a:p>
            <a:r>
              <a:rPr lang="en-US" dirty="0"/>
              <a:t>    </a:t>
            </a:r>
            <a:r>
              <a:rPr lang="en-US" dirty="0" err="1"/>
              <a:t>MyClass</a:t>
            </a:r>
            <a:r>
              <a:rPr lang="en-US" dirty="0"/>
              <a:t>(int v) : value(v) {}</a:t>
            </a:r>
          </a:p>
          <a:p>
            <a:r>
              <a:rPr lang="en-US" dirty="0"/>
              <a:t>	~</a:t>
            </a:r>
            <a:r>
              <a:rPr lang="en-US" dirty="0" err="1"/>
              <a:t>MyClass</a:t>
            </a:r>
            <a:r>
              <a:rPr lang="en-US" dirty="0"/>
              <a:t>() {</a:t>
            </a:r>
          </a:p>
          <a:p>
            <a:r>
              <a:rPr lang="en-US" dirty="0"/>
              <a:t>		std::</a:t>
            </a:r>
            <a:r>
              <a:rPr lang="en-US" dirty="0" err="1"/>
              <a:t>cout</a:t>
            </a:r>
            <a:r>
              <a:rPr lang="en-US" dirty="0"/>
              <a:t> &lt;&lt; “Dropping object\n”;</a:t>
            </a:r>
          </a:p>
          <a:p>
            <a:r>
              <a:rPr lang="en-US" dirty="0"/>
              <a:t>	}</a:t>
            </a:r>
          </a:p>
          <a:p>
            <a:r>
              <a:rPr lang="en-US" dirty="0"/>
              <a:t>};</a:t>
            </a:r>
          </a:p>
          <a:p>
            <a:endParaRPr lang="en-US" dirty="0"/>
          </a:p>
          <a:p>
            <a:r>
              <a:rPr lang="en-US" dirty="0"/>
              <a:t>void function() {</a:t>
            </a:r>
          </a:p>
          <a:p>
            <a:r>
              <a:rPr lang="en-US" dirty="0"/>
              <a:t>	std::</a:t>
            </a:r>
            <a:r>
              <a:rPr lang="en-US" dirty="0" err="1"/>
              <a:t>unique_ptr</a:t>
            </a:r>
            <a:r>
              <a:rPr lang="en-US" dirty="0"/>
              <a:t>&lt;</a:t>
            </a:r>
            <a:r>
              <a:rPr lang="en-US" dirty="0" err="1"/>
              <a:t>MyClass</a:t>
            </a:r>
            <a:r>
              <a:rPr lang="en-US" dirty="0"/>
              <a:t>&gt; </a:t>
            </a:r>
            <a:r>
              <a:rPr lang="en-US" dirty="0" err="1"/>
              <a:t>ptr</a:t>
            </a:r>
            <a:r>
              <a:rPr lang="en-US" dirty="0"/>
              <a:t> = 				std::</a:t>
            </a:r>
            <a:r>
              <a:rPr lang="en-US" dirty="0" err="1"/>
              <a:t>make_unique</a:t>
            </a:r>
            <a:r>
              <a:rPr lang="en-US" dirty="0"/>
              <a:t>&lt;</a:t>
            </a:r>
            <a:r>
              <a:rPr lang="en-US" dirty="0" err="1"/>
              <a:t>MyClass</a:t>
            </a:r>
            <a:r>
              <a:rPr lang="en-US" dirty="0"/>
              <a:t>&gt;(42);</a:t>
            </a:r>
          </a:p>
          <a:p>
            <a:r>
              <a:rPr lang="en-US" dirty="0"/>
              <a:t>	std::</a:t>
            </a:r>
            <a:r>
              <a:rPr lang="en-US" dirty="0" err="1"/>
              <a:t>cout</a:t>
            </a:r>
            <a:r>
              <a:rPr lang="en-US" dirty="0"/>
              <a:t> &lt;&lt; </a:t>
            </a:r>
            <a:r>
              <a:rPr lang="en-US" dirty="0" err="1"/>
              <a:t>ptr</a:t>
            </a:r>
            <a:r>
              <a:rPr lang="en-US" dirty="0"/>
              <a:t>-&gt;value &lt;&lt; “\n”;</a:t>
            </a:r>
          </a:p>
          <a:p>
            <a:endParaRPr lang="en-US" dirty="0"/>
          </a:p>
          <a:p>
            <a:r>
              <a:rPr lang="en-US" dirty="0"/>
              <a:t>	std::</a:t>
            </a:r>
            <a:r>
              <a:rPr lang="en-US" dirty="0" err="1"/>
              <a:t>unique_ptr</a:t>
            </a:r>
            <a:r>
              <a:rPr lang="en-US" dirty="0"/>
              <a:t>&lt;</a:t>
            </a:r>
            <a:r>
              <a:rPr lang="en-US" dirty="0" err="1"/>
              <a:t>MyClass</a:t>
            </a:r>
            <a:r>
              <a:rPr lang="en-US" dirty="0"/>
              <a:t>&gt; ptr2 = </a:t>
            </a:r>
          </a:p>
          <a:p>
            <a:r>
              <a:rPr lang="en-US" dirty="0"/>
              <a:t>			std::move(</a:t>
            </a:r>
            <a:r>
              <a:rPr lang="en-US" dirty="0" err="1"/>
              <a:t>ptr</a:t>
            </a:r>
            <a:r>
              <a:rPr lang="en-US" dirty="0"/>
              <a:t>);</a:t>
            </a:r>
          </a:p>
          <a:p>
            <a:r>
              <a:rPr lang="en-US" dirty="0"/>
              <a:t>	std::</a:t>
            </a:r>
            <a:r>
              <a:rPr lang="en-US" dirty="0" err="1"/>
              <a:t>cout</a:t>
            </a:r>
            <a:r>
              <a:rPr lang="en-US" dirty="0"/>
              <a:t> &lt;&lt; ptr2-&gt;value &lt;&lt; “\n”;</a:t>
            </a:r>
          </a:p>
          <a:p>
            <a:r>
              <a:rPr lang="en-US" dirty="0"/>
              <a:t>}</a:t>
            </a:r>
          </a:p>
          <a:p>
            <a:endParaRPr lang="en-US" dirty="0"/>
          </a:p>
          <a:p>
            <a:r>
              <a:rPr lang="en-US" dirty="0"/>
              <a:t>int main() {</a:t>
            </a:r>
          </a:p>
          <a:p>
            <a:r>
              <a:rPr lang="en-US" dirty="0"/>
              <a:t>	function();</a:t>
            </a:r>
          </a:p>
          <a:p>
            <a:r>
              <a:rPr lang="en-US" dirty="0"/>
              <a:t>	return 0;</a:t>
            </a:r>
          </a:p>
          <a:p>
            <a:r>
              <a:rPr lang="en-US" dirty="0"/>
              <a:t>}</a:t>
            </a:r>
          </a:p>
          <a:p>
            <a:endParaRPr lang="en-US" dirty="0"/>
          </a:p>
        </p:txBody>
      </p:sp>
      <p:sp>
        <p:nvSpPr>
          <p:cNvPr id="4" name="Title 3">
            <a:extLst>
              <a:ext uri="{FF2B5EF4-FFF2-40B4-BE49-F238E27FC236}">
                <a16:creationId xmlns:a16="http://schemas.microsoft.com/office/drawing/2014/main" id="{115E60E1-3403-ADA4-C7F9-51D5BC56176A}"/>
              </a:ext>
            </a:extLst>
          </p:cNvPr>
          <p:cNvSpPr>
            <a:spLocks noGrp="1"/>
          </p:cNvSpPr>
          <p:nvPr>
            <p:ph type="title"/>
          </p:nvPr>
        </p:nvSpPr>
        <p:spPr/>
        <p:txBody>
          <a:bodyPr/>
          <a:lstStyle/>
          <a:p>
            <a:r>
              <a:rPr lang="en-US" dirty="0" err="1"/>
              <a:t>unique_ptr</a:t>
            </a:r>
            <a:endParaRPr lang="en-US" dirty="0"/>
          </a:p>
        </p:txBody>
      </p:sp>
      <p:sp>
        <p:nvSpPr>
          <p:cNvPr id="2" name="Content Placeholder 1">
            <a:extLst>
              <a:ext uri="{FF2B5EF4-FFF2-40B4-BE49-F238E27FC236}">
                <a16:creationId xmlns:a16="http://schemas.microsoft.com/office/drawing/2014/main" id="{E9E026E2-354E-758A-9C0B-A9A776DB2E55}"/>
              </a:ext>
            </a:extLst>
          </p:cNvPr>
          <p:cNvSpPr>
            <a:spLocks noGrp="1"/>
          </p:cNvSpPr>
          <p:nvPr>
            <p:ph idx="13"/>
          </p:nvPr>
        </p:nvSpPr>
        <p:spPr/>
        <p:txBody>
          <a:bodyPr/>
          <a:lstStyle/>
          <a:p>
            <a:r>
              <a:rPr lang="en-US" dirty="0"/>
              <a:t>Ownership can be moved to another </a:t>
            </a:r>
            <a:r>
              <a:rPr lang="en-US" dirty="0" err="1"/>
              <a:t>unique_ptr</a:t>
            </a:r>
            <a:endParaRPr lang="en-US" dirty="0"/>
          </a:p>
          <a:p>
            <a:r>
              <a:rPr lang="en-US" dirty="0"/>
              <a:t>Moving the ownership automatically sets the source pointer to zero</a:t>
            </a:r>
          </a:p>
          <a:p>
            <a:r>
              <a:rPr lang="en-US" dirty="0"/>
              <a:t>Prevents use-after-free bugs</a:t>
            </a:r>
          </a:p>
          <a:p>
            <a:endParaRPr lang="en-US" dirty="0"/>
          </a:p>
        </p:txBody>
      </p:sp>
      <p:sp>
        <p:nvSpPr>
          <p:cNvPr id="3" name="Rectangle 2">
            <a:extLst>
              <a:ext uri="{FF2B5EF4-FFF2-40B4-BE49-F238E27FC236}">
                <a16:creationId xmlns:a16="http://schemas.microsoft.com/office/drawing/2014/main" id="{6EBFE6F4-6EF3-5A64-DB0F-1880D4B67998}"/>
              </a:ext>
            </a:extLst>
          </p:cNvPr>
          <p:cNvSpPr/>
          <p:nvPr/>
        </p:nvSpPr>
        <p:spPr>
          <a:xfrm>
            <a:off x="6347194" y="3711307"/>
            <a:ext cx="5292047" cy="717473"/>
          </a:xfrm>
          <a:prstGeom prst="rect">
            <a:avLst/>
          </a:prstGeom>
          <a:noFill/>
          <a:ln w="603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Tree>
    <p:extLst>
      <p:ext uri="{BB962C8B-B14F-4D97-AF65-F5344CB8AC3E}">
        <p14:creationId xmlns:p14="http://schemas.microsoft.com/office/powerpoint/2010/main" val="2498681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C1ABF6-357E-27F1-36EB-46E7483E0CBC}"/>
            </a:ext>
          </a:extLst>
        </p:cNvPr>
        <p:cNvGrpSpPr/>
        <p:nvPr/>
      </p:nvGrpSpPr>
      <p:grpSpPr>
        <a:xfrm>
          <a:off x="0" y="0"/>
          <a:ext cx="0" cy="0"/>
          <a:chOff x="0" y="0"/>
          <a:chExt cx="0" cy="0"/>
        </a:xfrm>
      </p:grpSpPr>
      <p:sp>
        <p:nvSpPr>
          <p:cNvPr id="5" name="Content Placeholder 4">
            <a:extLst>
              <a:ext uri="{FF2B5EF4-FFF2-40B4-BE49-F238E27FC236}">
                <a16:creationId xmlns:a16="http://schemas.microsoft.com/office/drawing/2014/main" id="{3AA7F01C-7421-6692-4E19-3EBD85171DA8}"/>
              </a:ext>
            </a:extLst>
          </p:cNvPr>
          <p:cNvSpPr>
            <a:spLocks noGrp="1"/>
          </p:cNvSpPr>
          <p:nvPr>
            <p:ph idx="1"/>
          </p:nvPr>
        </p:nvSpPr>
        <p:spPr/>
        <p:txBody>
          <a:bodyPr>
            <a:normAutofit fontScale="92500" lnSpcReduction="10000"/>
          </a:bodyPr>
          <a:lstStyle/>
          <a:p>
            <a:r>
              <a:rPr lang="en-US" dirty="0"/>
              <a:t>#include &lt;memory&gt;</a:t>
            </a:r>
          </a:p>
          <a:p>
            <a:endParaRPr lang="en-US" dirty="0"/>
          </a:p>
          <a:p>
            <a:r>
              <a:rPr lang="en-US" dirty="0"/>
              <a:t>struct </a:t>
            </a:r>
            <a:r>
              <a:rPr lang="en-US" dirty="0" err="1"/>
              <a:t>MyClass</a:t>
            </a:r>
            <a:r>
              <a:rPr lang="en-US" dirty="0"/>
              <a:t> {</a:t>
            </a:r>
          </a:p>
          <a:p>
            <a:r>
              <a:rPr lang="en-US" dirty="0"/>
              <a:t>    int value;</a:t>
            </a:r>
          </a:p>
          <a:p>
            <a:r>
              <a:rPr lang="en-US" dirty="0"/>
              <a:t>    </a:t>
            </a:r>
            <a:r>
              <a:rPr lang="en-US" dirty="0" err="1"/>
              <a:t>MyClass</a:t>
            </a:r>
            <a:r>
              <a:rPr lang="en-US" dirty="0"/>
              <a:t>(int v) : value(v) {}</a:t>
            </a:r>
          </a:p>
          <a:p>
            <a:r>
              <a:rPr lang="en-US" dirty="0"/>
              <a:t>	~</a:t>
            </a:r>
            <a:r>
              <a:rPr lang="en-US" dirty="0" err="1"/>
              <a:t>MyClass</a:t>
            </a:r>
            <a:r>
              <a:rPr lang="en-US" dirty="0"/>
              <a:t>() {</a:t>
            </a:r>
          </a:p>
          <a:p>
            <a:r>
              <a:rPr lang="en-US" dirty="0"/>
              <a:t>		std::</a:t>
            </a:r>
            <a:r>
              <a:rPr lang="en-US" dirty="0" err="1"/>
              <a:t>cout</a:t>
            </a:r>
            <a:r>
              <a:rPr lang="en-US" dirty="0"/>
              <a:t> &lt;&lt; “Dropping object\n”;</a:t>
            </a:r>
          </a:p>
          <a:p>
            <a:r>
              <a:rPr lang="en-US" dirty="0"/>
              <a:t>	}</a:t>
            </a:r>
          </a:p>
          <a:p>
            <a:r>
              <a:rPr lang="en-US" dirty="0"/>
              <a:t>};</a:t>
            </a:r>
          </a:p>
          <a:p>
            <a:endParaRPr lang="en-US" dirty="0"/>
          </a:p>
          <a:p>
            <a:r>
              <a:rPr lang="en-US" dirty="0"/>
              <a:t>void function() {</a:t>
            </a:r>
          </a:p>
          <a:p>
            <a:r>
              <a:rPr lang="en-US" dirty="0"/>
              <a:t>	std::</a:t>
            </a:r>
            <a:r>
              <a:rPr lang="en-US" dirty="0" err="1"/>
              <a:t>unique_ptr</a:t>
            </a:r>
            <a:r>
              <a:rPr lang="en-US" dirty="0"/>
              <a:t>&lt;</a:t>
            </a:r>
            <a:r>
              <a:rPr lang="en-US" dirty="0" err="1"/>
              <a:t>MyClass</a:t>
            </a:r>
            <a:r>
              <a:rPr lang="en-US" dirty="0"/>
              <a:t>&gt; </a:t>
            </a:r>
            <a:r>
              <a:rPr lang="en-US" dirty="0" err="1"/>
              <a:t>ptr</a:t>
            </a:r>
            <a:r>
              <a:rPr lang="en-US" dirty="0"/>
              <a:t> = 				std::</a:t>
            </a:r>
            <a:r>
              <a:rPr lang="en-US" dirty="0" err="1"/>
              <a:t>make_unique</a:t>
            </a:r>
            <a:r>
              <a:rPr lang="en-US" dirty="0"/>
              <a:t>&lt;</a:t>
            </a:r>
            <a:r>
              <a:rPr lang="en-US" dirty="0" err="1"/>
              <a:t>MyClass</a:t>
            </a:r>
            <a:r>
              <a:rPr lang="en-US" dirty="0"/>
              <a:t>&gt;(42);</a:t>
            </a:r>
          </a:p>
          <a:p>
            <a:r>
              <a:rPr lang="en-US" dirty="0"/>
              <a:t>	std::</a:t>
            </a:r>
            <a:r>
              <a:rPr lang="en-US" dirty="0" err="1"/>
              <a:t>cout</a:t>
            </a:r>
            <a:r>
              <a:rPr lang="en-US" dirty="0"/>
              <a:t> &lt;&lt; </a:t>
            </a:r>
            <a:r>
              <a:rPr lang="en-US" dirty="0" err="1"/>
              <a:t>ptr</a:t>
            </a:r>
            <a:r>
              <a:rPr lang="en-US" dirty="0"/>
              <a:t>-&gt;value &lt;&lt; “\n”;</a:t>
            </a:r>
          </a:p>
          <a:p>
            <a:endParaRPr lang="en-US" dirty="0"/>
          </a:p>
          <a:p>
            <a:r>
              <a:rPr lang="en-US" dirty="0"/>
              <a:t>	std::</a:t>
            </a:r>
            <a:r>
              <a:rPr lang="en-US" dirty="0" err="1"/>
              <a:t>unique_ptr</a:t>
            </a:r>
            <a:r>
              <a:rPr lang="en-US" dirty="0"/>
              <a:t>&lt;</a:t>
            </a:r>
            <a:r>
              <a:rPr lang="en-US" dirty="0" err="1"/>
              <a:t>MyClass</a:t>
            </a:r>
            <a:r>
              <a:rPr lang="en-US" dirty="0"/>
              <a:t>&gt; ptr2 = </a:t>
            </a:r>
          </a:p>
          <a:p>
            <a:r>
              <a:rPr lang="en-US" dirty="0"/>
              <a:t>			std::move(</a:t>
            </a:r>
            <a:r>
              <a:rPr lang="en-US" dirty="0" err="1"/>
              <a:t>ptr</a:t>
            </a:r>
            <a:r>
              <a:rPr lang="en-US" dirty="0"/>
              <a:t>);</a:t>
            </a:r>
          </a:p>
          <a:p>
            <a:r>
              <a:rPr lang="en-US" dirty="0"/>
              <a:t>	std::</a:t>
            </a:r>
            <a:r>
              <a:rPr lang="en-US" dirty="0" err="1"/>
              <a:t>cout</a:t>
            </a:r>
            <a:r>
              <a:rPr lang="en-US" dirty="0"/>
              <a:t> &lt;&lt; ptr2-&gt;value &lt;&lt; “\n”;</a:t>
            </a:r>
          </a:p>
          <a:p>
            <a:r>
              <a:rPr lang="en-US" dirty="0"/>
              <a:t>}</a:t>
            </a:r>
          </a:p>
          <a:p>
            <a:endParaRPr lang="en-US" dirty="0"/>
          </a:p>
          <a:p>
            <a:r>
              <a:rPr lang="en-US" dirty="0"/>
              <a:t>int main() {</a:t>
            </a:r>
          </a:p>
          <a:p>
            <a:r>
              <a:rPr lang="en-US" dirty="0"/>
              <a:t>	function();</a:t>
            </a:r>
          </a:p>
          <a:p>
            <a:r>
              <a:rPr lang="en-US" dirty="0"/>
              <a:t>	return 0;</a:t>
            </a:r>
          </a:p>
          <a:p>
            <a:r>
              <a:rPr lang="en-US" dirty="0"/>
              <a:t>}</a:t>
            </a:r>
          </a:p>
          <a:p>
            <a:endParaRPr lang="en-US" dirty="0"/>
          </a:p>
        </p:txBody>
      </p:sp>
      <p:sp>
        <p:nvSpPr>
          <p:cNvPr id="4" name="Title 3">
            <a:extLst>
              <a:ext uri="{FF2B5EF4-FFF2-40B4-BE49-F238E27FC236}">
                <a16:creationId xmlns:a16="http://schemas.microsoft.com/office/drawing/2014/main" id="{95BB7BF7-B3EE-5AB5-2E63-EFF4AF17E35F}"/>
              </a:ext>
            </a:extLst>
          </p:cNvPr>
          <p:cNvSpPr>
            <a:spLocks noGrp="1"/>
          </p:cNvSpPr>
          <p:nvPr>
            <p:ph type="title"/>
          </p:nvPr>
        </p:nvSpPr>
        <p:spPr/>
        <p:txBody>
          <a:bodyPr/>
          <a:lstStyle/>
          <a:p>
            <a:r>
              <a:rPr lang="en-US" dirty="0" err="1"/>
              <a:t>unique_ptr</a:t>
            </a:r>
            <a:endParaRPr lang="en-US" dirty="0"/>
          </a:p>
        </p:txBody>
      </p:sp>
      <p:sp>
        <p:nvSpPr>
          <p:cNvPr id="2" name="Content Placeholder 1">
            <a:extLst>
              <a:ext uri="{FF2B5EF4-FFF2-40B4-BE49-F238E27FC236}">
                <a16:creationId xmlns:a16="http://schemas.microsoft.com/office/drawing/2014/main" id="{26748CF3-67F3-64AE-884A-253709B36CC5}"/>
              </a:ext>
            </a:extLst>
          </p:cNvPr>
          <p:cNvSpPr>
            <a:spLocks noGrp="1"/>
          </p:cNvSpPr>
          <p:nvPr>
            <p:ph idx="13"/>
          </p:nvPr>
        </p:nvSpPr>
        <p:spPr/>
        <p:txBody>
          <a:bodyPr/>
          <a:lstStyle/>
          <a:p>
            <a:r>
              <a:rPr lang="en-US" dirty="0"/>
              <a:t>How does this prevent double-free bugs?</a:t>
            </a:r>
          </a:p>
          <a:p>
            <a:pPr lvl="1"/>
            <a:r>
              <a:rPr lang="en-US" dirty="0"/>
              <a:t>The programmer doesn’t have to worry about freeing memory at all</a:t>
            </a:r>
          </a:p>
          <a:p>
            <a:r>
              <a:rPr lang="en-US" dirty="0"/>
              <a:t>In-class demo</a:t>
            </a:r>
          </a:p>
        </p:txBody>
      </p:sp>
      <p:sp>
        <p:nvSpPr>
          <p:cNvPr id="3" name="Rectangle 2">
            <a:extLst>
              <a:ext uri="{FF2B5EF4-FFF2-40B4-BE49-F238E27FC236}">
                <a16:creationId xmlns:a16="http://schemas.microsoft.com/office/drawing/2014/main" id="{E0FCA0F2-F53B-482E-558C-0F7C60C2DF97}"/>
              </a:ext>
            </a:extLst>
          </p:cNvPr>
          <p:cNvSpPr/>
          <p:nvPr/>
        </p:nvSpPr>
        <p:spPr>
          <a:xfrm>
            <a:off x="6176512" y="3515753"/>
            <a:ext cx="5292047" cy="784952"/>
          </a:xfrm>
          <a:prstGeom prst="rect">
            <a:avLst/>
          </a:prstGeom>
          <a:noFill/>
          <a:ln w="603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Tree>
    <p:extLst>
      <p:ext uri="{BB962C8B-B14F-4D97-AF65-F5344CB8AC3E}">
        <p14:creationId xmlns:p14="http://schemas.microsoft.com/office/powerpoint/2010/main" val="1849678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E32DEDBC-F8A4-119C-0071-5231D9CDA78A}"/>
              </a:ext>
            </a:extLst>
          </p:cNvPr>
          <p:cNvSpPr>
            <a:spLocks noGrp="1"/>
          </p:cNvSpPr>
          <p:nvPr>
            <p:ph idx="1"/>
          </p:nvPr>
        </p:nvSpPr>
        <p:spPr>
          <a:xfrm>
            <a:off x="6176512" y="785004"/>
            <a:ext cx="6015488" cy="5046453"/>
          </a:xfrm>
        </p:spPr>
        <p:txBody>
          <a:bodyPr>
            <a:normAutofit lnSpcReduction="10000"/>
          </a:bodyPr>
          <a:lstStyle/>
          <a:p>
            <a:r>
              <a:rPr lang="en-US" dirty="0"/>
              <a:t>#include &lt;memory&gt;</a:t>
            </a:r>
          </a:p>
          <a:p>
            <a:endParaRPr lang="en-US" dirty="0"/>
          </a:p>
          <a:p>
            <a:r>
              <a:rPr lang="en-US" dirty="0"/>
              <a:t>struct </a:t>
            </a:r>
            <a:r>
              <a:rPr lang="en-US" dirty="0" err="1"/>
              <a:t>MyClass</a:t>
            </a:r>
            <a:r>
              <a:rPr lang="en-US" dirty="0"/>
              <a:t> {</a:t>
            </a:r>
          </a:p>
          <a:p>
            <a:r>
              <a:rPr lang="en-US" dirty="0"/>
              <a:t>    int value;</a:t>
            </a:r>
          </a:p>
          <a:p>
            <a:r>
              <a:rPr lang="en-US" dirty="0"/>
              <a:t>    </a:t>
            </a:r>
            <a:r>
              <a:rPr lang="en-US" dirty="0" err="1"/>
              <a:t>MyClass</a:t>
            </a:r>
            <a:r>
              <a:rPr lang="en-US" dirty="0"/>
              <a:t>(int v) : value(v) {}</a:t>
            </a:r>
          </a:p>
          <a:p>
            <a:r>
              <a:rPr lang="en-US" dirty="0"/>
              <a:t>	~</a:t>
            </a:r>
            <a:r>
              <a:rPr lang="en-US" dirty="0" err="1"/>
              <a:t>MyClass</a:t>
            </a:r>
            <a:r>
              <a:rPr lang="en-US" dirty="0"/>
              <a:t>() {</a:t>
            </a:r>
          </a:p>
          <a:p>
            <a:r>
              <a:rPr lang="en-US" dirty="0"/>
              <a:t>		std::</a:t>
            </a:r>
            <a:r>
              <a:rPr lang="en-US" dirty="0" err="1"/>
              <a:t>cout</a:t>
            </a:r>
            <a:r>
              <a:rPr lang="en-US" dirty="0"/>
              <a:t> &lt;&lt; “Dropping object\n”;</a:t>
            </a:r>
          </a:p>
          <a:p>
            <a:r>
              <a:rPr lang="en-US" dirty="0"/>
              <a:t>	}</a:t>
            </a:r>
          </a:p>
          <a:p>
            <a:r>
              <a:rPr lang="en-US" dirty="0"/>
              <a:t>};</a:t>
            </a:r>
          </a:p>
          <a:p>
            <a:endParaRPr lang="en-US" dirty="0"/>
          </a:p>
          <a:p>
            <a:r>
              <a:rPr lang="en-US" dirty="0"/>
              <a:t>void function() {</a:t>
            </a:r>
          </a:p>
          <a:p>
            <a:r>
              <a:rPr lang="en-US" dirty="0"/>
              <a:t>	</a:t>
            </a:r>
            <a:r>
              <a:rPr lang="en-US" dirty="0" err="1"/>
              <a:t>MyClass</a:t>
            </a:r>
            <a:r>
              <a:rPr lang="en-US" dirty="0"/>
              <a:t>* </a:t>
            </a:r>
            <a:r>
              <a:rPr lang="en-US" dirty="0" err="1"/>
              <a:t>ptr</a:t>
            </a:r>
            <a:r>
              <a:rPr lang="en-US" dirty="0"/>
              <a:t> = new </a:t>
            </a:r>
            <a:r>
              <a:rPr lang="en-US" dirty="0" err="1"/>
              <a:t>MyClass</a:t>
            </a:r>
            <a:r>
              <a:rPr lang="en-US" dirty="0"/>
              <a:t>(10);</a:t>
            </a:r>
          </a:p>
          <a:p>
            <a:r>
              <a:rPr lang="en-US" dirty="0"/>
              <a:t>	</a:t>
            </a:r>
            <a:r>
              <a:rPr lang="en-US" dirty="0" err="1"/>
              <a:t>MyClass</a:t>
            </a:r>
            <a:r>
              <a:rPr lang="en-US" dirty="0"/>
              <a:t>* ptr2 = </a:t>
            </a:r>
            <a:r>
              <a:rPr lang="en-US" dirty="0" err="1"/>
              <a:t>ptr</a:t>
            </a:r>
            <a:r>
              <a:rPr lang="en-US" dirty="0"/>
              <a:t>;</a:t>
            </a:r>
          </a:p>
          <a:p>
            <a:r>
              <a:rPr lang="en-US" dirty="0"/>
              <a:t>	</a:t>
            </a:r>
            <a:r>
              <a:rPr lang="en-US" dirty="0" err="1"/>
              <a:t>ptr</a:t>
            </a:r>
            <a:r>
              <a:rPr lang="en-US" dirty="0"/>
              <a:t>-&gt;v = 100; // update via </a:t>
            </a:r>
            <a:r>
              <a:rPr lang="en-US" dirty="0" err="1"/>
              <a:t>ptr</a:t>
            </a:r>
            <a:endParaRPr lang="en-US" dirty="0"/>
          </a:p>
          <a:p>
            <a:r>
              <a:rPr lang="en-US" dirty="0"/>
              <a:t>	std::</a:t>
            </a:r>
            <a:r>
              <a:rPr lang="en-US" dirty="0" err="1"/>
              <a:t>cout</a:t>
            </a:r>
            <a:r>
              <a:rPr lang="en-US" dirty="0"/>
              <a:t> &lt;&lt; ptr2-&gt;v &lt;&lt; “\n”; // print via ptr2</a:t>
            </a:r>
          </a:p>
          <a:p>
            <a:r>
              <a:rPr lang="en-US" dirty="0"/>
              <a:t>}</a:t>
            </a:r>
          </a:p>
          <a:p>
            <a:endParaRPr lang="en-US" dirty="0"/>
          </a:p>
          <a:p>
            <a:r>
              <a:rPr lang="en-US" dirty="0"/>
              <a:t>int main() {</a:t>
            </a:r>
          </a:p>
          <a:p>
            <a:r>
              <a:rPr lang="en-US" dirty="0"/>
              <a:t>	function();</a:t>
            </a:r>
          </a:p>
          <a:p>
            <a:r>
              <a:rPr lang="en-US" dirty="0"/>
              <a:t>	return 0;</a:t>
            </a:r>
          </a:p>
          <a:p>
            <a:r>
              <a:rPr lang="en-US" dirty="0"/>
              <a:t>}</a:t>
            </a:r>
          </a:p>
          <a:p>
            <a:endParaRPr lang="en-US" dirty="0"/>
          </a:p>
          <a:p>
            <a:endParaRPr lang="en-US" dirty="0"/>
          </a:p>
        </p:txBody>
      </p:sp>
      <p:sp>
        <p:nvSpPr>
          <p:cNvPr id="5" name="Title 4">
            <a:extLst>
              <a:ext uri="{FF2B5EF4-FFF2-40B4-BE49-F238E27FC236}">
                <a16:creationId xmlns:a16="http://schemas.microsoft.com/office/drawing/2014/main" id="{B1FBEE02-4040-DAEA-8A0F-17DEB1D71D06}"/>
              </a:ext>
            </a:extLst>
          </p:cNvPr>
          <p:cNvSpPr>
            <a:spLocks noGrp="1"/>
          </p:cNvSpPr>
          <p:nvPr>
            <p:ph type="title"/>
          </p:nvPr>
        </p:nvSpPr>
        <p:spPr/>
        <p:txBody>
          <a:bodyPr/>
          <a:lstStyle/>
          <a:p>
            <a:r>
              <a:rPr lang="en-US" dirty="0"/>
              <a:t>What about multiple pointers to same var?</a:t>
            </a:r>
          </a:p>
        </p:txBody>
      </p:sp>
      <p:sp>
        <p:nvSpPr>
          <p:cNvPr id="8" name="Content Placeholder 7">
            <a:extLst>
              <a:ext uri="{FF2B5EF4-FFF2-40B4-BE49-F238E27FC236}">
                <a16:creationId xmlns:a16="http://schemas.microsoft.com/office/drawing/2014/main" id="{C1EE824A-CFFF-B02E-1485-ABC35A9FBCC2}"/>
              </a:ext>
            </a:extLst>
          </p:cNvPr>
          <p:cNvSpPr>
            <a:spLocks noGrp="1"/>
          </p:cNvSpPr>
          <p:nvPr>
            <p:ph idx="13"/>
          </p:nvPr>
        </p:nvSpPr>
        <p:spPr/>
        <p:txBody>
          <a:bodyPr/>
          <a:lstStyle/>
          <a:p>
            <a:r>
              <a:rPr lang="en-US" dirty="0"/>
              <a:t>In C/C++, you can have multiple pointers to the same variable</a:t>
            </a:r>
          </a:p>
          <a:p>
            <a:r>
              <a:rPr lang="en-US" dirty="0"/>
              <a:t>Can you still do this using smart pointers?</a:t>
            </a:r>
          </a:p>
        </p:txBody>
      </p:sp>
      <p:sp>
        <p:nvSpPr>
          <p:cNvPr id="9" name="Rectangle 8">
            <a:extLst>
              <a:ext uri="{FF2B5EF4-FFF2-40B4-BE49-F238E27FC236}">
                <a16:creationId xmlns:a16="http://schemas.microsoft.com/office/drawing/2014/main" id="{EE3902C0-23F1-0C55-EDF7-1F7BD32F7160}"/>
              </a:ext>
            </a:extLst>
          </p:cNvPr>
          <p:cNvSpPr/>
          <p:nvPr/>
        </p:nvSpPr>
        <p:spPr>
          <a:xfrm>
            <a:off x="6176512" y="3205909"/>
            <a:ext cx="5897975" cy="1178804"/>
          </a:xfrm>
          <a:prstGeom prst="rect">
            <a:avLst/>
          </a:prstGeom>
          <a:noFill/>
          <a:ln w="603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Tree>
    <p:extLst>
      <p:ext uri="{BB962C8B-B14F-4D97-AF65-F5344CB8AC3E}">
        <p14:creationId xmlns:p14="http://schemas.microsoft.com/office/powerpoint/2010/main" val="3085229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9"/>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0A14BF2-B1A3-CDB5-91DA-BAFEE2A19815}"/>
              </a:ext>
            </a:extLst>
          </p:cNvPr>
          <p:cNvSpPr>
            <a:spLocks noGrp="1"/>
          </p:cNvSpPr>
          <p:nvPr>
            <p:ph idx="1"/>
          </p:nvPr>
        </p:nvSpPr>
        <p:spPr>
          <a:xfrm>
            <a:off x="462587" y="819294"/>
            <a:ext cx="5633413" cy="5046453"/>
          </a:xfrm>
        </p:spPr>
        <p:txBody>
          <a:bodyPr/>
          <a:lstStyle/>
          <a:p>
            <a:r>
              <a:rPr lang="en-US" dirty="0"/>
              <a:t>struct </a:t>
            </a:r>
            <a:r>
              <a:rPr lang="en-US" dirty="0" err="1"/>
              <a:t>MyClass</a:t>
            </a:r>
            <a:r>
              <a:rPr lang="en-US" dirty="0"/>
              <a:t> {</a:t>
            </a:r>
          </a:p>
          <a:p>
            <a:r>
              <a:rPr lang="en-US" dirty="0"/>
              <a:t>    int value;</a:t>
            </a:r>
          </a:p>
          <a:p>
            <a:r>
              <a:rPr lang="en-US" dirty="0"/>
              <a:t>    </a:t>
            </a:r>
            <a:r>
              <a:rPr lang="en-US" dirty="0" err="1"/>
              <a:t>MyClass</a:t>
            </a:r>
            <a:r>
              <a:rPr lang="en-US" dirty="0"/>
              <a:t>(int v) : value(v) {}</a:t>
            </a:r>
          </a:p>
          <a:p>
            <a:r>
              <a:rPr lang="en-US" dirty="0"/>
              <a:t>	~</a:t>
            </a:r>
            <a:r>
              <a:rPr lang="en-US" dirty="0" err="1"/>
              <a:t>MyClass</a:t>
            </a:r>
            <a:r>
              <a:rPr lang="en-US" dirty="0"/>
              <a:t>() {</a:t>
            </a:r>
          </a:p>
          <a:p>
            <a:r>
              <a:rPr lang="en-US" dirty="0"/>
              <a:t>		std::</a:t>
            </a:r>
            <a:r>
              <a:rPr lang="en-US" dirty="0" err="1"/>
              <a:t>cout</a:t>
            </a:r>
            <a:r>
              <a:rPr lang="en-US" dirty="0"/>
              <a:t> &lt;&lt; “Dropping object\n”;</a:t>
            </a:r>
          </a:p>
          <a:p>
            <a:r>
              <a:rPr lang="en-US" dirty="0"/>
              <a:t>	}</a:t>
            </a:r>
          </a:p>
          <a:p>
            <a:r>
              <a:rPr lang="en-US" dirty="0"/>
              <a:t>};</a:t>
            </a:r>
            <a:br>
              <a:rPr lang="en-US" dirty="0"/>
            </a:br>
            <a:endParaRPr lang="en-US" dirty="0"/>
          </a:p>
          <a:p>
            <a:endParaRPr lang="en-US" dirty="0"/>
          </a:p>
          <a:p>
            <a:r>
              <a:rPr lang="en-US" dirty="0"/>
              <a:t>int main(void) {</a:t>
            </a:r>
            <a:br>
              <a:rPr lang="en-US" dirty="0"/>
            </a:br>
            <a:r>
              <a:rPr lang="en-US" dirty="0"/>
              <a:t>	</a:t>
            </a:r>
            <a:r>
              <a:rPr lang="en-US" dirty="0" err="1"/>
              <a:t>Myclass</a:t>
            </a:r>
            <a:r>
              <a:rPr lang="en-US" dirty="0"/>
              <a:t>* p = new </a:t>
            </a:r>
            <a:r>
              <a:rPr lang="en-US" dirty="0" err="1"/>
              <a:t>MyClass</a:t>
            </a:r>
            <a:r>
              <a:rPr lang="en-US" dirty="0"/>
              <a:t>(10);</a:t>
            </a:r>
          </a:p>
          <a:p>
            <a:r>
              <a:rPr lang="en-US" dirty="0"/>
              <a:t>	</a:t>
            </a:r>
            <a:r>
              <a:rPr lang="en-US" dirty="0" err="1"/>
              <a:t>MyClass</a:t>
            </a:r>
            <a:r>
              <a:rPr lang="en-US" dirty="0"/>
              <a:t>* q = p;</a:t>
            </a:r>
            <a:br>
              <a:rPr lang="en-US" dirty="0"/>
            </a:br>
            <a:r>
              <a:rPr lang="en-US" dirty="0"/>
              <a:t>	// … </a:t>
            </a:r>
          </a:p>
          <a:p>
            <a:r>
              <a:rPr lang="en-US" dirty="0"/>
              <a:t>	delete p;</a:t>
            </a:r>
          </a:p>
          <a:p>
            <a:r>
              <a:rPr lang="en-US" dirty="0"/>
              <a:t>	// …</a:t>
            </a:r>
          </a:p>
          <a:p>
            <a:r>
              <a:rPr lang="en-US" dirty="0"/>
              <a:t>	delete q;</a:t>
            </a:r>
          </a:p>
          <a:p>
            <a:r>
              <a:rPr lang="en-US" dirty="0"/>
              <a:t>	// … 100 other statements</a:t>
            </a:r>
            <a:br>
              <a:rPr lang="en-US" dirty="0"/>
            </a:br>
            <a:r>
              <a:rPr lang="en-US" dirty="0"/>
              <a:t>}</a:t>
            </a:r>
          </a:p>
        </p:txBody>
      </p:sp>
      <p:sp>
        <p:nvSpPr>
          <p:cNvPr id="3" name="Title 2">
            <a:extLst>
              <a:ext uri="{FF2B5EF4-FFF2-40B4-BE49-F238E27FC236}">
                <a16:creationId xmlns:a16="http://schemas.microsoft.com/office/drawing/2014/main" id="{C971B61A-DB26-0786-9503-A4266D3AEAD6}"/>
              </a:ext>
            </a:extLst>
          </p:cNvPr>
          <p:cNvSpPr>
            <a:spLocks noGrp="1"/>
          </p:cNvSpPr>
          <p:nvPr>
            <p:ph type="title"/>
          </p:nvPr>
        </p:nvSpPr>
        <p:spPr/>
        <p:txBody>
          <a:bodyPr/>
          <a:lstStyle/>
          <a:p>
            <a:r>
              <a:rPr lang="en-US" dirty="0"/>
              <a:t>Desired behavior</a:t>
            </a:r>
          </a:p>
        </p:txBody>
      </p:sp>
      <p:sp>
        <p:nvSpPr>
          <p:cNvPr id="5" name="Rectangle 4">
            <a:extLst>
              <a:ext uri="{FF2B5EF4-FFF2-40B4-BE49-F238E27FC236}">
                <a16:creationId xmlns:a16="http://schemas.microsoft.com/office/drawing/2014/main" id="{8A2F3882-EAA2-841F-E41C-3995777B2B17}"/>
              </a:ext>
            </a:extLst>
          </p:cNvPr>
          <p:cNvSpPr/>
          <p:nvPr/>
        </p:nvSpPr>
        <p:spPr>
          <a:xfrm>
            <a:off x="8007208" y="2599980"/>
            <a:ext cx="1972019" cy="100253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ln w="0"/>
                <a:solidFill>
                  <a:schemeClr val="tx1"/>
                </a:solidFill>
                <a:effectLst>
                  <a:outerShdw blurRad="38100" dist="19050" dir="2700000" algn="tl" rotWithShape="0">
                    <a:schemeClr val="dk1">
                      <a:alpha val="40000"/>
                    </a:schemeClr>
                  </a:outerShdw>
                </a:effectLst>
              </a:rPr>
              <a:t>Heap object</a:t>
            </a:r>
            <a:endParaRPr lang="en-US" sz="2800" dirty="0"/>
          </a:p>
        </p:txBody>
      </p:sp>
      <p:sp>
        <p:nvSpPr>
          <p:cNvPr id="6" name="Oval 5">
            <a:extLst>
              <a:ext uri="{FF2B5EF4-FFF2-40B4-BE49-F238E27FC236}">
                <a16:creationId xmlns:a16="http://schemas.microsoft.com/office/drawing/2014/main" id="{1A71AD5F-6F65-89D7-665D-8ABAD4F0DBBE}"/>
              </a:ext>
            </a:extLst>
          </p:cNvPr>
          <p:cNvSpPr/>
          <p:nvPr/>
        </p:nvSpPr>
        <p:spPr>
          <a:xfrm>
            <a:off x="6935927" y="1249593"/>
            <a:ext cx="793214" cy="760164"/>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p</a:t>
            </a:r>
            <a:endParaRPr lang="en-US" dirty="0"/>
          </a:p>
        </p:txBody>
      </p:sp>
      <p:sp>
        <p:nvSpPr>
          <p:cNvPr id="7" name="Oval 6">
            <a:extLst>
              <a:ext uri="{FF2B5EF4-FFF2-40B4-BE49-F238E27FC236}">
                <a16:creationId xmlns:a16="http://schemas.microsoft.com/office/drawing/2014/main" id="{D8F0ACCB-94FE-9647-D64E-4224AC403658}"/>
              </a:ext>
            </a:extLst>
          </p:cNvPr>
          <p:cNvSpPr/>
          <p:nvPr/>
        </p:nvSpPr>
        <p:spPr>
          <a:xfrm>
            <a:off x="10155497" y="1333041"/>
            <a:ext cx="793214" cy="760164"/>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q</a:t>
            </a:r>
            <a:endParaRPr lang="en-US" dirty="0"/>
          </a:p>
        </p:txBody>
      </p:sp>
      <p:cxnSp>
        <p:nvCxnSpPr>
          <p:cNvPr id="9" name="Straight Arrow Connector 8">
            <a:extLst>
              <a:ext uri="{FF2B5EF4-FFF2-40B4-BE49-F238E27FC236}">
                <a16:creationId xmlns:a16="http://schemas.microsoft.com/office/drawing/2014/main" id="{08793504-BA03-7DC1-220E-03C70DF37CED}"/>
              </a:ext>
            </a:extLst>
          </p:cNvPr>
          <p:cNvCxnSpPr>
            <a:cxnSpLocks/>
            <a:stCxn id="6" idx="5"/>
            <a:endCxn id="5" idx="0"/>
          </p:cNvCxnSpPr>
          <p:nvPr/>
        </p:nvCxnSpPr>
        <p:spPr>
          <a:xfrm>
            <a:off x="7612977" y="1898434"/>
            <a:ext cx="1380241" cy="70154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DC857B4A-CCA8-E12F-413B-D242F4B549EF}"/>
              </a:ext>
            </a:extLst>
          </p:cNvPr>
          <p:cNvSpPr/>
          <p:nvPr/>
        </p:nvSpPr>
        <p:spPr>
          <a:xfrm>
            <a:off x="633269" y="3210039"/>
            <a:ext cx="5292047" cy="392476"/>
          </a:xfrm>
          <a:prstGeom prst="rect">
            <a:avLst/>
          </a:prstGeom>
          <a:noFill/>
          <a:ln w="603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14" name="Rectangle 13">
            <a:extLst>
              <a:ext uri="{FF2B5EF4-FFF2-40B4-BE49-F238E27FC236}">
                <a16:creationId xmlns:a16="http://schemas.microsoft.com/office/drawing/2014/main" id="{1B4F2D6A-36D5-C9F2-6970-77AD1652F7D6}"/>
              </a:ext>
            </a:extLst>
          </p:cNvPr>
          <p:cNvSpPr/>
          <p:nvPr/>
        </p:nvSpPr>
        <p:spPr>
          <a:xfrm>
            <a:off x="633268" y="3529294"/>
            <a:ext cx="5292047" cy="392476"/>
          </a:xfrm>
          <a:prstGeom prst="rect">
            <a:avLst/>
          </a:prstGeom>
          <a:noFill/>
          <a:ln w="603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cxnSp>
        <p:nvCxnSpPr>
          <p:cNvPr id="15" name="Straight Arrow Connector 14">
            <a:extLst>
              <a:ext uri="{FF2B5EF4-FFF2-40B4-BE49-F238E27FC236}">
                <a16:creationId xmlns:a16="http://schemas.microsoft.com/office/drawing/2014/main" id="{4F0946CA-B56A-45E3-7186-34F8CB17810D}"/>
              </a:ext>
            </a:extLst>
          </p:cNvPr>
          <p:cNvCxnSpPr>
            <a:cxnSpLocks/>
            <a:stCxn id="7" idx="3"/>
            <a:endCxn id="5" idx="0"/>
          </p:cNvCxnSpPr>
          <p:nvPr/>
        </p:nvCxnSpPr>
        <p:spPr>
          <a:xfrm flipH="1">
            <a:off x="8993218" y="1981882"/>
            <a:ext cx="1278443" cy="61809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9C7964D1-6389-1432-D26A-166B27394A1A}"/>
              </a:ext>
            </a:extLst>
          </p:cNvPr>
          <p:cNvSpPr/>
          <p:nvPr/>
        </p:nvSpPr>
        <p:spPr>
          <a:xfrm>
            <a:off x="633267" y="3945635"/>
            <a:ext cx="5292047" cy="392476"/>
          </a:xfrm>
          <a:prstGeom prst="rect">
            <a:avLst/>
          </a:prstGeom>
          <a:noFill/>
          <a:ln w="603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19" name="Rectangle 18">
            <a:extLst>
              <a:ext uri="{FF2B5EF4-FFF2-40B4-BE49-F238E27FC236}">
                <a16:creationId xmlns:a16="http://schemas.microsoft.com/office/drawing/2014/main" id="{03C674E9-1CD4-618F-7C61-12386486347F}"/>
              </a:ext>
            </a:extLst>
          </p:cNvPr>
          <p:cNvSpPr/>
          <p:nvPr/>
        </p:nvSpPr>
        <p:spPr>
          <a:xfrm>
            <a:off x="633266" y="4444579"/>
            <a:ext cx="5292047" cy="392476"/>
          </a:xfrm>
          <a:prstGeom prst="rect">
            <a:avLst/>
          </a:prstGeom>
          <a:noFill/>
          <a:ln w="603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Tree>
    <p:extLst>
      <p:ext uri="{BB962C8B-B14F-4D97-AF65-F5344CB8AC3E}">
        <p14:creationId xmlns:p14="http://schemas.microsoft.com/office/powerpoint/2010/main" val="1211748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13"/>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14"/>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9"/>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1" nodeType="clickEffect">
                                  <p:stCondLst>
                                    <p:cond delay="0"/>
                                  </p:stCondLst>
                                  <p:childTnLst>
                                    <p:set>
                                      <p:cBhvr>
                                        <p:cTn id="32" dur="1" fill="hold">
                                          <p:stCondLst>
                                            <p:cond delay="0"/>
                                          </p:stCondLst>
                                        </p:cTn>
                                        <p:tgtEl>
                                          <p:spTgt spid="18"/>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nodeType="clickEffect">
                                  <p:stCondLst>
                                    <p:cond delay="0"/>
                                  </p:stCondLst>
                                  <p:childTnLst>
                                    <p:set>
                                      <p:cBhvr>
                                        <p:cTn id="36" dur="1" fill="hold">
                                          <p:stCondLst>
                                            <p:cond delay="0"/>
                                          </p:stCondLst>
                                        </p:cTn>
                                        <p:tgtEl>
                                          <p:spTgt spid="15"/>
                                        </p:tgtEl>
                                        <p:attrNameLst>
                                          <p:attrName>style.visibility</p:attrName>
                                        </p:attrNameLst>
                                      </p:cBhvr>
                                      <p:to>
                                        <p:strVal val="hidden"/>
                                      </p:to>
                                    </p:set>
                                  </p:childTnLst>
                                </p:cTn>
                              </p:par>
                              <p:par>
                                <p:cTn id="37" presetID="1" presetClass="entr" presetSubtype="0"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1" nodeType="clickEffect">
                                  <p:stCondLst>
                                    <p:cond delay="0"/>
                                  </p:stCondLst>
                                  <p:childTnLst>
                                    <p:set>
                                      <p:cBhvr>
                                        <p:cTn id="42" dur="1" fill="hold">
                                          <p:stCondLst>
                                            <p:cond delay="0"/>
                                          </p:stCondLst>
                                        </p:cTn>
                                        <p:tgtEl>
                                          <p:spTgt spid="19"/>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4" presetClass="exit" presetSubtype="10" fill="hold" grpId="1" nodeType="clickEffect">
                                  <p:stCondLst>
                                    <p:cond delay="0"/>
                                  </p:stCondLst>
                                  <p:childTnLst>
                                    <p:animEffect transition="out" filter="randombar(horizontal)">
                                      <p:cBhvr>
                                        <p:cTn id="46" dur="500"/>
                                        <p:tgtEl>
                                          <p:spTgt spid="5"/>
                                        </p:tgtEl>
                                      </p:cBhvr>
                                    </p:animEffect>
                                    <p:set>
                                      <p:cBhvr>
                                        <p:cTn id="47"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13" grpId="0" animBg="1"/>
      <p:bldP spid="13" grpId="1" animBg="1"/>
      <p:bldP spid="14" grpId="0" animBg="1"/>
      <p:bldP spid="14" grpId="1" animBg="1"/>
      <p:bldP spid="18" grpId="0" animBg="1"/>
      <p:bldP spid="18" grpId="1" animBg="1"/>
      <p:bldP spid="19" grpId="0" animBg="1"/>
      <p:bldP spid="19"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84DFA1-A21C-4D23-2D23-8955E218B892}"/>
            </a:ext>
          </a:extLst>
        </p:cNvPr>
        <p:cNvGrpSpPr/>
        <p:nvPr/>
      </p:nvGrpSpPr>
      <p:grpSpPr>
        <a:xfrm>
          <a:off x="0" y="0"/>
          <a:ext cx="0" cy="0"/>
          <a:chOff x="0" y="0"/>
          <a:chExt cx="0" cy="0"/>
        </a:xfrm>
      </p:grpSpPr>
      <p:sp>
        <p:nvSpPr>
          <p:cNvPr id="5" name="Content Placeholder 4">
            <a:extLst>
              <a:ext uri="{FF2B5EF4-FFF2-40B4-BE49-F238E27FC236}">
                <a16:creationId xmlns:a16="http://schemas.microsoft.com/office/drawing/2014/main" id="{942C7161-8186-4B3F-4FD7-759FE3D1B539}"/>
              </a:ext>
            </a:extLst>
          </p:cNvPr>
          <p:cNvSpPr>
            <a:spLocks noGrp="1"/>
          </p:cNvSpPr>
          <p:nvPr>
            <p:ph idx="1"/>
          </p:nvPr>
        </p:nvSpPr>
        <p:spPr/>
        <p:txBody>
          <a:bodyPr/>
          <a:lstStyle/>
          <a:p>
            <a:r>
              <a:rPr lang="en-US" dirty="0"/>
              <a:t>In case of all programming languages, the program didn’t do what we wanted it to do</a:t>
            </a:r>
          </a:p>
          <a:p>
            <a:r>
              <a:rPr lang="en-US" dirty="0"/>
              <a:t>Java, Python -&gt; it crashed [defined behavior]</a:t>
            </a:r>
          </a:p>
          <a:p>
            <a:r>
              <a:rPr lang="en-US" dirty="0"/>
              <a:t>C -&gt; printed garbage or might crash [undefined behavior]</a:t>
            </a:r>
          </a:p>
          <a:p>
            <a:r>
              <a:rPr lang="en-US" b="1" i="1" dirty="0"/>
              <a:t>… why is the second option worse than the first?</a:t>
            </a:r>
          </a:p>
        </p:txBody>
      </p:sp>
      <p:sp>
        <p:nvSpPr>
          <p:cNvPr id="4" name="Title 3">
            <a:extLst>
              <a:ext uri="{FF2B5EF4-FFF2-40B4-BE49-F238E27FC236}">
                <a16:creationId xmlns:a16="http://schemas.microsoft.com/office/drawing/2014/main" id="{C64E9886-2634-A232-1ED4-303A5C7BC186}"/>
              </a:ext>
            </a:extLst>
          </p:cNvPr>
          <p:cNvSpPr>
            <a:spLocks noGrp="1"/>
          </p:cNvSpPr>
          <p:nvPr>
            <p:ph type="title"/>
          </p:nvPr>
        </p:nvSpPr>
        <p:spPr/>
        <p:txBody>
          <a:bodyPr/>
          <a:lstStyle/>
          <a:p>
            <a:r>
              <a:rPr lang="en-US" dirty="0"/>
              <a:t>So what?</a:t>
            </a:r>
          </a:p>
        </p:txBody>
      </p:sp>
    </p:spTree>
    <p:extLst>
      <p:ext uri="{BB962C8B-B14F-4D97-AF65-F5344CB8AC3E}">
        <p14:creationId xmlns:p14="http://schemas.microsoft.com/office/powerpoint/2010/main" val="1893807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F5C952-6D17-B51B-C413-57EFA83C965C}"/>
            </a:ext>
          </a:extLst>
        </p:cNvPr>
        <p:cNvGrpSpPr/>
        <p:nvPr/>
      </p:nvGrpSpPr>
      <p:grpSpPr>
        <a:xfrm>
          <a:off x="0" y="0"/>
          <a:ext cx="0" cy="0"/>
          <a:chOff x="0" y="0"/>
          <a:chExt cx="0" cy="0"/>
        </a:xfrm>
      </p:grpSpPr>
      <p:sp>
        <p:nvSpPr>
          <p:cNvPr id="7" name="Content Placeholder 6">
            <a:extLst>
              <a:ext uri="{FF2B5EF4-FFF2-40B4-BE49-F238E27FC236}">
                <a16:creationId xmlns:a16="http://schemas.microsoft.com/office/drawing/2014/main" id="{45C59D59-A97C-8F79-2AE5-5D4E833508D8}"/>
              </a:ext>
            </a:extLst>
          </p:cNvPr>
          <p:cNvSpPr>
            <a:spLocks noGrp="1"/>
          </p:cNvSpPr>
          <p:nvPr>
            <p:ph idx="1"/>
          </p:nvPr>
        </p:nvSpPr>
        <p:spPr/>
        <p:txBody>
          <a:bodyPr>
            <a:normAutofit fontScale="85000" lnSpcReduction="20000"/>
          </a:bodyPr>
          <a:lstStyle/>
          <a:p>
            <a:r>
              <a:rPr lang="en-US" dirty="0"/>
              <a:t>#include &lt;iostream&gt;</a:t>
            </a:r>
          </a:p>
          <a:p>
            <a:r>
              <a:rPr lang="en-US" dirty="0"/>
              <a:t>#include &lt;memory&gt;</a:t>
            </a:r>
          </a:p>
          <a:p>
            <a:endParaRPr lang="en-US" dirty="0"/>
          </a:p>
          <a:p>
            <a:r>
              <a:rPr lang="en-US" dirty="0"/>
              <a:t>struct </a:t>
            </a:r>
            <a:r>
              <a:rPr lang="en-US" dirty="0" err="1"/>
              <a:t>MyClass</a:t>
            </a:r>
            <a:r>
              <a:rPr lang="en-US" dirty="0"/>
              <a:t> {</a:t>
            </a:r>
          </a:p>
          <a:p>
            <a:r>
              <a:rPr lang="en-US" dirty="0"/>
              <a:t>    int value;</a:t>
            </a:r>
          </a:p>
          <a:p>
            <a:r>
              <a:rPr lang="en-US" dirty="0"/>
              <a:t>    </a:t>
            </a:r>
            <a:r>
              <a:rPr lang="en-US" dirty="0" err="1"/>
              <a:t>MyClass</a:t>
            </a:r>
            <a:r>
              <a:rPr lang="en-US" dirty="0"/>
              <a:t>(int v) : value(v) {</a:t>
            </a:r>
          </a:p>
          <a:p>
            <a:r>
              <a:rPr lang="en-US" dirty="0"/>
              <a:t>        std::</a:t>
            </a:r>
            <a:r>
              <a:rPr lang="en-US" dirty="0" err="1"/>
              <a:t>cout</a:t>
            </a:r>
            <a:r>
              <a:rPr lang="en-US" dirty="0"/>
              <a:t> &lt;&lt; "</a:t>
            </a:r>
            <a:r>
              <a:rPr lang="en-US" dirty="0" err="1"/>
              <a:t>MyClass</a:t>
            </a:r>
            <a:r>
              <a:rPr lang="en-US" dirty="0"/>
              <a:t>(" &lt;&lt; value &lt;&lt; ") created\n";</a:t>
            </a:r>
          </a:p>
          <a:p>
            <a:r>
              <a:rPr lang="en-US" dirty="0"/>
              <a:t>    }</a:t>
            </a:r>
          </a:p>
          <a:p>
            <a:r>
              <a:rPr lang="en-US" dirty="0"/>
              <a:t>    ~</a:t>
            </a:r>
            <a:r>
              <a:rPr lang="en-US" dirty="0" err="1"/>
              <a:t>MyClass</a:t>
            </a:r>
            <a:r>
              <a:rPr lang="en-US" dirty="0"/>
              <a:t>() {</a:t>
            </a:r>
          </a:p>
          <a:p>
            <a:r>
              <a:rPr lang="en-US" dirty="0"/>
              <a:t>        std::</a:t>
            </a:r>
            <a:r>
              <a:rPr lang="en-US" dirty="0" err="1"/>
              <a:t>cout</a:t>
            </a:r>
            <a:r>
              <a:rPr lang="en-US" dirty="0"/>
              <a:t> &lt;&lt; "</a:t>
            </a:r>
            <a:r>
              <a:rPr lang="en-US" dirty="0" err="1"/>
              <a:t>MyClass</a:t>
            </a:r>
            <a:r>
              <a:rPr lang="en-US" dirty="0"/>
              <a:t>(" &lt;&lt; value &lt;&lt; ") destroyed\n";</a:t>
            </a:r>
          </a:p>
          <a:p>
            <a:r>
              <a:rPr lang="en-US" dirty="0"/>
              <a:t>    }</a:t>
            </a:r>
          </a:p>
          <a:p>
            <a:r>
              <a:rPr lang="en-US" dirty="0"/>
              <a:t>};</a:t>
            </a:r>
          </a:p>
          <a:p>
            <a:endParaRPr lang="en-US" dirty="0"/>
          </a:p>
          <a:p>
            <a:r>
              <a:rPr lang="en-US" dirty="0"/>
              <a:t>int main() {</a:t>
            </a:r>
          </a:p>
          <a:p>
            <a:r>
              <a:rPr lang="en-US" dirty="0"/>
              <a:t>    std::</a:t>
            </a:r>
            <a:r>
              <a:rPr lang="en-US" dirty="0" err="1"/>
              <a:t>shared_ptr</a:t>
            </a:r>
            <a:r>
              <a:rPr lang="en-US" dirty="0"/>
              <a:t>&lt;</a:t>
            </a:r>
            <a:r>
              <a:rPr lang="en-US" dirty="0" err="1"/>
              <a:t>MyClass</a:t>
            </a:r>
            <a:r>
              <a:rPr lang="en-US" dirty="0"/>
              <a:t>&gt; ptr1 = 				std::</a:t>
            </a:r>
            <a:r>
              <a:rPr lang="en-US" dirty="0" err="1"/>
              <a:t>make_shared</a:t>
            </a:r>
            <a:r>
              <a:rPr lang="en-US" dirty="0"/>
              <a:t>&lt;</a:t>
            </a:r>
            <a:r>
              <a:rPr lang="en-US" dirty="0" err="1"/>
              <a:t>MyClass</a:t>
            </a:r>
            <a:r>
              <a:rPr lang="en-US" dirty="0"/>
              <a:t>&gt;(42);</a:t>
            </a:r>
          </a:p>
          <a:p>
            <a:r>
              <a:rPr lang="en-US" dirty="0"/>
              <a:t>    </a:t>
            </a:r>
          </a:p>
          <a:p>
            <a:r>
              <a:rPr lang="en-US" dirty="0"/>
              <a:t>    {</a:t>
            </a:r>
          </a:p>
          <a:p>
            <a:r>
              <a:rPr lang="en-US" dirty="0"/>
              <a:t>		std::</a:t>
            </a:r>
            <a:r>
              <a:rPr lang="en-US" dirty="0" err="1"/>
              <a:t>shared_ptr</a:t>
            </a:r>
            <a:r>
              <a:rPr lang="en-US" dirty="0"/>
              <a:t>&lt;</a:t>
            </a:r>
            <a:r>
              <a:rPr lang="en-US" dirty="0" err="1"/>
              <a:t>MyClass</a:t>
            </a:r>
            <a:r>
              <a:rPr lang="en-US" dirty="0"/>
              <a:t>&gt; ptr2 = ptr1;  // Shared ownership</a:t>
            </a:r>
          </a:p>
          <a:p>
            <a:r>
              <a:rPr lang="en-US" dirty="0"/>
              <a:t>        	std::</a:t>
            </a:r>
            <a:r>
              <a:rPr lang="en-US" dirty="0" err="1"/>
              <a:t>cout</a:t>
            </a:r>
            <a:r>
              <a:rPr lang="en-US" dirty="0"/>
              <a:t> &lt;&lt; "Value: " &lt;&lt; ptr2-&gt;value &lt;&lt; "\n";</a:t>
            </a:r>
          </a:p>
          <a:p>
            <a:r>
              <a:rPr lang="en-US" dirty="0"/>
              <a:t>	   	std::</a:t>
            </a:r>
            <a:r>
              <a:rPr lang="en-US" dirty="0" err="1"/>
              <a:t>cout</a:t>
            </a:r>
            <a:r>
              <a:rPr lang="en-US" dirty="0"/>
              <a:t> &lt;&lt; ptr1-&gt;value &lt;&lt; "\n";</a:t>
            </a:r>
          </a:p>
          <a:p>
            <a:r>
              <a:rPr lang="en-US" dirty="0"/>
              <a:t>    } // ptr2 goes out of scope</a:t>
            </a:r>
          </a:p>
          <a:p>
            <a:endParaRPr lang="en-US" dirty="0"/>
          </a:p>
          <a:p>
            <a:r>
              <a:rPr lang="en-US" dirty="0"/>
              <a:t>    std::</a:t>
            </a:r>
            <a:r>
              <a:rPr lang="en-US" dirty="0" err="1"/>
              <a:t>cout</a:t>
            </a:r>
            <a:r>
              <a:rPr lang="en-US" dirty="0"/>
              <a:t> &lt;&lt; ptr1-&gt;value &lt;&lt; "\n";</a:t>
            </a:r>
          </a:p>
          <a:p>
            <a:r>
              <a:rPr lang="en-US" dirty="0"/>
              <a:t>}  // ptr1 goes out of scope, and object is destroyed</a:t>
            </a:r>
          </a:p>
          <a:p>
            <a:endParaRPr lang="en-US" dirty="0"/>
          </a:p>
        </p:txBody>
      </p:sp>
      <p:sp>
        <p:nvSpPr>
          <p:cNvPr id="6" name="Title 5">
            <a:extLst>
              <a:ext uri="{FF2B5EF4-FFF2-40B4-BE49-F238E27FC236}">
                <a16:creationId xmlns:a16="http://schemas.microsoft.com/office/drawing/2014/main" id="{AAB4AB0C-E1FF-08DE-5F2B-E48356B0FDF8}"/>
              </a:ext>
            </a:extLst>
          </p:cNvPr>
          <p:cNvSpPr>
            <a:spLocks noGrp="1"/>
          </p:cNvSpPr>
          <p:nvPr>
            <p:ph type="title"/>
          </p:nvPr>
        </p:nvSpPr>
        <p:spPr/>
        <p:txBody>
          <a:bodyPr/>
          <a:lstStyle/>
          <a:p>
            <a:r>
              <a:rPr lang="en-US" dirty="0" err="1"/>
              <a:t>shared_ptr</a:t>
            </a:r>
            <a:endParaRPr lang="en-US" dirty="0"/>
          </a:p>
        </p:txBody>
      </p:sp>
      <p:sp>
        <p:nvSpPr>
          <p:cNvPr id="8" name="Content Placeholder 7">
            <a:extLst>
              <a:ext uri="{FF2B5EF4-FFF2-40B4-BE49-F238E27FC236}">
                <a16:creationId xmlns:a16="http://schemas.microsoft.com/office/drawing/2014/main" id="{4A750859-1247-4BD3-A001-B544299ECB3A}"/>
              </a:ext>
            </a:extLst>
          </p:cNvPr>
          <p:cNvSpPr>
            <a:spLocks noGrp="1"/>
          </p:cNvSpPr>
          <p:nvPr>
            <p:ph idx="13"/>
          </p:nvPr>
        </p:nvSpPr>
        <p:spPr/>
        <p:txBody>
          <a:bodyPr>
            <a:normAutofit/>
          </a:bodyPr>
          <a:lstStyle/>
          <a:p>
            <a:r>
              <a:rPr lang="en-US" dirty="0"/>
              <a:t>Can </a:t>
            </a:r>
            <a:r>
              <a:rPr lang="en-US" b="1" i="1" dirty="0"/>
              <a:t>share </a:t>
            </a:r>
            <a:r>
              <a:rPr lang="en-US" dirty="0"/>
              <a:t>the object</a:t>
            </a:r>
          </a:p>
          <a:p>
            <a:r>
              <a:rPr lang="en-US" dirty="0"/>
              <a:t>Maintains a </a:t>
            </a:r>
            <a:r>
              <a:rPr lang="en-US" b="1" i="1" dirty="0"/>
              <a:t>reference count</a:t>
            </a:r>
            <a:r>
              <a:rPr lang="en-US" dirty="0"/>
              <a:t> of how many pointers point to the object</a:t>
            </a:r>
          </a:p>
          <a:p>
            <a:r>
              <a:rPr lang="en-US" dirty="0"/>
              <a:t>Object automatically deleted if the reference count goes to zero</a:t>
            </a:r>
          </a:p>
          <a:p>
            <a:r>
              <a:rPr lang="en-US" dirty="0"/>
              <a:t>At no point can you accidentally free an object too early!</a:t>
            </a:r>
          </a:p>
        </p:txBody>
      </p:sp>
      <p:sp>
        <p:nvSpPr>
          <p:cNvPr id="2" name="Rectangle 1">
            <a:extLst>
              <a:ext uri="{FF2B5EF4-FFF2-40B4-BE49-F238E27FC236}">
                <a16:creationId xmlns:a16="http://schemas.microsoft.com/office/drawing/2014/main" id="{39F8681F-FEB2-DBE0-67F5-E7996A4BA1E7}"/>
              </a:ext>
            </a:extLst>
          </p:cNvPr>
          <p:cNvSpPr/>
          <p:nvPr/>
        </p:nvSpPr>
        <p:spPr>
          <a:xfrm>
            <a:off x="6347194" y="3552212"/>
            <a:ext cx="5292047" cy="392476"/>
          </a:xfrm>
          <a:prstGeom prst="rect">
            <a:avLst/>
          </a:prstGeom>
          <a:noFill/>
          <a:ln w="603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4" name="Rectangle 3">
            <a:extLst>
              <a:ext uri="{FF2B5EF4-FFF2-40B4-BE49-F238E27FC236}">
                <a16:creationId xmlns:a16="http://schemas.microsoft.com/office/drawing/2014/main" id="{AD4AFCB6-A8F4-6FFB-84B6-4A48CC05A37F}"/>
              </a:ext>
            </a:extLst>
          </p:cNvPr>
          <p:cNvSpPr/>
          <p:nvPr/>
        </p:nvSpPr>
        <p:spPr>
          <a:xfrm>
            <a:off x="6347194" y="4033414"/>
            <a:ext cx="5292047" cy="1100445"/>
          </a:xfrm>
          <a:prstGeom prst="rect">
            <a:avLst/>
          </a:prstGeom>
          <a:noFill/>
          <a:ln w="603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Tree>
    <p:extLst>
      <p:ext uri="{BB962C8B-B14F-4D97-AF65-F5344CB8AC3E}">
        <p14:creationId xmlns:p14="http://schemas.microsoft.com/office/powerpoint/2010/main" val="3896777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2"/>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4"/>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4" grpId="0" animBg="1"/>
      <p:bldP spid="4" grpId="1"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16CC85F7-8812-5C51-CB95-9A18F4099D33}"/>
              </a:ext>
            </a:extLst>
          </p:cNvPr>
          <p:cNvSpPr>
            <a:spLocks noGrp="1"/>
          </p:cNvSpPr>
          <p:nvPr>
            <p:ph idx="1"/>
          </p:nvPr>
        </p:nvSpPr>
        <p:spPr/>
        <p:txBody>
          <a:bodyPr/>
          <a:lstStyle/>
          <a:p>
            <a:r>
              <a:rPr lang="en-US" dirty="0">
                <a:hlinkClick r:id="rId2"/>
              </a:rPr>
              <a:t>https://en.cppreference.com/w/cpp/memory</a:t>
            </a:r>
            <a:endParaRPr lang="en-US" dirty="0"/>
          </a:p>
          <a:p>
            <a:r>
              <a:rPr lang="en-US" dirty="0"/>
              <a:t>How to specify custom destructors for smart pointers</a:t>
            </a:r>
          </a:p>
          <a:p>
            <a:r>
              <a:rPr lang="en-US" dirty="0" err="1"/>
              <a:t>shared_ptr</a:t>
            </a:r>
            <a:r>
              <a:rPr lang="en-US" dirty="0"/>
              <a:t> can not have cyclical references</a:t>
            </a:r>
          </a:p>
          <a:p>
            <a:pPr lvl="1"/>
            <a:r>
              <a:rPr lang="en-US" dirty="0"/>
              <a:t>Need </a:t>
            </a:r>
            <a:r>
              <a:rPr lang="en-US" dirty="0" err="1"/>
              <a:t>weak_ptr</a:t>
            </a:r>
            <a:r>
              <a:rPr lang="en-US" dirty="0"/>
              <a:t> references to allow cyclical references</a:t>
            </a:r>
          </a:p>
          <a:p>
            <a:r>
              <a:rPr lang="en-US" dirty="0"/>
              <a:t>Takeaway – if you’re writing C++ code, please use smart pointers!!</a:t>
            </a:r>
          </a:p>
        </p:txBody>
      </p:sp>
      <p:sp>
        <p:nvSpPr>
          <p:cNvPr id="3" name="Title 2">
            <a:extLst>
              <a:ext uri="{FF2B5EF4-FFF2-40B4-BE49-F238E27FC236}">
                <a16:creationId xmlns:a16="http://schemas.microsoft.com/office/drawing/2014/main" id="{BABD4580-EFEA-B4A9-7E49-56EB5FD1AFF4}"/>
              </a:ext>
            </a:extLst>
          </p:cNvPr>
          <p:cNvSpPr>
            <a:spLocks noGrp="1"/>
          </p:cNvSpPr>
          <p:nvPr>
            <p:ph type="title"/>
          </p:nvPr>
        </p:nvSpPr>
        <p:spPr/>
        <p:txBody>
          <a:bodyPr/>
          <a:lstStyle/>
          <a:p>
            <a:r>
              <a:rPr lang="en-US" dirty="0"/>
              <a:t>More about smart pointers</a:t>
            </a:r>
          </a:p>
        </p:txBody>
      </p:sp>
    </p:spTree>
    <p:extLst>
      <p:ext uri="{BB962C8B-B14F-4D97-AF65-F5344CB8AC3E}">
        <p14:creationId xmlns:p14="http://schemas.microsoft.com/office/powerpoint/2010/main" val="6500398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878D137-B23E-B2FE-38A8-AB21A935535E}"/>
              </a:ext>
            </a:extLst>
          </p:cNvPr>
          <p:cNvSpPr>
            <a:spLocks noGrp="1"/>
          </p:cNvSpPr>
          <p:nvPr>
            <p:ph idx="1"/>
          </p:nvPr>
        </p:nvSpPr>
        <p:spPr/>
        <p:txBody>
          <a:bodyPr/>
          <a:lstStyle/>
          <a:p>
            <a:endParaRPr lang="en-US"/>
          </a:p>
        </p:txBody>
      </p:sp>
      <p:sp>
        <p:nvSpPr>
          <p:cNvPr id="3" name="Text Placeholder 2">
            <a:extLst>
              <a:ext uri="{FF2B5EF4-FFF2-40B4-BE49-F238E27FC236}">
                <a16:creationId xmlns:a16="http://schemas.microsoft.com/office/drawing/2014/main" id="{698EEF56-596D-14F0-7252-3CE8B7756F75}"/>
              </a:ext>
            </a:extLst>
          </p:cNvPr>
          <p:cNvSpPr>
            <a:spLocks noGrp="1"/>
          </p:cNvSpPr>
          <p:nvPr>
            <p:ph type="body" sz="quarter" idx="13"/>
          </p:nvPr>
        </p:nvSpPr>
        <p:spPr/>
        <p:txBody>
          <a:bodyPr/>
          <a:lstStyle/>
          <a:p>
            <a:r>
              <a:rPr lang="en-US" dirty="0"/>
              <a:t>Sample software security questions</a:t>
            </a:r>
          </a:p>
        </p:txBody>
      </p:sp>
    </p:spTree>
    <p:extLst>
      <p:ext uri="{BB962C8B-B14F-4D97-AF65-F5344CB8AC3E}">
        <p14:creationId xmlns:p14="http://schemas.microsoft.com/office/powerpoint/2010/main" val="60170793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39C1DD5-C81E-C4DD-7AEA-9C894ABA56EC}"/>
              </a:ext>
            </a:extLst>
          </p:cNvPr>
          <p:cNvSpPr>
            <a:spLocks noGrp="1"/>
          </p:cNvSpPr>
          <p:nvPr>
            <p:ph idx="1"/>
          </p:nvPr>
        </p:nvSpPr>
        <p:spPr>
          <a:xfrm>
            <a:off x="1830605" y="905773"/>
            <a:ext cx="8530789" cy="5046453"/>
          </a:xfrm>
        </p:spPr>
        <p:txBody>
          <a:bodyPr>
            <a:normAutofit/>
          </a:bodyPr>
          <a:lstStyle/>
          <a:p>
            <a:r>
              <a:rPr lang="en-US" dirty="0"/>
              <a:t>void </a:t>
            </a:r>
            <a:r>
              <a:rPr lang="en-US" dirty="0" err="1"/>
              <a:t>secret_function</a:t>
            </a:r>
            <a:r>
              <a:rPr lang="en-US" dirty="0"/>
              <a:t>() {</a:t>
            </a:r>
          </a:p>
          <a:p>
            <a:r>
              <a:rPr lang="en-US" dirty="0"/>
              <a:t>    </a:t>
            </a:r>
            <a:r>
              <a:rPr lang="en-US" dirty="0" err="1"/>
              <a:t>printf</a:t>
            </a:r>
            <a:r>
              <a:rPr lang="en-US" dirty="0"/>
              <a:t>("You have successfully exploited the buffer overflow!\n");</a:t>
            </a:r>
          </a:p>
          <a:p>
            <a:r>
              <a:rPr lang="en-US" dirty="0"/>
              <a:t>}</a:t>
            </a:r>
          </a:p>
          <a:p>
            <a:endParaRPr lang="en-US" dirty="0"/>
          </a:p>
          <a:p>
            <a:r>
              <a:rPr lang="en-US" dirty="0"/>
              <a:t>void </a:t>
            </a:r>
            <a:r>
              <a:rPr lang="en-US" dirty="0" err="1"/>
              <a:t>vulnerable_function</a:t>
            </a:r>
            <a:r>
              <a:rPr lang="en-US" dirty="0"/>
              <a:t>(char *input) {</a:t>
            </a:r>
          </a:p>
          <a:p>
            <a:r>
              <a:rPr lang="en-US" dirty="0"/>
              <a:t>    char buffer[32];  </a:t>
            </a:r>
          </a:p>
          <a:p>
            <a:r>
              <a:rPr lang="en-US" dirty="0"/>
              <a:t>    </a:t>
            </a:r>
            <a:r>
              <a:rPr lang="en-US" dirty="0" err="1"/>
              <a:t>strcpy</a:t>
            </a:r>
            <a:r>
              <a:rPr lang="en-US" dirty="0"/>
              <a:t>(buffer, input);  </a:t>
            </a:r>
          </a:p>
          <a:p>
            <a:r>
              <a:rPr lang="en-US" dirty="0"/>
              <a:t>    </a:t>
            </a:r>
            <a:r>
              <a:rPr lang="en-US" dirty="0" err="1"/>
              <a:t>printf</a:t>
            </a:r>
            <a:r>
              <a:rPr lang="en-US" dirty="0"/>
              <a:t>("You entered: %s\n", buffer);</a:t>
            </a:r>
          </a:p>
          <a:p>
            <a:r>
              <a:rPr lang="en-US" dirty="0"/>
              <a:t>}</a:t>
            </a:r>
          </a:p>
          <a:p>
            <a:endParaRPr lang="en-US" dirty="0"/>
          </a:p>
          <a:p>
            <a:r>
              <a:rPr lang="en-US" dirty="0"/>
              <a:t>int main(int </a:t>
            </a:r>
            <a:r>
              <a:rPr lang="en-US" dirty="0" err="1"/>
              <a:t>argc</a:t>
            </a:r>
            <a:r>
              <a:rPr lang="en-US" dirty="0"/>
              <a:t>, char *</a:t>
            </a:r>
            <a:r>
              <a:rPr lang="en-US" dirty="0" err="1"/>
              <a:t>argv</a:t>
            </a:r>
            <a:r>
              <a:rPr lang="en-US" dirty="0"/>
              <a:t>[]) {</a:t>
            </a:r>
          </a:p>
          <a:p>
            <a:r>
              <a:rPr lang="en-US" dirty="0"/>
              <a:t>    if (</a:t>
            </a:r>
            <a:r>
              <a:rPr lang="en-US" dirty="0" err="1"/>
              <a:t>argc</a:t>
            </a:r>
            <a:r>
              <a:rPr lang="en-US" dirty="0"/>
              <a:t> &lt; 2) {</a:t>
            </a:r>
          </a:p>
          <a:p>
            <a:r>
              <a:rPr lang="en-US" dirty="0"/>
              <a:t>        </a:t>
            </a:r>
            <a:r>
              <a:rPr lang="en-US" dirty="0" err="1"/>
              <a:t>printf</a:t>
            </a:r>
            <a:r>
              <a:rPr lang="en-US" dirty="0"/>
              <a:t>("Usage: %s &lt;input&gt;\n", </a:t>
            </a:r>
            <a:r>
              <a:rPr lang="en-US" dirty="0" err="1"/>
              <a:t>argv</a:t>
            </a:r>
            <a:r>
              <a:rPr lang="en-US" dirty="0"/>
              <a:t>[0]);</a:t>
            </a:r>
          </a:p>
          <a:p>
            <a:r>
              <a:rPr lang="en-US" dirty="0"/>
              <a:t>        return 1;</a:t>
            </a:r>
          </a:p>
          <a:p>
            <a:r>
              <a:rPr lang="en-US" dirty="0"/>
              <a:t>    }</a:t>
            </a:r>
          </a:p>
          <a:p>
            <a:r>
              <a:rPr lang="en-US" dirty="0"/>
              <a:t>    </a:t>
            </a:r>
            <a:r>
              <a:rPr lang="en-US" dirty="0" err="1"/>
              <a:t>vulnerable_function</a:t>
            </a:r>
            <a:r>
              <a:rPr lang="en-US" dirty="0"/>
              <a:t>(</a:t>
            </a:r>
            <a:r>
              <a:rPr lang="en-US" dirty="0" err="1"/>
              <a:t>argv</a:t>
            </a:r>
            <a:r>
              <a:rPr lang="en-US" dirty="0"/>
              <a:t>[1]);</a:t>
            </a:r>
          </a:p>
          <a:p>
            <a:r>
              <a:rPr lang="en-US" dirty="0"/>
              <a:t>    return 0;</a:t>
            </a:r>
          </a:p>
          <a:p>
            <a:r>
              <a:rPr lang="en-US" dirty="0"/>
              <a:t>}</a:t>
            </a:r>
          </a:p>
          <a:p>
            <a:endParaRPr lang="en-US" dirty="0"/>
          </a:p>
        </p:txBody>
      </p:sp>
      <p:sp>
        <p:nvSpPr>
          <p:cNvPr id="3" name="Title 2">
            <a:extLst>
              <a:ext uri="{FF2B5EF4-FFF2-40B4-BE49-F238E27FC236}">
                <a16:creationId xmlns:a16="http://schemas.microsoft.com/office/drawing/2014/main" id="{EC023F96-4C7C-B538-174E-D96104EB37E4}"/>
              </a:ext>
            </a:extLst>
          </p:cNvPr>
          <p:cNvSpPr>
            <a:spLocks noGrp="1"/>
          </p:cNvSpPr>
          <p:nvPr>
            <p:ph type="title"/>
          </p:nvPr>
        </p:nvSpPr>
        <p:spPr/>
        <p:txBody>
          <a:bodyPr/>
          <a:lstStyle/>
          <a:p>
            <a:r>
              <a:rPr lang="en-US" dirty="0"/>
              <a:t>Question – find vulnerabilities in code and fix them</a:t>
            </a:r>
          </a:p>
        </p:txBody>
      </p:sp>
    </p:spTree>
    <p:extLst>
      <p:ext uri="{BB962C8B-B14F-4D97-AF65-F5344CB8AC3E}">
        <p14:creationId xmlns:p14="http://schemas.microsoft.com/office/powerpoint/2010/main" val="251572035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F86A3D-300B-520B-FF51-8974C07E9A68}"/>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3DD2AB1-8B29-D830-6103-E23416AA8128}"/>
              </a:ext>
            </a:extLst>
          </p:cNvPr>
          <p:cNvSpPr>
            <a:spLocks noGrp="1"/>
          </p:cNvSpPr>
          <p:nvPr>
            <p:ph idx="1"/>
          </p:nvPr>
        </p:nvSpPr>
        <p:spPr>
          <a:xfrm>
            <a:off x="2210657" y="857756"/>
            <a:ext cx="8464688" cy="5142487"/>
          </a:xfrm>
        </p:spPr>
        <p:txBody>
          <a:bodyPr>
            <a:normAutofit/>
          </a:bodyPr>
          <a:lstStyle/>
          <a:p>
            <a:r>
              <a:rPr lang="en-US" dirty="0"/>
              <a:t>typedef struct {</a:t>
            </a:r>
          </a:p>
          <a:p>
            <a:r>
              <a:rPr lang="en-US" dirty="0"/>
              <a:t>    	char name[32];</a:t>
            </a:r>
          </a:p>
          <a:p>
            <a:r>
              <a:rPr lang="en-US" dirty="0"/>
              <a:t>    	void (*</a:t>
            </a:r>
            <a:r>
              <a:rPr lang="en-US" dirty="0" err="1"/>
              <a:t>print_message</a:t>
            </a:r>
            <a:r>
              <a:rPr lang="en-US" dirty="0"/>
              <a:t>)();  // Function pointer</a:t>
            </a:r>
          </a:p>
          <a:p>
            <a:r>
              <a:rPr lang="en-US" dirty="0"/>
              <a:t>} User;</a:t>
            </a:r>
          </a:p>
          <a:p>
            <a:endParaRPr lang="en-US" dirty="0"/>
          </a:p>
          <a:p>
            <a:r>
              <a:rPr lang="en-US" dirty="0"/>
              <a:t>void greet() {</a:t>
            </a:r>
          </a:p>
          <a:p>
            <a:r>
              <a:rPr lang="en-US" dirty="0"/>
              <a:t>    	</a:t>
            </a:r>
            <a:r>
              <a:rPr lang="en-US" dirty="0" err="1"/>
              <a:t>printf</a:t>
            </a:r>
            <a:r>
              <a:rPr lang="en-US" dirty="0"/>
              <a:t>("Hello, user!\n");</a:t>
            </a:r>
          </a:p>
          <a:p>
            <a:r>
              <a:rPr lang="en-US" dirty="0"/>
              <a:t>}</a:t>
            </a:r>
          </a:p>
          <a:p>
            <a:endParaRPr lang="en-US" dirty="0"/>
          </a:p>
          <a:p>
            <a:r>
              <a:rPr lang="en-US" dirty="0"/>
              <a:t>void hacked() {</a:t>
            </a:r>
          </a:p>
          <a:p>
            <a:r>
              <a:rPr lang="en-US" dirty="0"/>
              <a:t>    	</a:t>
            </a:r>
            <a:r>
              <a:rPr lang="en-US" dirty="0" err="1"/>
              <a:t>printf</a:t>
            </a:r>
            <a:r>
              <a:rPr lang="en-US" dirty="0"/>
              <a:t>("Exploit successful! Arbitrary code execution achieved.\n");</a:t>
            </a:r>
          </a:p>
          <a:p>
            <a:r>
              <a:rPr lang="en-US" dirty="0"/>
              <a:t>}</a:t>
            </a:r>
          </a:p>
          <a:p>
            <a:endParaRPr lang="en-US" dirty="0"/>
          </a:p>
          <a:p>
            <a:r>
              <a:rPr lang="en-US" dirty="0"/>
              <a:t>int main() {</a:t>
            </a:r>
          </a:p>
          <a:p>
            <a:r>
              <a:rPr lang="en-US" dirty="0"/>
              <a:t>    	User *user1 = (User *)malloc(</a:t>
            </a:r>
            <a:r>
              <a:rPr lang="en-US" dirty="0" err="1"/>
              <a:t>sizeof</a:t>
            </a:r>
            <a:r>
              <a:rPr lang="en-US" dirty="0"/>
              <a:t>(User));</a:t>
            </a:r>
          </a:p>
          <a:p>
            <a:r>
              <a:rPr lang="en-US" dirty="0"/>
              <a:t>	</a:t>
            </a:r>
            <a:r>
              <a:rPr lang="en-US" dirty="0" err="1"/>
              <a:t>scanf</a:t>
            </a:r>
            <a:r>
              <a:rPr lang="en-US" dirty="0"/>
              <a:t>(“%s”, user1-&gt;name);</a:t>
            </a:r>
          </a:p>
          <a:p>
            <a:r>
              <a:rPr lang="en-US" dirty="0"/>
              <a:t>	(*(user1-&gt;</a:t>
            </a:r>
            <a:r>
              <a:rPr lang="en-US" dirty="0" err="1"/>
              <a:t>print_message</a:t>
            </a:r>
            <a:r>
              <a:rPr lang="en-US" dirty="0"/>
              <a:t>))();</a:t>
            </a:r>
          </a:p>
          <a:p>
            <a:r>
              <a:rPr lang="en-US" dirty="0"/>
              <a:t>}</a:t>
            </a:r>
          </a:p>
        </p:txBody>
      </p:sp>
      <p:sp>
        <p:nvSpPr>
          <p:cNvPr id="3" name="Title 2">
            <a:extLst>
              <a:ext uri="{FF2B5EF4-FFF2-40B4-BE49-F238E27FC236}">
                <a16:creationId xmlns:a16="http://schemas.microsoft.com/office/drawing/2014/main" id="{1FE2A446-AB04-36BD-F2BA-1F4CB124595D}"/>
              </a:ext>
            </a:extLst>
          </p:cNvPr>
          <p:cNvSpPr>
            <a:spLocks noGrp="1"/>
          </p:cNvSpPr>
          <p:nvPr>
            <p:ph type="title"/>
          </p:nvPr>
        </p:nvSpPr>
        <p:spPr/>
        <p:txBody>
          <a:bodyPr/>
          <a:lstStyle/>
          <a:p>
            <a:r>
              <a:rPr lang="en-US" dirty="0"/>
              <a:t>Can the code below result in control flow hijack?</a:t>
            </a:r>
          </a:p>
        </p:txBody>
      </p:sp>
      <p:sp>
        <p:nvSpPr>
          <p:cNvPr id="4" name="Rectangle 3">
            <a:extLst>
              <a:ext uri="{FF2B5EF4-FFF2-40B4-BE49-F238E27FC236}">
                <a16:creationId xmlns:a16="http://schemas.microsoft.com/office/drawing/2014/main" id="{7EB6636C-08BE-AE92-E940-0F0505A9FBB3}"/>
              </a:ext>
            </a:extLst>
          </p:cNvPr>
          <p:cNvSpPr/>
          <p:nvPr/>
        </p:nvSpPr>
        <p:spPr>
          <a:xfrm>
            <a:off x="6711303" y="571014"/>
            <a:ext cx="4585101"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How to prevent it?</a:t>
            </a:r>
          </a:p>
        </p:txBody>
      </p:sp>
    </p:spTree>
    <p:extLst>
      <p:ext uri="{BB962C8B-B14F-4D97-AF65-F5344CB8AC3E}">
        <p14:creationId xmlns:p14="http://schemas.microsoft.com/office/powerpoint/2010/main" val="279097936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586DFD-5437-B2EE-90EC-C965F9FD92F5}"/>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994F20A-A328-BE9A-1F61-118027DB714D}"/>
              </a:ext>
            </a:extLst>
          </p:cNvPr>
          <p:cNvSpPr>
            <a:spLocks noGrp="1"/>
          </p:cNvSpPr>
          <p:nvPr>
            <p:ph idx="1"/>
          </p:nvPr>
        </p:nvSpPr>
        <p:spPr>
          <a:xfrm>
            <a:off x="2210657" y="857756"/>
            <a:ext cx="8464688" cy="5142487"/>
          </a:xfrm>
        </p:spPr>
        <p:txBody>
          <a:bodyPr>
            <a:normAutofit/>
          </a:bodyPr>
          <a:lstStyle/>
          <a:p>
            <a:r>
              <a:rPr lang="en-US" dirty="0"/>
              <a:t>typedef struct {</a:t>
            </a:r>
          </a:p>
          <a:p>
            <a:r>
              <a:rPr lang="en-US" dirty="0"/>
              <a:t>    	char name[32];</a:t>
            </a:r>
          </a:p>
          <a:p>
            <a:r>
              <a:rPr lang="en-US" dirty="0"/>
              <a:t>    	void (*</a:t>
            </a:r>
            <a:r>
              <a:rPr lang="en-US" dirty="0" err="1"/>
              <a:t>print_message</a:t>
            </a:r>
            <a:r>
              <a:rPr lang="en-US" dirty="0"/>
              <a:t>)();  // Function pointer</a:t>
            </a:r>
          </a:p>
          <a:p>
            <a:r>
              <a:rPr lang="en-US" dirty="0"/>
              <a:t>} User;</a:t>
            </a:r>
          </a:p>
          <a:p>
            <a:endParaRPr lang="en-US" dirty="0"/>
          </a:p>
          <a:p>
            <a:r>
              <a:rPr lang="en-US" dirty="0"/>
              <a:t>void greet() {</a:t>
            </a:r>
          </a:p>
          <a:p>
            <a:r>
              <a:rPr lang="en-US" dirty="0"/>
              <a:t>    	</a:t>
            </a:r>
            <a:r>
              <a:rPr lang="en-US" dirty="0" err="1"/>
              <a:t>printf</a:t>
            </a:r>
            <a:r>
              <a:rPr lang="en-US" dirty="0"/>
              <a:t>("Hello, user!\n");</a:t>
            </a:r>
          </a:p>
          <a:p>
            <a:r>
              <a:rPr lang="en-US" dirty="0"/>
              <a:t>}</a:t>
            </a:r>
          </a:p>
          <a:p>
            <a:endParaRPr lang="en-US" dirty="0"/>
          </a:p>
          <a:p>
            <a:r>
              <a:rPr lang="en-US" dirty="0"/>
              <a:t>void hacked() {</a:t>
            </a:r>
          </a:p>
          <a:p>
            <a:r>
              <a:rPr lang="en-US" dirty="0"/>
              <a:t>    	</a:t>
            </a:r>
            <a:r>
              <a:rPr lang="en-US" dirty="0" err="1"/>
              <a:t>printf</a:t>
            </a:r>
            <a:r>
              <a:rPr lang="en-US" dirty="0"/>
              <a:t>("Exploit successful! Arbitrary code execution achieved.\n");</a:t>
            </a:r>
          </a:p>
          <a:p>
            <a:r>
              <a:rPr lang="en-US" dirty="0"/>
              <a:t>}</a:t>
            </a:r>
          </a:p>
          <a:p>
            <a:endParaRPr lang="en-US" dirty="0"/>
          </a:p>
          <a:p>
            <a:r>
              <a:rPr lang="en-US" dirty="0"/>
              <a:t>int main() {</a:t>
            </a:r>
          </a:p>
          <a:p>
            <a:r>
              <a:rPr lang="en-US" dirty="0"/>
              <a:t>    	User *user1 = (User *)malloc(</a:t>
            </a:r>
            <a:r>
              <a:rPr lang="en-US" dirty="0" err="1"/>
              <a:t>sizeof</a:t>
            </a:r>
            <a:r>
              <a:rPr lang="en-US" dirty="0"/>
              <a:t>(User));</a:t>
            </a:r>
          </a:p>
          <a:p>
            <a:r>
              <a:rPr lang="en-US" dirty="0"/>
              <a:t>	char </a:t>
            </a:r>
            <a:r>
              <a:rPr lang="en-US" dirty="0" err="1"/>
              <a:t>temp_buff</a:t>
            </a:r>
            <a:r>
              <a:rPr lang="en-US" dirty="0"/>
              <a:t>[100];</a:t>
            </a:r>
          </a:p>
          <a:p>
            <a:r>
              <a:rPr lang="en-US" dirty="0"/>
              <a:t>	</a:t>
            </a:r>
            <a:r>
              <a:rPr lang="en-US" dirty="0" err="1"/>
              <a:t>scanf</a:t>
            </a:r>
            <a:r>
              <a:rPr lang="en-US" dirty="0"/>
              <a:t>(“%99s”, </a:t>
            </a:r>
            <a:r>
              <a:rPr lang="en-US" dirty="0" err="1"/>
              <a:t>temp_buff</a:t>
            </a:r>
            <a:r>
              <a:rPr lang="en-US" dirty="0"/>
              <a:t>);</a:t>
            </a:r>
          </a:p>
          <a:p>
            <a:r>
              <a:rPr lang="en-US" dirty="0"/>
              <a:t>	</a:t>
            </a:r>
            <a:r>
              <a:rPr lang="en-US" dirty="0" err="1"/>
              <a:t>strcpy</a:t>
            </a:r>
            <a:r>
              <a:rPr lang="en-US" dirty="0"/>
              <a:t>(user1-&gt;name, </a:t>
            </a:r>
            <a:r>
              <a:rPr lang="en-US" dirty="0" err="1"/>
              <a:t>temp_buff</a:t>
            </a:r>
            <a:r>
              <a:rPr lang="en-US" dirty="0"/>
              <a:t>);</a:t>
            </a:r>
          </a:p>
          <a:p>
            <a:r>
              <a:rPr lang="en-US" dirty="0"/>
              <a:t>	(*(user1-&gt;</a:t>
            </a:r>
            <a:r>
              <a:rPr lang="en-US" dirty="0" err="1"/>
              <a:t>print_message</a:t>
            </a:r>
            <a:r>
              <a:rPr lang="en-US" dirty="0"/>
              <a:t>))();</a:t>
            </a:r>
          </a:p>
          <a:p>
            <a:r>
              <a:rPr lang="en-US" dirty="0"/>
              <a:t>}</a:t>
            </a:r>
          </a:p>
        </p:txBody>
      </p:sp>
      <p:sp>
        <p:nvSpPr>
          <p:cNvPr id="3" name="Title 2">
            <a:extLst>
              <a:ext uri="{FF2B5EF4-FFF2-40B4-BE49-F238E27FC236}">
                <a16:creationId xmlns:a16="http://schemas.microsoft.com/office/drawing/2014/main" id="{EC41E0BC-A8D7-EBBE-BC56-E80738F1F756}"/>
              </a:ext>
            </a:extLst>
          </p:cNvPr>
          <p:cNvSpPr>
            <a:spLocks noGrp="1"/>
          </p:cNvSpPr>
          <p:nvPr>
            <p:ph type="title"/>
          </p:nvPr>
        </p:nvSpPr>
        <p:spPr/>
        <p:txBody>
          <a:bodyPr/>
          <a:lstStyle/>
          <a:p>
            <a:r>
              <a:rPr lang="en-US" dirty="0"/>
              <a:t>Can the code below result in control flow hijack?</a:t>
            </a:r>
          </a:p>
        </p:txBody>
      </p:sp>
      <p:sp>
        <p:nvSpPr>
          <p:cNvPr id="4" name="Rectangle 3">
            <a:extLst>
              <a:ext uri="{FF2B5EF4-FFF2-40B4-BE49-F238E27FC236}">
                <a16:creationId xmlns:a16="http://schemas.microsoft.com/office/drawing/2014/main" id="{9BCFA1F9-F631-12DE-00E3-3F4C4E720219}"/>
              </a:ext>
            </a:extLst>
          </p:cNvPr>
          <p:cNvSpPr/>
          <p:nvPr/>
        </p:nvSpPr>
        <p:spPr>
          <a:xfrm>
            <a:off x="6711303" y="571014"/>
            <a:ext cx="4585101"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How to prevent it?</a:t>
            </a:r>
          </a:p>
        </p:txBody>
      </p:sp>
    </p:spTree>
    <p:extLst>
      <p:ext uri="{BB962C8B-B14F-4D97-AF65-F5344CB8AC3E}">
        <p14:creationId xmlns:p14="http://schemas.microsoft.com/office/powerpoint/2010/main" val="237241135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585A02-2461-2C6B-A68D-41BFC5A8BDCE}"/>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3EB207F-67BC-6E50-2CD3-8C084EA0D668}"/>
              </a:ext>
            </a:extLst>
          </p:cNvPr>
          <p:cNvSpPr>
            <a:spLocks noGrp="1"/>
          </p:cNvSpPr>
          <p:nvPr>
            <p:ph idx="1"/>
          </p:nvPr>
        </p:nvSpPr>
        <p:spPr/>
        <p:txBody>
          <a:bodyPr/>
          <a:lstStyle/>
          <a:p>
            <a:r>
              <a:rPr lang="en-US" dirty="0"/>
              <a:t>Tapti Palit</a:t>
            </a:r>
          </a:p>
        </p:txBody>
      </p:sp>
      <p:sp>
        <p:nvSpPr>
          <p:cNvPr id="3" name="Text Placeholder 2">
            <a:extLst>
              <a:ext uri="{FF2B5EF4-FFF2-40B4-BE49-F238E27FC236}">
                <a16:creationId xmlns:a16="http://schemas.microsoft.com/office/drawing/2014/main" id="{1C034E5E-13D9-2EC8-8EB2-09BBA125CD01}"/>
              </a:ext>
            </a:extLst>
          </p:cNvPr>
          <p:cNvSpPr>
            <a:spLocks noGrp="1"/>
          </p:cNvSpPr>
          <p:nvPr>
            <p:ph type="body" sz="quarter" idx="13"/>
          </p:nvPr>
        </p:nvSpPr>
        <p:spPr/>
        <p:txBody>
          <a:bodyPr/>
          <a:lstStyle/>
          <a:p>
            <a:r>
              <a:rPr lang="en-US" dirty="0"/>
              <a:t>Software security</a:t>
            </a:r>
          </a:p>
        </p:txBody>
      </p:sp>
    </p:spTree>
    <p:extLst>
      <p:ext uri="{BB962C8B-B14F-4D97-AF65-F5344CB8AC3E}">
        <p14:creationId xmlns:p14="http://schemas.microsoft.com/office/powerpoint/2010/main" val="334909063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5D9743-033F-8E84-EAAD-BD0F862FE6AE}"/>
            </a:ext>
          </a:extLst>
        </p:cNvPr>
        <p:cNvGrpSpPr/>
        <p:nvPr/>
      </p:nvGrpSpPr>
      <p:grpSpPr>
        <a:xfrm>
          <a:off x="0" y="0"/>
          <a:ext cx="0" cy="0"/>
          <a:chOff x="0" y="0"/>
          <a:chExt cx="0" cy="0"/>
        </a:xfrm>
      </p:grpSpPr>
      <p:sp>
        <p:nvSpPr>
          <p:cNvPr id="5" name="Content Placeholder 4">
            <a:extLst>
              <a:ext uri="{FF2B5EF4-FFF2-40B4-BE49-F238E27FC236}">
                <a16:creationId xmlns:a16="http://schemas.microsoft.com/office/drawing/2014/main" id="{FE7CA772-5C35-A879-1D54-19FE8E8BA1D8}"/>
              </a:ext>
            </a:extLst>
          </p:cNvPr>
          <p:cNvSpPr>
            <a:spLocks noGrp="1"/>
          </p:cNvSpPr>
          <p:nvPr>
            <p:ph idx="1"/>
          </p:nvPr>
        </p:nvSpPr>
        <p:spPr/>
        <p:txBody>
          <a:bodyPr/>
          <a:lstStyle/>
          <a:p>
            <a:r>
              <a:rPr lang="en-US" dirty="0"/>
              <a:t>Memory safety in Java</a:t>
            </a:r>
          </a:p>
          <a:p>
            <a:r>
              <a:rPr lang="en-US" dirty="0"/>
              <a:t>Sample design patterns questions</a:t>
            </a:r>
          </a:p>
          <a:p>
            <a:r>
              <a:rPr lang="en-US" dirty="0"/>
              <a:t>Sample software security questions</a:t>
            </a:r>
          </a:p>
          <a:p>
            <a:r>
              <a:rPr lang="en-US" dirty="0"/>
              <a:t>Quiz</a:t>
            </a:r>
          </a:p>
          <a:p>
            <a:r>
              <a:rPr lang="en-US" dirty="0"/>
              <a:t>Next week</a:t>
            </a:r>
          </a:p>
          <a:p>
            <a:pPr lvl="1"/>
            <a:r>
              <a:rPr lang="en-US" dirty="0"/>
              <a:t>Fuzz testing, sanitizers, and </a:t>
            </a:r>
            <a:r>
              <a:rPr lang="en-US" dirty="0" err="1"/>
              <a:t>Valgrind</a:t>
            </a:r>
            <a:endParaRPr lang="en-US" dirty="0"/>
          </a:p>
          <a:p>
            <a:r>
              <a:rPr lang="en-US" dirty="0"/>
              <a:t>Revision</a:t>
            </a:r>
          </a:p>
        </p:txBody>
      </p:sp>
      <p:sp>
        <p:nvSpPr>
          <p:cNvPr id="4" name="Title 3">
            <a:extLst>
              <a:ext uri="{FF2B5EF4-FFF2-40B4-BE49-F238E27FC236}">
                <a16:creationId xmlns:a16="http://schemas.microsoft.com/office/drawing/2014/main" id="{83D1A11A-B3D1-CE72-59AA-1F687EE03B70}"/>
              </a:ext>
            </a:extLst>
          </p:cNvPr>
          <p:cNvSpPr>
            <a:spLocks noGrp="1"/>
          </p:cNvSpPr>
          <p:nvPr>
            <p:ph type="title"/>
          </p:nvPr>
        </p:nvSpPr>
        <p:spPr/>
        <p:txBody>
          <a:bodyPr/>
          <a:lstStyle/>
          <a:p>
            <a:r>
              <a:rPr lang="en-US" dirty="0"/>
              <a:t>Agenda</a:t>
            </a:r>
          </a:p>
        </p:txBody>
      </p:sp>
      <p:cxnSp>
        <p:nvCxnSpPr>
          <p:cNvPr id="7" name="Straight Connector 6">
            <a:extLst>
              <a:ext uri="{FF2B5EF4-FFF2-40B4-BE49-F238E27FC236}">
                <a16:creationId xmlns:a16="http://schemas.microsoft.com/office/drawing/2014/main" id="{61B48F8C-089E-D649-9848-7C3FA7FB6F97}"/>
              </a:ext>
            </a:extLst>
          </p:cNvPr>
          <p:cNvCxnSpPr/>
          <p:nvPr/>
        </p:nvCxnSpPr>
        <p:spPr>
          <a:xfrm>
            <a:off x="0" y="3580482"/>
            <a:ext cx="12192000" cy="0"/>
          </a:xfrm>
          <a:prstGeom prst="line">
            <a:avLst/>
          </a:prstGeom>
          <a:ln w="12700">
            <a:prstDash val="sysDash"/>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8325271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115AFD71-14B7-9963-5D69-60C2DEC4E55A}"/>
              </a:ext>
            </a:extLst>
          </p:cNvPr>
          <p:cNvSpPr>
            <a:spLocks noGrp="1"/>
          </p:cNvSpPr>
          <p:nvPr>
            <p:ph idx="1"/>
          </p:nvPr>
        </p:nvSpPr>
        <p:spPr>
          <a:xfrm>
            <a:off x="5562961" y="785002"/>
            <a:ext cx="3220876" cy="5046453"/>
          </a:xfrm>
          <a:ln w="22225">
            <a:solidFill>
              <a:schemeClr val="accent1"/>
            </a:solidFill>
          </a:ln>
        </p:spPr>
        <p:txBody>
          <a:bodyPr/>
          <a:lstStyle/>
          <a:p>
            <a:pPr marL="0" indent="0">
              <a:buNone/>
            </a:pPr>
            <a:r>
              <a:rPr lang="en-US" b="1" i="1" dirty="0"/>
              <a:t>// Use after free</a:t>
            </a:r>
          </a:p>
          <a:p>
            <a:pPr marL="0" indent="0">
              <a:buNone/>
            </a:pPr>
            <a:endParaRPr lang="en-US" dirty="0"/>
          </a:p>
          <a:p>
            <a:pPr marL="0" indent="0">
              <a:buNone/>
            </a:pPr>
            <a:r>
              <a:rPr lang="en-US" dirty="0"/>
              <a:t>void </a:t>
            </a:r>
            <a:r>
              <a:rPr lang="en-US" dirty="0" err="1"/>
              <a:t>fn</a:t>
            </a:r>
            <a:r>
              <a:rPr lang="en-US" dirty="0"/>
              <a:t>() { </a:t>
            </a:r>
          </a:p>
          <a:p>
            <a:pPr marL="0" indent="0">
              <a:buNone/>
            </a:pPr>
            <a:r>
              <a:rPr lang="en-US" dirty="0"/>
              <a:t>	char* p = malloc(…);</a:t>
            </a:r>
          </a:p>
          <a:p>
            <a:pPr marL="0" indent="0">
              <a:buNone/>
            </a:pPr>
            <a:r>
              <a:rPr lang="en-US" dirty="0"/>
              <a:t>	free(p);</a:t>
            </a:r>
          </a:p>
          <a:p>
            <a:pPr marL="0" indent="0">
              <a:buNone/>
            </a:pPr>
            <a:r>
              <a:rPr lang="en-US" dirty="0"/>
              <a:t>	// some stuff</a:t>
            </a:r>
          </a:p>
          <a:p>
            <a:pPr marL="0" indent="0">
              <a:buNone/>
            </a:pPr>
            <a:r>
              <a:rPr lang="en-US" dirty="0"/>
              <a:t>	p[0] = 10;</a:t>
            </a:r>
          </a:p>
          <a:p>
            <a:pPr marL="0" indent="0">
              <a:buNone/>
            </a:pPr>
            <a:r>
              <a:rPr lang="en-US" dirty="0"/>
              <a:t>}</a:t>
            </a:r>
          </a:p>
          <a:p>
            <a:pPr marL="0" indent="0">
              <a:buNone/>
            </a:pPr>
            <a:endParaRPr lang="en-US" dirty="0"/>
          </a:p>
          <a:p>
            <a:pPr marL="0" indent="0">
              <a:buNone/>
            </a:pPr>
            <a:r>
              <a:rPr lang="en-US" dirty="0"/>
              <a:t>void </a:t>
            </a:r>
            <a:r>
              <a:rPr lang="en-US" dirty="0" err="1"/>
              <a:t>fn</a:t>
            </a:r>
            <a:r>
              <a:rPr lang="en-US" dirty="0"/>
              <a:t>() { </a:t>
            </a:r>
          </a:p>
          <a:p>
            <a:pPr marL="0" indent="0">
              <a:buNone/>
            </a:pPr>
            <a:r>
              <a:rPr lang="en-US" dirty="0"/>
              <a:t>	char* p = new char[20];</a:t>
            </a:r>
          </a:p>
          <a:p>
            <a:pPr marL="0" indent="0">
              <a:buNone/>
            </a:pPr>
            <a:r>
              <a:rPr lang="en-US" dirty="0"/>
              <a:t>	delete p;</a:t>
            </a:r>
          </a:p>
          <a:p>
            <a:pPr marL="0" indent="0">
              <a:buNone/>
            </a:pPr>
            <a:r>
              <a:rPr lang="en-US" dirty="0"/>
              <a:t>	// some stuff</a:t>
            </a:r>
          </a:p>
          <a:p>
            <a:pPr marL="0" indent="0">
              <a:buNone/>
            </a:pPr>
            <a:r>
              <a:rPr lang="en-US" dirty="0"/>
              <a:t>	p[0] = 10;</a:t>
            </a:r>
          </a:p>
          <a:p>
            <a:pPr marL="0" indent="0">
              <a:buNone/>
            </a:pPr>
            <a:r>
              <a:rPr lang="en-US" dirty="0"/>
              <a:t>}</a:t>
            </a:r>
          </a:p>
          <a:p>
            <a:pPr marL="0" indent="0">
              <a:buNone/>
            </a:pPr>
            <a:endParaRPr lang="en-US" dirty="0"/>
          </a:p>
        </p:txBody>
      </p:sp>
      <p:sp>
        <p:nvSpPr>
          <p:cNvPr id="6" name="Title 5">
            <a:extLst>
              <a:ext uri="{FF2B5EF4-FFF2-40B4-BE49-F238E27FC236}">
                <a16:creationId xmlns:a16="http://schemas.microsoft.com/office/drawing/2014/main" id="{32004AEA-B2F5-29AA-C0DD-6C197EEFC0EC}"/>
              </a:ext>
            </a:extLst>
          </p:cNvPr>
          <p:cNvSpPr>
            <a:spLocks noGrp="1"/>
          </p:cNvSpPr>
          <p:nvPr>
            <p:ph type="title"/>
          </p:nvPr>
        </p:nvSpPr>
        <p:spPr/>
        <p:txBody>
          <a:bodyPr/>
          <a:lstStyle/>
          <a:p>
            <a:r>
              <a:rPr lang="en-US" dirty="0"/>
              <a:t>Temporal memory safety bugs</a:t>
            </a:r>
          </a:p>
        </p:txBody>
      </p:sp>
      <p:sp>
        <p:nvSpPr>
          <p:cNvPr id="7" name="Content Placeholder 6">
            <a:extLst>
              <a:ext uri="{FF2B5EF4-FFF2-40B4-BE49-F238E27FC236}">
                <a16:creationId xmlns:a16="http://schemas.microsoft.com/office/drawing/2014/main" id="{B3B1F635-E8A7-8C27-0685-33011BF1D692}"/>
              </a:ext>
            </a:extLst>
          </p:cNvPr>
          <p:cNvSpPr>
            <a:spLocks noGrp="1"/>
          </p:cNvSpPr>
          <p:nvPr>
            <p:ph idx="13"/>
          </p:nvPr>
        </p:nvSpPr>
        <p:spPr>
          <a:xfrm>
            <a:off x="382074" y="785004"/>
            <a:ext cx="5180887" cy="5046453"/>
          </a:xfrm>
        </p:spPr>
        <p:txBody>
          <a:bodyPr/>
          <a:lstStyle/>
          <a:p>
            <a:r>
              <a:rPr lang="en-US" dirty="0"/>
              <a:t>Use-after-free bugs</a:t>
            </a:r>
          </a:p>
          <a:p>
            <a:pPr lvl="1"/>
            <a:r>
              <a:rPr lang="en-US" dirty="0">
                <a:latin typeface="Helvetica" panose="020B0604020202020204"/>
                <a:cs typeface="Helvetica" panose="020B0604020202020204"/>
              </a:rPr>
              <a:t>Using a heap object after freeing it</a:t>
            </a:r>
          </a:p>
          <a:p>
            <a:r>
              <a:rPr lang="en-US" dirty="0"/>
              <a:t>Double-free bugs</a:t>
            </a:r>
          </a:p>
          <a:p>
            <a:pPr lvl="1"/>
            <a:r>
              <a:rPr lang="en-US" dirty="0">
                <a:latin typeface="Helvetica" panose="020B0604020202020204"/>
                <a:cs typeface="Helvetica" panose="020B0604020202020204"/>
              </a:rPr>
              <a:t>Freeing a heap object twice</a:t>
            </a:r>
          </a:p>
          <a:p>
            <a:endParaRPr lang="en-US" dirty="0"/>
          </a:p>
        </p:txBody>
      </p:sp>
      <p:sp>
        <p:nvSpPr>
          <p:cNvPr id="8" name="Content Placeholder 4">
            <a:extLst>
              <a:ext uri="{FF2B5EF4-FFF2-40B4-BE49-F238E27FC236}">
                <a16:creationId xmlns:a16="http://schemas.microsoft.com/office/drawing/2014/main" id="{4837309A-E7CE-571F-6E17-8B845486D2ED}"/>
              </a:ext>
            </a:extLst>
          </p:cNvPr>
          <p:cNvSpPr txBox="1">
            <a:spLocks/>
          </p:cNvSpPr>
          <p:nvPr/>
        </p:nvSpPr>
        <p:spPr bwMode="auto">
          <a:xfrm>
            <a:off x="8971124" y="785003"/>
            <a:ext cx="3220876" cy="5046453"/>
          </a:xfrm>
          <a:prstGeom prst="rect">
            <a:avLst/>
          </a:prstGeom>
          <a:noFill/>
          <a:ln w="1905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a:bodyPr>
          <a:lstStyle>
            <a:lvl1pPr marL="0" indent="0" algn="l" defTabSz="912813" rtl="0" eaLnBrk="1" fontAlgn="base" hangingPunct="1">
              <a:lnSpc>
                <a:spcPct val="100000"/>
              </a:lnSpc>
              <a:spcBef>
                <a:spcPts val="0"/>
              </a:spcBef>
              <a:spcAft>
                <a:spcPts val="0"/>
              </a:spcAft>
              <a:buFont typeface="Arial" panose="020B0604020202020204" pitchFamily="34" charset="0"/>
              <a:buNone/>
              <a:tabLst>
                <a:tab pos="461963" algn="l"/>
              </a:tabLst>
              <a:defRPr sz="1600" kern="1200">
                <a:solidFill>
                  <a:schemeClr val="tx1"/>
                </a:solidFill>
                <a:latin typeface="Consolas" panose="020B0609020204030204" pitchFamily="49" charset="0"/>
                <a:ea typeface="+mn-ea"/>
                <a:cs typeface="+mn-cs"/>
              </a:defRPr>
            </a:lvl1pPr>
            <a:lvl2pPr marL="346075" indent="-177800" algn="l" defTabSz="912813" rtl="0" eaLnBrk="1" fontAlgn="base" hangingPunct="1">
              <a:lnSpc>
                <a:spcPct val="120000"/>
              </a:lnSpc>
              <a:spcBef>
                <a:spcPts val="500"/>
              </a:spcBef>
              <a:spcAft>
                <a:spcPts val="600"/>
              </a:spcAft>
              <a:buFont typeface="Arial" panose="020B0604020202020204" pitchFamily="34" charset="0"/>
              <a:buChar char="•"/>
              <a:defRPr sz="2400" kern="1200">
                <a:solidFill>
                  <a:schemeClr val="tx1"/>
                </a:solidFill>
                <a:latin typeface="Helvetica" pitchFamily="2" charset="0"/>
                <a:ea typeface="+mn-ea"/>
                <a:cs typeface="+mn-cs"/>
              </a:defRPr>
            </a:lvl2pPr>
            <a:lvl3pPr marL="514350" indent="-168275" algn="l" defTabSz="912813" rtl="0" eaLnBrk="1" fontAlgn="base" hangingPunct="1">
              <a:lnSpc>
                <a:spcPct val="120000"/>
              </a:lnSpc>
              <a:spcBef>
                <a:spcPts val="500"/>
              </a:spcBef>
              <a:spcAft>
                <a:spcPts val="600"/>
              </a:spcAft>
              <a:buFont typeface="Arial" panose="020B0604020202020204" pitchFamily="34" charset="0"/>
              <a:buChar char="•"/>
              <a:defRPr sz="2000" kern="1200">
                <a:solidFill>
                  <a:schemeClr val="tx1"/>
                </a:solidFill>
                <a:latin typeface="Helvetica" pitchFamily="2" charset="0"/>
                <a:ea typeface="+mn-ea"/>
                <a:cs typeface="+mn-cs"/>
              </a:defRPr>
            </a:lvl3pPr>
            <a:lvl4pPr marL="684213" indent="-169863" algn="l" defTabSz="912813" rtl="0" eaLnBrk="1" fontAlgn="base" hangingPunct="1">
              <a:lnSpc>
                <a:spcPct val="120000"/>
              </a:lnSpc>
              <a:spcBef>
                <a:spcPts val="500"/>
              </a:spcBef>
              <a:spcAft>
                <a:spcPts val="600"/>
              </a:spcAft>
              <a:buFont typeface="Arial" panose="020B0604020202020204" pitchFamily="34" charset="0"/>
              <a:buChar char="•"/>
              <a:defRPr sz="1800" kern="1200">
                <a:solidFill>
                  <a:schemeClr val="tx1"/>
                </a:solidFill>
                <a:latin typeface="Helvetica" pitchFamily="2" charset="0"/>
                <a:ea typeface="+mn-ea"/>
                <a:cs typeface="+mn-cs"/>
              </a:defRPr>
            </a:lvl4pPr>
            <a:lvl5pPr marL="860425" indent="-176213" algn="l" defTabSz="912813" rtl="0" eaLnBrk="1" fontAlgn="base" hangingPunct="1">
              <a:lnSpc>
                <a:spcPct val="120000"/>
              </a:lnSpc>
              <a:spcBef>
                <a:spcPts val="500"/>
              </a:spcBef>
              <a:spcAft>
                <a:spcPts val="600"/>
              </a:spcAft>
              <a:buFont typeface="Arial" panose="020B0604020202020204" pitchFamily="34" charset="0"/>
              <a:buChar char="•"/>
              <a:defRPr sz="1800" kern="1200">
                <a:solidFill>
                  <a:schemeClr val="tx1"/>
                </a:solidFill>
                <a:latin typeface="Helvetica" pitchFamily="2"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i="1" dirty="0"/>
              <a:t>// Double free</a:t>
            </a:r>
          </a:p>
          <a:p>
            <a:r>
              <a:rPr lang="en-US" dirty="0"/>
              <a:t>void </a:t>
            </a:r>
            <a:r>
              <a:rPr lang="en-US" dirty="0" err="1"/>
              <a:t>fn</a:t>
            </a:r>
            <a:r>
              <a:rPr lang="en-US" dirty="0"/>
              <a:t>() { </a:t>
            </a:r>
          </a:p>
          <a:p>
            <a:r>
              <a:rPr lang="en-US" dirty="0"/>
              <a:t>	char* p = malloc(…);</a:t>
            </a:r>
          </a:p>
          <a:p>
            <a:r>
              <a:rPr lang="en-US" dirty="0"/>
              <a:t>	free(p);</a:t>
            </a:r>
          </a:p>
          <a:p>
            <a:r>
              <a:rPr lang="en-US" dirty="0"/>
              <a:t>	// some stuff</a:t>
            </a:r>
          </a:p>
          <a:p>
            <a:r>
              <a:rPr lang="en-US" dirty="0"/>
              <a:t>	free(p);</a:t>
            </a:r>
          </a:p>
          <a:p>
            <a:r>
              <a:rPr lang="en-US" dirty="0"/>
              <a:t>}</a:t>
            </a:r>
          </a:p>
          <a:p>
            <a:endParaRPr lang="en-US" dirty="0"/>
          </a:p>
          <a:p>
            <a:r>
              <a:rPr lang="en-US" dirty="0"/>
              <a:t>void </a:t>
            </a:r>
            <a:r>
              <a:rPr lang="en-US" dirty="0" err="1"/>
              <a:t>fn</a:t>
            </a:r>
            <a:r>
              <a:rPr lang="en-US" dirty="0"/>
              <a:t>() { </a:t>
            </a:r>
          </a:p>
          <a:p>
            <a:r>
              <a:rPr lang="en-US" dirty="0"/>
              <a:t>	char* p = new char[20];</a:t>
            </a:r>
          </a:p>
          <a:p>
            <a:r>
              <a:rPr lang="en-US" dirty="0"/>
              <a:t>	delete p;</a:t>
            </a:r>
          </a:p>
          <a:p>
            <a:r>
              <a:rPr lang="en-US" dirty="0"/>
              <a:t>	// some stuff</a:t>
            </a:r>
          </a:p>
          <a:p>
            <a:r>
              <a:rPr lang="en-US" dirty="0"/>
              <a:t>	delete p;</a:t>
            </a:r>
          </a:p>
          <a:p>
            <a:r>
              <a:rPr lang="en-US" dirty="0"/>
              <a:t>}</a:t>
            </a:r>
          </a:p>
          <a:p>
            <a:endParaRPr lang="en-US" dirty="0"/>
          </a:p>
        </p:txBody>
      </p:sp>
    </p:spTree>
    <p:extLst>
      <p:ext uri="{BB962C8B-B14F-4D97-AF65-F5344CB8AC3E}">
        <p14:creationId xmlns:p14="http://schemas.microsoft.com/office/powerpoint/2010/main" val="68623029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6C0710B-71D1-18B4-F390-60A7DB438E84}"/>
              </a:ext>
            </a:extLst>
          </p:cNvPr>
          <p:cNvSpPr>
            <a:spLocks noGrp="1"/>
          </p:cNvSpPr>
          <p:nvPr>
            <p:ph idx="1"/>
          </p:nvPr>
        </p:nvSpPr>
        <p:spPr/>
        <p:txBody>
          <a:bodyPr/>
          <a:lstStyle/>
          <a:p>
            <a:r>
              <a:rPr lang="en-US" dirty="0"/>
              <a:t>#include &lt;memory&gt;</a:t>
            </a:r>
          </a:p>
          <a:p>
            <a:endParaRPr lang="en-US" dirty="0"/>
          </a:p>
          <a:p>
            <a:r>
              <a:rPr lang="en-US" dirty="0"/>
              <a:t>struct </a:t>
            </a:r>
            <a:r>
              <a:rPr lang="en-US" dirty="0" err="1"/>
              <a:t>MyClass</a:t>
            </a:r>
            <a:r>
              <a:rPr lang="en-US" dirty="0"/>
              <a:t> {</a:t>
            </a:r>
          </a:p>
          <a:p>
            <a:r>
              <a:rPr lang="en-US" dirty="0"/>
              <a:t>    int value;</a:t>
            </a:r>
          </a:p>
          <a:p>
            <a:r>
              <a:rPr lang="en-US" dirty="0"/>
              <a:t>    </a:t>
            </a:r>
            <a:r>
              <a:rPr lang="en-US" dirty="0" err="1"/>
              <a:t>MyClass</a:t>
            </a:r>
            <a:r>
              <a:rPr lang="en-US" dirty="0"/>
              <a:t>(int v) : value(v) {}</a:t>
            </a:r>
          </a:p>
          <a:p>
            <a:r>
              <a:rPr lang="en-US" dirty="0"/>
              <a:t>	~</a:t>
            </a:r>
            <a:r>
              <a:rPr lang="en-US" dirty="0" err="1"/>
              <a:t>MyClass</a:t>
            </a:r>
            <a:r>
              <a:rPr lang="en-US" dirty="0"/>
              <a:t>() {</a:t>
            </a:r>
          </a:p>
          <a:p>
            <a:r>
              <a:rPr lang="en-US" dirty="0"/>
              <a:t>		std::</a:t>
            </a:r>
            <a:r>
              <a:rPr lang="en-US" dirty="0" err="1"/>
              <a:t>cout</a:t>
            </a:r>
            <a:r>
              <a:rPr lang="en-US" dirty="0"/>
              <a:t> &lt;&lt; “Dropping object\n”;</a:t>
            </a:r>
          </a:p>
          <a:p>
            <a:r>
              <a:rPr lang="en-US" dirty="0"/>
              <a:t>	}</a:t>
            </a:r>
          </a:p>
          <a:p>
            <a:r>
              <a:rPr lang="en-US" dirty="0"/>
              <a:t>};</a:t>
            </a:r>
          </a:p>
          <a:p>
            <a:endParaRPr lang="en-US" dirty="0"/>
          </a:p>
          <a:p>
            <a:r>
              <a:rPr lang="en-US" dirty="0"/>
              <a:t>void function() {</a:t>
            </a:r>
          </a:p>
          <a:p>
            <a:r>
              <a:rPr lang="en-US" dirty="0"/>
              <a:t>	std::</a:t>
            </a:r>
            <a:r>
              <a:rPr lang="en-US" dirty="0" err="1"/>
              <a:t>unique_ptr</a:t>
            </a:r>
            <a:r>
              <a:rPr lang="en-US" dirty="0"/>
              <a:t>&lt;</a:t>
            </a:r>
            <a:r>
              <a:rPr lang="en-US" dirty="0" err="1"/>
              <a:t>MyClass</a:t>
            </a:r>
            <a:r>
              <a:rPr lang="en-US" dirty="0"/>
              <a:t>&gt; </a:t>
            </a:r>
            <a:r>
              <a:rPr lang="en-US" dirty="0" err="1"/>
              <a:t>ptr</a:t>
            </a:r>
            <a:r>
              <a:rPr lang="en-US" dirty="0"/>
              <a:t> = 				std::</a:t>
            </a:r>
            <a:r>
              <a:rPr lang="en-US" dirty="0" err="1"/>
              <a:t>make_unique</a:t>
            </a:r>
            <a:r>
              <a:rPr lang="en-US" dirty="0"/>
              <a:t>&lt;</a:t>
            </a:r>
            <a:r>
              <a:rPr lang="en-US" dirty="0" err="1"/>
              <a:t>MyClass</a:t>
            </a:r>
            <a:r>
              <a:rPr lang="en-US" dirty="0"/>
              <a:t>&gt;(42);</a:t>
            </a:r>
          </a:p>
          <a:p>
            <a:r>
              <a:rPr lang="en-US" dirty="0"/>
              <a:t>	std::</a:t>
            </a:r>
            <a:r>
              <a:rPr lang="en-US" dirty="0" err="1"/>
              <a:t>cout</a:t>
            </a:r>
            <a:r>
              <a:rPr lang="en-US" dirty="0"/>
              <a:t> &lt;&lt; </a:t>
            </a:r>
            <a:r>
              <a:rPr lang="en-US" dirty="0" err="1"/>
              <a:t>ptr</a:t>
            </a:r>
            <a:r>
              <a:rPr lang="en-US" dirty="0"/>
              <a:t>-&gt;value &lt;&lt; “\n”;</a:t>
            </a:r>
          </a:p>
          <a:p>
            <a:r>
              <a:rPr lang="en-US" dirty="0"/>
              <a:t>}</a:t>
            </a:r>
          </a:p>
          <a:p>
            <a:endParaRPr lang="en-US" dirty="0"/>
          </a:p>
          <a:p>
            <a:r>
              <a:rPr lang="en-US" dirty="0"/>
              <a:t>int main() {</a:t>
            </a:r>
          </a:p>
          <a:p>
            <a:r>
              <a:rPr lang="en-US" dirty="0"/>
              <a:t>	function();</a:t>
            </a:r>
          </a:p>
          <a:p>
            <a:r>
              <a:rPr lang="en-US" dirty="0"/>
              <a:t>	return 0;</a:t>
            </a:r>
          </a:p>
          <a:p>
            <a:r>
              <a:rPr lang="en-US" dirty="0"/>
              <a:t>}</a:t>
            </a:r>
          </a:p>
        </p:txBody>
      </p:sp>
      <p:sp>
        <p:nvSpPr>
          <p:cNvPr id="3" name="Title 2">
            <a:extLst>
              <a:ext uri="{FF2B5EF4-FFF2-40B4-BE49-F238E27FC236}">
                <a16:creationId xmlns:a16="http://schemas.microsoft.com/office/drawing/2014/main" id="{C666F69B-89AC-A9B0-BACB-1DAEC918737D}"/>
              </a:ext>
            </a:extLst>
          </p:cNvPr>
          <p:cNvSpPr>
            <a:spLocks noGrp="1"/>
          </p:cNvSpPr>
          <p:nvPr>
            <p:ph type="title"/>
          </p:nvPr>
        </p:nvSpPr>
        <p:spPr/>
        <p:txBody>
          <a:bodyPr/>
          <a:lstStyle/>
          <a:p>
            <a:r>
              <a:rPr lang="en-US" dirty="0"/>
              <a:t>C++ smart pointers</a:t>
            </a:r>
          </a:p>
        </p:txBody>
      </p:sp>
      <p:sp>
        <p:nvSpPr>
          <p:cNvPr id="4" name="Content Placeholder 3">
            <a:extLst>
              <a:ext uri="{FF2B5EF4-FFF2-40B4-BE49-F238E27FC236}">
                <a16:creationId xmlns:a16="http://schemas.microsoft.com/office/drawing/2014/main" id="{90AFCCAE-D88A-A01D-8D8D-FB07759D22B0}"/>
              </a:ext>
            </a:extLst>
          </p:cNvPr>
          <p:cNvSpPr>
            <a:spLocks noGrp="1"/>
          </p:cNvSpPr>
          <p:nvPr>
            <p:ph idx="13"/>
          </p:nvPr>
        </p:nvSpPr>
        <p:spPr/>
        <p:txBody>
          <a:bodyPr/>
          <a:lstStyle/>
          <a:p>
            <a:r>
              <a:rPr lang="en-US" dirty="0" err="1"/>
              <a:t>unique_ptr</a:t>
            </a:r>
            <a:endParaRPr lang="en-US" dirty="0"/>
          </a:p>
          <a:p>
            <a:pPr lvl="1"/>
            <a:r>
              <a:rPr lang="en-US" dirty="0"/>
              <a:t>Contains a heap object</a:t>
            </a:r>
          </a:p>
          <a:p>
            <a:pPr lvl="1"/>
            <a:r>
              <a:rPr lang="en-US" dirty="0"/>
              <a:t>Heap object automatically deleted when the pointer goes out of scope</a:t>
            </a:r>
          </a:p>
          <a:p>
            <a:pPr lvl="1"/>
            <a:r>
              <a:rPr lang="en-US" dirty="0"/>
              <a:t>E.g. when </a:t>
            </a:r>
            <a:r>
              <a:rPr lang="en-US" dirty="0">
                <a:latin typeface="Consolas" panose="020B0609020204030204" pitchFamily="49" charset="0"/>
              </a:rPr>
              <a:t>function() </a:t>
            </a:r>
            <a:r>
              <a:rPr lang="en-US" dirty="0"/>
              <a:t>returns, </a:t>
            </a:r>
            <a:r>
              <a:rPr lang="en-US" dirty="0" err="1">
                <a:latin typeface="Consolas" panose="020B0609020204030204" pitchFamily="49" charset="0"/>
              </a:rPr>
              <a:t>ptr</a:t>
            </a:r>
            <a:r>
              <a:rPr lang="en-US" dirty="0"/>
              <a:t> goes out of scope and the </a:t>
            </a:r>
            <a:r>
              <a:rPr lang="en-US" dirty="0" err="1">
                <a:latin typeface="Consolas" panose="020B0609020204030204" pitchFamily="49" charset="0"/>
              </a:rPr>
              <a:t>MyClass</a:t>
            </a:r>
            <a:r>
              <a:rPr lang="en-US" dirty="0"/>
              <a:t> heap object is automatically deleted</a:t>
            </a:r>
          </a:p>
        </p:txBody>
      </p:sp>
      <p:sp>
        <p:nvSpPr>
          <p:cNvPr id="5" name="Rectangle 4">
            <a:extLst>
              <a:ext uri="{FF2B5EF4-FFF2-40B4-BE49-F238E27FC236}">
                <a16:creationId xmlns:a16="http://schemas.microsoft.com/office/drawing/2014/main" id="{5C6752C1-8133-C58B-1D3E-DEC9D924D2AA}"/>
              </a:ext>
            </a:extLst>
          </p:cNvPr>
          <p:cNvSpPr/>
          <p:nvPr/>
        </p:nvSpPr>
        <p:spPr>
          <a:xfrm>
            <a:off x="6347194" y="3514381"/>
            <a:ext cx="5292047" cy="848299"/>
          </a:xfrm>
          <a:prstGeom prst="rect">
            <a:avLst/>
          </a:prstGeom>
          <a:noFill/>
          <a:ln w="603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Tree>
    <p:extLst>
      <p:ext uri="{BB962C8B-B14F-4D97-AF65-F5344CB8AC3E}">
        <p14:creationId xmlns:p14="http://schemas.microsoft.com/office/powerpoint/2010/main" val="656094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08F52EAE-8ACE-0BF0-716D-F03224E2D179}"/>
              </a:ext>
            </a:extLst>
          </p:cNvPr>
          <p:cNvSpPr>
            <a:spLocks noGrp="1"/>
          </p:cNvSpPr>
          <p:nvPr>
            <p:ph idx="1"/>
          </p:nvPr>
        </p:nvSpPr>
        <p:spPr/>
        <p:txBody>
          <a:bodyPr/>
          <a:lstStyle/>
          <a:p>
            <a:r>
              <a:rPr lang="en-US" dirty="0"/>
              <a:t>Undefined behavior leaves system in inconsistent state</a:t>
            </a:r>
          </a:p>
          <a:p>
            <a:r>
              <a:rPr lang="en-US" dirty="0"/>
              <a:t>Inconsistent state can be exploited by the attacker</a:t>
            </a:r>
          </a:p>
          <a:p>
            <a:r>
              <a:rPr lang="en-US" b="1" i="1" dirty="0"/>
              <a:t>… How??</a:t>
            </a:r>
          </a:p>
        </p:txBody>
      </p:sp>
      <p:sp>
        <p:nvSpPr>
          <p:cNvPr id="4" name="Title 3">
            <a:extLst>
              <a:ext uri="{FF2B5EF4-FFF2-40B4-BE49-F238E27FC236}">
                <a16:creationId xmlns:a16="http://schemas.microsoft.com/office/drawing/2014/main" id="{D583DF96-8737-A3FE-2DF2-0987653DD50C}"/>
              </a:ext>
            </a:extLst>
          </p:cNvPr>
          <p:cNvSpPr>
            <a:spLocks noGrp="1"/>
          </p:cNvSpPr>
          <p:nvPr>
            <p:ph type="title"/>
          </p:nvPr>
        </p:nvSpPr>
        <p:spPr/>
        <p:txBody>
          <a:bodyPr/>
          <a:lstStyle/>
          <a:p>
            <a:r>
              <a:rPr lang="en-US" dirty="0"/>
              <a:t>Why is UB worse?</a:t>
            </a:r>
          </a:p>
        </p:txBody>
      </p:sp>
    </p:spTree>
    <p:extLst>
      <p:ext uri="{BB962C8B-B14F-4D97-AF65-F5344CB8AC3E}">
        <p14:creationId xmlns:p14="http://schemas.microsoft.com/office/powerpoint/2010/main" val="3617151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7FFB6D-43CE-547C-8543-5C0909EE8721}"/>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2F42860-B8E3-6677-CC1B-03E2446E1F0E}"/>
              </a:ext>
            </a:extLst>
          </p:cNvPr>
          <p:cNvSpPr>
            <a:spLocks noGrp="1"/>
          </p:cNvSpPr>
          <p:nvPr>
            <p:ph idx="1"/>
          </p:nvPr>
        </p:nvSpPr>
        <p:spPr/>
        <p:txBody>
          <a:bodyPr>
            <a:normAutofit fontScale="85000" lnSpcReduction="20000"/>
          </a:bodyPr>
          <a:lstStyle/>
          <a:p>
            <a:r>
              <a:rPr lang="en-US" dirty="0"/>
              <a:t>#include &lt;iostream&gt;</a:t>
            </a:r>
          </a:p>
          <a:p>
            <a:r>
              <a:rPr lang="en-US" dirty="0"/>
              <a:t>#include &lt;memory&gt;</a:t>
            </a:r>
          </a:p>
          <a:p>
            <a:endParaRPr lang="en-US" dirty="0"/>
          </a:p>
          <a:p>
            <a:r>
              <a:rPr lang="en-US" dirty="0"/>
              <a:t>struct </a:t>
            </a:r>
            <a:r>
              <a:rPr lang="en-US" dirty="0" err="1"/>
              <a:t>MyClass</a:t>
            </a:r>
            <a:r>
              <a:rPr lang="en-US" dirty="0"/>
              <a:t> {</a:t>
            </a:r>
          </a:p>
          <a:p>
            <a:r>
              <a:rPr lang="en-US" dirty="0"/>
              <a:t>    int value;</a:t>
            </a:r>
          </a:p>
          <a:p>
            <a:r>
              <a:rPr lang="en-US" dirty="0"/>
              <a:t>    </a:t>
            </a:r>
            <a:r>
              <a:rPr lang="en-US" dirty="0" err="1"/>
              <a:t>MyClass</a:t>
            </a:r>
            <a:r>
              <a:rPr lang="en-US" dirty="0"/>
              <a:t>(int v) : value(v) {</a:t>
            </a:r>
          </a:p>
          <a:p>
            <a:r>
              <a:rPr lang="en-US" dirty="0"/>
              <a:t>        std::</a:t>
            </a:r>
            <a:r>
              <a:rPr lang="en-US" dirty="0" err="1"/>
              <a:t>cout</a:t>
            </a:r>
            <a:r>
              <a:rPr lang="en-US" dirty="0"/>
              <a:t> &lt;&lt; "</a:t>
            </a:r>
            <a:r>
              <a:rPr lang="en-US" dirty="0" err="1"/>
              <a:t>MyClass</a:t>
            </a:r>
            <a:r>
              <a:rPr lang="en-US" dirty="0"/>
              <a:t>(" &lt;&lt; value &lt;&lt; ") created\n";</a:t>
            </a:r>
          </a:p>
          <a:p>
            <a:r>
              <a:rPr lang="en-US" dirty="0"/>
              <a:t>    }</a:t>
            </a:r>
          </a:p>
          <a:p>
            <a:r>
              <a:rPr lang="en-US" dirty="0"/>
              <a:t>    ~</a:t>
            </a:r>
            <a:r>
              <a:rPr lang="en-US" dirty="0" err="1"/>
              <a:t>MyClass</a:t>
            </a:r>
            <a:r>
              <a:rPr lang="en-US" dirty="0"/>
              <a:t>() {</a:t>
            </a:r>
          </a:p>
          <a:p>
            <a:r>
              <a:rPr lang="en-US" dirty="0"/>
              <a:t>        std::</a:t>
            </a:r>
            <a:r>
              <a:rPr lang="en-US" dirty="0" err="1"/>
              <a:t>cout</a:t>
            </a:r>
            <a:r>
              <a:rPr lang="en-US" dirty="0"/>
              <a:t> &lt;&lt; "</a:t>
            </a:r>
            <a:r>
              <a:rPr lang="en-US" dirty="0" err="1"/>
              <a:t>MyClass</a:t>
            </a:r>
            <a:r>
              <a:rPr lang="en-US" dirty="0"/>
              <a:t>(" &lt;&lt; value &lt;&lt; ") destroyed\n";</a:t>
            </a:r>
          </a:p>
          <a:p>
            <a:r>
              <a:rPr lang="en-US" dirty="0"/>
              <a:t>    }</a:t>
            </a:r>
          </a:p>
          <a:p>
            <a:r>
              <a:rPr lang="en-US" dirty="0"/>
              <a:t>};</a:t>
            </a:r>
          </a:p>
          <a:p>
            <a:endParaRPr lang="en-US" dirty="0"/>
          </a:p>
          <a:p>
            <a:r>
              <a:rPr lang="en-US" dirty="0"/>
              <a:t>int main() {</a:t>
            </a:r>
          </a:p>
          <a:p>
            <a:r>
              <a:rPr lang="en-US" dirty="0"/>
              <a:t>    std::</a:t>
            </a:r>
            <a:r>
              <a:rPr lang="en-US" dirty="0" err="1"/>
              <a:t>shared_ptr</a:t>
            </a:r>
            <a:r>
              <a:rPr lang="en-US" dirty="0"/>
              <a:t>&lt;</a:t>
            </a:r>
            <a:r>
              <a:rPr lang="en-US" dirty="0" err="1"/>
              <a:t>MyClass</a:t>
            </a:r>
            <a:r>
              <a:rPr lang="en-US" dirty="0"/>
              <a:t>&gt; ptr1 = 				std::</a:t>
            </a:r>
            <a:r>
              <a:rPr lang="en-US" dirty="0" err="1"/>
              <a:t>make_shared</a:t>
            </a:r>
            <a:r>
              <a:rPr lang="en-US" dirty="0"/>
              <a:t>&lt;</a:t>
            </a:r>
            <a:r>
              <a:rPr lang="en-US" dirty="0" err="1"/>
              <a:t>MyClass</a:t>
            </a:r>
            <a:r>
              <a:rPr lang="en-US" dirty="0"/>
              <a:t>&gt;(42);</a:t>
            </a:r>
          </a:p>
          <a:p>
            <a:r>
              <a:rPr lang="en-US" dirty="0"/>
              <a:t>    </a:t>
            </a:r>
          </a:p>
          <a:p>
            <a:r>
              <a:rPr lang="en-US" dirty="0"/>
              <a:t>    {</a:t>
            </a:r>
          </a:p>
          <a:p>
            <a:r>
              <a:rPr lang="en-US" dirty="0"/>
              <a:t>		std::</a:t>
            </a:r>
            <a:r>
              <a:rPr lang="en-US" dirty="0" err="1"/>
              <a:t>shared_ptr</a:t>
            </a:r>
            <a:r>
              <a:rPr lang="en-US" dirty="0"/>
              <a:t>&lt;</a:t>
            </a:r>
            <a:r>
              <a:rPr lang="en-US" dirty="0" err="1"/>
              <a:t>MyClass</a:t>
            </a:r>
            <a:r>
              <a:rPr lang="en-US" dirty="0"/>
              <a:t>&gt; ptr2 = ptr1;  // Shared ownership</a:t>
            </a:r>
          </a:p>
          <a:p>
            <a:r>
              <a:rPr lang="en-US" dirty="0"/>
              <a:t>        	std::</a:t>
            </a:r>
            <a:r>
              <a:rPr lang="en-US" dirty="0" err="1"/>
              <a:t>cout</a:t>
            </a:r>
            <a:r>
              <a:rPr lang="en-US" dirty="0"/>
              <a:t> &lt;&lt; "Value: " &lt;&lt; ptr2-&gt;value &lt;&lt; "\n";</a:t>
            </a:r>
          </a:p>
          <a:p>
            <a:r>
              <a:rPr lang="en-US" dirty="0"/>
              <a:t>	   	std::</a:t>
            </a:r>
            <a:r>
              <a:rPr lang="en-US" dirty="0" err="1"/>
              <a:t>cout</a:t>
            </a:r>
            <a:r>
              <a:rPr lang="en-US" dirty="0"/>
              <a:t> &lt;&lt; ptr1-&gt;value &lt;&lt; "\n";</a:t>
            </a:r>
          </a:p>
          <a:p>
            <a:r>
              <a:rPr lang="en-US" dirty="0"/>
              <a:t>    } // ptr2 goes out of scope</a:t>
            </a:r>
          </a:p>
          <a:p>
            <a:endParaRPr lang="en-US" dirty="0"/>
          </a:p>
          <a:p>
            <a:r>
              <a:rPr lang="en-US" dirty="0"/>
              <a:t>    std::</a:t>
            </a:r>
            <a:r>
              <a:rPr lang="en-US" dirty="0" err="1"/>
              <a:t>cout</a:t>
            </a:r>
            <a:r>
              <a:rPr lang="en-US" dirty="0"/>
              <a:t> &lt;&lt; ptr1-&gt;value &lt;&lt; "\n";</a:t>
            </a:r>
          </a:p>
          <a:p>
            <a:r>
              <a:rPr lang="en-US" dirty="0"/>
              <a:t>}  // ptr1 goes out of scope, and object is destroyed</a:t>
            </a:r>
          </a:p>
          <a:p>
            <a:endParaRPr lang="en-US" dirty="0"/>
          </a:p>
          <a:p>
            <a:endParaRPr lang="en-US" dirty="0"/>
          </a:p>
        </p:txBody>
      </p:sp>
      <p:sp>
        <p:nvSpPr>
          <p:cNvPr id="3" name="Title 2">
            <a:extLst>
              <a:ext uri="{FF2B5EF4-FFF2-40B4-BE49-F238E27FC236}">
                <a16:creationId xmlns:a16="http://schemas.microsoft.com/office/drawing/2014/main" id="{386E55A7-84B9-A519-E035-BFFC4D983006}"/>
              </a:ext>
            </a:extLst>
          </p:cNvPr>
          <p:cNvSpPr>
            <a:spLocks noGrp="1"/>
          </p:cNvSpPr>
          <p:nvPr>
            <p:ph type="title"/>
          </p:nvPr>
        </p:nvSpPr>
        <p:spPr/>
        <p:txBody>
          <a:bodyPr/>
          <a:lstStyle/>
          <a:p>
            <a:r>
              <a:rPr lang="en-US" dirty="0"/>
              <a:t>C++ smart pointers</a:t>
            </a:r>
          </a:p>
        </p:txBody>
      </p:sp>
      <p:sp>
        <p:nvSpPr>
          <p:cNvPr id="4" name="Content Placeholder 3">
            <a:extLst>
              <a:ext uri="{FF2B5EF4-FFF2-40B4-BE49-F238E27FC236}">
                <a16:creationId xmlns:a16="http://schemas.microsoft.com/office/drawing/2014/main" id="{23B902A9-A322-422C-B88B-05F0DB359D01}"/>
              </a:ext>
            </a:extLst>
          </p:cNvPr>
          <p:cNvSpPr>
            <a:spLocks noGrp="1"/>
          </p:cNvSpPr>
          <p:nvPr>
            <p:ph idx="13"/>
          </p:nvPr>
        </p:nvSpPr>
        <p:spPr/>
        <p:txBody>
          <a:bodyPr>
            <a:normAutofit/>
          </a:bodyPr>
          <a:lstStyle/>
          <a:p>
            <a:r>
              <a:rPr lang="en-US" dirty="0" err="1"/>
              <a:t>shared_ptr</a:t>
            </a:r>
            <a:endParaRPr lang="en-US" dirty="0"/>
          </a:p>
          <a:p>
            <a:pPr lvl="1"/>
            <a:r>
              <a:rPr lang="en-US" dirty="0"/>
              <a:t>Contains a reference to a shared heap object</a:t>
            </a:r>
          </a:p>
          <a:p>
            <a:pPr lvl="1"/>
            <a:r>
              <a:rPr lang="en-US" dirty="0"/>
              <a:t>Maintains a reference count, incremented for each reference to that object</a:t>
            </a:r>
          </a:p>
          <a:p>
            <a:pPr lvl="1"/>
            <a:r>
              <a:rPr lang="en-US" dirty="0"/>
              <a:t>Heap object automatically deleted when reference count becomes zero</a:t>
            </a:r>
          </a:p>
        </p:txBody>
      </p:sp>
      <p:sp>
        <p:nvSpPr>
          <p:cNvPr id="5" name="Rectangle 4">
            <a:extLst>
              <a:ext uri="{FF2B5EF4-FFF2-40B4-BE49-F238E27FC236}">
                <a16:creationId xmlns:a16="http://schemas.microsoft.com/office/drawing/2014/main" id="{5A28895D-DE62-A4D1-9166-2BB04E4119AD}"/>
              </a:ext>
            </a:extLst>
          </p:cNvPr>
          <p:cNvSpPr/>
          <p:nvPr/>
        </p:nvSpPr>
        <p:spPr>
          <a:xfrm>
            <a:off x="6347194" y="3429001"/>
            <a:ext cx="5292047" cy="680292"/>
          </a:xfrm>
          <a:prstGeom prst="rect">
            <a:avLst/>
          </a:prstGeom>
          <a:noFill/>
          <a:ln w="603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6" name="Rectangle 5">
            <a:extLst>
              <a:ext uri="{FF2B5EF4-FFF2-40B4-BE49-F238E27FC236}">
                <a16:creationId xmlns:a16="http://schemas.microsoft.com/office/drawing/2014/main" id="{A2611D27-1251-00BC-7B7C-ADBC345905A5}"/>
              </a:ext>
            </a:extLst>
          </p:cNvPr>
          <p:cNvSpPr/>
          <p:nvPr/>
        </p:nvSpPr>
        <p:spPr>
          <a:xfrm>
            <a:off x="6347193" y="3994924"/>
            <a:ext cx="5292047" cy="1138936"/>
          </a:xfrm>
          <a:prstGeom prst="rect">
            <a:avLst/>
          </a:prstGeom>
          <a:noFill/>
          <a:ln w="603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Tree>
    <p:extLst>
      <p:ext uri="{BB962C8B-B14F-4D97-AF65-F5344CB8AC3E}">
        <p14:creationId xmlns:p14="http://schemas.microsoft.com/office/powerpoint/2010/main" val="3926371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5"/>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5989B-21C0-B5BC-4AAD-1BAF473395A2}"/>
            </a:ext>
          </a:extLst>
        </p:cNvPr>
        <p:cNvGrpSpPr/>
        <p:nvPr/>
      </p:nvGrpSpPr>
      <p:grpSpPr>
        <a:xfrm>
          <a:off x="0" y="0"/>
          <a:ext cx="0" cy="0"/>
          <a:chOff x="0" y="0"/>
          <a:chExt cx="0" cy="0"/>
        </a:xfrm>
      </p:grpSpPr>
      <p:sp>
        <p:nvSpPr>
          <p:cNvPr id="5" name="Content Placeholder 4">
            <a:extLst>
              <a:ext uri="{FF2B5EF4-FFF2-40B4-BE49-F238E27FC236}">
                <a16:creationId xmlns:a16="http://schemas.microsoft.com/office/drawing/2014/main" id="{032E07B4-8C97-7651-2831-665CDA9587C2}"/>
              </a:ext>
            </a:extLst>
          </p:cNvPr>
          <p:cNvSpPr>
            <a:spLocks noGrp="1"/>
          </p:cNvSpPr>
          <p:nvPr>
            <p:ph idx="1"/>
          </p:nvPr>
        </p:nvSpPr>
        <p:spPr/>
        <p:txBody>
          <a:bodyPr>
            <a:normAutofit/>
          </a:bodyPr>
          <a:lstStyle/>
          <a:p>
            <a:r>
              <a:rPr lang="en-US" dirty="0"/>
              <a:t>#include &lt;iostream&gt;</a:t>
            </a:r>
          </a:p>
          <a:p>
            <a:r>
              <a:rPr lang="en-US" dirty="0"/>
              <a:t>#include &lt;memory&gt;</a:t>
            </a:r>
          </a:p>
          <a:p>
            <a:endParaRPr lang="en-US" dirty="0"/>
          </a:p>
          <a:p>
            <a:r>
              <a:rPr lang="en-US" dirty="0"/>
              <a:t>struct </a:t>
            </a:r>
            <a:r>
              <a:rPr lang="en-US" dirty="0" err="1"/>
              <a:t>MyClass</a:t>
            </a:r>
            <a:r>
              <a:rPr lang="en-US" dirty="0"/>
              <a:t> {</a:t>
            </a:r>
          </a:p>
          <a:p>
            <a:r>
              <a:rPr lang="en-US" dirty="0"/>
              <a:t>    int value;</a:t>
            </a:r>
          </a:p>
          <a:p>
            <a:r>
              <a:rPr lang="en-US" dirty="0"/>
              <a:t>    </a:t>
            </a:r>
            <a:r>
              <a:rPr lang="en-US" dirty="0" err="1"/>
              <a:t>MyClass</a:t>
            </a:r>
            <a:r>
              <a:rPr lang="en-US" dirty="0"/>
              <a:t>(int v) : value(v) {</a:t>
            </a:r>
          </a:p>
          <a:p>
            <a:r>
              <a:rPr lang="en-US" dirty="0"/>
              <a:t>        std::</a:t>
            </a:r>
            <a:r>
              <a:rPr lang="en-US" dirty="0" err="1"/>
              <a:t>cout</a:t>
            </a:r>
            <a:r>
              <a:rPr lang="en-US" dirty="0"/>
              <a:t> &lt;&lt; "</a:t>
            </a:r>
            <a:r>
              <a:rPr lang="en-US" dirty="0" err="1"/>
              <a:t>MyClass</a:t>
            </a:r>
            <a:r>
              <a:rPr lang="en-US" dirty="0"/>
              <a:t>(" &lt;&lt; value &lt;&lt; ") created\n";</a:t>
            </a:r>
          </a:p>
          <a:p>
            <a:r>
              <a:rPr lang="en-US" dirty="0"/>
              <a:t>    }</a:t>
            </a:r>
          </a:p>
          <a:p>
            <a:r>
              <a:rPr lang="en-US" dirty="0"/>
              <a:t>    ~</a:t>
            </a:r>
            <a:r>
              <a:rPr lang="en-US" dirty="0" err="1"/>
              <a:t>MyClass</a:t>
            </a:r>
            <a:r>
              <a:rPr lang="en-US" dirty="0"/>
              <a:t>() {</a:t>
            </a:r>
          </a:p>
          <a:p>
            <a:r>
              <a:rPr lang="en-US" dirty="0"/>
              <a:t>        std::</a:t>
            </a:r>
            <a:r>
              <a:rPr lang="en-US" dirty="0" err="1"/>
              <a:t>cout</a:t>
            </a:r>
            <a:r>
              <a:rPr lang="en-US" dirty="0"/>
              <a:t> &lt;&lt; "</a:t>
            </a:r>
            <a:r>
              <a:rPr lang="en-US" dirty="0" err="1"/>
              <a:t>MyClass</a:t>
            </a:r>
            <a:r>
              <a:rPr lang="en-US" dirty="0"/>
              <a:t>(" &lt;&lt; value &lt;&lt; ") destroyed\n";</a:t>
            </a:r>
          </a:p>
          <a:p>
            <a:r>
              <a:rPr lang="en-US" dirty="0"/>
              <a:t>    }</a:t>
            </a:r>
          </a:p>
          <a:p>
            <a:r>
              <a:rPr lang="en-US" dirty="0"/>
              <a:t>};</a:t>
            </a:r>
          </a:p>
          <a:p>
            <a:endParaRPr lang="en-US" dirty="0"/>
          </a:p>
          <a:p>
            <a:r>
              <a:rPr lang="en-US" dirty="0"/>
              <a:t>int main() {</a:t>
            </a:r>
          </a:p>
          <a:p>
            <a:r>
              <a:rPr lang="en-US" dirty="0"/>
              <a:t>    do {</a:t>
            </a:r>
          </a:p>
          <a:p>
            <a:r>
              <a:rPr lang="en-US" dirty="0"/>
              <a:t>		</a:t>
            </a:r>
            <a:r>
              <a:rPr lang="en-US" dirty="0" err="1"/>
              <a:t>MyClass</a:t>
            </a:r>
            <a:r>
              <a:rPr lang="en-US" dirty="0"/>
              <a:t>* </a:t>
            </a:r>
            <a:r>
              <a:rPr lang="en-US" dirty="0" err="1"/>
              <a:t>ptr</a:t>
            </a:r>
            <a:r>
              <a:rPr lang="en-US" dirty="0"/>
              <a:t> = new </a:t>
            </a:r>
            <a:r>
              <a:rPr lang="en-US" dirty="0" err="1"/>
              <a:t>MyClass</a:t>
            </a:r>
            <a:r>
              <a:rPr lang="en-US" dirty="0"/>
              <a:t>(100);</a:t>
            </a:r>
          </a:p>
          <a:p>
            <a:r>
              <a:rPr lang="en-US" dirty="0"/>
              <a:t>	} while (// user doesn’t enter q);</a:t>
            </a:r>
          </a:p>
          <a:p>
            <a:r>
              <a:rPr lang="en-US" dirty="0"/>
              <a:t>}</a:t>
            </a:r>
          </a:p>
          <a:p>
            <a:endParaRPr lang="en-US" dirty="0"/>
          </a:p>
          <a:p>
            <a:endParaRPr lang="en-US" dirty="0"/>
          </a:p>
        </p:txBody>
      </p:sp>
      <p:sp>
        <p:nvSpPr>
          <p:cNvPr id="4" name="Title 3">
            <a:extLst>
              <a:ext uri="{FF2B5EF4-FFF2-40B4-BE49-F238E27FC236}">
                <a16:creationId xmlns:a16="http://schemas.microsoft.com/office/drawing/2014/main" id="{1D8A4A08-439A-0DA9-1DF8-AC7040E407FD}"/>
              </a:ext>
            </a:extLst>
          </p:cNvPr>
          <p:cNvSpPr>
            <a:spLocks noGrp="1"/>
          </p:cNvSpPr>
          <p:nvPr>
            <p:ph type="title"/>
          </p:nvPr>
        </p:nvSpPr>
        <p:spPr/>
        <p:txBody>
          <a:bodyPr/>
          <a:lstStyle/>
          <a:p>
            <a:r>
              <a:rPr lang="en-US" dirty="0"/>
              <a:t>Memory leak</a:t>
            </a:r>
          </a:p>
        </p:txBody>
      </p:sp>
      <p:sp>
        <p:nvSpPr>
          <p:cNvPr id="2" name="Content Placeholder 1">
            <a:extLst>
              <a:ext uri="{FF2B5EF4-FFF2-40B4-BE49-F238E27FC236}">
                <a16:creationId xmlns:a16="http://schemas.microsoft.com/office/drawing/2014/main" id="{18E54B6D-11B9-3D18-3582-376DB1A24C39}"/>
              </a:ext>
            </a:extLst>
          </p:cNvPr>
          <p:cNvSpPr>
            <a:spLocks noGrp="1"/>
          </p:cNvSpPr>
          <p:nvPr>
            <p:ph idx="13"/>
          </p:nvPr>
        </p:nvSpPr>
        <p:spPr/>
        <p:txBody>
          <a:bodyPr>
            <a:normAutofit/>
          </a:bodyPr>
          <a:lstStyle/>
          <a:p>
            <a:r>
              <a:rPr lang="en-US" dirty="0"/>
              <a:t>Occurs when the pointer or reference goes out of scope, but the memory it was pointing to is not freed</a:t>
            </a:r>
          </a:p>
          <a:p>
            <a:r>
              <a:rPr lang="en-US" dirty="0"/>
              <a:t>Not a security issue </a:t>
            </a:r>
            <a:r>
              <a:rPr lang="en-US" i="1" dirty="0"/>
              <a:t>directly</a:t>
            </a:r>
          </a:p>
          <a:p>
            <a:r>
              <a:rPr lang="en-US" dirty="0"/>
              <a:t>Can result in </a:t>
            </a:r>
            <a:r>
              <a:rPr lang="en-US" b="1" i="1" dirty="0"/>
              <a:t>denial-of-service </a:t>
            </a:r>
            <a:r>
              <a:rPr lang="en-US" dirty="0"/>
              <a:t>errors </a:t>
            </a:r>
          </a:p>
        </p:txBody>
      </p:sp>
      <p:sp>
        <p:nvSpPr>
          <p:cNvPr id="3" name="Rectangle 2">
            <a:extLst>
              <a:ext uri="{FF2B5EF4-FFF2-40B4-BE49-F238E27FC236}">
                <a16:creationId xmlns:a16="http://schemas.microsoft.com/office/drawing/2014/main" id="{3B3B49BD-15F3-8F1C-5F5D-4DED11F4441B}"/>
              </a:ext>
            </a:extLst>
          </p:cNvPr>
          <p:cNvSpPr/>
          <p:nvPr/>
        </p:nvSpPr>
        <p:spPr>
          <a:xfrm>
            <a:off x="6347194" y="4715219"/>
            <a:ext cx="5292047" cy="870333"/>
          </a:xfrm>
          <a:prstGeom prst="rect">
            <a:avLst/>
          </a:prstGeom>
          <a:noFill/>
          <a:ln w="603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Tree>
    <p:extLst>
      <p:ext uri="{BB962C8B-B14F-4D97-AF65-F5344CB8AC3E}">
        <p14:creationId xmlns:p14="http://schemas.microsoft.com/office/powerpoint/2010/main" val="3938636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643315A8-B550-67B6-9F39-49A245152DD2}"/>
              </a:ext>
            </a:extLst>
          </p:cNvPr>
          <p:cNvSpPr>
            <a:spLocks noGrp="1"/>
          </p:cNvSpPr>
          <p:nvPr>
            <p:ph idx="1"/>
          </p:nvPr>
        </p:nvSpPr>
        <p:spPr/>
        <p:txBody>
          <a:bodyPr/>
          <a:lstStyle/>
          <a:p>
            <a:endParaRPr lang="en-US"/>
          </a:p>
        </p:txBody>
      </p:sp>
      <p:sp>
        <p:nvSpPr>
          <p:cNvPr id="6" name="Text Placeholder 5">
            <a:extLst>
              <a:ext uri="{FF2B5EF4-FFF2-40B4-BE49-F238E27FC236}">
                <a16:creationId xmlns:a16="http://schemas.microsoft.com/office/drawing/2014/main" id="{705E04C5-85FE-690D-1CA3-8E77FDAFF6B9}"/>
              </a:ext>
            </a:extLst>
          </p:cNvPr>
          <p:cNvSpPr>
            <a:spLocks noGrp="1"/>
          </p:cNvSpPr>
          <p:nvPr>
            <p:ph type="body" sz="quarter" idx="13"/>
          </p:nvPr>
        </p:nvSpPr>
        <p:spPr/>
        <p:txBody>
          <a:bodyPr/>
          <a:lstStyle/>
          <a:p>
            <a:r>
              <a:rPr lang="en-US" dirty="0"/>
              <a:t>Memory safety in Java </a:t>
            </a:r>
          </a:p>
          <a:p>
            <a:r>
              <a:rPr lang="en-US" sz="4000" dirty="0"/>
              <a:t>(and JS, Go, and to some extent Python)</a:t>
            </a:r>
          </a:p>
        </p:txBody>
      </p:sp>
    </p:spTree>
    <p:extLst>
      <p:ext uri="{BB962C8B-B14F-4D97-AF65-F5344CB8AC3E}">
        <p14:creationId xmlns:p14="http://schemas.microsoft.com/office/powerpoint/2010/main" val="3841160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9D645C-2EE6-9DCD-D72D-C2A143B31E1F}"/>
            </a:ext>
          </a:extLst>
        </p:cNvPr>
        <p:cNvGrpSpPr/>
        <p:nvPr/>
      </p:nvGrpSpPr>
      <p:grpSpPr>
        <a:xfrm>
          <a:off x="0" y="0"/>
          <a:ext cx="0" cy="0"/>
          <a:chOff x="0" y="0"/>
          <a:chExt cx="0" cy="0"/>
        </a:xfrm>
      </p:grpSpPr>
      <p:sp>
        <p:nvSpPr>
          <p:cNvPr id="5" name="Content Placeholder 4">
            <a:extLst>
              <a:ext uri="{FF2B5EF4-FFF2-40B4-BE49-F238E27FC236}">
                <a16:creationId xmlns:a16="http://schemas.microsoft.com/office/drawing/2014/main" id="{DEDCC544-4843-D504-1EE6-D320C06C9A53}"/>
              </a:ext>
            </a:extLst>
          </p:cNvPr>
          <p:cNvSpPr>
            <a:spLocks noGrp="1"/>
          </p:cNvSpPr>
          <p:nvPr>
            <p:ph idx="1"/>
          </p:nvPr>
        </p:nvSpPr>
        <p:spPr>
          <a:xfrm>
            <a:off x="360607" y="785004"/>
            <a:ext cx="11449319" cy="5228933"/>
          </a:xfrm>
        </p:spPr>
        <p:txBody>
          <a:bodyPr/>
          <a:lstStyle/>
          <a:p>
            <a:r>
              <a:rPr lang="en-US" dirty="0"/>
              <a:t>Java compiler inserts bounds checks for array accesses that are inserted at runtime</a:t>
            </a:r>
          </a:p>
          <a:p>
            <a:pPr lvl="1"/>
            <a:endParaRPr lang="en-US" dirty="0"/>
          </a:p>
          <a:p>
            <a:pPr lvl="1"/>
            <a:endParaRPr lang="en-US" dirty="0"/>
          </a:p>
          <a:p>
            <a:pPr lvl="1"/>
            <a:endParaRPr lang="en-US" dirty="0"/>
          </a:p>
          <a:p>
            <a:pPr lvl="1"/>
            <a:endParaRPr lang="en-US" dirty="0"/>
          </a:p>
          <a:p>
            <a:pPr marL="230187" lvl="1" indent="0">
              <a:buNone/>
            </a:pPr>
            <a:endParaRPr lang="en-US" dirty="0"/>
          </a:p>
        </p:txBody>
      </p:sp>
      <p:sp>
        <p:nvSpPr>
          <p:cNvPr id="4" name="Title 3">
            <a:extLst>
              <a:ext uri="{FF2B5EF4-FFF2-40B4-BE49-F238E27FC236}">
                <a16:creationId xmlns:a16="http://schemas.microsoft.com/office/drawing/2014/main" id="{064FCF1C-AF1A-C415-E19A-FA08C8370DD8}"/>
              </a:ext>
            </a:extLst>
          </p:cNvPr>
          <p:cNvSpPr>
            <a:spLocks noGrp="1"/>
          </p:cNvSpPr>
          <p:nvPr>
            <p:ph type="title"/>
          </p:nvPr>
        </p:nvSpPr>
        <p:spPr/>
        <p:txBody>
          <a:bodyPr/>
          <a:lstStyle/>
          <a:p>
            <a:r>
              <a:rPr lang="en-US" dirty="0"/>
              <a:t>Spatial memory safety in Java</a:t>
            </a:r>
          </a:p>
        </p:txBody>
      </p:sp>
      <p:sp>
        <p:nvSpPr>
          <p:cNvPr id="7" name="TextBox 6">
            <a:extLst>
              <a:ext uri="{FF2B5EF4-FFF2-40B4-BE49-F238E27FC236}">
                <a16:creationId xmlns:a16="http://schemas.microsoft.com/office/drawing/2014/main" id="{D3F3A755-869D-E7A4-FCFA-6EA08AA3B4B8}"/>
              </a:ext>
            </a:extLst>
          </p:cNvPr>
          <p:cNvSpPr txBox="1"/>
          <p:nvPr/>
        </p:nvSpPr>
        <p:spPr>
          <a:xfrm>
            <a:off x="735525" y="2580073"/>
            <a:ext cx="5016270" cy="1077218"/>
          </a:xfrm>
          <a:prstGeom prst="rect">
            <a:avLst/>
          </a:prstGeom>
          <a:noFill/>
        </p:spPr>
        <p:txBody>
          <a:bodyPr wrap="square">
            <a:spAutoFit/>
          </a:bodyPr>
          <a:lstStyle/>
          <a:p>
            <a:pPr marL="0" indent="0" defTabSz="457200">
              <a:lnSpc>
                <a:spcPct val="100000"/>
              </a:lnSpc>
              <a:buNone/>
            </a:pPr>
            <a:r>
              <a:rPr lang="en-US" sz="1600" dirty="0">
                <a:latin typeface="Consolas" panose="020B0609020204030204" pitchFamily="49" charset="0"/>
              </a:rPr>
              <a:t>char a = ‘A’;</a:t>
            </a:r>
            <a:br>
              <a:rPr lang="en-US" sz="1600" dirty="0">
                <a:latin typeface="Consolas" panose="020B0609020204030204" pitchFamily="49" charset="0"/>
              </a:rPr>
            </a:br>
            <a:r>
              <a:rPr lang="en-US" sz="1600" dirty="0">
                <a:latin typeface="Consolas" panose="020B0609020204030204" pitchFamily="49" charset="0"/>
              </a:rPr>
              <a:t>char </a:t>
            </a:r>
            <a:r>
              <a:rPr lang="en-US" sz="1600" dirty="0" err="1">
                <a:latin typeface="Consolas" panose="020B0609020204030204" pitchFamily="49" charset="0"/>
              </a:rPr>
              <a:t>arr</a:t>
            </a:r>
            <a:r>
              <a:rPr lang="en-US" sz="1600" dirty="0">
                <a:latin typeface="Consolas" panose="020B0609020204030204" pitchFamily="49" charset="0"/>
              </a:rPr>
              <a:t>[4] = {‘a’, ‘b’, ‘c’, ‘d’};</a:t>
            </a:r>
            <a:br>
              <a:rPr lang="en-US" sz="1600" dirty="0">
                <a:latin typeface="Consolas" panose="020B0609020204030204" pitchFamily="49" charset="0"/>
              </a:rPr>
            </a:br>
            <a:r>
              <a:rPr lang="en-US" sz="1600" dirty="0">
                <a:latin typeface="Consolas" panose="020B0609020204030204" pitchFamily="49" charset="0"/>
              </a:rPr>
              <a:t>int index = </a:t>
            </a:r>
            <a:r>
              <a:rPr lang="en-US" sz="1600" dirty="0" err="1">
                <a:latin typeface="Consolas" panose="020B0609020204030204" pitchFamily="49" charset="0"/>
              </a:rPr>
              <a:t>atoi</a:t>
            </a:r>
            <a:r>
              <a:rPr lang="en-US" sz="1600" dirty="0">
                <a:latin typeface="Consolas" panose="020B0609020204030204" pitchFamily="49" charset="0"/>
              </a:rPr>
              <a:t>(</a:t>
            </a:r>
            <a:r>
              <a:rPr lang="en-US" sz="1600" dirty="0" err="1">
                <a:latin typeface="Consolas" panose="020B0609020204030204" pitchFamily="49" charset="0"/>
              </a:rPr>
              <a:t>argv</a:t>
            </a:r>
            <a:r>
              <a:rPr lang="en-US" sz="1600" dirty="0">
                <a:latin typeface="Consolas" panose="020B0609020204030204" pitchFamily="49" charset="0"/>
              </a:rPr>
              <a:t>[1]);</a:t>
            </a:r>
            <a:br>
              <a:rPr lang="en-US" sz="1600" dirty="0">
                <a:latin typeface="Consolas" panose="020B0609020204030204" pitchFamily="49" charset="0"/>
              </a:rPr>
            </a:br>
            <a:r>
              <a:rPr lang="en-US" sz="1600" dirty="0" err="1">
                <a:latin typeface="Consolas" panose="020B0609020204030204" pitchFamily="49" charset="0"/>
              </a:rPr>
              <a:t>printf</a:t>
            </a:r>
            <a:r>
              <a:rPr lang="en-US" sz="1600" dirty="0">
                <a:latin typeface="Consolas" panose="020B0609020204030204" pitchFamily="49" charset="0"/>
              </a:rPr>
              <a:t>(“%c\n”, </a:t>
            </a:r>
            <a:r>
              <a:rPr lang="en-US" sz="1600" dirty="0" err="1">
                <a:latin typeface="Consolas" panose="020B0609020204030204" pitchFamily="49" charset="0"/>
              </a:rPr>
              <a:t>arr</a:t>
            </a:r>
            <a:r>
              <a:rPr lang="en-US" sz="1600" dirty="0">
                <a:latin typeface="Consolas" panose="020B0609020204030204" pitchFamily="49" charset="0"/>
              </a:rPr>
              <a:t>[index]);</a:t>
            </a:r>
          </a:p>
        </p:txBody>
      </p:sp>
      <p:sp>
        <p:nvSpPr>
          <p:cNvPr id="8" name="TextBox 7">
            <a:extLst>
              <a:ext uri="{FF2B5EF4-FFF2-40B4-BE49-F238E27FC236}">
                <a16:creationId xmlns:a16="http://schemas.microsoft.com/office/drawing/2014/main" id="{F10BF208-247F-32C1-1622-98645DC3911B}"/>
              </a:ext>
            </a:extLst>
          </p:cNvPr>
          <p:cNvSpPr txBox="1"/>
          <p:nvPr/>
        </p:nvSpPr>
        <p:spPr>
          <a:xfrm>
            <a:off x="6252637" y="2690444"/>
            <a:ext cx="5310554" cy="2339102"/>
          </a:xfrm>
          <a:prstGeom prst="rect">
            <a:avLst/>
          </a:prstGeom>
          <a:noFill/>
        </p:spPr>
        <p:txBody>
          <a:bodyPr wrap="square">
            <a:spAutoFit/>
          </a:bodyPr>
          <a:lstStyle/>
          <a:p>
            <a:pPr marL="0" indent="0" defTabSz="457200">
              <a:lnSpc>
                <a:spcPct val="100000"/>
              </a:lnSpc>
              <a:buNone/>
            </a:pPr>
            <a:r>
              <a:rPr lang="en-US" sz="1600" dirty="0">
                <a:latin typeface="Consolas" panose="020B0609020204030204" pitchFamily="49" charset="0"/>
              </a:rPr>
              <a:t>char a = ‘A’;</a:t>
            </a:r>
            <a:br>
              <a:rPr lang="en-US" sz="1600" dirty="0">
                <a:latin typeface="Consolas" panose="020B0609020204030204" pitchFamily="49" charset="0"/>
              </a:rPr>
            </a:br>
            <a:r>
              <a:rPr lang="en-US" sz="1600" dirty="0">
                <a:latin typeface="Consolas" panose="020B0609020204030204" pitchFamily="49" charset="0"/>
              </a:rPr>
              <a:t>char </a:t>
            </a:r>
            <a:r>
              <a:rPr lang="en-US" sz="1600" dirty="0" err="1">
                <a:latin typeface="Consolas" panose="020B0609020204030204" pitchFamily="49" charset="0"/>
              </a:rPr>
              <a:t>arr</a:t>
            </a:r>
            <a:r>
              <a:rPr lang="en-US" sz="1600" dirty="0">
                <a:latin typeface="Consolas" panose="020B0609020204030204" pitchFamily="49" charset="0"/>
              </a:rPr>
              <a:t>[4] = {‘a’, ‘b’, ‘c’, ‘d’};</a:t>
            </a:r>
            <a:br>
              <a:rPr lang="en-US" sz="1600" dirty="0">
                <a:latin typeface="Consolas" panose="020B0609020204030204" pitchFamily="49" charset="0"/>
              </a:rPr>
            </a:br>
            <a:r>
              <a:rPr lang="en-US" sz="1600" dirty="0">
                <a:latin typeface="Consolas" panose="020B0609020204030204" pitchFamily="49" charset="0"/>
              </a:rPr>
              <a:t>int index = </a:t>
            </a:r>
            <a:r>
              <a:rPr lang="en-US" sz="1600" dirty="0" err="1">
                <a:latin typeface="Consolas" panose="020B0609020204030204" pitchFamily="49" charset="0"/>
              </a:rPr>
              <a:t>Integer.parseInt</a:t>
            </a:r>
            <a:r>
              <a:rPr lang="en-US" sz="1600" dirty="0">
                <a:latin typeface="Consolas" panose="020B0609020204030204" pitchFamily="49" charset="0"/>
              </a:rPr>
              <a:t>(</a:t>
            </a:r>
            <a:r>
              <a:rPr lang="en-US" sz="1600" dirty="0" err="1">
                <a:latin typeface="Consolas" panose="020B0609020204030204" pitchFamily="49" charset="0"/>
              </a:rPr>
              <a:t>argv</a:t>
            </a:r>
            <a:r>
              <a:rPr lang="en-US" sz="1600" dirty="0">
                <a:latin typeface="Consolas" panose="020B0609020204030204" pitchFamily="49" charset="0"/>
              </a:rPr>
              <a:t>[1]);</a:t>
            </a:r>
            <a:br>
              <a:rPr lang="en-US" sz="1600" dirty="0">
                <a:latin typeface="Consolas" panose="020B0609020204030204" pitchFamily="49" charset="0"/>
              </a:rPr>
            </a:br>
            <a:r>
              <a:rPr lang="en-US" sz="1600" dirty="0">
                <a:latin typeface="Consolas" panose="020B0609020204030204" pitchFamily="49" charset="0"/>
              </a:rPr>
              <a:t>if (index &lt; </a:t>
            </a:r>
            <a:r>
              <a:rPr lang="en-US" sz="1600" dirty="0" err="1">
                <a:latin typeface="Consolas" panose="020B0609020204030204" pitchFamily="49" charset="0"/>
              </a:rPr>
              <a:t>arr.length</a:t>
            </a:r>
            <a:r>
              <a:rPr lang="en-US" sz="1600" dirty="0">
                <a:latin typeface="Consolas" panose="020B0609020204030204" pitchFamily="49" charset="0"/>
              </a:rPr>
              <a:t>) {</a:t>
            </a:r>
          </a:p>
          <a:p>
            <a:pPr lvl="1" indent="-455613"/>
            <a:r>
              <a:rPr lang="en-US" sz="1600" dirty="0">
                <a:latin typeface="Consolas" panose="020B0609020204030204" pitchFamily="49" charset="0"/>
              </a:rPr>
              <a:t>	</a:t>
            </a:r>
            <a:r>
              <a:rPr lang="en-US" sz="1600" dirty="0" err="1">
                <a:latin typeface="Consolas" panose="020B0609020204030204" pitchFamily="49" charset="0"/>
              </a:rPr>
              <a:t>System.out.println</a:t>
            </a:r>
            <a:r>
              <a:rPr lang="en-US" sz="1600" dirty="0">
                <a:latin typeface="Consolas" panose="020B0609020204030204" pitchFamily="49" charset="0"/>
              </a:rPr>
              <a:t>(</a:t>
            </a:r>
            <a:r>
              <a:rPr lang="en-US" sz="1600" dirty="0" err="1">
                <a:latin typeface="Consolas" panose="020B0609020204030204" pitchFamily="49" charset="0"/>
              </a:rPr>
              <a:t>arr</a:t>
            </a:r>
            <a:r>
              <a:rPr lang="en-US" sz="1600" dirty="0">
                <a:latin typeface="Consolas" panose="020B0609020204030204" pitchFamily="49" charset="0"/>
              </a:rPr>
              <a:t>[index]);</a:t>
            </a:r>
          </a:p>
          <a:p>
            <a:pPr lvl="1" indent="-455613"/>
            <a:r>
              <a:rPr lang="en-US" sz="1600" dirty="0">
                <a:latin typeface="Consolas" panose="020B0609020204030204" pitchFamily="49" charset="0"/>
              </a:rPr>
              <a:t>} else {</a:t>
            </a:r>
          </a:p>
          <a:p>
            <a:pPr lvl="1" indent="-455613"/>
            <a:r>
              <a:rPr lang="en-US" sz="1600" dirty="0">
                <a:latin typeface="Consolas" panose="020B0609020204030204" pitchFamily="49" charset="0"/>
              </a:rPr>
              <a:t>	throw new </a:t>
            </a:r>
            <a:r>
              <a:rPr lang="en-US" sz="1600" dirty="0" err="1">
                <a:latin typeface="Consolas" panose="020B0609020204030204" pitchFamily="49" charset="0"/>
              </a:rPr>
              <a:t>ArrayIndexOutOfBoundsException</a:t>
            </a:r>
            <a:r>
              <a:rPr lang="en-US" sz="1600" dirty="0">
                <a:latin typeface="Consolas" panose="020B0609020204030204" pitchFamily="49" charset="0"/>
              </a:rPr>
              <a:t>();</a:t>
            </a:r>
          </a:p>
          <a:p>
            <a:pPr lvl="1" indent="-455613"/>
            <a:r>
              <a:rPr lang="en-US" sz="1600" dirty="0">
                <a:latin typeface="Consolas" panose="020B0609020204030204" pitchFamily="49" charset="0"/>
              </a:rPr>
              <a:t>}</a:t>
            </a:r>
          </a:p>
        </p:txBody>
      </p:sp>
      <p:sp>
        <p:nvSpPr>
          <p:cNvPr id="9" name="TextBox 8">
            <a:extLst>
              <a:ext uri="{FF2B5EF4-FFF2-40B4-BE49-F238E27FC236}">
                <a16:creationId xmlns:a16="http://schemas.microsoft.com/office/drawing/2014/main" id="{C1541909-C789-77A4-26B3-3CFA3702F35A}"/>
              </a:ext>
            </a:extLst>
          </p:cNvPr>
          <p:cNvSpPr txBox="1"/>
          <p:nvPr/>
        </p:nvSpPr>
        <p:spPr>
          <a:xfrm>
            <a:off x="1622022" y="1933743"/>
            <a:ext cx="2517356" cy="461665"/>
          </a:xfrm>
          <a:prstGeom prst="rect">
            <a:avLst/>
          </a:prstGeom>
          <a:noFill/>
        </p:spPr>
        <p:txBody>
          <a:bodyPr wrap="none" rtlCol="0">
            <a:spAutoFit/>
          </a:bodyPr>
          <a:lstStyle/>
          <a:p>
            <a:r>
              <a:rPr lang="en-US" sz="2400" b="1" i="1" dirty="0"/>
              <a:t>Original Java code</a:t>
            </a:r>
          </a:p>
        </p:txBody>
      </p:sp>
      <p:sp>
        <p:nvSpPr>
          <p:cNvPr id="10" name="TextBox 9">
            <a:extLst>
              <a:ext uri="{FF2B5EF4-FFF2-40B4-BE49-F238E27FC236}">
                <a16:creationId xmlns:a16="http://schemas.microsoft.com/office/drawing/2014/main" id="{D73377F5-842B-2B8A-1AFB-8E8E3703EDCF}"/>
              </a:ext>
            </a:extLst>
          </p:cNvPr>
          <p:cNvSpPr txBox="1"/>
          <p:nvPr/>
        </p:nvSpPr>
        <p:spPr>
          <a:xfrm>
            <a:off x="6440206" y="1749076"/>
            <a:ext cx="4374467" cy="830997"/>
          </a:xfrm>
          <a:prstGeom prst="rect">
            <a:avLst/>
          </a:prstGeom>
          <a:noFill/>
        </p:spPr>
        <p:txBody>
          <a:bodyPr wrap="none" rtlCol="0">
            <a:spAutoFit/>
          </a:bodyPr>
          <a:lstStyle/>
          <a:p>
            <a:pPr algn="ctr"/>
            <a:r>
              <a:rPr lang="en-US" sz="2400" b="1" i="1" dirty="0"/>
              <a:t>Pseudo-code after Java compiler </a:t>
            </a:r>
          </a:p>
          <a:p>
            <a:pPr algn="ctr"/>
            <a:r>
              <a:rPr lang="en-US" sz="2400" b="1" i="1" dirty="0"/>
              <a:t>inserts checks</a:t>
            </a:r>
          </a:p>
        </p:txBody>
      </p:sp>
      <p:sp>
        <p:nvSpPr>
          <p:cNvPr id="11" name="Rectangle 10">
            <a:extLst>
              <a:ext uri="{FF2B5EF4-FFF2-40B4-BE49-F238E27FC236}">
                <a16:creationId xmlns:a16="http://schemas.microsoft.com/office/drawing/2014/main" id="{209CE58C-A9A3-A50E-3370-35DC08E9D562}"/>
              </a:ext>
            </a:extLst>
          </p:cNvPr>
          <p:cNvSpPr/>
          <p:nvPr/>
        </p:nvSpPr>
        <p:spPr>
          <a:xfrm>
            <a:off x="6252637" y="3461411"/>
            <a:ext cx="4360985" cy="328391"/>
          </a:xfrm>
          <a:prstGeom prst="rect">
            <a:avLst/>
          </a:prstGeom>
          <a:noFill/>
          <a:ln w="349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Tree>
    <p:extLst>
      <p:ext uri="{BB962C8B-B14F-4D97-AF65-F5344CB8AC3E}">
        <p14:creationId xmlns:p14="http://schemas.microsoft.com/office/powerpoint/2010/main" val="312464108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E5533F-4D68-6356-5E13-B43E17DF94E4}"/>
            </a:ext>
          </a:extLst>
        </p:cNvPr>
        <p:cNvGrpSpPr/>
        <p:nvPr/>
      </p:nvGrpSpPr>
      <p:grpSpPr>
        <a:xfrm>
          <a:off x="0" y="0"/>
          <a:ext cx="0" cy="0"/>
          <a:chOff x="0" y="0"/>
          <a:chExt cx="0" cy="0"/>
        </a:xfrm>
      </p:grpSpPr>
      <p:sp>
        <p:nvSpPr>
          <p:cNvPr id="5" name="Content Placeholder 4">
            <a:extLst>
              <a:ext uri="{FF2B5EF4-FFF2-40B4-BE49-F238E27FC236}">
                <a16:creationId xmlns:a16="http://schemas.microsoft.com/office/drawing/2014/main" id="{868BFAFF-EAA5-F73B-52D0-A5DC444883FE}"/>
              </a:ext>
            </a:extLst>
          </p:cNvPr>
          <p:cNvSpPr>
            <a:spLocks noGrp="1"/>
          </p:cNvSpPr>
          <p:nvPr>
            <p:ph idx="1"/>
          </p:nvPr>
        </p:nvSpPr>
        <p:spPr/>
        <p:txBody>
          <a:bodyPr>
            <a:normAutofit/>
          </a:bodyPr>
          <a:lstStyle/>
          <a:p>
            <a:r>
              <a:rPr lang="en-US" dirty="0"/>
              <a:t>Automatic memory management</a:t>
            </a:r>
          </a:p>
          <a:p>
            <a:r>
              <a:rPr lang="en-US" dirty="0"/>
              <a:t>Heap objects created using </a:t>
            </a:r>
            <a:r>
              <a:rPr lang="en-US" dirty="0">
                <a:latin typeface="Consolas" panose="020B0609020204030204" pitchFamily="49" charset="0"/>
              </a:rPr>
              <a:t>new</a:t>
            </a:r>
            <a:endParaRPr lang="en-US" dirty="0">
              <a:latin typeface="Helvetica" panose="020B0604020202020204" pitchFamily="34" charset="0"/>
              <a:cs typeface="Helvetica" panose="020B0604020202020204" pitchFamily="34" charset="0"/>
            </a:endParaRPr>
          </a:p>
          <a:p>
            <a:pPr lvl="1"/>
            <a:r>
              <a:rPr lang="en-US" dirty="0">
                <a:latin typeface="Helvetica" panose="020B0604020202020204" pitchFamily="34" charset="0"/>
                <a:cs typeface="Helvetica" panose="020B0604020202020204" pitchFamily="34" charset="0"/>
              </a:rPr>
              <a:t>E.g. </a:t>
            </a:r>
            <a:r>
              <a:rPr lang="en-US" dirty="0">
                <a:latin typeface="Consolas" panose="020B0609020204030204" pitchFamily="49" charset="0"/>
                <a:cs typeface="Helvetica" panose="020B0604020202020204" pitchFamily="34" charset="0"/>
              </a:rPr>
              <a:t>Car c = new Car();</a:t>
            </a:r>
          </a:p>
          <a:p>
            <a:r>
              <a:rPr lang="en-US" dirty="0">
                <a:latin typeface="Helvetica" panose="020B0604020202020204" pitchFamily="34" charset="0"/>
                <a:cs typeface="Helvetica" panose="020B0604020202020204" pitchFamily="34" charset="0"/>
              </a:rPr>
              <a:t>Heap objects are automatically freed when no valid reference remain to them</a:t>
            </a:r>
          </a:p>
          <a:p>
            <a:r>
              <a:rPr lang="en-US" dirty="0">
                <a:latin typeface="Helvetica" panose="020B0604020202020204" pitchFamily="34" charset="0"/>
                <a:cs typeface="Helvetica" panose="020B0604020202020204" pitchFamily="34" charset="0"/>
              </a:rPr>
              <a:t>“Garbage collection”</a:t>
            </a:r>
          </a:p>
          <a:p>
            <a:r>
              <a:rPr lang="en-US" b="1" i="1" dirty="0">
                <a:latin typeface="Helvetica" panose="020B0604020202020204" pitchFamily="34" charset="0"/>
                <a:cs typeface="Helvetica" panose="020B0604020202020204" pitchFamily="34" charset="0"/>
              </a:rPr>
              <a:t>No smart pointers</a:t>
            </a:r>
          </a:p>
          <a:p>
            <a:endParaRPr lang="en-US" dirty="0">
              <a:latin typeface="Helvetica" panose="020B0604020202020204" pitchFamily="34" charset="0"/>
              <a:cs typeface="Helvetica" panose="020B0604020202020204" pitchFamily="34" charset="0"/>
            </a:endParaRPr>
          </a:p>
        </p:txBody>
      </p:sp>
      <p:sp>
        <p:nvSpPr>
          <p:cNvPr id="4" name="Title 3">
            <a:extLst>
              <a:ext uri="{FF2B5EF4-FFF2-40B4-BE49-F238E27FC236}">
                <a16:creationId xmlns:a16="http://schemas.microsoft.com/office/drawing/2014/main" id="{0F09D74A-8547-C212-5106-94386922C329}"/>
              </a:ext>
            </a:extLst>
          </p:cNvPr>
          <p:cNvSpPr>
            <a:spLocks noGrp="1"/>
          </p:cNvSpPr>
          <p:nvPr>
            <p:ph type="title"/>
          </p:nvPr>
        </p:nvSpPr>
        <p:spPr/>
        <p:txBody>
          <a:bodyPr/>
          <a:lstStyle/>
          <a:p>
            <a:r>
              <a:rPr lang="en-US" dirty="0"/>
              <a:t>Temporal memory safety in Java</a:t>
            </a:r>
          </a:p>
        </p:txBody>
      </p:sp>
    </p:spTree>
    <p:extLst>
      <p:ext uri="{BB962C8B-B14F-4D97-AF65-F5344CB8AC3E}">
        <p14:creationId xmlns:p14="http://schemas.microsoft.com/office/powerpoint/2010/main" val="108613373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BA8F48-81E3-22FE-F75A-C672482E1200}"/>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B68C019-CFB0-EA37-569B-78E10E5325DD}"/>
              </a:ext>
            </a:extLst>
          </p:cNvPr>
          <p:cNvSpPr>
            <a:spLocks noGrp="1"/>
          </p:cNvSpPr>
          <p:nvPr>
            <p:ph idx="1"/>
          </p:nvPr>
        </p:nvSpPr>
        <p:spPr/>
        <p:txBody>
          <a:bodyPr>
            <a:normAutofit/>
          </a:bodyPr>
          <a:lstStyle/>
          <a:p>
            <a:r>
              <a:rPr lang="en-US" dirty="0"/>
              <a:t>A process of automatic memory management for dynamically allocated memory</a:t>
            </a:r>
          </a:p>
          <a:p>
            <a:r>
              <a:rPr lang="en-US" dirty="0"/>
              <a:t>Java runtime maintains object reachability graph</a:t>
            </a:r>
          </a:p>
          <a:p>
            <a:r>
              <a:rPr lang="en-US" b="1" dirty="0"/>
              <a:t>Garbage</a:t>
            </a:r>
            <a:r>
              <a:rPr lang="en-US" dirty="0"/>
              <a:t>: Objects no longer reachable or usable by the program</a:t>
            </a:r>
            <a:endParaRPr lang="en-US" dirty="0">
              <a:latin typeface="Helvetica" panose="020B0604020202020204" pitchFamily="34" charset="0"/>
              <a:cs typeface="Helvetica" panose="020B0604020202020204" pitchFamily="34" charset="0"/>
            </a:endParaRPr>
          </a:p>
          <a:p>
            <a:pPr lvl="1"/>
            <a:r>
              <a:rPr lang="en-US" dirty="0"/>
              <a:t>Once an object is classified as “garbage” it is automatically reclaimed by a </a:t>
            </a:r>
            <a:r>
              <a:rPr lang="en-US" i="1" dirty="0"/>
              <a:t>garbage collector </a:t>
            </a:r>
            <a:r>
              <a:rPr lang="en-US" dirty="0"/>
              <a:t>thread</a:t>
            </a:r>
          </a:p>
          <a:p>
            <a:r>
              <a:rPr lang="en-US" dirty="0"/>
              <a:t>Prevents both dangling pointers and memory leaks</a:t>
            </a:r>
          </a:p>
          <a:p>
            <a:r>
              <a:rPr lang="en-US" dirty="0"/>
              <a:t>Many possible algorithms – e.g., Mark and Sweep</a:t>
            </a:r>
          </a:p>
        </p:txBody>
      </p:sp>
      <p:sp>
        <p:nvSpPr>
          <p:cNvPr id="4" name="Title 3">
            <a:extLst>
              <a:ext uri="{FF2B5EF4-FFF2-40B4-BE49-F238E27FC236}">
                <a16:creationId xmlns:a16="http://schemas.microsoft.com/office/drawing/2014/main" id="{B5A448DB-7A23-0486-3A11-22488E36FEBF}"/>
              </a:ext>
            </a:extLst>
          </p:cNvPr>
          <p:cNvSpPr>
            <a:spLocks noGrp="1"/>
          </p:cNvSpPr>
          <p:nvPr>
            <p:ph type="title"/>
          </p:nvPr>
        </p:nvSpPr>
        <p:spPr/>
        <p:txBody>
          <a:bodyPr/>
          <a:lstStyle/>
          <a:p>
            <a:r>
              <a:rPr lang="en-US" dirty="0"/>
              <a:t>Garbage collection</a:t>
            </a:r>
          </a:p>
        </p:txBody>
      </p:sp>
    </p:spTree>
    <p:extLst>
      <p:ext uri="{BB962C8B-B14F-4D97-AF65-F5344CB8AC3E}">
        <p14:creationId xmlns:p14="http://schemas.microsoft.com/office/powerpoint/2010/main" val="598443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9F7637-2E88-2CC4-D876-ADF557F3EFA8}"/>
            </a:ext>
          </a:extLst>
        </p:cNvPr>
        <p:cNvGrpSpPr/>
        <p:nvPr/>
      </p:nvGrpSpPr>
      <p:grpSpPr>
        <a:xfrm>
          <a:off x="0" y="0"/>
          <a:ext cx="0" cy="0"/>
          <a:chOff x="0" y="0"/>
          <a:chExt cx="0" cy="0"/>
        </a:xfrm>
      </p:grpSpPr>
      <p:sp>
        <p:nvSpPr>
          <p:cNvPr id="5" name="Content Placeholder 4">
            <a:extLst>
              <a:ext uri="{FF2B5EF4-FFF2-40B4-BE49-F238E27FC236}">
                <a16:creationId xmlns:a16="http://schemas.microsoft.com/office/drawing/2014/main" id="{102656B5-61BE-AD53-76D7-267B6351BB64}"/>
              </a:ext>
            </a:extLst>
          </p:cNvPr>
          <p:cNvSpPr>
            <a:spLocks noGrp="1"/>
          </p:cNvSpPr>
          <p:nvPr>
            <p:ph idx="1"/>
          </p:nvPr>
        </p:nvSpPr>
        <p:spPr/>
        <p:txBody>
          <a:bodyPr>
            <a:normAutofit fontScale="92500" lnSpcReduction="20000"/>
          </a:bodyPr>
          <a:lstStyle/>
          <a:p>
            <a:r>
              <a:rPr lang="en-US" dirty="0">
                <a:latin typeface="Helvetica" panose="020B0604020202020204" pitchFamily="34" charset="0"/>
                <a:cs typeface="Helvetica" panose="020B0604020202020204" pitchFamily="34" charset="0"/>
              </a:rPr>
              <a:t>class </a:t>
            </a:r>
            <a:r>
              <a:rPr lang="en-US" dirty="0" err="1">
                <a:latin typeface="Helvetica" panose="020B0604020202020204" pitchFamily="34" charset="0"/>
                <a:cs typeface="Helvetica" panose="020B0604020202020204" pitchFamily="34" charset="0"/>
              </a:rPr>
              <a:t>EnergySource</a:t>
            </a:r>
            <a:r>
              <a:rPr lang="en-US" dirty="0">
                <a:latin typeface="Helvetica" panose="020B0604020202020204" pitchFamily="34" charset="0"/>
                <a:cs typeface="Helvetica" panose="020B0604020202020204" pitchFamily="34" charset="0"/>
              </a:rPr>
              <a:t> {}</a:t>
            </a:r>
          </a:p>
          <a:p>
            <a:r>
              <a:rPr lang="en-US" dirty="0">
                <a:latin typeface="Helvetica" panose="020B0604020202020204" pitchFamily="34" charset="0"/>
                <a:cs typeface="Helvetica" panose="020B0604020202020204" pitchFamily="34" charset="0"/>
              </a:rPr>
              <a:t>class Car {</a:t>
            </a:r>
          </a:p>
          <a:p>
            <a:r>
              <a:rPr lang="en-US" dirty="0">
                <a:latin typeface="Helvetica" panose="020B0604020202020204" pitchFamily="34" charset="0"/>
                <a:cs typeface="Helvetica" panose="020B0604020202020204" pitchFamily="34" charset="0"/>
              </a:rPr>
              <a:t>	private </a:t>
            </a:r>
            <a:r>
              <a:rPr lang="en-US" dirty="0" err="1">
                <a:latin typeface="Helvetica" panose="020B0604020202020204" pitchFamily="34" charset="0"/>
                <a:cs typeface="Helvetica" panose="020B0604020202020204" pitchFamily="34" charset="0"/>
              </a:rPr>
              <a:t>EnergySource</a:t>
            </a:r>
            <a:r>
              <a:rPr lang="en-US" dirty="0">
                <a:latin typeface="Helvetica" panose="020B0604020202020204" pitchFamily="34" charset="0"/>
                <a:cs typeface="Helvetica" panose="020B0604020202020204" pitchFamily="34" charset="0"/>
              </a:rPr>
              <a:t> </a:t>
            </a:r>
            <a:r>
              <a:rPr lang="en-US" dirty="0" err="1">
                <a:latin typeface="Helvetica" panose="020B0604020202020204" pitchFamily="34" charset="0"/>
                <a:cs typeface="Helvetica" panose="020B0604020202020204" pitchFamily="34" charset="0"/>
              </a:rPr>
              <a:t>energySource</a:t>
            </a:r>
            <a:r>
              <a:rPr lang="en-US" dirty="0">
                <a:latin typeface="Helvetica" panose="020B0604020202020204" pitchFamily="34" charset="0"/>
                <a:cs typeface="Helvetica" panose="020B0604020202020204" pitchFamily="34" charset="0"/>
              </a:rPr>
              <a:t>;</a:t>
            </a:r>
          </a:p>
          <a:p>
            <a:r>
              <a:rPr lang="en-US" dirty="0">
                <a:latin typeface="Helvetica" panose="020B0604020202020204" pitchFamily="34" charset="0"/>
                <a:cs typeface="Helvetica" panose="020B0604020202020204" pitchFamily="34" charset="0"/>
              </a:rPr>
              <a:t>	public Car(</a:t>
            </a:r>
            <a:r>
              <a:rPr lang="en-US" dirty="0" err="1">
                <a:latin typeface="Helvetica" panose="020B0604020202020204" pitchFamily="34" charset="0"/>
                <a:cs typeface="Helvetica" panose="020B0604020202020204" pitchFamily="34" charset="0"/>
              </a:rPr>
              <a:t>EnergySource</a:t>
            </a:r>
            <a:r>
              <a:rPr lang="en-US" dirty="0">
                <a:latin typeface="Helvetica" panose="020B0604020202020204" pitchFamily="34" charset="0"/>
                <a:cs typeface="Helvetica" panose="020B0604020202020204" pitchFamily="34" charset="0"/>
              </a:rPr>
              <a:t> source) {</a:t>
            </a:r>
          </a:p>
          <a:p>
            <a:r>
              <a:rPr lang="en-US" dirty="0">
                <a:latin typeface="Helvetica" panose="020B0604020202020204" pitchFamily="34" charset="0"/>
                <a:cs typeface="Helvetica" panose="020B0604020202020204" pitchFamily="34" charset="0"/>
              </a:rPr>
              <a:t>		</a:t>
            </a:r>
            <a:r>
              <a:rPr lang="en-US" dirty="0" err="1">
                <a:latin typeface="Helvetica" panose="020B0604020202020204" pitchFamily="34" charset="0"/>
                <a:cs typeface="Helvetica" panose="020B0604020202020204" pitchFamily="34" charset="0"/>
              </a:rPr>
              <a:t>this.energySource</a:t>
            </a:r>
            <a:r>
              <a:rPr lang="en-US" dirty="0">
                <a:latin typeface="Helvetica" panose="020B0604020202020204" pitchFamily="34" charset="0"/>
                <a:cs typeface="Helvetica" panose="020B0604020202020204" pitchFamily="34" charset="0"/>
              </a:rPr>
              <a:t> = source;</a:t>
            </a:r>
          </a:p>
          <a:p>
            <a:r>
              <a:rPr lang="en-US" dirty="0">
                <a:latin typeface="Helvetica" panose="020B0604020202020204" pitchFamily="34" charset="0"/>
                <a:cs typeface="Helvetica" panose="020B0604020202020204" pitchFamily="34" charset="0"/>
              </a:rPr>
              <a:t>	}</a:t>
            </a:r>
          </a:p>
          <a:p>
            <a:r>
              <a:rPr lang="en-US" dirty="0">
                <a:latin typeface="Helvetica" panose="020B0604020202020204" pitchFamily="34" charset="0"/>
                <a:cs typeface="Helvetica" panose="020B0604020202020204" pitchFamily="34" charset="0"/>
              </a:rPr>
              <a:t>}</a:t>
            </a:r>
          </a:p>
          <a:p>
            <a:endParaRPr lang="en-US" dirty="0">
              <a:latin typeface="Helvetica" panose="020B0604020202020204" pitchFamily="34" charset="0"/>
              <a:cs typeface="Helvetica" panose="020B0604020202020204" pitchFamily="34" charset="0"/>
            </a:endParaRPr>
          </a:p>
          <a:p>
            <a:r>
              <a:rPr lang="en-US" dirty="0">
                <a:latin typeface="Helvetica" panose="020B0604020202020204" pitchFamily="34" charset="0"/>
                <a:cs typeface="Helvetica" panose="020B0604020202020204" pitchFamily="34" charset="0"/>
              </a:rPr>
              <a:t>List&lt;Car&gt; void </a:t>
            </a:r>
            <a:r>
              <a:rPr lang="en-US" dirty="0" err="1">
                <a:latin typeface="Helvetica" panose="020B0604020202020204" pitchFamily="34" charset="0"/>
                <a:cs typeface="Helvetica" panose="020B0604020202020204" pitchFamily="34" charset="0"/>
              </a:rPr>
              <a:t>func</a:t>
            </a:r>
            <a:r>
              <a:rPr lang="en-US" dirty="0">
                <a:latin typeface="Helvetica" panose="020B0604020202020204" pitchFamily="34" charset="0"/>
                <a:cs typeface="Helvetica" panose="020B0604020202020204" pitchFamily="34" charset="0"/>
              </a:rPr>
              <a:t>() {</a:t>
            </a:r>
          </a:p>
          <a:p>
            <a:r>
              <a:rPr lang="en-US" dirty="0">
                <a:latin typeface="Helvetica" panose="020B0604020202020204" pitchFamily="34" charset="0"/>
                <a:cs typeface="Helvetica" panose="020B0604020202020204" pitchFamily="34" charset="0"/>
              </a:rPr>
              <a:t>	</a:t>
            </a:r>
            <a:r>
              <a:rPr lang="en-US" dirty="0" err="1">
                <a:latin typeface="Helvetica" panose="020B0604020202020204" pitchFamily="34" charset="0"/>
                <a:cs typeface="Helvetica" panose="020B0604020202020204" pitchFamily="34" charset="0"/>
              </a:rPr>
              <a:t>EnergySource</a:t>
            </a:r>
            <a:r>
              <a:rPr lang="en-US" dirty="0">
                <a:latin typeface="Helvetica" panose="020B0604020202020204" pitchFamily="34" charset="0"/>
                <a:cs typeface="Helvetica" panose="020B0604020202020204" pitchFamily="34" charset="0"/>
              </a:rPr>
              <a:t> </a:t>
            </a:r>
            <a:r>
              <a:rPr lang="en-US" dirty="0" err="1">
                <a:latin typeface="Helvetica" panose="020B0604020202020204" pitchFamily="34" charset="0"/>
                <a:cs typeface="Helvetica" panose="020B0604020202020204" pitchFamily="34" charset="0"/>
              </a:rPr>
              <a:t>electricSource</a:t>
            </a:r>
            <a:r>
              <a:rPr lang="en-US" dirty="0">
                <a:latin typeface="Helvetica" panose="020B0604020202020204" pitchFamily="34" charset="0"/>
                <a:cs typeface="Helvetica" panose="020B0604020202020204" pitchFamily="34" charset="0"/>
              </a:rPr>
              <a:t> = new </a:t>
            </a:r>
            <a:r>
              <a:rPr lang="en-US" dirty="0" err="1">
                <a:latin typeface="Helvetica" panose="020B0604020202020204" pitchFamily="34" charset="0"/>
                <a:cs typeface="Helvetica" panose="020B0604020202020204" pitchFamily="34" charset="0"/>
              </a:rPr>
              <a:t>EnergySource</a:t>
            </a:r>
            <a:r>
              <a:rPr lang="en-US" dirty="0">
                <a:latin typeface="Helvetica" panose="020B0604020202020204" pitchFamily="34" charset="0"/>
                <a:cs typeface="Helvetica" panose="020B0604020202020204" pitchFamily="34" charset="0"/>
              </a:rPr>
              <a:t>(“electric”);</a:t>
            </a:r>
          </a:p>
          <a:p>
            <a:r>
              <a:rPr lang="en-US" dirty="0">
                <a:latin typeface="Helvetica" panose="020B0604020202020204" pitchFamily="34" charset="0"/>
                <a:cs typeface="Helvetica" panose="020B0604020202020204" pitchFamily="34" charset="0"/>
              </a:rPr>
              <a:t>	</a:t>
            </a:r>
            <a:r>
              <a:rPr lang="en-US" dirty="0" err="1">
                <a:latin typeface="Helvetica" panose="020B0604020202020204" pitchFamily="34" charset="0"/>
                <a:cs typeface="Helvetica" panose="020B0604020202020204" pitchFamily="34" charset="0"/>
              </a:rPr>
              <a:t>EnergySource</a:t>
            </a:r>
            <a:r>
              <a:rPr lang="en-US" dirty="0">
                <a:latin typeface="Helvetica" panose="020B0604020202020204" pitchFamily="34" charset="0"/>
                <a:cs typeface="Helvetica" panose="020B0604020202020204" pitchFamily="34" charset="0"/>
              </a:rPr>
              <a:t> </a:t>
            </a:r>
            <a:r>
              <a:rPr lang="en-US" dirty="0" err="1">
                <a:latin typeface="Helvetica" panose="020B0604020202020204" pitchFamily="34" charset="0"/>
                <a:cs typeface="Helvetica" panose="020B0604020202020204" pitchFamily="34" charset="0"/>
              </a:rPr>
              <a:t>gasSource</a:t>
            </a:r>
            <a:r>
              <a:rPr lang="en-US" dirty="0">
                <a:latin typeface="Helvetica" panose="020B0604020202020204" pitchFamily="34" charset="0"/>
                <a:cs typeface="Helvetica" panose="020B0604020202020204" pitchFamily="34" charset="0"/>
              </a:rPr>
              <a:t> = new </a:t>
            </a:r>
            <a:r>
              <a:rPr lang="en-US" dirty="0" err="1">
                <a:latin typeface="Helvetica" panose="020B0604020202020204" pitchFamily="34" charset="0"/>
                <a:cs typeface="Helvetica" panose="020B0604020202020204" pitchFamily="34" charset="0"/>
              </a:rPr>
              <a:t>EnergySource</a:t>
            </a:r>
            <a:r>
              <a:rPr lang="en-US" dirty="0">
                <a:latin typeface="Helvetica" panose="020B0604020202020204" pitchFamily="34" charset="0"/>
                <a:cs typeface="Helvetica" panose="020B0604020202020204" pitchFamily="34" charset="0"/>
              </a:rPr>
              <a:t>(“gas”);</a:t>
            </a:r>
          </a:p>
          <a:p>
            <a:r>
              <a:rPr lang="en-US" dirty="0">
                <a:latin typeface="Helvetica" panose="020B0604020202020204" pitchFamily="34" charset="0"/>
                <a:cs typeface="Helvetica" panose="020B0604020202020204" pitchFamily="34" charset="0"/>
              </a:rPr>
              <a:t>	Car c1 = new Car(</a:t>
            </a:r>
            <a:r>
              <a:rPr lang="en-US" dirty="0" err="1">
                <a:latin typeface="Helvetica" panose="020B0604020202020204" pitchFamily="34" charset="0"/>
                <a:cs typeface="Helvetica" panose="020B0604020202020204" pitchFamily="34" charset="0"/>
              </a:rPr>
              <a:t>electricSource</a:t>
            </a:r>
            <a:r>
              <a:rPr lang="en-US" dirty="0">
                <a:latin typeface="Helvetica" panose="020B0604020202020204" pitchFamily="34" charset="0"/>
                <a:cs typeface="Helvetica" panose="020B0604020202020204" pitchFamily="34" charset="0"/>
              </a:rPr>
              <a:t>);</a:t>
            </a:r>
          </a:p>
          <a:p>
            <a:r>
              <a:rPr lang="en-US" dirty="0">
                <a:latin typeface="Helvetica" panose="020B0604020202020204" pitchFamily="34" charset="0"/>
                <a:cs typeface="Helvetica" panose="020B0604020202020204" pitchFamily="34" charset="0"/>
              </a:rPr>
              <a:t>	Car c2 = new Car(</a:t>
            </a:r>
            <a:r>
              <a:rPr lang="en-US" dirty="0" err="1">
                <a:latin typeface="Helvetica" panose="020B0604020202020204" pitchFamily="34" charset="0"/>
                <a:cs typeface="Helvetica" panose="020B0604020202020204" pitchFamily="34" charset="0"/>
              </a:rPr>
              <a:t>gasSource</a:t>
            </a:r>
            <a:r>
              <a:rPr lang="en-US" dirty="0">
                <a:latin typeface="Helvetica" panose="020B0604020202020204" pitchFamily="34" charset="0"/>
                <a:cs typeface="Helvetica" panose="020B0604020202020204" pitchFamily="34" charset="0"/>
              </a:rPr>
              <a:t>);</a:t>
            </a:r>
          </a:p>
          <a:p>
            <a:r>
              <a:rPr lang="en-US" dirty="0">
                <a:latin typeface="Helvetica" panose="020B0604020202020204" pitchFamily="34" charset="0"/>
                <a:cs typeface="Helvetica" panose="020B0604020202020204" pitchFamily="34" charset="0"/>
              </a:rPr>
              <a:t>	Car c3 = new Car(</a:t>
            </a:r>
            <a:r>
              <a:rPr lang="en-US" dirty="0" err="1">
                <a:latin typeface="Helvetica" panose="020B0604020202020204" pitchFamily="34" charset="0"/>
                <a:cs typeface="Helvetica" panose="020B0604020202020204" pitchFamily="34" charset="0"/>
              </a:rPr>
              <a:t>electricSource</a:t>
            </a:r>
            <a:r>
              <a:rPr lang="en-US" dirty="0">
                <a:latin typeface="Helvetica" panose="020B0604020202020204" pitchFamily="34" charset="0"/>
                <a:cs typeface="Helvetica" panose="020B0604020202020204" pitchFamily="34" charset="0"/>
              </a:rPr>
              <a:t>);</a:t>
            </a:r>
          </a:p>
          <a:p>
            <a:r>
              <a:rPr lang="en-US" dirty="0">
                <a:latin typeface="Helvetica" panose="020B0604020202020204" pitchFamily="34" charset="0"/>
                <a:cs typeface="Helvetica" panose="020B0604020202020204" pitchFamily="34" charset="0"/>
              </a:rPr>
              <a:t>	List&lt;Car&gt; </a:t>
            </a:r>
            <a:r>
              <a:rPr lang="en-US" dirty="0" err="1">
                <a:latin typeface="Helvetica" panose="020B0604020202020204" pitchFamily="34" charset="0"/>
                <a:cs typeface="Helvetica" panose="020B0604020202020204" pitchFamily="34" charset="0"/>
              </a:rPr>
              <a:t>carList</a:t>
            </a:r>
            <a:r>
              <a:rPr lang="en-US" dirty="0">
                <a:latin typeface="Helvetica" panose="020B0604020202020204" pitchFamily="34" charset="0"/>
                <a:cs typeface="Helvetica" panose="020B0604020202020204" pitchFamily="34" charset="0"/>
              </a:rPr>
              <a:t> = new List&lt;Car&gt;();</a:t>
            </a:r>
          </a:p>
          <a:p>
            <a:r>
              <a:rPr lang="en-US" dirty="0">
                <a:latin typeface="Helvetica" panose="020B0604020202020204" pitchFamily="34" charset="0"/>
                <a:cs typeface="Helvetica" panose="020B0604020202020204" pitchFamily="34" charset="0"/>
              </a:rPr>
              <a:t>	</a:t>
            </a:r>
            <a:r>
              <a:rPr lang="en-US" dirty="0" err="1">
                <a:latin typeface="Helvetica" panose="020B0604020202020204" pitchFamily="34" charset="0"/>
                <a:cs typeface="Helvetica" panose="020B0604020202020204" pitchFamily="34" charset="0"/>
              </a:rPr>
              <a:t>carList.push</a:t>
            </a:r>
            <a:r>
              <a:rPr lang="en-US" dirty="0">
                <a:latin typeface="Helvetica" panose="020B0604020202020204" pitchFamily="34" charset="0"/>
                <a:cs typeface="Helvetica" panose="020B0604020202020204" pitchFamily="34" charset="0"/>
              </a:rPr>
              <a:t>(c1);</a:t>
            </a:r>
          </a:p>
          <a:p>
            <a:r>
              <a:rPr lang="en-US" dirty="0">
                <a:latin typeface="Helvetica" panose="020B0604020202020204" pitchFamily="34" charset="0"/>
                <a:cs typeface="Helvetica" panose="020B0604020202020204" pitchFamily="34" charset="0"/>
              </a:rPr>
              <a:t>	</a:t>
            </a:r>
            <a:r>
              <a:rPr lang="en-US" dirty="0" err="1">
                <a:latin typeface="Helvetica" panose="020B0604020202020204" pitchFamily="34" charset="0"/>
                <a:cs typeface="Helvetica" panose="020B0604020202020204" pitchFamily="34" charset="0"/>
              </a:rPr>
              <a:t>carList.push</a:t>
            </a:r>
            <a:r>
              <a:rPr lang="en-US" dirty="0">
                <a:latin typeface="Helvetica" panose="020B0604020202020204" pitchFamily="34" charset="0"/>
                <a:cs typeface="Helvetica" panose="020B0604020202020204" pitchFamily="34" charset="0"/>
              </a:rPr>
              <a:t>(c3); // c2 not pushed</a:t>
            </a:r>
          </a:p>
          <a:p>
            <a:r>
              <a:rPr lang="en-US" dirty="0">
                <a:latin typeface="Helvetica" panose="020B0604020202020204" pitchFamily="34" charset="0"/>
                <a:cs typeface="Helvetica" panose="020B0604020202020204" pitchFamily="34" charset="0"/>
              </a:rPr>
              <a:t>	return </a:t>
            </a:r>
            <a:r>
              <a:rPr lang="en-US" dirty="0" err="1">
                <a:latin typeface="Helvetica" panose="020B0604020202020204" pitchFamily="34" charset="0"/>
                <a:cs typeface="Helvetica" panose="020B0604020202020204" pitchFamily="34" charset="0"/>
              </a:rPr>
              <a:t>carList</a:t>
            </a:r>
            <a:r>
              <a:rPr lang="en-US" dirty="0">
                <a:latin typeface="Helvetica" panose="020B0604020202020204" pitchFamily="34" charset="0"/>
                <a:cs typeface="Helvetica" panose="020B0604020202020204" pitchFamily="34" charset="0"/>
              </a:rPr>
              <a:t>;</a:t>
            </a:r>
          </a:p>
          <a:p>
            <a:r>
              <a:rPr lang="en-US" dirty="0">
                <a:latin typeface="Helvetica" panose="020B0604020202020204" pitchFamily="34" charset="0"/>
                <a:cs typeface="Helvetica" panose="020B0604020202020204" pitchFamily="34" charset="0"/>
              </a:rPr>
              <a:t>}</a:t>
            </a:r>
          </a:p>
          <a:p>
            <a:endParaRPr lang="en-US" dirty="0">
              <a:latin typeface="Helvetica" panose="020B0604020202020204" pitchFamily="34" charset="0"/>
              <a:cs typeface="Helvetica" panose="020B0604020202020204" pitchFamily="34" charset="0"/>
            </a:endParaRPr>
          </a:p>
          <a:p>
            <a:r>
              <a:rPr lang="en-US" dirty="0">
                <a:latin typeface="Helvetica" panose="020B0604020202020204" pitchFamily="34" charset="0"/>
                <a:cs typeface="Helvetica" panose="020B0604020202020204" pitchFamily="34" charset="0"/>
              </a:rPr>
              <a:t>public static void main(..) {</a:t>
            </a:r>
          </a:p>
          <a:p>
            <a:r>
              <a:rPr lang="en-US" dirty="0">
                <a:latin typeface="Helvetica" panose="020B0604020202020204" pitchFamily="34" charset="0"/>
                <a:cs typeface="Helvetica" panose="020B0604020202020204" pitchFamily="34" charset="0"/>
              </a:rPr>
              <a:t>	List&lt;Car&gt; cars = </a:t>
            </a:r>
            <a:r>
              <a:rPr lang="en-US" dirty="0" err="1">
                <a:latin typeface="Helvetica" panose="020B0604020202020204" pitchFamily="34" charset="0"/>
                <a:cs typeface="Helvetica" panose="020B0604020202020204" pitchFamily="34" charset="0"/>
              </a:rPr>
              <a:t>func</a:t>
            </a:r>
            <a:r>
              <a:rPr lang="en-US" dirty="0">
                <a:latin typeface="Helvetica" panose="020B0604020202020204" pitchFamily="34" charset="0"/>
                <a:cs typeface="Helvetica" panose="020B0604020202020204" pitchFamily="34" charset="0"/>
              </a:rPr>
              <a:t>();</a:t>
            </a:r>
          </a:p>
          <a:p>
            <a:r>
              <a:rPr lang="en-US" dirty="0">
                <a:latin typeface="Helvetica" panose="020B0604020202020204" pitchFamily="34" charset="0"/>
                <a:cs typeface="Helvetica" panose="020B0604020202020204" pitchFamily="34" charset="0"/>
              </a:rPr>
              <a:t>	</a:t>
            </a:r>
            <a:r>
              <a:rPr lang="en-US" dirty="0" err="1">
                <a:latin typeface="Helvetica" panose="020B0604020202020204" pitchFamily="34" charset="0"/>
                <a:cs typeface="Helvetica" panose="020B0604020202020204" pitchFamily="34" charset="0"/>
              </a:rPr>
              <a:t>System.out.println</a:t>
            </a:r>
            <a:r>
              <a:rPr lang="en-US" dirty="0">
                <a:latin typeface="Helvetica" panose="020B0604020202020204" pitchFamily="34" charset="0"/>
                <a:cs typeface="Helvetica" panose="020B0604020202020204" pitchFamily="34" charset="0"/>
              </a:rPr>
              <a:t>(…);</a:t>
            </a:r>
          </a:p>
          <a:p>
            <a:r>
              <a:rPr lang="en-US" dirty="0">
                <a:latin typeface="Helvetica" panose="020B0604020202020204" pitchFamily="34" charset="0"/>
                <a:cs typeface="Helvetica" panose="020B0604020202020204" pitchFamily="34" charset="0"/>
              </a:rPr>
              <a:t>}</a:t>
            </a:r>
          </a:p>
        </p:txBody>
      </p:sp>
      <p:sp>
        <p:nvSpPr>
          <p:cNvPr id="4" name="Title 3">
            <a:extLst>
              <a:ext uri="{FF2B5EF4-FFF2-40B4-BE49-F238E27FC236}">
                <a16:creationId xmlns:a16="http://schemas.microsoft.com/office/drawing/2014/main" id="{AABA3EFE-B748-ED34-9BA1-80F84728144B}"/>
              </a:ext>
            </a:extLst>
          </p:cNvPr>
          <p:cNvSpPr>
            <a:spLocks noGrp="1"/>
          </p:cNvSpPr>
          <p:nvPr>
            <p:ph type="title"/>
          </p:nvPr>
        </p:nvSpPr>
        <p:spPr/>
        <p:txBody>
          <a:bodyPr/>
          <a:lstStyle/>
          <a:p>
            <a:r>
              <a:rPr lang="en-US" dirty="0"/>
              <a:t>Mark and Sweep algorithm</a:t>
            </a:r>
          </a:p>
        </p:txBody>
      </p:sp>
      <p:sp>
        <p:nvSpPr>
          <p:cNvPr id="67" name="Content Placeholder 66">
            <a:extLst>
              <a:ext uri="{FF2B5EF4-FFF2-40B4-BE49-F238E27FC236}">
                <a16:creationId xmlns:a16="http://schemas.microsoft.com/office/drawing/2014/main" id="{A3EFE24B-2FFB-58FC-722A-F87A7E5A9A2A}"/>
              </a:ext>
            </a:extLst>
          </p:cNvPr>
          <p:cNvSpPr>
            <a:spLocks noGrp="1"/>
          </p:cNvSpPr>
          <p:nvPr>
            <p:ph idx="13"/>
          </p:nvPr>
        </p:nvSpPr>
        <p:spPr/>
        <p:txBody>
          <a:bodyPr/>
          <a:lstStyle/>
          <a:p>
            <a:r>
              <a:rPr lang="en-US" dirty="0"/>
              <a:t>Root node tracks all variables in scope</a:t>
            </a:r>
          </a:p>
        </p:txBody>
      </p:sp>
      <p:sp>
        <p:nvSpPr>
          <p:cNvPr id="6" name="Rectangle 5">
            <a:extLst>
              <a:ext uri="{FF2B5EF4-FFF2-40B4-BE49-F238E27FC236}">
                <a16:creationId xmlns:a16="http://schemas.microsoft.com/office/drawing/2014/main" id="{5D91FD8B-F92A-22D4-9E1A-765B19268FCB}"/>
              </a:ext>
            </a:extLst>
          </p:cNvPr>
          <p:cNvSpPr/>
          <p:nvPr/>
        </p:nvSpPr>
        <p:spPr>
          <a:xfrm>
            <a:off x="6252635" y="2469157"/>
            <a:ext cx="5304057" cy="374572"/>
          </a:xfrm>
          <a:prstGeom prst="rect">
            <a:avLst/>
          </a:prstGeom>
          <a:noFill/>
          <a:ln w="349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7" name="Rectangle 6">
            <a:extLst>
              <a:ext uri="{FF2B5EF4-FFF2-40B4-BE49-F238E27FC236}">
                <a16:creationId xmlns:a16="http://schemas.microsoft.com/office/drawing/2014/main" id="{CDB11BF6-4487-4E91-9BC7-0F44E8C82C5E}"/>
              </a:ext>
            </a:extLst>
          </p:cNvPr>
          <p:cNvSpPr/>
          <p:nvPr/>
        </p:nvSpPr>
        <p:spPr>
          <a:xfrm>
            <a:off x="1273171" y="1929330"/>
            <a:ext cx="1520328" cy="53982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err="1"/>
              <a:t>electricSource</a:t>
            </a:r>
            <a:endParaRPr lang="en-US" dirty="0"/>
          </a:p>
        </p:txBody>
      </p:sp>
      <p:sp>
        <p:nvSpPr>
          <p:cNvPr id="8" name="Rectangle 7">
            <a:extLst>
              <a:ext uri="{FF2B5EF4-FFF2-40B4-BE49-F238E27FC236}">
                <a16:creationId xmlns:a16="http://schemas.microsoft.com/office/drawing/2014/main" id="{C913246C-760D-EBE0-1F49-EDE1AE6D4A9D}"/>
              </a:ext>
            </a:extLst>
          </p:cNvPr>
          <p:cNvSpPr/>
          <p:nvPr/>
        </p:nvSpPr>
        <p:spPr>
          <a:xfrm>
            <a:off x="1084048" y="3011739"/>
            <a:ext cx="673865" cy="539827"/>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c1</a:t>
            </a:r>
          </a:p>
        </p:txBody>
      </p:sp>
      <p:sp>
        <p:nvSpPr>
          <p:cNvPr id="9" name="Rectangle 8">
            <a:extLst>
              <a:ext uri="{FF2B5EF4-FFF2-40B4-BE49-F238E27FC236}">
                <a16:creationId xmlns:a16="http://schemas.microsoft.com/office/drawing/2014/main" id="{F92E2FD1-8F8E-6509-45E3-CABEEB099E07}"/>
              </a:ext>
            </a:extLst>
          </p:cNvPr>
          <p:cNvSpPr/>
          <p:nvPr/>
        </p:nvSpPr>
        <p:spPr>
          <a:xfrm>
            <a:off x="6252635" y="2774186"/>
            <a:ext cx="5304057" cy="253388"/>
          </a:xfrm>
          <a:prstGeom prst="rect">
            <a:avLst/>
          </a:prstGeom>
          <a:noFill/>
          <a:ln w="349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10" name="Rectangle 9">
            <a:extLst>
              <a:ext uri="{FF2B5EF4-FFF2-40B4-BE49-F238E27FC236}">
                <a16:creationId xmlns:a16="http://schemas.microsoft.com/office/drawing/2014/main" id="{0ED5C99E-731B-A1E6-7293-D6506AE2A944}"/>
              </a:ext>
            </a:extLst>
          </p:cNvPr>
          <p:cNvSpPr/>
          <p:nvPr/>
        </p:nvSpPr>
        <p:spPr>
          <a:xfrm>
            <a:off x="3111152" y="1929329"/>
            <a:ext cx="1520328" cy="53982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err="1"/>
              <a:t>gasSource</a:t>
            </a:r>
            <a:endParaRPr lang="en-US" dirty="0"/>
          </a:p>
        </p:txBody>
      </p:sp>
      <p:sp>
        <p:nvSpPr>
          <p:cNvPr id="11" name="Rectangle 10">
            <a:extLst>
              <a:ext uri="{FF2B5EF4-FFF2-40B4-BE49-F238E27FC236}">
                <a16:creationId xmlns:a16="http://schemas.microsoft.com/office/drawing/2014/main" id="{17BAE0FD-56F2-72A4-991A-A88175C44202}"/>
              </a:ext>
            </a:extLst>
          </p:cNvPr>
          <p:cNvSpPr/>
          <p:nvPr/>
        </p:nvSpPr>
        <p:spPr>
          <a:xfrm>
            <a:off x="6252634" y="3047537"/>
            <a:ext cx="5304057" cy="253388"/>
          </a:xfrm>
          <a:prstGeom prst="rect">
            <a:avLst/>
          </a:prstGeom>
          <a:noFill/>
          <a:ln w="349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12" name="Rectangle 11">
            <a:extLst>
              <a:ext uri="{FF2B5EF4-FFF2-40B4-BE49-F238E27FC236}">
                <a16:creationId xmlns:a16="http://schemas.microsoft.com/office/drawing/2014/main" id="{9F688241-78C0-79D2-AB7A-1635E844BC3B}"/>
              </a:ext>
            </a:extLst>
          </p:cNvPr>
          <p:cNvSpPr/>
          <p:nvPr/>
        </p:nvSpPr>
        <p:spPr>
          <a:xfrm>
            <a:off x="2272828" y="3011739"/>
            <a:ext cx="673865" cy="539827"/>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c3</a:t>
            </a:r>
          </a:p>
        </p:txBody>
      </p:sp>
      <p:sp>
        <p:nvSpPr>
          <p:cNvPr id="13" name="Rectangle 12">
            <a:extLst>
              <a:ext uri="{FF2B5EF4-FFF2-40B4-BE49-F238E27FC236}">
                <a16:creationId xmlns:a16="http://schemas.microsoft.com/office/drawing/2014/main" id="{75CE6051-0FA3-9CD4-EB64-E256CA26F7BA}"/>
              </a:ext>
            </a:extLst>
          </p:cNvPr>
          <p:cNvSpPr/>
          <p:nvPr/>
        </p:nvSpPr>
        <p:spPr>
          <a:xfrm>
            <a:off x="3875874" y="3011739"/>
            <a:ext cx="673865" cy="539827"/>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c2</a:t>
            </a:r>
          </a:p>
        </p:txBody>
      </p:sp>
      <p:sp>
        <p:nvSpPr>
          <p:cNvPr id="14" name="Rectangle 13">
            <a:extLst>
              <a:ext uri="{FF2B5EF4-FFF2-40B4-BE49-F238E27FC236}">
                <a16:creationId xmlns:a16="http://schemas.microsoft.com/office/drawing/2014/main" id="{904DBDE3-E73B-1EB4-A6DC-89CCBF9EDBD8}"/>
              </a:ext>
            </a:extLst>
          </p:cNvPr>
          <p:cNvSpPr/>
          <p:nvPr/>
        </p:nvSpPr>
        <p:spPr>
          <a:xfrm>
            <a:off x="6252633" y="3189385"/>
            <a:ext cx="5304057" cy="253388"/>
          </a:xfrm>
          <a:prstGeom prst="rect">
            <a:avLst/>
          </a:prstGeom>
          <a:noFill/>
          <a:ln w="349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15" name="Rectangle 14">
            <a:extLst>
              <a:ext uri="{FF2B5EF4-FFF2-40B4-BE49-F238E27FC236}">
                <a16:creationId xmlns:a16="http://schemas.microsoft.com/office/drawing/2014/main" id="{CAEC3C4B-9850-1FFB-EDB3-6E90E3996120}"/>
              </a:ext>
            </a:extLst>
          </p:cNvPr>
          <p:cNvSpPr/>
          <p:nvPr/>
        </p:nvSpPr>
        <p:spPr>
          <a:xfrm>
            <a:off x="6252632" y="3359649"/>
            <a:ext cx="5304057" cy="253388"/>
          </a:xfrm>
          <a:prstGeom prst="rect">
            <a:avLst/>
          </a:prstGeom>
          <a:noFill/>
          <a:ln w="349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cxnSp>
        <p:nvCxnSpPr>
          <p:cNvPr id="17" name="Straight Arrow Connector 16">
            <a:extLst>
              <a:ext uri="{FF2B5EF4-FFF2-40B4-BE49-F238E27FC236}">
                <a16:creationId xmlns:a16="http://schemas.microsoft.com/office/drawing/2014/main" id="{DCC2544D-6981-624B-0C3F-EED761565C5E}"/>
              </a:ext>
            </a:extLst>
          </p:cNvPr>
          <p:cNvCxnSpPr>
            <a:stCxn id="8" idx="0"/>
            <a:endCxn id="7" idx="2"/>
          </p:cNvCxnSpPr>
          <p:nvPr/>
        </p:nvCxnSpPr>
        <p:spPr>
          <a:xfrm flipV="1">
            <a:off x="1420981" y="2469157"/>
            <a:ext cx="612354" cy="542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4B8B4CC5-C195-102B-6291-F47B1A267334}"/>
              </a:ext>
            </a:extLst>
          </p:cNvPr>
          <p:cNvCxnSpPr>
            <a:cxnSpLocks/>
            <a:stCxn id="13" idx="0"/>
            <a:endCxn id="10" idx="2"/>
          </p:cNvCxnSpPr>
          <p:nvPr/>
        </p:nvCxnSpPr>
        <p:spPr>
          <a:xfrm flipH="1" flipV="1">
            <a:off x="3871316" y="2469156"/>
            <a:ext cx="341491" cy="54258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ED511BEC-ABA1-9283-0C47-D03A4D3AD33A}"/>
              </a:ext>
            </a:extLst>
          </p:cNvPr>
          <p:cNvCxnSpPr>
            <a:cxnSpLocks/>
            <a:stCxn id="12" idx="0"/>
            <a:endCxn id="7" idx="2"/>
          </p:cNvCxnSpPr>
          <p:nvPr/>
        </p:nvCxnSpPr>
        <p:spPr>
          <a:xfrm flipH="1" flipV="1">
            <a:off x="2033335" y="2469157"/>
            <a:ext cx="576426" cy="542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15CAA239-3522-5CF9-B047-8B9C45632EA2}"/>
              </a:ext>
            </a:extLst>
          </p:cNvPr>
          <p:cNvSpPr/>
          <p:nvPr/>
        </p:nvSpPr>
        <p:spPr>
          <a:xfrm>
            <a:off x="1696402" y="4055587"/>
            <a:ext cx="1097097" cy="539827"/>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err="1"/>
              <a:t>carList</a:t>
            </a:r>
            <a:endParaRPr lang="en-US" dirty="0"/>
          </a:p>
        </p:txBody>
      </p:sp>
      <p:sp>
        <p:nvSpPr>
          <p:cNvPr id="30" name="Rectangle 29">
            <a:extLst>
              <a:ext uri="{FF2B5EF4-FFF2-40B4-BE49-F238E27FC236}">
                <a16:creationId xmlns:a16="http://schemas.microsoft.com/office/drawing/2014/main" id="{63F2C0E9-DAE8-3BFF-B925-86ABC7698B93}"/>
              </a:ext>
            </a:extLst>
          </p:cNvPr>
          <p:cNvSpPr/>
          <p:nvPr/>
        </p:nvSpPr>
        <p:spPr>
          <a:xfrm>
            <a:off x="6252631" y="3557076"/>
            <a:ext cx="5227937" cy="696277"/>
          </a:xfrm>
          <a:prstGeom prst="rect">
            <a:avLst/>
          </a:prstGeom>
          <a:noFill/>
          <a:ln w="349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cxnSp>
        <p:nvCxnSpPr>
          <p:cNvPr id="31" name="Straight Arrow Connector 30">
            <a:extLst>
              <a:ext uri="{FF2B5EF4-FFF2-40B4-BE49-F238E27FC236}">
                <a16:creationId xmlns:a16="http://schemas.microsoft.com/office/drawing/2014/main" id="{86B10566-C46F-B303-47DF-EAFF852B1556}"/>
              </a:ext>
            </a:extLst>
          </p:cNvPr>
          <p:cNvCxnSpPr>
            <a:cxnSpLocks/>
            <a:stCxn id="29" idx="0"/>
            <a:endCxn id="8" idx="2"/>
          </p:cNvCxnSpPr>
          <p:nvPr/>
        </p:nvCxnSpPr>
        <p:spPr>
          <a:xfrm flipH="1" flipV="1">
            <a:off x="1420981" y="3551566"/>
            <a:ext cx="823970" cy="50402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37EA3A5A-FE52-9759-B909-3B57264AAA4D}"/>
              </a:ext>
            </a:extLst>
          </p:cNvPr>
          <p:cNvCxnSpPr>
            <a:cxnSpLocks/>
            <a:stCxn id="29" idx="0"/>
            <a:endCxn id="12" idx="2"/>
          </p:cNvCxnSpPr>
          <p:nvPr/>
        </p:nvCxnSpPr>
        <p:spPr>
          <a:xfrm flipV="1">
            <a:off x="2244951" y="3551566"/>
            <a:ext cx="364810" cy="50402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Arrow: Right 36">
            <a:extLst>
              <a:ext uri="{FF2B5EF4-FFF2-40B4-BE49-F238E27FC236}">
                <a16:creationId xmlns:a16="http://schemas.microsoft.com/office/drawing/2014/main" id="{AC295B20-000F-E2CC-2A3D-3CF10F1F51DD}"/>
              </a:ext>
            </a:extLst>
          </p:cNvPr>
          <p:cNvSpPr/>
          <p:nvPr/>
        </p:nvSpPr>
        <p:spPr>
          <a:xfrm rot="10800000">
            <a:off x="8944201" y="4753724"/>
            <a:ext cx="539827" cy="37457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1176B10A-7D1A-BE40-A803-93A54AB69ED6}"/>
              </a:ext>
            </a:extLst>
          </p:cNvPr>
          <p:cNvSpPr/>
          <p:nvPr/>
        </p:nvSpPr>
        <p:spPr>
          <a:xfrm>
            <a:off x="690256" y="5128297"/>
            <a:ext cx="1006146" cy="539827"/>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b="1" i="1" dirty="0"/>
              <a:t>ROOT</a:t>
            </a:r>
          </a:p>
        </p:txBody>
      </p:sp>
      <p:cxnSp>
        <p:nvCxnSpPr>
          <p:cNvPr id="42" name="Straight Arrow Connector 41">
            <a:extLst>
              <a:ext uri="{FF2B5EF4-FFF2-40B4-BE49-F238E27FC236}">
                <a16:creationId xmlns:a16="http://schemas.microsoft.com/office/drawing/2014/main" id="{BD3EE852-CFF9-1212-894F-A5C79E8FC1E8}"/>
              </a:ext>
            </a:extLst>
          </p:cNvPr>
          <p:cNvCxnSpPr>
            <a:cxnSpLocks/>
            <a:stCxn id="41" idx="0"/>
            <a:endCxn id="29" idx="2"/>
          </p:cNvCxnSpPr>
          <p:nvPr/>
        </p:nvCxnSpPr>
        <p:spPr>
          <a:xfrm flipV="1">
            <a:off x="1193329" y="4595414"/>
            <a:ext cx="1051622" cy="53288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035C08F5-AEB5-8EA5-AB08-69E707C30D8C}"/>
              </a:ext>
            </a:extLst>
          </p:cNvPr>
          <p:cNvCxnSpPr>
            <a:cxnSpLocks/>
            <a:stCxn id="41" idx="0"/>
            <a:endCxn id="8" idx="2"/>
          </p:cNvCxnSpPr>
          <p:nvPr/>
        </p:nvCxnSpPr>
        <p:spPr>
          <a:xfrm flipV="1">
            <a:off x="1193329" y="3551566"/>
            <a:ext cx="227652" cy="157673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Connector: Curved 50">
            <a:extLst>
              <a:ext uri="{FF2B5EF4-FFF2-40B4-BE49-F238E27FC236}">
                <a16:creationId xmlns:a16="http://schemas.microsoft.com/office/drawing/2014/main" id="{4C3E04E2-375C-974E-04BF-40B608610F1F}"/>
              </a:ext>
            </a:extLst>
          </p:cNvPr>
          <p:cNvCxnSpPr>
            <a:stCxn id="41" idx="0"/>
            <a:endCxn id="13" idx="2"/>
          </p:cNvCxnSpPr>
          <p:nvPr/>
        </p:nvCxnSpPr>
        <p:spPr>
          <a:xfrm rot="5400000" flipH="1" flipV="1">
            <a:off x="1914703" y="2830193"/>
            <a:ext cx="1576731" cy="3019478"/>
          </a:xfrm>
          <a:prstGeom prst="curvedConnector3">
            <a:avLst>
              <a:gd name="adj1" fmla="val 8077"/>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Connector: Curved 52">
            <a:extLst>
              <a:ext uri="{FF2B5EF4-FFF2-40B4-BE49-F238E27FC236}">
                <a16:creationId xmlns:a16="http://schemas.microsoft.com/office/drawing/2014/main" id="{2E157BE0-8F9C-AA4B-70C7-F0C6F6542431}"/>
              </a:ext>
            </a:extLst>
          </p:cNvPr>
          <p:cNvCxnSpPr>
            <a:cxnSpLocks/>
            <a:endCxn id="12" idx="2"/>
          </p:cNvCxnSpPr>
          <p:nvPr/>
        </p:nvCxnSpPr>
        <p:spPr>
          <a:xfrm rot="5400000" flipH="1" flipV="1">
            <a:off x="1116990" y="3635526"/>
            <a:ext cx="1576730" cy="1408811"/>
          </a:xfrm>
          <a:prstGeom prst="curvedConnector3">
            <a:avLst>
              <a:gd name="adj1" fmla="val 50000"/>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onnector: Curved 55">
            <a:extLst>
              <a:ext uri="{FF2B5EF4-FFF2-40B4-BE49-F238E27FC236}">
                <a16:creationId xmlns:a16="http://schemas.microsoft.com/office/drawing/2014/main" id="{DC73EAA5-9FA7-F493-D7B7-571665436011}"/>
              </a:ext>
            </a:extLst>
          </p:cNvPr>
          <p:cNvCxnSpPr>
            <a:cxnSpLocks/>
            <a:stCxn id="41" idx="0"/>
            <a:endCxn id="7" idx="0"/>
          </p:cNvCxnSpPr>
          <p:nvPr/>
        </p:nvCxnSpPr>
        <p:spPr>
          <a:xfrm rot="5400000" flipH="1" flipV="1">
            <a:off x="13849" y="3108811"/>
            <a:ext cx="3198967" cy="840006"/>
          </a:xfrm>
          <a:prstGeom prst="curvedConnector3">
            <a:avLst>
              <a:gd name="adj1" fmla="val 107146"/>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Connector: Curved 62">
            <a:extLst>
              <a:ext uri="{FF2B5EF4-FFF2-40B4-BE49-F238E27FC236}">
                <a16:creationId xmlns:a16="http://schemas.microsoft.com/office/drawing/2014/main" id="{07A92A3E-3DDF-FCB1-161A-6AD8B27665EE}"/>
              </a:ext>
            </a:extLst>
          </p:cNvPr>
          <p:cNvCxnSpPr>
            <a:cxnSpLocks/>
            <a:stCxn id="41" idx="3"/>
            <a:endCxn id="10" idx="2"/>
          </p:cNvCxnSpPr>
          <p:nvPr/>
        </p:nvCxnSpPr>
        <p:spPr>
          <a:xfrm flipV="1">
            <a:off x="1696402" y="2469156"/>
            <a:ext cx="2174914" cy="2929055"/>
          </a:xfrm>
          <a:prstGeom prst="curvedConnector2">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4077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6"/>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9"/>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1" nodeType="clickEffect">
                                  <p:stCondLst>
                                    <p:cond delay="0"/>
                                  </p:stCondLst>
                                  <p:childTnLst>
                                    <p:set>
                                      <p:cBhvr>
                                        <p:cTn id="46" dur="1" fill="hold">
                                          <p:stCondLst>
                                            <p:cond delay="0"/>
                                          </p:stCondLst>
                                        </p:cTn>
                                        <p:tgtEl>
                                          <p:spTgt spid="11"/>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3"/>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8"/>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1"/>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grpId="1" nodeType="clickEffect">
                                  <p:stCondLst>
                                    <p:cond delay="0"/>
                                  </p:stCondLst>
                                  <p:childTnLst>
                                    <p:set>
                                      <p:cBhvr>
                                        <p:cTn id="62" dur="1" fill="hold">
                                          <p:stCondLst>
                                            <p:cond delay="0"/>
                                          </p:stCondLst>
                                        </p:cTn>
                                        <p:tgtEl>
                                          <p:spTgt spid="14"/>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5"/>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2"/>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21"/>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53"/>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xit" presetSubtype="0" fill="hold" grpId="1" nodeType="clickEffect">
                                  <p:stCondLst>
                                    <p:cond delay="0"/>
                                  </p:stCondLst>
                                  <p:childTnLst>
                                    <p:set>
                                      <p:cBhvr>
                                        <p:cTn id="78" dur="1" fill="hold">
                                          <p:stCondLst>
                                            <p:cond delay="0"/>
                                          </p:stCondLst>
                                        </p:cTn>
                                        <p:tgtEl>
                                          <p:spTgt spid="15"/>
                                        </p:tgtEl>
                                        <p:attrNameLst>
                                          <p:attrName>style.visibility</p:attrName>
                                        </p:attrNameLst>
                                      </p:cBhvr>
                                      <p:to>
                                        <p:strVal val="hidden"/>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30"/>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29"/>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42"/>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31"/>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34"/>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xit" presetSubtype="0" fill="hold" grpId="1" nodeType="clickEffect">
                                  <p:stCondLst>
                                    <p:cond delay="0"/>
                                  </p:stCondLst>
                                  <p:childTnLst>
                                    <p:set>
                                      <p:cBhvr>
                                        <p:cTn id="96" dur="1" fill="hold">
                                          <p:stCondLst>
                                            <p:cond delay="0"/>
                                          </p:stCondLst>
                                        </p:cTn>
                                        <p:tgtEl>
                                          <p:spTgt spid="3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P spid="8" grpId="0" animBg="1"/>
      <p:bldP spid="9" grpId="0" animBg="1"/>
      <p:bldP spid="9" grpId="1" animBg="1"/>
      <p:bldP spid="10" grpId="0" animBg="1"/>
      <p:bldP spid="11" grpId="0" animBg="1"/>
      <p:bldP spid="11" grpId="1" animBg="1"/>
      <p:bldP spid="12" grpId="0" animBg="1"/>
      <p:bldP spid="13" grpId="0" animBg="1"/>
      <p:bldP spid="14" grpId="0" animBg="1"/>
      <p:bldP spid="14" grpId="1" animBg="1"/>
      <p:bldP spid="15" grpId="0" animBg="1"/>
      <p:bldP spid="15" grpId="1" animBg="1"/>
      <p:bldP spid="29" grpId="0" animBg="1"/>
      <p:bldP spid="30" grpId="0" animBg="1"/>
      <p:bldP spid="30" grpId="1" animBg="1"/>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42537F-65D7-065F-DEA4-1FA476068071}"/>
            </a:ext>
          </a:extLst>
        </p:cNvPr>
        <p:cNvGrpSpPr/>
        <p:nvPr/>
      </p:nvGrpSpPr>
      <p:grpSpPr>
        <a:xfrm>
          <a:off x="0" y="0"/>
          <a:ext cx="0" cy="0"/>
          <a:chOff x="0" y="0"/>
          <a:chExt cx="0" cy="0"/>
        </a:xfrm>
      </p:grpSpPr>
      <p:sp>
        <p:nvSpPr>
          <p:cNvPr id="5" name="Content Placeholder 4">
            <a:extLst>
              <a:ext uri="{FF2B5EF4-FFF2-40B4-BE49-F238E27FC236}">
                <a16:creationId xmlns:a16="http://schemas.microsoft.com/office/drawing/2014/main" id="{7E645D13-C4CF-02DB-2FA3-39FCDCD4F48C}"/>
              </a:ext>
            </a:extLst>
          </p:cNvPr>
          <p:cNvSpPr>
            <a:spLocks noGrp="1"/>
          </p:cNvSpPr>
          <p:nvPr>
            <p:ph idx="1"/>
          </p:nvPr>
        </p:nvSpPr>
        <p:spPr/>
        <p:txBody>
          <a:bodyPr>
            <a:normAutofit fontScale="92500" lnSpcReduction="20000"/>
          </a:bodyPr>
          <a:lstStyle/>
          <a:p>
            <a:r>
              <a:rPr lang="en-US" dirty="0">
                <a:latin typeface="Helvetica" panose="020B0604020202020204" pitchFamily="34" charset="0"/>
                <a:cs typeface="Helvetica" panose="020B0604020202020204" pitchFamily="34" charset="0"/>
              </a:rPr>
              <a:t>class </a:t>
            </a:r>
            <a:r>
              <a:rPr lang="en-US" dirty="0" err="1">
                <a:latin typeface="Helvetica" panose="020B0604020202020204" pitchFamily="34" charset="0"/>
                <a:cs typeface="Helvetica" panose="020B0604020202020204" pitchFamily="34" charset="0"/>
              </a:rPr>
              <a:t>EnergySource</a:t>
            </a:r>
            <a:r>
              <a:rPr lang="en-US" dirty="0">
                <a:latin typeface="Helvetica" panose="020B0604020202020204" pitchFamily="34" charset="0"/>
                <a:cs typeface="Helvetica" panose="020B0604020202020204" pitchFamily="34" charset="0"/>
              </a:rPr>
              <a:t> {}</a:t>
            </a:r>
          </a:p>
          <a:p>
            <a:r>
              <a:rPr lang="en-US" dirty="0">
                <a:latin typeface="Helvetica" panose="020B0604020202020204" pitchFamily="34" charset="0"/>
                <a:cs typeface="Helvetica" panose="020B0604020202020204" pitchFamily="34" charset="0"/>
              </a:rPr>
              <a:t>class Car {</a:t>
            </a:r>
          </a:p>
          <a:p>
            <a:r>
              <a:rPr lang="en-US" dirty="0">
                <a:latin typeface="Helvetica" panose="020B0604020202020204" pitchFamily="34" charset="0"/>
                <a:cs typeface="Helvetica" panose="020B0604020202020204" pitchFamily="34" charset="0"/>
              </a:rPr>
              <a:t>	private </a:t>
            </a:r>
            <a:r>
              <a:rPr lang="en-US" dirty="0" err="1">
                <a:latin typeface="Helvetica" panose="020B0604020202020204" pitchFamily="34" charset="0"/>
                <a:cs typeface="Helvetica" panose="020B0604020202020204" pitchFamily="34" charset="0"/>
              </a:rPr>
              <a:t>EnergySource</a:t>
            </a:r>
            <a:r>
              <a:rPr lang="en-US" dirty="0">
                <a:latin typeface="Helvetica" panose="020B0604020202020204" pitchFamily="34" charset="0"/>
                <a:cs typeface="Helvetica" panose="020B0604020202020204" pitchFamily="34" charset="0"/>
              </a:rPr>
              <a:t> </a:t>
            </a:r>
            <a:r>
              <a:rPr lang="en-US" dirty="0" err="1">
                <a:latin typeface="Helvetica" panose="020B0604020202020204" pitchFamily="34" charset="0"/>
                <a:cs typeface="Helvetica" panose="020B0604020202020204" pitchFamily="34" charset="0"/>
              </a:rPr>
              <a:t>energySource</a:t>
            </a:r>
            <a:r>
              <a:rPr lang="en-US" dirty="0">
                <a:latin typeface="Helvetica" panose="020B0604020202020204" pitchFamily="34" charset="0"/>
                <a:cs typeface="Helvetica" panose="020B0604020202020204" pitchFamily="34" charset="0"/>
              </a:rPr>
              <a:t>;</a:t>
            </a:r>
          </a:p>
          <a:p>
            <a:r>
              <a:rPr lang="en-US" dirty="0">
                <a:latin typeface="Helvetica" panose="020B0604020202020204" pitchFamily="34" charset="0"/>
                <a:cs typeface="Helvetica" panose="020B0604020202020204" pitchFamily="34" charset="0"/>
              </a:rPr>
              <a:t>	public Car(</a:t>
            </a:r>
            <a:r>
              <a:rPr lang="en-US" dirty="0" err="1">
                <a:latin typeface="Helvetica" panose="020B0604020202020204" pitchFamily="34" charset="0"/>
                <a:cs typeface="Helvetica" panose="020B0604020202020204" pitchFamily="34" charset="0"/>
              </a:rPr>
              <a:t>EnergySource</a:t>
            </a:r>
            <a:r>
              <a:rPr lang="en-US" dirty="0">
                <a:latin typeface="Helvetica" panose="020B0604020202020204" pitchFamily="34" charset="0"/>
                <a:cs typeface="Helvetica" panose="020B0604020202020204" pitchFamily="34" charset="0"/>
              </a:rPr>
              <a:t> source) {</a:t>
            </a:r>
          </a:p>
          <a:p>
            <a:r>
              <a:rPr lang="en-US" dirty="0">
                <a:latin typeface="Helvetica" panose="020B0604020202020204" pitchFamily="34" charset="0"/>
                <a:cs typeface="Helvetica" panose="020B0604020202020204" pitchFamily="34" charset="0"/>
              </a:rPr>
              <a:t>		</a:t>
            </a:r>
            <a:r>
              <a:rPr lang="en-US" dirty="0" err="1">
                <a:latin typeface="Helvetica" panose="020B0604020202020204" pitchFamily="34" charset="0"/>
                <a:cs typeface="Helvetica" panose="020B0604020202020204" pitchFamily="34" charset="0"/>
              </a:rPr>
              <a:t>this.energySource</a:t>
            </a:r>
            <a:r>
              <a:rPr lang="en-US" dirty="0">
                <a:latin typeface="Helvetica" panose="020B0604020202020204" pitchFamily="34" charset="0"/>
                <a:cs typeface="Helvetica" panose="020B0604020202020204" pitchFamily="34" charset="0"/>
              </a:rPr>
              <a:t> = source;</a:t>
            </a:r>
          </a:p>
          <a:p>
            <a:r>
              <a:rPr lang="en-US" dirty="0">
                <a:latin typeface="Helvetica" panose="020B0604020202020204" pitchFamily="34" charset="0"/>
                <a:cs typeface="Helvetica" panose="020B0604020202020204" pitchFamily="34" charset="0"/>
              </a:rPr>
              <a:t>	}</a:t>
            </a:r>
          </a:p>
          <a:p>
            <a:r>
              <a:rPr lang="en-US" dirty="0">
                <a:latin typeface="Helvetica" panose="020B0604020202020204" pitchFamily="34" charset="0"/>
                <a:cs typeface="Helvetica" panose="020B0604020202020204" pitchFamily="34" charset="0"/>
              </a:rPr>
              <a:t>}</a:t>
            </a:r>
          </a:p>
          <a:p>
            <a:endParaRPr lang="en-US" dirty="0">
              <a:latin typeface="Helvetica" panose="020B0604020202020204" pitchFamily="34" charset="0"/>
              <a:cs typeface="Helvetica" panose="020B0604020202020204" pitchFamily="34" charset="0"/>
            </a:endParaRPr>
          </a:p>
          <a:p>
            <a:r>
              <a:rPr lang="en-US" dirty="0">
                <a:latin typeface="Helvetica" panose="020B0604020202020204" pitchFamily="34" charset="0"/>
                <a:cs typeface="Helvetica" panose="020B0604020202020204" pitchFamily="34" charset="0"/>
              </a:rPr>
              <a:t>List&lt;Car&gt; void </a:t>
            </a:r>
            <a:r>
              <a:rPr lang="en-US" dirty="0" err="1">
                <a:latin typeface="Helvetica" panose="020B0604020202020204" pitchFamily="34" charset="0"/>
                <a:cs typeface="Helvetica" panose="020B0604020202020204" pitchFamily="34" charset="0"/>
              </a:rPr>
              <a:t>func</a:t>
            </a:r>
            <a:r>
              <a:rPr lang="en-US" dirty="0">
                <a:latin typeface="Helvetica" panose="020B0604020202020204" pitchFamily="34" charset="0"/>
                <a:cs typeface="Helvetica" panose="020B0604020202020204" pitchFamily="34" charset="0"/>
              </a:rPr>
              <a:t>() {</a:t>
            </a:r>
          </a:p>
          <a:p>
            <a:r>
              <a:rPr lang="en-US" dirty="0">
                <a:latin typeface="Helvetica" panose="020B0604020202020204" pitchFamily="34" charset="0"/>
                <a:cs typeface="Helvetica" panose="020B0604020202020204" pitchFamily="34" charset="0"/>
              </a:rPr>
              <a:t>	</a:t>
            </a:r>
            <a:r>
              <a:rPr lang="en-US" dirty="0" err="1">
                <a:latin typeface="Helvetica" panose="020B0604020202020204" pitchFamily="34" charset="0"/>
                <a:cs typeface="Helvetica" panose="020B0604020202020204" pitchFamily="34" charset="0"/>
              </a:rPr>
              <a:t>EnergySource</a:t>
            </a:r>
            <a:r>
              <a:rPr lang="en-US" dirty="0">
                <a:latin typeface="Helvetica" panose="020B0604020202020204" pitchFamily="34" charset="0"/>
                <a:cs typeface="Helvetica" panose="020B0604020202020204" pitchFamily="34" charset="0"/>
              </a:rPr>
              <a:t> </a:t>
            </a:r>
            <a:r>
              <a:rPr lang="en-US" dirty="0" err="1">
                <a:latin typeface="Helvetica" panose="020B0604020202020204" pitchFamily="34" charset="0"/>
                <a:cs typeface="Helvetica" panose="020B0604020202020204" pitchFamily="34" charset="0"/>
              </a:rPr>
              <a:t>electricSource</a:t>
            </a:r>
            <a:r>
              <a:rPr lang="en-US" dirty="0">
                <a:latin typeface="Helvetica" panose="020B0604020202020204" pitchFamily="34" charset="0"/>
                <a:cs typeface="Helvetica" panose="020B0604020202020204" pitchFamily="34" charset="0"/>
              </a:rPr>
              <a:t> = new </a:t>
            </a:r>
            <a:r>
              <a:rPr lang="en-US" dirty="0" err="1">
                <a:latin typeface="Helvetica" panose="020B0604020202020204" pitchFamily="34" charset="0"/>
                <a:cs typeface="Helvetica" panose="020B0604020202020204" pitchFamily="34" charset="0"/>
              </a:rPr>
              <a:t>EnergySource</a:t>
            </a:r>
            <a:r>
              <a:rPr lang="en-US" dirty="0">
                <a:latin typeface="Helvetica" panose="020B0604020202020204" pitchFamily="34" charset="0"/>
                <a:cs typeface="Helvetica" panose="020B0604020202020204" pitchFamily="34" charset="0"/>
              </a:rPr>
              <a:t>(“electric”);</a:t>
            </a:r>
          </a:p>
          <a:p>
            <a:r>
              <a:rPr lang="en-US" dirty="0">
                <a:latin typeface="Helvetica" panose="020B0604020202020204" pitchFamily="34" charset="0"/>
                <a:cs typeface="Helvetica" panose="020B0604020202020204" pitchFamily="34" charset="0"/>
              </a:rPr>
              <a:t>	</a:t>
            </a:r>
            <a:r>
              <a:rPr lang="en-US" dirty="0" err="1">
                <a:latin typeface="Helvetica" panose="020B0604020202020204" pitchFamily="34" charset="0"/>
                <a:cs typeface="Helvetica" panose="020B0604020202020204" pitchFamily="34" charset="0"/>
              </a:rPr>
              <a:t>EnergySource</a:t>
            </a:r>
            <a:r>
              <a:rPr lang="en-US" dirty="0">
                <a:latin typeface="Helvetica" panose="020B0604020202020204" pitchFamily="34" charset="0"/>
                <a:cs typeface="Helvetica" panose="020B0604020202020204" pitchFamily="34" charset="0"/>
              </a:rPr>
              <a:t> </a:t>
            </a:r>
            <a:r>
              <a:rPr lang="en-US" dirty="0" err="1">
                <a:latin typeface="Helvetica" panose="020B0604020202020204" pitchFamily="34" charset="0"/>
                <a:cs typeface="Helvetica" panose="020B0604020202020204" pitchFamily="34" charset="0"/>
              </a:rPr>
              <a:t>gasSource</a:t>
            </a:r>
            <a:r>
              <a:rPr lang="en-US" dirty="0">
                <a:latin typeface="Helvetica" panose="020B0604020202020204" pitchFamily="34" charset="0"/>
                <a:cs typeface="Helvetica" panose="020B0604020202020204" pitchFamily="34" charset="0"/>
              </a:rPr>
              <a:t> = new </a:t>
            </a:r>
            <a:r>
              <a:rPr lang="en-US" dirty="0" err="1">
                <a:latin typeface="Helvetica" panose="020B0604020202020204" pitchFamily="34" charset="0"/>
                <a:cs typeface="Helvetica" panose="020B0604020202020204" pitchFamily="34" charset="0"/>
              </a:rPr>
              <a:t>EnergySource</a:t>
            </a:r>
            <a:r>
              <a:rPr lang="en-US" dirty="0">
                <a:latin typeface="Helvetica" panose="020B0604020202020204" pitchFamily="34" charset="0"/>
                <a:cs typeface="Helvetica" panose="020B0604020202020204" pitchFamily="34" charset="0"/>
              </a:rPr>
              <a:t>(“gas”);</a:t>
            </a:r>
          </a:p>
          <a:p>
            <a:r>
              <a:rPr lang="en-US" dirty="0">
                <a:latin typeface="Helvetica" panose="020B0604020202020204" pitchFamily="34" charset="0"/>
                <a:cs typeface="Helvetica" panose="020B0604020202020204" pitchFamily="34" charset="0"/>
              </a:rPr>
              <a:t>	Car c1 = new Car(</a:t>
            </a:r>
            <a:r>
              <a:rPr lang="en-US" dirty="0" err="1">
                <a:latin typeface="Helvetica" panose="020B0604020202020204" pitchFamily="34" charset="0"/>
                <a:cs typeface="Helvetica" panose="020B0604020202020204" pitchFamily="34" charset="0"/>
              </a:rPr>
              <a:t>electricSource</a:t>
            </a:r>
            <a:r>
              <a:rPr lang="en-US" dirty="0">
                <a:latin typeface="Helvetica" panose="020B0604020202020204" pitchFamily="34" charset="0"/>
                <a:cs typeface="Helvetica" panose="020B0604020202020204" pitchFamily="34" charset="0"/>
              </a:rPr>
              <a:t>);</a:t>
            </a:r>
          </a:p>
          <a:p>
            <a:r>
              <a:rPr lang="en-US" dirty="0">
                <a:latin typeface="Helvetica" panose="020B0604020202020204" pitchFamily="34" charset="0"/>
                <a:cs typeface="Helvetica" panose="020B0604020202020204" pitchFamily="34" charset="0"/>
              </a:rPr>
              <a:t>	Car c2 = new Car(</a:t>
            </a:r>
            <a:r>
              <a:rPr lang="en-US" dirty="0" err="1">
                <a:latin typeface="Helvetica" panose="020B0604020202020204" pitchFamily="34" charset="0"/>
                <a:cs typeface="Helvetica" panose="020B0604020202020204" pitchFamily="34" charset="0"/>
              </a:rPr>
              <a:t>gasSource</a:t>
            </a:r>
            <a:r>
              <a:rPr lang="en-US" dirty="0">
                <a:latin typeface="Helvetica" panose="020B0604020202020204" pitchFamily="34" charset="0"/>
                <a:cs typeface="Helvetica" panose="020B0604020202020204" pitchFamily="34" charset="0"/>
              </a:rPr>
              <a:t>);</a:t>
            </a:r>
          </a:p>
          <a:p>
            <a:r>
              <a:rPr lang="en-US" dirty="0">
                <a:latin typeface="Helvetica" panose="020B0604020202020204" pitchFamily="34" charset="0"/>
                <a:cs typeface="Helvetica" panose="020B0604020202020204" pitchFamily="34" charset="0"/>
              </a:rPr>
              <a:t>	Car c3 = new Car(</a:t>
            </a:r>
            <a:r>
              <a:rPr lang="en-US" dirty="0" err="1">
                <a:latin typeface="Helvetica" panose="020B0604020202020204" pitchFamily="34" charset="0"/>
                <a:cs typeface="Helvetica" panose="020B0604020202020204" pitchFamily="34" charset="0"/>
              </a:rPr>
              <a:t>electricSource</a:t>
            </a:r>
            <a:r>
              <a:rPr lang="en-US" dirty="0">
                <a:latin typeface="Helvetica" panose="020B0604020202020204" pitchFamily="34" charset="0"/>
                <a:cs typeface="Helvetica" panose="020B0604020202020204" pitchFamily="34" charset="0"/>
              </a:rPr>
              <a:t>);</a:t>
            </a:r>
          </a:p>
          <a:p>
            <a:r>
              <a:rPr lang="en-US" dirty="0">
                <a:latin typeface="Helvetica" panose="020B0604020202020204" pitchFamily="34" charset="0"/>
                <a:cs typeface="Helvetica" panose="020B0604020202020204" pitchFamily="34" charset="0"/>
              </a:rPr>
              <a:t>	List&lt;Car&gt; </a:t>
            </a:r>
            <a:r>
              <a:rPr lang="en-US" dirty="0" err="1">
                <a:latin typeface="Helvetica" panose="020B0604020202020204" pitchFamily="34" charset="0"/>
                <a:cs typeface="Helvetica" panose="020B0604020202020204" pitchFamily="34" charset="0"/>
              </a:rPr>
              <a:t>carList</a:t>
            </a:r>
            <a:r>
              <a:rPr lang="en-US" dirty="0">
                <a:latin typeface="Helvetica" panose="020B0604020202020204" pitchFamily="34" charset="0"/>
                <a:cs typeface="Helvetica" panose="020B0604020202020204" pitchFamily="34" charset="0"/>
              </a:rPr>
              <a:t> = new List&lt;Car&gt;();</a:t>
            </a:r>
          </a:p>
          <a:p>
            <a:r>
              <a:rPr lang="en-US" dirty="0">
                <a:latin typeface="Helvetica" panose="020B0604020202020204" pitchFamily="34" charset="0"/>
                <a:cs typeface="Helvetica" panose="020B0604020202020204" pitchFamily="34" charset="0"/>
              </a:rPr>
              <a:t>	</a:t>
            </a:r>
            <a:r>
              <a:rPr lang="en-US" dirty="0" err="1">
                <a:latin typeface="Helvetica" panose="020B0604020202020204" pitchFamily="34" charset="0"/>
                <a:cs typeface="Helvetica" panose="020B0604020202020204" pitchFamily="34" charset="0"/>
              </a:rPr>
              <a:t>carList.push</a:t>
            </a:r>
            <a:r>
              <a:rPr lang="en-US" dirty="0">
                <a:latin typeface="Helvetica" panose="020B0604020202020204" pitchFamily="34" charset="0"/>
                <a:cs typeface="Helvetica" panose="020B0604020202020204" pitchFamily="34" charset="0"/>
              </a:rPr>
              <a:t>(c1);</a:t>
            </a:r>
          </a:p>
          <a:p>
            <a:r>
              <a:rPr lang="en-US" dirty="0">
                <a:latin typeface="Helvetica" panose="020B0604020202020204" pitchFamily="34" charset="0"/>
                <a:cs typeface="Helvetica" panose="020B0604020202020204" pitchFamily="34" charset="0"/>
              </a:rPr>
              <a:t>	</a:t>
            </a:r>
            <a:r>
              <a:rPr lang="en-US" dirty="0" err="1">
                <a:latin typeface="Helvetica" panose="020B0604020202020204" pitchFamily="34" charset="0"/>
                <a:cs typeface="Helvetica" panose="020B0604020202020204" pitchFamily="34" charset="0"/>
              </a:rPr>
              <a:t>carList.push</a:t>
            </a:r>
            <a:r>
              <a:rPr lang="en-US" dirty="0">
                <a:latin typeface="Helvetica" panose="020B0604020202020204" pitchFamily="34" charset="0"/>
                <a:cs typeface="Helvetica" panose="020B0604020202020204" pitchFamily="34" charset="0"/>
              </a:rPr>
              <a:t>(c3); // c2 not pushed</a:t>
            </a:r>
          </a:p>
          <a:p>
            <a:r>
              <a:rPr lang="en-US" dirty="0">
                <a:latin typeface="Helvetica" panose="020B0604020202020204" pitchFamily="34" charset="0"/>
                <a:cs typeface="Helvetica" panose="020B0604020202020204" pitchFamily="34" charset="0"/>
              </a:rPr>
              <a:t>	return </a:t>
            </a:r>
            <a:r>
              <a:rPr lang="en-US" dirty="0" err="1">
                <a:latin typeface="Helvetica" panose="020B0604020202020204" pitchFamily="34" charset="0"/>
                <a:cs typeface="Helvetica" panose="020B0604020202020204" pitchFamily="34" charset="0"/>
              </a:rPr>
              <a:t>carList</a:t>
            </a:r>
            <a:r>
              <a:rPr lang="en-US" dirty="0">
                <a:latin typeface="Helvetica" panose="020B0604020202020204" pitchFamily="34" charset="0"/>
                <a:cs typeface="Helvetica" panose="020B0604020202020204" pitchFamily="34" charset="0"/>
              </a:rPr>
              <a:t>;</a:t>
            </a:r>
          </a:p>
          <a:p>
            <a:r>
              <a:rPr lang="en-US" dirty="0">
                <a:latin typeface="Helvetica" panose="020B0604020202020204" pitchFamily="34" charset="0"/>
                <a:cs typeface="Helvetica" panose="020B0604020202020204" pitchFamily="34" charset="0"/>
              </a:rPr>
              <a:t>}</a:t>
            </a:r>
          </a:p>
          <a:p>
            <a:endParaRPr lang="en-US" dirty="0">
              <a:latin typeface="Helvetica" panose="020B0604020202020204" pitchFamily="34" charset="0"/>
              <a:cs typeface="Helvetica" panose="020B0604020202020204" pitchFamily="34" charset="0"/>
            </a:endParaRPr>
          </a:p>
          <a:p>
            <a:r>
              <a:rPr lang="en-US" dirty="0">
                <a:latin typeface="Helvetica" panose="020B0604020202020204" pitchFamily="34" charset="0"/>
                <a:cs typeface="Helvetica" panose="020B0604020202020204" pitchFamily="34" charset="0"/>
              </a:rPr>
              <a:t>public static void main(..) {</a:t>
            </a:r>
          </a:p>
          <a:p>
            <a:r>
              <a:rPr lang="en-US" dirty="0">
                <a:latin typeface="Helvetica" panose="020B0604020202020204" pitchFamily="34" charset="0"/>
                <a:cs typeface="Helvetica" panose="020B0604020202020204" pitchFamily="34" charset="0"/>
              </a:rPr>
              <a:t>	List&lt;Car&gt; cars = </a:t>
            </a:r>
            <a:r>
              <a:rPr lang="en-US" dirty="0" err="1">
                <a:latin typeface="Helvetica" panose="020B0604020202020204" pitchFamily="34" charset="0"/>
                <a:cs typeface="Helvetica" panose="020B0604020202020204" pitchFamily="34" charset="0"/>
              </a:rPr>
              <a:t>func</a:t>
            </a:r>
            <a:r>
              <a:rPr lang="en-US" dirty="0">
                <a:latin typeface="Helvetica" panose="020B0604020202020204" pitchFamily="34" charset="0"/>
                <a:cs typeface="Helvetica" panose="020B0604020202020204" pitchFamily="34" charset="0"/>
              </a:rPr>
              <a:t>();</a:t>
            </a:r>
          </a:p>
          <a:p>
            <a:r>
              <a:rPr lang="en-US" dirty="0">
                <a:latin typeface="Helvetica" panose="020B0604020202020204" pitchFamily="34" charset="0"/>
                <a:cs typeface="Helvetica" panose="020B0604020202020204" pitchFamily="34" charset="0"/>
              </a:rPr>
              <a:t>	</a:t>
            </a:r>
            <a:r>
              <a:rPr lang="en-US" dirty="0" err="1">
                <a:latin typeface="Helvetica" panose="020B0604020202020204" pitchFamily="34" charset="0"/>
                <a:cs typeface="Helvetica" panose="020B0604020202020204" pitchFamily="34" charset="0"/>
              </a:rPr>
              <a:t>System.out.println</a:t>
            </a:r>
            <a:r>
              <a:rPr lang="en-US" dirty="0">
                <a:latin typeface="Helvetica" panose="020B0604020202020204" pitchFamily="34" charset="0"/>
                <a:cs typeface="Helvetica" panose="020B0604020202020204" pitchFamily="34" charset="0"/>
              </a:rPr>
              <a:t>(…);</a:t>
            </a:r>
          </a:p>
          <a:p>
            <a:r>
              <a:rPr lang="en-US" dirty="0">
                <a:latin typeface="Helvetica" panose="020B0604020202020204" pitchFamily="34" charset="0"/>
                <a:cs typeface="Helvetica" panose="020B0604020202020204" pitchFamily="34" charset="0"/>
              </a:rPr>
              <a:t>}</a:t>
            </a:r>
          </a:p>
        </p:txBody>
      </p:sp>
      <p:sp>
        <p:nvSpPr>
          <p:cNvPr id="4" name="Title 3">
            <a:extLst>
              <a:ext uri="{FF2B5EF4-FFF2-40B4-BE49-F238E27FC236}">
                <a16:creationId xmlns:a16="http://schemas.microsoft.com/office/drawing/2014/main" id="{5840BCF1-9853-B1BD-587B-C8891FE53DC2}"/>
              </a:ext>
            </a:extLst>
          </p:cNvPr>
          <p:cNvSpPr>
            <a:spLocks noGrp="1"/>
          </p:cNvSpPr>
          <p:nvPr>
            <p:ph type="title"/>
          </p:nvPr>
        </p:nvSpPr>
        <p:spPr/>
        <p:txBody>
          <a:bodyPr/>
          <a:lstStyle/>
          <a:p>
            <a:r>
              <a:rPr lang="en-US" dirty="0"/>
              <a:t>Mark and Sweep algorithm</a:t>
            </a:r>
          </a:p>
        </p:txBody>
      </p:sp>
      <p:sp>
        <p:nvSpPr>
          <p:cNvPr id="2" name="Content Placeholder 1">
            <a:extLst>
              <a:ext uri="{FF2B5EF4-FFF2-40B4-BE49-F238E27FC236}">
                <a16:creationId xmlns:a16="http://schemas.microsoft.com/office/drawing/2014/main" id="{706748AB-1622-5A3B-EAF2-0693CEAD12A7}"/>
              </a:ext>
            </a:extLst>
          </p:cNvPr>
          <p:cNvSpPr>
            <a:spLocks noGrp="1"/>
          </p:cNvSpPr>
          <p:nvPr>
            <p:ph idx="13"/>
          </p:nvPr>
        </p:nvSpPr>
        <p:spPr/>
        <p:txBody>
          <a:bodyPr/>
          <a:lstStyle/>
          <a:p>
            <a:r>
              <a:rPr lang="en-US" dirty="0"/>
              <a:t>Root node tracks all variables in scope</a:t>
            </a:r>
          </a:p>
        </p:txBody>
      </p:sp>
      <p:sp>
        <p:nvSpPr>
          <p:cNvPr id="7" name="Rectangle 6">
            <a:extLst>
              <a:ext uri="{FF2B5EF4-FFF2-40B4-BE49-F238E27FC236}">
                <a16:creationId xmlns:a16="http://schemas.microsoft.com/office/drawing/2014/main" id="{41AC8A73-EAD5-3FC9-84D2-EABD7A5DC455}"/>
              </a:ext>
            </a:extLst>
          </p:cNvPr>
          <p:cNvSpPr/>
          <p:nvPr/>
        </p:nvSpPr>
        <p:spPr>
          <a:xfrm>
            <a:off x="1273171" y="1929330"/>
            <a:ext cx="1520328" cy="53982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err="1"/>
              <a:t>electricSource</a:t>
            </a:r>
            <a:endParaRPr lang="en-US" dirty="0"/>
          </a:p>
        </p:txBody>
      </p:sp>
      <p:sp>
        <p:nvSpPr>
          <p:cNvPr id="8" name="Rectangle 7">
            <a:extLst>
              <a:ext uri="{FF2B5EF4-FFF2-40B4-BE49-F238E27FC236}">
                <a16:creationId xmlns:a16="http://schemas.microsoft.com/office/drawing/2014/main" id="{35B84149-90C7-CE4B-A08D-AA6AB53BF5A4}"/>
              </a:ext>
            </a:extLst>
          </p:cNvPr>
          <p:cNvSpPr/>
          <p:nvPr/>
        </p:nvSpPr>
        <p:spPr>
          <a:xfrm>
            <a:off x="1084048" y="3011739"/>
            <a:ext cx="673865" cy="539827"/>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c1</a:t>
            </a:r>
          </a:p>
        </p:txBody>
      </p:sp>
      <p:sp>
        <p:nvSpPr>
          <p:cNvPr id="10" name="Rectangle 9">
            <a:extLst>
              <a:ext uri="{FF2B5EF4-FFF2-40B4-BE49-F238E27FC236}">
                <a16:creationId xmlns:a16="http://schemas.microsoft.com/office/drawing/2014/main" id="{414B50F4-7C47-DCED-C05E-DFFCAEC4D8B7}"/>
              </a:ext>
            </a:extLst>
          </p:cNvPr>
          <p:cNvSpPr/>
          <p:nvPr/>
        </p:nvSpPr>
        <p:spPr>
          <a:xfrm>
            <a:off x="3111152" y="1929329"/>
            <a:ext cx="1520328" cy="53982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err="1"/>
              <a:t>gasSource</a:t>
            </a:r>
            <a:endParaRPr lang="en-US" dirty="0"/>
          </a:p>
        </p:txBody>
      </p:sp>
      <p:sp>
        <p:nvSpPr>
          <p:cNvPr id="12" name="Rectangle 11">
            <a:extLst>
              <a:ext uri="{FF2B5EF4-FFF2-40B4-BE49-F238E27FC236}">
                <a16:creationId xmlns:a16="http://schemas.microsoft.com/office/drawing/2014/main" id="{E432A10B-3C4F-2578-5087-B6B427C32738}"/>
              </a:ext>
            </a:extLst>
          </p:cNvPr>
          <p:cNvSpPr/>
          <p:nvPr/>
        </p:nvSpPr>
        <p:spPr>
          <a:xfrm>
            <a:off x="2272828" y="3011739"/>
            <a:ext cx="673865" cy="539827"/>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c3</a:t>
            </a:r>
          </a:p>
        </p:txBody>
      </p:sp>
      <p:sp>
        <p:nvSpPr>
          <p:cNvPr id="13" name="Rectangle 12">
            <a:extLst>
              <a:ext uri="{FF2B5EF4-FFF2-40B4-BE49-F238E27FC236}">
                <a16:creationId xmlns:a16="http://schemas.microsoft.com/office/drawing/2014/main" id="{D72DB538-99CA-B87B-8518-BF60C97076A5}"/>
              </a:ext>
            </a:extLst>
          </p:cNvPr>
          <p:cNvSpPr/>
          <p:nvPr/>
        </p:nvSpPr>
        <p:spPr>
          <a:xfrm>
            <a:off x="3875874" y="3011739"/>
            <a:ext cx="673865" cy="539827"/>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c2</a:t>
            </a:r>
          </a:p>
        </p:txBody>
      </p:sp>
      <p:cxnSp>
        <p:nvCxnSpPr>
          <p:cNvPr id="17" name="Straight Arrow Connector 16">
            <a:extLst>
              <a:ext uri="{FF2B5EF4-FFF2-40B4-BE49-F238E27FC236}">
                <a16:creationId xmlns:a16="http://schemas.microsoft.com/office/drawing/2014/main" id="{D1E51000-3615-7BF9-D815-80C920E9562D}"/>
              </a:ext>
            </a:extLst>
          </p:cNvPr>
          <p:cNvCxnSpPr>
            <a:stCxn id="8" idx="0"/>
            <a:endCxn id="7" idx="2"/>
          </p:cNvCxnSpPr>
          <p:nvPr/>
        </p:nvCxnSpPr>
        <p:spPr>
          <a:xfrm flipV="1">
            <a:off x="1420981" y="2469157"/>
            <a:ext cx="612354" cy="542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D25D1074-82C2-A88C-1870-795E1FD3F7CF}"/>
              </a:ext>
            </a:extLst>
          </p:cNvPr>
          <p:cNvCxnSpPr>
            <a:cxnSpLocks/>
            <a:stCxn id="13" idx="0"/>
            <a:endCxn id="10" idx="2"/>
          </p:cNvCxnSpPr>
          <p:nvPr/>
        </p:nvCxnSpPr>
        <p:spPr>
          <a:xfrm flipH="1" flipV="1">
            <a:off x="3871316" y="2469156"/>
            <a:ext cx="341491" cy="54258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7CE34679-765B-7BB3-E046-88A643069EE8}"/>
              </a:ext>
            </a:extLst>
          </p:cNvPr>
          <p:cNvCxnSpPr>
            <a:cxnSpLocks/>
            <a:stCxn id="12" idx="0"/>
            <a:endCxn id="7" idx="2"/>
          </p:cNvCxnSpPr>
          <p:nvPr/>
        </p:nvCxnSpPr>
        <p:spPr>
          <a:xfrm flipH="1" flipV="1">
            <a:off x="2033335" y="2469157"/>
            <a:ext cx="576426" cy="542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2CDAEFA4-6BC7-6869-B643-58D93775E134}"/>
              </a:ext>
            </a:extLst>
          </p:cNvPr>
          <p:cNvSpPr/>
          <p:nvPr/>
        </p:nvSpPr>
        <p:spPr>
          <a:xfrm>
            <a:off x="1696402" y="4055587"/>
            <a:ext cx="1097097" cy="539827"/>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err="1"/>
              <a:t>carList</a:t>
            </a:r>
            <a:endParaRPr lang="en-US" dirty="0"/>
          </a:p>
        </p:txBody>
      </p:sp>
      <p:cxnSp>
        <p:nvCxnSpPr>
          <p:cNvPr id="31" name="Straight Arrow Connector 30">
            <a:extLst>
              <a:ext uri="{FF2B5EF4-FFF2-40B4-BE49-F238E27FC236}">
                <a16:creationId xmlns:a16="http://schemas.microsoft.com/office/drawing/2014/main" id="{BD294C91-8A31-686C-9069-0F6373B795ED}"/>
              </a:ext>
            </a:extLst>
          </p:cNvPr>
          <p:cNvCxnSpPr>
            <a:cxnSpLocks/>
            <a:stCxn id="29" idx="0"/>
            <a:endCxn id="8" idx="2"/>
          </p:cNvCxnSpPr>
          <p:nvPr/>
        </p:nvCxnSpPr>
        <p:spPr>
          <a:xfrm flipH="1" flipV="1">
            <a:off x="1420981" y="3551566"/>
            <a:ext cx="823970" cy="50402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67303A4C-A5A7-1E30-38B9-7F3D0BACD65F}"/>
              </a:ext>
            </a:extLst>
          </p:cNvPr>
          <p:cNvCxnSpPr>
            <a:cxnSpLocks/>
            <a:stCxn id="29" idx="0"/>
            <a:endCxn id="12" idx="2"/>
          </p:cNvCxnSpPr>
          <p:nvPr/>
        </p:nvCxnSpPr>
        <p:spPr>
          <a:xfrm flipV="1">
            <a:off x="2244951" y="3551566"/>
            <a:ext cx="364810" cy="50402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Arrow: Right 36">
            <a:extLst>
              <a:ext uri="{FF2B5EF4-FFF2-40B4-BE49-F238E27FC236}">
                <a16:creationId xmlns:a16="http://schemas.microsoft.com/office/drawing/2014/main" id="{A4133957-1EB1-E1E2-5F8D-5342BAE8AE4A}"/>
              </a:ext>
            </a:extLst>
          </p:cNvPr>
          <p:cNvSpPr/>
          <p:nvPr/>
        </p:nvSpPr>
        <p:spPr>
          <a:xfrm rot="10800000">
            <a:off x="8866599" y="4915535"/>
            <a:ext cx="539827" cy="37457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016512C0-AC43-AC4A-B823-F2189266F72F}"/>
              </a:ext>
            </a:extLst>
          </p:cNvPr>
          <p:cNvSpPr/>
          <p:nvPr/>
        </p:nvSpPr>
        <p:spPr>
          <a:xfrm>
            <a:off x="690256" y="5128297"/>
            <a:ext cx="1006146" cy="539827"/>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b="1" i="1" dirty="0"/>
              <a:t>ROOT</a:t>
            </a:r>
          </a:p>
        </p:txBody>
      </p:sp>
      <p:cxnSp>
        <p:nvCxnSpPr>
          <p:cNvPr id="42" name="Straight Arrow Connector 41">
            <a:extLst>
              <a:ext uri="{FF2B5EF4-FFF2-40B4-BE49-F238E27FC236}">
                <a16:creationId xmlns:a16="http://schemas.microsoft.com/office/drawing/2014/main" id="{CE3CE7A8-B4D4-B8A1-0422-66EC66439B53}"/>
              </a:ext>
            </a:extLst>
          </p:cNvPr>
          <p:cNvCxnSpPr>
            <a:cxnSpLocks/>
            <a:stCxn id="41" idx="0"/>
            <a:endCxn id="29" idx="2"/>
          </p:cNvCxnSpPr>
          <p:nvPr/>
        </p:nvCxnSpPr>
        <p:spPr>
          <a:xfrm flipV="1">
            <a:off x="1193329" y="4595414"/>
            <a:ext cx="1051622" cy="53288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C77EEBCC-5E2E-A240-ACF1-375BEB546180}"/>
              </a:ext>
            </a:extLst>
          </p:cNvPr>
          <p:cNvCxnSpPr>
            <a:cxnSpLocks/>
            <a:stCxn id="41" idx="0"/>
            <a:endCxn id="8" idx="2"/>
          </p:cNvCxnSpPr>
          <p:nvPr/>
        </p:nvCxnSpPr>
        <p:spPr>
          <a:xfrm flipV="1">
            <a:off x="1193329" y="3551566"/>
            <a:ext cx="227652" cy="157673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Connector: Curved 50">
            <a:extLst>
              <a:ext uri="{FF2B5EF4-FFF2-40B4-BE49-F238E27FC236}">
                <a16:creationId xmlns:a16="http://schemas.microsoft.com/office/drawing/2014/main" id="{FDD57CA8-DA5A-DFB9-B346-872F1FA375C7}"/>
              </a:ext>
            </a:extLst>
          </p:cNvPr>
          <p:cNvCxnSpPr>
            <a:stCxn id="41" idx="0"/>
            <a:endCxn id="13" idx="2"/>
          </p:cNvCxnSpPr>
          <p:nvPr/>
        </p:nvCxnSpPr>
        <p:spPr>
          <a:xfrm rot="5400000" flipH="1" flipV="1">
            <a:off x="1914703" y="2830193"/>
            <a:ext cx="1576731" cy="3019478"/>
          </a:xfrm>
          <a:prstGeom prst="curvedConnector3">
            <a:avLst>
              <a:gd name="adj1" fmla="val 8077"/>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Connector: Curved 52">
            <a:extLst>
              <a:ext uri="{FF2B5EF4-FFF2-40B4-BE49-F238E27FC236}">
                <a16:creationId xmlns:a16="http://schemas.microsoft.com/office/drawing/2014/main" id="{A1D4B0EF-0F2A-141F-5A56-546979161B5D}"/>
              </a:ext>
            </a:extLst>
          </p:cNvPr>
          <p:cNvCxnSpPr>
            <a:cxnSpLocks/>
            <a:endCxn id="12" idx="2"/>
          </p:cNvCxnSpPr>
          <p:nvPr/>
        </p:nvCxnSpPr>
        <p:spPr>
          <a:xfrm rot="5400000" flipH="1" flipV="1">
            <a:off x="1116990" y="3635526"/>
            <a:ext cx="1576730" cy="1408811"/>
          </a:xfrm>
          <a:prstGeom prst="curvedConnector3">
            <a:avLst>
              <a:gd name="adj1" fmla="val 50000"/>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onnector: Curved 55">
            <a:extLst>
              <a:ext uri="{FF2B5EF4-FFF2-40B4-BE49-F238E27FC236}">
                <a16:creationId xmlns:a16="http://schemas.microsoft.com/office/drawing/2014/main" id="{DC423FFE-7F25-C9F7-6ED7-D9F242FCB6F0}"/>
              </a:ext>
            </a:extLst>
          </p:cNvPr>
          <p:cNvCxnSpPr>
            <a:cxnSpLocks/>
            <a:stCxn id="41" idx="0"/>
            <a:endCxn id="7" idx="0"/>
          </p:cNvCxnSpPr>
          <p:nvPr/>
        </p:nvCxnSpPr>
        <p:spPr>
          <a:xfrm rot="5400000" flipH="1" flipV="1">
            <a:off x="13849" y="3108811"/>
            <a:ext cx="3198967" cy="840006"/>
          </a:xfrm>
          <a:prstGeom prst="curvedConnector3">
            <a:avLst>
              <a:gd name="adj1" fmla="val 107146"/>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Connector: Curved 62">
            <a:extLst>
              <a:ext uri="{FF2B5EF4-FFF2-40B4-BE49-F238E27FC236}">
                <a16:creationId xmlns:a16="http://schemas.microsoft.com/office/drawing/2014/main" id="{98207CB4-E2C8-7A29-DEC3-F3761D246F22}"/>
              </a:ext>
            </a:extLst>
          </p:cNvPr>
          <p:cNvCxnSpPr>
            <a:cxnSpLocks/>
            <a:stCxn id="41" idx="3"/>
            <a:endCxn id="10" idx="2"/>
          </p:cNvCxnSpPr>
          <p:nvPr/>
        </p:nvCxnSpPr>
        <p:spPr>
          <a:xfrm flipV="1">
            <a:off x="1696402" y="2469156"/>
            <a:ext cx="2174914" cy="2929055"/>
          </a:xfrm>
          <a:prstGeom prst="curvedConnector2">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7718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xit" presetSubtype="10" fill="hold" nodeType="clickEffect">
                                  <p:stCondLst>
                                    <p:cond delay="0"/>
                                  </p:stCondLst>
                                  <p:childTnLst>
                                    <p:animEffect transition="out" filter="randombar(horizontal)">
                                      <p:cBhvr>
                                        <p:cTn id="6" dur="500"/>
                                        <p:tgtEl>
                                          <p:spTgt spid="56"/>
                                        </p:tgtEl>
                                      </p:cBhvr>
                                    </p:animEffect>
                                    <p:set>
                                      <p:cBhvr>
                                        <p:cTn id="7" dur="1" fill="hold">
                                          <p:stCondLst>
                                            <p:cond delay="499"/>
                                          </p:stCondLst>
                                        </p:cTn>
                                        <p:tgtEl>
                                          <p:spTgt spid="56"/>
                                        </p:tgtEl>
                                        <p:attrNameLst>
                                          <p:attrName>style.visibility</p:attrName>
                                        </p:attrNameLst>
                                      </p:cBhvr>
                                      <p:to>
                                        <p:strVal val="hidden"/>
                                      </p:to>
                                    </p:set>
                                  </p:childTnLst>
                                </p:cTn>
                              </p:par>
                              <p:par>
                                <p:cTn id="8" presetID="14" presetClass="exit" presetSubtype="10" fill="hold" nodeType="withEffect">
                                  <p:stCondLst>
                                    <p:cond delay="0"/>
                                  </p:stCondLst>
                                  <p:childTnLst>
                                    <p:animEffect transition="out" filter="randombar(horizontal)">
                                      <p:cBhvr>
                                        <p:cTn id="9" dur="500"/>
                                        <p:tgtEl>
                                          <p:spTgt spid="46"/>
                                        </p:tgtEl>
                                      </p:cBhvr>
                                    </p:animEffect>
                                    <p:set>
                                      <p:cBhvr>
                                        <p:cTn id="10" dur="1" fill="hold">
                                          <p:stCondLst>
                                            <p:cond delay="499"/>
                                          </p:stCondLst>
                                        </p:cTn>
                                        <p:tgtEl>
                                          <p:spTgt spid="46"/>
                                        </p:tgtEl>
                                        <p:attrNameLst>
                                          <p:attrName>style.visibility</p:attrName>
                                        </p:attrNameLst>
                                      </p:cBhvr>
                                      <p:to>
                                        <p:strVal val="hidden"/>
                                      </p:to>
                                    </p:set>
                                  </p:childTnLst>
                                </p:cTn>
                              </p:par>
                              <p:par>
                                <p:cTn id="11" presetID="14" presetClass="exit" presetSubtype="10" fill="hold" nodeType="withEffect">
                                  <p:stCondLst>
                                    <p:cond delay="0"/>
                                  </p:stCondLst>
                                  <p:childTnLst>
                                    <p:animEffect transition="out" filter="randombar(horizontal)">
                                      <p:cBhvr>
                                        <p:cTn id="12" dur="500"/>
                                        <p:tgtEl>
                                          <p:spTgt spid="53"/>
                                        </p:tgtEl>
                                      </p:cBhvr>
                                    </p:animEffect>
                                    <p:set>
                                      <p:cBhvr>
                                        <p:cTn id="13" dur="1" fill="hold">
                                          <p:stCondLst>
                                            <p:cond delay="499"/>
                                          </p:stCondLst>
                                        </p:cTn>
                                        <p:tgtEl>
                                          <p:spTgt spid="53"/>
                                        </p:tgtEl>
                                        <p:attrNameLst>
                                          <p:attrName>style.visibility</p:attrName>
                                        </p:attrNameLst>
                                      </p:cBhvr>
                                      <p:to>
                                        <p:strVal val="hidden"/>
                                      </p:to>
                                    </p:set>
                                  </p:childTnLst>
                                </p:cTn>
                              </p:par>
                              <p:par>
                                <p:cTn id="14" presetID="14" presetClass="exit" presetSubtype="10" fill="hold" nodeType="withEffect">
                                  <p:stCondLst>
                                    <p:cond delay="0"/>
                                  </p:stCondLst>
                                  <p:childTnLst>
                                    <p:animEffect transition="out" filter="randombar(horizontal)">
                                      <p:cBhvr>
                                        <p:cTn id="15" dur="500"/>
                                        <p:tgtEl>
                                          <p:spTgt spid="63"/>
                                        </p:tgtEl>
                                      </p:cBhvr>
                                    </p:animEffect>
                                    <p:set>
                                      <p:cBhvr>
                                        <p:cTn id="16" dur="1" fill="hold">
                                          <p:stCondLst>
                                            <p:cond delay="499"/>
                                          </p:stCondLst>
                                        </p:cTn>
                                        <p:tgtEl>
                                          <p:spTgt spid="63"/>
                                        </p:tgtEl>
                                        <p:attrNameLst>
                                          <p:attrName>style.visibility</p:attrName>
                                        </p:attrNameLst>
                                      </p:cBhvr>
                                      <p:to>
                                        <p:strVal val="hidden"/>
                                      </p:to>
                                    </p:set>
                                  </p:childTnLst>
                                </p:cTn>
                              </p:par>
                              <p:par>
                                <p:cTn id="17" presetID="14" presetClass="exit" presetSubtype="10" fill="hold" nodeType="withEffect">
                                  <p:stCondLst>
                                    <p:cond delay="0"/>
                                  </p:stCondLst>
                                  <p:childTnLst>
                                    <p:animEffect transition="out" filter="randombar(horizontal)">
                                      <p:cBhvr>
                                        <p:cTn id="18" dur="500"/>
                                        <p:tgtEl>
                                          <p:spTgt spid="51"/>
                                        </p:tgtEl>
                                      </p:cBhvr>
                                    </p:animEffect>
                                    <p:set>
                                      <p:cBhvr>
                                        <p:cTn id="19" dur="1" fill="hold">
                                          <p:stCondLst>
                                            <p:cond delay="499"/>
                                          </p:stCondLst>
                                        </p:cTn>
                                        <p:tgtEl>
                                          <p:spTgt spid="5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644E73-8DF5-A133-3FCD-92CD97F37010}"/>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55D0007-C512-8C73-07AD-D02A23BB3E05}"/>
              </a:ext>
            </a:extLst>
          </p:cNvPr>
          <p:cNvSpPr>
            <a:spLocks noGrp="1"/>
          </p:cNvSpPr>
          <p:nvPr>
            <p:ph idx="1"/>
          </p:nvPr>
        </p:nvSpPr>
        <p:spPr/>
        <p:txBody>
          <a:bodyPr>
            <a:normAutofit/>
          </a:bodyPr>
          <a:lstStyle/>
          <a:p>
            <a:r>
              <a:rPr lang="en-US" dirty="0"/>
              <a:t>Language runtime spawns a “garbage collector” thread when memory usage reaches a threshold</a:t>
            </a:r>
          </a:p>
          <a:p>
            <a:r>
              <a:rPr lang="en-US" dirty="0"/>
              <a:t>Identifies “garbage” – objects no longer reachable or usable by the program -&gt; </a:t>
            </a:r>
            <a:r>
              <a:rPr lang="en-US" b="1" i="1" dirty="0"/>
              <a:t>Mark Phase</a:t>
            </a:r>
            <a:endParaRPr lang="en-US" dirty="0">
              <a:latin typeface="Helvetica" panose="020B0604020202020204" pitchFamily="34" charset="0"/>
              <a:cs typeface="Helvetica" panose="020B0604020202020204" pitchFamily="34" charset="0"/>
            </a:endParaRPr>
          </a:p>
          <a:p>
            <a:r>
              <a:rPr lang="en-US" dirty="0"/>
              <a:t>Once an object is classified as “garbage” it is automatically deleted -&gt; </a:t>
            </a:r>
            <a:r>
              <a:rPr lang="en-US" b="1" i="1" dirty="0"/>
              <a:t>Sweep Phase</a:t>
            </a:r>
            <a:endParaRPr lang="en-US" dirty="0"/>
          </a:p>
        </p:txBody>
      </p:sp>
      <p:sp>
        <p:nvSpPr>
          <p:cNvPr id="4" name="Title 3">
            <a:extLst>
              <a:ext uri="{FF2B5EF4-FFF2-40B4-BE49-F238E27FC236}">
                <a16:creationId xmlns:a16="http://schemas.microsoft.com/office/drawing/2014/main" id="{89822AF0-D065-5FA6-9DCC-4B3A58BF21F9}"/>
              </a:ext>
            </a:extLst>
          </p:cNvPr>
          <p:cNvSpPr>
            <a:spLocks noGrp="1"/>
          </p:cNvSpPr>
          <p:nvPr>
            <p:ph type="title"/>
          </p:nvPr>
        </p:nvSpPr>
        <p:spPr/>
        <p:txBody>
          <a:bodyPr/>
          <a:lstStyle/>
          <a:p>
            <a:r>
              <a:rPr lang="en-US" dirty="0"/>
              <a:t>Mark and Sweep algorithm</a:t>
            </a:r>
          </a:p>
        </p:txBody>
      </p:sp>
    </p:spTree>
    <p:extLst>
      <p:ext uri="{BB962C8B-B14F-4D97-AF65-F5344CB8AC3E}">
        <p14:creationId xmlns:p14="http://schemas.microsoft.com/office/powerpoint/2010/main" val="1192173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5A4F71-11F9-E6AF-8C11-990B64D1E0B8}"/>
            </a:ext>
          </a:extLst>
        </p:cNvPr>
        <p:cNvGrpSpPr/>
        <p:nvPr/>
      </p:nvGrpSpPr>
      <p:grpSpPr>
        <a:xfrm>
          <a:off x="0" y="0"/>
          <a:ext cx="0" cy="0"/>
          <a:chOff x="0" y="0"/>
          <a:chExt cx="0" cy="0"/>
        </a:xfrm>
      </p:grpSpPr>
      <p:sp>
        <p:nvSpPr>
          <p:cNvPr id="5" name="Content Placeholder 4">
            <a:extLst>
              <a:ext uri="{FF2B5EF4-FFF2-40B4-BE49-F238E27FC236}">
                <a16:creationId xmlns:a16="http://schemas.microsoft.com/office/drawing/2014/main" id="{56DACD1F-E42D-720C-B9D7-2A8CD93BC587}"/>
              </a:ext>
            </a:extLst>
          </p:cNvPr>
          <p:cNvSpPr>
            <a:spLocks noGrp="1"/>
          </p:cNvSpPr>
          <p:nvPr>
            <p:ph idx="1"/>
          </p:nvPr>
        </p:nvSpPr>
        <p:spPr/>
        <p:txBody>
          <a:bodyPr>
            <a:normAutofit fontScale="92500" lnSpcReduction="20000"/>
          </a:bodyPr>
          <a:lstStyle/>
          <a:p>
            <a:r>
              <a:rPr lang="en-US" dirty="0">
                <a:latin typeface="Helvetica" panose="020B0604020202020204" pitchFamily="34" charset="0"/>
                <a:cs typeface="Helvetica" panose="020B0604020202020204" pitchFamily="34" charset="0"/>
              </a:rPr>
              <a:t>class </a:t>
            </a:r>
            <a:r>
              <a:rPr lang="en-US" dirty="0" err="1">
                <a:latin typeface="Helvetica" panose="020B0604020202020204" pitchFamily="34" charset="0"/>
                <a:cs typeface="Helvetica" panose="020B0604020202020204" pitchFamily="34" charset="0"/>
              </a:rPr>
              <a:t>EnergySource</a:t>
            </a:r>
            <a:r>
              <a:rPr lang="en-US" dirty="0">
                <a:latin typeface="Helvetica" panose="020B0604020202020204" pitchFamily="34" charset="0"/>
                <a:cs typeface="Helvetica" panose="020B0604020202020204" pitchFamily="34" charset="0"/>
              </a:rPr>
              <a:t> {}</a:t>
            </a:r>
          </a:p>
          <a:p>
            <a:r>
              <a:rPr lang="en-US" dirty="0">
                <a:latin typeface="Helvetica" panose="020B0604020202020204" pitchFamily="34" charset="0"/>
                <a:cs typeface="Helvetica" panose="020B0604020202020204" pitchFamily="34" charset="0"/>
              </a:rPr>
              <a:t>class Car {</a:t>
            </a:r>
          </a:p>
          <a:p>
            <a:r>
              <a:rPr lang="en-US" dirty="0">
                <a:latin typeface="Helvetica" panose="020B0604020202020204" pitchFamily="34" charset="0"/>
                <a:cs typeface="Helvetica" panose="020B0604020202020204" pitchFamily="34" charset="0"/>
              </a:rPr>
              <a:t>	private </a:t>
            </a:r>
            <a:r>
              <a:rPr lang="en-US" dirty="0" err="1">
                <a:latin typeface="Helvetica" panose="020B0604020202020204" pitchFamily="34" charset="0"/>
                <a:cs typeface="Helvetica" panose="020B0604020202020204" pitchFamily="34" charset="0"/>
              </a:rPr>
              <a:t>EnergySource</a:t>
            </a:r>
            <a:r>
              <a:rPr lang="en-US" dirty="0">
                <a:latin typeface="Helvetica" panose="020B0604020202020204" pitchFamily="34" charset="0"/>
                <a:cs typeface="Helvetica" panose="020B0604020202020204" pitchFamily="34" charset="0"/>
              </a:rPr>
              <a:t> </a:t>
            </a:r>
            <a:r>
              <a:rPr lang="en-US" dirty="0" err="1">
                <a:latin typeface="Helvetica" panose="020B0604020202020204" pitchFamily="34" charset="0"/>
                <a:cs typeface="Helvetica" panose="020B0604020202020204" pitchFamily="34" charset="0"/>
              </a:rPr>
              <a:t>energySource</a:t>
            </a:r>
            <a:r>
              <a:rPr lang="en-US" dirty="0">
                <a:latin typeface="Helvetica" panose="020B0604020202020204" pitchFamily="34" charset="0"/>
                <a:cs typeface="Helvetica" panose="020B0604020202020204" pitchFamily="34" charset="0"/>
              </a:rPr>
              <a:t>;</a:t>
            </a:r>
          </a:p>
          <a:p>
            <a:r>
              <a:rPr lang="en-US" dirty="0">
                <a:latin typeface="Helvetica" panose="020B0604020202020204" pitchFamily="34" charset="0"/>
                <a:cs typeface="Helvetica" panose="020B0604020202020204" pitchFamily="34" charset="0"/>
              </a:rPr>
              <a:t>	public Car(</a:t>
            </a:r>
            <a:r>
              <a:rPr lang="en-US" dirty="0" err="1">
                <a:latin typeface="Helvetica" panose="020B0604020202020204" pitchFamily="34" charset="0"/>
                <a:cs typeface="Helvetica" panose="020B0604020202020204" pitchFamily="34" charset="0"/>
              </a:rPr>
              <a:t>EnergySource</a:t>
            </a:r>
            <a:r>
              <a:rPr lang="en-US" dirty="0">
                <a:latin typeface="Helvetica" panose="020B0604020202020204" pitchFamily="34" charset="0"/>
                <a:cs typeface="Helvetica" panose="020B0604020202020204" pitchFamily="34" charset="0"/>
              </a:rPr>
              <a:t> source) {</a:t>
            </a:r>
          </a:p>
          <a:p>
            <a:r>
              <a:rPr lang="en-US" dirty="0">
                <a:latin typeface="Helvetica" panose="020B0604020202020204" pitchFamily="34" charset="0"/>
                <a:cs typeface="Helvetica" panose="020B0604020202020204" pitchFamily="34" charset="0"/>
              </a:rPr>
              <a:t>		</a:t>
            </a:r>
            <a:r>
              <a:rPr lang="en-US" dirty="0" err="1">
                <a:latin typeface="Helvetica" panose="020B0604020202020204" pitchFamily="34" charset="0"/>
                <a:cs typeface="Helvetica" panose="020B0604020202020204" pitchFamily="34" charset="0"/>
              </a:rPr>
              <a:t>this.energySource</a:t>
            </a:r>
            <a:r>
              <a:rPr lang="en-US" dirty="0">
                <a:latin typeface="Helvetica" panose="020B0604020202020204" pitchFamily="34" charset="0"/>
                <a:cs typeface="Helvetica" panose="020B0604020202020204" pitchFamily="34" charset="0"/>
              </a:rPr>
              <a:t> = source;</a:t>
            </a:r>
          </a:p>
          <a:p>
            <a:r>
              <a:rPr lang="en-US" dirty="0">
                <a:latin typeface="Helvetica" panose="020B0604020202020204" pitchFamily="34" charset="0"/>
                <a:cs typeface="Helvetica" panose="020B0604020202020204" pitchFamily="34" charset="0"/>
              </a:rPr>
              <a:t>	}</a:t>
            </a:r>
          </a:p>
          <a:p>
            <a:r>
              <a:rPr lang="en-US" dirty="0">
                <a:latin typeface="Helvetica" panose="020B0604020202020204" pitchFamily="34" charset="0"/>
                <a:cs typeface="Helvetica" panose="020B0604020202020204" pitchFamily="34" charset="0"/>
              </a:rPr>
              <a:t>}</a:t>
            </a:r>
          </a:p>
          <a:p>
            <a:endParaRPr lang="en-US" dirty="0">
              <a:latin typeface="Helvetica" panose="020B0604020202020204" pitchFamily="34" charset="0"/>
              <a:cs typeface="Helvetica" panose="020B0604020202020204" pitchFamily="34" charset="0"/>
            </a:endParaRPr>
          </a:p>
          <a:p>
            <a:r>
              <a:rPr lang="en-US" dirty="0">
                <a:latin typeface="Helvetica" panose="020B0604020202020204" pitchFamily="34" charset="0"/>
                <a:cs typeface="Helvetica" panose="020B0604020202020204" pitchFamily="34" charset="0"/>
              </a:rPr>
              <a:t>List&lt;Car&gt; void </a:t>
            </a:r>
            <a:r>
              <a:rPr lang="en-US" dirty="0" err="1">
                <a:latin typeface="Helvetica" panose="020B0604020202020204" pitchFamily="34" charset="0"/>
                <a:cs typeface="Helvetica" panose="020B0604020202020204" pitchFamily="34" charset="0"/>
              </a:rPr>
              <a:t>func</a:t>
            </a:r>
            <a:r>
              <a:rPr lang="en-US" dirty="0">
                <a:latin typeface="Helvetica" panose="020B0604020202020204" pitchFamily="34" charset="0"/>
                <a:cs typeface="Helvetica" panose="020B0604020202020204" pitchFamily="34" charset="0"/>
              </a:rPr>
              <a:t>() {</a:t>
            </a:r>
          </a:p>
          <a:p>
            <a:r>
              <a:rPr lang="en-US" dirty="0">
                <a:latin typeface="Helvetica" panose="020B0604020202020204" pitchFamily="34" charset="0"/>
                <a:cs typeface="Helvetica" panose="020B0604020202020204" pitchFamily="34" charset="0"/>
              </a:rPr>
              <a:t>	</a:t>
            </a:r>
            <a:r>
              <a:rPr lang="en-US" dirty="0" err="1">
                <a:latin typeface="Helvetica" panose="020B0604020202020204" pitchFamily="34" charset="0"/>
                <a:cs typeface="Helvetica" panose="020B0604020202020204" pitchFamily="34" charset="0"/>
              </a:rPr>
              <a:t>EnergySource</a:t>
            </a:r>
            <a:r>
              <a:rPr lang="en-US" dirty="0">
                <a:latin typeface="Helvetica" panose="020B0604020202020204" pitchFamily="34" charset="0"/>
                <a:cs typeface="Helvetica" panose="020B0604020202020204" pitchFamily="34" charset="0"/>
              </a:rPr>
              <a:t> </a:t>
            </a:r>
            <a:r>
              <a:rPr lang="en-US" dirty="0" err="1">
                <a:latin typeface="Helvetica" panose="020B0604020202020204" pitchFamily="34" charset="0"/>
                <a:cs typeface="Helvetica" panose="020B0604020202020204" pitchFamily="34" charset="0"/>
              </a:rPr>
              <a:t>electricSource</a:t>
            </a:r>
            <a:r>
              <a:rPr lang="en-US" dirty="0">
                <a:latin typeface="Helvetica" panose="020B0604020202020204" pitchFamily="34" charset="0"/>
                <a:cs typeface="Helvetica" panose="020B0604020202020204" pitchFamily="34" charset="0"/>
              </a:rPr>
              <a:t> = new </a:t>
            </a:r>
            <a:r>
              <a:rPr lang="en-US" dirty="0" err="1">
                <a:latin typeface="Helvetica" panose="020B0604020202020204" pitchFamily="34" charset="0"/>
                <a:cs typeface="Helvetica" panose="020B0604020202020204" pitchFamily="34" charset="0"/>
              </a:rPr>
              <a:t>EnergySource</a:t>
            </a:r>
            <a:r>
              <a:rPr lang="en-US" dirty="0">
                <a:latin typeface="Helvetica" panose="020B0604020202020204" pitchFamily="34" charset="0"/>
                <a:cs typeface="Helvetica" panose="020B0604020202020204" pitchFamily="34" charset="0"/>
              </a:rPr>
              <a:t>(“electric”);</a:t>
            </a:r>
          </a:p>
          <a:p>
            <a:r>
              <a:rPr lang="en-US" dirty="0">
                <a:latin typeface="Helvetica" panose="020B0604020202020204" pitchFamily="34" charset="0"/>
                <a:cs typeface="Helvetica" panose="020B0604020202020204" pitchFamily="34" charset="0"/>
              </a:rPr>
              <a:t>	</a:t>
            </a:r>
            <a:r>
              <a:rPr lang="en-US" dirty="0" err="1">
                <a:latin typeface="Helvetica" panose="020B0604020202020204" pitchFamily="34" charset="0"/>
                <a:cs typeface="Helvetica" panose="020B0604020202020204" pitchFamily="34" charset="0"/>
              </a:rPr>
              <a:t>EnergySource</a:t>
            </a:r>
            <a:r>
              <a:rPr lang="en-US" dirty="0">
                <a:latin typeface="Helvetica" panose="020B0604020202020204" pitchFamily="34" charset="0"/>
                <a:cs typeface="Helvetica" panose="020B0604020202020204" pitchFamily="34" charset="0"/>
              </a:rPr>
              <a:t> </a:t>
            </a:r>
            <a:r>
              <a:rPr lang="en-US" dirty="0" err="1">
                <a:latin typeface="Helvetica" panose="020B0604020202020204" pitchFamily="34" charset="0"/>
                <a:cs typeface="Helvetica" panose="020B0604020202020204" pitchFamily="34" charset="0"/>
              </a:rPr>
              <a:t>gasSource</a:t>
            </a:r>
            <a:r>
              <a:rPr lang="en-US" dirty="0">
                <a:latin typeface="Helvetica" panose="020B0604020202020204" pitchFamily="34" charset="0"/>
                <a:cs typeface="Helvetica" panose="020B0604020202020204" pitchFamily="34" charset="0"/>
              </a:rPr>
              <a:t> = new </a:t>
            </a:r>
            <a:r>
              <a:rPr lang="en-US" dirty="0" err="1">
                <a:latin typeface="Helvetica" panose="020B0604020202020204" pitchFamily="34" charset="0"/>
                <a:cs typeface="Helvetica" panose="020B0604020202020204" pitchFamily="34" charset="0"/>
              </a:rPr>
              <a:t>EnergySource</a:t>
            </a:r>
            <a:r>
              <a:rPr lang="en-US" dirty="0">
                <a:latin typeface="Helvetica" panose="020B0604020202020204" pitchFamily="34" charset="0"/>
                <a:cs typeface="Helvetica" panose="020B0604020202020204" pitchFamily="34" charset="0"/>
              </a:rPr>
              <a:t>(“gas”);</a:t>
            </a:r>
          </a:p>
          <a:p>
            <a:r>
              <a:rPr lang="en-US" dirty="0">
                <a:latin typeface="Helvetica" panose="020B0604020202020204" pitchFamily="34" charset="0"/>
                <a:cs typeface="Helvetica" panose="020B0604020202020204" pitchFamily="34" charset="0"/>
              </a:rPr>
              <a:t>	Car c1 = new Car(</a:t>
            </a:r>
            <a:r>
              <a:rPr lang="en-US" dirty="0" err="1">
                <a:latin typeface="Helvetica" panose="020B0604020202020204" pitchFamily="34" charset="0"/>
                <a:cs typeface="Helvetica" panose="020B0604020202020204" pitchFamily="34" charset="0"/>
              </a:rPr>
              <a:t>electricSource</a:t>
            </a:r>
            <a:r>
              <a:rPr lang="en-US" dirty="0">
                <a:latin typeface="Helvetica" panose="020B0604020202020204" pitchFamily="34" charset="0"/>
                <a:cs typeface="Helvetica" panose="020B0604020202020204" pitchFamily="34" charset="0"/>
              </a:rPr>
              <a:t>);</a:t>
            </a:r>
          </a:p>
          <a:p>
            <a:r>
              <a:rPr lang="en-US" dirty="0">
                <a:latin typeface="Helvetica" panose="020B0604020202020204" pitchFamily="34" charset="0"/>
                <a:cs typeface="Helvetica" panose="020B0604020202020204" pitchFamily="34" charset="0"/>
              </a:rPr>
              <a:t>	Car c2 = new Car(</a:t>
            </a:r>
            <a:r>
              <a:rPr lang="en-US" dirty="0" err="1">
                <a:latin typeface="Helvetica" panose="020B0604020202020204" pitchFamily="34" charset="0"/>
                <a:cs typeface="Helvetica" panose="020B0604020202020204" pitchFamily="34" charset="0"/>
              </a:rPr>
              <a:t>gasSource</a:t>
            </a:r>
            <a:r>
              <a:rPr lang="en-US" dirty="0">
                <a:latin typeface="Helvetica" panose="020B0604020202020204" pitchFamily="34" charset="0"/>
                <a:cs typeface="Helvetica" panose="020B0604020202020204" pitchFamily="34" charset="0"/>
              </a:rPr>
              <a:t>);</a:t>
            </a:r>
          </a:p>
          <a:p>
            <a:r>
              <a:rPr lang="en-US" dirty="0">
                <a:latin typeface="Helvetica" panose="020B0604020202020204" pitchFamily="34" charset="0"/>
                <a:cs typeface="Helvetica" panose="020B0604020202020204" pitchFamily="34" charset="0"/>
              </a:rPr>
              <a:t>	Car c3 = new Car(</a:t>
            </a:r>
            <a:r>
              <a:rPr lang="en-US" dirty="0" err="1">
                <a:latin typeface="Helvetica" panose="020B0604020202020204" pitchFamily="34" charset="0"/>
                <a:cs typeface="Helvetica" panose="020B0604020202020204" pitchFamily="34" charset="0"/>
              </a:rPr>
              <a:t>electricSource</a:t>
            </a:r>
            <a:r>
              <a:rPr lang="en-US" dirty="0">
                <a:latin typeface="Helvetica" panose="020B0604020202020204" pitchFamily="34" charset="0"/>
                <a:cs typeface="Helvetica" panose="020B0604020202020204" pitchFamily="34" charset="0"/>
              </a:rPr>
              <a:t>);</a:t>
            </a:r>
          </a:p>
          <a:p>
            <a:r>
              <a:rPr lang="en-US" dirty="0">
                <a:latin typeface="Helvetica" panose="020B0604020202020204" pitchFamily="34" charset="0"/>
                <a:cs typeface="Helvetica" panose="020B0604020202020204" pitchFamily="34" charset="0"/>
              </a:rPr>
              <a:t>	List&lt;Car&gt; </a:t>
            </a:r>
            <a:r>
              <a:rPr lang="en-US" dirty="0" err="1">
                <a:latin typeface="Helvetica" panose="020B0604020202020204" pitchFamily="34" charset="0"/>
                <a:cs typeface="Helvetica" panose="020B0604020202020204" pitchFamily="34" charset="0"/>
              </a:rPr>
              <a:t>carList</a:t>
            </a:r>
            <a:r>
              <a:rPr lang="en-US" dirty="0">
                <a:latin typeface="Helvetica" panose="020B0604020202020204" pitchFamily="34" charset="0"/>
                <a:cs typeface="Helvetica" panose="020B0604020202020204" pitchFamily="34" charset="0"/>
              </a:rPr>
              <a:t> = new List&lt;Car&gt;();</a:t>
            </a:r>
          </a:p>
          <a:p>
            <a:r>
              <a:rPr lang="en-US" dirty="0">
                <a:latin typeface="Helvetica" panose="020B0604020202020204" pitchFamily="34" charset="0"/>
                <a:cs typeface="Helvetica" panose="020B0604020202020204" pitchFamily="34" charset="0"/>
              </a:rPr>
              <a:t>	</a:t>
            </a:r>
            <a:r>
              <a:rPr lang="en-US" dirty="0" err="1">
                <a:latin typeface="Helvetica" panose="020B0604020202020204" pitchFamily="34" charset="0"/>
                <a:cs typeface="Helvetica" panose="020B0604020202020204" pitchFamily="34" charset="0"/>
              </a:rPr>
              <a:t>carList.push</a:t>
            </a:r>
            <a:r>
              <a:rPr lang="en-US" dirty="0">
                <a:latin typeface="Helvetica" panose="020B0604020202020204" pitchFamily="34" charset="0"/>
                <a:cs typeface="Helvetica" panose="020B0604020202020204" pitchFamily="34" charset="0"/>
              </a:rPr>
              <a:t>(c1);</a:t>
            </a:r>
          </a:p>
          <a:p>
            <a:r>
              <a:rPr lang="en-US" dirty="0">
                <a:latin typeface="Helvetica" panose="020B0604020202020204" pitchFamily="34" charset="0"/>
                <a:cs typeface="Helvetica" panose="020B0604020202020204" pitchFamily="34" charset="0"/>
              </a:rPr>
              <a:t>	</a:t>
            </a:r>
            <a:r>
              <a:rPr lang="en-US" dirty="0" err="1">
                <a:latin typeface="Helvetica" panose="020B0604020202020204" pitchFamily="34" charset="0"/>
                <a:cs typeface="Helvetica" panose="020B0604020202020204" pitchFamily="34" charset="0"/>
              </a:rPr>
              <a:t>carList.push</a:t>
            </a:r>
            <a:r>
              <a:rPr lang="en-US" dirty="0">
                <a:latin typeface="Helvetica" panose="020B0604020202020204" pitchFamily="34" charset="0"/>
                <a:cs typeface="Helvetica" panose="020B0604020202020204" pitchFamily="34" charset="0"/>
              </a:rPr>
              <a:t>(c3); // c2 not pushed</a:t>
            </a:r>
          </a:p>
          <a:p>
            <a:r>
              <a:rPr lang="en-US" dirty="0">
                <a:latin typeface="Helvetica" panose="020B0604020202020204" pitchFamily="34" charset="0"/>
                <a:cs typeface="Helvetica" panose="020B0604020202020204" pitchFamily="34" charset="0"/>
              </a:rPr>
              <a:t>	return </a:t>
            </a:r>
            <a:r>
              <a:rPr lang="en-US" dirty="0" err="1">
                <a:latin typeface="Helvetica" panose="020B0604020202020204" pitchFamily="34" charset="0"/>
                <a:cs typeface="Helvetica" panose="020B0604020202020204" pitchFamily="34" charset="0"/>
              </a:rPr>
              <a:t>carList</a:t>
            </a:r>
            <a:r>
              <a:rPr lang="en-US" dirty="0">
                <a:latin typeface="Helvetica" panose="020B0604020202020204" pitchFamily="34" charset="0"/>
                <a:cs typeface="Helvetica" panose="020B0604020202020204" pitchFamily="34" charset="0"/>
              </a:rPr>
              <a:t>;</a:t>
            </a:r>
          </a:p>
          <a:p>
            <a:r>
              <a:rPr lang="en-US" dirty="0">
                <a:latin typeface="Helvetica" panose="020B0604020202020204" pitchFamily="34" charset="0"/>
                <a:cs typeface="Helvetica" panose="020B0604020202020204" pitchFamily="34" charset="0"/>
              </a:rPr>
              <a:t>}</a:t>
            </a:r>
          </a:p>
          <a:p>
            <a:endParaRPr lang="en-US" dirty="0">
              <a:latin typeface="Helvetica" panose="020B0604020202020204" pitchFamily="34" charset="0"/>
              <a:cs typeface="Helvetica" panose="020B0604020202020204" pitchFamily="34" charset="0"/>
            </a:endParaRPr>
          </a:p>
          <a:p>
            <a:r>
              <a:rPr lang="en-US" dirty="0">
                <a:latin typeface="Helvetica" panose="020B0604020202020204" pitchFamily="34" charset="0"/>
                <a:cs typeface="Helvetica" panose="020B0604020202020204" pitchFamily="34" charset="0"/>
              </a:rPr>
              <a:t>public static void main(..) {</a:t>
            </a:r>
          </a:p>
          <a:p>
            <a:r>
              <a:rPr lang="en-US" dirty="0">
                <a:latin typeface="Helvetica" panose="020B0604020202020204" pitchFamily="34" charset="0"/>
                <a:cs typeface="Helvetica" panose="020B0604020202020204" pitchFamily="34" charset="0"/>
              </a:rPr>
              <a:t>	List&lt;Car&gt; cars = </a:t>
            </a:r>
            <a:r>
              <a:rPr lang="en-US" dirty="0" err="1">
                <a:latin typeface="Helvetica" panose="020B0604020202020204" pitchFamily="34" charset="0"/>
                <a:cs typeface="Helvetica" panose="020B0604020202020204" pitchFamily="34" charset="0"/>
              </a:rPr>
              <a:t>func</a:t>
            </a:r>
            <a:r>
              <a:rPr lang="en-US" dirty="0">
                <a:latin typeface="Helvetica" panose="020B0604020202020204" pitchFamily="34" charset="0"/>
                <a:cs typeface="Helvetica" panose="020B0604020202020204" pitchFamily="34" charset="0"/>
              </a:rPr>
              <a:t>();</a:t>
            </a:r>
          </a:p>
          <a:p>
            <a:r>
              <a:rPr lang="en-US" dirty="0">
                <a:latin typeface="Helvetica" panose="020B0604020202020204" pitchFamily="34" charset="0"/>
                <a:cs typeface="Helvetica" panose="020B0604020202020204" pitchFamily="34" charset="0"/>
              </a:rPr>
              <a:t>	</a:t>
            </a:r>
            <a:r>
              <a:rPr lang="en-US" dirty="0" err="1">
                <a:latin typeface="Helvetica" panose="020B0604020202020204" pitchFamily="34" charset="0"/>
                <a:cs typeface="Helvetica" panose="020B0604020202020204" pitchFamily="34" charset="0"/>
              </a:rPr>
              <a:t>System.out.println</a:t>
            </a:r>
            <a:r>
              <a:rPr lang="en-US" dirty="0">
                <a:latin typeface="Helvetica" panose="020B0604020202020204" pitchFamily="34" charset="0"/>
                <a:cs typeface="Helvetica" panose="020B0604020202020204" pitchFamily="34" charset="0"/>
              </a:rPr>
              <a:t>(…);</a:t>
            </a:r>
          </a:p>
          <a:p>
            <a:r>
              <a:rPr lang="en-US" dirty="0">
                <a:latin typeface="Helvetica" panose="020B0604020202020204" pitchFamily="34" charset="0"/>
                <a:cs typeface="Helvetica" panose="020B0604020202020204" pitchFamily="34" charset="0"/>
              </a:rPr>
              <a:t>}</a:t>
            </a:r>
          </a:p>
        </p:txBody>
      </p:sp>
      <p:sp>
        <p:nvSpPr>
          <p:cNvPr id="4" name="Title 3">
            <a:extLst>
              <a:ext uri="{FF2B5EF4-FFF2-40B4-BE49-F238E27FC236}">
                <a16:creationId xmlns:a16="http://schemas.microsoft.com/office/drawing/2014/main" id="{A28E22FC-8FA1-4307-F502-EA6F2A0B31E2}"/>
              </a:ext>
            </a:extLst>
          </p:cNvPr>
          <p:cNvSpPr>
            <a:spLocks noGrp="1"/>
          </p:cNvSpPr>
          <p:nvPr>
            <p:ph type="title"/>
          </p:nvPr>
        </p:nvSpPr>
        <p:spPr/>
        <p:txBody>
          <a:bodyPr/>
          <a:lstStyle/>
          <a:p>
            <a:r>
              <a:rPr lang="en-US" dirty="0"/>
              <a:t>Mark phase</a:t>
            </a:r>
          </a:p>
        </p:txBody>
      </p:sp>
      <p:sp>
        <p:nvSpPr>
          <p:cNvPr id="2" name="Content Placeholder 1">
            <a:extLst>
              <a:ext uri="{FF2B5EF4-FFF2-40B4-BE49-F238E27FC236}">
                <a16:creationId xmlns:a16="http://schemas.microsoft.com/office/drawing/2014/main" id="{C819C924-1E29-C50E-D043-C510201E398D}"/>
              </a:ext>
            </a:extLst>
          </p:cNvPr>
          <p:cNvSpPr>
            <a:spLocks noGrp="1"/>
          </p:cNvSpPr>
          <p:nvPr>
            <p:ph idx="13"/>
          </p:nvPr>
        </p:nvSpPr>
        <p:spPr/>
        <p:txBody>
          <a:bodyPr/>
          <a:lstStyle/>
          <a:p>
            <a:r>
              <a:rPr lang="en-US" dirty="0"/>
              <a:t>Tracks all reachable objects from ROOT</a:t>
            </a:r>
          </a:p>
        </p:txBody>
      </p:sp>
      <p:sp>
        <p:nvSpPr>
          <p:cNvPr id="7" name="Rectangle 6">
            <a:extLst>
              <a:ext uri="{FF2B5EF4-FFF2-40B4-BE49-F238E27FC236}">
                <a16:creationId xmlns:a16="http://schemas.microsoft.com/office/drawing/2014/main" id="{5B36C112-1B0B-DA44-A1C7-F2D77AD61A85}"/>
              </a:ext>
            </a:extLst>
          </p:cNvPr>
          <p:cNvSpPr/>
          <p:nvPr/>
        </p:nvSpPr>
        <p:spPr>
          <a:xfrm>
            <a:off x="1273171" y="1929330"/>
            <a:ext cx="1520328" cy="53982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err="1"/>
              <a:t>electricSource</a:t>
            </a:r>
            <a:endParaRPr lang="en-US" dirty="0"/>
          </a:p>
        </p:txBody>
      </p:sp>
      <p:sp>
        <p:nvSpPr>
          <p:cNvPr id="8" name="Rectangle 7">
            <a:extLst>
              <a:ext uri="{FF2B5EF4-FFF2-40B4-BE49-F238E27FC236}">
                <a16:creationId xmlns:a16="http://schemas.microsoft.com/office/drawing/2014/main" id="{D32A71BB-AEE8-11FF-AA5A-6F387EF69AEA}"/>
              </a:ext>
            </a:extLst>
          </p:cNvPr>
          <p:cNvSpPr/>
          <p:nvPr/>
        </p:nvSpPr>
        <p:spPr>
          <a:xfrm>
            <a:off x="1084048" y="3011739"/>
            <a:ext cx="673865" cy="539827"/>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c1</a:t>
            </a:r>
          </a:p>
        </p:txBody>
      </p:sp>
      <p:sp>
        <p:nvSpPr>
          <p:cNvPr id="10" name="Rectangle 9">
            <a:extLst>
              <a:ext uri="{FF2B5EF4-FFF2-40B4-BE49-F238E27FC236}">
                <a16:creationId xmlns:a16="http://schemas.microsoft.com/office/drawing/2014/main" id="{6F01222B-2739-8EB0-3DC2-F6C321175CDA}"/>
              </a:ext>
            </a:extLst>
          </p:cNvPr>
          <p:cNvSpPr/>
          <p:nvPr/>
        </p:nvSpPr>
        <p:spPr>
          <a:xfrm>
            <a:off x="3111152" y="1929329"/>
            <a:ext cx="1520328" cy="53982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err="1"/>
              <a:t>gasSource</a:t>
            </a:r>
            <a:endParaRPr lang="en-US" dirty="0"/>
          </a:p>
        </p:txBody>
      </p:sp>
      <p:sp>
        <p:nvSpPr>
          <p:cNvPr id="12" name="Rectangle 11">
            <a:extLst>
              <a:ext uri="{FF2B5EF4-FFF2-40B4-BE49-F238E27FC236}">
                <a16:creationId xmlns:a16="http://schemas.microsoft.com/office/drawing/2014/main" id="{CD72ED18-64A9-3C94-AEAC-1058BE01D572}"/>
              </a:ext>
            </a:extLst>
          </p:cNvPr>
          <p:cNvSpPr/>
          <p:nvPr/>
        </p:nvSpPr>
        <p:spPr>
          <a:xfrm>
            <a:off x="2272828" y="3011739"/>
            <a:ext cx="673865" cy="539827"/>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c3</a:t>
            </a:r>
          </a:p>
        </p:txBody>
      </p:sp>
      <p:sp>
        <p:nvSpPr>
          <p:cNvPr id="13" name="Rectangle 12">
            <a:extLst>
              <a:ext uri="{FF2B5EF4-FFF2-40B4-BE49-F238E27FC236}">
                <a16:creationId xmlns:a16="http://schemas.microsoft.com/office/drawing/2014/main" id="{DE448263-070A-A802-573B-3BDF448E5E01}"/>
              </a:ext>
            </a:extLst>
          </p:cNvPr>
          <p:cNvSpPr/>
          <p:nvPr/>
        </p:nvSpPr>
        <p:spPr>
          <a:xfrm>
            <a:off x="3875874" y="3011739"/>
            <a:ext cx="673865" cy="539827"/>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c2</a:t>
            </a:r>
          </a:p>
        </p:txBody>
      </p:sp>
      <p:cxnSp>
        <p:nvCxnSpPr>
          <p:cNvPr id="17" name="Straight Arrow Connector 16">
            <a:extLst>
              <a:ext uri="{FF2B5EF4-FFF2-40B4-BE49-F238E27FC236}">
                <a16:creationId xmlns:a16="http://schemas.microsoft.com/office/drawing/2014/main" id="{40405CCF-72EE-8229-BF54-C8C2B71943DD}"/>
              </a:ext>
            </a:extLst>
          </p:cNvPr>
          <p:cNvCxnSpPr>
            <a:stCxn id="8" idx="0"/>
            <a:endCxn id="7" idx="2"/>
          </p:cNvCxnSpPr>
          <p:nvPr/>
        </p:nvCxnSpPr>
        <p:spPr>
          <a:xfrm flipV="1">
            <a:off x="1420981" y="2469157"/>
            <a:ext cx="612354" cy="542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29E1CF97-EC00-D8E8-76F4-9769D1EA22CC}"/>
              </a:ext>
            </a:extLst>
          </p:cNvPr>
          <p:cNvCxnSpPr>
            <a:cxnSpLocks/>
            <a:stCxn id="13" idx="0"/>
            <a:endCxn id="10" idx="2"/>
          </p:cNvCxnSpPr>
          <p:nvPr/>
        </p:nvCxnSpPr>
        <p:spPr>
          <a:xfrm flipH="1" flipV="1">
            <a:off x="3871316" y="2469156"/>
            <a:ext cx="341491" cy="54258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9F06B3F1-C654-945C-DD0E-3E0D13AFD6A8}"/>
              </a:ext>
            </a:extLst>
          </p:cNvPr>
          <p:cNvCxnSpPr>
            <a:cxnSpLocks/>
            <a:stCxn id="12" idx="0"/>
            <a:endCxn id="7" idx="2"/>
          </p:cNvCxnSpPr>
          <p:nvPr/>
        </p:nvCxnSpPr>
        <p:spPr>
          <a:xfrm flipH="1" flipV="1">
            <a:off x="2033335" y="2469157"/>
            <a:ext cx="576426" cy="542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EBE751E7-06CB-682A-2D25-189125E5E5E5}"/>
              </a:ext>
            </a:extLst>
          </p:cNvPr>
          <p:cNvSpPr/>
          <p:nvPr/>
        </p:nvSpPr>
        <p:spPr>
          <a:xfrm>
            <a:off x="1696402" y="4055587"/>
            <a:ext cx="1097097" cy="539827"/>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err="1"/>
              <a:t>carList</a:t>
            </a:r>
            <a:endParaRPr lang="en-US" dirty="0"/>
          </a:p>
        </p:txBody>
      </p:sp>
      <p:cxnSp>
        <p:nvCxnSpPr>
          <p:cNvPr id="31" name="Straight Arrow Connector 30">
            <a:extLst>
              <a:ext uri="{FF2B5EF4-FFF2-40B4-BE49-F238E27FC236}">
                <a16:creationId xmlns:a16="http://schemas.microsoft.com/office/drawing/2014/main" id="{0336F40A-F4B0-8AE7-0136-8BEACEC85BF0}"/>
              </a:ext>
            </a:extLst>
          </p:cNvPr>
          <p:cNvCxnSpPr>
            <a:cxnSpLocks/>
            <a:stCxn id="29" idx="0"/>
            <a:endCxn id="8" idx="2"/>
          </p:cNvCxnSpPr>
          <p:nvPr/>
        </p:nvCxnSpPr>
        <p:spPr>
          <a:xfrm flipH="1" flipV="1">
            <a:off x="1420981" y="3551566"/>
            <a:ext cx="823970" cy="50402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A63A89F9-F533-3DA5-D044-3227E3F8E014}"/>
              </a:ext>
            </a:extLst>
          </p:cNvPr>
          <p:cNvCxnSpPr>
            <a:cxnSpLocks/>
            <a:stCxn id="29" idx="0"/>
            <a:endCxn id="12" idx="2"/>
          </p:cNvCxnSpPr>
          <p:nvPr/>
        </p:nvCxnSpPr>
        <p:spPr>
          <a:xfrm flipV="1">
            <a:off x="2244951" y="3551566"/>
            <a:ext cx="364810" cy="50402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Arrow: Right 36">
            <a:extLst>
              <a:ext uri="{FF2B5EF4-FFF2-40B4-BE49-F238E27FC236}">
                <a16:creationId xmlns:a16="http://schemas.microsoft.com/office/drawing/2014/main" id="{E2B10CF8-30AC-6B43-B30D-08F2A91EA1EC}"/>
              </a:ext>
            </a:extLst>
          </p:cNvPr>
          <p:cNvSpPr/>
          <p:nvPr/>
        </p:nvSpPr>
        <p:spPr>
          <a:xfrm rot="10800000">
            <a:off x="8866599" y="4915535"/>
            <a:ext cx="539827" cy="37457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98F13A93-77E8-B4FC-4993-A0C9DED2CBB1}"/>
              </a:ext>
            </a:extLst>
          </p:cNvPr>
          <p:cNvSpPr/>
          <p:nvPr/>
        </p:nvSpPr>
        <p:spPr>
          <a:xfrm>
            <a:off x="690256" y="5128297"/>
            <a:ext cx="1006146" cy="539827"/>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b="1" i="1" dirty="0"/>
              <a:t>ROOT</a:t>
            </a:r>
          </a:p>
        </p:txBody>
      </p:sp>
      <p:cxnSp>
        <p:nvCxnSpPr>
          <p:cNvPr id="42" name="Straight Arrow Connector 41">
            <a:extLst>
              <a:ext uri="{FF2B5EF4-FFF2-40B4-BE49-F238E27FC236}">
                <a16:creationId xmlns:a16="http://schemas.microsoft.com/office/drawing/2014/main" id="{CF477AA2-B6CD-E846-4E2E-770B8D5276E7}"/>
              </a:ext>
            </a:extLst>
          </p:cNvPr>
          <p:cNvCxnSpPr>
            <a:cxnSpLocks/>
            <a:stCxn id="41" idx="0"/>
            <a:endCxn id="29" idx="2"/>
          </p:cNvCxnSpPr>
          <p:nvPr/>
        </p:nvCxnSpPr>
        <p:spPr>
          <a:xfrm flipV="1">
            <a:off x="1193329" y="4595414"/>
            <a:ext cx="1051622" cy="53288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7CAD6544-036E-3771-2F50-00FE2B41F086}"/>
              </a:ext>
            </a:extLst>
          </p:cNvPr>
          <p:cNvSpPr txBox="1"/>
          <p:nvPr/>
        </p:nvSpPr>
        <p:spPr>
          <a:xfrm>
            <a:off x="437712" y="4915535"/>
            <a:ext cx="628698" cy="769441"/>
          </a:xfrm>
          <a:prstGeom prst="rect">
            <a:avLst/>
          </a:prstGeom>
          <a:noFill/>
        </p:spPr>
        <p:txBody>
          <a:bodyPr wrap="none" rtlCol="0">
            <a:spAutoFit/>
          </a:bodyPr>
          <a:lstStyle/>
          <a:p>
            <a:r>
              <a:rPr lang="en-US" sz="4400" b="1" dirty="0">
                <a:solidFill>
                  <a:schemeClr val="accent2">
                    <a:lumMod val="50000"/>
                  </a:schemeClr>
                </a:solidFill>
                <a:sym typeface="Wingdings" panose="05000000000000000000" pitchFamily="2" charset="2"/>
              </a:rPr>
              <a:t></a:t>
            </a:r>
            <a:endParaRPr lang="en-US" sz="2800" b="1" dirty="0">
              <a:solidFill>
                <a:schemeClr val="accent2">
                  <a:lumMod val="50000"/>
                </a:schemeClr>
              </a:solidFill>
            </a:endParaRPr>
          </a:p>
        </p:txBody>
      </p:sp>
      <p:sp>
        <p:nvSpPr>
          <p:cNvPr id="19" name="TextBox 18">
            <a:extLst>
              <a:ext uri="{FF2B5EF4-FFF2-40B4-BE49-F238E27FC236}">
                <a16:creationId xmlns:a16="http://schemas.microsoft.com/office/drawing/2014/main" id="{C16EB9F2-F78D-FB84-7157-DF1C23BBF22A}"/>
              </a:ext>
            </a:extLst>
          </p:cNvPr>
          <p:cNvSpPr txBox="1"/>
          <p:nvPr/>
        </p:nvSpPr>
        <p:spPr>
          <a:xfrm>
            <a:off x="1364717" y="3960575"/>
            <a:ext cx="628698" cy="769441"/>
          </a:xfrm>
          <a:prstGeom prst="rect">
            <a:avLst/>
          </a:prstGeom>
          <a:noFill/>
        </p:spPr>
        <p:txBody>
          <a:bodyPr wrap="none" rtlCol="0">
            <a:spAutoFit/>
          </a:bodyPr>
          <a:lstStyle/>
          <a:p>
            <a:r>
              <a:rPr lang="en-US" sz="4400" b="1" dirty="0">
                <a:solidFill>
                  <a:schemeClr val="accent2">
                    <a:lumMod val="50000"/>
                  </a:schemeClr>
                </a:solidFill>
                <a:sym typeface="Wingdings" panose="05000000000000000000" pitchFamily="2" charset="2"/>
              </a:rPr>
              <a:t></a:t>
            </a:r>
            <a:endParaRPr lang="en-US" sz="2800" b="1" dirty="0">
              <a:solidFill>
                <a:schemeClr val="accent2">
                  <a:lumMod val="50000"/>
                </a:schemeClr>
              </a:solidFill>
            </a:endParaRPr>
          </a:p>
        </p:txBody>
      </p:sp>
      <p:sp>
        <p:nvSpPr>
          <p:cNvPr id="20" name="TextBox 19">
            <a:extLst>
              <a:ext uri="{FF2B5EF4-FFF2-40B4-BE49-F238E27FC236}">
                <a16:creationId xmlns:a16="http://schemas.microsoft.com/office/drawing/2014/main" id="{A9DBD47D-7170-99AD-E6EE-EA1F12002CDF}"/>
              </a:ext>
            </a:extLst>
          </p:cNvPr>
          <p:cNvSpPr txBox="1"/>
          <p:nvPr/>
        </p:nvSpPr>
        <p:spPr>
          <a:xfrm>
            <a:off x="755645" y="2921220"/>
            <a:ext cx="628698" cy="769441"/>
          </a:xfrm>
          <a:prstGeom prst="rect">
            <a:avLst/>
          </a:prstGeom>
          <a:noFill/>
        </p:spPr>
        <p:txBody>
          <a:bodyPr wrap="none" rtlCol="0">
            <a:spAutoFit/>
          </a:bodyPr>
          <a:lstStyle/>
          <a:p>
            <a:r>
              <a:rPr lang="en-US" sz="4400" b="1" dirty="0">
                <a:solidFill>
                  <a:schemeClr val="accent2">
                    <a:lumMod val="50000"/>
                  </a:schemeClr>
                </a:solidFill>
                <a:sym typeface="Wingdings" panose="05000000000000000000" pitchFamily="2" charset="2"/>
              </a:rPr>
              <a:t></a:t>
            </a:r>
            <a:endParaRPr lang="en-US" sz="2800" b="1" dirty="0">
              <a:solidFill>
                <a:schemeClr val="accent2">
                  <a:lumMod val="50000"/>
                </a:schemeClr>
              </a:solidFill>
            </a:endParaRPr>
          </a:p>
        </p:txBody>
      </p:sp>
      <p:sp>
        <p:nvSpPr>
          <p:cNvPr id="22" name="TextBox 21">
            <a:extLst>
              <a:ext uri="{FF2B5EF4-FFF2-40B4-BE49-F238E27FC236}">
                <a16:creationId xmlns:a16="http://schemas.microsoft.com/office/drawing/2014/main" id="{07E2F344-AC81-8ABE-572A-A69B82281739}"/>
              </a:ext>
            </a:extLst>
          </p:cNvPr>
          <p:cNvSpPr txBox="1"/>
          <p:nvPr/>
        </p:nvSpPr>
        <p:spPr>
          <a:xfrm>
            <a:off x="1955126" y="2877137"/>
            <a:ext cx="628698" cy="769441"/>
          </a:xfrm>
          <a:prstGeom prst="rect">
            <a:avLst/>
          </a:prstGeom>
          <a:noFill/>
        </p:spPr>
        <p:txBody>
          <a:bodyPr wrap="none" rtlCol="0">
            <a:spAutoFit/>
          </a:bodyPr>
          <a:lstStyle/>
          <a:p>
            <a:r>
              <a:rPr lang="en-US" sz="4400" b="1" dirty="0">
                <a:solidFill>
                  <a:schemeClr val="accent2">
                    <a:lumMod val="50000"/>
                  </a:schemeClr>
                </a:solidFill>
                <a:sym typeface="Wingdings" panose="05000000000000000000" pitchFamily="2" charset="2"/>
              </a:rPr>
              <a:t></a:t>
            </a:r>
            <a:endParaRPr lang="en-US" sz="2800" b="1" dirty="0">
              <a:solidFill>
                <a:schemeClr val="accent2">
                  <a:lumMod val="50000"/>
                </a:schemeClr>
              </a:solidFill>
            </a:endParaRPr>
          </a:p>
        </p:txBody>
      </p:sp>
      <p:sp>
        <p:nvSpPr>
          <p:cNvPr id="23" name="TextBox 22">
            <a:extLst>
              <a:ext uri="{FF2B5EF4-FFF2-40B4-BE49-F238E27FC236}">
                <a16:creationId xmlns:a16="http://schemas.microsoft.com/office/drawing/2014/main" id="{B8CECE12-FBC9-4F23-E668-41C8BAB3886D}"/>
              </a:ext>
            </a:extLst>
          </p:cNvPr>
          <p:cNvSpPr txBox="1"/>
          <p:nvPr/>
        </p:nvSpPr>
        <p:spPr>
          <a:xfrm>
            <a:off x="851754" y="1812318"/>
            <a:ext cx="628698" cy="769441"/>
          </a:xfrm>
          <a:prstGeom prst="rect">
            <a:avLst/>
          </a:prstGeom>
          <a:noFill/>
        </p:spPr>
        <p:txBody>
          <a:bodyPr wrap="none" rtlCol="0">
            <a:spAutoFit/>
          </a:bodyPr>
          <a:lstStyle/>
          <a:p>
            <a:r>
              <a:rPr lang="en-US" sz="4400" b="1" dirty="0">
                <a:solidFill>
                  <a:schemeClr val="accent2">
                    <a:lumMod val="50000"/>
                  </a:schemeClr>
                </a:solidFill>
                <a:sym typeface="Wingdings" panose="05000000000000000000" pitchFamily="2" charset="2"/>
              </a:rPr>
              <a:t></a:t>
            </a:r>
            <a:endParaRPr lang="en-US" sz="2800" b="1" dirty="0">
              <a:solidFill>
                <a:schemeClr val="accent2">
                  <a:lumMod val="50000"/>
                </a:schemeClr>
              </a:solidFill>
            </a:endParaRPr>
          </a:p>
        </p:txBody>
      </p:sp>
      <p:sp>
        <p:nvSpPr>
          <p:cNvPr id="24" name="TextBox 23">
            <a:extLst>
              <a:ext uri="{FF2B5EF4-FFF2-40B4-BE49-F238E27FC236}">
                <a16:creationId xmlns:a16="http://schemas.microsoft.com/office/drawing/2014/main" id="{F2ED50F0-FAA8-D485-CA83-AD3D0FEDC7EF}"/>
              </a:ext>
            </a:extLst>
          </p:cNvPr>
          <p:cNvSpPr txBox="1"/>
          <p:nvPr/>
        </p:nvSpPr>
        <p:spPr>
          <a:xfrm>
            <a:off x="9518573" y="4730016"/>
            <a:ext cx="2452377" cy="830997"/>
          </a:xfrm>
          <a:prstGeom prst="rect">
            <a:avLst/>
          </a:prstGeom>
          <a:noFill/>
        </p:spPr>
        <p:txBody>
          <a:bodyPr wrap="square" rtlCol="0">
            <a:spAutoFit/>
          </a:bodyPr>
          <a:lstStyle/>
          <a:p>
            <a:r>
              <a:rPr lang="en-US" sz="2400" b="1" i="1" dirty="0"/>
              <a:t>Imagine GC invokes here</a:t>
            </a:r>
          </a:p>
        </p:txBody>
      </p:sp>
    </p:spTree>
    <p:extLst>
      <p:ext uri="{BB962C8B-B14F-4D97-AF65-F5344CB8AC3E}">
        <p14:creationId xmlns:p14="http://schemas.microsoft.com/office/powerpoint/2010/main" val="71537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9" grpId="0"/>
      <p:bldP spid="20" grpId="0"/>
      <p:bldP spid="22" grpId="0"/>
      <p:bldP spid="23" grpId="0"/>
      <p:bldP spid="24" grpId="0"/>
    </p:bldLst>
  </p:timing>
</p:sld>
</file>

<file path=ppt/theme/theme1.xml><?xml version="1.0" encoding="utf-8"?>
<a:theme xmlns:a="http://schemas.openxmlformats.org/drawingml/2006/main" name="Preso 2022 Watertower Stats">
  <a:themeElements>
    <a:clrScheme name="Custom 2">
      <a:dk1>
        <a:srgbClr val="022850"/>
      </a:dk1>
      <a:lt1>
        <a:srgbClr val="FFBE00"/>
      </a:lt1>
      <a:dk2>
        <a:srgbClr val="0046B9"/>
      </a:dk2>
      <a:lt2>
        <a:srgbClr val="FFCC00"/>
      </a:lt2>
      <a:accent1>
        <a:srgbClr val="00C4B2"/>
      </a:accent1>
      <a:accent2>
        <a:srgbClr val="AADA91"/>
      </a:accent2>
      <a:accent3>
        <a:srgbClr val="FFFF3A"/>
      </a:accent3>
      <a:accent4>
        <a:srgbClr val="022850"/>
      </a:accent4>
      <a:accent5>
        <a:srgbClr val="FFBE00"/>
      </a:accent5>
      <a:accent6>
        <a:srgbClr val="F08A00"/>
      </a:accent6>
      <a:hlink>
        <a:srgbClr val="C1022F"/>
      </a:hlink>
      <a:folHlink>
        <a:srgbClr val="481168"/>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o 2022 Watertower Stats" id="{24DDAA93-9421-3242-A023-F5ECF0DCD875}" vid="{5F373F59-6112-614D-8AAA-A4DFBAE0D08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Preso 2022 Watertower Stats</Template>
  <TotalTime>8495</TotalTime>
  <Words>10065</Words>
  <Application>Microsoft Office PowerPoint</Application>
  <PresentationFormat>Widescreen</PresentationFormat>
  <Paragraphs>1539</Paragraphs>
  <Slides>123</Slides>
  <Notes>25</Notes>
  <HiddenSlides>10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123</vt:i4>
      </vt:variant>
    </vt:vector>
  </HeadingPairs>
  <TitlesOfParts>
    <vt:vector size="129" baseType="lpstr">
      <vt:lpstr>Arial</vt:lpstr>
      <vt:lpstr>Calibri</vt:lpstr>
      <vt:lpstr>Consolas</vt:lpstr>
      <vt:lpstr>Helvetica</vt:lpstr>
      <vt:lpstr>Wingdings</vt:lpstr>
      <vt:lpstr>Preso 2022 Watertower Stats</vt:lpstr>
      <vt:lpstr>PowerPoint Presentation</vt:lpstr>
      <vt:lpstr>Module goals</vt:lpstr>
      <vt:lpstr>C vs Java vs Python</vt:lpstr>
      <vt:lpstr>C vs Java vs Python</vt:lpstr>
      <vt:lpstr>Memory layout</vt:lpstr>
      <vt:lpstr>C: lack of bounds checks</vt:lpstr>
      <vt:lpstr>Memory safety and performance</vt:lpstr>
      <vt:lpstr>So what?</vt:lpstr>
      <vt:lpstr>Why is UB worse?</vt:lpstr>
      <vt:lpstr>Background: types of memory</vt:lpstr>
      <vt:lpstr>Background: stack layout</vt:lpstr>
      <vt:lpstr>Buffer overflow</vt:lpstr>
      <vt:lpstr>Buffer overflow</vt:lpstr>
      <vt:lpstr>Vulnerable string-related libc functions</vt:lpstr>
      <vt:lpstr>Vulnerable string-related libc functions</vt:lpstr>
      <vt:lpstr>Buffer overflow demo</vt:lpstr>
      <vt:lpstr>Programming languages and memory safety</vt:lpstr>
      <vt:lpstr>PowerPoint Presentation</vt:lpstr>
      <vt:lpstr>Memory safety and performance</vt:lpstr>
      <vt:lpstr>C vs. Java performance</vt:lpstr>
      <vt:lpstr>Performance critical software in C/C++</vt:lpstr>
      <vt:lpstr>Security attacks</vt:lpstr>
      <vt:lpstr>PowerPoint Presentation</vt:lpstr>
      <vt:lpstr>Announcements</vt:lpstr>
      <vt:lpstr>Agenda</vt:lpstr>
      <vt:lpstr>Buffer overflow</vt:lpstr>
      <vt:lpstr>Buffer overflow</vt:lpstr>
      <vt:lpstr>Vulnerable string-related libc functions</vt:lpstr>
      <vt:lpstr>Stack memory on x86 (high-level idea)</vt:lpstr>
      <vt:lpstr>Stack memory on x86 (high-level idea)</vt:lpstr>
      <vt:lpstr>Stack memory on x86 (high-level idea)</vt:lpstr>
      <vt:lpstr>Stack memory on x86 (high-level idea)</vt:lpstr>
      <vt:lpstr>x86 feature</vt:lpstr>
      <vt:lpstr>Implications…</vt:lpstr>
      <vt:lpstr>Implications…</vt:lpstr>
      <vt:lpstr>Implications…</vt:lpstr>
      <vt:lpstr>Demo</vt:lpstr>
      <vt:lpstr>Interesting targets for control flow hijack</vt:lpstr>
      <vt:lpstr>What else?</vt:lpstr>
      <vt:lpstr>What else?</vt:lpstr>
      <vt:lpstr>What else?</vt:lpstr>
      <vt:lpstr>What else?</vt:lpstr>
      <vt:lpstr>Implications…</vt:lpstr>
      <vt:lpstr>But isn’t all this too hard to exploit?</vt:lpstr>
      <vt:lpstr>But isn’t all this too hard to exploit?</vt:lpstr>
      <vt:lpstr>Heap-based vulnerabilities/attacks</vt:lpstr>
      <vt:lpstr>Heap overflow attacks</vt:lpstr>
      <vt:lpstr>Heap overflow attacks</vt:lpstr>
      <vt:lpstr>Types of memory safety</vt:lpstr>
      <vt:lpstr>Temporal safety vulnerabilities</vt:lpstr>
      <vt:lpstr>Temporal safety vulnerabilities</vt:lpstr>
      <vt:lpstr>Temporal safety vulnerabilities</vt:lpstr>
      <vt:lpstr>Temporal safety vulnerabilities</vt:lpstr>
      <vt:lpstr>Secure programming</vt:lpstr>
      <vt:lpstr>String functions</vt:lpstr>
      <vt:lpstr>Avoiding temporal safety bugs</vt:lpstr>
      <vt:lpstr>PowerPoint Presentation</vt:lpstr>
      <vt:lpstr>Agenda</vt:lpstr>
      <vt:lpstr>Memory safety</vt:lpstr>
      <vt:lpstr>Buffer overflow to corrupt sensitive stack data</vt:lpstr>
      <vt:lpstr>Buffer overflow to hijack control flow</vt:lpstr>
      <vt:lpstr>Defenses - stack canaries</vt:lpstr>
      <vt:lpstr>Defenses - stack canaries</vt:lpstr>
      <vt:lpstr>Defenses - stack canaries</vt:lpstr>
      <vt:lpstr>Defenses - stack canaries</vt:lpstr>
      <vt:lpstr>Defenses - stack canaries</vt:lpstr>
      <vt:lpstr>Stack canaries</vt:lpstr>
      <vt:lpstr>Defenses – Address Space Layout Randomization </vt:lpstr>
      <vt:lpstr>Secure programming</vt:lpstr>
      <vt:lpstr>String functions</vt:lpstr>
      <vt:lpstr>Avoiding temporal safety bugs</vt:lpstr>
      <vt:lpstr>Background: variable’s scope</vt:lpstr>
      <vt:lpstr>PowerPoint Presentation</vt:lpstr>
      <vt:lpstr>C++ smart pointers</vt:lpstr>
      <vt:lpstr>unique_ptr</vt:lpstr>
      <vt:lpstr>unique_ptr</vt:lpstr>
      <vt:lpstr>unique_ptr</vt:lpstr>
      <vt:lpstr>What about multiple pointers to same var?</vt:lpstr>
      <vt:lpstr>Desired behavior</vt:lpstr>
      <vt:lpstr>shared_ptr</vt:lpstr>
      <vt:lpstr>More about smart pointers</vt:lpstr>
      <vt:lpstr>PowerPoint Presentation</vt:lpstr>
      <vt:lpstr>Question – find vulnerabilities in code and fix them</vt:lpstr>
      <vt:lpstr>Can the code below result in control flow hijack?</vt:lpstr>
      <vt:lpstr>Can the code below result in control flow hijack?</vt:lpstr>
      <vt:lpstr>PowerPoint Presentation</vt:lpstr>
      <vt:lpstr>Agenda</vt:lpstr>
      <vt:lpstr>Temporal memory safety bugs</vt:lpstr>
      <vt:lpstr>C++ smart pointers</vt:lpstr>
      <vt:lpstr>C++ smart pointers</vt:lpstr>
      <vt:lpstr>Memory leak</vt:lpstr>
      <vt:lpstr>PowerPoint Presentation</vt:lpstr>
      <vt:lpstr>Spatial memory safety in Java</vt:lpstr>
      <vt:lpstr>Temporal memory safety in Java</vt:lpstr>
      <vt:lpstr>Garbage collection</vt:lpstr>
      <vt:lpstr>Mark and Sweep algorithm</vt:lpstr>
      <vt:lpstr>Mark and Sweep algorithm</vt:lpstr>
      <vt:lpstr>Mark and Sweep algorithm</vt:lpstr>
      <vt:lpstr>Mark phase</vt:lpstr>
      <vt:lpstr>Sweep phase</vt:lpstr>
      <vt:lpstr>Important points</vt:lpstr>
      <vt:lpstr>Memory safety guarantees</vt:lpstr>
      <vt:lpstr>Performance impact</vt:lpstr>
      <vt:lpstr>Performance of garbage collected languages</vt:lpstr>
      <vt:lpstr>Summary</vt:lpstr>
      <vt:lpstr>PowerPoint Presentation</vt:lpstr>
      <vt:lpstr>Question 1</vt:lpstr>
      <vt:lpstr>Question 2</vt:lpstr>
      <vt:lpstr>Question 3</vt:lpstr>
      <vt:lpstr>PowerPoint Presentation</vt:lpstr>
      <vt:lpstr>Question 1</vt:lpstr>
      <vt:lpstr>Question 2</vt:lpstr>
      <vt:lpstr>Question 2 (Challenging!)</vt:lpstr>
      <vt:lpstr>Sensitive user data</vt:lpstr>
      <vt:lpstr>Software security principles</vt:lpstr>
      <vt:lpstr>What is software security?</vt:lpstr>
      <vt:lpstr>Spatial memory safety</vt:lpstr>
      <vt:lpstr>Lack of spatial memory safety</vt:lpstr>
      <vt:lpstr>Types of memory</vt:lpstr>
      <vt:lpstr>Function calls on X86 architectures</vt:lpstr>
      <vt:lpstr>Function calls on X86 architectures</vt:lpstr>
      <vt:lpstr>Control flow hijack</vt:lpstr>
      <vt:lpstr>Temporal memory safety</vt:lpstr>
    </vt:vector>
  </TitlesOfParts>
  <Company>MRT www.Win2Farsi.com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Hamed Ghavamnia</dc:creator>
  <cp:lastModifiedBy>Tapti Palit</cp:lastModifiedBy>
  <cp:revision>1349</cp:revision>
  <dcterms:created xsi:type="dcterms:W3CDTF">2019-06-30T03:25:06Z</dcterms:created>
  <dcterms:modified xsi:type="dcterms:W3CDTF">2025-03-07T04:52:55Z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4044bd30-2ed7-4c9d-9d12-46200872a97b_Enabled">
    <vt:lpwstr>true</vt:lpwstr>
  </property>
  <property fmtid="{D5CDD505-2E9C-101B-9397-08002B2CF9AE}" pid="3" name="MSIP_Label_4044bd30-2ed7-4c9d-9d12-46200872a97b_SetDate">
    <vt:lpwstr>2024-01-11T00:53:01Z</vt:lpwstr>
  </property>
  <property fmtid="{D5CDD505-2E9C-101B-9397-08002B2CF9AE}" pid="4" name="MSIP_Label_4044bd30-2ed7-4c9d-9d12-46200872a97b_Method">
    <vt:lpwstr>Standard</vt:lpwstr>
  </property>
  <property fmtid="{D5CDD505-2E9C-101B-9397-08002B2CF9AE}" pid="5" name="MSIP_Label_4044bd30-2ed7-4c9d-9d12-46200872a97b_Name">
    <vt:lpwstr>defa4170-0d19-0005-0004-bc88714345d2</vt:lpwstr>
  </property>
  <property fmtid="{D5CDD505-2E9C-101B-9397-08002B2CF9AE}" pid="6" name="MSIP_Label_4044bd30-2ed7-4c9d-9d12-46200872a97b_SiteId">
    <vt:lpwstr>4130bd39-7c53-419c-b1e5-8758d6d63f21</vt:lpwstr>
  </property>
  <property fmtid="{D5CDD505-2E9C-101B-9397-08002B2CF9AE}" pid="7" name="MSIP_Label_4044bd30-2ed7-4c9d-9d12-46200872a97b_ActionId">
    <vt:lpwstr>0430f574-3ec6-4580-80f5-ac0a0660f03e</vt:lpwstr>
  </property>
  <property fmtid="{D5CDD505-2E9C-101B-9397-08002B2CF9AE}" pid="8" name="MSIP_Label_4044bd30-2ed7-4c9d-9d12-46200872a97b_ContentBits">
    <vt:lpwstr>0</vt:lpwstr>
  </property>
</Properties>
</file>