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403" r:id="rId2"/>
    <p:sldId id="406" r:id="rId3"/>
    <p:sldId id="407" r:id="rId4"/>
    <p:sldId id="404" r:id="rId5"/>
    <p:sldId id="405" r:id="rId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B9B9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36" d="100"/>
          <a:sy n="136" d="100"/>
        </p:scale>
        <p:origin x="13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February 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16276-9722-C629-9357-C602FE9F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14CE9C-25B0-BBFB-8A42-C3BDE5378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Sample midterm questions</a:t>
            </a:r>
          </a:p>
        </p:txBody>
      </p:sp>
    </p:spTree>
    <p:extLst>
      <p:ext uri="{BB962C8B-B14F-4D97-AF65-F5344CB8AC3E}">
        <p14:creationId xmlns:p14="http://schemas.microsoft.com/office/powerpoint/2010/main" val="33528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C7D5AE-7A07-9212-AFF0-503AA5BB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quizzes</a:t>
            </a:r>
          </a:p>
          <a:p>
            <a:r>
              <a:rPr lang="en-US" dirty="0"/>
              <a:t>True/false – the following code compiles but crashes with an Exception when executed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extends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D extends B, C {}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2F41B-427F-2836-3FE4-1969A55F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and MCQs</a:t>
            </a:r>
          </a:p>
        </p:txBody>
      </p:sp>
    </p:spTree>
    <p:extLst>
      <p:ext uri="{BB962C8B-B14F-4D97-AF65-F5344CB8AC3E}">
        <p14:creationId xmlns:p14="http://schemas.microsoft.com/office/powerpoint/2010/main" val="29102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F4700-5CC9-2C66-B394-2CDFF905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assume the following pseudo-code API exists for creating a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</a:rPr>
              <a:t>createProxy</a:t>
            </a:r>
            <a:r>
              <a:rPr lang="en-US" dirty="0">
                <a:latin typeface="Consolas" panose="020B0609020204030204" pitchFamily="49" charset="0"/>
              </a:rPr>
              <a:t>(Object target, </a:t>
            </a:r>
            <a:r>
              <a:rPr lang="en-US" dirty="0" err="1">
                <a:latin typeface="Consolas" panose="020B0609020204030204" pitchFamily="49" charset="0"/>
              </a:rPr>
              <a:t>MethodHandler</a:t>
            </a:r>
            <a:r>
              <a:rPr lang="en-US" dirty="0">
                <a:latin typeface="Consolas" panose="020B0609020204030204" pitchFamily="49" charset="0"/>
              </a:rPr>
              <a:t> handler); </a:t>
            </a:r>
          </a:p>
          <a:p>
            <a:pPr lvl="1"/>
            <a:r>
              <a:rPr lang="en-US" dirty="0" err="1"/>
              <a:t>MethodHandler</a:t>
            </a:r>
            <a:r>
              <a:rPr lang="en-US" dirty="0"/>
              <a:t> class can be subclassed to indicate the additional functionality that the proxy must perform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MyMethodHandler</a:t>
            </a:r>
            <a:r>
              <a:rPr lang="en-US" dirty="0">
                <a:latin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</a:rPr>
              <a:t>MethodHandler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Object intercept(Object self, String </a:t>
            </a:r>
            <a:r>
              <a:rPr lang="en-US" dirty="0" err="1">
                <a:latin typeface="Consolas" panose="020B0609020204030204" pitchFamily="49" charset="0"/>
              </a:rPr>
              <a:t>methodName</a:t>
            </a:r>
            <a:r>
              <a:rPr lang="en-US" dirty="0">
                <a:latin typeface="Consolas" panose="020B0609020204030204" pitchFamily="49" charset="0"/>
              </a:rPr>
              <a:t>, Object[]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>
                <a:latin typeface="Consolas" panose="020B0609020204030204" pitchFamily="49" charset="0"/>
              </a:rPr>
              <a:t>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	// FILL IN PROXY FUNCTIONALITY 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75527-9A9B-FAEF-3907-A3C94682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helper API</a:t>
            </a:r>
          </a:p>
        </p:txBody>
      </p:sp>
    </p:spTree>
    <p:extLst>
      <p:ext uri="{BB962C8B-B14F-4D97-AF65-F5344CB8AC3E}">
        <p14:creationId xmlns:p14="http://schemas.microsoft.com/office/powerpoint/2010/main" val="9730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44DE29-6B39-AE23-B0AB-7606F4A1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a testing framework like JUnit. </a:t>
            </a:r>
          </a:p>
          <a:p>
            <a:pPr lvl="1"/>
            <a:r>
              <a:rPr lang="en-US" dirty="0"/>
              <a:t>It should support the following annotations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@UnitTest</a:t>
            </a:r>
            <a:r>
              <a:rPr lang="en-US" dirty="0"/>
              <a:t> – denotes a unit test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@BeforeUnitTest</a:t>
            </a:r>
            <a:r>
              <a:rPr lang="en-US" dirty="0"/>
              <a:t> – denotes a function that must be executed before every unit test</a:t>
            </a:r>
          </a:p>
          <a:p>
            <a:pPr lvl="1"/>
            <a:r>
              <a:rPr lang="en-US" dirty="0"/>
              <a:t>It should support a class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TestSession</a:t>
            </a:r>
            <a:r>
              <a:rPr lang="en-US" dirty="0"/>
              <a:t> – this class should support the following method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runTests</a:t>
            </a:r>
            <a:r>
              <a:rPr lang="en-US" dirty="0">
                <a:latin typeface="Consolas" panose="020B0609020204030204" pitchFamily="49" charset="0"/>
              </a:rPr>
              <a:t>(String </a:t>
            </a:r>
            <a:r>
              <a:rPr lang="en-US" dirty="0" err="1">
                <a:latin typeface="Consolas" panose="020B0609020204030204" pitchFamily="49" charset="0"/>
              </a:rPr>
              <a:t>qualifiedName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this method should run all the methods annotated as </a:t>
            </a:r>
            <a:r>
              <a:rPr lang="en-US" dirty="0">
                <a:latin typeface="Consolas" panose="020B0609020204030204" pitchFamily="49" charset="0"/>
              </a:rPr>
              <a:t>@UnitTest</a:t>
            </a:r>
            <a:r>
              <a:rPr lang="en-US" dirty="0"/>
              <a:t> in the class</a:t>
            </a:r>
          </a:p>
          <a:p>
            <a:pPr lvl="4"/>
            <a:r>
              <a:rPr lang="en-US" dirty="0"/>
              <a:t>If there is any method annotated as </a:t>
            </a:r>
            <a:r>
              <a:rPr lang="en-US" dirty="0">
                <a:latin typeface="Consolas" panose="020B0609020204030204" pitchFamily="49" charset="0"/>
              </a:rPr>
              <a:t>@BeforeUnitTest</a:t>
            </a:r>
            <a:r>
              <a:rPr lang="en-US" dirty="0"/>
              <a:t> in the class, that method should be executed before every test method (assume a single method can be annotated </a:t>
            </a:r>
            <a:r>
              <a:rPr lang="en-US" dirty="0">
                <a:latin typeface="Consolas" panose="020B0609020204030204" pitchFamily="49" charset="0"/>
              </a:rPr>
              <a:t>@BeforeUnitTest</a:t>
            </a:r>
            <a:r>
              <a:rPr lang="en-US" dirty="0"/>
              <a:t> in a class)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14F23-874C-AF67-4DC2-491AD12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Reflection, annotations, proxies</a:t>
            </a:r>
          </a:p>
        </p:txBody>
      </p:sp>
    </p:spTree>
    <p:extLst>
      <p:ext uri="{BB962C8B-B14F-4D97-AF65-F5344CB8AC3E}">
        <p14:creationId xmlns:p14="http://schemas.microsoft.com/office/powerpoint/2010/main" val="254460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5039B5-6D67-1EB2-3FAE-24BE508D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logging framework which provides an API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</a:rPr>
              <a:t>getLoggable</a:t>
            </a:r>
            <a:r>
              <a:rPr lang="en-US" dirty="0">
                <a:latin typeface="Consolas" panose="020B0609020204030204" pitchFamily="49" charset="0"/>
              </a:rPr>
              <a:t>(Object object) </a:t>
            </a:r>
            <a:r>
              <a:rPr lang="en-US" dirty="0"/>
              <a:t>– returns a proxy object with the same functionality and values as the input object, but logs every method invocation to the console.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4272F5-E6BE-0CEC-7420-AEC6A22F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Reflection, annotations, proxies</a:t>
            </a:r>
          </a:p>
        </p:txBody>
      </p:sp>
    </p:spTree>
    <p:extLst>
      <p:ext uri="{BB962C8B-B14F-4D97-AF65-F5344CB8AC3E}">
        <p14:creationId xmlns:p14="http://schemas.microsoft.com/office/powerpoint/2010/main" val="32555412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11960</TotalTime>
  <Words>278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True/false and MCQs</vt:lpstr>
      <vt:lpstr>Reflection helper API</vt:lpstr>
      <vt:lpstr>Reflection, annotations, proxies</vt:lpstr>
      <vt:lpstr>Reflection, annotations, proxies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1125</cp:revision>
  <dcterms:created xsi:type="dcterms:W3CDTF">2019-06-30T03:25:06Z</dcterms:created>
  <dcterms:modified xsi:type="dcterms:W3CDTF">2025-02-07T17:18:36Z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