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C6BFB-4C45-4C2F-8FAE-C4C7BF33175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154A81CF-B9E5-4365-A3DF-A07449A2BB36}">
      <dgm:prSet phldrT="[Texte]"/>
      <dgm:spPr/>
      <dgm:t>
        <a:bodyPr/>
        <a:lstStyle/>
        <a:p>
          <a:pPr algn="ctr"/>
          <a:r>
            <a:rPr lang="fr-FR" dirty="0"/>
            <a:t>EXPLORATION DES DONNEES</a:t>
          </a:r>
        </a:p>
      </dgm:t>
    </dgm:pt>
    <dgm:pt modelId="{29D2AA2F-B7EB-41F9-BD39-2FAA1670C472}" type="parTrans" cxnId="{07108C26-08EF-4793-8DFA-775EAD4FBE39}">
      <dgm:prSet/>
      <dgm:spPr/>
      <dgm:t>
        <a:bodyPr/>
        <a:lstStyle/>
        <a:p>
          <a:pPr algn="ctr"/>
          <a:endParaRPr lang="fr-FR"/>
        </a:p>
      </dgm:t>
    </dgm:pt>
    <dgm:pt modelId="{634A2BF8-6286-4F23-8ED8-1DAC19100B40}" type="sibTrans" cxnId="{07108C26-08EF-4793-8DFA-775EAD4FBE39}">
      <dgm:prSet/>
      <dgm:spPr/>
      <dgm:t>
        <a:bodyPr/>
        <a:lstStyle/>
        <a:p>
          <a:pPr algn="ctr"/>
          <a:endParaRPr lang="fr-FR"/>
        </a:p>
      </dgm:t>
    </dgm:pt>
    <dgm:pt modelId="{C6950373-D32F-4A48-8304-2C0A5D74211A}">
      <dgm:prSet phldrT="[Texte]"/>
      <dgm:spPr/>
      <dgm:t>
        <a:bodyPr/>
        <a:lstStyle/>
        <a:p>
          <a:pPr algn="ctr"/>
          <a:r>
            <a:rPr lang="fr-FR" dirty="0"/>
            <a:t>DATA VISUALISATION </a:t>
          </a:r>
        </a:p>
      </dgm:t>
    </dgm:pt>
    <dgm:pt modelId="{EF48ED13-F45F-4614-872D-648AC0EE87BE}" type="parTrans" cxnId="{8B4CD175-9295-4794-AA51-D69FAA3B4CD6}">
      <dgm:prSet/>
      <dgm:spPr/>
      <dgm:t>
        <a:bodyPr/>
        <a:lstStyle/>
        <a:p>
          <a:pPr algn="ctr"/>
          <a:endParaRPr lang="fr-FR"/>
        </a:p>
      </dgm:t>
    </dgm:pt>
    <dgm:pt modelId="{BEE36628-59B1-4F59-A903-428657EDB782}" type="sibTrans" cxnId="{8B4CD175-9295-4794-AA51-D69FAA3B4CD6}">
      <dgm:prSet/>
      <dgm:spPr/>
      <dgm:t>
        <a:bodyPr/>
        <a:lstStyle/>
        <a:p>
          <a:pPr algn="ctr"/>
          <a:endParaRPr lang="fr-FR"/>
        </a:p>
      </dgm:t>
    </dgm:pt>
    <dgm:pt modelId="{ECCE29CD-0125-4B91-8176-4543BED2511E}">
      <dgm:prSet phldrT="[Texte]"/>
      <dgm:spPr/>
      <dgm:t>
        <a:bodyPr/>
        <a:lstStyle/>
        <a:p>
          <a:pPr algn="ctr"/>
          <a:r>
            <a:rPr lang="fr-FR" dirty="0"/>
            <a:t>PRE-ENCODAGE</a:t>
          </a:r>
        </a:p>
      </dgm:t>
    </dgm:pt>
    <dgm:pt modelId="{77342472-2B38-4EDA-9880-526C6D72ABB0}" type="parTrans" cxnId="{28A8D02E-860E-4279-8DFA-B3853DEF4E6F}">
      <dgm:prSet/>
      <dgm:spPr/>
      <dgm:t>
        <a:bodyPr/>
        <a:lstStyle/>
        <a:p>
          <a:pPr algn="ctr"/>
          <a:endParaRPr lang="fr-FR"/>
        </a:p>
      </dgm:t>
    </dgm:pt>
    <dgm:pt modelId="{A8DFD097-68E3-47D3-BC53-E9FDF0AF45EC}" type="sibTrans" cxnId="{28A8D02E-860E-4279-8DFA-B3853DEF4E6F}">
      <dgm:prSet/>
      <dgm:spPr/>
      <dgm:t>
        <a:bodyPr/>
        <a:lstStyle/>
        <a:p>
          <a:pPr algn="ctr"/>
          <a:endParaRPr lang="fr-FR"/>
        </a:p>
      </dgm:t>
    </dgm:pt>
    <dgm:pt modelId="{49663C47-71D8-43C5-A764-ECACE98387E6}">
      <dgm:prSet phldrT="[Texte]"/>
      <dgm:spPr/>
      <dgm:t>
        <a:bodyPr/>
        <a:lstStyle/>
        <a:p>
          <a:pPr algn="ctr"/>
          <a:r>
            <a:rPr lang="fr-FR" dirty="0"/>
            <a:t>VALEURS MANQUANTES</a:t>
          </a:r>
        </a:p>
      </dgm:t>
    </dgm:pt>
    <dgm:pt modelId="{B11ED39A-DBAE-4795-AB56-ACA7C4565F5C}" type="parTrans" cxnId="{EC79387F-1736-4A69-8910-310859CD00FE}">
      <dgm:prSet/>
      <dgm:spPr/>
      <dgm:t>
        <a:bodyPr/>
        <a:lstStyle/>
        <a:p>
          <a:pPr algn="ctr"/>
          <a:endParaRPr lang="fr-FR"/>
        </a:p>
      </dgm:t>
    </dgm:pt>
    <dgm:pt modelId="{CF39D70F-269E-4063-A352-8464961CF9FF}" type="sibTrans" cxnId="{EC79387F-1736-4A69-8910-310859CD00FE}">
      <dgm:prSet/>
      <dgm:spPr/>
      <dgm:t>
        <a:bodyPr/>
        <a:lstStyle/>
        <a:p>
          <a:pPr algn="ctr"/>
          <a:endParaRPr lang="fr-FR"/>
        </a:p>
      </dgm:t>
    </dgm:pt>
    <dgm:pt modelId="{0EDB7657-258A-424D-816C-8B01AFC7EE90}">
      <dgm:prSet phldrT="[Texte]"/>
      <dgm:spPr/>
      <dgm:t>
        <a:bodyPr/>
        <a:lstStyle/>
        <a:p>
          <a:pPr algn="ctr"/>
          <a:r>
            <a:rPr lang="fr-FR" dirty="0"/>
            <a:t>DOUBLONS</a:t>
          </a:r>
        </a:p>
      </dgm:t>
    </dgm:pt>
    <dgm:pt modelId="{FE301795-31A5-459A-BFAA-4EF33D809F5A}" type="parTrans" cxnId="{1CE8DBCB-AC38-4EB1-B11C-B6B91E8594A9}">
      <dgm:prSet/>
      <dgm:spPr/>
      <dgm:t>
        <a:bodyPr/>
        <a:lstStyle/>
        <a:p>
          <a:pPr algn="ctr"/>
          <a:endParaRPr lang="fr-FR"/>
        </a:p>
      </dgm:t>
    </dgm:pt>
    <dgm:pt modelId="{9FA920BD-3AA5-4D58-B076-3927F5C99971}" type="sibTrans" cxnId="{1CE8DBCB-AC38-4EB1-B11C-B6B91E8594A9}">
      <dgm:prSet/>
      <dgm:spPr/>
      <dgm:t>
        <a:bodyPr/>
        <a:lstStyle/>
        <a:p>
          <a:pPr algn="ctr"/>
          <a:endParaRPr lang="fr-FR"/>
        </a:p>
      </dgm:t>
    </dgm:pt>
    <dgm:pt modelId="{A820D591-0EE6-4C3A-9FDC-CEBCDB2ABA51}">
      <dgm:prSet phldrT="[Texte]"/>
      <dgm:spPr/>
      <dgm:t>
        <a:bodyPr/>
        <a:lstStyle/>
        <a:p>
          <a:pPr algn="ctr"/>
          <a:r>
            <a:rPr lang="fr-FR" dirty="0"/>
            <a:t>COMPLEMENTS</a:t>
          </a:r>
        </a:p>
      </dgm:t>
    </dgm:pt>
    <dgm:pt modelId="{D0F538F4-7A9B-4252-871B-4E35900D01E7}" type="parTrans" cxnId="{5156322D-9DAD-4AEF-9D0D-C30B4781E155}">
      <dgm:prSet/>
      <dgm:spPr/>
      <dgm:t>
        <a:bodyPr/>
        <a:lstStyle/>
        <a:p>
          <a:pPr algn="ctr"/>
          <a:endParaRPr lang="fr-FR"/>
        </a:p>
      </dgm:t>
    </dgm:pt>
    <dgm:pt modelId="{75C3C9A1-59E8-4838-8940-C398C05F5C69}" type="sibTrans" cxnId="{5156322D-9DAD-4AEF-9D0D-C30B4781E155}">
      <dgm:prSet/>
      <dgm:spPr/>
      <dgm:t>
        <a:bodyPr/>
        <a:lstStyle/>
        <a:p>
          <a:pPr algn="ctr"/>
          <a:endParaRPr lang="fr-FR"/>
        </a:p>
      </dgm:t>
    </dgm:pt>
    <dgm:pt modelId="{5621786C-B8F5-4840-96F4-AA5FAB73371A}">
      <dgm:prSet phldrT="[Texte]"/>
      <dgm:spPr/>
      <dgm:t>
        <a:bodyPr/>
        <a:lstStyle/>
        <a:p>
          <a:pPr algn="ctr"/>
          <a:r>
            <a:rPr lang="fr-FR" dirty="0"/>
            <a:t>NETTOYAGE VALEURS ABERANTES</a:t>
          </a:r>
        </a:p>
      </dgm:t>
    </dgm:pt>
    <dgm:pt modelId="{552655C0-D00C-4D72-BABC-9A1F80FB14D3}" type="parTrans" cxnId="{55EF9EE6-DCBE-44EC-BD80-6C9BA2812D5B}">
      <dgm:prSet/>
      <dgm:spPr/>
      <dgm:t>
        <a:bodyPr/>
        <a:lstStyle/>
        <a:p>
          <a:pPr algn="ctr"/>
          <a:endParaRPr lang="fr-FR"/>
        </a:p>
      </dgm:t>
    </dgm:pt>
    <dgm:pt modelId="{A762C3C0-1889-486F-9620-BACA5F9FCA51}" type="sibTrans" cxnId="{55EF9EE6-DCBE-44EC-BD80-6C9BA2812D5B}">
      <dgm:prSet/>
      <dgm:spPr/>
      <dgm:t>
        <a:bodyPr/>
        <a:lstStyle/>
        <a:p>
          <a:pPr algn="ctr"/>
          <a:endParaRPr lang="fr-FR"/>
        </a:p>
      </dgm:t>
    </dgm:pt>
    <dgm:pt modelId="{DD5EAAD3-08FF-4B18-ABB6-F85FB4F40E19}">
      <dgm:prSet phldrT="[Texte]"/>
      <dgm:spPr/>
      <dgm:t>
        <a:bodyPr/>
        <a:lstStyle/>
        <a:p>
          <a:pPr algn="ctr"/>
          <a:r>
            <a:rPr lang="fr-FR" dirty="0"/>
            <a:t>ANALYSE CORRELATION</a:t>
          </a:r>
        </a:p>
      </dgm:t>
    </dgm:pt>
    <dgm:pt modelId="{C589F75B-C865-409E-A257-08B952FAF146}" type="parTrans" cxnId="{FE01976B-F7A3-482E-8AB2-1C5273DA0BC2}">
      <dgm:prSet/>
      <dgm:spPr/>
      <dgm:t>
        <a:bodyPr/>
        <a:lstStyle/>
        <a:p>
          <a:pPr algn="ctr"/>
          <a:endParaRPr lang="fr-FR"/>
        </a:p>
      </dgm:t>
    </dgm:pt>
    <dgm:pt modelId="{1529872E-126F-454A-94B4-75001EBD0024}" type="sibTrans" cxnId="{FE01976B-F7A3-482E-8AB2-1C5273DA0BC2}">
      <dgm:prSet/>
      <dgm:spPr/>
      <dgm:t>
        <a:bodyPr/>
        <a:lstStyle/>
        <a:p>
          <a:pPr algn="ctr"/>
          <a:endParaRPr lang="fr-FR"/>
        </a:p>
      </dgm:t>
    </dgm:pt>
    <dgm:pt modelId="{28B1AD40-2575-494C-AD59-EBCFDA8D191B}">
      <dgm:prSet phldrT="[Texte]"/>
      <dgm:spPr/>
      <dgm:t>
        <a:bodyPr/>
        <a:lstStyle/>
        <a:p>
          <a:pPr algn="ctr"/>
          <a:r>
            <a:rPr lang="fr-FR" dirty="0"/>
            <a:t>SEPARATION</a:t>
          </a:r>
        </a:p>
      </dgm:t>
    </dgm:pt>
    <dgm:pt modelId="{64DBA0CA-2EC5-420A-980B-0E4C13E582E9}" type="parTrans" cxnId="{1AB96A5B-561A-4C01-B528-312C16CD0D0B}">
      <dgm:prSet/>
      <dgm:spPr/>
      <dgm:t>
        <a:bodyPr/>
        <a:lstStyle/>
        <a:p>
          <a:pPr algn="ctr"/>
          <a:endParaRPr lang="fr-FR"/>
        </a:p>
      </dgm:t>
    </dgm:pt>
    <dgm:pt modelId="{1103E99E-8B2D-4AE0-9452-CF236F216997}" type="sibTrans" cxnId="{1AB96A5B-561A-4C01-B528-312C16CD0D0B}">
      <dgm:prSet/>
      <dgm:spPr/>
      <dgm:t>
        <a:bodyPr/>
        <a:lstStyle/>
        <a:p>
          <a:pPr algn="ctr"/>
          <a:endParaRPr lang="fr-FR"/>
        </a:p>
      </dgm:t>
    </dgm:pt>
    <dgm:pt modelId="{C4649EF5-BE4A-4019-BD09-0F405578779A}">
      <dgm:prSet phldrT="[Texte]"/>
      <dgm:spPr/>
      <dgm:t>
        <a:bodyPr/>
        <a:lstStyle/>
        <a:p>
          <a:pPr algn="ctr"/>
          <a:r>
            <a:rPr lang="fr-FR" dirty="0"/>
            <a:t>ENCODAGE</a:t>
          </a:r>
        </a:p>
      </dgm:t>
    </dgm:pt>
    <dgm:pt modelId="{B621E57B-9418-4BDE-924D-2DF9BA2991EA}" type="parTrans" cxnId="{998BCBAF-FAD6-4B7A-909B-859F304B388B}">
      <dgm:prSet/>
      <dgm:spPr/>
      <dgm:t>
        <a:bodyPr/>
        <a:lstStyle/>
        <a:p>
          <a:pPr algn="ctr"/>
          <a:endParaRPr lang="fr-FR"/>
        </a:p>
      </dgm:t>
    </dgm:pt>
    <dgm:pt modelId="{1AA6954D-CE23-492C-9CDD-DCFAA8357670}" type="sibTrans" cxnId="{998BCBAF-FAD6-4B7A-909B-859F304B388B}">
      <dgm:prSet/>
      <dgm:spPr/>
      <dgm:t>
        <a:bodyPr/>
        <a:lstStyle/>
        <a:p>
          <a:pPr algn="ctr"/>
          <a:endParaRPr lang="fr-FR"/>
        </a:p>
      </dgm:t>
    </dgm:pt>
    <dgm:pt modelId="{9A803336-85BB-41EA-B191-F6F550758AF2}">
      <dgm:prSet phldrT="[Texte]"/>
      <dgm:spPr/>
      <dgm:t>
        <a:bodyPr/>
        <a:lstStyle/>
        <a:p>
          <a:pPr algn="ctr"/>
          <a:r>
            <a:rPr lang="fr-FR" dirty="0"/>
            <a:t>STANDARDISATION</a:t>
          </a:r>
        </a:p>
      </dgm:t>
    </dgm:pt>
    <dgm:pt modelId="{99752D8F-1ECB-4E54-A0C1-3ECCFDB4472A}" type="parTrans" cxnId="{2696F414-4AF4-4BA9-9544-FDB5376CEA47}">
      <dgm:prSet/>
      <dgm:spPr/>
      <dgm:t>
        <a:bodyPr/>
        <a:lstStyle/>
        <a:p>
          <a:pPr algn="ctr"/>
          <a:endParaRPr lang="fr-FR"/>
        </a:p>
      </dgm:t>
    </dgm:pt>
    <dgm:pt modelId="{8324E233-5352-4CE7-9A4B-29B9105D364A}" type="sibTrans" cxnId="{2696F414-4AF4-4BA9-9544-FDB5376CEA47}">
      <dgm:prSet/>
      <dgm:spPr/>
      <dgm:t>
        <a:bodyPr/>
        <a:lstStyle/>
        <a:p>
          <a:pPr algn="ctr"/>
          <a:endParaRPr lang="fr-FR"/>
        </a:p>
      </dgm:t>
    </dgm:pt>
    <dgm:pt modelId="{6DAE6556-8C15-45E5-808C-FB9E8DB8D00A}">
      <dgm:prSet phldrT="[Texte]"/>
      <dgm:spPr/>
      <dgm:t>
        <a:bodyPr/>
        <a:lstStyle/>
        <a:p>
          <a:pPr algn="ctr"/>
          <a:r>
            <a:rPr lang="fr-FR" dirty="0"/>
            <a:t>MACHINE LEARNING</a:t>
          </a:r>
        </a:p>
      </dgm:t>
    </dgm:pt>
    <dgm:pt modelId="{5DBFB38D-0214-443C-9403-9B2F1FCF9DF0}" type="parTrans" cxnId="{E2309E57-C425-4ADF-913A-66CC33C48D17}">
      <dgm:prSet/>
      <dgm:spPr/>
      <dgm:t>
        <a:bodyPr/>
        <a:lstStyle/>
        <a:p>
          <a:pPr algn="ctr"/>
          <a:endParaRPr lang="fr-FR"/>
        </a:p>
      </dgm:t>
    </dgm:pt>
    <dgm:pt modelId="{C58B6BED-6E2F-4711-AF77-6F6F0B8B8690}" type="sibTrans" cxnId="{E2309E57-C425-4ADF-913A-66CC33C48D17}">
      <dgm:prSet/>
      <dgm:spPr/>
      <dgm:t>
        <a:bodyPr/>
        <a:lstStyle/>
        <a:p>
          <a:pPr algn="ctr"/>
          <a:endParaRPr lang="fr-FR"/>
        </a:p>
      </dgm:t>
    </dgm:pt>
    <dgm:pt modelId="{DBA74C6E-EE03-4058-9056-75596A02C90B}">
      <dgm:prSet phldrT="[Texte]"/>
      <dgm:spPr/>
      <dgm:t>
        <a:bodyPr/>
        <a:lstStyle/>
        <a:p>
          <a:pPr algn="ctr"/>
          <a:r>
            <a:rPr lang="fr-FR" dirty="0"/>
            <a:t>ETUDE DU RFE</a:t>
          </a:r>
        </a:p>
      </dgm:t>
    </dgm:pt>
    <dgm:pt modelId="{427290DD-126E-497D-AFD2-99678422A255}" type="parTrans" cxnId="{E99F194B-58D1-4C0C-A721-BD176E898EE1}">
      <dgm:prSet/>
      <dgm:spPr/>
      <dgm:t>
        <a:bodyPr/>
        <a:lstStyle/>
        <a:p>
          <a:pPr algn="ctr"/>
          <a:endParaRPr lang="fr-FR"/>
        </a:p>
      </dgm:t>
    </dgm:pt>
    <dgm:pt modelId="{88DB3BA4-E799-4D50-9D03-C6FBE0EE9CFA}" type="sibTrans" cxnId="{E99F194B-58D1-4C0C-A721-BD176E898EE1}">
      <dgm:prSet/>
      <dgm:spPr/>
      <dgm:t>
        <a:bodyPr/>
        <a:lstStyle/>
        <a:p>
          <a:pPr algn="ctr"/>
          <a:endParaRPr lang="fr-FR"/>
        </a:p>
      </dgm:t>
    </dgm:pt>
    <dgm:pt modelId="{F7998874-D575-458F-92C5-B9A5E4ABD81A}" type="pres">
      <dgm:prSet presAssocID="{050C6BFB-4C45-4C2F-8FAE-C4C7BF33175D}" presName="Name0" presStyleCnt="0">
        <dgm:presLayoutVars>
          <dgm:dir/>
          <dgm:resizeHandles val="exact"/>
        </dgm:presLayoutVars>
      </dgm:prSet>
      <dgm:spPr/>
    </dgm:pt>
    <dgm:pt modelId="{EF0490CB-EDE3-4580-9A44-C3FAA6D4F85B}" type="pres">
      <dgm:prSet presAssocID="{154A81CF-B9E5-4365-A3DF-A07449A2BB36}" presName="node" presStyleLbl="node1" presStyleIdx="0" presStyleCnt="12">
        <dgm:presLayoutVars>
          <dgm:bulletEnabled val="1"/>
        </dgm:presLayoutVars>
      </dgm:prSet>
      <dgm:spPr/>
    </dgm:pt>
    <dgm:pt modelId="{0C17845A-A1DB-4CE3-BD10-56A3EDF26665}" type="pres">
      <dgm:prSet presAssocID="{634A2BF8-6286-4F23-8ED8-1DAC19100B40}" presName="sibTrans" presStyleLbl="sibTrans1D1" presStyleIdx="0" presStyleCnt="11"/>
      <dgm:spPr/>
    </dgm:pt>
    <dgm:pt modelId="{0244F87F-860B-4CB5-8B33-B1F6B1A7404F}" type="pres">
      <dgm:prSet presAssocID="{634A2BF8-6286-4F23-8ED8-1DAC19100B40}" presName="connectorText" presStyleLbl="sibTrans1D1" presStyleIdx="0" presStyleCnt="11"/>
      <dgm:spPr/>
    </dgm:pt>
    <dgm:pt modelId="{13E226D6-7A6B-4B08-BB78-7D84357D1F5C}" type="pres">
      <dgm:prSet presAssocID="{49663C47-71D8-43C5-A764-ECACE98387E6}" presName="node" presStyleLbl="node1" presStyleIdx="1" presStyleCnt="12">
        <dgm:presLayoutVars>
          <dgm:bulletEnabled val="1"/>
        </dgm:presLayoutVars>
      </dgm:prSet>
      <dgm:spPr/>
    </dgm:pt>
    <dgm:pt modelId="{FD629837-8B6F-462A-AF3E-4095407AB679}" type="pres">
      <dgm:prSet presAssocID="{CF39D70F-269E-4063-A352-8464961CF9FF}" presName="sibTrans" presStyleLbl="sibTrans1D1" presStyleIdx="1" presStyleCnt="11"/>
      <dgm:spPr/>
    </dgm:pt>
    <dgm:pt modelId="{2CBCBC5E-67D2-45C4-9A0A-A45AF4CE3D4C}" type="pres">
      <dgm:prSet presAssocID="{CF39D70F-269E-4063-A352-8464961CF9FF}" presName="connectorText" presStyleLbl="sibTrans1D1" presStyleIdx="1" presStyleCnt="11"/>
      <dgm:spPr/>
    </dgm:pt>
    <dgm:pt modelId="{49EC18D0-0E9D-4ADD-8C46-D76FBA289105}" type="pres">
      <dgm:prSet presAssocID="{0EDB7657-258A-424D-816C-8B01AFC7EE90}" presName="node" presStyleLbl="node1" presStyleIdx="2" presStyleCnt="12">
        <dgm:presLayoutVars>
          <dgm:bulletEnabled val="1"/>
        </dgm:presLayoutVars>
      </dgm:prSet>
      <dgm:spPr/>
    </dgm:pt>
    <dgm:pt modelId="{6D0F188B-EB01-477E-828A-A61FFCA8AB5C}" type="pres">
      <dgm:prSet presAssocID="{9FA920BD-3AA5-4D58-B076-3927F5C99971}" presName="sibTrans" presStyleLbl="sibTrans1D1" presStyleIdx="2" presStyleCnt="11"/>
      <dgm:spPr/>
    </dgm:pt>
    <dgm:pt modelId="{1CA91B38-83EF-4169-A7C4-EAD2B698EF44}" type="pres">
      <dgm:prSet presAssocID="{9FA920BD-3AA5-4D58-B076-3927F5C99971}" presName="connectorText" presStyleLbl="sibTrans1D1" presStyleIdx="2" presStyleCnt="11"/>
      <dgm:spPr/>
    </dgm:pt>
    <dgm:pt modelId="{682275BC-D967-4009-A5F9-0E345D2C251E}" type="pres">
      <dgm:prSet presAssocID="{A820D591-0EE6-4C3A-9FDC-CEBCDB2ABA51}" presName="node" presStyleLbl="node1" presStyleIdx="3" presStyleCnt="12">
        <dgm:presLayoutVars>
          <dgm:bulletEnabled val="1"/>
        </dgm:presLayoutVars>
      </dgm:prSet>
      <dgm:spPr/>
    </dgm:pt>
    <dgm:pt modelId="{9D909374-1A5F-42CB-8C3E-1DE8DE95F6F0}" type="pres">
      <dgm:prSet presAssocID="{75C3C9A1-59E8-4838-8940-C398C05F5C69}" presName="sibTrans" presStyleLbl="sibTrans1D1" presStyleIdx="3" presStyleCnt="11"/>
      <dgm:spPr/>
    </dgm:pt>
    <dgm:pt modelId="{845104D8-D63C-41A8-AA69-30B5EA304AD0}" type="pres">
      <dgm:prSet presAssocID="{75C3C9A1-59E8-4838-8940-C398C05F5C69}" presName="connectorText" presStyleLbl="sibTrans1D1" presStyleIdx="3" presStyleCnt="11"/>
      <dgm:spPr/>
    </dgm:pt>
    <dgm:pt modelId="{E3692E19-5072-4313-82ED-1CF7AA1EE9F3}" type="pres">
      <dgm:prSet presAssocID="{C6950373-D32F-4A48-8304-2C0A5D74211A}" presName="node" presStyleLbl="node1" presStyleIdx="4" presStyleCnt="12">
        <dgm:presLayoutVars>
          <dgm:bulletEnabled val="1"/>
        </dgm:presLayoutVars>
      </dgm:prSet>
      <dgm:spPr/>
    </dgm:pt>
    <dgm:pt modelId="{448B0AA2-7BEF-4245-8511-71AD1858DC64}" type="pres">
      <dgm:prSet presAssocID="{BEE36628-59B1-4F59-A903-428657EDB782}" presName="sibTrans" presStyleLbl="sibTrans1D1" presStyleIdx="4" presStyleCnt="11"/>
      <dgm:spPr/>
    </dgm:pt>
    <dgm:pt modelId="{12F23A2C-1E36-43D0-97ED-E3E8E7EA0DAD}" type="pres">
      <dgm:prSet presAssocID="{BEE36628-59B1-4F59-A903-428657EDB782}" presName="connectorText" presStyleLbl="sibTrans1D1" presStyleIdx="4" presStyleCnt="11"/>
      <dgm:spPr/>
    </dgm:pt>
    <dgm:pt modelId="{D1BA394A-4DEE-470A-B1FF-B5268D1AF008}" type="pres">
      <dgm:prSet presAssocID="{5621786C-B8F5-4840-96F4-AA5FAB73371A}" presName="node" presStyleLbl="node1" presStyleIdx="5" presStyleCnt="12">
        <dgm:presLayoutVars>
          <dgm:bulletEnabled val="1"/>
        </dgm:presLayoutVars>
      </dgm:prSet>
      <dgm:spPr/>
    </dgm:pt>
    <dgm:pt modelId="{D620DAAB-95A2-4E60-B844-45E51B498BDD}" type="pres">
      <dgm:prSet presAssocID="{A762C3C0-1889-486F-9620-BACA5F9FCA51}" presName="sibTrans" presStyleLbl="sibTrans1D1" presStyleIdx="5" presStyleCnt="11"/>
      <dgm:spPr/>
    </dgm:pt>
    <dgm:pt modelId="{99346CAB-A845-4DEF-B187-61B446D5B15C}" type="pres">
      <dgm:prSet presAssocID="{A762C3C0-1889-486F-9620-BACA5F9FCA51}" presName="connectorText" presStyleLbl="sibTrans1D1" presStyleIdx="5" presStyleCnt="11"/>
      <dgm:spPr/>
    </dgm:pt>
    <dgm:pt modelId="{816C0907-22D1-43FB-B915-436B04516CA2}" type="pres">
      <dgm:prSet presAssocID="{ECCE29CD-0125-4B91-8176-4543BED2511E}" presName="node" presStyleLbl="node1" presStyleIdx="6" presStyleCnt="12">
        <dgm:presLayoutVars>
          <dgm:bulletEnabled val="1"/>
        </dgm:presLayoutVars>
      </dgm:prSet>
      <dgm:spPr/>
    </dgm:pt>
    <dgm:pt modelId="{E378DE65-F1B0-4568-8BB3-2F9C96C49A92}" type="pres">
      <dgm:prSet presAssocID="{A8DFD097-68E3-47D3-BC53-E9FDF0AF45EC}" presName="sibTrans" presStyleLbl="sibTrans1D1" presStyleIdx="6" presStyleCnt="11"/>
      <dgm:spPr/>
    </dgm:pt>
    <dgm:pt modelId="{6BDA14F5-9A2B-4CFD-8F67-070C30B63539}" type="pres">
      <dgm:prSet presAssocID="{A8DFD097-68E3-47D3-BC53-E9FDF0AF45EC}" presName="connectorText" presStyleLbl="sibTrans1D1" presStyleIdx="6" presStyleCnt="11"/>
      <dgm:spPr/>
    </dgm:pt>
    <dgm:pt modelId="{964B9C01-C77C-45F9-A13C-7C30C7C5ACC0}" type="pres">
      <dgm:prSet presAssocID="{DD5EAAD3-08FF-4B18-ABB6-F85FB4F40E19}" presName="node" presStyleLbl="node1" presStyleIdx="7" presStyleCnt="12">
        <dgm:presLayoutVars>
          <dgm:bulletEnabled val="1"/>
        </dgm:presLayoutVars>
      </dgm:prSet>
      <dgm:spPr/>
    </dgm:pt>
    <dgm:pt modelId="{1C629A76-E22E-48CB-A9F5-4DD6FD8140E6}" type="pres">
      <dgm:prSet presAssocID="{1529872E-126F-454A-94B4-75001EBD0024}" presName="sibTrans" presStyleLbl="sibTrans1D1" presStyleIdx="7" presStyleCnt="11"/>
      <dgm:spPr/>
    </dgm:pt>
    <dgm:pt modelId="{8087A035-EC5C-46F2-8AD9-00B49F53990C}" type="pres">
      <dgm:prSet presAssocID="{1529872E-126F-454A-94B4-75001EBD0024}" presName="connectorText" presStyleLbl="sibTrans1D1" presStyleIdx="7" presStyleCnt="11"/>
      <dgm:spPr/>
    </dgm:pt>
    <dgm:pt modelId="{91F3ACFD-4138-4185-AEBB-BDCBCC7BD716}" type="pres">
      <dgm:prSet presAssocID="{28B1AD40-2575-494C-AD59-EBCFDA8D191B}" presName="node" presStyleLbl="node1" presStyleIdx="8" presStyleCnt="12">
        <dgm:presLayoutVars>
          <dgm:bulletEnabled val="1"/>
        </dgm:presLayoutVars>
      </dgm:prSet>
      <dgm:spPr/>
    </dgm:pt>
    <dgm:pt modelId="{61503C3F-6494-470D-ABE7-ECA75500D439}" type="pres">
      <dgm:prSet presAssocID="{1103E99E-8B2D-4AE0-9452-CF236F216997}" presName="sibTrans" presStyleLbl="sibTrans1D1" presStyleIdx="8" presStyleCnt="11"/>
      <dgm:spPr/>
    </dgm:pt>
    <dgm:pt modelId="{FBC569C4-D6E5-4043-A349-E33580E36E30}" type="pres">
      <dgm:prSet presAssocID="{1103E99E-8B2D-4AE0-9452-CF236F216997}" presName="connectorText" presStyleLbl="sibTrans1D1" presStyleIdx="8" presStyleCnt="11"/>
      <dgm:spPr/>
    </dgm:pt>
    <dgm:pt modelId="{0EB9F20D-00CE-4098-AE68-CD3191603515}" type="pres">
      <dgm:prSet presAssocID="{C4649EF5-BE4A-4019-BD09-0F405578779A}" presName="node" presStyleLbl="node1" presStyleIdx="9" presStyleCnt="12">
        <dgm:presLayoutVars>
          <dgm:bulletEnabled val="1"/>
        </dgm:presLayoutVars>
      </dgm:prSet>
      <dgm:spPr/>
    </dgm:pt>
    <dgm:pt modelId="{97B1DDC0-62FB-4242-A8EC-94E09E242566}" type="pres">
      <dgm:prSet presAssocID="{1AA6954D-CE23-492C-9CDD-DCFAA8357670}" presName="sibTrans" presStyleLbl="sibTrans1D1" presStyleIdx="9" presStyleCnt="11"/>
      <dgm:spPr/>
    </dgm:pt>
    <dgm:pt modelId="{68CCEC1B-2045-4501-AA43-DCC89788635B}" type="pres">
      <dgm:prSet presAssocID="{1AA6954D-CE23-492C-9CDD-DCFAA8357670}" presName="connectorText" presStyleLbl="sibTrans1D1" presStyleIdx="9" presStyleCnt="11"/>
      <dgm:spPr/>
    </dgm:pt>
    <dgm:pt modelId="{17119B2C-56DB-4842-8602-B6837184F0C2}" type="pres">
      <dgm:prSet presAssocID="{9A803336-85BB-41EA-B191-F6F550758AF2}" presName="node" presStyleLbl="node1" presStyleIdx="10" presStyleCnt="12">
        <dgm:presLayoutVars>
          <dgm:bulletEnabled val="1"/>
        </dgm:presLayoutVars>
      </dgm:prSet>
      <dgm:spPr/>
    </dgm:pt>
    <dgm:pt modelId="{7357E926-234B-4966-B729-3105DCFF43A2}" type="pres">
      <dgm:prSet presAssocID="{8324E233-5352-4CE7-9A4B-29B9105D364A}" presName="sibTrans" presStyleLbl="sibTrans1D1" presStyleIdx="10" presStyleCnt="11"/>
      <dgm:spPr/>
    </dgm:pt>
    <dgm:pt modelId="{53217E84-4C36-4C96-97CB-F81C58EBECDC}" type="pres">
      <dgm:prSet presAssocID="{8324E233-5352-4CE7-9A4B-29B9105D364A}" presName="connectorText" presStyleLbl="sibTrans1D1" presStyleIdx="10" presStyleCnt="11"/>
      <dgm:spPr/>
    </dgm:pt>
    <dgm:pt modelId="{90B2E2F0-B2EA-47C0-86C5-F22E28E9F814}" type="pres">
      <dgm:prSet presAssocID="{6DAE6556-8C15-45E5-808C-FB9E8DB8D00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1B8E104-058D-4127-B2F2-B1DA32C1BA0C}" type="presOf" srcId="{9FA920BD-3AA5-4D58-B076-3927F5C99971}" destId="{1CA91B38-83EF-4169-A7C4-EAD2B698EF44}" srcOrd="1" destOrd="0" presId="urn:microsoft.com/office/officeart/2005/8/layout/bProcess3"/>
    <dgm:cxn modelId="{05F24A06-1F9E-4531-9C94-2B4F8801E053}" type="presOf" srcId="{1AA6954D-CE23-492C-9CDD-DCFAA8357670}" destId="{68CCEC1B-2045-4501-AA43-DCC89788635B}" srcOrd="1" destOrd="0" presId="urn:microsoft.com/office/officeart/2005/8/layout/bProcess3"/>
    <dgm:cxn modelId="{B80AF611-9C13-411D-AD22-F90BC3EE457F}" type="presOf" srcId="{634A2BF8-6286-4F23-8ED8-1DAC19100B40}" destId="{0C17845A-A1DB-4CE3-BD10-56A3EDF26665}" srcOrd="0" destOrd="0" presId="urn:microsoft.com/office/officeart/2005/8/layout/bProcess3"/>
    <dgm:cxn modelId="{093F3914-E26A-4B30-BF3A-316CE163036C}" type="presOf" srcId="{CF39D70F-269E-4063-A352-8464961CF9FF}" destId="{2CBCBC5E-67D2-45C4-9A0A-A45AF4CE3D4C}" srcOrd="1" destOrd="0" presId="urn:microsoft.com/office/officeart/2005/8/layout/bProcess3"/>
    <dgm:cxn modelId="{579D5B14-3ECF-45E3-B1CD-75E80954CE81}" type="presOf" srcId="{C4649EF5-BE4A-4019-BD09-0F405578779A}" destId="{0EB9F20D-00CE-4098-AE68-CD3191603515}" srcOrd="0" destOrd="0" presId="urn:microsoft.com/office/officeart/2005/8/layout/bProcess3"/>
    <dgm:cxn modelId="{2696F414-4AF4-4BA9-9544-FDB5376CEA47}" srcId="{050C6BFB-4C45-4C2F-8FAE-C4C7BF33175D}" destId="{9A803336-85BB-41EA-B191-F6F550758AF2}" srcOrd="10" destOrd="0" parTransId="{99752D8F-1ECB-4E54-A0C1-3ECCFDB4472A}" sibTransId="{8324E233-5352-4CE7-9A4B-29B9105D364A}"/>
    <dgm:cxn modelId="{07108C26-08EF-4793-8DFA-775EAD4FBE39}" srcId="{050C6BFB-4C45-4C2F-8FAE-C4C7BF33175D}" destId="{154A81CF-B9E5-4365-A3DF-A07449A2BB36}" srcOrd="0" destOrd="0" parTransId="{29D2AA2F-B7EB-41F9-BD39-2FAA1670C472}" sibTransId="{634A2BF8-6286-4F23-8ED8-1DAC19100B40}"/>
    <dgm:cxn modelId="{B8B18227-67DA-4452-A3DF-915B29844ADC}" type="presOf" srcId="{49663C47-71D8-43C5-A764-ECACE98387E6}" destId="{13E226D6-7A6B-4B08-BB78-7D84357D1F5C}" srcOrd="0" destOrd="0" presId="urn:microsoft.com/office/officeart/2005/8/layout/bProcess3"/>
    <dgm:cxn modelId="{5156322D-9DAD-4AEF-9D0D-C30B4781E155}" srcId="{050C6BFB-4C45-4C2F-8FAE-C4C7BF33175D}" destId="{A820D591-0EE6-4C3A-9FDC-CEBCDB2ABA51}" srcOrd="3" destOrd="0" parTransId="{D0F538F4-7A9B-4252-871B-4E35900D01E7}" sibTransId="{75C3C9A1-59E8-4838-8940-C398C05F5C69}"/>
    <dgm:cxn modelId="{3B8E3B2D-F357-4809-AB33-F2B4D6C8C7BF}" type="presOf" srcId="{C6950373-D32F-4A48-8304-2C0A5D74211A}" destId="{E3692E19-5072-4313-82ED-1CF7AA1EE9F3}" srcOrd="0" destOrd="0" presId="urn:microsoft.com/office/officeart/2005/8/layout/bProcess3"/>
    <dgm:cxn modelId="{28A8D02E-860E-4279-8DFA-B3853DEF4E6F}" srcId="{050C6BFB-4C45-4C2F-8FAE-C4C7BF33175D}" destId="{ECCE29CD-0125-4B91-8176-4543BED2511E}" srcOrd="6" destOrd="0" parTransId="{77342472-2B38-4EDA-9880-526C6D72ABB0}" sibTransId="{A8DFD097-68E3-47D3-BC53-E9FDF0AF45EC}"/>
    <dgm:cxn modelId="{0104025B-75E7-4B8E-A1E1-82DAF4A745DE}" type="presOf" srcId="{1529872E-126F-454A-94B4-75001EBD0024}" destId="{1C629A76-E22E-48CB-A9F5-4DD6FD8140E6}" srcOrd="0" destOrd="0" presId="urn:microsoft.com/office/officeart/2005/8/layout/bProcess3"/>
    <dgm:cxn modelId="{1AB96A5B-561A-4C01-B528-312C16CD0D0B}" srcId="{050C6BFB-4C45-4C2F-8FAE-C4C7BF33175D}" destId="{28B1AD40-2575-494C-AD59-EBCFDA8D191B}" srcOrd="8" destOrd="0" parTransId="{64DBA0CA-2EC5-420A-980B-0E4C13E582E9}" sibTransId="{1103E99E-8B2D-4AE0-9452-CF236F216997}"/>
    <dgm:cxn modelId="{7280D762-EB0A-4660-A065-8D4F358F6645}" type="presOf" srcId="{CF39D70F-269E-4063-A352-8464961CF9FF}" destId="{FD629837-8B6F-462A-AF3E-4095407AB679}" srcOrd="0" destOrd="0" presId="urn:microsoft.com/office/officeart/2005/8/layout/bProcess3"/>
    <dgm:cxn modelId="{E61EDB62-A06D-4D3B-BCEF-99CBADB1900E}" type="presOf" srcId="{634A2BF8-6286-4F23-8ED8-1DAC19100B40}" destId="{0244F87F-860B-4CB5-8B33-B1F6B1A7404F}" srcOrd="1" destOrd="0" presId="urn:microsoft.com/office/officeart/2005/8/layout/bProcess3"/>
    <dgm:cxn modelId="{6A9FE163-17D1-416A-A6C1-BEF6D164DAE6}" type="presOf" srcId="{1103E99E-8B2D-4AE0-9452-CF236F216997}" destId="{61503C3F-6494-470D-ABE7-ECA75500D439}" srcOrd="0" destOrd="0" presId="urn:microsoft.com/office/officeart/2005/8/layout/bProcess3"/>
    <dgm:cxn modelId="{04137C64-BDB9-464A-BB40-66A4D2B87424}" type="presOf" srcId="{A820D591-0EE6-4C3A-9FDC-CEBCDB2ABA51}" destId="{682275BC-D967-4009-A5F9-0E345D2C251E}" srcOrd="0" destOrd="0" presId="urn:microsoft.com/office/officeart/2005/8/layout/bProcess3"/>
    <dgm:cxn modelId="{E9B39167-19E3-4CAD-AD40-34EB6073E50A}" type="presOf" srcId="{1529872E-126F-454A-94B4-75001EBD0024}" destId="{8087A035-EC5C-46F2-8AD9-00B49F53990C}" srcOrd="1" destOrd="0" presId="urn:microsoft.com/office/officeart/2005/8/layout/bProcess3"/>
    <dgm:cxn modelId="{E99F194B-58D1-4C0C-A721-BD176E898EE1}" srcId="{6DAE6556-8C15-45E5-808C-FB9E8DB8D00A}" destId="{DBA74C6E-EE03-4058-9056-75596A02C90B}" srcOrd="0" destOrd="0" parTransId="{427290DD-126E-497D-AFD2-99678422A255}" sibTransId="{88DB3BA4-E799-4D50-9D03-C6FBE0EE9CFA}"/>
    <dgm:cxn modelId="{FE01976B-F7A3-482E-8AB2-1C5273DA0BC2}" srcId="{050C6BFB-4C45-4C2F-8FAE-C4C7BF33175D}" destId="{DD5EAAD3-08FF-4B18-ABB6-F85FB4F40E19}" srcOrd="7" destOrd="0" parTransId="{C589F75B-C865-409E-A257-08B952FAF146}" sibTransId="{1529872E-126F-454A-94B4-75001EBD0024}"/>
    <dgm:cxn modelId="{A16C094C-1D89-420F-A7B1-48353772CBAB}" type="presOf" srcId="{BEE36628-59B1-4F59-A903-428657EDB782}" destId="{448B0AA2-7BEF-4245-8511-71AD1858DC64}" srcOrd="0" destOrd="0" presId="urn:microsoft.com/office/officeart/2005/8/layout/bProcess3"/>
    <dgm:cxn modelId="{AB1F046D-5719-46B1-882C-936098E5EFD6}" type="presOf" srcId="{75C3C9A1-59E8-4838-8940-C398C05F5C69}" destId="{845104D8-D63C-41A8-AA69-30B5EA304AD0}" srcOrd="1" destOrd="0" presId="urn:microsoft.com/office/officeart/2005/8/layout/bProcess3"/>
    <dgm:cxn modelId="{705EB04F-441C-4BE4-913A-1BA0383F901A}" type="presOf" srcId="{DD5EAAD3-08FF-4B18-ABB6-F85FB4F40E19}" destId="{964B9C01-C77C-45F9-A13C-7C30C7C5ACC0}" srcOrd="0" destOrd="0" presId="urn:microsoft.com/office/officeart/2005/8/layout/bProcess3"/>
    <dgm:cxn modelId="{39590971-8A8C-402D-9AFF-BD623B510C0A}" type="presOf" srcId="{75C3C9A1-59E8-4838-8940-C398C05F5C69}" destId="{9D909374-1A5F-42CB-8C3E-1DE8DE95F6F0}" srcOrd="0" destOrd="0" presId="urn:microsoft.com/office/officeart/2005/8/layout/bProcess3"/>
    <dgm:cxn modelId="{B4621E71-C111-423C-B883-FE5FDF64C089}" type="presOf" srcId="{8324E233-5352-4CE7-9A4B-29B9105D364A}" destId="{53217E84-4C36-4C96-97CB-F81C58EBECDC}" srcOrd="1" destOrd="0" presId="urn:microsoft.com/office/officeart/2005/8/layout/bProcess3"/>
    <dgm:cxn modelId="{84BF2E71-DF2A-4772-B49A-5B9067FECCE2}" type="presOf" srcId="{0EDB7657-258A-424D-816C-8B01AFC7EE90}" destId="{49EC18D0-0E9D-4ADD-8C46-D76FBA289105}" srcOrd="0" destOrd="0" presId="urn:microsoft.com/office/officeart/2005/8/layout/bProcess3"/>
    <dgm:cxn modelId="{CB5A8252-E9E1-4103-8051-B21F4A8A7556}" type="presOf" srcId="{050C6BFB-4C45-4C2F-8FAE-C4C7BF33175D}" destId="{F7998874-D575-458F-92C5-B9A5E4ABD81A}" srcOrd="0" destOrd="0" presId="urn:microsoft.com/office/officeart/2005/8/layout/bProcess3"/>
    <dgm:cxn modelId="{8B4CD175-9295-4794-AA51-D69FAA3B4CD6}" srcId="{050C6BFB-4C45-4C2F-8FAE-C4C7BF33175D}" destId="{C6950373-D32F-4A48-8304-2C0A5D74211A}" srcOrd="4" destOrd="0" parTransId="{EF48ED13-F45F-4614-872D-648AC0EE87BE}" sibTransId="{BEE36628-59B1-4F59-A903-428657EDB782}"/>
    <dgm:cxn modelId="{E2309E57-C425-4ADF-913A-66CC33C48D17}" srcId="{050C6BFB-4C45-4C2F-8FAE-C4C7BF33175D}" destId="{6DAE6556-8C15-45E5-808C-FB9E8DB8D00A}" srcOrd="11" destOrd="0" parTransId="{5DBFB38D-0214-443C-9403-9B2F1FCF9DF0}" sibTransId="{C58B6BED-6E2F-4711-AF77-6F6F0B8B8690}"/>
    <dgm:cxn modelId="{A6F53578-2171-47F8-A5A0-234530604E1C}" type="presOf" srcId="{9FA920BD-3AA5-4D58-B076-3927F5C99971}" destId="{6D0F188B-EB01-477E-828A-A61FFCA8AB5C}" srcOrd="0" destOrd="0" presId="urn:microsoft.com/office/officeart/2005/8/layout/bProcess3"/>
    <dgm:cxn modelId="{88954A7B-8C9E-4149-AA59-950C90BE99C5}" type="presOf" srcId="{DBA74C6E-EE03-4058-9056-75596A02C90B}" destId="{90B2E2F0-B2EA-47C0-86C5-F22E28E9F814}" srcOrd="0" destOrd="1" presId="urn:microsoft.com/office/officeart/2005/8/layout/bProcess3"/>
    <dgm:cxn modelId="{9E53E87E-CBBA-418E-913D-4C41CAF5973D}" type="presOf" srcId="{ECCE29CD-0125-4B91-8176-4543BED2511E}" destId="{816C0907-22D1-43FB-B915-436B04516CA2}" srcOrd="0" destOrd="0" presId="urn:microsoft.com/office/officeart/2005/8/layout/bProcess3"/>
    <dgm:cxn modelId="{EC79387F-1736-4A69-8910-310859CD00FE}" srcId="{050C6BFB-4C45-4C2F-8FAE-C4C7BF33175D}" destId="{49663C47-71D8-43C5-A764-ECACE98387E6}" srcOrd="1" destOrd="0" parTransId="{B11ED39A-DBAE-4795-AB56-ACA7C4565F5C}" sibTransId="{CF39D70F-269E-4063-A352-8464961CF9FF}"/>
    <dgm:cxn modelId="{F6E98A80-2368-4847-9BE8-753E137E7F7A}" type="presOf" srcId="{6DAE6556-8C15-45E5-808C-FB9E8DB8D00A}" destId="{90B2E2F0-B2EA-47C0-86C5-F22E28E9F814}" srcOrd="0" destOrd="0" presId="urn:microsoft.com/office/officeart/2005/8/layout/bProcess3"/>
    <dgm:cxn modelId="{1CF37581-57CB-41EE-AAEF-527AD2AAE33E}" type="presOf" srcId="{A8DFD097-68E3-47D3-BC53-E9FDF0AF45EC}" destId="{6BDA14F5-9A2B-4CFD-8F67-070C30B63539}" srcOrd="1" destOrd="0" presId="urn:microsoft.com/office/officeart/2005/8/layout/bProcess3"/>
    <dgm:cxn modelId="{E96A258C-8AE1-4C3B-8D6E-F17549A94B32}" type="presOf" srcId="{A762C3C0-1889-486F-9620-BACA5F9FCA51}" destId="{99346CAB-A845-4DEF-B187-61B446D5B15C}" srcOrd="1" destOrd="0" presId="urn:microsoft.com/office/officeart/2005/8/layout/bProcess3"/>
    <dgm:cxn modelId="{B8C84A8E-0004-4937-A0B6-E8CBFA596128}" type="presOf" srcId="{A8DFD097-68E3-47D3-BC53-E9FDF0AF45EC}" destId="{E378DE65-F1B0-4568-8BB3-2F9C96C49A92}" srcOrd="0" destOrd="0" presId="urn:microsoft.com/office/officeart/2005/8/layout/bProcess3"/>
    <dgm:cxn modelId="{5D052BA9-DB0F-4159-A149-FF2EC76F11C6}" type="presOf" srcId="{BEE36628-59B1-4F59-A903-428657EDB782}" destId="{12F23A2C-1E36-43D0-97ED-E3E8E7EA0DAD}" srcOrd="1" destOrd="0" presId="urn:microsoft.com/office/officeart/2005/8/layout/bProcess3"/>
    <dgm:cxn modelId="{C1C5E1AD-A696-4885-B3B1-FE0E8DDA95A7}" type="presOf" srcId="{A762C3C0-1889-486F-9620-BACA5F9FCA51}" destId="{D620DAAB-95A2-4E60-B844-45E51B498BDD}" srcOrd="0" destOrd="0" presId="urn:microsoft.com/office/officeart/2005/8/layout/bProcess3"/>
    <dgm:cxn modelId="{998BCBAF-FAD6-4B7A-909B-859F304B388B}" srcId="{050C6BFB-4C45-4C2F-8FAE-C4C7BF33175D}" destId="{C4649EF5-BE4A-4019-BD09-0F405578779A}" srcOrd="9" destOrd="0" parTransId="{B621E57B-9418-4BDE-924D-2DF9BA2991EA}" sibTransId="{1AA6954D-CE23-492C-9CDD-DCFAA8357670}"/>
    <dgm:cxn modelId="{1CE8DBCB-AC38-4EB1-B11C-B6B91E8594A9}" srcId="{050C6BFB-4C45-4C2F-8FAE-C4C7BF33175D}" destId="{0EDB7657-258A-424D-816C-8B01AFC7EE90}" srcOrd="2" destOrd="0" parTransId="{FE301795-31A5-459A-BFAA-4EF33D809F5A}" sibTransId="{9FA920BD-3AA5-4D58-B076-3927F5C99971}"/>
    <dgm:cxn modelId="{94E747CE-09AF-4B15-9AD2-71FDBE1B647D}" type="presOf" srcId="{1103E99E-8B2D-4AE0-9452-CF236F216997}" destId="{FBC569C4-D6E5-4043-A349-E33580E36E30}" srcOrd="1" destOrd="0" presId="urn:microsoft.com/office/officeart/2005/8/layout/bProcess3"/>
    <dgm:cxn modelId="{876FE6E0-9495-4478-BCE0-9867EC93E644}" type="presOf" srcId="{8324E233-5352-4CE7-9A4B-29B9105D364A}" destId="{7357E926-234B-4966-B729-3105DCFF43A2}" srcOrd="0" destOrd="0" presId="urn:microsoft.com/office/officeart/2005/8/layout/bProcess3"/>
    <dgm:cxn modelId="{C86C0BE5-53C9-4207-B41B-833BCF391BAA}" type="presOf" srcId="{1AA6954D-CE23-492C-9CDD-DCFAA8357670}" destId="{97B1DDC0-62FB-4242-A8EC-94E09E242566}" srcOrd="0" destOrd="0" presId="urn:microsoft.com/office/officeart/2005/8/layout/bProcess3"/>
    <dgm:cxn modelId="{7C7AEDE5-37AD-4F36-B779-F00FCBD54C41}" type="presOf" srcId="{5621786C-B8F5-4840-96F4-AA5FAB73371A}" destId="{D1BA394A-4DEE-470A-B1FF-B5268D1AF008}" srcOrd="0" destOrd="0" presId="urn:microsoft.com/office/officeart/2005/8/layout/bProcess3"/>
    <dgm:cxn modelId="{55EF9EE6-DCBE-44EC-BD80-6C9BA2812D5B}" srcId="{050C6BFB-4C45-4C2F-8FAE-C4C7BF33175D}" destId="{5621786C-B8F5-4840-96F4-AA5FAB73371A}" srcOrd="5" destOrd="0" parTransId="{552655C0-D00C-4D72-BABC-9A1F80FB14D3}" sibTransId="{A762C3C0-1889-486F-9620-BACA5F9FCA51}"/>
    <dgm:cxn modelId="{1AAD38E7-099B-4FC8-A6F3-492DAC30E4B4}" type="presOf" srcId="{9A803336-85BB-41EA-B191-F6F550758AF2}" destId="{17119B2C-56DB-4842-8602-B6837184F0C2}" srcOrd="0" destOrd="0" presId="urn:microsoft.com/office/officeart/2005/8/layout/bProcess3"/>
    <dgm:cxn modelId="{E8612FEE-3985-4510-AB92-E4C91071CCED}" type="presOf" srcId="{28B1AD40-2575-494C-AD59-EBCFDA8D191B}" destId="{91F3ACFD-4138-4185-AEBB-BDCBCC7BD716}" srcOrd="0" destOrd="0" presId="urn:microsoft.com/office/officeart/2005/8/layout/bProcess3"/>
    <dgm:cxn modelId="{DA05DBF3-90FE-443F-8BFE-8A50434F3584}" type="presOf" srcId="{154A81CF-B9E5-4365-A3DF-A07449A2BB36}" destId="{EF0490CB-EDE3-4580-9A44-C3FAA6D4F85B}" srcOrd="0" destOrd="0" presId="urn:microsoft.com/office/officeart/2005/8/layout/bProcess3"/>
    <dgm:cxn modelId="{5535995A-17F5-49AE-A6EE-8363AEF56043}" type="presParOf" srcId="{F7998874-D575-458F-92C5-B9A5E4ABD81A}" destId="{EF0490CB-EDE3-4580-9A44-C3FAA6D4F85B}" srcOrd="0" destOrd="0" presId="urn:microsoft.com/office/officeart/2005/8/layout/bProcess3"/>
    <dgm:cxn modelId="{70F66A72-C5A8-4EF6-9855-5F5CA3A1245C}" type="presParOf" srcId="{F7998874-D575-458F-92C5-B9A5E4ABD81A}" destId="{0C17845A-A1DB-4CE3-BD10-56A3EDF26665}" srcOrd="1" destOrd="0" presId="urn:microsoft.com/office/officeart/2005/8/layout/bProcess3"/>
    <dgm:cxn modelId="{3E56513F-9BA5-466B-9EDD-FD909CEC1E21}" type="presParOf" srcId="{0C17845A-A1DB-4CE3-BD10-56A3EDF26665}" destId="{0244F87F-860B-4CB5-8B33-B1F6B1A7404F}" srcOrd="0" destOrd="0" presId="urn:microsoft.com/office/officeart/2005/8/layout/bProcess3"/>
    <dgm:cxn modelId="{226171CF-98B6-49CD-BC26-585839565BFE}" type="presParOf" srcId="{F7998874-D575-458F-92C5-B9A5E4ABD81A}" destId="{13E226D6-7A6B-4B08-BB78-7D84357D1F5C}" srcOrd="2" destOrd="0" presId="urn:microsoft.com/office/officeart/2005/8/layout/bProcess3"/>
    <dgm:cxn modelId="{8C286E54-7F46-42C8-B6D8-838807B7F2C8}" type="presParOf" srcId="{F7998874-D575-458F-92C5-B9A5E4ABD81A}" destId="{FD629837-8B6F-462A-AF3E-4095407AB679}" srcOrd="3" destOrd="0" presId="urn:microsoft.com/office/officeart/2005/8/layout/bProcess3"/>
    <dgm:cxn modelId="{3EDF1EA9-CDA7-46F5-9514-AF091E4E6555}" type="presParOf" srcId="{FD629837-8B6F-462A-AF3E-4095407AB679}" destId="{2CBCBC5E-67D2-45C4-9A0A-A45AF4CE3D4C}" srcOrd="0" destOrd="0" presId="urn:microsoft.com/office/officeart/2005/8/layout/bProcess3"/>
    <dgm:cxn modelId="{C258680F-679E-455F-AD7D-CFF4844987CE}" type="presParOf" srcId="{F7998874-D575-458F-92C5-B9A5E4ABD81A}" destId="{49EC18D0-0E9D-4ADD-8C46-D76FBA289105}" srcOrd="4" destOrd="0" presId="urn:microsoft.com/office/officeart/2005/8/layout/bProcess3"/>
    <dgm:cxn modelId="{50C004F1-AE52-4390-A249-213040E5C561}" type="presParOf" srcId="{F7998874-D575-458F-92C5-B9A5E4ABD81A}" destId="{6D0F188B-EB01-477E-828A-A61FFCA8AB5C}" srcOrd="5" destOrd="0" presId="urn:microsoft.com/office/officeart/2005/8/layout/bProcess3"/>
    <dgm:cxn modelId="{826A8FAD-8F4E-4A4C-B396-EBD734A8524C}" type="presParOf" srcId="{6D0F188B-EB01-477E-828A-A61FFCA8AB5C}" destId="{1CA91B38-83EF-4169-A7C4-EAD2B698EF44}" srcOrd="0" destOrd="0" presId="urn:microsoft.com/office/officeart/2005/8/layout/bProcess3"/>
    <dgm:cxn modelId="{6B5CCDDE-0D73-4605-AA50-F997EBCD70D6}" type="presParOf" srcId="{F7998874-D575-458F-92C5-B9A5E4ABD81A}" destId="{682275BC-D967-4009-A5F9-0E345D2C251E}" srcOrd="6" destOrd="0" presId="urn:microsoft.com/office/officeart/2005/8/layout/bProcess3"/>
    <dgm:cxn modelId="{076582C6-151B-4FCF-A2B4-E96C10F40F20}" type="presParOf" srcId="{F7998874-D575-458F-92C5-B9A5E4ABD81A}" destId="{9D909374-1A5F-42CB-8C3E-1DE8DE95F6F0}" srcOrd="7" destOrd="0" presId="urn:microsoft.com/office/officeart/2005/8/layout/bProcess3"/>
    <dgm:cxn modelId="{5C55937E-78C4-4356-90E1-66291DF1C4D1}" type="presParOf" srcId="{9D909374-1A5F-42CB-8C3E-1DE8DE95F6F0}" destId="{845104D8-D63C-41A8-AA69-30B5EA304AD0}" srcOrd="0" destOrd="0" presId="urn:microsoft.com/office/officeart/2005/8/layout/bProcess3"/>
    <dgm:cxn modelId="{60CB413E-EA3A-4ECE-A333-D38A1BEC2E21}" type="presParOf" srcId="{F7998874-D575-458F-92C5-B9A5E4ABD81A}" destId="{E3692E19-5072-4313-82ED-1CF7AA1EE9F3}" srcOrd="8" destOrd="0" presId="urn:microsoft.com/office/officeart/2005/8/layout/bProcess3"/>
    <dgm:cxn modelId="{84EE4348-B8F1-4DEA-B6A7-67A41747C91B}" type="presParOf" srcId="{F7998874-D575-458F-92C5-B9A5E4ABD81A}" destId="{448B0AA2-7BEF-4245-8511-71AD1858DC64}" srcOrd="9" destOrd="0" presId="urn:microsoft.com/office/officeart/2005/8/layout/bProcess3"/>
    <dgm:cxn modelId="{84265D96-8F02-422E-98B3-E007F4A145E0}" type="presParOf" srcId="{448B0AA2-7BEF-4245-8511-71AD1858DC64}" destId="{12F23A2C-1E36-43D0-97ED-E3E8E7EA0DAD}" srcOrd="0" destOrd="0" presId="urn:microsoft.com/office/officeart/2005/8/layout/bProcess3"/>
    <dgm:cxn modelId="{59B44EF8-1F54-4B2C-B411-DF2364D9D2A0}" type="presParOf" srcId="{F7998874-D575-458F-92C5-B9A5E4ABD81A}" destId="{D1BA394A-4DEE-470A-B1FF-B5268D1AF008}" srcOrd="10" destOrd="0" presId="urn:microsoft.com/office/officeart/2005/8/layout/bProcess3"/>
    <dgm:cxn modelId="{4EFC77F3-47EA-4CA3-B441-594608608835}" type="presParOf" srcId="{F7998874-D575-458F-92C5-B9A5E4ABD81A}" destId="{D620DAAB-95A2-4E60-B844-45E51B498BDD}" srcOrd="11" destOrd="0" presId="urn:microsoft.com/office/officeart/2005/8/layout/bProcess3"/>
    <dgm:cxn modelId="{2F0B2021-8812-44B7-AD7E-445E21C7F274}" type="presParOf" srcId="{D620DAAB-95A2-4E60-B844-45E51B498BDD}" destId="{99346CAB-A845-4DEF-B187-61B446D5B15C}" srcOrd="0" destOrd="0" presId="urn:microsoft.com/office/officeart/2005/8/layout/bProcess3"/>
    <dgm:cxn modelId="{8FEDABAD-B67D-4238-A6F1-336466322B00}" type="presParOf" srcId="{F7998874-D575-458F-92C5-B9A5E4ABD81A}" destId="{816C0907-22D1-43FB-B915-436B04516CA2}" srcOrd="12" destOrd="0" presId="urn:microsoft.com/office/officeart/2005/8/layout/bProcess3"/>
    <dgm:cxn modelId="{BBE5A166-81BB-4BDA-8169-690E832DC2ED}" type="presParOf" srcId="{F7998874-D575-458F-92C5-B9A5E4ABD81A}" destId="{E378DE65-F1B0-4568-8BB3-2F9C96C49A92}" srcOrd="13" destOrd="0" presId="urn:microsoft.com/office/officeart/2005/8/layout/bProcess3"/>
    <dgm:cxn modelId="{4F05BC88-1B60-4B3E-B419-5ECE7F2677A9}" type="presParOf" srcId="{E378DE65-F1B0-4568-8BB3-2F9C96C49A92}" destId="{6BDA14F5-9A2B-4CFD-8F67-070C30B63539}" srcOrd="0" destOrd="0" presId="urn:microsoft.com/office/officeart/2005/8/layout/bProcess3"/>
    <dgm:cxn modelId="{7CEB5A93-7901-4E5B-8266-A2FEB04C813E}" type="presParOf" srcId="{F7998874-D575-458F-92C5-B9A5E4ABD81A}" destId="{964B9C01-C77C-45F9-A13C-7C30C7C5ACC0}" srcOrd="14" destOrd="0" presId="urn:microsoft.com/office/officeart/2005/8/layout/bProcess3"/>
    <dgm:cxn modelId="{A341198F-B9DF-4AE0-82B5-E93CF3D190AB}" type="presParOf" srcId="{F7998874-D575-458F-92C5-B9A5E4ABD81A}" destId="{1C629A76-E22E-48CB-A9F5-4DD6FD8140E6}" srcOrd="15" destOrd="0" presId="urn:microsoft.com/office/officeart/2005/8/layout/bProcess3"/>
    <dgm:cxn modelId="{FC6995C5-BF33-46B1-9D73-1CEFB7F353AB}" type="presParOf" srcId="{1C629A76-E22E-48CB-A9F5-4DD6FD8140E6}" destId="{8087A035-EC5C-46F2-8AD9-00B49F53990C}" srcOrd="0" destOrd="0" presId="urn:microsoft.com/office/officeart/2005/8/layout/bProcess3"/>
    <dgm:cxn modelId="{68CE7FAA-10D7-48E8-91D0-216429C13F78}" type="presParOf" srcId="{F7998874-D575-458F-92C5-B9A5E4ABD81A}" destId="{91F3ACFD-4138-4185-AEBB-BDCBCC7BD716}" srcOrd="16" destOrd="0" presId="urn:microsoft.com/office/officeart/2005/8/layout/bProcess3"/>
    <dgm:cxn modelId="{0CBD652F-0809-4B83-BA41-74D020BF5FE1}" type="presParOf" srcId="{F7998874-D575-458F-92C5-B9A5E4ABD81A}" destId="{61503C3F-6494-470D-ABE7-ECA75500D439}" srcOrd="17" destOrd="0" presId="urn:microsoft.com/office/officeart/2005/8/layout/bProcess3"/>
    <dgm:cxn modelId="{7D9939F7-F9F0-4610-9111-D42980E5CF6C}" type="presParOf" srcId="{61503C3F-6494-470D-ABE7-ECA75500D439}" destId="{FBC569C4-D6E5-4043-A349-E33580E36E30}" srcOrd="0" destOrd="0" presId="urn:microsoft.com/office/officeart/2005/8/layout/bProcess3"/>
    <dgm:cxn modelId="{6AF0B0EE-A605-4A32-88A7-6750BE6A7C53}" type="presParOf" srcId="{F7998874-D575-458F-92C5-B9A5E4ABD81A}" destId="{0EB9F20D-00CE-4098-AE68-CD3191603515}" srcOrd="18" destOrd="0" presId="urn:microsoft.com/office/officeart/2005/8/layout/bProcess3"/>
    <dgm:cxn modelId="{ACA751B3-5F54-474C-8C85-033B5AC11092}" type="presParOf" srcId="{F7998874-D575-458F-92C5-B9A5E4ABD81A}" destId="{97B1DDC0-62FB-4242-A8EC-94E09E242566}" srcOrd="19" destOrd="0" presId="urn:microsoft.com/office/officeart/2005/8/layout/bProcess3"/>
    <dgm:cxn modelId="{267C151A-9F08-4A6E-9BDA-E60143140CF2}" type="presParOf" srcId="{97B1DDC0-62FB-4242-A8EC-94E09E242566}" destId="{68CCEC1B-2045-4501-AA43-DCC89788635B}" srcOrd="0" destOrd="0" presId="urn:microsoft.com/office/officeart/2005/8/layout/bProcess3"/>
    <dgm:cxn modelId="{2457B225-B5E8-4158-8700-A50C9A0000CA}" type="presParOf" srcId="{F7998874-D575-458F-92C5-B9A5E4ABD81A}" destId="{17119B2C-56DB-4842-8602-B6837184F0C2}" srcOrd="20" destOrd="0" presId="urn:microsoft.com/office/officeart/2005/8/layout/bProcess3"/>
    <dgm:cxn modelId="{01AA75EF-26D9-405C-9C44-58B2ECA5181A}" type="presParOf" srcId="{F7998874-D575-458F-92C5-B9A5E4ABD81A}" destId="{7357E926-234B-4966-B729-3105DCFF43A2}" srcOrd="21" destOrd="0" presId="urn:microsoft.com/office/officeart/2005/8/layout/bProcess3"/>
    <dgm:cxn modelId="{72A0E94C-07E5-4889-8597-1A90B38A6CB7}" type="presParOf" srcId="{7357E926-234B-4966-B729-3105DCFF43A2}" destId="{53217E84-4C36-4C96-97CB-F81C58EBECDC}" srcOrd="0" destOrd="0" presId="urn:microsoft.com/office/officeart/2005/8/layout/bProcess3"/>
    <dgm:cxn modelId="{737A629C-38DA-4C78-A59B-CB3CAE7CDEA7}" type="presParOf" srcId="{F7998874-D575-458F-92C5-B9A5E4ABD81A}" destId="{90B2E2F0-B2EA-47C0-86C5-F22E28E9F814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845A-A1DB-4CE3-BD10-56A3EDF26665}">
      <dsp:nvSpPr>
        <dsp:cNvPr id="0" name=""/>
        <dsp:cNvSpPr/>
      </dsp:nvSpPr>
      <dsp:spPr>
        <a:xfrm>
          <a:off x="2022617" y="1211743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28279" y="1255137"/>
        <a:ext cx="23259" cy="4651"/>
      </dsp:txXfrm>
    </dsp:sp>
    <dsp:sp modelId="{EF0490CB-EDE3-4580-9A44-C3FAA6D4F85B}">
      <dsp:nvSpPr>
        <dsp:cNvPr id="0" name=""/>
        <dsp:cNvSpPr/>
      </dsp:nvSpPr>
      <dsp:spPr>
        <a:xfrm>
          <a:off x="1888" y="6507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EXPLORATION DES DONNEES</a:t>
          </a:r>
        </a:p>
      </dsp:txBody>
      <dsp:txXfrm>
        <a:off x="1888" y="650704"/>
        <a:ext cx="2022529" cy="1213517"/>
      </dsp:txXfrm>
    </dsp:sp>
    <dsp:sp modelId="{FD629837-8B6F-462A-AF3E-4095407AB679}">
      <dsp:nvSpPr>
        <dsp:cNvPr id="0" name=""/>
        <dsp:cNvSpPr/>
      </dsp:nvSpPr>
      <dsp:spPr>
        <a:xfrm>
          <a:off x="4510329" y="1211743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15990" y="1255137"/>
        <a:ext cx="23259" cy="4651"/>
      </dsp:txXfrm>
    </dsp:sp>
    <dsp:sp modelId="{13E226D6-7A6B-4B08-BB78-7D84357D1F5C}">
      <dsp:nvSpPr>
        <dsp:cNvPr id="0" name=""/>
        <dsp:cNvSpPr/>
      </dsp:nvSpPr>
      <dsp:spPr>
        <a:xfrm>
          <a:off x="2489599" y="6507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VALEURS MANQUANTES</a:t>
          </a:r>
        </a:p>
      </dsp:txBody>
      <dsp:txXfrm>
        <a:off x="2489599" y="650704"/>
        <a:ext cx="2022529" cy="1213517"/>
      </dsp:txXfrm>
    </dsp:sp>
    <dsp:sp modelId="{6D0F188B-EB01-477E-828A-A61FFCA8AB5C}">
      <dsp:nvSpPr>
        <dsp:cNvPr id="0" name=""/>
        <dsp:cNvSpPr/>
      </dsp:nvSpPr>
      <dsp:spPr>
        <a:xfrm>
          <a:off x="6998040" y="1211743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203701" y="1255137"/>
        <a:ext cx="23259" cy="4651"/>
      </dsp:txXfrm>
    </dsp:sp>
    <dsp:sp modelId="{49EC18D0-0E9D-4ADD-8C46-D76FBA289105}">
      <dsp:nvSpPr>
        <dsp:cNvPr id="0" name=""/>
        <dsp:cNvSpPr/>
      </dsp:nvSpPr>
      <dsp:spPr>
        <a:xfrm>
          <a:off x="4977310" y="6507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DOUBLONS</a:t>
          </a:r>
        </a:p>
      </dsp:txBody>
      <dsp:txXfrm>
        <a:off x="4977310" y="650704"/>
        <a:ext cx="2022529" cy="1213517"/>
      </dsp:txXfrm>
    </dsp:sp>
    <dsp:sp modelId="{9D909374-1A5F-42CB-8C3E-1DE8DE95F6F0}">
      <dsp:nvSpPr>
        <dsp:cNvPr id="0" name=""/>
        <dsp:cNvSpPr/>
      </dsp:nvSpPr>
      <dsp:spPr>
        <a:xfrm>
          <a:off x="1013152" y="1862422"/>
          <a:ext cx="7463134" cy="434581"/>
        </a:xfrm>
        <a:custGeom>
          <a:avLst/>
          <a:gdLst/>
          <a:ahLst/>
          <a:cxnLst/>
          <a:rect l="0" t="0" r="0" b="0"/>
          <a:pathLst>
            <a:path>
              <a:moveTo>
                <a:pt x="7463134" y="0"/>
              </a:moveTo>
              <a:lnTo>
                <a:pt x="7463134" y="234390"/>
              </a:lnTo>
              <a:lnTo>
                <a:pt x="0" y="234390"/>
              </a:lnTo>
              <a:lnTo>
                <a:pt x="0" y="4345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7779" y="2077387"/>
        <a:ext cx="373880" cy="4651"/>
      </dsp:txXfrm>
    </dsp:sp>
    <dsp:sp modelId="{682275BC-D967-4009-A5F9-0E345D2C251E}">
      <dsp:nvSpPr>
        <dsp:cNvPr id="0" name=""/>
        <dsp:cNvSpPr/>
      </dsp:nvSpPr>
      <dsp:spPr>
        <a:xfrm>
          <a:off x="7465022" y="6507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COMPLEMENTS</a:t>
          </a:r>
        </a:p>
      </dsp:txBody>
      <dsp:txXfrm>
        <a:off x="7465022" y="650704"/>
        <a:ext cx="2022529" cy="1213517"/>
      </dsp:txXfrm>
    </dsp:sp>
    <dsp:sp modelId="{448B0AA2-7BEF-4245-8511-71AD1858DC64}">
      <dsp:nvSpPr>
        <dsp:cNvPr id="0" name=""/>
        <dsp:cNvSpPr/>
      </dsp:nvSpPr>
      <dsp:spPr>
        <a:xfrm>
          <a:off x="2022617" y="2890443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28279" y="2933837"/>
        <a:ext cx="23259" cy="4651"/>
      </dsp:txXfrm>
    </dsp:sp>
    <dsp:sp modelId="{E3692E19-5072-4313-82ED-1CF7AA1EE9F3}">
      <dsp:nvSpPr>
        <dsp:cNvPr id="0" name=""/>
        <dsp:cNvSpPr/>
      </dsp:nvSpPr>
      <dsp:spPr>
        <a:xfrm>
          <a:off x="1888" y="23294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DATA VISUALISATION </a:t>
          </a:r>
        </a:p>
      </dsp:txBody>
      <dsp:txXfrm>
        <a:off x="1888" y="2329404"/>
        <a:ext cx="2022529" cy="1213517"/>
      </dsp:txXfrm>
    </dsp:sp>
    <dsp:sp modelId="{D620DAAB-95A2-4E60-B844-45E51B498BDD}">
      <dsp:nvSpPr>
        <dsp:cNvPr id="0" name=""/>
        <dsp:cNvSpPr/>
      </dsp:nvSpPr>
      <dsp:spPr>
        <a:xfrm>
          <a:off x="4510329" y="2890443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15990" y="2933837"/>
        <a:ext cx="23259" cy="4651"/>
      </dsp:txXfrm>
    </dsp:sp>
    <dsp:sp modelId="{D1BA394A-4DEE-470A-B1FF-B5268D1AF008}">
      <dsp:nvSpPr>
        <dsp:cNvPr id="0" name=""/>
        <dsp:cNvSpPr/>
      </dsp:nvSpPr>
      <dsp:spPr>
        <a:xfrm>
          <a:off x="2489599" y="23294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NETTOYAGE VALEURS ABERANTES</a:t>
          </a:r>
        </a:p>
      </dsp:txBody>
      <dsp:txXfrm>
        <a:off x="2489599" y="2329404"/>
        <a:ext cx="2022529" cy="1213517"/>
      </dsp:txXfrm>
    </dsp:sp>
    <dsp:sp modelId="{E378DE65-F1B0-4568-8BB3-2F9C96C49A92}">
      <dsp:nvSpPr>
        <dsp:cNvPr id="0" name=""/>
        <dsp:cNvSpPr/>
      </dsp:nvSpPr>
      <dsp:spPr>
        <a:xfrm>
          <a:off x="6998040" y="2890443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203701" y="2933837"/>
        <a:ext cx="23259" cy="4651"/>
      </dsp:txXfrm>
    </dsp:sp>
    <dsp:sp modelId="{816C0907-22D1-43FB-B915-436B04516CA2}">
      <dsp:nvSpPr>
        <dsp:cNvPr id="0" name=""/>
        <dsp:cNvSpPr/>
      </dsp:nvSpPr>
      <dsp:spPr>
        <a:xfrm>
          <a:off x="4977310" y="23294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PRE-ENCODAGE</a:t>
          </a:r>
        </a:p>
      </dsp:txBody>
      <dsp:txXfrm>
        <a:off x="4977310" y="2329404"/>
        <a:ext cx="2022529" cy="1213517"/>
      </dsp:txXfrm>
    </dsp:sp>
    <dsp:sp modelId="{1C629A76-E22E-48CB-A9F5-4DD6FD8140E6}">
      <dsp:nvSpPr>
        <dsp:cNvPr id="0" name=""/>
        <dsp:cNvSpPr/>
      </dsp:nvSpPr>
      <dsp:spPr>
        <a:xfrm>
          <a:off x="1013152" y="3541121"/>
          <a:ext cx="7463134" cy="434581"/>
        </a:xfrm>
        <a:custGeom>
          <a:avLst/>
          <a:gdLst/>
          <a:ahLst/>
          <a:cxnLst/>
          <a:rect l="0" t="0" r="0" b="0"/>
          <a:pathLst>
            <a:path>
              <a:moveTo>
                <a:pt x="7463134" y="0"/>
              </a:moveTo>
              <a:lnTo>
                <a:pt x="7463134" y="234390"/>
              </a:lnTo>
              <a:lnTo>
                <a:pt x="0" y="234390"/>
              </a:lnTo>
              <a:lnTo>
                <a:pt x="0" y="4345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7779" y="3756086"/>
        <a:ext cx="373880" cy="4651"/>
      </dsp:txXfrm>
    </dsp:sp>
    <dsp:sp modelId="{964B9C01-C77C-45F9-A13C-7C30C7C5ACC0}">
      <dsp:nvSpPr>
        <dsp:cNvPr id="0" name=""/>
        <dsp:cNvSpPr/>
      </dsp:nvSpPr>
      <dsp:spPr>
        <a:xfrm>
          <a:off x="7465022" y="2329404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ANALYSE CORRELATION</a:t>
          </a:r>
        </a:p>
      </dsp:txBody>
      <dsp:txXfrm>
        <a:off x="7465022" y="2329404"/>
        <a:ext cx="2022529" cy="1213517"/>
      </dsp:txXfrm>
    </dsp:sp>
    <dsp:sp modelId="{61503C3F-6494-470D-ABE7-ECA75500D439}">
      <dsp:nvSpPr>
        <dsp:cNvPr id="0" name=""/>
        <dsp:cNvSpPr/>
      </dsp:nvSpPr>
      <dsp:spPr>
        <a:xfrm>
          <a:off x="2022617" y="4569142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28279" y="4612536"/>
        <a:ext cx="23259" cy="4651"/>
      </dsp:txXfrm>
    </dsp:sp>
    <dsp:sp modelId="{91F3ACFD-4138-4185-AEBB-BDCBCC7BD716}">
      <dsp:nvSpPr>
        <dsp:cNvPr id="0" name=""/>
        <dsp:cNvSpPr/>
      </dsp:nvSpPr>
      <dsp:spPr>
        <a:xfrm>
          <a:off x="1888" y="4008103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SEPARATION</a:t>
          </a:r>
        </a:p>
      </dsp:txBody>
      <dsp:txXfrm>
        <a:off x="1888" y="4008103"/>
        <a:ext cx="2022529" cy="1213517"/>
      </dsp:txXfrm>
    </dsp:sp>
    <dsp:sp modelId="{97B1DDC0-62FB-4242-A8EC-94E09E242566}">
      <dsp:nvSpPr>
        <dsp:cNvPr id="0" name=""/>
        <dsp:cNvSpPr/>
      </dsp:nvSpPr>
      <dsp:spPr>
        <a:xfrm>
          <a:off x="4510329" y="4569142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15990" y="4612536"/>
        <a:ext cx="23259" cy="4651"/>
      </dsp:txXfrm>
    </dsp:sp>
    <dsp:sp modelId="{0EB9F20D-00CE-4098-AE68-CD3191603515}">
      <dsp:nvSpPr>
        <dsp:cNvPr id="0" name=""/>
        <dsp:cNvSpPr/>
      </dsp:nvSpPr>
      <dsp:spPr>
        <a:xfrm>
          <a:off x="2489599" y="4008103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ENCODAGE</a:t>
          </a:r>
        </a:p>
      </dsp:txBody>
      <dsp:txXfrm>
        <a:off x="2489599" y="4008103"/>
        <a:ext cx="2022529" cy="1213517"/>
      </dsp:txXfrm>
    </dsp:sp>
    <dsp:sp modelId="{7357E926-234B-4966-B729-3105DCFF43A2}">
      <dsp:nvSpPr>
        <dsp:cNvPr id="0" name=""/>
        <dsp:cNvSpPr/>
      </dsp:nvSpPr>
      <dsp:spPr>
        <a:xfrm>
          <a:off x="6998040" y="4569142"/>
          <a:ext cx="4345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203701" y="4612536"/>
        <a:ext cx="23259" cy="4651"/>
      </dsp:txXfrm>
    </dsp:sp>
    <dsp:sp modelId="{17119B2C-56DB-4842-8602-B6837184F0C2}">
      <dsp:nvSpPr>
        <dsp:cNvPr id="0" name=""/>
        <dsp:cNvSpPr/>
      </dsp:nvSpPr>
      <dsp:spPr>
        <a:xfrm>
          <a:off x="4977310" y="4008103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STANDARDISATION</a:t>
          </a:r>
        </a:p>
      </dsp:txBody>
      <dsp:txXfrm>
        <a:off x="4977310" y="4008103"/>
        <a:ext cx="2022529" cy="1213517"/>
      </dsp:txXfrm>
    </dsp:sp>
    <dsp:sp modelId="{90B2E2F0-B2EA-47C0-86C5-F22E28E9F814}">
      <dsp:nvSpPr>
        <dsp:cNvPr id="0" name=""/>
        <dsp:cNvSpPr/>
      </dsp:nvSpPr>
      <dsp:spPr>
        <a:xfrm>
          <a:off x="7465022" y="4008103"/>
          <a:ext cx="2022529" cy="121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MACHINE LEARNING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ETUDE DU RFE</a:t>
          </a:r>
        </a:p>
      </dsp:txBody>
      <dsp:txXfrm>
        <a:off x="7465022" y="4008103"/>
        <a:ext cx="2022529" cy="121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02/02/2024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02/02/2024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7200" dirty="0"/>
              <a:t>Méthodologie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sed cars dataset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7F41F1A-0FCE-6C2E-0281-E5EB2B5D8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677" y="-128092"/>
            <a:ext cx="3445268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" sz="4800" i="1" dirty="0">
                <a:solidFill>
                  <a:srgbClr val="FFFFFF"/>
                </a:solidFill>
              </a:rPr>
              <a:t>« Une approche méthodique et organisée pour une analyse précise et optimisée».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-david soranzo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EF5B4C-6177-E5E3-91EE-179BFA3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6590" y="6409429"/>
            <a:ext cx="2584850" cy="365125"/>
          </a:xfrm>
        </p:spPr>
        <p:txBody>
          <a:bodyPr/>
          <a:lstStyle/>
          <a:p>
            <a:pPr rtl="0"/>
            <a:fld id="{8C7E81F3-FFCD-4236-B158-26C78CAC6E11}" type="datetime1">
              <a:rPr lang="fr-FR" smtClean="0"/>
              <a:t>02/02/2024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D7CB934-AD18-A59E-7FA8-3E552F127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399635"/>
              </p:ext>
            </p:extLst>
          </p:nvPr>
        </p:nvGraphicFramePr>
        <p:xfrm>
          <a:off x="2032000" y="266008"/>
          <a:ext cx="9489440" cy="587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4CAED2FD-0EB9-F37B-EB37-8465AE2448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04" b="16926"/>
          <a:stretch/>
        </p:blipFill>
        <p:spPr>
          <a:xfrm>
            <a:off x="147034" y="6508864"/>
            <a:ext cx="1490960" cy="2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47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{A2B43A97-5BFE-4E68-B1FB-8731B0887938}tf56160789_win32</Template>
  <TotalTime>14</TotalTime>
  <Words>45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Personnalisé</vt:lpstr>
      <vt:lpstr>Méthodologie </vt:lpstr>
      <vt:lpstr>« Une approche méthodique et organisée pour une analyse précise et optimisée».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</dc:title>
  <dc:creator>David Soranzo</dc:creator>
  <cp:lastModifiedBy>David Soranzo</cp:lastModifiedBy>
  <cp:revision>1</cp:revision>
  <dcterms:created xsi:type="dcterms:W3CDTF">2024-02-02T08:19:26Z</dcterms:created>
  <dcterms:modified xsi:type="dcterms:W3CDTF">2024-02-02T08:34:11Z</dcterms:modified>
</cp:coreProperties>
</file>