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/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/>
          <p:nvPr>
            <p:ph type="sldImg" idx="3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/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" name="Google Shape;341;p1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343" name="Google Shape;343;p1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5" name="Google Shape;415;p10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10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7" name="Google Shape;417;p10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" name="Google Shape;424;p11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1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6" name="Google Shape;426;p11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" name="Google Shape;431;p12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12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3" name="Google Shape;433;p12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EA9B13-73A4-9F5B-B562-4E5737AB149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8" name="Google Shape;348;p2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0" name="Google Shape;350;p2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" name="Google Shape;355;p3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3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7" name="Google Shape;357;p3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2" name="Google Shape;362;p4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4" name="Google Shape;364;p4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" name="Google Shape;371;p5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5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3" name="Google Shape;373;p5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0" name="Google Shape;380;p6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6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2" name="Google Shape;382;p6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9" name="Google Shape;389;p7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7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1" name="Google Shape;391;p7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6" name="Google Shape;396;p8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8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8" name="Google Shape;398;p8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5" name="Google Shape;405;p9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9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7" name="Google Shape;407;p9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8" name="Google Shape;188;p2"/>
          <p:cNvSpPr txBox="1"/>
          <p:nvPr>
            <p:ph type="subTitle" idx="1"/>
          </p:nvPr>
        </p:nvSpPr>
        <p:spPr bwMode="auto">
          <a:xfrm>
            <a:off x="2043473" y="4437111"/>
            <a:ext cx="8081653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None/>
              <a:defRPr sz="2800" b="1">
                <a:solidFill>
                  <a:srgbClr val="17365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800"/>
              <a:buNone/>
              <a:defRPr>
                <a:solidFill>
                  <a:srgbClr val="888A9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400"/>
              <a:buNone/>
              <a:defRPr>
                <a:solidFill>
                  <a:srgbClr val="888A9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9" name="Google Shape;189;p2"/>
          <p:cNvSpPr txBox="1"/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0" name="Google Shape;190;p2"/>
          <p:cNvSpPr txBox="1"/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1" name="Google Shape;191;p2"/>
          <p:cNvSpPr txBox="1"/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2" name="Google Shape;192;p2"/>
          <p:cNvGrpSpPr/>
          <p:nvPr/>
        </p:nvGrpSpPr>
        <p:grpSpPr bwMode="auto">
          <a:xfrm>
            <a:off x="-22006" y="-7442"/>
            <a:ext cx="12214008" cy="1742779"/>
            <a:chOff x="5534481" y="2204917"/>
            <a:chExt cx="5756459" cy="1155514"/>
          </a:xfrm>
        </p:grpSpPr>
        <p:grpSp>
          <p:nvGrpSpPr>
            <p:cNvPr id="193" name="Google Shape;193;p2"/>
            <p:cNvGrpSpPr/>
            <p:nvPr/>
          </p:nvGrpSpPr>
          <p:grpSpPr bwMode="auto">
            <a:xfrm>
              <a:off x="10137289" y="2208431"/>
              <a:ext cx="1153652" cy="1152000"/>
              <a:chOff x="8985289" y="2208431"/>
              <a:chExt cx="1153652" cy="1152000"/>
            </a:xfrm>
          </p:grpSpPr>
          <p:sp>
            <p:nvSpPr>
              <p:cNvPr id="194" name="Google Shape;194;p2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95" name="Google Shape;195;p2"/>
              <p:cNvGrpSpPr/>
              <p:nvPr/>
            </p:nvGrpSpPr>
            <p:grpSpPr bwMode="auto">
              <a:xfrm>
                <a:off x="8985289" y="2208431"/>
                <a:ext cx="1153652" cy="1151999"/>
                <a:chOff x="8985289" y="2208431"/>
                <a:chExt cx="1153652" cy="1151999"/>
              </a:xfrm>
            </p:grpSpPr>
            <p:sp>
              <p:nvSpPr>
                <p:cNvPr id="196" name="Google Shape;196;p2"/>
                <p:cNvSpPr/>
                <p:nvPr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7" name="Google Shape;197;p2"/>
                <p:cNvSpPr/>
                <p:nvPr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8" name="Google Shape;198;p2"/>
                <p:cNvSpPr/>
                <p:nvPr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9" name="Google Shape;199;p2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0" name="Google Shape;200;p2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1" name="Google Shape;201;p2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2" name="Google Shape;202;p2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00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3" name="Google Shape;203;p2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4" name="Google Shape;204;p2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205" name="Google Shape;205;p2"/>
            <p:cNvGrpSpPr/>
            <p:nvPr/>
          </p:nvGrpSpPr>
          <p:grpSpPr bwMode="auto">
            <a:xfrm>
              <a:off x="8985885" y="2204917"/>
              <a:ext cx="1153056" cy="1152000"/>
              <a:chOff x="8985885" y="2208431"/>
              <a:chExt cx="1153056" cy="1152000"/>
            </a:xfrm>
          </p:grpSpPr>
          <p:sp>
            <p:nvSpPr>
              <p:cNvPr id="206" name="Google Shape;206;p2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207" name="Google Shape;207;p2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208" name="Google Shape;208;p2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9" name="Google Shape;209;p2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0" name="Google Shape;210;p2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2980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1" name="Google Shape;211;p2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2" name="Google Shape;212;p2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3" name="Google Shape;213;p2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4" name="Google Shape;214;p2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5827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5" name="Google Shape;215;p2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0084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6" name="Google Shape;216;p2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00843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217" name="Google Shape;217;p2"/>
            <p:cNvGrpSpPr/>
            <p:nvPr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218" name="Google Shape;218;p2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219" name="Google Shape;219;p2"/>
              <p:cNvGrpSpPr/>
              <p:nvPr/>
            </p:nvGrpSpPr>
            <p:grpSpPr bwMode="auto">
              <a:xfrm>
                <a:off x="8988763" y="2208431"/>
                <a:ext cx="1153652" cy="1151999"/>
                <a:chOff x="8988763" y="2208431"/>
                <a:chExt cx="1153652" cy="1151999"/>
              </a:xfrm>
            </p:grpSpPr>
            <p:sp>
              <p:nvSpPr>
                <p:cNvPr id="220" name="Google Shape;220;p2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6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1" name="Google Shape;221;p2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6195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2" name="Google Shape;222;p2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54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3" name="Google Shape;223;p2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4588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4" name="Google Shape;224;p2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FE75FF">
                    <a:alpha val="2980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5" name="Google Shape;225;p2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FEA3FF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6" name="Google Shape;226;p2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980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8" name="Google Shape;228;p2"/>
                <p:cNvSpPr/>
                <p:nvPr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229" name="Google Shape;229;p2"/>
            <p:cNvGrpSpPr/>
            <p:nvPr/>
          </p:nvGrpSpPr>
          <p:grpSpPr bwMode="auto">
            <a:xfrm>
              <a:off x="6683297" y="2204917"/>
              <a:ext cx="1153056" cy="1152000"/>
              <a:chOff x="8985885" y="2208431"/>
              <a:chExt cx="1153056" cy="1152000"/>
            </a:xfrm>
          </p:grpSpPr>
          <p:sp>
            <p:nvSpPr>
              <p:cNvPr id="230" name="Google Shape;230;p2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231" name="Google Shape;231;p2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232" name="Google Shape;232;p2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BF0000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3" name="Google Shape;233;p2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3764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4" name="Google Shape;234;p2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0000BF">
                    <a:alpha val="2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5" name="Google Shape;235;p2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349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6" name="Google Shape;236;p2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7" name="Google Shape;237;p2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8" name="Google Shape;238;p2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9999FE">
                    <a:alpha val="2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9" name="Google Shape;239;p2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538CD5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0" name="Google Shape;240;p2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2862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241" name="Google Shape;241;p2"/>
            <p:cNvGrpSpPr/>
            <p:nvPr/>
          </p:nvGrpSpPr>
          <p:grpSpPr bwMode="auto">
            <a:xfrm>
              <a:off x="5534481" y="2204917"/>
              <a:ext cx="1153056" cy="1152000"/>
              <a:chOff x="8985885" y="2208431"/>
              <a:chExt cx="1153056" cy="1152000"/>
            </a:xfrm>
          </p:grpSpPr>
          <p:sp>
            <p:nvSpPr>
              <p:cNvPr id="242" name="Google Shape;242;p2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243" name="Google Shape;243;p2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244" name="Google Shape;244;p2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4784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5" name="Google Shape;245;p2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2862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6" name="Google Shape;246;p2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1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7" name="Google Shape;247;p2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8" name="Google Shape;248;p2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2274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9" name="Google Shape;249;p2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FFCCCC">
                    <a:alpha val="2666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50" name="Google Shape;250;p2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6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51" name="Google Shape;251;p2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52" name="Google Shape;252;p2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5686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  <p:grpSp>
        <p:nvGrpSpPr>
          <p:cNvPr id="253" name="Google Shape;253;p2"/>
          <p:cNvGrpSpPr/>
          <p:nvPr/>
        </p:nvGrpSpPr>
        <p:grpSpPr bwMode="auto">
          <a:xfrm>
            <a:off x="1" y="6597351"/>
            <a:ext cx="12191996" cy="290795"/>
            <a:chOff x="-22006" y="8796469"/>
            <a:chExt cx="6520454" cy="387727"/>
          </a:xfrm>
        </p:grpSpPr>
        <p:sp>
          <p:nvSpPr>
            <p:cNvPr id="254" name="Google Shape;254;p2"/>
            <p:cNvSpPr/>
            <p:nvPr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rgbClr val="6666FF">
                <a:alpha val="2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 bwMode="auto">
            <a:xfrm>
              <a:off x="5731505" y="8799984"/>
              <a:ext cx="383999" cy="383999"/>
            </a:xfrm>
            <a:prstGeom prst="rect">
              <a:avLst/>
            </a:prstGeom>
            <a:solidFill>
              <a:srgbClr val="6666FF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rgbClr val="6666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rgbClr val="BCFFD8">
                <a:alpha val="2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rgbClr val="BCFFD8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rgbClr val="BCFFD8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rgbClr val="D100D2">
                <a:alpha val="4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rgbClr val="FE75FF">
                <a:alpha val="2980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rgbClr val="FEA3F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rgbClr val="6666FF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rgbClr val="6666FF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rgbClr val="6666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rgbClr val="FE9999">
                <a:alpha val="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rgbClr val="FE9999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rgbClr val="FFCCCC">
                <a:alpha val="2666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rgbClr val="6666FF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rgbClr val="6666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Vertical Text" preserve="0" showMasterPhAnim="0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" name="Google Shape;329;p11"/>
          <p:cNvSpPr txBox="1"/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0" name="Google Shape;330;p11"/>
          <p:cNvSpPr txBox="1"/>
          <p:nvPr>
            <p:ph type="body" idx="1"/>
          </p:nvPr>
        </p:nvSpPr>
        <p:spPr bwMode="auto">
          <a:xfrm rot="5400000">
            <a:off x="3791743" y="-1841376"/>
            <a:ext cx="460851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1" name="Google Shape;331;p11"/>
          <p:cNvSpPr txBox="1"/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2" name="Google Shape;332;p11"/>
          <p:cNvSpPr txBox="1"/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3" name="Google Shape;333;p11"/>
          <p:cNvSpPr txBox="1"/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Vertical Title and Text" preserve="0" showMasterPhAnim="0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" name="Google Shape;335;p12"/>
          <p:cNvSpPr txBox="1"/>
          <p:nvPr>
            <p:ph type="title"/>
          </p:nvPr>
        </p:nvSpPr>
        <p:spPr bwMode="auto">
          <a:xfrm rot="5400000">
            <a:off x="7690520" y="2129409"/>
            <a:ext cx="5040559" cy="2743200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6" name="Google Shape;336;p12"/>
          <p:cNvSpPr txBox="1"/>
          <p:nvPr>
            <p:ph type="body" idx="1"/>
          </p:nvPr>
        </p:nvSpPr>
        <p:spPr bwMode="auto">
          <a:xfrm rot="5400000">
            <a:off x="2102518" y="-512192"/>
            <a:ext cx="5040561" cy="802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7" name="Google Shape;337;p12"/>
          <p:cNvSpPr txBox="1"/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8" name="Google Shape;338;p12"/>
          <p:cNvSpPr txBox="1"/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9" name="Google Shape;339;p12"/>
          <p:cNvSpPr txBox="1"/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Google Shape;278;p3"/>
          <p:cNvSpPr txBox="1"/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9" name="Google Shape;279;p3"/>
          <p:cNvSpPr txBox="1"/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0" name="Google Shape;280;p3"/>
          <p:cNvSpPr txBox="1"/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1" name="Google Shape;281;p3"/>
          <p:cNvSpPr txBox="1"/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2" name="Google Shape;282;p3"/>
          <p:cNvSpPr txBox="1"/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4" name="Google Shape;284;p4"/>
          <p:cNvSpPr txBox="1"/>
          <p:nvPr>
            <p:ph type="title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5" name="Google Shape;285;p4"/>
          <p:cNvSpPr txBox="1"/>
          <p:nvPr>
            <p:ph type="body" idx="1"/>
          </p:nvPr>
        </p:nvSpPr>
        <p:spPr bwMode="auto">
          <a:xfrm>
            <a:off x="623391" y="2060847"/>
            <a:ext cx="10945215" cy="396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2000"/>
              <a:buNone/>
              <a:defRPr sz="2000">
                <a:solidFill>
                  <a:srgbClr val="00007F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800"/>
              <a:buNone/>
              <a:defRPr sz="1800">
                <a:solidFill>
                  <a:srgbClr val="888A90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600"/>
              <a:buNone/>
              <a:defRPr sz="1600">
                <a:solidFill>
                  <a:srgbClr val="888A90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6" name="Google Shape;286;p4"/>
          <p:cNvSpPr txBox="1"/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7" name="Google Shape;287;p4"/>
          <p:cNvSpPr txBox="1"/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8" name="Google Shape;288;p4"/>
          <p:cNvSpPr txBox="1"/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wo Content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" name="Google Shape;290;p5"/>
          <p:cNvSpPr txBox="1"/>
          <p:nvPr>
            <p:ph type="body" idx="1"/>
          </p:nvPr>
        </p:nvSpPr>
        <p:spPr bwMode="auto">
          <a:xfrm>
            <a:off x="609599" y="1423317"/>
            <a:ext cx="5384799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291" name="Google Shape;291;p5"/>
          <p:cNvSpPr txBox="1"/>
          <p:nvPr>
            <p:ph type="body" idx="2"/>
          </p:nvPr>
        </p:nvSpPr>
        <p:spPr bwMode="auto">
          <a:xfrm>
            <a:off x="6197599" y="1423317"/>
            <a:ext cx="5384799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292" name="Google Shape;292;p5"/>
          <p:cNvSpPr txBox="1"/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3" name="Google Shape;293;p5"/>
          <p:cNvSpPr txBox="1"/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4" name="Google Shape;294;p5"/>
          <p:cNvSpPr txBox="1"/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5"/>
          <p:cNvSpPr txBox="1"/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arison" preserve="0" showMasterPhAnim="0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" name="Google Shape;297;p6"/>
          <p:cNvSpPr txBox="1"/>
          <p:nvPr>
            <p:ph type="body" idx="1"/>
          </p:nvPr>
        </p:nvSpPr>
        <p:spPr bwMode="auto">
          <a:xfrm>
            <a:off x="609599" y="1412775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298" name="Google Shape;298;p6"/>
          <p:cNvSpPr txBox="1"/>
          <p:nvPr>
            <p:ph type="body" idx="2"/>
          </p:nvPr>
        </p:nvSpPr>
        <p:spPr bwMode="auto">
          <a:xfrm>
            <a:off x="609599" y="2052538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99" name="Google Shape;299;p6"/>
          <p:cNvSpPr txBox="1"/>
          <p:nvPr>
            <p:ph type="body" idx="3"/>
          </p:nvPr>
        </p:nvSpPr>
        <p:spPr bwMode="auto">
          <a:xfrm>
            <a:off x="6193368" y="1412775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300" name="Google Shape;300;p6"/>
          <p:cNvSpPr txBox="1"/>
          <p:nvPr>
            <p:ph type="body" idx="4"/>
          </p:nvPr>
        </p:nvSpPr>
        <p:spPr bwMode="auto">
          <a:xfrm>
            <a:off x="6193368" y="2052538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01" name="Google Shape;301;p6"/>
          <p:cNvSpPr txBox="1"/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2" name="Google Shape;302;p6"/>
          <p:cNvSpPr txBox="1"/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3" name="Google Shape;303;p6"/>
          <p:cNvSpPr txBox="1"/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6"/>
          <p:cNvSpPr txBox="1"/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 txBox="1"/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7" name="Google Shape;307;p7"/>
          <p:cNvSpPr txBox="1"/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8" name="Google Shape;308;p7"/>
          <p:cNvSpPr txBox="1"/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9" name="Google Shape;309;p7"/>
          <p:cNvSpPr txBox="1"/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" name="Google Shape;311;p8"/>
          <p:cNvSpPr txBox="1"/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2" name="Google Shape;312;p8"/>
          <p:cNvSpPr txBox="1"/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3" name="Google Shape;313;p8"/>
          <p:cNvSpPr txBox="1"/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ntent with Caption" preserve="0" showMasterPhAnim="0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" name="Google Shape;315;p9"/>
          <p:cNvSpPr txBox="1"/>
          <p:nvPr>
            <p:ph type="body" idx="1"/>
          </p:nvPr>
        </p:nvSpPr>
        <p:spPr bwMode="auto">
          <a:xfrm>
            <a:off x="4847861" y="1196753"/>
            <a:ext cx="6816757" cy="48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 sz="1800"/>
            </a:lvl5pPr>
            <a:lvl6pPr marL="2743200" lvl="5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16" name="Google Shape;316;p9"/>
          <p:cNvSpPr txBox="1"/>
          <p:nvPr>
            <p:ph type="body" idx="2"/>
          </p:nvPr>
        </p:nvSpPr>
        <p:spPr bwMode="auto">
          <a:xfrm>
            <a:off x="623393" y="1196753"/>
            <a:ext cx="4011084" cy="48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None/>
              <a:defRPr sz="2000">
                <a:solidFill>
                  <a:srgbClr val="0F243E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>
              <a:defRPr/>
            </a:pPr>
            <a:endParaRPr/>
          </a:p>
        </p:txBody>
      </p:sp>
      <p:sp>
        <p:nvSpPr>
          <p:cNvPr id="317" name="Google Shape;317;p9"/>
          <p:cNvSpPr txBox="1"/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8" name="Google Shape;318;p9"/>
          <p:cNvSpPr txBox="1"/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9" name="Google Shape;319;p9"/>
          <p:cNvSpPr txBox="1"/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9"/>
          <p:cNvSpPr txBox="1"/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icture with Caption" preserve="0" showMasterPhAnim="0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 txBox="1"/>
          <p:nvPr>
            <p:ph type="title"/>
          </p:nvPr>
        </p:nvSpPr>
        <p:spPr bwMode="auto">
          <a:xfrm>
            <a:off x="2389717" y="4797151"/>
            <a:ext cx="7315200" cy="576063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3" name="Google Shape;323;p10"/>
          <p:cNvSpPr/>
          <p:nvPr>
            <p:ph type="pic" idx="2"/>
          </p:nvPr>
        </p:nvSpPr>
        <p:spPr bwMode="auto">
          <a:xfrm>
            <a:off x="2389717" y="1196751"/>
            <a:ext cx="7315200" cy="3528391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10"/>
          <p:cNvSpPr txBox="1"/>
          <p:nvPr>
            <p:ph type="body" idx="1"/>
          </p:nvPr>
        </p:nvSpPr>
        <p:spPr bwMode="auto">
          <a:xfrm>
            <a:off x="2389717" y="5445223"/>
            <a:ext cx="7315200" cy="50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>
              <a:defRPr/>
            </a:pPr>
            <a:endParaRPr/>
          </a:p>
        </p:txBody>
      </p:sp>
      <p:sp>
        <p:nvSpPr>
          <p:cNvPr id="325" name="Google Shape;325;p10"/>
          <p:cNvSpPr txBox="1"/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6" name="Google Shape;326;p10"/>
          <p:cNvSpPr txBox="1"/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7" name="Google Shape;327;p10"/>
          <p:cNvSpPr txBox="1"/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1"/>
          <p:cNvSpPr/>
          <p:nvPr/>
        </p:nvSpPr>
        <p:spPr bwMode="auto">
          <a:xfrm>
            <a:off x="1" y="-5610"/>
            <a:ext cx="765453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2" name="Google Shape;12;p1"/>
          <p:cNvGrpSpPr/>
          <p:nvPr/>
        </p:nvGrpSpPr>
        <p:grpSpPr bwMode="auto">
          <a:xfrm>
            <a:off x="2" y="-8405"/>
            <a:ext cx="12199156" cy="867598"/>
            <a:chOff x="1" y="-11207"/>
            <a:chExt cx="12199156" cy="1156798"/>
          </a:xfrm>
        </p:grpSpPr>
        <p:grpSp>
          <p:nvGrpSpPr>
            <p:cNvPr id="13" name="Google Shape;13;p1"/>
            <p:cNvGrpSpPr/>
            <p:nvPr/>
          </p:nvGrpSpPr>
          <p:grpSpPr bwMode="auto">
            <a:xfrm>
              <a:off x="11052937" y="-6409"/>
              <a:ext cx="1146221" cy="1147201"/>
              <a:chOff x="8985289" y="2208431"/>
              <a:chExt cx="1153652" cy="1152000"/>
            </a:xfrm>
          </p:grpSpPr>
          <p:sp>
            <p:nvSpPr>
              <p:cNvPr id="14" name="Google Shape;14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5" name="Google Shape;15;p1"/>
              <p:cNvGrpSpPr/>
              <p:nvPr/>
            </p:nvGrpSpPr>
            <p:grpSpPr bwMode="auto">
              <a:xfrm>
                <a:off x="8985289" y="2208431"/>
                <a:ext cx="1153652" cy="1151999"/>
                <a:chOff x="8985289" y="2208431"/>
                <a:chExt cx="1153652" cy="1151999"/>
              </a:xfrm>
            </p:grpSpPr>
            <p:sp>
              <p:nvSpPr>
                <p:cNvPr id="16" name="Google Shape;16;p1"/>
                <p:cNvSpPr/>
                <p:nvPr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" name="Google Shape;17;p1"/>
                <p:cNvSpPr/>
                <p:nvPr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8" name="Google Shape;18;p1"/>
                <p:cNvSpPr/>
                <p:nvPr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" name="Google Shape;19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" name="Google Shape;20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" name="Google Shape;21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" name="Google Shape;22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00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" name="Google Shape;23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" name="Google Shape;24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25" name="Google Shape;25;p1"/>
            <p:cNvGrpSpPr/>
            <p:nvPr/>
          </p:nvGrpSpPr>
          <p:grpSpPr bwMode="auto">
            <a:xfrm>
              <a:off x="9908949" y="-9923"/>
              <a:ext cx="1145629" cy="1152000"/>
              <a:chOff x="8985885" y="2208431"/>
              <a:chExt cx="1153056" cy="1152000"/>
            </a:xfrm>
          </p:grpSpPr>
          <p:sp>
            <p:nvSpPr>
              <p:cNvPr id="26" name="Google Shape;26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27" name="Google Shape;27;p1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28" name="Google Shape;28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9" name="Google Shape;29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" name="Google Shape;30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2980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1" name="Google Shape;31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2" name="Google Shape;32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3" name="Google Shape;33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" name="Google Shape;34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5827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5" name="Google Shape;35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0084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6" name="Google Shape;36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00843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37" name="Google Shape;37;p1"/>
            <p:cNvGrpSpPr/>
            <p:nvPr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38" name="Google Shape;38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39" name="Google Shape;39;p1"/>
              <p:cNvGrpSpPr/>
              <p:nvPr/>
            </p:nvGrpSpPr>
            <p:grpSpPr bwMode="auto">
              <a:xfrm>
                <a:off x="8988763" y="2208431"/>
                <a:ext cx="1153652" cy="1151999"/>
                <a:chOff x="8988763" y="2208431"/>
                <a:chExt cx="1153652" cy="1151999"/>
              </a:xfrm>
            </p:grpSpPr>
            <p:sp>
              <p:nvSpPr>
                <p:cNvPr id="40" name="Google Shape;40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6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1" name="Google Shape;41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6195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2" name="Google Shape;42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54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3" name="Google Shape;43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4588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4" name="Google Shape;44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FE75FF">
                    <a:alpha val="2980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5" name="Google Shape;45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FEA3FF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6" name="Google Shape;46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980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7" name="Google Shape;47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8" name="Google Shape;48;p1"/>
                <p:cNvSpPr/>
                <p:nvPr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49" name="Google Shape;49;p1"/>
            <p:cNvGrpSpPr/>
            <p:nvPr/>
          </p:nvGrpSpPr>
          <p:grpSpPr bwMode="auto">
            <a:xfrm>
              <a:off x="7621191" y="-9923"/>
              <a:ext cx="1145629" cy="1152000"/>
              <a:chOff x="8985885" y="2208431"/>
              <a:chExt cx="1153056" cy="1152000"/>
            </a:xfrm>
          </p:grpSpPr>
          <p:sp>
            <p:nvSpPr>
              <p:cNvPr id="50" name="Google Shape;50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51" name="Google Shape;51;p1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52" name="Google Shape;52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BF0000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3" name="Google Shape;53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3764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4" name="Google Shape;54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0000BF">
                    <a:alpha val="2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5" name="Google Shape;55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349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6" name="Google Shape;56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7" name="Google Shape;57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8" name="Google Shape;58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9999FE">
                    <a:alpha val="2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9" name="Google Shape;59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538CD5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0" name="Google Shape;60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2862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61" name="Google Shape;61;p1"/>
            <p:cNvGrpSpPr/>
            <p:nvPr/>
          </p:nvGrpSpPr>
          <p:grpSpPr bwMode="auto">
            <a:xfrm>
              <a:off x="6479777" y="-9923"/>
              <a:ext cx="1145629" cy="1152000"/>
              <a:chOff x="8985885" y="2208431"/>
              <a:chExt cx="1153056" cy="1152000"/>
            </a:xfrm>
          </p:grpSpPr>
          <p:sp>
            <p:nvSpPr>
              <p:cNvPr id="62" name="Google Shape;62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63" name="Google Shape;63;p1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64" name="Google Shape;64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4784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" name="Google Shape;65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2862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6" name="Google Shape;66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1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7" name="Google Shape;67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8" name="Google Shape;68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2274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" name="Google Shape;69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FFCCCC">
                    <a:alpha val="2666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0" name="Google Shape;70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6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1" name="Google Shape;71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2" name="Google Shape;72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5686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73" name="Google Shape;73;p1"/>
            <p:cNvGrpSpPr/>
            <p:nvPr/>
          </p:nvGrpSpPr>
          <p:grpSpPr bwMode="auto">
            <a:xfrm>
              <a:off x="5332234" y="-7693"/>
              <a:ext cx="1146221" cy="1152000"/>
              <a:chOff x="8985289" y="2208431"/>
              <a:chExt cx="1153652" cy="1152000"/>
            </a:xfrm>
          </p:grpSpPr>
          <p:sp>
            <p:nvSpPr>
              <p:cNvPr id="74" name="Google Shape;74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75" name="Google Shape;75;p1"/>
              <p:cNvGrpSpPr/>
              <p:nvPr/>
            </p:nvGrpSpPr>
            <p:grpSpPr bwMode="auto">
              <a:xfrm>
                <a:off x="8985289" y="2208431"/>
                <a:ext cx="1153652" cy="1151999"/>
                <a:chOff x="8985289" y="2208431"/>
                <a:chExt cx="1153652" cy="1151999"/>
              </a:xfrm>
            </p:grpSpPr>
            <p:sp>
              <p:nvSpPr>
                <p:cNvPr id="76" name="Google Shape;76;p1"/>
                <p:cNvSpPr/>
                <p:nvPr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7" name="Google Shape;77;p1"/>
                <p:cNvSpPr/>
                <p:nvPr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" name="Google Shape;78;p1"/>
                <p:cNvSpPr/>
                <p:nvPr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9" name="Google Shape;79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0" name="Google Shape;80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1" name="Google Shape;81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2" name="Google Shape;82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00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3" name="Google Shape;83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4" name="Google Shape;84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85" name="Google Shape;85;p1"/>
            <p:cNvGrpSpPr/>
            <p:nvPr/>
          </p:nvGrpSpPr>
          <p:grpSpPr bwMode="auto">
            <a:xfrm>
              <a:off x="4188246" y="-11207"/>
              <a:ext cx="1145629" cy="1152000"/>
              <a:chOff x="8985885" y="2208431"/>
              <a:chExt cx="1153056" cy="1152000"/>
            </a:xfrm>
          </p:grpSpPr>
          <p:sp>
            <p:nvSpPr>
              <p:cNvPr id="86" name="Google Shape;86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87" name="Google Shape;87;p1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88" name="Google Shape;88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9" name="Google Shape;89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0" name="Google Shape;90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2980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1" name="Google Shape;91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2" name="Google Shape;92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3" name="Google Shape;93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4" name="Google Shape;94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5827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5" name="Google Shape;95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0084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6" name="Google Shape;96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00843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97" name="Google Shape;97;p1"/>
            <p:cNvGrpSpPr/>
            <p:nvPr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98" name="Google Shape;98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99" name="Google Shape;99;p1"/>
              <p:cNvGrpSpPr/>
              <p:nvPr/>
            </p:nvGrpSpPr>
            <p:grpSpPr bwMode="auto">
              <a:xfrm>
                <a:off x="8988763" y="2208431"/>
                <a:ext cx="1153652" cy="1151999"/>
                <a:chOff x="8988763" y="2208431"/>
                <a:chExt cx="1153652" cy="1151999"/>
              </a:xfrm>
            </p:grpSpPr>
            <p:sp>
              <p:nvSpPr>
                <p:cNvPr id="100" name="Google Shape;100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6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1" name="Google Shape;101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6195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54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3" name="Google Shape;103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4588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FE75FF">
                    <a:alpha val="2980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FEA3FF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6" name="Google Shape;106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980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7" name="Google Shape;107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8" name="Google Shape;108;p1"/>
                <p:cNvSpPr/>
                <p:nvPr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09" name="Google Shape;109;p1"/>
            <p:cNvGrpSpPr/>
            <p:nvPr/>
          </p:nvGrpSpPr>
          <p:grpSpPr bwMode="auto">
            <a:xfrm>
              <a:off x="1900489" y="-11207"/>
              <a:ext cx="1145629" cy="1152000"/>
              <a:chOff x="8985885" y="2208431"/>
              <a:chExt cx="1153056" cy="1152000"/>
            </a:xfrm>
          </p:grpSpPr>
          <p:sp>
            <p:nvSpPr>
              <p:cNvPr id="110" name="Google Shape;110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11" name="Google Shape;111;p1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112" name="Google Shape;112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BF0000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3" name="Google Shape;113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3764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4" name="Google Shape;114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0000BF">
                    <a:alpha val="2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5" name="Google Shape;115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349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6" name="Google Shape;116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7" name="Google Shape;117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8" name="Google Shape;118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9999FE">
                    <a:alpha val="2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9" name="Google Shape;119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538CD5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20" name="Google Shape;120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2862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21" name="Google Shape;121;p1"/>
            <p:cNvGrpSpPr/>
            <p:nvPr/>
          </p:nvGrpSpPr>
          <p:grpSpPr bwMode="auto">
            <a:xfrm>
              <a:off x="762985" y="-11207"/>
              <a:ext cx="1141719" cy="1156796"/>
              <a:chOff x="762985" y="-11207"/>
              <a:chExt cx="1141719" cy="1156796"/>
            </a:xfrm>
          </p:grpSpPr>
          <p:sp>
            <p:nvSpPr>
              <p:cNvPr id="122" name="Google Shape;122;p1"/>
              <p:cNvSpPr/>
              <p:nvPr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rgbClr val="FED1FE">
                  <a:alpha val="4784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" name="Google Shape;123;p1"/>
              <p:cNvSpPr/>
              <p:nvPr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rgbClr val="FED1FE">
                  <a:alpha val="2862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" name="Google Shape;124;p1"/>
              <p:cNvSpPr/>
              <p:nvPr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rgbClr val="D100D2">
                  <a:alpha val="15686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" name="Google Shape;125;p1"/>
              <p:cNvSpPr/>
              <p:nvPr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rgbClr val="FE9999">
                  <a:alpha val="3921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" name="Google Shape;126;p1"/>
              <p:cNvSpPr/>
              <p:nvPr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rgbClr val="FE9999">
                  <a:alpha val="2274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" name="Google Shape;127;p1"/>
              <p:cNvSpPr/>
              <p:nvPr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rgbClr val="FFCCCC">
                  <a:alpha val="26666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" name="Google Shape;128;p1"/>
              <p:cNvSpPr/>
              <p:nvPr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rgbClr val="D100D2">
                  <a:alpha val="6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" name="Google Shape;129;p1"/>
              <p:cNvSpPr/>
              <p:nvPr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" name="Google Shape;130;p1"/>
              <p:cNvSpPr/>
              <p:nvPr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rgbClr val="BFBF00">
                  <a:alpha val="5686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1" name="Google Shape;131;p1"/>
            <p:cNvGrpSpPr/>
            <p:nvPr/>
          </p:nvGrpSpPr>
          <p:grpSpPr bwMode="auto">
            <a:xfrm>
              <a:off x="1" y="-7479"/>
              <a:ext cx="766505" cy="1148270"/>
              <a:chOff x="9367467" y="2208431"/>
              <a:chExt cx="771474" cy="1151999"/>
            </a:xfrm>
          </p:grpSpPr>
          <p:sp>
            <p:nvSpPr>
              <p:cNvPr id="132" name="Google Shape;132;p1"/>
              <p:cNvSpPr/>
              <p:nvPr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rgbClr val="B6DDE7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" name="Google Shape;133;p1"/>
              <p:cNvSpPr/>
              <p:nvPr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rgbClr val="92CCDC">
                  <a:alpha val="4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" name="Google Shape;134;p1"/>
              <p:cNvSpPr/>
              <p:nvPr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rgbClr val="6666FF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" name="Google Shape;135;p1"/>
              <p:cNvSpPr/>
              <p:nvPr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rgbClr val="6666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" name="Google Shape;136;p1"/>
              <p:cNvSpPr/>
              <p:nvPr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rgbClr val="17365D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" name="Google Shape;137;p1"/>
              <p:cNvSpPr/>
              <p:nvPr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rgbClr val="17365D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38" name="Google Shape;138;p1"/>
          <p:cNvSpPr/>
          <p:nvPr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" name="Google Shape;139;p1"/>
          <p:cNvSpPr/>
          <p:nvPr/>
        </p:nvSpPr>
        <p:spPr bwMode="auto">
          <a:xfrm>
            <a:off x="11053358" y="6594997"/>
            <a:ext cx="381384" cy="257430"/>
          </a:xfrm>
          <a:prstGeom prst="rect">
            <a:avLst/>
          </a:prstGeom>
          <a:solidFill>
            <a:srgbClr val="6666FF">
              <a:alpha val="2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" name="Google Shape;140;p1"/>
          <p:cNvSpPr/>
          <p:nvPr/>
        </p:nvSpPr>
        <p:spPr bwMode="auto">
          <a:xfrm>
            <a:off x="11432934" y="6600570"/>
            <a:ext cx="381384" cy="257430"/>
          </a:xfrm>
          <a:prstGeom prst="rect">
            <a:avLst/>
          </a:prstGeom>
          <a:solidFill>
            <a:srgbClr val="6666FF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" name="Google Shape;141;p1"/>
          <p:cNvSpPr/>
          <p:nvPr/>
        </p:nvSpPr>
        <p:spPr bwMode="auto">
          <a:xfrm>
            <a:off x="11813271" y="6600570"/>
            <a:ext cx="381384" cy="257430"/>
          </a:xfrm>
          <a:prstGeom prst="rect">
            <a:avLst/>
          </a:prstGeom>
          <a:solidFill>
            <a:srgbClr val="6666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" name="Google Shape;142;p1"/>
          <p:cNvSpPr/>
          <p:nvPr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" name="Google Shape;143;p1"/>
          <p:cNvSpPr/>
          <p:nvPr/>
        </p:nvSpPr>
        <p:spPr bwMode="auto">
          <a:xfrm>
            <a:off x="9909199" y="6598214"/>
            <a:ext cx="381384" cy="257430"/>
          </a:xfrm>
          <a:prstGeom prst="rect">
            <a:avLst/>
          </a:prstGeom>
          <a:solidFill>
            <a:srgbClr val="BCFFD8">
              <a:alpha val="2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" name="Google Shape;144;p1"/>
          <p:cNvSpPr/>
          <p:nvPr/>
        </p:nvSpPr>
        <p:spPr bwMode="auto">
          <a:xfrm>
            <a:off x="10289537" y="6681515"/>
            <a:ext cx="381384" cy="257430"/>
          </a:xfrm>
          <a:prstGeom prst="rect">
            <a:avLst/>
          </a:prstGeom>
          <a:solidFill>
            <a:srgbClr val="BCFFD8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5" name="Google Shape;145;p1"/>
          <p:cNvSpPr/>
          <p:nvPr/>
        </p:nvSpPr>
        <p:spPr bwMode="auto">
          <a:xfrm>
            <a:off x="10669114" y="6598214"/>
            <a:ext cx="381384" cy="257430"/>
          </a:xfrm>
          <a:prstGeom prst="rect">
            <a:avLst/>
          </a:prstGeom>
          <a:solidFill>
            <a:srgbClr val="BCFFD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6" name="Google Shape;146;p1"/>
          <p:cNvSpPr/>
          <p:nvPr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7" name="Google Shape;147;p1"/>
          <p:cNvSpPr/>
          <p:nvPr/>
        </p:nvSpPr>
        <p:spPr bwMode="auto">
          <a:xfrm>
            <a:off x="8763994" y="6594997"/>
            <a:ext cx="381384" cy="257430"/>
          </a:xfrm>
          <a:prstGeom prst="rect">
            <a:avLst/>
          </a:prstGeom>
          <a:solidFill>
            <a:srgbClr val="D100D2">
              <a:alpha val="4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8" name="Google Shape;148;p1"/>
          <p:cNvSpPr/>
          <p:nvPr/>
        </p:nvSpPr>
        <p:spPr bwMode="auto">
          <a:xfrm>
            <a:off x="9150709" y="6594997"/>
            <a:ext cx="381384" cy="257430"/>
          </a:xfrm>
          <a:prstGeom prst="rect">
            <a:avLst/>
          </a:prstGeom>
          <a:solidFill>
            <a:srgbClr val="FE75FF">
              <a:alpha val="2980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" name="Google Shape;149;p1"/>
          <p:cNvSpPr/>
          <p:nvPr/>
        </p:nvSpPr>
        <p:spPr bwMode="auto">
          <a:xfrm>
            <a:off x="9521437" y="6597036"/>
            <a:ext cx="381384" cy="257430"/>
          </a:xfrm>
          <a:prstGeom prst="rect">
            <a:avLst/>
          </a:prstGeom>
          <a:solidFill>
            <a:srgbClr val="FEA3FF">
              <a:alpha val="7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" name="Google Shape;150;p1"/>
          <p:cNvSpPr/>
          <p:nvPr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1" name="Google Shape;151;p1"/>
          <p:cNvSpPr/>
          <p:nvPr/>
        </p:nvSpPr>
        <p:spPr bwMode="auto">
          <a:xfrm>
            <a:off x="7622289" y="6598214"/>
            <a:ext cx="381384" cy="257430"/>
          </a:xfrm>
          <a:prstGeom prst="rect">
            <a:avLst/>
          </a:prstGeom>
          <a:solidFill>
            <a:srgbClr val="6666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" name="Google Shape;152;p1"/>
          <p:cNvSpPr/>
          <p:nvPr/>
        </p:nvSpPr>
        <p:spPr bwMode="auto">
          <a:xfrm>
            <a:off x="8001866" y="6598214"/>
            <a:ext cx="381384" cy="257430"/>
          </a:xfrm>
          <a:prstGeom prst="rect">
            <a:avLst/>
          </a:prstGeom>
          <a:solidFill>
            <a:srgbClr val="6666FF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" name="Google Shape;153;p1"/>
          <p:cNvSpPr/>
          <p:nvPr/>
        </p:nvSpPr>
        <p:spPr bwMode="auto">
          <a:xfrm>
            <a:off x="8382201" y="6598214"/>
            <a:ext cx="381384" cy="257430"/>
          </a:xfrm>
          <a:prstGeom prst="rect">
            <a:avLst/>
          </a:prstGeom>
          <a:solidFill>
            <a:srgbClr val="6666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4" name="Google Shape;154;p1"/>
          <p:cNvSpPr/>
          <p:nvPr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5" name="Google Shape;155;p1"/>
          <p:cNvSpPr/>
          <p:nvPr/>
        </p:nvSpPr>
        <p:spPr bwMode="auto">
          <a:xfrm>
            <a:off x="6481296" y="6598214"/>
            <a:ext cx="381384" cy="257430"/>
          </a:xfrm>
          <a:prstGeom prst="rect">
            <a:avLst/>
          </a:prstGeom>
          <a:solidFill>
            <a:srgbClr val="FE9999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6" name="Google Shape;156;p1"/>
          <p:cNvSpPr/>
          <p:nvPr/>
        </p:nvSpPr>
        <p:spPr bwMode="auto">
          <a:xfrm>
            <a:off x="6860871" y="6598214"/>
            <a:ext cx="381384" cy="257430"/>
          </a:xfrm>
          <a:prstGeom prst="rect">
            <a:avLst/>
          </a:prstGeom>
          <a:solidFill>
            <a:srgbClr val="FE9999">
              <a:alpha val="2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" name="Google Shape;157;p1"/>
          <p:cNvSpPr/>
          <p:nvPr/>
        </p:nvSpPr>
        <p:spPr bwMode="auto">
          <a:xfrm>
            <a:off x="7241207" y="6598214"/>
            <a:ext cx="381384" cy="257430"/>
          </a:xfrm>
          <a:prstGeom prst="rect">
            <a:avLst/>
          </a:prstGeom>
          <a:solidFill>
            <a:srgbClr val="FFCCCC">
              <a:alpha val="2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8" name="Google Shape;158;p1"/>
          <p:cNvSpPr/>
          <p:nvPr/>
        </p:nvSpPr>
        <p:spPr bwMode="auto">
          <a:xfrm>
            <a:off x="5330856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9" name="Google Shape;159;p1"/>
          <p:cNvSpPr/>
          <p:nvPr/>
        </p:nvSpPr>
        <p:spPr bwMode="auto">
          <a:xfrm>
            <a:off x="5334768" y="6599709"/>
            <a:ext cx="381384" cy="257430"/>
          </a:xfrm>
          <a:prstGeom prst="rect">
            <a:avLst/>
          </a:prstGeom>
          <a:solidFill>
            <a:srgbClr val="6666FF">
              <a:alpha val="2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0" name="Google Shape;160;p1"/>
          <p:cNvSpPr/>
          <p:nvPr/>
        </p:nvSpPr>
        <p:spPr bwMode="auto">
          <a:xfrm>
            <a:off x="5714343" y="6599709"/>
            <a:ext cx="381384" cy="257430"/>
          </a:xfrm>
          <a:prstGeom prst="rect">
            <a:avLst/>
          </a:prstGeom>
          <a:solidFill>
            <a:srgbClr val="6666FF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" name="Google Shape;161;p1"/>
          <p:cNvSpPr/>
          <p:nvPr/>
        </p:nvSpPr>
        <p:spPr bwMode="auto">
          <a:xfrm>
            <a:off x="6094679" y="6599709"/>
            <a:ext cx="381384" cy="257430"/>
          </a:xfrm>
          <a:prstGeom prst="rect">
            <a:avLst/>
          </a:prstGeom>
          <a:solidFill>
            <a:srgbClr val="6666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" name="Google Shape;162;p1"/>
          <p:cNvSpPr/>
          <p:nvPr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" name="Google Shape;163;p1"/>
          <p:cNvSpPr/>
          <p:nvPr/>
        </p:nvSpPr>
        <p:spPr bwMode="auto">
          <a:xfrm>
            <a:off x="4190610" y="6597353"/>
            <a:ext cx="381384" cy="257430"/>
          </a:xfrm>
          <a:prstGeom prst="rect">
            <a:avLst/>
          </a:prstGeom>
          <a:solidFill>
            <a:srgbClr val="BCFFD8">
              <a:alpha val="2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4" name="Google Shape;164;p1"/>
          <p:cNvSpPr/>
          <p:nvPr/>
        </p:nvSpPr>
        <p:spPr bwMode="auto">
          <a:xfrm>
            <a:off x="4570186" y="6597353"/>
            <a:ext cx="381384" cy="257430"/>
          </a:xfrm>
          <a:prstGeom prst="rect">
            <a:avLst/>
          </a:prstGeom>
          <a:solidFill>
            <a:srgbClr val="BCFFD8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" name="Google Shape;165;p1"/>
          <p:cNvSpPr/>
          <p:nvPr/>
        </p:nvSpPr>
        <p:spPr bwMode="auto">
          <a:xfrm>
            <a:off x="4950522" y="6597353"/>
            <a:ext cx="381384" cy="257430"/>
          </a:xfrm>
          <a:prstGeom prst="rect">
            <a:avLst/>
          </a:prstGeom>
          <a:solidFill>
            <a:srgbClr val="BCFFD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6" name="Google Shape;166;p1"/>
          <p:cNvSpPr/>
          <p:nvPr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" name="Google Shape;167;p1"/>
          <p:cNvSpPr/>
          <p:nvPr/>
        </p:nvSpPr>
        <p:spPr bwMode="auto">
          <a:xfrm>
            <a:off x="3045402" y="6599709"/>
            <a:ext cx="381384" cy="257430"/>
          </a:xfrm>
          <a:prstGeom prst="rect">
            <a:avLst/>
          </a:prstGeom>
          <a:solidFill>
            <a:srgbClr val="D100D2">
              <a:alpha val="4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1"/>
          <p:cNvSpPr/>
          <p:nvPr/>
        </p:nvSpPr>
        <p:spPr bwMode="auto">
          <a:xfrm>
            <a:off x="3424979" y="6599709"/>
            <a:ext cx="381384" cy="257430"/>
          </a:xfrm>
          <a:prstGeom prst="rect">
            <a:avLst/>
          </a:prstGeom>
          <a:solidFill>
            <a:srgbClr val="FE75FF">
              <a:alpha val="2980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9" name="Google Shape;169;p1"/>
          <p:cNvSpPr/>
          <p:nvPr/>
        </p:nvSpPr>
        <p:spPr bwMode="auto">
          <a:xfrm>
            <a:off x="3805314" y="6599709"/>
            <a:ext cx="381384" cy="257430"/>
          </a:xfrm>
          <a:prstGeom prst="rect">
            <a:avLst/>
          </a:prstGeom>
          <a:solidFill>
            <a:srgbClr val="FEA3FF">
              <a:alpha val="7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0" name="Google Shape;170;p1"/>
          <p:cNvSpPr/>
          <p:nvPr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1" name="Google Shape;171;p1"/>
          <p:cNvSpPr/>
          <p:nvPr/>
        </p:nvSpPr>
        <p:spPr bwMode="auto">
          <a:xfrm>
            <a:off x="1903697" y="6597353"/>
            <a:ext cx="381384" cy="257430"/>
          </a:xfrm>
          <a:prstGeom prst="rect">
            <a:avLst/>
          </a:prstGeom>
          <a:solidFill>
            <a:srgbClr val="6666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2" name="Google Shape;172;p1"/>
          <p:cNvSpPr/>
          <p:nvPr/>
        </p:nvSpPr>
        <p:spPr bwMode="auto">
          <a:xfrm>
            <a:off x="2283274" y="6597353"/>
            <a:ext cx="381384" cy="257430"/>
          </a:xfrm>
          <a:prstGeom prst="rect">
            <a:avLst/>
          </a:prstGeom>
          <a:solidFill>
            <a:srgbClr val="6666FF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" name="Google Shape;173;p1"/>
          <p:cNvSpPr/>
          <p:nvPr/>
        </p:nvSpPr>
        <p:spPr bwMode="auto">
          <a:xfrm>
            <a:off x="2663610" y="6597353"/>
            <a:ext cx="381384" cy="257430"/>
          </a:xfrm>
          <a:prstGeom prst="rect">
            <a:avLst/>
          </a:prstGeom>
          <a:solidFill>
            <a:srgbClr val="6666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4" name="Google Shape;174;p1"/>
          <p:cNvSpPr/>
          <p:nvPr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5" name="Google Shape;175;p1"/>
          <p:cNvSpPr/>
          <p:nvPr/>
        </p:nvSpPr>
        <p:spPr bwMode="auto">
          <a:xfrm>
            <a:off x="762703" y="6597353"/>
            <a:ext cx="381384" cy="257430"/>
          </a:xfrm>
          <a:prstGeom prst="rect">
            <a:avLst/>
          </a:prstGeom>
          <a:solidFill>
            <a:srgbClr val="FE9999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6" name="Google Shape;176;p1"/>
          <p:cNvSpPr/>
          <p:nvPr/>
        </p:nvSpPr>
        <p:spPr bwMode="auto">
          <a:xfrm>
            <a:off x="1142281" y="6597353"/>
            <a:ext cx="381384" cy="257430"/>
          </a:xfrm>
          <a:prstGeom prst="rect">
            <a:avLst/>
          </a:prstGeom>
          <a:solidFill>
            <a:srgbClr val="FE9999">
              <a:alpha val="2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7" name="Google Shape;177;p1"/>
          <p:cNvSpPr/>
          <p:nvPr/>
        </p:nvSpPr>
        <p:spPr bwMode="auto">
          <a:xfrm>
            <a:off x="1522615" y="6597353"/>
            <a:ext cx="381384" cy="257430"/>
          </a:xfrm>
          <a:prstGeom prst="rect">
            <a:avLst/>
          </a:prstGeom>
          <a:solidFill>
            <a:srgbClr val="FFCCCC">
              <a:alpha val="2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8" name="Google Shape;178;p1"/>
          <p:cNvSpPr/>
          <p:nvPr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9" name="Google Shape;179;p1"/>
          <p:cNvSpPr/>
          <p:nvPr/>
        </p:nvSpPr>
        <p:spPr bwMode="auto">
          <a:xfrm>
            <a:off x="4502" y="6599853"/>
            <a:ext cx="381384" cy="257430"/>
          </a:xfrm>
          <a:prstGeom prst="rect">
            <a:avLst/>
          </a:prstGeom>
          <a:solidFill>
            <a:srgbClr val="6666FF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0" name="Google Shape;180;p1"/>
          <p:cNvSpPr/>
          <p:nvPr/>
        </p:nvSpPr>
        <p:spPr bwMode="auto">
          <a:xfrm>
            <a:off x="384838" y="6599853"/>
            <a:ext cx="381384" cy="257430"/>
          </a:xfrm>
          <a:prstGeom prst="rect">
            <a:avLst/>
          </a:prstGeom>
          <a:solidFill>
            <a:srgbClr val="6666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1" name="Google Shape;181;p1"/>
          <p:cNvSpPr txBox="1"/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799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</a:defRPr>
            </a:lvl1pPr>
            <a:lvl2pPr marL="914400" marR="0" lvl="1" indent="-4064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</a:defRPr>
            </a:lvl2pPr>
            <a:lvl3pPr marL="1371600" marR="0" lvl="2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</a:defRPr>
            </a:lvl3pPr>
            <a:lvl4pPr marL="1828800" marR="0" lvl="3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</a:defRPr>
            </a:lvl4pPr>
            <a:lvl5pPr marL="2286000" marR="0" lvl="4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</a:defRPr>
            </a:lvl5pPr>
            <a:lvl6pPr marL="2743200" marR="0" lvl="5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L="3200400" marR="0" lvl="6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L="3657600" marR="0" lvl="7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L="4114800" marR="0" lvl="8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2" name="Google Shape;182;p1"/>
          <p:cNvSpPr txBox="1"/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0007F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83" name="Google Shape;183;p1"/>
          <p:cNvSpPr txBox="1"/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1pPr>
            <a:lvl2pPr marL="0" marR="0" lvl="1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2pPr>
            <a:lvl3pPr marL="0" marR="0" lvl="2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3pPr>
            <a:lvl4pPr marL="0" marR="0" lvl="3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4pPr>
            <a:lvl5pPr marL="0" marR="0" lvl="4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5pPr>
            <a:lvl6pPr marL="0" marR="0" lvl="5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L="0" marR="0" lvl="6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L="0" marR="0" lvl="7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L="0" marR="0" lvl="8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"/>
          <p:cNvSpPr txBox="1"/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0"/>
                </a:solidFill>
                <a:latin typeface="Times New Roman"/>
                <a:ea typeface="Times New Roman"/>
                <a:cs typeface="Times New Roman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5" name="Google Shape;185;p1"/>
          <p:cNvSpPr txBox="1"/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0"/>
                </a:solidFill>
                <a:latin typeface="Times New Roman"/>
                <a:ea typeface="Times New Roman"/>
                <a:cs typeface="Times New Roman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hyperlink" Target="https://www.crowdstrike.com/blog/exploiting-cve-2021-3490-for-container-escapes/" TargetMode="Externa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s://fbr.io/join/xyucs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blog.aquasec.com/container-isolation-techniques" TargetMode="Externa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hyperlink" Target="https://blog.aquasec.com/container-isolation-techniques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hyperlink" Target="https://blog.aquasec.com/container-isolation-techniques" TargetMode="Externa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www.toptal.com/linux/separation-anxiety-isolating-your-system-with-linux-namespaces" TargetMode="Externa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man7.org/linux/man-pages/man7/capabilities.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99999"/>
          </a:blip>
          <a:tile algn="tl" flip="none" sx="100000" sy="100000" tx="0" ty="0"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/>
          <p:nvPr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5000" lnSpcReduction="1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/>
            </a:pPr>
            <a:r>
              <a:rPr lang="en-US">
                <a:solidFill>
                  <a:schemeClr val="lt1"/>
                </a:solidFill>
              </a:rPr>
              <a:t>Security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in Container Environments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13"/>
          <p:cNvSpPr txBox="1"/>
          <p:nvPr>
            <p:ph type="subTitle" idx="1"/>
          </p:nvPr>
        </p:nvSpPr>
        <p:spPr bwMode="auto">
          <a:xfrm>
            <a:off x="2043473" y="4437111"/>
            <a:ext cx="8081653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/>
            </a:pPr>
            <a:r>
              <a:rPr lang="en-US" sz="1300" b="0" i="0" u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David Unterholzner, Jakob Hofer, Jakob Khom, Leo Lach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/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cgroups</a:t>
            </a:r>
            <a:endParaRPr/>
          </a:p>
        </p:txBody>
      </p:sp>
      <p:sp>
        <p:nvSpPr>
          <p:cNvPr id="420" name="Google Shape;420;p22"/>
          <p:cNvSpPr txBox="1"/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Control groups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Managed through vfs</a:t>
            </a:r>
            <a:endParaRPr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Mountpoint: /sys/fs/cgroup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Resource management</a:t>
            </a:r>
            <a:endParaRPr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Monitor, limit 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Hierarchy</a:t>
            </a:r>
            <a:endParaRPr/>
          </a:p>
        </p:txBody>
      </p:sp>
      <p:pic>
        <p:nvPicPr>
          <p:cNvPr id="421" name="Google Shape;421;p22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5942949" y="1340767"/>
            <a:ext cx="5544200" cy="405673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2"/>
          <p:cNvSpPr txBox="1"/>
          <p:nvPr/>
        </p:nvSpPr>
        <p:spPr bwMode="auto">
          <a:xfrm>
            <a:off x="5942949" y="5683249"/>
            <a:ext cx="5547800" cy="36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Screenshot of memory parameter files.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/>
          <p:nvPr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4000"/>
              <a:buFont typeface="Arial"/>
              <a:buNone/>
              <a:defRPr/>
            </a:pPr>
            <a:r>
              <a:rPr lang="en-US" sz="4000" b="1" i="0" u="none" strike="noStrike" cap="none">
                <a:solidFill>
                  <a:srgbClr val="00007F"/>
                </a:solidFill>
                <a:latin typeface="Arial"/>
                <a:ea typeface="Arial"/>
                <a:cs typeface="Arial"/>
              </a:rPr>
              <a:t>Past Exploits</a:t>
            </a:r>
            <a:endParaRPr sz="4000" b="1" i="0" u="none" strike="noStrike" cap="none">
              <a:solidFill>
                <a:srgbClr val="0000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29" name="Google Shape;429;p23"/>
          <p:cNvSpPr txBox="1"/>
          <p:nvPr>
            <p:ph type="subTitle" idx="1"/>
          </p:nvPr>
        </p:nvSpPr>
        <p:spPr bwMode="auto">
          <a:xfrm>
            <a:off x="2043473" y="4437111"/>
            <a:ext cx="8081653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None/>
              <a:defRPr/>
            </a:pPr>
            <a:endParaRPr sz="2800" b="1" i="0" u="none" strike="noStrike" cap="none">
              <a:solidFill>
                <a:srgbClr val="17365D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" name="Google Shape;435;p24"/>
          <p:cNvSpPr txBox="1"/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Attack Types</a:t>
            </a:r>
            <a:endParaRPr/>
          </a:p>
        </p:txBody>
      </p:sp>
      <p:sp>
        <p:nvSpPr>
          <p:cNvPr id="436" name="Google Shape;436;p24"/>
          <p:cNvSpPr txBox="1"/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798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  <a:defRPr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Container malware</a:t>
            </a: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143000" lvl="2" indent="-23240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  <a:defRPr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Malware in container</a:t>
            </a:r>
            <a:endParaRPr sz="3200">
              <a:latin typeface="Arial"/>
              <a:ea typeface="Arial"/>
              <a:cs typeface="Arial"/>
            </a:endParaRPr>
          </a:p>
          <a:p>
            <a:pPr marL="342900" lvl="0" indent="-34798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3200">
                <a:latin typeface="Arial"/>
                <a:ea typeface="Arial"/>
                <a:cs typeface="Arial"/>
              </a:rPr>
              <a:t>Privilege escalation</a:t>
            </a:r>
            <a:endParaRPr sz="3200">
              <a:latin typeface="Arial"/>
              <a:ea typeface="Arial"/>
              <a:cs typeface="Arial"/>
            </a:endParaRPr>
          </a:p>
          <a:p>
            <a:pPr marL="1143000" lvl="2" indent="-23240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2400">
                <a:latin typeface="Arial"/>
                <a:ea typeface="Arial"/>
                <a:cs typeface="Arial"/>
              </a:rPr>
              <a:t>Unauthorized resource access</a:t>
            </a:r>
            <a:endParaRPr sz="3200">
              <a:latin typeface="Arial"/>
              <a:ea typeface="Arial"/>
              <a:cs typeface="Arial"/>
            </a:endParaRPr>
          </a:p>
          <a:p>
            <a:pPr marL="342900" lvl="0" indent="-34798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3200">
                <a:latin typeface="Arial"/>
                <a:ea typeface="Arial"/>
                <a:cs typeface="Arial"/>
              </a:rPr>
              <a:t>Access Control</a:t>
            </a:r>
            <a:endParaRPr sz="3200">
              <a:latin typeface="Arial"/>
              <a:ea typeface="Arial"/>
              <a:cs typeface="Arial"/>
            </a:endParaRPr>
          </a:p>
          <a:p>
            <a:pPr marL="1143000" lvl="2" indent="-23240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2400">
                <a:latin typeface="Arial"/>
                <a:ea typeface="Arial"/>
                <a:cs typeface="Arial"/>
              </a:rPr>
              <a:t>Too many Container </a:t>
            </a:r>
            <a:r>
              <a:rPr lang="en-US">
                <a:latin typeface="Arial"/>
                <a:ea typeface="Arial"/>
                <a:cs typeface="Arial"/>
              </a:rPr>
              <a:t>P</a:t>
            </a:r>
            <a:r>
              <a:rPr lang="en-US" sz="2400">
                <a:latin typeface="Arial"/>
                <a:ea typeface="Arial"/>
                <a:cs typeface="Arial"/>
              </a:rPr>
              <a:t>rivileges</a:t>
            </a:r>
            <a:endParaRPr sz="3200">
              <a:latin typeface="Arial"/>
              <a:ea typeface="Arial"/>
              <a:cs typeface="Arial"/>
            </a:endParaRPr>
          </a:p>
          <a:p>
            <a:pPr marL="342900" lvl="0" indent="-34798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3200">
                <a:latin typeface="Arial"/>
                <a:ea typeface="Arial"/>
                <a:cs typeface="Arial"/>
              </a:rPr>
              <a:t>Network security</a:t>
            </a:r>
            <a:endParaRPr sz="3200">
              <a:latin typeface="Arial"/>
              <a:ea typeface="Arial"/>
              <a:cs typeface="Arial"/>
            </a:endParaRPr>
          </a:p>
          <a:p>
            <a:pPr marL="1143000" lvl="2" indent="-23240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2400">
                <a:latin typeface="Arial"/>
                <a:ea typeface="Arial"/>
                <a:cs typeface="Arial"/>
              </a:rPr>
              <a:t>Unauthorized communication</a:t>
            </a:r>
            <a:endParaRPr sz="3200">
              <a:latin typeface="Arial"/>
              <a:ea typeface="Arial"/>
              <a:cs typeface="Arial"/>
            </a:endParaRPr>
          </a:p>
          <a:p>
            <a:pPr marL="342900" lvl="0" indent="-34798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3200">
                <a:latin typeface="Arial"/>
                <a:ea typeface="Arial"/>
                <a:cs typeface="Arial"/>
              </a:rPr>
              <a:t>Container Orchestration</a:t>
            </a:r>
            <a:endParaRPr sz="3200">
              <a:latin typeface="Arial"/>
              <a:ea typeface="Arial"/>
              <a:cs typeface="Arial"/>
            </a:endParaRPr>
          </a:p>
          <a:p>
            <a:pPr marL="1143000" lvl="2" indent="-23240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2400">
                <a:latin typeface="Arial"/>
                <a:ea typeface="Arial"/>
                <a:cs typeface="Arial"/>
              </a:rPr>
              <a:t>Exploit orchestration tool</a:t>
            </a:r>
            <a:endParaRPr sz="3200">
              <a:latin typeface="Arial"/>
              <a:ea typeface="Arial"/>
              <a:cs typeface="Arial"/>
            </a:endParaRPr>
          </a:p>
        </p:txBody>
      </p:sp>
      <p:pic>
        <p:nvPicPr>
          <p:cNvPr id="437" name="Google Shape;437;p24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6963275" y="1340767"/>
            <a:ext cx="4619124" cy="30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4"/>
          <p:cNvSpPr txBox="1"/>
          <p:nvPr/>
        </p:nvSpPr>
        <p:spPr bwMode="auto">
          <a:xfrm>
            <a:off x="6963275" y="4382417"/>
            <a:ext cx="4632804" cy="12500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Container escape.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Image taken from [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https://www.crowdstrike.com/blog/exploiting-cve-2021-3490-for-container-escapes/"/>
              </a:rPr>
              <a:t>www.crowdstrike.com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]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1513503" name="Google Shape;278;p3"/>
          <p:cNvSpPr txBox="1"/>
          <p:nvPr>
            <p:ph type="title"/>
          </p:nvPr>
        </p:nvSpPr>
        <p:spPr bwMode="auto">
          <a:xfrm>
            <a:off x="2676486" y="220638"/>
            <a:ext cx="6750077" cy="856126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/>
              <a:t>Vote for Us</a:t>
            </a:r>
            <a:endParaRPr/>
          </a:p>
        </p:txBody>
      </p:sp>
      <p:pic>
        <p:nvPicPr>
          <p:cNvPr id="107931502" name="Picture 6" descr="A qr code on a white background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73242" y="1076765"/>
            <a:ext cx="3156567" cy="3156567"/>
          </a:xfrm>
          <a:prstGeom prst="rect">
            <a:avLst/>
          </a:prstGeom>
        </p:spPr>
      </p:pic>
      <p:sp>
        <p:nvSpPr>
          <p:cNvPr id="932555032" name="TextBox 4"/>
          <p:cNvSpPr txBox="1"/>
          <p:nvPr/>
        </p:nvSpPr>
        <p:spPr bwMode="gray">
          <a:xfrm>
            <a:off x="3762507" y="4080752"/>
            <a:ext cx="4578035" cy="3051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u="sng">
                <a:hlinkClick r:id="rId4" tooltip="https://fbr.io/join/xyucs"/>
              </a:rPr>
              <a:t>https://fbr.io/join/xyucs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" name="Google Shape;352;p14"/>
          <p:cNvSpPr txBox="1"/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Contents</a:t>
            </a:r>
            <a:endParaRPr/>
          </a:p>
        </p:txBody>
      </p:sp>
      <p:sp>
        <p:nvSpPr>
          <p:cNvPr id="353" name="Google Shape;353;p14"/>
          <p:cNvSpPr txBox="1"/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Isolation Techniques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Isolation Layers in Linux Containers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Past Exploits</a:t>
            </a:r>
            <a:endParaRPr>
              <a:latin typeface="Arial Black"/>
              <a:ea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 txBox="1"/>
          <p:nvPr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4000"/>
              <a:buFont typeface="Arial"/>
              <a:buNone/>
              <a:defRPr/>
            </a:pPr>
            <a:r>
              <a:rPr lang="en-US" sz="4000" b="1" i="0" u="none" strike="noStrike" cap="none">
                <a:solidFill>
                  <a:srgbClr val="00007F"/>
                </a:solidFill>
                <a:latin typeface="Arial"/>
                <a:ea typeface="Arial"/>
                <a:cs typeface="Arial"/>
              </a:rPr>
              <a:t>Isolation Techniques</a:t>
            </a:r>
            <a:endParaRPr sz="4000" b="1" i="0" u="none" strike="noStrike" cap="none">
              <a:solidFill>
                <a:srgbClr val="0000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60" name="Google Shape;360;p15"/>
          <p:cNvSpPr txBox="1"/>
          <p:nvPr>
            <p:ph type="subTitle" idx="1"/>
          </p:nvPr>
        </p:nvSpPr>
        <p:spPr bwMode="auto">
          <a:xfrm>
            <a:off x="2043473" y="4437111"/>
            <a:ext cx="8081653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None/>
              <a:defRPr/>
            </a:pPr>
            <a:endParaRPr sz="2800" b="1" i="0" u="none" strike="noStrike" cap="none">
              <a:solidFill>
                <a:srgbClr val="17365D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" name="Google Shape;366;p16"/>
          <p:cNvSpPr txBox="1"/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Isolation Techniques</a:t>
            </a:r>
            <a:endParaRPr/>
          </a:p>
        </p:txBody>
      </p:sp>
      <p:sp>
        <p:nvSpPr>
          <p:cNvPr id="367" name="Google Shape;367;p16"/>
          <p:cNvSpPr txBox="1"/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Linux containers</a:t>
            </a:r>
            <a:endParaRPr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Kernel features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Sandboxed containes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Sanbox software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VM-Based containers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Virtualisierung (Hypervisor)</a:t>
            </a:r>
            <a:endParaRPr>
              <a:solidFill>
                <a:srgbClr val="BFBFBF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68" name="Google Shape;368;p16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101278" y="1340767"/>
            <a:ext cx="3451564" cy="460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6"/>
          <p:cNvSpPr txBox="1"/>
          <p:nvPr/>
        </p:nvSpPr>
        <p:spPr bwMode="auto">
          <a:xfrm>
            <a:off x="7334264" y="5179607"/>
            <a:ext cx="3006998" cy="1356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Linux containers.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Image taken from [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https://blog.aquasec.com/container-isolation-techniques"/>
              </a:rPr>
              <a:t>blog.aquasec.com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]</a:t>
            </a: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5" name="Google Shape;375;p17"/>
          <p:cNvSpPr txBox="1"/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Isolation Techniques</a:t>
            </a:r>
            <a:endParaRPr/>
          </a:p>
        </p:txBody>
      </p:sp>
      <p:sp>
        <p:nvSpPr>
          <p:cNvPr id="376" name="Google Shape;376;p17"/>
          <p:cNvSpPr txBox="1"/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Linux containers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Kernel features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</a:rPr>
              <a:t>Sandboxed containes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</a:rPr>
              <a:t>Sanbox software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VM-Based containers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Virtualisierung (Hypervisor)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77" name="Google Shape;377;p17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101278" y="1340767"/>
            <a:ext cx="3451564" cy="460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7"/>
          <p:cNvSpPr txBox="1"/>
          <p:nvPr/>
        </p:nvSpPr>
        <p:spPr bwMode="auto">
          <a:xfrm>
            <a:off x="7334264" y="5179607"/>
            <a:ext cx="3017437" cy="1356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Sandboxed containers.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Image taken from [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https://blog.aquasec.com/container-isolation-techniques"/>
              </a:rPr>
              <a:t>blog.aquasec.com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]</a:t>
            </a: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/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Isolation Techniques</a:t>
            </a:r>
            <a:endParaRPr/>
          </a:p>
        </p:txBody>
      </p:sp>
      <p:sp>
        <p:nvSpPr>
          <p:cNvPr id="385" name="Google Shape;385;p18"/>
          <p:cNvSpPr txBox="1"/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Linux containers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Kernel features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Sandboxed containes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Sanbox software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</a:rPr>
              <a:t>VM-Based containers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</a:rPr>
              <a:t>Virtualisierung (Hypervisor)</a:t>
            </a:r>
            <a:endParaRPr>
              <a:solidFill>
                <a:srgbClr val="BFBFBF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86" name="Google Shape;386;p18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101278" y="1340767"/>
            <a:ext cx="3451564" cy="460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/>
          <p:nvPr/>
        </p:nvSpPr>
        <p:spPr bwMode="auto">
          <a:xfrm>
            <a:off x="7334264" y="5179607"/>
            <a:ext cx="3008078" cy="1356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VM-Based containers.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Image taken from [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https://blog.aquasec.com/container-isolation-techniques"/>
              </a:rPr>
              <a:t>blog.aquasec.com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]</a:t>
            </a: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3" name="Google Shape;393;p19"/>
          <p:cNvSpPr txBox="1"/>
          <p:nvPr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4000"/>
              <a:buFont typeface="Arial"/>
              <a:buNone/>
              <a:defRPr/>
            </a:pPr>
            <a:r>
              <a:rPr lang="en-US" sz="4000" b="1" i="0" u="none" strike="noStrike" cap="none">
                <a:solidFill>
                  <a:srgbClr val="00007F"/>
                </a:solidFill>
                <a:latin typeface="Arial"/>
                <a:ea typeface="Arial"/>
                <a:cs typeface="Arial"/>
              </a:rPr>
              <a:t>Isolation Layers</a:t>
            </a:r>
            <a:endParaRPr sz="4000" b="1" i="0" u="none" strike="noStrike" cap="none">
              <a:solidFill>
                <a:srgbClr val="0000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94" name="Google Shape;394;p19"/>
          <p:cNvSpPr txBox="1"/>
          <p:nvPr>
            <p:ph type="subTitle" idx="1"/>
          </p:nvPr>
        </p:nvSpPr>
        <p:spPr bwMode="auto">
          <a:xfrm>
            <a:off x="2043473" y="4437111"/>
            <a:ext cx="8081653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None/>
              <a:defRPr/>
            </a:pPr>
            <a:r>
              <a:rPr lang="en-US" sz="2800" b="1" i="0" u="none" strike="noStrike" cap="none">
                <a:solidFill>
                  <a:srgbClr val="17365D"/>
                </a:solidFill>
                <a:latin typeface="Times New Roman"/>
                <a:ea typeface="Times New Roman"/>
                <a:cs typeface="Times New Roman"/>
              </a:rPr>
              <a:t>In Linux Containers</a:t>
            </a:r>
            <a:endParaRPr sz="2800" b="1" i="0" u="none" strike="noStrike" cap="none">
              <a:solidFill>
                <a:srgbClr val="17365D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 txBox="1"/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Namespaces</a:t>
            </a:r>
            <a:endParaRPr/>
          </a:p>
        </p:txBody>
      </p:sp>
      <p:sp>
        <p:nvSpPr>
          <p:cNvPr id="401" name="Google Shape;401;p20"/>
          <p:cNvSpPr txBox="1"/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Isolate resources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8 in total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Key namespaces:</a:t>
            </a:r>
            <a:endParaRPr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Mount (mnt)</a:t>
            </a: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PID (pid)</a:t>
            </a: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 (net)</a:t>
            </a: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 (user)</a:t>
            </a: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402" name="Google Shape;402;p20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6573168" y="1340767"/>
            <a:ext cx="3961481" cy="396148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0"/>
          <p:cNvSpPr txBox="1"/>
          <p:nvPr/>
        </p:nvSpPr>
        <p:spPr bwMode="auto">
          <a:xfrm>
            <a:off x="6573168" y="5302249"/>
            <a:ext cx="3969761" cy="1082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Mount namespace.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Image taken from [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https://www.toptal.com/linux/separation-anxiety-isolating-your-system-with-linux-namespaces"/>
              </a:rPr>
              <a:t>www.toptal.com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]</a:t>
            </a: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" name="Google Shape;409;p21"/>
          <p:cNvSpPr txBox="1"/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Capabilities</a:t>
            </a:r>
            <a:endParaRPr/>
          </a:p>
        </p:txBody>
      </p:sp>
      <p:sp>
        <p:nvSpPr>
          <p:cNvPr id="410" name="Google Shape;410;p21"/>
          <p:cNvSpPr txBox="1"/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Divide root privileges</a:t>
            </a:r>
            <a:endParaRPr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Over 40 privileges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Granular control</a:t>
            </a:r>
            <a:endParaRPr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Only required priviledges</a:t>
            </a:r>
            <a:endParaRPr>
              <a:latin typeface="Arial"/>
              <a:ea typeface="Arial"/>
              <a:cs typeface="Arial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Font typeface="Arial"/>
              <a:buNone/>
              <a:defRPr/>
            </a:pP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411" name="Google Shape;411;p21"/>
          <p:cNvSpPr txBox="1"/>
          <p:nvPr/>
        </p:nvSpPr>
        <p:spPr bwMode="auto">
          <a:xfrm>
            <a:off x="6052247" y="5563509"/>
            <a:ext cx="5135677" cy="36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412" name="Google Shape;412;p21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6052247" y="1394698"/>
            <a:ext cx="5134597" cy="2637551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1"/>
          <p:cNvSpPr txBox="1"/>
          <p:nvPr/>
        </p:nvSpPr>
        <p:spPr bwMode="auto">
          <a:xfrm>
            <a:off x="6051527" y="4083049"/>
            <a:ext cx="5151157" cy="12500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Manual capabilities cutout.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Screenshot taken from [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https://man7.org/linux/man-pages/man7/capabilities.7.html"/>
              </a:rPr>
              <a:t>man7.org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]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rgbClr val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ONLYOFFICE/7.5.1.23</Application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