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5" r:id="rId21"/>
    <p:sldId id="273" r:id="rId22"/>
    <p:sldId id="276" r:id="rId23"/>
    <p:sldId id="278" r:id="rId24"/>
    <p:sldId id="277" r:id="rId25"/>
    <p:sldId id="274" r:id="rId26"/>
    <p:sldId id="281" r:id="rId27"/>
    <p:sldId id="280" r:id="rId28"/>
    <p:sldId id="279" r:id="rId29"/>
    <p:sldId id="282" r:id="rId30"/>
    <p:sldId id="283" r:id="rId31"/>
    <p:sldId id="284" r:id="rId32"/>
    <p:sldId id="285" r:id="rId33"/>
    <p:sldId id="286" r:id="rId34"/>
    <p:sldId id="287" r:id="rId35"/>
    <p:sldId id="257" r:id="rId3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73A01A-70EC-4092-A715-E9A599EFA61D}" v="64" dt="2022-10-17T21:16:53.2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hyperlink" Target="https://education.github.com/pack" TargetMode="External"/><Relationship Id="rId5" Type="http://schemas.openxmlformats.org/officeDocument/2006/relationships/image" Target="../media/image34.svg"/><Relationship Id="rId4" Type="http://schemas.openxmlformats.org/officeDocument/2006/relationships/image" Target="../media/image33.png"/></Relationships>
</file>

<file path=ppt/diagrams/_rels/data2.xml.rels><?xml version="1.0" encoding="UTF-8" standalone="yes"?>
<Relationships xmlns="http://schemas.openxmlformats.org/package/2006/relationships"><Relationship Id="rId1" Type="http://schemas.openxmlformats.org/officeDocument/2006/relationships/hyperlink" Target="https://education.github.com/pack/offers"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5" Type="http://schemas.openxmlformats.org/officeDocument/2006/relationships/hyperlink" Target="https://education.github.com/pack" TargetMode="External"/><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1" Type="http://schemas.openxmlformats.org/officeDocument/2006/relationships/hyperlink" Target="https://education.github.com/pack/offers"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FCD644-3141-4D24-A08F-45BDD9F93C8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78EF88E-EB29-42F5-862F-4E90A12C149C}">
      <dgm:prSet/>
      <dgm:spPr/>
      <dgm:t>
        <a:bodyPr/>
        <a:lstStyle/>
        <a:p>
          <a:pPr>
            <a:lnSpc>
              <a:spcPct val="100000"/>
            </a:lnSpc>
          </a:pPr>
          <a:r>
            <a:rPr lang="tr-TR"/>
            <a:t>Normalde aylık 4$ olan pro sürümü öğrenciler için bedavadır.</a:t>
          </a:r>
          <a:endParaRPr lang="en-US"/>
        </a:p>
      </dgm:t>
    </dgm:pt>
    <dgm:pt modelId="{1AF7BCAF-75F6-49C2-ACEA-437B7AEF582C}" type="parTrans" cxnId="{19B15138-B654-48AE-9556-4804B6F01173}">
      <dgm:prSet/>
      <dgm:spPr/>
      <dgm:t>
        <a:bodyPr/>
        <a:lstStyle/>
        <a:p>
          <a:endParaRPr lang="en-US"/>
        </a:p>
      </dgm:t>
    </dgm:pt>
    <dgm:pt modelId="{E5542A7F-E906-401E-BE91-72C5F53CFCCD}" type="sibTrans" cxnId="{19B15138-B654-48AE-9556-4804B6F01173}">
      <dgm:prSet/>
      <dgm:spPr/>
      <dgm:t>
        <a:bodyPr/>
        <a:lstStyle/>
        <a:p>
          <a:endParaRPr lang="en-US"/>
        </a:p>
      </dgm:t>
    </dgm:pt>
    <dgm:pt modelId="{3894C11C-85B5-4A9B-A35F-18E8E9F17417}">
      <dgm:prSet/>
      <dgm:spPr/>
      <dgm:t>
        <a:bodyPr/>
        <a:lstStyle/>
        <a:p>
          <a:pPr>
            <a:lnSpc>
              <a:spcPct val="100000"/>
            </a:lnSpc>
          </a:pPr>
          <a:r>
            <a:rPr lang="tr-TR">
              <a:hlinkClick xmlns:r="http://schemas.openxmlformats.org/officeDocument/2006/relationships" r:id="rId1"/>
            </a:rPr>
            <a:t>https://education.GitHub.com/pack</a:t>
          </a:r>
          <a:r>
            <a:rPr lang="tr-TR"/>
            <a:t> bu linkten öğrenci paketi ile kayıt olunduğunda sizin kullanabileceğiniz normalde ücretli olan içerikleri ücretsiz bir şekilde ulaşabilirsiniz. </a:t>
          </a:r>
          <a:endParaRPr lang="en-US"/>
        </a:p>
      </dgm:t>
    </dgm:pt>
    <dgm:pt modelId="{613EFAB0-E98D-4571-BAD4-4E92E19E5B76}" type="parTrans" cxnId="{9892B95E-36EB-4D57-8A4C-1088B69AD390}">
      <dgm:prSet/>
      <dgm:spPr/>
      <dgm:t>
        <a:bodyPr/>
        <a:lstStyle/>
        <a:p>
          <a:endParaRPr lang="en-US"/>
        </a:p>
      </dgm:t>
    </dgm:pt>
    <dgm:pt modelId="{9F545826-7ADC-41F0-A06F-C110B1024944}" type="sibTrans" cxnId="{9892B95E-36EB-4D57-8A4C-1088B69AD390}">
      <dgm:prSet/>
      <dgm:spPr/>
      <dgm:t>
        <a:bodyPr/>
        <a:lstStyle/>
        <a:p>
          <a:endParaRPr lang="en-US"/>
        </a:p>
      </dgm:t>
    </dgm:pt>
    <dgm:pt modelId="{AF8FC82C-E099-4764-B2F1-301241ED13EE}" type="pres">
      <dgm:prSet presAssocID="{4EFCD644-3141-4D24-A08F-45BDD9F93C84}" presName="root" presStyleCnt="0">
        <dgm:presLayoutVars>
          <dgm:dir/>
          <dgm:resizeHandles val="exact"/>
        </dgm:presLayoutVars>
      </dgm:prSet>
      <dgm:spPr/>
    </dgm:pt>
    <dgm:pt modelId="{87D6BCAC-C0C3-4752-B6BD-007153C6258A}" type="pres">
      <dgm:prSet presAssocID="{D78EF88E-EB29-42F5-862F-4E90A12C149C}" presName="compNode" presStyleCnt="0"/>
      <dgm:spPr/>
    </dgm:pt>
    <dgm:pt modelId="{8528B6E3-775D-4ADB-855B-B65D49337C8E}" type="pres">
      <dgm:prSet presAssocID="{D78EF88E-EB29-42F5-862F-4E90A12C149C}"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olar"/>
        </a:ext>
      </dgm:extLst>
    </dgm:pt>
    <dgm:pt modelId="{9CA6BA89-6965-4CE9-A5C2-E513DAC6A397}" type="pres">
      <dgm:prSet presAssocID="{D78EF88E-EB29-42F5-862F-4E90A12C149C}" presName="spaceRect" presStyleCnt="0"/>
      <dgm:spPr/>
    </dgm:pt>
    <dgm:pt modelId="{DFABA312-91DB-4F17-98B0-1048012E6968}" type="pres">
      <dgm:prSet presAssocID="{D78EF88E-EB29-42F5-862F-4E90A12C149C}" presName="textRect" presStyleLbl="revTx" presStyleIdx="0" presStyleCnt="2">
        <dgm:presLayoutVars>
          <dgm:chMax val="1"/>
          <dgm:chPref val="1"/>
        </dgm:presLayoutVars>
      </dgm:prSet>
      <dgm:spPr/>
    </dgm:pt>
    <dgm:pt modelId="{21DDEF30-E631-4621-93AF-E0932E1630D4}" type="pres">
      <dgm:prSet presAssocID="{E5542A7F-E906-401E-BE91-72C5F53CFCCD}" presName="sibTrans" presStyleCnt="0"/>
      <dgm:spPr/>
    </dgm:pt>
    <dgm:pt modelId="{3FBC549A-0786-48C3-96EF-F83B28930038}" type="pres">
      <dgm:prSet presAssocID="{3894C11C-85B5-4A9B-A35F-18E8E9F17417}" presName="compNode" presStyleCnt="0"/>
      <dgm:spPr/>
    </dgm:pt>
    <dgm:pt modelId="{2B48F3FE-6188-497F-B3A1-2F4291074457}" type="pres">
      <dgm:prSet presAssocID="{3894C11C-85B5-4A9B-A35F-18E8E9F17417}"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Onay işareti"/>
        </a:ext>
      </dgm:extLst>
    </dgm:pt>
    <dgm:pt modelId="{0A5DB1F9-1662-4745-9B14-E07FDE6925FF}" type="pres">
      <dgm:prSet presAssocID="{3894C11C-85B5-4A9B-A35F-18E8E9F17417}" presName="spaceRect" presStyleCnt="0"/>
      <dgm:spPr/>
    </dgm:pt>
    <dgm:pt modelId="{13F591E0-3A4F-46CC-A1EA-4442D8176DD1}" type="pres">
      <dgm:prSet presAssocID="{3894C11C-85B5-4A9B-A35F-18E8E9F17417}" presName="textRect" presStyleLbl="revTx" presStyleIdx="1" presStyleCnt="2">
        <dgm:presLayoutVars>
          <dgm:chMax val="1"/>
          <dgm:chPref val="1"/>
        </dgm:presLayoutVars>
      </dgm:prSet>
      <dgm:spPr/>
    </dgm:pt>
  </dgm:ptLst>
  <dgm:cxnLst>
    <dgm:cxn modelId="{01F15635-0C1E-4A2F-A0A4-E746DA1A08F7}" type="presOf" srcId="{3894C11C-85B5-4A9B-A35F-18E8E9F17417}" destId="{13F591E0-3A4F-46CC-A1EA-4442D8176DD1}" srcOrd="0" destOrd="0" presId="urn:microsoft.com/office/officeart/2018/2/layout/IconLabelList"/>
    <dgm:cxn modelId="{19B15138-B654-48AE-9556-4804B6F01173}" srcId="{4EFCD644-3141-4D24-A08F-45BDD9F93C84}" destId="{D78EF88E-EB29-42F5-862F-4E90A12C149C}" srcOrd="0" destOrd="0" parTransId="{1AF7BCAF-75F6-49C2-ACEA-437B7AEF582C}" sibTransId="{E5542A7F-E906-401E-BE91-72C5F53CFCCD}"/>
    <dgm:cxn modelId="{9892B95E-36EB-4D57-8A4C-1088B69AD390}" srcId="{4EFCD644-3141-4D24-A08F-45BDD9F93C84}" destId="{3894C11C-85B5-4A9B-A35F-18E8E9F17417}" srcOrd="1" destOrd="0" parTransId="{613EFAB0-E98D-4571-BAD4-4E92E19E5B76}" sibTransId="{9F545826-7ADC-41F0-A06F-C110B1024944}"/>
    <dgm:cxn modelId="{7180D8CC-4079-45A6-819B-8F78C816A985}" type="presOf" srcId="{D78EF88E-EB29-42F5-862F-4E90A12C149C}" destId="{DFABA312-91DB-4F17-98B0-1048012E6968}" srcOrd="0" destOrd="0" presId="urn:microsoft.com/office/officeart/2018/2/layout/IconLabelList"/>
    <dgm:cxn modelId="{2DEDF4E6-AB79-46C3-9F23-6C0966ECEE71}" type="presOf" srcId="{4EFCD644-3141-4D24-A08F-45BDD9F93C84}" destId="{AF8FC82C-E099-4764-B2F1-301241ED13EE}" srcOrd="0" destOrd="0" presId="urn:microsoft.com/office/officeart/2018/2/layout/IconLabelList"/>
    <dgm:cxn modelId="{A6227512-910B-4F4D-8260-FE3D03F5DA1C}" type="presParOf" srcId="{AF8FC82C-E099-4764-B2F1-301241ED13EE}" destId="{87D6BCAC-C0C3-4752-B6BD-007153C6258A}" srcOrd="0" destOrd="0" presId="urn:microsoft.com/office/officeart/2018/2/layout/IconLabelList"/>
    <dgm:cxn modelId="{9FC1DDAC-5076-4C1B-9EF3-396CD8AD7CBE}" type="presParOf" srcId="{87D6BCAC-C0C3-4752-B6BD-007153C6258A}" destId="{8528B6E3-775D-4ADB-855B-B65D49337C8E}" srcOrd="0" destOrd="0" presId="urn:microsoft.com/office/officeart/2018/2/layout/IconLabelList"/>
    <dgm:cxn modelId="{FFFEE36A-51A7-44F8-A617-1F61CD36EAF8}" type="presParOf" srcId="{87D6BCAC-C0C3-4752-B6BD-007153C6258A}" destId="{9CA6BA89-6965-4CE9-A5C2-E513DAC6A397}" srcOrd="1" destOrd="0" presId="urn:microsoft.com/office/officeart/2018/2/layout/IconLabelList"/>
    <dgm:cxn modelId="{46B58310-5DCC-4829-A517-27D749C372CD}" type="presParOf" srcId="{87D6BCAC-C0C3-4752-B6BD-007153C6258A}" destId="{DFABA312-91DB-4F17-98B0-1048012E6968}" srcOrd="2" destOrd="0" presId="urn:microsoft.com/office/officeart/2018/2/layout/IconLabelList"/>
    <dgm:cxn modelId="{8756C52A-6A69-40E6-85B6-4D4E3238143A}" type="presParOf" srcId="{AF8FC82C-E099-4764-B2F1-301241ED13EE}" destId="{21DDEF30-E631-4621-93AF-E0932E1630D4}" srcOrd="1" destOrd="0" presId="urn:microsoft.com/office/officeart/2018/2/layout/IconLabelList"/>
    <dgm:cxn modelId="{7E3D3A82-C0F8-48D2-B855-4F4EA07E83F3}" type="presParOf" srcId="{AF8FC82C-E099-4764-B2F1-301241ED13EE}" destId="{3FBC549A-0786-48C3-96EF-F83B28930038}" srcOrd="2" destOrd="0" presId="urn:microsoft.com/office/officeart/2018/2/layout/IconLabelList"/>
    <dgm:cxn modelId="{B622B225-9110-4BA3-9EC5-48A63D75108A}" type="presParOf" srcId="{3FBC549A-0786-48C3-96EF-F83B28930038}" destId="{2B48F3FE-6188-497F-B3A1-2F4291074457}" srcOrd="0" destOrd="0" presId="urn:microsoft.com/office/officeart/2018/2/layout/IconLabelList"/>
    <dgm:cxn modelId="{E5A71E8E-F7BC-417D-B926-A9714AA0AF56}" type="presParOf" srcId="{3FBC549A-0786-48C3-96EF-F83B28930038}" destId="{0A5DB1F9-1662-4745-9B14-E07FDE6925FF}" srcOrd="1" destOrd="0" presId="urn:microsoft.com/office/officeart/2018/2/layout/IconLabelList"/>
    <dgm:cxn modelId="{D276B9A2-68BC-460E-8964-55468C030CED}" type="presParOf" srcId="{3FBC549A-0786-48C3-96EF-F83B28930038}" destId="{13F591E0-3A4F-46CC-A1EA-4442D8176DD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F81CF3-D99D-4971-898F-445D0D484320}"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071261F4-232D-4ABA-9D08-0ED5CF641C9B}">
      <dgm:prSet/>
      <dgm:spPr/>
      <dgm:t>
        <a:bodyPr/>
        <a:lstStyle/>
        <a:p>
          <a:r>
            <a:rPr lang="tr-TR"/>
            <a:t>Namecheap.com dan 1 senelik .me uzantılı domain adresi.</a:t>
          </a:r>
          <a:endParaRPr lang="en-US"/>
        </a:p>
      </dgm:t>
    </dgm:pt>
    <dgm:pt modelId="{D6FA2087-68F9-4C0C-A2C2-306420AA9480}" type="parTrans" cxnId="{76F50057-29C6-4DA7-AE41-74776BD3A458}">
      <dgm:prSet/>
      <dgm:spPr/>
      <dgm:t>
        <a:bodyPr/>
        <a:lstStyle/>
        <a:p>
          <a:endParaRPr lang="en-US"/>
        </a:p>
      </dgm:t>
    </dgm:pt>
    <dgm:pt modelId="{82576EFA-73B5-4BF0-9E0F-E02465231C07}" type="sibTrans" cxnId="{76F50057-29C6-4DA7-AE41-74776BD3A458}">
      <dgm:prSet phldrT="1" phldr="0"/>
      <dgm:spPr/>
      <dgm:t>
        <a:bodyPr/>
        <a:lstStyle/>
        <a:p>
          <a:r>
            <a:rPr lang="en-US"/>
            <a:t>1</a:t>
          </a:r>
        </a:p>
      </dgm:t>
    </dgm:pt>
    <dgm:pt modelId="{7A6616D6-0004-4002-A058-4BE687872562}">
      <dgm:prSet/>
      <dgm:spPr/>
      <dgm:t>
        <a:bodyPr/>
        <a:lstStyle/>
        <a:p>
          <a:r>
            <a:rPr lang="tr-TR"/>
            <a:t>JetBrains içeriklerine profesyonel sürümlerine ücretsiz bir şekilde ulaşabileceksiniz.</a:t>
          </a:r>
          <a:endParaRPr lang="en-US"/>
        </a:p>
      </dgm:t>
    </dgm:pt>
    <dgm:pt modelId="{25457B24-4CE7-47E7-A199-973435266B05}" type="parTrans" cxnId="{B9A4522A-FFE2-4562-A6B8-9E1773F32F5A}">
      <dgm:prSet/>
      <dgm:spPr/>
      <dgm:t>
        <a:bodyPr/>
        <a:lstStyle/>
        <a:p>
          <a:endParaRPr lang="en-US"/>
        </a:p>
      </dgm:t>
    </dgm:pt>
    <dgm:pt modelId="{67309D18-DD66-4DD5-A603-3C1DC882A82B}" type="sibTrans" cxnId="{B9A4522A-FFE2-4562-A6B8-9E1773F32F5A}">
      <dgm:prSet phldrT="2" phldr="0"/>
      <dgm:spPr/>
      <dgm:t>
        <a:bodyPr/>
        <a:lstStyle/>
        <a:p>
          <a:r>
            <a:rPr lang="en-US"/>
            <a:t>2</a:t>
          </a:r>
        </a:p>
      </dgm:t>
    </dgm:pt>
    <dgm:pt modelId="{4B40332C-15B0-47BE-BFD3-6D4C99C00377}">
      <dgm:prSet/>
      <dgm:spPr/>
      <dgm:t>
        <a:bodyPr/>
        <a:lstStyle/>
        <a:p>
          <a:r>
            <a:rPr lang="tr-TR"/>
            <a:t>Microsoft Azure’nin içeriklerine ücretsiz bir şekilde erişebilirsiniz.</a:t>
          </a:r>
          <a:endParaRPr lang="en-US"/>
        </a:p>
      </dgm:t>
    </dgm:pt>
    <dgm:pt modelId="{6FEB09DC-44E4-4ACD-86B8-E12A70A24767}" type="parTrans" cxnId="{7C3B1B3F-32B2-4515-8696-DC16D1829234}">
      <dgm:prSet/>
      <dgm:spPr/>
      <dgm:t>
        <a:bodyPr/>
        <a:lstStyle/>
        <a:p>
          <a:endParaRPr lang="en-US"/>
        </a:p>
      </dgm:t>
    </dgm:pt>
    <dgm:pt modelId="{60AEB491-D36D-4081-A417-4A543BBF81C7}" type="sibTrans" cxnId="{7C3B1B3F-32B2-4515-8696-DC16D1829234}">
      <dgm:prSet phldrT="3" phldr="0"/>
      <dgm:spPr/>
      <dgm:t>
        <a:bodyPr/>
        <a:lstStyle/>
        <a:p>
          <a:r>
            <a:rPr lang="en-US"/>
            <a:t>3</a:t>
          </a:r>
        </a:p>
      </dgm:t>
    </dgm:pt>
    <dgm:pt modelId="{8E923420-98B3-4489-A36C-8F63CD5B7D7C}">
      <dgm:prSet/>
      <dgm:spPr/>
      <dgm:t>
        <a:bodyPr/>
        <a:lstStyle/>
        <a:p>
          <a:r>
            <a:rPr lang="tr-TR"/>
            <a:t>Name.com dan 1 senelik </a:t>
          </a:r>
          <a:r>
            <a:rPr lang="en-US"/>
            <a:t>.rocks</a:t>
          </a:r>
          <a:r>
            <a:rPr lang="tr-TR"/>
            <a:t> </a:t>
          </a:r>
          <a:r>
            <a:rPr lang="en-US"/>
            <a:t>.ninja</a:t>
          </a:r>
          <a:r>
            <a:rPr lang="tr-TR"/>
            <a:t> </a:t>
          </a:r>
          <a:r>
            <a:rPr lang="en-US"/>
            <a:t>.games</a:t>
          </a:r>
          <a:r>
            <a:rPr lang="tr-TR"/>
            <a:t> </a:t>
          </a:r>
          <a:r>
            <a:rPr lang="en-US"/>
            <a:t>.codes</a:t>
          </a:r>
          <a:r>
            <a:rPr lang="tr-TR"/>
            <a:t> </a:t>
          </a:r>
          <a:r>
            <a:rPr lang="en-US"/>
            <a:t>.systems</a:t>
          </a:r>
          <a:r>
            <a:rPr lang="tr-TR"/>
            <a:t> </a:t>
          </a:r>
          <a:r>
            <a:rPr lang="en-US"/>
            <a:t>.studio</a:t>
          </a:r>
          <a:r>
            <a:rPr lang="tr-TR"/>
            <a:t> </a:t>
          </a:r>
          <a:r>
            <a:rPr lang="en-US"/>
            <a:t>.email</a:t>
          </a:r>
          <a:r>
            <a:rPr lang="tr-TR"/>
            <a:t> </a:t>
          </a:r>
          <a:r>
            <a:rPr lang="en-US"/>
            <a:t>.</a:t>
          </a:r>
          <a:r>
            <a:rPr lang="tr-TR"/>
            <a:t>w</a:t>
          </a:r>
          <a:r>
            <a:rPr lang="en-US"/>
            <a:t>orks</a:t>
          </a:r>
          <a:r>
            <a:rPr lang="tr-TR"/>
            <a:t> </a:t>
          </a:r>
          <a:r>
            <a:rPr lang="en-US"/>
            <a:t>.software</a:t>
          </a:r>
          <a:r>
            <a:rPr lang="tr-TR"/>
            <a:t> </a:t>
          </a:r>
          <a:r>
            <a:rPr lang="en-US"/>
            <a:t>.engineer</a:t>
          </a:r>
          <a:r>
            <a:rPr lang="tr-TR"/>
            <a:t> </a:t>
          </a:r>
          <a:r>
            <a:rPr lang="en-US"/>
            <a:t>.live</a:t>
          </a:r>
          <a:r>
            <a:rPr lang="tr-TR"/>
            <a:t> domain adresi.</a:t>
          </a:r>
          <a:endParaRPr lang="en-US"/>
        </a:p>
      </dgm:t>
    </dgm:pt>
    <dgm:pt modelId="{3FDFB53F-4249-4198-A082-34E11712749C}" type="parTrans" cxnId="{DF0A760D-9165-459F-B779-B4E433FF5037}">
      <dgm:prSet/>
      <dgm:spPr/>
      <dgm:t>
        <a:bodyPr/>
        <a:lstStyle/>
        <a:p>
          <a:endParaRPr lang="en-US"/>
        </a:p>
      </dgm:t>
    </dgm:pt>
    <dgm:pt modelId="{44F7E761-07F1-416C-8955-B6DE75B34170}" type="sibTrans" cxnId="{DF0A760D-9165-459F-B779-B4E433FF5037}">
      <dgm:prSet phldrT="4" phldr="0"/>
      <dgm:spPr/>
      <dgm:t>
        <a:bodyPr/>
        <a:lstStyle/>
        <a:p>
          <a:r>
            <a:rPr lang="en-US"/>
            <a:t>4</a:t>
          </a:r>
        </a:p>
      </dgm:t>
    </dgm:pt>
    <dgm:pt modelId="{63EEE388-5359-4903-A830-66F60B773689}">
      <dgm:prSet/>
      <dgm:spPr/>
      <dgm:t>
        <a:bodyPr/>
        <a:lstStyle/>
        <a:p>
          <a:r>
            <a:rPr lang="tr-TR"/>
            <a:t>Ve daha fazlası </a:t>
          </a:r>
          <a:r>
            <a:rPr lang="tr-TR">
              <a:hlinkClick xmlns:r="http://schemas.openxmlformats.org/officeDocument/2006/relationships" r:id="rId1"/>
            </a:rPr>
            <a:t>https://education.GitHub.com/pack/offers</a:t>
          </a:r>
          <a:r>
            <a:rPr lang="tr-TR"/>
            <a:t> linkinden ulaşabilirsiniz.</a:t>
          </a:r>
          <a:endParaRPr lang="en-US"/>
        </a:p>
      </dgm:t>
    </dgm:pt>
    <dgm:pt modelId="{78F86682-002D-4001-B499-3AEFF8792563}" type="parTrans" cxnId="{41C18BB0-65BA-480A-9602-046C8C4DE4D2}">
      <dgm:prSet/>
      <dgm:spPr/>
      <dgm:t>
        <a:bodyPr/>
        <a:lstStyle/>
        <a:p>
          <a:endParaRPr lang="en-US"/>
        </a:p>
      </dgm:t>
    </dgm:pt>
    <dgm:pt modelId="{D45CCEF2-808F-4691-85C3-7EDBC382A310}" type="sibTrans" cxnId="{41C18BB0-65BA-480A-9602-046C8C4DE4D2}">
      <dgm:prSet phldrT="5" phldr="0"/>
      <dgm:spPr/>
      <dgm:t>
        <a:bodyPr/>
        <a:lstStyle/>
        <a:p>
          <a:r>
            <a:rPr lang="en-US"/>
            <a:t>5</a:t>
          </a:r>
        </a:p>
      </dgm:t>
    </dgm:pt>
    <dgm:pt modelId="{BC8C6228-B5B0-4E7C-B76F-015D148DC922}" type="pres">
      <dgm:prSet presAssocID="{B4F81CF3-D99D-4971-898F-445D0D484320}" presName="linearFlow" presStyleCnt="0">
        <dgm:presLayoutVars>
          <dgm:dir/>
          <dgm:animLvl val="lvl"/>
          <dgm:resizeHandles val="exact"/>
        </dgm:presLayoutVars>
      </dgm:prSet>
      <dgm:spPr/>
    </dgm:pt>
    <dgm:pt modelId="{5B32577B-DE09-445C-8047-7BC3127E142B}" type="pres">
      <dgm:prSet presAssocID="{071261F4-232D-4ABA-9D08-0ED5CF641C9B}" presName="compositeNode" presStyleCnt="0"/>
      <dgm:spPr/>
    </dgm:pt>
    <dgm:pt modelId="{D14E5250-6619-441C-BA2D-84367C936B60}" type="pres">
      <dgm:prSet presAssocID="{071261F4-232D-4ABA-9D08-0ED5CF641C9B}" presName="parTx" presStyleLbl="node1" presStyleIdx="0" presStyleCnt="0">
        <dgm:presLayoutVars>
          <dgm:chMax val="0"/>
          <dgm:chPref val="0"/>
          <dgm:bulletEnabled val="1"/>
        </dgm:presLayoutVars>
      </dgm:prSet>
      <dgm:spPr/>
    </dgm:pt>
    <dgm:pt modelId="{8EBBBA63-455F-4D92-8649-90734A06AD09}" type="pres">
      <dgm:prSet presAssocID="{071261F4-232D-4ABA-9D08-0ED5CF641C9B}" presName="parSh" presStyleCnt="0"/>
      <dgm:spPr/>
    </dgm:pt>
    <dgm:pt modelId="{CD5A337A-38D7-4A64-A1DD-C070C11F34A2}" type="pres">
      <dgm:prSet presAssocID="{071261F4-232D-4ABA-9D08-0ED5CF641C9B}" presName="lineNode" presStyleLbl="alignAccFollowNode1" presStyleIdx="0" presStyleCnt="15"/>
      <dgm:spPr/>
    </dgm:pt>
    <dgm:pt modelId="{F63FAF72-7968-47E1-9D2D-DCD52199A388}" type="pres">
      <dgm:prSet presAssocID="{071261F4-232D-4ABA-9D08-0ED5CF641C9B}" presName="lineArrowNode" presStyleLbl="alignAccFollowNode1" presStyleIdx="1" presStyleCnt="15"/>
      <dgm:spPr/>
    </dgm:pt>
    <dgm:pt modelId="{8C23BD35-C049-477F-875F-90EB0A1309DC}" type="pres">
      <dgm:prSet presAssocID="{82576EFA-73B5-4BF0-9E0F-E02465231C07}" presName="sibTransNodeCircle" presStyleLbl="alignNode1" presStyleIdx="0" presStyleCnt="5">
        <dgm:presLayoutVars>
          <dgm:chMax val="0"/>
          <dgm:bulletEnabled/>
        </dgm:presLayoutVars>
      </dgm:prSet>
      <dgm:spPr/>
    </dgm:pt>
    <dgm:pt modelId="{E8738877-BC1F-41CD-A41E-3FFE929DF81F}" type="pres">
      <dgm:prSet presAssocID="{82576EFA-73B5-4BF0-9E0F-E02465231C07}" presName="spacerBetweenCircleAndCallout" presStyleCnt="0">
        <dgm:presLayoutVars/>
      </dgm:prSet>
      <dgm:spPr/>
    </dgm:pt>
    <dgm:pt modelId="{A5B5A7ED-93A0-4B46-97FA-5DEE4BA5DC8B}" type="pres">
      <dgm:prSet presAssocID="{071261F4-232D-4ABA-9D08-0ED5CF641C9B}" presName="nodeText" presStyleLbl="alignAccFollowNode1" presStyleIdx="2" presStyleCnt="15">
        <dgm:presLayoutVars>
          <dgm:bulletEnabled val="1"/>
        </dgm:presLayoutVars>
      </dgm:prSet>
      <dgm:spPr/>
    </dgm:pt>
    <dgm:pt modelId="{70BE4A6E-3538-49BD-990D-0EC54E7A1E63}" type="pres">
      <dgm:prSet presAssocID="{82576EFA-73B5-4BF0-9E0F-E02465231C07}" presName="sibTransComposite" presStyleCnt="0"/>
      <dgm:spPr/>
    </dgm:pt>
    <dgm:pt modelId="{87819A8F-74B3-4F49-B583-1A2E670C65E7}" type="pres">
      <dgm:prSet presAssocID="{7A6616D6-0004-4002-A058-4BE687872562}" presName="compositeNode" presStyleCnt="0"/>
      <dgm:spPr/>
    </dgm:pt>
    <dgm:pt modelId="{FDA451D3-9348-4551-8696-696107D54076}" type="pres">
      <dgm:prSet presAssocID="{7A6616D6-0004-4002-A058-4BE687872562}" presName="parTx" presStyleLbl="node1" presStyleIdx="0" presStyleCnt="0">
        <dgm:presLayoutVars>
          <dgm:chMax val="0"/>
          <dgm:chPref val="0"/>
          <dgm:bulletEnabled val="1"/>
        </dgm:presLayoutVars>
      </dgm:prSet>
      <dgm:spPr/>
    </dgm:pt>
    <dgm:pt modelId="{E418B1DE-AFFE-46E4-9B94-CF6FA78722FB}" type="pres">
      <dgm:prSet presAssocID="{7A6616D6-0004-4002-A058-4BE687872562}" presName="parSh" presStyleCnt="0"/>
      <dgm:spPr/>
    </dgm:pt>
    <dgm:pt modelId="{15FEB79E-4358-429C-B031-F46BB3B241A8}" type="pres">
      <dgm:prSet presAssocID="{7A6616D6-0004-4002-A058-4BE687872562}" presName="lineNode" presStyleLbl="alignAccFollowNode1" presStyleIdx="3" presStyleCnt="15"/>
      <dgm:spPr/>
    </dgm:pt>
    <dgm:pt modelId="{164D71D0-E124-4BFD-9976-D4CD8D77A047}" type="pres">
      <dgm:prSet presAssocID="{7A6616D6-0004-4002-A058-4BE687872562}" presName="lineArrowNode" presStyleLbl="alignAccFollowNode1" presStyleIdx="4" presStyleCnt="15"/>
      <dgm:spPr/>
    </dgm:pt>
    <dgm:pt modelId="{438BE735-D9F7-47BA-B154-1B6338CEFA13}" type="pres">
      <dgm:prSet presAssocID="{67309D18-DD66-4DD5-A603-3C1DC882A82B}" presName="sibTransNodeCircle" presStyleLbl="alignNode1" presStyleIdx="1" presStyleCnt="5">
        <dgm:presLayoutVars>
          <dgm:chMax val="0"/>
          <dgm:bulletEnabled/>
        </dgm:presLayoutVars>
      </dgm:prSet>
      <dgm:spPr/>
    </dgm:pt>
    <dgm:pt modelId="{1661A530-E97E-4CAB-9C4A-0355732F6C33}" type="pres">
      <dgm:prSet presAssocID="{67309D18-DD66-4DD5-A603-3C1DC882A82B}" presName="spacerBetweenCircleAndCallout" presStyleCnt="0">
        <dgm:presLayoutVars/>
      </dgm:prSet>
      <dgm:spPr/>
    </dgm:pt>
    <dgm:pt modelId="{A4CAAEAF-5613-4E36-8CEB-E0D1224D5C59}" type="pres">
      <dgm:prSet presAssocID="{7A6616D6-0004-4002-A058-4BE687872562}" presName="nodeText" presStyleLbl="alignAccFollowNode1" presStyleIdx="5" presStyleCnt="15">
        <dgm:presLayoutVars>
          <dgm:bulletEnabled val="1"/>
        </dgm:presLayoutVars>
      </dgm:prSet>
      <dgm:spPr/>
    </dgm:pt>
    <dgm:pt modelId="{F333FDF1-77DB-4D88-8DDD-B8F9D4FA66C0}" type="pres">
      <dgm:prSet presAssocID="{67309D18-DD66-4DD5-A603-3C1DC882A82B}" presName="sibTransComposite" presStyleCnt="0"/>
      <dgm:spPr/>
    </dgm:pt>
    <dgm:pt modelId="{CCA51854-DCEB-439A-8D3B-A800EFC9505C}" type="pres">
      <dgm:prSet presAssocID="{4B40332C-15B0-47BE-BFD3-6D4C99C00377}" presName="compositeNode" presStyleCnt="0"/>
      <dgm:spPr/>
    </dgm:pt>
    <dgm:pt modelId="{ACE2F98C-B85E-40B2-B07F-B24D84B49BA9}" type="pres">
      <dgm:prSet presAssocID="{4B40332C-15B0-47BE-BFD3-6D4C99C00377}" presName="parTx" presStyleLbl="node1" presStyleIdx="0" presStyleCnt="0">
        <dgm:presLayoutVars>
          <dgm:chMax val="0"/>
          <dgm:chPref val="0"/>
          <dgm:bulletEnabled val="1"/>
        </dgm:presLayoutVars>
      </dgm:prSet>
      <dgm:spPr/>
    </dgm:pt>
    <dgm:pt modelId="{EAE224CF-9332-45FA-A0FB-291B6CD612A0}" type="pres">
      <dgm:prSet presAssocID="{4B40332C-15B0-47BE-BFD3-6D4C99C00377}" presName="parSh" presStyleCnt="0"/>
      <dgm:spPr/>
    </dgm:pt>
    <dgm:pt modelId="{FEE2FC60-2976-41A6-AC71-E84B120794FF}" type="pres">
      <dgm:prSet presAssocID="{4B40332C-15B0-47BE-BFD3-6D4C99C00377}" presName="lineNode" presStyleLbl="alignAccFollowNode1" presStyleIdx="6" presStyleCnt="15"/>
      <dgm:spPr/>
    </dgm:pt>
    <dgm:pt modelId="{DA384C94-14A2-4920-BDE5-8BBC2A2FEF01}" type="pres">
      <dgm:prSet presAssocID="{4B40332C-15B0-47BE-BFD3-6D4C99C00377}" presName="lineArrowNode" presStyleLbl="alignAccFollowNode1" presStyleIdx="7" presStyleCnt="15"/>
      <dgm:spPr/>
    </dgm:pt>
    <dgm:pt modelId="{93232361-0BD8-4D7B-8CAB-D442CA30A164}" type="pres">
      <dgm:prSet presAssocID="{60AEB491-D36D-4081-A417-4A543BBF81C7}" presName="sibTransNodeCircle" presStyleLbl="alignNode1" presStyleIdx="2" presStyleCnt="5">
        <dgm:presLayoutVars>
          <dgm:chMax val="0"/>
          <dgm:bulletEnabled/>
        </dgm:presLayoutVars>
      </dgm:prSet>
      <dgm:spPr/>
    </dgm:pt>
    <dgm:pt modelId="{80FC2C09-0DD0-489A-BB07-62A27358134D}" type="pres">
      <dgm:prSet presAssocID="{60AEB491-D36D-4081-A417-4A543BBF81C7}" presName="spacerBetweenCircleAndCallout" presStyleCnt="0">
        <dgm:presLayoutVars/>
      </dgm:prSet>
      <dgm:spPr/>
    </dgm:pt>
    <dgm:pt modelId="{9AE9F7DB-6508-489D-A603-18CC7426914F}" type="pres">
      <dgm:prSet presAssocID="{4B40332C-15B0-47BE-BFD3-6D4C99C00377}" presName="nodeText" presStyleLbl="alignAccFollowNode1" presStyleIdx="8" presStyleCnt="15">
        <dgm:presLayoutVars>
          <dgm:bulletEnabled val="1"/>
        </dgm:presLayoutVars>
      </dgm:prSet>
      <dgm:spPr/>
    </dgm:pt>
    <dgm:pt modelId="{8608676E-5EEB-4916-A7C6-297F297CE27B}" type="pres">
      <dgm:prSet presAssocID="{60AEB491-D36D-4081-A417-4A543BBF81C7}" presName="sibTransComposite" presStyleCnt="0"/>
      <dgm:spPr/>
    </dgm:pt>
    <dgm:pt modelId="{71AA3A48-CBF6-4EE9-AD01-713C57B95F82}" type="pres">
      <dgm:prSet presAssocID="{8E923420-98B3-4489-A36C-8F63CD5B7D7C}" presName="compositeNode" presStyleCnt="0"/>
      <dgm:spPr/>
    </dgm:pt>
    <dgm:pt modelId="{F4344549-72CF-40EC-AB8E-93F0A5E9C8AF}" type="pres">
      <dgm:prSet presAssocID="{8E923420-98B3-4489-A36C-8F63CD5B7D7C}" presName="parTx" presStyleLbl="node1" presStyleIdx="0" presStyleCnt="0">
        <dgm:presLayoutVars>
          <dgm:chMax val="0"/>
          <dgm:chPref val="0"/>
          <dgm:bulletEnabled val="1"/>
        </dgm:presLayoutVars>
      </dgm:prSet>
      <dgm:spPr/>
    </dgm:pt>
    <dgm:pt modelId="{2F801596-0060-4426-A977-8679FEDB59E0}" type="pres">
      <dgm:prSet presAssocID="{8E923420-98B3-4489-A36C-8F63CD5B7D7C}" presName="parSh" presStyleCnt="0"/>
      <dgm:spPr/>
    </dgm:pt>
    <dgm:pt modelId="{59725AF0-D1C8-43E4-8F44-4D84CC6DDC13}" type="pres">
      <dgm:prSet presAssocID="{8E923420-98B3-4489-A36C-8F63CD5B7D7C}" presName="lineNode" presStyleLbl="alignAccFollowNode1" presStyleIdx="9" presStyleCnt="15"/>
      <dgm:spPr/>
    </dgm:pt>
    <dgm:pt modelId="{29662866-17A0-4156-B797-A35E7F191B67}" type="pres">
      <dgm:prSet presAssocID="{8E923420-98B3-4489-A36C-8F63CD5B7D7C}" presName="lineArrowNode" presStyleLbl="alignAccFollowNode1" presStyleIdx="10" presStyleCnt="15"/>
      <dgm:spPr/>
    </dgm:pt>
    <dgm:pt modelId="{EC7B8EA7-0C31-4698-865B-E94F04416B48}" type="pres">
      <dgm:prSet presAssocID="{44F7E761-07F1-416C-8955-B6DE75B34170}" presName="sibTransNodeCircle" presStyleLbl="alignNode1" presStyleIdx="3" presStyleCnt="5">
        <dgm:presLayoutVars>
          <dgm:chMax val="0"/>
          <dgm:bulletEnabled/>
        </dgm:presLayoutVars>
      </dgm:prSet>
      <dgm:spPr/>
    </dgm:pt>
    <dgm:pt modelId="{39086888-CBC5-4ADE-80D5-C6AF5EBE2B20}" type="pres">
      <dgm:prSet presAssocID="{44F7E761-07F1-416C-8955-B6DE75B34170}" presName="spacerBetweenCircleAndCallout" presStyleCnt="0">
        <dgm:presLayoutVars/>
      </dgm:prSet>
      <dgm:spPr/>
    </dgm:pt>
    <dgm:pt modelId="{BBE0AC0C-42D4-4FF3-AA5E-1BB9A40A1655}" type="pres">
      <dgm:prSet presAssocID="{8E923420-98B3-4489-A36C-8F63CD5B7D7C}" presName="nodeText" presStyleLbl="alignAccFollowNode1" presStyleIdx="11" presStyleCnt="15">
        <dgm:presLayoutVars>
          <dgm:bulletEnabled val="1"/>
        </dgm:presLayoutVars>
      </dgm:prSet>
      <dgm:spPr/>
    </dgm:pt>
    <dgm:pt modelId="{A2F57BC2-C328-4962-B939-313F6FE2E5B7}" type="pres">
      <dgm:prSet presAssocID="{44F7E761-07F1-416C-8955-B6DE75B34170}" presName="sibTransComposite" presStyleCnt="0"/>
      <dgm:spPr/>
    </dgm:pt>
    <dgm:pt modelId="{9743CDF3-E0A0-4CC5-BDDC-037DB0476D56}" type="pres">
      <dgm:prSet presAssocID="{63EEE388-5359-4903-A830-66F60B773689}" presName="compositeNode" presStyleCnt="0"/>
      <dgm:spPr/>
    </dgm:pt>
    <dgm:pt modelId="{8ACB7702-66FB-401C-80E3-5931A00AD9CE}" type="pres">
      <dgm:prSet presAssocID="{63EEE388-5359-4903-A830-66F60B773689}" presName="parTx" presStyleLbl="node1" presStyleIdx="0" presStyleCnt="0">
        <dgm:presLayoutVars>
          <dgm:chMax val="0"/>
          <dgm:chPref val="0"/>
          <dgm:bulletEnabled val="1"/>
        </dgm:presLayoutVars>
      </dgm:prSet>
      <dgm:spPr/>
    </dgm:pt>
    <dgm:pt modelId="{B217C473-388E-4FE4-9E1F-CF0DD73D6E14}" type="pres">
      <dgm:prSet presAssocID="{63EEE388-5359-4903-A830-66F60B773689}" presName="parSh" presStyleCnt="0"/>
      <dgm:spPr/>
    </dgm:pt>
    <dgm:pt modelId="{105CFA8C-6D8E-484A-B7DB-387C80515AB5}" type="pres">
      <dgm:prSet presAssocID="{63EEE388-5359-4903-A830-66F60B773689}" presName="lineNode" presStyleLbl="alignAccFollowNode1" presStyleIdx="12" presStyleCnt="15"/>
      <dgm:spPr/>
    </dgm:pt>
    <dgm:pt modelId="{7BAE6869-AF9A-4BB9-9E54-8007E3040C03}" type="pres">
      <dgm:prSet presAssocID="{63EEE388-5359-4903-A830-66F60B773689}" presName="lineArrowNode" presStyleLbl="alignAccFollowNode1" presStyleIdx="13" presStyleCnt="15"/>
      <dgm:spPr/>
    </dgm:pt>
    <dgm:pt modelId="{49B3C097-E14E-4807-986E-6E374A5938DC}" type="pres">
      <dgm:prSet presAssocID="{D45CCEF2-808F-4691-85C3-7EDBC382A310}" presName="sibTransNodeCircle" presStyleLbl="alignNode1" presStyleIdx="4" presStyleCnt="5">
        <dgm:presLayoutVars>
          <dgm:chMax val="0"/>
          <dgm:bulletEnabled/>
        </dgm:presLayoutVars>
      </dgm:prSet>
      <dgm:spPr/>
    </dgm:pt>
    <dgm:pt modelId="{6FD4B141-14D2-4FA2-A094-7B00A76B545F}" type="pres">
      <dgm:prSet presAssocID="{D45CCEF2-808F-4691-85C3-7EDBC382A310}" presName="spacerBetweenCircleAndCallout" presStyleCnt="0">
        <dgm:presLayoutVars/>
      </dgm:prSet>
      <dgm:spPr/>
    </dgm:pt>
    <dgm:pt modelId="{A4901A40-BA7F-4402-84E1-20697B84CC16}" type="pres">
      <dgm:prSet presAssocID="{63EEE388-5359-4903-A830-66F60B773689}" presName="nodeText" presStyleLbl="alignAccFollowNode1" presStyleIdx="14" presStyleCnt="15">
        <dgm:presLayoutVars>
          <dgm:bulletEnabled val="1"/>
        </dgm:presLayoutVars>
      </dgm:prSet>
      <dgm:spPr/>
    </dgm:pt>
  </dgm:ptLst>
  <dgm:cxnLst>
    <dgm:cxn modelId="{9D58B708-A15A-4169-B30D-C63063EBCD31}" type="presOf" srcId="{D45CCEF2-808F-4691-85C3-7EDBC382A310}" destId="{49B3C097-E14E-4807-986E-6E374A5938DC}" srcOrd="0" destOrd="0" presId="urn:microsoft.com/office/officeart/2016/7/layout/LinearArrowProcessNumbered"/>
    <dgm:cxn modelId="{DF0A760D-9165-459F-B779-B4E433FF5037}" srcId="{B4F81CF3-D99D-4971-898F-445D0D484320}" destId="{8E923420-98B3-4489-A36C-8F63CD5B7D7C}" srcOrd="3" destOrd="0" parTransId="{3FDFB53F-4249-4198-A082-34E11712749C}" sibTransId="{44F7E761-07F1-416C-8955-B6DE75B34170}"/>
    <dgm:cxn modelId="{B9A4522A-FFE2-4562-A6B8-9E1773F32F5A}" srcId="{B4F81CF3-D99D-4971-898F-445D0D484320}" destId="{7A6616D6-0004-4002-A058-4BE687872562}" srcOrd="1" destOrd="0" parTransId="{25457B24-4CE7-47E7-A199-973435266B05}" sibTransId="{67309D18-DD66-4DD5-A603-3C1DC882A82B}"/>
    <dgm:cxn modelId="{75ACA03B-2CE2-4206-82B1-BD38F48AD65F}" type="presOf" srcId="{7A6616D6-0004-4002-A058-4BE687872562}" destId="{A4CAAEAF-5613-4E36-8CEB-E0D1224D5C59}" srcOrd="0" destOrd="0" presId="urn:microsoft.com/office/officeart/2016/7/layout/LinearArrowProcessNumbered"/>
    <dgm:cxn modelId="{7C3B1B3F-32B2-4515-8696-DC16D1829234}" srcId="{B4F81CF3-D99D-4971-898F-445D0D484320}" destId="{4B40332C-15B0-47BE-BFD3-6D4C99C00377}" srcOrd="2" destOrd="0" parTransId="{6FEB09DC-44E4-4ACD-86B8-E12A70A24767}" sibTransId="{60AEB491-D36D-4081-A417-4A543BBF81C7}"/>
    <dgm:cxn modelId="{16D56963-A988-423F-A9A5-D0EA055BA769}" type="presOf" srcId="{82576EFA-73B5-4BF0-9E0F-E02465231C07}" destId="{8C23BD35-C049-477F-875F-90EB0A1309DC}" srcOrd="0" destOrd="0" presId="urn:microsoft.com/office/officeart/2016/7/layout/LinearArrowProcessNumbered"/>
    <dgm:cxn modelId="{53297044-F059-4F99-94E1-80225DA4DFCF}" type="presOf" srcId="{60AEB491-D36D-4081-A417-4A543BBF81C7}" destId="{93232361-0BD8-4D7B-8CAB-D442CA30A164}" srcOrd="0" destOrd="0" presId="urn:microsoft.com/office/officeart/2016/7/layout/LinearArrowProcessNumbered"/>
    <dgm:cxn modelId="{20C42F66-EF76-4918-BFB2-2521FA2429BD}" type="presOf" srcId="{B4F81CF3-D99D-4971-898F-445D0D484320}" destId="{BC8C6228-B5B0-4E7C-B76F-015D148DC922}" srcOrd="0" destOrd="0" presId="urn:microsoft.com/office/officeart/2016/7/layout/LinearArrowProcessNumbered"/>
    <dgm:cxn modelId="{E89BB76C-AD58-40CF-A84D-05681AA242D9}" type="presOf" srcId="{4B40332C-15B0-47BE-BFD3-6D4C99C00377}" destId="{9AE9F7DB-6508-489D-A603-18CC7426914F}" srcOrd="0" destOrd="0" presId="urn:microsoft.com/office/officeart/2016/7/layout/LinearArrowProcessNumbered"/>
    <dgm:cxn modelId="{76F50057-29C6-4DA7-AE41-74776BD3A458}" srcId="{B4F81CF3-D99D-4971-898F-445D0D484320}" destId="{071261F4-232D-4ABA-9D08-0ED5CF641C9B}" srcOrd="0" destOrd="0" parTransId="{D6FA2087-68F9-4C0C-A2C2-306420AA9480}" sibTransId="{82576EFA-73B5-4BF0-9E0F-E02465231C07}"/>
    <dgm:cxn modelId="{A7D9C65A-6A62-4A57-A64B-F8C617A78E08}" type="presOf" srcId="{63EEE388-5359-4903-A830-66F60B773689}" destId="{A4901A40-BA7F-4402-84E1-20697B84CC16}" srcOrd="0" destOrd="0" presId="urn:microsoft.com/office/officeart/2016/7/layout/LinearArrowProcessNumbered"/>
    <dgm:cxn modelId="{37F42FAB-FDE0-4239-AC40-5EC4D4CAC088}" type="presOf" srcId="{8E923420-98B3-4489-A36C-8F63CD5B7D7C}" destId="{BBE0AC0C-42D4-4FF3-AA5E-1BB9A40A1655}" srcOrd="0" destOrd="0" presId="urn:microsoft.com/office/officeart/2016/7/layout/LinearArrowProcessNumbered"/>
    <dgm:cxn modelId="{41C18BB0-65BA-480A-9602-046C8C4DE4D2}" srcId="{B4F81CF3-D99D-4971-898F-445D0D484320}" destId="{63EEE388-5359-4903-A830-66F60B773689}" srcOrd="4" destOrd="0" parTransId="{78F86682-002D-4001-B499-3AEFF8792563}" sibTransId="{D45CCEF2-808F-4691-85C3-7EDBC382A310}"/>
    <dgm:cxn modelId="{7A95EDEF-2827-487D-A1AD-CA84513B9E92}" type="presOf" srcId="{67309D18-DD66-4DD5-A603-3C1DC882A82B}" destId="{438BE735-D9F7-47BA-B154-1B6338CEFA13}" srcOrd="0" destOrd="0" presId="urn:microsoft.com/office/officeart/2016/7/layout/LinearArrowProcessNumbered"/>
    <dgm:cxn modelId="{AC83EFF0-A897-4D73-846E-F075788C0801}" type="presOf" srcId="{44F7E761-07F1-416C-8955-B6DE75B34170}" destId="{EC7B8EA7-0C31-4698-865B-E94F04416B48}" srcOrd="0" destOrd="0" presId="urn:microsoft.com/office/officeart/2016/7/layout/LinearArrowProcessNumbered"/>
    <dgm:cxn modelId="{F04DE6F8-615C-4F79-8672-CF37171E3C56}" type="presOf" srcId="{071261F4-232D-4ABA-9D08-0ED5CF641C9B}" destId="{A5B5A7ED-93A0-4B46-97FA-5DEE4BA5DC8B}" srcOrd="0" destOrd="0" presId="urn:microsoft.com/office/officeart/2016/7/layout/LinearArrowProcessNumbered"/>
    <dgm:cxn modelId="{B1C36337-F68C-435E-8A16-421D6A6CE9B6}" type="presParOf" srcId="{BC8C6228-B5B0-4E7C-B76F-015D148DC922}" destId="{5B32577B-DE09-445C-8047-7BC3127E142B}" srcOrd="0" destOrd="0" presId="urn:microsoft.com/office/officeart/2016/7/layout/LinearArrowProcessNumbered"/>
    <dgm:cxn modelId="{51EEF64D-2122-44F8-AAF8-3E0BC6265596}" type="presParOf" srcId="{5B32577B-DE09-445C-8047-7BC3127E142B}" destId="{D14E5250-6619-441C-BA2D-84367C936B60}" srcOrd="0" destOrd="0" presId="urn:microsoft.com/office/officeart/2016/7/layout/LinearArrowProcessNumbered"/>
    <dgm:cxn modelId="{E429C78A-AE23-401A-8F42-DCF06BB68FE9}" type="presParOf" srcId="{5B32577B-DE09-445C-8047-7BC3127E142B}" destId="{8EBBBA63-455F-4D92-8649-90734A06AD09}" srcOrd="1" destOrd="0" presId="urn:microsoft.com/office/officeart/2016/7/layout/LinearArrowProcessNumbered"/>
    <dgm:cxn modelId="{2EB0E9CC-B0EA-434D-AAE8-76474EDAC009}" type="presParOf" srcId="{8EBBBA63-455F-4D92-8649-90734A06AD09}" destId="{CD5A337A-38D7-4A64-A1DD-C070C11F34A2}" srcOrd="0" destOrd="0" presId="urn:microsoft.com/office/officeart/2016/7/layout/LinearArrowProcessNumbered"/>
    <dgm:cxn modelId="{8B891A99-5EDF-42B0-AEF6-D1D25F3B9E84}" type="presParOf" srcId="{8EBBBA63-455F-4D92-8649-90734A06AD09}" destId="{F63FAF72-7968-47E1-9D2D-DCD52199A388}" srcOrd="1" destOrd="0" presId="urn:microsoft.com/office/officeart/2016/7/layout/LinearArrowProcessNumbered"/>
    <dgm:cxn modelId="{B4AAABE3-1A83-4311-B60C-26A4C1537171}" type="presParOf" srcId="{8EBBBA63-455F-4D92-8649-90734A06AD09}" destId="{8C23BD35-C049-477F-875F-90EB0A1309DC}" srcOrd="2" destOrd="0" presId="urn:microsoft.com/office/officeart/2016/7/layout/LinearArrowProcessNumbered"/>
    <dgm:cxn modelId="{220D1173-6A4B-42EA-9E6C-F83BD4B674B4}" type="presParOf" srcId="{8EBBBA63-455F-4D92-8649-90734A06AD09}" destId="{E8738877-BC1F-41CD-A41E-3FFE929DF81F}" srcOrd="3" destOrd="0" presId="urn:microsoft.com/office/officeart/2016/7/layout/LinearArrowProcessNumbered"/>
    <dgm:cxn modelId="{A8972F37-F289-4295-9FAE-F460F62F3359}" type="presParOf" srcId="{5B32577B-DE09-445C-8047-7BC3127E142B}" destId="{A5B5A7ED-93A0-4B46-97FA-5DEE4BA5DC8B}" srcOrd="2" destOrd="0" presId="urn:microsoft.com/office/officeart/2016/7/layout/LinearArrowProcessNumbered"/>
    <dgm:cxn modelId="{4A0E5ED9-D2AD-4FD4-A00C-6A5B5E97889E}" type="presParOf" srcId="{BC8C6228-B5B0-4E7C-B76F-015D148DC922}" destId="{70BE4A6E-3538-49BD-990D-0EC54E7A1E63}" srcOrd="1" destOrd="0" presId="urn:microsoft.com/office/officeart/2016/7/layout/LinearArrowProcessNumbered"/>
    <dgm:cxn modelId="{41DC322B-B292-4309-A58F-1FA7265739D7}" type="presParOf" srcId="{BC8C6228-B5B0-4E7C-B76F-015D148DC922}" destId="{87819A8F-74B3-4F49-B583-1A2E670C65E7}" srcOrd="2" destOrd="0" presId="urn:microsoft.com/office/officeart/2016/7/layout/LinearArrowProcessNumbered"/>
    <dgm:cxn modelId="{C064ADF4-6C2A-4375-9386-0D66B12ACA12}" type="presParOf" srcId="{87819A8F-74B3-4F49-B583-1A2E670C65E7}" destId="{FDA451D3-9348-4551-8696-696107D54076}" srcOrd="0" destOrd="0" presId="urn:microsoft.com/office/officeart/2016/7/layout/LinearArrowProcessNumbered"/>
    <dgm:cxn modelId="{AF9021FD-AD3B-45BD-87A8-4CBC1A393097}" type="presParOf" srcId="{87819A8F-74B3-4F49-B583-1A2E670C65E7}" destId="{E418B1DE-AFFE-46E4-9B94-CF6FA78722FB}" srcOrd="1" destOrd="0" presId="urn:microsoft.com/office/officeart/2016/7/layout/LinearArrowProcessNumbered"/>
    <dgm:cxn modelId="{5405A053-C3BB-4314-B000-ACE16561F453}" type="presParOf" srcId="{E418B1DE-AFFE-46E4-9B94-CF6FA78722FB}" destId="{15FEB79E-4358-429C-B031-F46BB3B241A8}" srcOrd="0" destOrd="0" presId="urn:microsoft.com/office/officeart/2016/7/layout/LinearArrowProcessNumbered"/>
    <dgm:cxn modelId="{A93616E6-2B1C-4498-BCCD-CD3608055429}" type="presParOf" srcId="{E418B1DE-AFFE-46E4-9B94-CF6FA78722FB}" destId="{164D71D0-E124-4BFD-9976-D4CD8D77A047}" srcOrd="1" destOrd="0" presId="urn:microsoft.com/office/officeart/2016/7/layout/LinearArrowProcessNumbered"/>
    <dgm:cxn modelId="{B665B242-6B86-473A-803D-540E7D1DF571}" type="presParOf" srcId="{E418B1DE-AFFE-46E4-9B94-CF6FA78722FB}" destId="{438BE735-D9F7-47BA-B154-1B6338CEFA13}" srcOrd="2" destOrd="0" presId="urn:microsoft.com/office/officeart/2016/7/layout/LinearArrowProcessNumbered"/>
    <dgm:cxn modelId="{B47C6943-572E-44B4-83CB-5B7C4F17AA55}" type="presParOf" srcId="{E418B1DE-AFFE-46E4-9B94-CF6FA78722FB}" destId="{1661A530-E97E-4CAB-9C4A-0355732F6C33}" srcOrd="3" destOrd="0" presId="urn:microsoft.com/office/officeart/2016/7/layout/LinearArrowProcessNumbered"/>
    <dgm:cxn modelId="{F95D5172-5805-4155-A18E-037F58094C17}" type="presParOf" srcId="{87819A8F-74B3-4F49-B583-1A2E670C65E7}" destId="{A4CAAEAF-5613-4E36-8CEB-E0D1224D5C59}" srcOrd="2" destOrd="0" presId="urn:microsoft.com/office/officeart/2016/7/layout/LinearArrowProcessNumbered"/>
    <dgm:cxn modelId="{BDF3CCC7-9CC7-4793-9BE8-910F498C3A98}" type="presParOf" srcId="{BC8C6228-B5B0-4E7C-B76F-015D148DC922}" destId="{F333FDF1-77DB-4D88-8DDD-B8F9D4FA66C0}" srcOrd="3" destOrd="0" presId="urn:microsoft.com/office/officeart/2016/7/layout/LinearArrowProcessNumbered"/>
    <dgm:cxn modelId="{322A2D60-0DD9-46F4-9B85-184F5DE3B2C9}" type="presParOf" srcId="{BC8C6228-B5B0-4E7C-B76F-015D148DC922}" destId="{CCA51854-DCEB-439A-8D3B-A800EFC9505C}" srcOrd="4" destOrd="0" presId="urn:microsoft.com/office/officeart/2016/7/layout/LinearArrowProcessNumbered"/>
    <dgm:cxn modelId="{57FD0BB4-1943-403B-8AA5-A003646EA949}" type="presParOf" srcId="{CCA51854-DCEB-439A-8D3B-A800EFC9505C}" destId="{ACE2F98C-B85E-40B2-B07F-B24D84B49BA9}" srcOrd="0" destOrd="0" presId="urn:microsoft.com/office/officeart/2016/7/layout/LinearArrowProcessNumbered"/>
    <dgm:cxn modelId="{A39A01AE-255C-4CD7-ACED-DC2C11761663}" type="presParOf" srcId="{CCA51854-DCEB-439A-8D3B-A800EFC9505C}" destId="{EAE224CF-9332-45FA-A0FB-291B6CD612A0}" srcOrd="1" destOrd="0" presId="urn:microsoft.com/office/officeart/2016/7/layout/LinearArrowProcessNumbered"/>
    <dgm:cxn modelId="{27E3F36F-4277-47D4-A4DA-7E4A225853B6}" type="presParOf" srcId="{EAE224CF-9332-45FA-A0FB-291B6CD612A0}" destId="{FEE2FC60-2976-41A6-AC71-E84B120794FF}" srcOrd="0" destOrd="0" presId="urn:microsoft.com/office/officeart/2016/7/layout/LinearArrowProcessNumbered"/>
    <dgm:cxn modelId="{3F791936-BF94-4A0E-9AFE-8315FF4B25B7}" type="presParOf" srcId="{EAE224CF-9332-45FA-A0FB-291B6CD612A0}" destId="{DA384C94-14A2-4920-BDE5-8BBC2A2FEF01}" srcOrd="1" destOrd="0" presId="urn:microsoft.com/office/officeart/2016/7/layout/LinearArrowProcessNumbered"/>
    <dgm:cxn modelId="{6AE617CF-069A-4DA1-98FA-2E76D0469839}" type="presParOf" srcId="{EAE224CF-9332-45FA-A0FB-291B6CD612A0}" destId="{93232361-0BD8-4D7B-8CAB-D442CA30A164}" srcOrd="2" destOrd="0" presId="urn:microsoft.com/office/officeart/2016/7/layout/LinearArrowProcessNumbered"/>
    <dgm:cxn modelId="{861294EC-23CD-46D7-8792-9F71060E1845}" type="presParOf" srcId="{EAE224CF-9332-45FA-A0FB-291B6CD612A0}" destId="{80FC2C09-0DD0-489A-BB07-62A27358134D}" srcOrd="3" destOrd="0" presId="urn:microsoft.com/office/officeart/2016/7/layout/LinearArrowProcessNumbered"/>
    <dgm:cxn modelId="{F36C2AE0-C6EF-4CDD-9001-53EAA91358F5}" type="presParOf" srcId="{CCA51854-DCEB-439A-8D3B-A800EFC9505C}" destId="{9AE9F7DB-6508-489D-A603-18CC7426914F}" srcOrd="2" destOrd="0" presId="urn:microsoft.com/office/officeart/2016/7/layout/LinearArrowProcessNumbered"/>
    <dgm:cxn modelId="{15478AA6-3B7B-41FE-890C-ACEEF26446E9}" type="presParOf" srcId="{BC8C6228-B5B0-4E7C-B76F-015D148DC922}" destId="{8608676E-5EEB-4916-A7C6-297F297CE27B}" srcOrd="5" destOrd="0" presId="urn:microsoft.com/office/officeart/2016/7/layout/LinearArrowProcessNumbered"/>
    <dgm:cxn modelId="{BC0097AC-A245-401D-8F10-93D707EF420D}" type="presParOf" srcId="{BC8C6228-B5B0-4E7C-B76F-015D148DC922}" destId="{71AA3A48-CBF6-4EE9-AD01-713C57B95F82}" srcOrd="6" destOrd="0" presId="urn:microsoft.com/office/officeart/2016/7/layout/LinearArrowProcessNumbered"/>
    <dgm:cxn modelId="{1BDDAACE-9F5B-42C0-B6DA-6AD23FCD00C2}" type="presParOf" srcId="{71AA3A48-CBF6-4EE9-AD01-713C57B95F82}" destId="{F4344549-72CF-40EC-AB8E-93F0A5E9C8AF}" srcOrd="0" destOrd="0" presId="urn:microsoft.com/office/officeart/2016/7/layout/LinearArrowProcessNumbered"/>
    <dgm:cxn modelId="{5E03C42B-90F7-42E7-9637-7EFBBACCA475}" type="presParOf" srcId="{71AA3A48-CBF6-4EE9-AD01-713C57B95F82}" destId="{2F801596-0060-4426-A977-8679FEDB59E0}" srcOrd="1" destOrd="0" presId="urn:microsoft.com/office/officeart/2016/7/layout/LinearArrowProcessNumbered"/>
    <dgm:cxn modelId="{E6B3B6A6-91F8-4307-892A-00BAF29149B1}" type="presParOf" srcId="{2F801596-0060-4426-A977-8679FEDB59E0}" destId="{59725AF0-D1C8-43E4-8F44-4D84CC6DDC13}" srcOrd="0" destOrd="0" presId="urn:microsoft.com/office/officeart/2016/7/layout/LinearArrowProcessNumbered"/>
    <dgm:cxn modelId="{1AEB99AE-9AB3-41FB-9727-4C25BDD9EC69}" type="presParOf" srcId="{2F801596-0060-4426-A977-8679FEDB59E0}" destId="{29662866-17A0-4156-B797-A35E7F191B67}" srcOrd="1" destOrd="0" presId="urn:microsoft.com/office/officeart/2016/7/layout/LinearArrowProcessNumbered"/>
    <dgm:cxn modelId="{D63F45AC-73BB-41AC-B926-0E808C6F90FD}" type="presParOf" srcId="{2F801596-0060-4426-A977-8679FEDB59E0}" destId="{EC7B8EA7-0C31-4698-865B-E94F04416B48}" srcOrd="2" destOrd="0" presId="urn:microsoft.com/office/officeart/2016/7/layout/LinearArrowProcessNumbered"/>
    <dgm:cxn modelId="{86524BFE-779F-4383-B33D-EB79FD0BF5B2}" type="presParOf" srcId="{2F801596-0060-4426-A977-8679FEDB59E0}" destId="{39086888-CBC5-4ADE-80D5-C6AF5EBE2B20}" srcOrd="3" destOrd="0" presId="urn:microsoft.com/office/officeart/2016/7/layout/LinearArrowProcessNumbered"/>
    <dgm:cxn modelId="{648DCAAD-6BB6-43A4-BB24-539F21D80813}" type="presParOf" srcId="{71AA3A48-CBF6-4EE9-AD01-713C57B95F82}" destId="{BBE0AC0C-42D4-4FF3-AA5E-1BB9A40A1655}" srcOrd="2" destOrd="0" presId="urn:microsoft.com/office/officeart/2016/7/layout/LinearArrowProcessNumbered"/>
    <dgm:cxn modelId="{F79CC3DA-341A-4506-9692-6F267E4C8D80}" type="presParOf" srcId="{BC8C6228-B5B0-4E7C-B76F-015D148DC922}" destId="{A2F57BC2-C328-4962-B939-313F6FE2E5B7}" srcOrd="7" destOrd="0" presId="urn:microsoft.com/office/officeart/2016/7/layout/LinearArrowProcessNumbered"/>
    <dgm:cxn modelId="{B91346FF-6C71-4619-8D2A-8602EC9D01F2}" type="presParOf" srcId="{BC8C6228-B5B0-4E7C-B76F-015D148DC922}" destId="{9743CDF3-E0A0-4CC5-BDDC-037DB0476D56}" srcOrd="8" destOrd="0" presId="urn:microsoft.com/office/officeart/2016/7/layout/LinearArrowProcessNumbered"/>
    <dgm:cxn modelId="{A5D5AD4F-5FEE-49B0-B29F-E7A84F223A51}" type="presParOf" srcId="{9743CDF3-E0A0-4CC5-BDDC-037DB0476D56}" destId="{8ACB7702-66FB-401C-80E3-5931A00AD9CE}" srcOrd="0" destOrd="0" presId="urn:microsoft.com/office/officeart/2016/7/layout/LinearArrowProcessNumbered"/>
    <dgm:cxn modelId="{6E79491B-7EA1-4437-A107-EB3B0E75934E}" type="presParOf" srcId="{9743CDF3-E0A0-4CC5-BDDC-037DB0476D56}" destId="{B217C473-388E-4FE4-9E1F-CF0DD73D6E14}" srcOrd="1" destOrd="0" presId="urn:microsoft.com/office/officeart/2016/7/layout/LinearArrowProcessNumbered"/>
    <dgm:cxn modelId="{DF9CE520-7420-4E6B-A220-E28F5AC29F66}" type="presParOf" srcId="{B217C473-388E-4FE4-9E1F-CF0DD73D6E14}" destId="{105CFA8C-6D8E-484A-B7DB-387C80515AB5}" srcOrd="0" destOrd="0" presId="urn:microsoft.com/office/officeart/2016/7/layout/LinearArrowProcessNumbered"/>
    <dgm:cxn modelId="{7039B025-FFA2-4994-B1F1-400E410A3205}" type="presParOf" srcId="{B217C473-388E-4FE4-9E1F-CF0DD73D6E14}" destId="{7BAE6869-AF9A-4BB9-9E54-8007E3040C03}" srcOrd="1" destOrd="0" presId="urn:microsoft.com/office/officeart/2016/7/layout/LinearArrowProcessNumbered"/>
    <dgm:cxn modelId="{08166B75-EAEC-42C8-94D7-53CD237D1995}" type="presParOf" srcId="{B217C473-388E-4FE4-9E1F-CF0DD73D6E14}" destId="{49B3C097-E14E-4807-986E-6E374A5938DC}" srcOrd="2" destOrd="0" presId="urn:microsoft.com/office/officeart/2016/7/layout/LinearArrowProcessNumbered"/>
    <dgm:cxn modelId="{7661B8D1-AC06-4AF9-A4E9-D39E521A6051}" type="presParOf" srcId="{B217C473-388E-4FE4-9E1F-CF0DD73D6E14}" destId="{6FD4B141-14D2-4FA2-A094-7B00A76B545F}" srcOrd="3" destOrd="0" presId="urn:microsoft.com/office/officeart/2016/7/layout/LinearArrowProcessNumbered"/>
    <dgm:cxn modelId="{821FA4FB-D756-47F5-BE03-B07CDD303F3E}" type="presParOf" srcId="{9743CDF3-E0A0-4CC5-BDDC-037DB0476D56}" destId="{A4901A40-BA7F-4402-84E1-20697B84CC16}"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AD0045-9D93-4830-A12C-09E2D6E9DE24}"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CF5072B1-C38A-48D5-AB4F-B2AD3FF5EAD8}">
      <dgm:prSet/>
      <dgm:spPr/>
      <dgm:t>
        <a:bodyPr/>
        <a:lstStyle/>
        <a:p>
          <a:r>
            <a:rPr lang="tr-TR"/>
            <a:t>Öğrenci planını aldığınız zaman GitHub hesabınız pro sürümüne yükseleceği için GitHub copilot yapay zeka aracını kullanabileceksiniz. </a:t>
          </a:r>
          <a:endParaRPr lang="en-US"/>
        </a:p>
      </dgm:t>
    </dgm:pt>
    <dgm:pt modelId="{0A28F0F8-45A9-4494-9181-34D6BDEDBA03}" type="parTrans" cxnId="{CAA50BCE-4923-472E-BD82-9FAB5C6B928F}">
      <dgm:prSet/>
      <dgm:spPr/>
      <dgm:t>
        <a:bodyPr/>
        <a:lstStyle/>
        <a:p>
          <a:endParaRPr lang="en-US"/>
        </a:p>
      </dgm:t>
    </dgm:pt>
    <dgm:pt modelId="{96EDBBD0-E624-425E-8B8E-0C9719DCC4F1}" type="sibTrans" cxnId="{CAA50BCE-4923-472E-BD82-9FAB5C6B928F}">
      <dgm:prSet/>
      <dgm:spPr/>
      <dgm:t>
        <a:bodyPr/>
        <a:lstStyle/>
        <a:p>
          <a:endParaRPr lang="en-US"/>
        </a:p>
      </dgm:t>
    </dgm:pt>
    <dgm:pt modelId="{087BF9E2-2315-4150-8834-155C85ED264E}">
      <dgm:prSet/>
      <dgm:spPr/>
      <dgm:t>
        <a:bodyPr/>
        <a:lstStyle/>
        <a:p>
          <a:r>
            <a:rPr lang="tr-TR"/>
            <a:t>İlk önce vscode a GitHub copilot eklentisini indirin ve GitHub hesabınızla oturum açın daha sonra yazacağınız kodları tamamlayan veya yorum satırı içinde yazdığınız fikirleri kodlara yazan yapay zeka ile tanışın.</a:t>
          </a:r>
          <a:endParaRPr lang="en-US"/>
        </a:p>
      </dgm:t>
    </dgm:pt>
    <dgm:pt modelId="{2E5D5963-C85E-44FA-AABE-A4BB75AE7DD0}" type="parTrans" cxnId="{ADCD0682-7256-4852-96ED-9AFA1EF78CA9}">
      <dgm:prSet/>
      <dgm:spPr/>
      <dgm:t>
        <a:bodyPr/>
        <a:lstStyle/>
        <a:p>
          <a:endParaRPr lang="en-US"/>
        </a:p>
      </dgm:t>
    </dgm:pt>
    <dgm:pt modelId="{C063CF59-C76D-46AD-A2D2-4BF29E752C7C}" type="sibTrans" cxnId="{ADCD0682-7256-4852-96ED-9AFA1EF78CA9}">
      <dgm:prSet/>
      <dgm:spPr/>
      <dgm:t>
        <a:bodyPr/>
        <a:lstStyle/>
        <a:p>
          <a:endParaRPr lang="en-US"/>
        </a:p>
      </dgm:t>
    </dgm:pt>
    <dgm:pt modelId="{C05E88A6-8F45-4520-9EA9-F448169EE737}" type="pres">
      <dgm:prSet presAssocID="{5FAD0045-9D93-4830-A12C-09E2D6E9DE24}" presName="Name0" presStyleCnt="0">
        <dgm:presLayoutVars>
          <dgm:dir/>
          <dgm:animLvl val="lvl"/>
          <dgm:resizeHandles val="exact"/>
        </dgm:presLayoutVars>
      </dgm:prSet>
      <dgm:spPr/>
    </dgm:pt>
    <dgm:pt modelId="{13DF844E-9318-439A-AE05-0AAD8CA418DA}" type="pres">
      <dgm:prSet presAssocID="{087BF9E2-2315-4150-8834-155C85ED264E}" presName="boxAndChildren" presStyleCnt="0"/>
      <dgm:spPr/>
    </dgm:pt>
    <dgm:pt modelId="{485E8668-09FA-4E50-8B5A-2D9971E6B8F8}" type="pres">
      <dgm:prSet presAssocID="{087BF9E2-2315-4150-8834-155C85ED264E}" presName="parentTextBox" presStyleLbl="node1" presStyleIdx="0" presStyleCnt="2"/>
      <dgm:spPr/>
    </dgm:pt>
    <dgm:pt modelId="{AC947C76-EC26-47D8-9C05-096EF3EC9881}" type="pres">
      <dgm:prSet presAssocID="{96EDBBD0-E624-425E-8B8E-0C9719DCC4F1}" presName="sp" presStyleCnt="0"/>
      <dgm:spPr/>
    </dgm:pt>
    <dgm:pt modelId="{87BB1287-B659-44B2-A15C-979CB04707ED}" type="pres">
      <dgm:prSet presAssocID="{CF5072B1-C38A-48D5-AB4F-B2AD3FF5EAD8}" presName="arrowAndChildren" presStyleCnt="0"/>
      <dgm:spPr/>
    </dgm:pt>
    <dgm:pt modelId="{D76EAC31-7B68-4817-B5AD-A80784FDF449}" type="pres">
      <dgm:prSet presAssocID="{CF5072B1-C38A-48D5-AB4F-B2AD3FF5EAD8}" presName="parentTextArrow" presStyleLbl="node1" presStyleIdx="1" presStyleCnt="2"/>
      <dgm:spPr/>
    </dgm:pt>
  </dgm:ptLst>
  <dgm:cxnLst>
    <dgm:cxn modelId="{B91A9610-8216-4197-A7F7-5DB528976F66}" type="presOf" srcId="{087BF9E2-2315-4150-8834-155C85ED264E}" destId="{485E8668-09FA-4E50-8B5A-2D9971E6B8F8}" srcOrd="0" destOrd="0" presId="urn:microsoft.com/office/officeart/2005/8/layout/process4"/>
    <dgm:cxn modelId="{ADCD0682-7256-4852-96ED-9AFA1EF78CA9}" srcId="{5FAD0045-9D93-4830-A12C-09E2D6E9DE24}" destId="{087BF9E2-2315-4150-8834-155C85ED264E}" srcOrd="1" destOrd="0" parTransId="{2E5D5963-C85E-44FA-AABE-A4BB75AE7DD0}" sibTransId="{C063CF59-C76D-46AD-A2D2-4BF29E752C7C}"/>
    <dgm:cxn modelId="{FBE27EB2-CBB1-4C12-A64D-7251EE221E07}" type="presOf" srcId="{5FAD0045-9D93-4830-A12C-09E2D6E9DE24}" destId="{C05E88A6-8F45-4520-9EA9-F448169EE737}" srcOrd="0" destOrd="0" presId="urn:microsoft.com/office/officeart/2005/8/layout/process4"/>
    <dgm:cxn modelId="{CAA50BCE-4923-472E-BD82-9FAB5C6B928F}" srcId="{5FAD0045-9D93-4830-A12C-09E2D6E9DE24}" destId="{CF5072B1-C38A-48D5-AB4F-B2AD3FF5EAD8}" srcOrd="0" destOrd="0" parTransId="{0A28F0F8-45A9-4494-9181-34D6BDEDBA03}" sibTransId="{96EDBBD0-E624-425E-8B8E-0C9719DCC4F1}"/>
    <dgm:cxn modelId="{1E7D0AF6-F503-4350-B3C0-1EA31D6AFC36}" type="presOf" srcId="{CF5072B1-C38A-48D5-AB4F-B2AD3FF5EAD8}" destId="{D76EAC31-7B68-4817-B5AD-A80784FDF449}" srcOrd="0" destOrd="0" presId="urn:microsoft.com/office/officeart/2005/8/layout/process4"/>
    <dgm:cxn modelId="{CFACD525-DA71-4CB0-82B4-3D5C50F6CF99}" type="presParOf" srcId="{C05E88A6-8F45-4520-9EA9-F448169EE737}" destId="{13DF844E-9318-439A-AE05-0AAD8CA418DA}" srcOrd="0" destOrd="0" presId="urn:microsoft.com/office/officeart/2005/8/layout/process4"/>
    <dgm:cxn modelId="{946F3E54-F302-48A5-88C4-2C99A2EA9FAC}" type="presParOf" srcId="{13DF844E-9318-439A-AE05-0AAD8CA418DA}" destId="{485E8668-09FA-4E50-8B5A-2D9971E6B8F8}" srcOrd="0" destOrd="0" presId="urn:microsoft.com/office/officeart/2005/8/layout/process4"/>
    <dgm:cxn modelId="{DC4F752A-D12F-492B-B759-E7F03F35B642}" type="presParOf" srcId="{C05E88A6-8F45-4520-9EA9-F448169EE737}" destId="{AC947C76-EC26-47D8-9C05-096EF3EC9881}" srcOrd="1" destOrd="0" presId="urn:microsoft.com/office/officeart/2005/8/layout/process4"/>
    <dgm:cxn modelId="{6976E783-A4B2-4073-8D6F-2BF4394857A8}" type="presParOf" srcId="{C05E88A6-8F45-4520-9EA9-F448169EE737}" destId="{87BB1287-B659-44B2-A15C-979CB04707ED}" srcOrd="2" destOrd="0" presId="urn:microsoft.com/office/officeart/2005/8/layout/process4"/>
    <dgm:cxn modelId="{C56CF457-8AF4-4F55-BE93-75408D41B7F6}" type="presParOf" srcId="{87BB1287-B659-44B2-A15C-979CB04707ED}" destId="{D76EAC31-7B68-4817-B5AD-A80784FDF44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8B6E3-775D-4ADB-855B-B65D49337C8E}">
      <dsp:nvSpPr>
        <dsp:cNvPr id="0" name=""/>
        <dsp:cNvSpPr/>
      </dsp:nvSpPr>
      <dsp:spPr>
        <a:xfrm>
          <a:off x="1835905" y="25121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ABA312-91DB-4F17-98B0-1048012E6968}">
      <dsp:nvSpPr>
        <dsp:cNvPr id="0" name=""/>
        <dsp:cNvSpPr/>
      </dsp:nvSpPr>
      <dsp:spPr>
        <a:xfrm>
          <a:off x="647905" y="266574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tr-TR" sz="1200" kern="1200"/>
            <a:t>Normalde aylık 4$ olan pro sürümü öğrenciler için bedavadır.</a:t>
          </a:r>
          <a:endParaRPr lang="en-US" sz="1200" kern="1200"/>
        </a:p>
      </dsp:txBody>
      <dsp:txXfrm>
        <a:off x="647905" y="2665747"/>
        <a:ext cx="4320000" cy="720000"/>
      </dsp:txXfrm>
    </dsp:sp>
    <dsp:sp modelId="{2B48F3FE-6188-497F-B3A1-2F4291074457}">
      <dsp:nvSpPr>
        <dsp:cNvPr id="0" name=""/>
        <dsp:cNvSpPr/>
      </dsp:nvSpPr>
      <dsp:spPr>
        <a:xfrm>
          <a:off x="6911906" y="25121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F591E0-3A4F-46CC-A1EA-4442D8176DD1}">
      <dsp:nvSpPr>
        <dsp:cNvPr id="0" name=""/>
        <dsp:cNvSpPr/>
      </dsp:nvSpPr>
      <dsp:spPr>
        <a:xfrm>
          <a:off x="5723905" y="266574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tr-TR" sz="1200" kern="1200">
              <a:hlinkClick xmlns:r="http://schemas.openxmlformats.org/officeDocument/2006/relationships" r:id="rId5"/>
            </a:rPr>
            <a:t>https://education.GitHub.com/pack</a:t>
          </a:r>
          <a:r>
            <a:rPr lang="tr-TR" sz="1200" kern="1200"/>
            <a:t> bu linkten öğrenci paketi ile kayıt olunduğunda sizin kullanabileceğiniz normalde ücretli olan içerikleri ücretsiz bir şekilde ulaşabilirsiniz. </a:t>
          </a:r>
          <a:endParaRPr lang="en-US" sz="1200" kern="1200"/>
        </a:p>
      </dsp:txBody>
      <dsp:txXfrm>
        <a:off x="5723905" y="2665747"/>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A337A-38D7-4A64-A1DD-C070C11F34A2}">
      <dsp:nvSpPr>
        <dsp:cNvPr id="0" name=""/>
        <dsp:cNvSpPr/>
      </dsp:nvSpPr>
      <dsp:spPr>
        <a:xfrm>
          <a:off x="1068179" y="863177"/>
          <a:ext cx="849354"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3FAF72-7968-47E1-9D2D-DCD52199A388}">
      <dsp:nvSpPr>
        <dsp:cNvPr id="0" name=""/>
        <dsp:cNvSpPr/>
      </dsp:nvSpPr>
      <dsp:spPr>
        <a:xfrm>
          <a:off x="1968494" y="791797"/>
          <a:ext cx="97675" cy="18363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23BD35-C049-477F-875F-90EB0A1309DC}">
      <dsp:nvSpPr>
        <dsp:cNvPr id="0" name=""/>
        <dsp:cNvSpPr/>
      </dsp:nvSpPr>
      <dsp:spPr>
        <a:xfrm>
          <a:off x="534699" y="435902"/>
          <a:ext cx="854621" cy="8546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64" tIns="33164" rIns="33164" bIns="33164"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659855" y="561058"/>
        <a:ext cx="604309" cy="604309"/>
      </dsp:txXfrm>
    </dsp:sp>
    <dsp:sp modelId="{A5B5A7ED-93A0-4B46-97FA-5DEE4BA5DC8B}">
      <dsp:nvSpPr>
        <dsp:cNvPr id="0" name=""/>
        <dsp:cNvSpPr/>
      </dsp:nvSpPr>
      <dsp:spPr>
        <a:xfrm>
          <a:off x="6486" y="1456123"/>
          <a:ext cx="1911046"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0745" tIns="165100" rIns="150745" bIns="165100" numCol="1" spcCol="1270" anchor="t" anchorCtr="0">
          <a:noAutofit/>
        </a:bodyPr>
        <a:lstStyle/>
        <a:p>
          <a:pPr marL="0" lvl="0" indent="0" algn="l" defTabSz="488950">
            <a:lnSpc>
              <a:spcPct val="90000"/>
            </a:lnSpc>
            <a:spcBef>
              <a:spcPct val="0"/>
            </a:spcBef>
            <a:spcAft>
              <a:spcPct val="35000"/>
            </a:spcAft>
            <a:buNone/>
          </a:pPr>
          <a:r>
            <a:rPr lang="tr-TR" sz="1100" kern="1200"/>
            <a:t>Namecheap.com dan 1 senelik .me uzantılı domain adresi.</a:t>
          </a:r>
          <a:endParaRPr lang="en-US" sz="1100" kern="1200"/>
        </a:p>
      </dsp:txBody>
      <dsp:txXfrm>
        <a:off x="6486" y="1838332"/>
        <a:ext cx="1911046" cy="1583391"/>
      </dsp:txXfrm>
    </dsp:sp>
    <dsp:sp modelId="{15FEB79E-4358-429C-B031-F46BB3B241A8}">
      <dsp:nvSpPr>
        <dsp:cNvPr id="0" name=""/>
        <dsp:cNvSpPr/>
      </dsp:nvSpPr>
      <dsp:spPr>
        <a:xfrm>
          <a:off x="2129872" y="863177"/>
          <a:ext cx="1911046"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4D71D0-E124-4BFD-9976-D4CD8D77A047}">
      <dsp:nvSpPr>
        <dsp:cNvPr id="0" name=""/>
        <dsp:cNvSpPr/>
      </dsp:nvSpPr>
      <dsp:spPr>
        <a:xfrm>
          <a:off x="4091880" y="791797"/>
          <a:ext cx="97675" cy="18363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8BE735-D9F7-47BA-B154-1B6338CEFA13}">
      <dsp:nvSpPr>
        <dsp:cNvPr id="0" name=""/>
        <dsp:cNvSpPr/>
      </dsp:nvSpPr>
      <dsp:spPr>
        <a:xfrm>
          <a:off x="2658084" y="435902"/>
          <a:ext cx="854621" cy="8546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64" tIns="33164" rIns="33164" bIns="33164"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783240" y="561058"/>
        <a:ext cx="604309" cy="604309"/>
      </dsp:txXfrm>
    </dsp:sp>
    <dsp:sp modelId="{A4CAAEAF-5613-4E36-8CEB-E0D1224D5C59}">
      <dsp:nvSpPr>
        <dsp:cNvPr id="0" name=""/>
        <dsp:cNvSpPr/>
      </dsp:nvSpPr>
      <dsp:spPr>
        <a:xfrm>
          <a:off x="2129872" y="1456123"/>
          <a:ext cx="1911046"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0745" tIns="165100" rIns="150745" bIns="165100" numCol="1" spcCol="1270" anchor="t" anchorCtr="0">
          <a:noAutofit/>
        </a:bodyPr>
        <a:lstStyle/>
        <a:p>
          <a:pPr marL="0" lvl="0" indent="0" algn="l" defTabSz="488950">
            <a:lnSpc>
              <a:spcPct val="90000"/>
            </a:lnSpc>
            <a:spcBef>
              <a:spcPct val="0"/>
            </a:spcBef>
            <a:spcAft>
              <a:spcPct val="35000"/>
            </a:spcAft>
            <a:buNone/>
          </a:pPr>
          <a:r>
            <a:rPr lang="tr-TR" sz="1100" kern="1200"/>
            <a:t>JetBrains içeriklerine profesyonel sürümlerine ücretsiz bir şekilde ulaşabileceksiniz.</a:t>
          </a:r>
          <a:endParaRPr lang="en-US" sz="1100" kern="1200"/>
        </a:p>
      </dsp:txBody>
      <dsp:txXfrm>
        <a:off x="2129872" y="1838332"/>
        <a:ext cx="1911046" cy="1583391"/>
      </dsp:txXfrm>
    </dsp:sp>
    <dsp:sp modelId="{FEE2FC60-2976-41A6-AC71-E84B120794FF}">
      <dsp:nvSpPr>
        <dsp:cNvPr id="0" name=""/>
        <dsp:cNvSpPr/>
      </dsp:nvSpPr>
      <dsp:spPr>
        <a:xfrm>
          <a:off x="4253257" y="863177"/>
          <a:ext cx="1911046"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384C94-14A2-4920-BDE5-8BBC2A2FEF01}">
      <dsp:nvSpPr>
        <dsp:cNvPr id="0" name=""/>
        <dsp:cNvSpPr/>
      </dsp:nvSpPr>
      <dsp:spPr>
        <a:xfrm>
          <a:off x="6215265" y="791797"/>
          <a:ext cx="97675" cy="18363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232361-0BD8-4D7B-8CAB-D442CA30A164}">
      <dsp:nvSpPr>
        <dsp:cNvPr id="0" name=""/>
        <dsp:cNvSpPr/>
      </dsp:nvSpPr>
      <dsp:spPr>
        <a:xfrm>
          <a:off x="4781470" y="435902"/>
          <a:ext cx="854621" cy="8546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64" tIns="33164" rIns="33164" bIns="33164"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4906626" y="561058"/>
        <a:ext cx="604309" cy="604309"/>
      </dsp:txXfrm>
    </dsp:sp>
    <dsp:sp modelId="{9AE9F7DB-6508-489D-A603-18CC7426914F}">
      <dsp:nvSpPr>
        <dsp:cNvPr id="0" name=""/>
        <dsp:cNvSpPr/>
      </dsp:nvSpPr>
      <dsp:spPr>
        <a:xfrm>
          <a:off x="4253257" y="1456123"/>
          <a:ext cx="1911046"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0745" tIns="165100" rIns="150745" bIns="165100" numCol="1" spcCol="1270" anchor="t" anchorCtr="0">
          <a:noAutofit/>
        </a:bodyPr>
        <a:lstStyle/>
        <a:p>
          <a:pPr marL="0" lvl="0" indent="0" algn="l" defTabSz="488950">
            <a:lnSpc>
              <a:spcPct val="90000"/>
            </a:lnSpc>
            <a:spcBef>
              <a:spcPct val="0"/>
            </a:spcBef>
            <a:spcAft>
              <a:spcPct val="35000"/>
            </a:spcAft>
            <a:buNone/>
          </a:pPr>
          <a:r>
            <a:rPr lang="tr-TR" sz="1100" kern="1200"/>
            <a:t>Microsoft Azure’nin içeriklerine ücretsiz bir şekilde erişebilirsiniz.</a:t>
          </a:r>
          <a:endParaRPr lang="en-US" sz="1100" kern="1200"/>
        </a:p>
      </dsp:txBody>
      <dsp:txXfrm>
        <a:off x="4253257" y="1838332"/>
        <a:ext cx="1911046" cy="1583391"/>
      </dsp:txXfrm>
    </dsp:sp>
    <dsp:sp modelId="{59725AF0-D1C8-43E4-8F44-4D84CC6DDC13}">
      <dsp:nvSpPr>
        <dsp:cNvPr id="0" name=""/>
        <dsp:cNvSpPr/>
      </dsp:nvSpPr>
      <dsp:spPr>
        <a:xfrm>
          <a:off x="6376642" y="863176"/>
          <a:ext cx="1911046"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662866-17A0-4156-B797-A35E7F191B67}">
      <dsp:nvSpPr>
        <dsp:cNvPr id="0" name=""/>
        <dsp:cNvSpPr/>
      </dsp:nvSpPr>
      <dsp:spPr>
        <a:xfrm>
          <a:off x="8338650" y="791797"/>
          <a:ext cx="97675" cy="18363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7B8EA7-0C31-4698-865B-E94F04416B48}">
      <dsp:nvSpPr>
        <dsp:cNvPr id="0" name=""/>
        <dsp:cNvSpPr/>
      </dsp:nvSpPr>
      <dsp:spPr>
        <a:xfrm>
          <a:off x="6904855" y="435902"/>
          <a:ext cx="854621" cy="8546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64" tIns="33164" rIns="33164" bIns="33164"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7030011" y="561058"/>
        <a:ext cx="604309" cy="604309"/>
      </dsp:txXfrm>
    </dsp:sp>
    <dsp:sp modelId="{BBE0AC0C-42D4-4FF3-AA5E-1BB9A40A1655}">
      <dsp:nvSpPr>
        <dsp:cNvPr id="0" name=""/>
        <dsp:cNvSpPr/>
      </dsp:nvSpPr>
      <dsp:spPr>
        <a:xfrm>
          <a:off x="6376642" y="1456123"/>
          <a:ext cx="1911046"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0745" tIns="165100" rIns="150745" bIns="165100" numCol="1" spcCol="1270" anchor="t" anchorCtr="0">
          <a:noAutofit/>
        </a:bodyPr>
        <a:lstStyle/>
        <a:p>
          <a:pPr marL="0" lvl="0" indent="0" algn="l" defTabSz="488950">
            <a:lnSpc>
              <a:spcPct val="90000"/>
            </a:lnSpc>
            <a:spcBef>
              <a:spcPct val="0"/>
            </a:spcBef>
            <a:spcAft>
              <a:spcPct val="35000"/>
            </a:spcAft>
            <a:buNone/>
          </a:pPr>
          <a:r>
            <a:rPr lang="tr-TR" sz="1100" kern="1200"/>
            <a:t>Name.com dan 1 senelik </a:t>
          </a:r>
          <a:r>
            <a:rPr lang="en-US" sz="1100" kern="1200"/>
            <a:t>.rocks</a:t>
          </a:r>
          <a:r>
            <a:rPr lang="tr-TR" sz="1100" kern="1200"/>
            <a:t> </a:t>
          </a:r>
          <a:r>
            <a:rPr lang="en-US" sz="1100" kern="1200"/>
            <a:t>.ninja</a:t>
          </a:r>
          <a:r>
            <a:rPr lang="tr-TR" sz="1100" kern="1200"/>
            <a:t> </a:t>
          </a:r>
          <a:r>
            <a:rPr lang="en-US" sz="1100" kern="1200"/>
            <a:t>.games</a:t>
          </a:r>
          <a:r>
            <a:rPr lang="tr-TR" sz="1100" kern="1200"/>
            <a:t> </a:t>
          </a:r>
          <a:r>
            <a:rPr lang="en-US" sz="1100" kern="1200"/>
            <a:t>.codes</a:t>
          </a:r>
          <a:r>
            <a:rPr lang="tr-TR" sz="1100" kern="1200"/>
            <a:t> </a:t>
          </a:r>
          <a:r>
            <a:rPr lang="en-US" sz="1100" kern="1200"/>
            <a:t>.systems</a:t>
          </a:r>
          <a:r>
            <a:rPr lang="tr-TR" sz="1100" kern="1200"/>
            <a:t> </a:t>
          </a:r>
          <a:r>
            <a:rPr lang="en-US" sz="1100" kern="1200"/>
            <a:t>.studio</a:t>
          </a:r>
          <a:r>
            <a:rPr lang="tr-TR" sz="1100" kern="1200"/>
            <a:t> </a:t>
          </a:r>
          <a:r>
            <a:rPr lang="en-US" sz="1100" kern="1200"/>
            <a:t>.email</a:t>
          </a:r>
          <a:r>
            <a:rPr lang="tr-TR" sz="1100" kern="1200"/>
            <a:t> </a:t>
          </a:r>
          <a:r>
            <a:rPr lang="en-US" sz="1100" kern="1200"/>
            <a:t>.</a:t>
          </a:r>
          <a:r>
            <a:rPr lang="tr-TR" sz="1100" kern="1200"/>
            <a:t>w</a:t>
          </a:r>
          <a:r>
            <a:rPr lang="en-US" sz="1100" kern="1200"/>
            <a:t>orks</a:t>
          </a:r>
          <a:r>
            <a:rPr lang="tr-TR" sz="1100" kern="1200"/>
            <a:t> </a:t>
          </a:r>
          <a:r>
            <a:rPr lang="en-US" sz="1100" kern="1200"/>
            <a:t>.software</a:t>
          </a:r>
          <a:r>
            <a:rPr lang="tr-TR" sz="1100" kern="1200"/>
            <a:t> </a:t>
          </a:r>
          <a:r>
            <a:rPr lang="en-US" sz="1100" kern="1200"/>
            <a:t>.engineer</a:t>
          </a:r>
          <a:r>
            <a:rPr lang="tr-TR" sz="1100" kern="1200"/>
            <a:t> </a:t>
          </a:r>
          <a:r>
            <a:rPr lang="en-US" sz="1100" kern="1200"/>
            <a:t>.live</a:t>
          </a:r>
          <a:r>
            <a:rPr lang="tr-TR" sz="1100" kern="1200"/>
            <a:t> domain adresi.</a:t>
          </a:r>
          <a:endParaRPr lang="en-US" sz="1100" kern="1200"/>
        </a:p>
      </dsp:txBody>
      <dsp:txXfrm>
        <a:off x="6376642" y="1838332"/>
        <a:ext cx="1911046" cy="1583391"/>
      </dsp:txXfrm>
    </dsp:sp>
    <dsp:sp modelId="{105CFA8C-6D8E-484A-B7DB-387C80515AB5}">
      <dsp:nvSpPr>
        <dsp:cNvPr id="0" name=""/>
        <dsp:cNvSpPr/>
      </dsp:nvSpPr>
      <dsp:spPr>
        <a:xfrm>
          <a:off x="8500027" y="863176"/>
          <a:ext cx="955523"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3C097-E14E-4807-986E-6E374A5938DC}">
      <dsp:nvSpPr>
        <dsp:cNvPr id="0" name=""/>
        <dsp:cNvSpPr/>
      </dsp:nvSpPr>
      <dsp:spPr>
        <a:xfrm>
          <a:off x="9028240" y="435902"/>
          <a:ext cx="854621" cy="85462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64" tIns="33164" rIns="33164" bIns="33164"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9153396" y="561058"/>
        <a:ext cx="604309" cy="604309"/>
      </dsp:txXfrm>
    </dsp:sp>
    <dsp:sp modelId="{A4901A40-BA7F-4402-84E1-20697B84CC16}">
      <dsp:nvSpPr>
        <dsp:cNvPr id="0" name=""/>
        <dsp:cNvSpPr/>
      </dsp:nvSpPr>
      <dsp:spPr>
        <a:xfrm>
          <a:off x="8500027" y="1456123"/>
          <a:ext cx="1911046"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0745" tIns="165100" rIns="150745" bIns="165100" numCol="1" spcCol="1270" anchor="t" anchorCtr="0">
          <a:noAutofit/>
        </a:bodyPr>
        <a:lstStyle/>
        <a:p>
          <a:pPr marL="0" lvl="0" indent="0" algn="l" defTabSz="488950">
            <a:lnSpc>
              <a:spcPct val="90000"/>
            </a:lnSpc>
            <a:spcBef>
              <a:spcPct val="0"/>
            </a:spcBef>
            <a:spcAft>
              <a:spcPct val="35000"/>
            </a:spcAft>
            <a:buNone/>
          </a:pPr>
          <a:r>
            <a:rPr lang="tr-TR" sz="1100" kern="1200"/>
            <a:t>Ve daha fazlası </a:t>
          </a:r>
          <a:r>
            <a:rPr lang="tr-TR" sz="1100" kern="1200">
              <a:hlinkClick xmlns:r="http://schemas.openxmlformats.org/officeDocument/2006/relationships" r:id="rId1"/>
            </a:rPr>
            <a:t>https://education.GitHub.com/pack/offers</a:t>
          </a:r>
          <a:r>
            <a:rPr lang="tr-TR" sz="1100" kern="1200"/>
            <a:t> linkinden ulaşabilirsiniz.</a:t>
          </a:r>
          <a:endParaRPr lang="en-US" sz="1100" kern="1200"/>
        </a:p>
      </dsp:txBody>
      <dsp:txXfrm>
        <a:off x="8500027" y="1838332"/>
        <a:ext cx="1911046" cy="15833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E8668-09FA-4E50-8B5A-2D9971E6B8F8}">
      <dsp:nvSpPr>
        <dsp:cNvPr id="0" name=""/>
        <dsp:cNvSpPr/>
      </dsp:nvSpPr>
      <dsp:spPr>
        <a:xfrm>
          <a:off x="0" y="2194571"/>
          <a:ext cx="10691265" cy="14398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tr-TR" sz="2500" kern="1200"/>
            <a:t>İlk önce vscode a GitHub copilot eklentisini indirin ve GitHub hesabınızla oturum açın daha sonra yazacağınız kodları tamamlayan veya yorum satırı içinde yazdığınız fikirleri kodlara yazan yapay zeka ile tanışın.</a:t>
          </a:r>
          <a:endParaRPr lang="en-US" sz="2500" kern="1200"/>
        </a:p>
      </dsp:txBody>
      <dsp:txXfrm>
        <a:off x="0" y="2194571"/>
        <a:ext cx="10691265" cy="1439876"/>
      </dsp:txXfrm>
    </dsp:sp>
    <dsp:sp modelId="{D76EAC31-7B68-4817-B5AD-A80784FDF449}">
      <dsp:nvSpPr>
        <dsp:cNvPr id="0" name=""/>
        <dsp:cNvSpPr/>
      </dsp:nvSpPr>
      <dsp:spPr>
        <a:xfrm rot="10800000">
          <a:off x="0" y="1639"/>
          <a:ext cx="10691265" cy="221453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tr-TR" sz="2500" kern="1200"/>
            <a:t>Öğrenci planını aldığınız zaman GitHub hesabınız pro sürümüne yükseleceği için GitHub copilot yapay zeka aracını kullanabileceksiniz. </a:t>
          </a:r>
          <a:endParaRPr lang="en-US" sz="2500" kern="1200"/>
        </a:p>
      </dsp:txBody>
      <dsp:txXfrm rot="10800000">
        <a:off x="0" y="1639"/>
        <a:ext cx="10691265" cy="143893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10/19/2022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51482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10/19/2022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9293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10/19/2022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9418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10/19/2022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5636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10/19/2022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85243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10/19/2022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86192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10/19/2022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53652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10/19/2022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6320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10/19/2022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199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10/19/2022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99961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10/19/2022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4317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10/19/2022</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26020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hyperlink" Target="https://coderspace.io/blog/git-nedir-nasil-kullanilir/" TargetMode="External"/><Relationship Id="rId2" Type="http://schemas.openxmlformats.org/officeDocument/2006/relationships/hyperlink" Target="https://www.webtekno.com/github-nedir-ne-ise-yarar-h117655.html" TargetMode="External"/><Relationship Id="rId1" Type="http://schemas.openxmlformats.org/officeDocument/2006/relationships/slideLayout" Target="../slideLayouts/slideLayout2.xml"/><Relationship Id="rId4" Type="http://schemas.openxmlformats.org/officeDocument/2006/relationships/hyperlink" Target="https://docs.github.com/e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www.github.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0095BE3-3190-884D-9279-060C728822CC}"/>
              </a:ext>
            </a:extLst>
          </p:cNvPr>
          <p:cNvSpPr>
            <a:spLocks noGrp="1"/>
          </p:cNvSpPr>
          <p:nvPr>
            <p:ph type="ctrTitle"/>
          </p:nvPr>
        </p:nvSpPr>
        <p:spPr>
          <a:xfrm>
            <a:off x="685800" y="908651"/>
            <a:ext cx="3620882" cy="3640345"/>
          </a:xfrm>
        </p:spPr>
        <p:txBody>
          <a:bodyPr anchor="t">
            <a:normAutofit/>
          </a:bodyPr>
          <a:lstStyle/>
          <a:p>
            <a:r>
              <a:rPr lang="tr-TR" sz="4000">
                <a:solidFill>
                  <a:schemeClr val="bg1"/>
                </a:solidFill>
              </a:rPr>
              <a:t>GitHub ve Git Kullanımı</a:t>
            </a:r>
          </a:p>
        </p:txBody>
      </p:sp>
      <p:sp>
        <p:nvSpPr>
          <p:cNvPr id="3" name="Alt Başlık 2">
            <a:extLst>
              <a:ext uri="{FF2B5EF4-FFF2-40B4-BE49-F238E27FC236}">
                <a16:creationId xmlns:a16="http://schemas.microsoft.com/office/drawing/2014/main" id="{B72D74DD-F12C-3CF9-70B5-874060FA1B21}"/>
              </a:ext>
            </a:extLst>
          </p:cNvPr>
          <p:cNvSpPr>
            <a:spLocks noGrp="1"/>
          </p:cNvSpPr>
          <p:nvPr>
            <p:ph type="subTitle" idx="1"/>
          </p:nvPr>
        </p:nvSpPr>
        <p:spPr>
          <a:xfrm>
            <a:off x="705934" y="5220450"/>
            <a:ext cx="3380437" cy="570748"/>
          </a:xfrm>
        </p:spPr>
        <p:txBody>
          <a:bodyPr anchor="b">
            <a:noAutofit/>
          </a:bodyPr>
          <a:lstStyle/>
          <a:p>
            <a:pPr>
              <a:lnSpc>
                <a:spcPct val="110000"/>
              </a:lnSpc>
            </a:pPr>
            <a:r>
              <a:rPr lang="tr-TR" sz="1400">
                <a:solidFill>
                  <a:schemeClr val="bg1"/>
                </a:solidFill>
              </a:rPr>
              <a:t>Hamza ORTATEPE</a:t>
            </a:r>
          </a:p>
          <a:p>
            <a:pPr>
              <a:lnSpc>
                <a:spcPct val="110000"/>
              </a:lnSpc>
            </a:pPr>
            <a:r>
              <a:rPr lang="tr-TR" sz="1400">
                <a:solidFill>
                  <a:schemeClr val="bg1"/>
                </a:solidFill>
              </a:rPr>
              <a:t>90210000172</a:t>
            </a: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B3D2B6F-D7BD-44B8-F788-F2E842192A5D}"/>
              </a:ext>
            </a:extLst>
          </p:cNvPr>
          <p:cNvPicPr>
            <a:picLocks noChangeAspect="1"/>
          </p:cNvPicPr>
          <p:nvPr/>
        </p:nvPicPr>
        <p:blipFill rotWithShape="1">
          <a:blip r:embed="rId2"/>
          <a:srcRect t="6258" r="2" b="2"/>
          <a:stretch/>
        </p:blipFill>
        <p:spPr>
          <a:xfrm>
            <a:off x="4876158" y="10"/>
            <a:ext cx="7315841" cy="6857990"/>
          </a:xfrm>
          <a:prstGeom prst="rect">
            <a:avLst/>
          </a:prstGeom>
        </p:spPr>
      </p:pic>
    </p:spTree>
    <p:extLst>
      <p:ext uri="{BB962C8B-B14F-4D97-AF65-F5344CB8AC3E}">
        <p14:creationId xmlns:p14="http://schemas.microsoft.com/office/powerpoint/2010/main" val="647447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79833C7-FDE4-4657-B0B1-32BE833C2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a:extLst>
              <a:ext uri="{FF2B5EF4-FFF2-40B4-BE49-F238E27FC236}">
                <a16:creationId xmlns:a16="http://schemas.microsoft.com/office/drawing/2014/main" id="{2A694296-F8A9-432C-7CB8-962C8B750D1E}"/>
              </a:ext>
            </a:extLst>
          </p:cNvPr>
          <p:cNvPicPr>
            <a:picLocks noGrp="1" noChangeAspect="1"/>
          </p:cNvPicPr>
          <p:nvPr>
            <p:ph idx="1"/>
          </p:nvPr>
        </p:nvPicPr>
        <p:blipFill rotWithShape="1">
          <a:blip r:embed="rId2"/>
          <a:srcRect t="3304" b="1357"/>
          <a:stretch/>
        </p:blipFill>
        <p:spPr>
          <a:xfrm>
            <a:off x="20" y="10"/>
            <a:ext cx="12191979" cy="6857989"/>
          </a:xfrm>
          <a:prstGeom prst="rect">
            <a:avLst/>
          </a:prstGeom>
        </p:spPr>
      </p:pic>
    </p:spTree>
    <p:extLst>
      <p:ext uri="{BB962C8B-B14F-4D97-AF65-F5344CB8AC3E}">
        <p14:creationId xmlns:p14="http://schemas.microsoft.com/office/powerpoint/2010/main" val="1948100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Robot Ana hat">
            <a:extLst>
              <a:ext uri="{FF2B5EF4-FFF2-40B4-BE49-F238E27FC236}">
                <a16:creationId xmlns:a16="http://schemas.microsoft.com/office/drawing/2014/main" id="{24B512CE-D80E-9D19-AA91-5B3B728E5D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099" y="2130573"/>
            <a:ext cx="3398089" cy="3398089"/>
          </a:xfrm>
          <a:prstGeom prst="rect">
            <a:avLst/>
          </a:prstGeom>
        </p:spPr>
      </p:pic>
      <p:sp>
        <p:nvSpPr>
          <p:cNvPr id="3" name="İçerik Yer Tutucusu 2">
            <a:extLst>
              <a:ext uri="{FF2B5EF4-FFF2-40B4-BE49-F238E27FC236}">
                <a16:creationId xmlns:a16="http://schemas.microsoft.com/office/drawing/2014/main" id="{50A6217E-59D3-66DD-C189-5D0E572D3A22}"/>
              </a:ext>
            </a:extLst>
          </p:cNvPr>
          <p:cNvSpPr>
            <a:spLocks noGrp="1"/>
          </p:cNvSpPr>
          <p:nvPr>
            <p:ph idx="1"/>
          </p:nvPr>
        </p:nvSpPr>
        <p:spPr>
          <a:xfrm>
            <a:off x="4797971" y="1906418"/>
            <a:ext cx="6693941" cy="3923165"/>
          </a:xfrm>
        </p:spPr>
        <p:txBody>
          <a:bodyPr>
            <a:normAutofit/>
          </a:bodyPr>
          <a:lstStyle/>
          <a:p>
            <a:r>
              <a:rPr lang="tr-TR"/>
              <a:t>GitHub hesabımızı oluşturduğumuzda karşımıza GitHub ın Anasayfası geliyor.</a:t>
            </a:r>
          </a:p>
        </p:txBody>
      </p:sp>
      <p:cxnSp>
        <p:nvCxnSpPr>
          <p:cNvPr id="14" name="Straight Connector 13">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577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79833C7-FDE4-4657-B0B1-32BE833C2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a:extLst>
              <a:ext uri="{FF2B5EF4-FFF2-40B4-BE49-F238E27FC236}">
                <a16:creationId xmlns:a16="http://schemas.microsoft.com/office/drawing/2014/main" id="{F94D7CC7-35C7-C226-5B07-CDCADF0A92C4}"/>
              </a:ext>
            </a:extLst>
          </p:cNvPr>
          <p:cNvPicPr>
            <a:picLocks noGrp="1" noChangeAspect="1"/>
          </p:cNvPicPr>
          <p:nvPr>
            <p:ph idx="1"/>
          </p:nvPr>
        </p:nvPicPr>
        <p:blipFill rotWithShape="1">
          <a:blip r:embed="rId2"/>
          <a:srcRect/>
          <a:stretch/>
        </p:blipFill>
        <p:spPr>
          <a:xfrm>
            <a:off x="20" y="10"/>
            <a:ext cx="12191979" cy="6857989"/>
          </a:xfrm>
          <a:prstGeom prst="rect">
            <a:avLst/>
          </a:prstGeom>
        </p:spPr>
      </p:pic>
    </p:spTree>
    <p:extLst>
      <p:ext uri="{BB962C8B-B14F-4D97-AF65-F5344CB8AC3E}">
        <p14:creationId xmlns:p14="http://schemas.microsoft.com/office/powerpoint/2010/main" val="1073101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poda raflardaki kutular">
            <a:extLst>
              <a:ext uri="{FF2B5EF4-FFF2-40B4-BE49-F238E27FC236}">
                <a16:creationId xmlns:a16="http://schemas.microsoft.com/office/drawing/2014/main" id="{BFA522B6-1F1B-5125-BA61-DD20FD02FC99}"/>
              </a:ext>
            </a:extLst>
          </p:cNvPr>
          <p:cNvPicPr>
            <a:picLocks noChangeAspect="1"/>
          </p:cNvPicPr>
          <p:nvPr/>
        </p:nvPicPr>
        <p:blipFill rotWithShape="1">
          <a:blip r:embed="rId2"/>
          <a:srcRect t="4349" b="11382"/>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E023F23-B3D2-0F69-D774-0FBE5BF7CE94}"/>
              </a:ext>
            </a:extLst>
          </p:cNvPr>
          <p:cNvSpPr>
            <a:spLocks noGrp="1"/>
          </p:cNvSpPr>
          <p:nvPr>
            <p:ph type="title"/>
          </p:nvPr>
        </p:nvSpPr>
        <p:spPr>
          <a:xfrm>
            <a:off x="695323" y="2244909"/>
            <a:ext cx="4693473" cy="3954040"/>
          </a:xfrm>
        </p:spPr>
        <p:txBody>
          <a:bodyPr vert="horz" lIns="91440" tIns="45720" rIns="91440" bIns="45720" rtlCol="0" anchor="b">
            <a:normAutofit/>
          </a:bodyPr>
          <a:lstStyle/>
          <a:p>
            <a:pPr>
              <a:lnSpc>
                <a:spcPct val="90000"/>
              </a:lnSpc>
            </a:pPr>
            <a:r>
              <a:rPr lang="en-US" sz="5400">
                <a:solidFill>
                  <a:srgbClr val="FFFFFF"/>
                </a:solidFill>
              </a:rPr>
              <a:t>GitHub da nasıl repository (depo) oluşturulur</a:t>
            </a:r>
          </a:p>
        </p:txBody>
      </p:sp>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14478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493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E29B202-3822-C8AC-0B25-63471521532A}"/>
              </a:ext>
            </a:extLst>
          </p:cNvPr>
          <p:cNvSpPr>
            <a:spLocks noGrp="1"/>
          </p:cNvSpPr>
          <p:nvPr>
            <p:ph type="title"/>
          </p:nvPr>
        </p:nvSpPr>
        <p:spPr>
          <a:xfrm>
            <a:off x="6377111" y="909638"/>
            <a:ext cx="5014789" cy="1318062"/>
          </a:xfrm>
        </p:spPr>
        <p:txBody>
          <a:bodyPr>
            <a:normAutofit/>
          </a:bodyPr>
          <a:lstStyle/>
          <a:p>
            <a:pPr>
              <a:lnSpc>
                <a:spcPct val="90000"/>
              </a:lnSpc>
            </a:pPr>
            <a:r>
              <a:rPr lang="en-US" sz="2800"/>
              <a:t>GitHub da nasıl repository (depo) oluşturulur</a:t>
            </a:r>
            <a:endParaRPr lang="tr-TR" sz="2800"/>
          </a:p>
        </p:txBody>
      </p:sp>
      <p:pic>
        <p:nvPicPr>
          <p:cNvPr id="7" name="Resim 6">
            <a:extLst>
              <a:ext uri="{FF2B5EF4-FFF2-40B4-BE49-F238E27FC236}">
                <a16:creationId xmlns:a16="http://schemas.microsoft.com/office/drawing/2014/main" id="{B9229AB3-5BB3-D3C7-9DD7-A4FEFFE82006}"/>
              </a:ext>
            </a:extLst>
          </p:cNvPr>
          <p:cNvPicPr>
            <a:picLocks noChangeAspect="1"/>
          </p:cNvPicPr>
          <p:nvPr/>
        </p:nvPicPr>
        <p:blipFill>
          <a:blip r:embed="rId2"/>
          <a:stretch>
            <a:fillRect/>
          </a:stretch>
        </p:blipFill>
        <p:spPr>
          <a:xfrm>
            <a:off x="800100" y="2069499"/>
            <a:ext cx="4976888" cy="2719002"/>
          </a:xfrm>
          <a:prstGeom prst="rect">
            <a:avLst/>
          </a:prstGeom>
        </p:spPr>
      </p:pic>
      <p:cxnSp>
        <p:nvCxnSpPr>
          <p:cNvPr id="17"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5100" y="723900"/>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D55EA815-75C5-E815-6487-4534524A0C85}"/>
              </a:ext>
            </a:extLst>
          </p:cNvPr>
          <p:cNvSpPr>
            <a:spLocks noGrp="1"/>
          </p:cNvSpPr>
          <p:nvPr>
            <p:ph idx="1"/>
          </p:nvPr>
        </p:nvSpPr>
        <p:spPr>
          <a:xfrm>
            <a:off x="6415014" y="2276474"/>
            <a:ext cx="5014790" cy="3885027"/>
          </a:xfrm>
        </p:spPr>
        <p:txBody>
          <a:bodyPr>
            <a:normAutofit/>
          </a:bodyPr>
          <a:lstStyle/>
          <a:p>
            <a:r>
              <a:rPr lang="tr-TR"/>
              <a:t>Sol tarafta gördüğümüz menü alanında ‘create repository’ kısmına basarak ilk deponuzu oluşturabilirsiniz.</a:t>
            </a:r>
          </a:p>
        </p:txBody>
      </p:sp>
    </p:spTree>
    <p:extLst>
      <p:ext uri="{BB962C8B-B14F-4D97-AF65-F5344CB8AC3E}">
        <p14:creationId xmlns:p14="http://schemas.microsoft.com/office/powerpoint/2010/main" val="31967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8DD242-F1DB-8EF3-6AC1-9C482B0CB68E}"/>
              </a:ext>
            </a:extLst>
          </p:cNvPr>
          <p:cNvSpPr>
            <a:spLocks noGrp="1"/>
          </p:cNvSpPr>
          <p:nvPr>
            <p:ph type="title"/>
          </p:nvPr>
        </p:nvSpPr>
        <p:spPr/>
        <p:txBody>
          <a:bodyPr/>
          <a:lstStyle/>
          <a:p>
            <a:r>
              <a:rPr lang="tr-TR"/>
              <a:t>Oluşturacağımız deponun bilgilerini girme:</a:t>
            </a:r>
          </a:p>
        </p:txBody>
      </p:sp>
      <p:sp>
        <p:nvSpPr>
          <p:cNvPr id="3" name="İçerik Yer Tutucusu 2">
            <a:extLst>
              <a:ext uri="{FF2B5EF4-FFF2-40B4-BE49-F238E27FC236}">
                <a16:creationId xmlns:a16="http://schemas.microsoft.com/office/drawing/2014/main" id="{D29FE124-BAB2-8269-E11A-9FC9674A2643}"/>
              </a:ext>
            </a:extLst>
          </p:cNvPr>
          <p:cNvSpPr>
            <a:spLocks noGrp="1"/>
          </p:cNvSpPr>
          <p:nvPr>
            <p:ph idx="1"/>
          </p:nvPr>
        </p:nvSpPr>
        <p:spPr/>
        <p:txBody>
          <a:bodyPr/>
          <a:lstStyle/>
          <a:p>
            <a:r>
              <a:rPr lang="tr-TR"/>
              <a:t>Üst kısımdaki ‘Repository Name’ kısmından deponun ismi belirlenir.</a:t>
            </a:r>
          </a:p>
          <a:p>
            <a:r>
              <a:rPr lang="tr-TR"/>
              <a:t>‘Description’ kısmından deponun açıklamasını yazılır.</a:t>
            </a:r>
          </a:p>
          <a:p>
            <a:r>
              <a:rPr lang="tr-TR"/>
              <a:t>‘Public’ veya ‘Private’ seçilerek deponun herkese açık bir şekilde yayınlanıp yayınlanmayacağının sorar.</a:t>
            </a:r>
          </a:p>
          <a:p>
            <a:r>
              <a:rPr lang="tr-TR"/>
              <a:t>‘Add a README file’ a basarak bir README.md dosyası oluşturmasını isteyebiliriz.</a:t>
            </a:r>
          </a:p>
          <a:p>
            <a:r>
              <a:rPr lang="tr-TR"/>
              <a:t>Daha sonra ‘Create repository’ butonuna tıklayarak depomuzu oluşturmuş oluruz.</a:t>
            </a:r>
          </a:p>
          <a:p>
            <a:endParaRPr lang="tr-TR"/>
          </a:p>
        </p:txBody>
      </p:sp>
    </p:spTree>
    <p:extLst>
      <p:ext uri="{BB962C8B-B14F-4D97-AF65-F5344CB8AC3E}">
        <p14:creationId xmlns:p14="http://schemas.microsoft.com/office/powerpoint/2010/main" val="4162077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132401-EB59-9275-B4B6-6212179182F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777C43F-43E9-531C-4935-DC2629871E11}"/>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83567E93-CB85-A3A8-652A-854FC09CDA54}"/>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496799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79833C7-FDE4-4657-B0B1-32BE833C2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4">
            <a:extLst>
              <a:ext uri="{FF2B5EF4-FFF2-40B4-BE49-F238E27FC236}">
                <a16:creationId xmlns:a16="http://schemas.microsoft.com/office/drawing/2014/main" id="{E5C17F38-8474-9A10-7897-7D287BFFE6FD}"/>
              </a:ext>
            </a:extLst>
          </p:cNvPr>
          <p:cNvPicPr>
            <a:picLocks noGrp="1" noChangeAspect="1"/>
          </p:cNvPicPr>
          <p:nvPr>
            <p:ph idx="1"/>
          </p:nvPr>
        </p:nvPicPr>
        <p:blipFill rotWithShape="1">
          <a:blip r:embed="rId2"/>
          <a:srcRect/>
          <a:stretch/>
        </p:blipFill>
        <p:spPr>
          <a:xfrm>
            <a:off x="20" y="10"/>
            <a:ext cx="12191979" cy="6857989"/>
          </a:xfrm>
          <a:prstGeom prst="rect">
            <a:avLst/>
          </a:prstGeom>
        </p:spPr>
      </p:pic>
    </p:spTree>
    <p:extLst>
      <p:ext uri="{BB962C8B-B14F-4D97-AF65-F5344CB8AC3E}">
        <p14:creationId xmlns:p14="http://schemas.microsoft.com/office/powerpoint/2010/main" val="237192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5914475-7EAF-B3D0-95E0-AE7960316582}"/>
              </a:ext>
            </a:extLst>
          </p:cNvPr>
          <p:cNvSpPr>
            <a:spLocks noGrp="1"/>
          </p:cNvSpPr>
          <p:nvPr>
            <p:ph type="title"/>
          </p:nvPr>
        </p:nvSpPr>
        <p:spPr>
          <a:xfrm>
            <a:off x="700635" y="922096"/>
            <a:ext cx="10691265" cy="864072"/>
          </a:xfrm>
        </p:spPr>
        <p:txBody>
          <a:bodyPr>
            <a:normAutofit/>
          </a:bodyPr>
          <a:lstStyle/>
          <a:p>
            <a:pPr>
              <a:lnSpc>
                <a:spcPct val="90000"/>
              </a:lnSpc>
            </a:pPr>
            <a:r>
              <a:rPr lang="tr-TR" sz="3100"/>
              <a:t>Depo oluşturduktan sonra nasıl dosya upload edilir?</a:t>
            </a:r>
          </a:p>
        </p:txBody>
      </p:sp>
      <p:cxnSp>
        <p:nvCxnSpPr>
          <p:cNvPr id="16" name="Straight Connector 15">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Kopyalama">
            <a:extLst>
              <a:ext uri="{FF2B5EF4-FFF2-40B4-BE49-F238E27FC236}">
                <a16:creationId xmlns:a16="http://schemas.microsoft.com/office/drawing/2014/main" id="{B16467E6-971C-88D5-6587-EC46530E41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099" y="2130573"/>
            <a:ext cx="3398089" cy="3398089"/>
          </a:xfrm>
          <a:prstGeom prst="rect">
            <a:avLst/>
          </a:prstGeom>
        </p:spPr>
      </p:pic>
      <p:sp>
        <p:nvSpPr>
          <p:cNvPr id="7" name="İçerik Yer Tutucusu 6">
            <a:extLst>
              <a:ext uri="{FF2B5EF4-FFF2-40B4-BE49-F238E27FC236}">
                <a16:creationId xmlns:a16="http://schemas.microsoft.com/office/drawing/2014/main" id="{EA8A9E3B-E328-03F9-E687-87C0B3EA63DA}"/>
              </a:ext>
            </a:extLst>
          </p:cNvPr>
          <p:cNvSpPr>
            <a:spLocks noGrp="1"/>
          </p:cNvSpPr>
          <p:nvPr>
            <p:ph idx="1"/>
          </p:nvPr>
        </p:nvSpPr>
        <p:spPr>
          <a:xfrm>
            <a:off x="4797971" y="1906418"/>
            <a:ext cx="6693941" cy="3923165"/>
          </a:xfrm>
        </p:spPr>
        <p:txBody>
          <a:bodyPr>
            <a:normAutofit/>
          </a:bodyPr>
          <a:lstStyle/>
          <a:p>
            <a:r>
              <a:rPr lang="tr-TR"/>
              <a:t>GitHub a dosya yüklemenin farklı yolları vardır:</a:t>
            </a:r>
          </a:p>
          <a:p>
            <a:pPr marL="457200" indent="-457200">
              <a:buFont typeface="+mj-lt"/>
              <a:buAutoNum type="arabicPeriod"/>
            </a:pPr>
            <a:r>
              <a:rPr lang="tr-TR"/>
              <a:t>GitHub üzerinden dosya upload etme.</a:t>
            </a:r>
          </a:p>
          <a:p>
            <a:pPr marL="457200" indent="-457200">
              <a:buFont typeface="+mj-lt"/>
              <a:buAutoNum type="arabicPeriod"/>
            </a:pPr>
            <a:r>
              <a:rPr lang="tr-TR"/>
              <a:t>GitHub desktop üzerinden dosya upload etme.</a:t>
            </a:r>
          </a:p>
          <a:p>
            <a:pPr marL="457200" indent="-457200">
              <a:buFont typeface="+mj-lt"/>
              <a:buAutoNum type="arabicPeriod"/>
            </a:pPr>
            <a:r>
              <a:rPr lang="tr-TR"/>
              <a:t>Git üzerinden dosya upload etme.</a:t>
            </a:r>
          </a:p>
          <a:p>
            <a:pPr marL="457200" indent="-457200">
              <a:buFont typeface="+mj-lt"/>
              <a:buAutoNum type="arabicPeriod"/>
            </a:pPr>
            <a:endParaRPr lang="tr-TR"/>
          </a:p>
        </p:txBody>
      </p:sp>
      <p:cxnSp>
        <p:nvCxnSpPr>
          <p:cNvPr id="18" name="Straight Connector 17">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454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3B8CDC-D8BD-6990-9A58-0FD83C06BC0B}"/>
              </a:ext>
            </a:extLst>
          </p:cNvPr>
          <p:cNvSpPr>
            <a:spLocks noGrp="1"/>
          </p:cNvSpPr>
          <p:nvPr>
            <p:ph type="title"/>
          </p:nvPr>
        </p:nvSpPr>
        <p:spPr/>
        <p:txBody>
          <a:bodyPr/>
          <a:lstStyle/>
          <a:p>
            <a:r>
              <a:rPr lang="tr-TR"/>
              <a:t>1-) GitHub üzerinden dosya yükleme</a:t>
            </a:r>
          </a:p>
        </p:txBody>
      </p:sp>
      <p:sp>
        <p:nvSpPr>
          <p:cNvPr id="3" name="İçerik Yer Tutucusu 2">
            <a:extLst>
              <a:ext uri="{FF2B5EF4-FFF2-40B4-BE49-F238E27FC236}">
                <a16:creationId xmlns:a16="http://schemas.microsoft.com/office/drawing/2014/main" id="{4DB12DAC-5F3C-A143-C19D-1AC7331F2F17}"/>
              </a:ext>
            </a:extLst>
          </p:cNvPr>
          <p:cNvSpPr>
            <a:spLocks noGrp="1"/>
          </p:cNvSpPr>
          <p:nvPr>
            <p:ph idx="1"/>
          </p:nvPr>
        </p:nvSpPr>
        <p:spPr/>
        <p:txBody>
          <a:bodyPr/>
          <a:lstStyle/>
          <a:p>
            <a:r>
              <a:rPr lang="tr-TR"/>
              <a:t>Deponun içine girdiğimizde sağ yukardan ‘Add file’ seçeneğine tıklarız ve 2 farklı buton ortaya çıkar bunlar ‘Create new file’ ile ‘Upload files’ dır.</a:t>
            </a:r>
          </a:p>
          <a:p>
            <a:r>
              <a:rPr lang="tr-TR"/>
              <a:t>Create new file seçeneğine tıkladığımız zaman bize boş bir yazı ekranı getirecek buraya istediğimiz dilden kodlar yazabiliriz daha sonra dosya adını belirleyip (örn: deneme.py, test.js) sayfanın alt kısmından bu dosyayı ‘commit new file’ butonu ile depomuza göndermemiz gerekiyor</a:t>
            </a:r>
          </a:p>
        </p:txBody>
      </p:sp>
      <p:pic>
        <p:nvPicPr>
          <p:cNvPr id="10" name="Resim 9">
            <a:extLst>
              <a:ext uri="{FF2B5EF4-FFF2-40B4-BE49-F238E27FC236}">
                <a16:creationId xmlns:a16="http://schemas.microsoft.com/office/drawing/2014/main" id="{ADB2C766-198F-F8C5-529A-793241944C77}"/>
              </a:ext>
            </a:extLst>
          </p:cNvPr>
          <p:cNvPicPr>
            <a:picLocks noChangeAspect="1"/>
          </p:cNvPicPr>
          <p:nvPr/>
        </p:nvPicPr>
        <p:blipFill>
          <a:blip r:embed="rId2"/>
          <a:stretch>
            <a:fillRect/>
          </a:stretch>
        </p:blipFill>
        <p:spPr>
          <a:xfrm>
            <a:off x="7625141" y="4573639"/>
            <a:ext cx="2962688" cy="1362265"/>
          </a:xfrm>
          <a:prstGeom prst="rect">
            <a:avLst/>
          </a:prstGeom>
        </p:spPr>
      </p:pic>
    </p:spTree>
    <p:extLst>
      <p:ext uri="{BB962C8B-B14F-4D97-AF65-F5344CB8AC3E}">
        <p14:creationId xmlns:p14="http://schemas.microsoft.com/office/powerpoint/2010/main" val="406999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546ED9C-96B5-D252-4D10-B9BD64343B3A}"/>
              </a:ext>
            </a:extLst>
          </p:cNvPr>
          <p:cNvSpPr>
            <a:spLocks noGrp="1"/>
          </p:cNvSpPr>
          <p:nvPr>
            <p:ph type="title"/>
          </p:nvPr>
        </p:nvSpPr>
        <p:spPr>
          <a:xfrm>
            <a:off x="700635" y="922096"/>
            <a:ext cx="10691265" cy="864072"/>
          </a:xfrm>
        </p:spPr>
        <p:txBody>
          <a:bodyPr>
            <a:normAutofit/>
          </a:bodyPr>
          <a:lstStyle/>
          <a:p>
            <a:pPr>
              <a:lnSpc>
                <a:spcPct val="90000"/>
              </a:lnSpc>
            </a:pPr>
            <a:r>
              <a:rPr lang="tr-TR" sz="2800" b="1" i="0">
                <a:effectLst/>
                <a:latin typeface="TMSans"/>
              </a:rPr>
              <a:t>GitHub nedir?</a:t>
            </a:r>
            <a:br>
              <a:rPr lang="tr-TR" sz="2800" b="1" i="0">
                <a:effectLst/>
                <a:latin typeface="TMSans"/>
              </a:rPr>
            </a:br>
            <a:endParaRPr lang="tr-TR" sz="2800"/>
          </a:p>
        </p:txBody>
      </p:sp>
      <p:cxnSp>
        <p:nvCxnSpPr>
          <p:cNvPr id="12" name="Straight Connector 11">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Bilgisayar">
            <a:extLst>
              <a:ext uri="{FF2B5EF4-FFF2-40B4-BE49-F238E27FC236}">
                <a16:creationId xmlns:a16="http://schemas.microsoft.com/office/drawing/2014/main" id="{272A477E-2807-9F15-A4BB-7B57B72174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099" y="2130573"/>
            <a:ext cx="3398089" cy="3398089"/>
          </a:xfrm>
          <a:prstGeom prst="rect">
            <a:avLst/>
          </a:prstGeom>
        </p:spPr>
      </p:pic>
      <p:sp>
        <p:nvSpPr>
          <p:cNvPr id="3" name="İçerik Yer Tutucusu 2">
            <a:extLst>
              <a:ext uri="{FF2B5EF4-FFF2-40B4-BE49-F238E27FC236}">
                <a16:creationId xmlns:a16="http://schemas.microsoft.com/office/drawing/2014/main" id="{F287F646-BA5D-9F88-9EDB-C59255A60135}"/>
              </a:ext>
            </a:extLst>
          </p:cNvPr>
          <p:cNvSpPr>
            <a:spLocks noGrp="1"/>
          </p:cNvSpPr>
          <p:nvPr>
            <p:ph idx="1"/>
          </p:nvPr>
        </p:nvSpPr>
        <p:spPr>
          <a:xfrm>
            <a:off x="4797971" y="1906418"/>
            <a:ext cx="6693941" cy="3923165"/>
          </a:xfrm>
        </p:spPr>
        <p:txBody>
          <a:bodyPr>
            <a:normAutofit/>
          </a:bodyPr>
          <a:lstStyle/>
          <a:p>
            <a:r>
              <a:rPr lang="tr-TR" b="0" i="0">
                <a:effectLst/>
                <a:latin typeface="-apple-system"/>
              </a:rPr>
              <a:t>GitHub; kalabalık bir ekibin sürüm kontrol sisteminde bir yazılım geliştirirken kullanabilecekleri </a:t>
            </a:r>
            <a:r>
              <a:rPr lang="tr-TR" b="1" i="0">
                <a:effectLst/>
                <a:latin typeface="-apple-system"/>
              </a:rPr>
              <a:t>internet tabanlı bir depolama servisidir. </a:t>
            </a:r>
            <a:r>
              <a:rPr lang="tr-TR" b="0" i="0">
                <a:effectLst/>
                <a:latin typeface="-apple-system"/>
              </a:rPr>
              <a:t>GitHub, Git yönetim sistemi ile geliştirilen yazılımlarda kullanılır. Açık kaynak kodlu bir servis olması nedeniyle pek çok yazılım ekibi tarafından kullanılmakta ve geliştirilmektedir.</a:t>
            </a:r>
            <a:endParaRPr lang="tr-TR"/>
          </a:p>
        </p:txBody>
      </p:sp>
      <p:cxnSp>
        <p:nvCxnSpPr>
          <p:cNvPr id="14" name="Straight Connector 13">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619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6E02A0-3BCD-812A-D024-A168A47C19F3}"/>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C00F257-9118-9F80-4286-BC1D6A63688A}"/>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E9EB118F-5511-5284-2933-F2C7AC7AA8A7}"/>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68025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fik 5" descr="Karşıya yükleme düz dolguyla">
            <a:extLst>
              <a:ext uri="{FF2B5EF4-FFF2-40B4-BE49-F238E27FC236}">
                <a16:creationId xmlns:a16="http://schemas.microsoft.com/office/drawing/2014/main" id="{28FDD762-0216-40AF-6521-852BF97EAA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099" y="2130573"/>
            <a:ext cx="3398089" cy="3398089"/>
          </a:xfrm>
          <a:prstGeom prst="rect">
            <a:avLst/>
          </a:prstGeom>
        </p:spPr>
      </p:pic>
      <p:sp>
        <p:nvSpPr>
          <p:cNvPr id="3" name="İçerik Yer Tutucusu 2">
            <a:extLst>
              <a:ext uri="{FF2B5EF4-FFF2-40B4-BE49-F238E27FC236}">
                <a16:creationId xmlns:a16="http://schemas.microsoft.com/office/drawing/2014/main" id="{1BC7CA94-9E93-7A8B-6D1A-998867BBB507}"/>
              </a:ext>
            </a:extLst>
          </p:cNvPr>
          <p:cNvSpPr>
            <a:spLocks noGrp="1"/>
          </p:cNvSpPr>
          <p:nvPr>
            <p:ph idx="1"/>
          </p:nvPr>
        </p:nvSpPr>
        <p:spPr>
          <a:xfrm>
            <a:off x="4797971" y="1906418"/>
            <a:ext cx="6693941" cy="3923165"/>
          </a:xfrm>
        </p:spPr>
        <p:txBody>
          <a:bodyPr>
            <a:normAutofit/>
          </a:bodyPr>
          <a:lstStyle/>
          <a:p>
            <a:pPr marL="0" indent="0">
              <a:buNone/>
            </a:pPr>
            <a:r>
              <a:rPr lang="tr-TR"/>
              <a:t>Upload files butonuna tıkladığımızda karşımıza boş bir alan çakacaktır bu alana dosyalarınızı isterseniz sürükle bırak şeklinde veya dosya seçerek yükleyebilirsiniz ve bütün dosyalarınız upload edildiğinde ‘commit changes’ butonuna basarak dosyalarımız başarılı bir şekilde GitHub depomuza aktarılır.</a:t>
            </a:r>
          </a:p>
        </p:txBody>
      </p:sp>
      <p:cxnSp>
        <p:nvCxnSpPr>
          <p:cNvPr id="23" name="Straight Connector 22">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971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3E6A18A4-EF8A-A617-1632-9C3D39FC073E}"/>
              </a:ext>
            </a:extLst>
          </p:cNvPr>
          <p:cNvPicPr>
            <a:picLocks noGrp="1" noChangeAspect="1"/>
          </p:cNvPicPr>
          <p:nvPr>
            <p:ph idx="1"/>
          </p:nvPr>
        </p:nvPicPr>
        <p:blipFill rotWithShape="1">
          <a:blip r:embed="rId2"/>
          <a:srcRect r="1334"/>
          <a:stretch/>
        </p:blipFill>
        <p:spPr>
          <a:xfrm>
            <a:off x="20" y="10"/>
            <a:ext cx="12191980" cy="6857990"/>
          </a:xfrm>
          <a:prstGeom prst="rect">
            <a:avLst/>
          </a:prstGeom>
        </p:spPr>
      </p:pic>
      <p:sp>
        <p:nvSpPr>
          <p:cNvPr id="21" name="Rectangle 15">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37318"/>
            <a:ext cx="12188952" cy="2620682"/>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371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1F03F8-0148-0149-53C7-F94CD18901B1}"/>
              </a:ext>
            </a:extLst>
          </p:cNvPr>
          <p:cNvSpPr>
            <a:spLocks noGrp="1"/>
          </p:cNvSpPr>
          <p:nvPr>
            <p:ph type="title"/>
          </p:nvPr>
        </p:nvSpPr>
        <p:spPr/>
        <p:txBody>
          <a:bodyPr/>
          <a:lstStyle/>
          <a:p>
            <a:r>
              <a:rPr lang="tr-TR"/>
              <a:t>Git nedir?</a:t>
            </a:r>
          </a:p>
        </p:txBody>
      </p:sp>
      <p:sp>
        <p:nvSpPr>
          <p:cNvPr id="3" name="İçerik Yer Tutucusu 2">
            <a:extLst>
              <a:ext uri="{FF2B5EF4-FFF2-40B4-BE49-F238E27FC236}">
                <a16:creationId xmlns:a16="http://schemas.microsoft.com/office/drawing/2014/main" id="{ECF86458-DE26-2AD7-B6EA-6163C7C97DE7}"/>
              </a:ext>
            </a:extLst>
          </p:cNvPr>
          <p:cNvSpPr>
            <a:spLocks noGrp="1"/>
          </p:cNvSpPr>
          <p:nvPr>
            <p:ph idx="1"/>
          </p:nvPr>
        </p:nvSpPr>
        <p:spPr/>
        <p:txBody>
          <a:bodyPr/>
          <a:lstStyle/>
          <a:p>
            <a:r>
              <a:rPr lang="tr-TR" sz="1800" b="1" i="0" u="none" strike="noStrike">
                <a:solidFill>
                  <a:srgbClr val="000000"/>
                </a:solidFill>
                <a:effectLst/>
                <a:latin typeface="Arial" panose="020B0604020202020204" pitchFamily="34" charset="0"/>
              </a:rPr>
              <a:t>Git,</a:t>
            </a:r>
            <a:r>
              <a:rPr lang="tr-TR" sz="1800" b="0" i="0" u="none" strike="noStrike">
                <a:solidFill>
                  <a:srgbClr val="000000"/>
                </a:solidFill>
                <a:effectLst/>
                <a:latin typeface="Arial" panose="020B0604020202020204" pitchFamily="34" charset="0"/>
              </a:rPr>
              <a:t> yazılım geliştirme süreçlerinde kullanılan bir </a:t>
            </a:r>
            <a:r>
              <a:rPr lang="tr-TR" sz="1800" b="1" i="0" u="none" strike="noStrike">
                <a:solidFill>
                  <a:srgbClr val="000000"/>
                </a:solidFill>
                <a:effectLst/>
                <a:latin typeface="Arial" panose="020B0604020202020204" pitchFamily="34" charset="0"/>
              </a:rPr>
              <a:t>versiyon kontrol sistemidir.</a:t>
            </a:r>
            <a:r>
              <a:rPr lang="tr-TR" sz="1800" b="0" i="0" u="none" strike="noStrike">
                <a:solidFill>
                  <a:srgbClr val="000000"/>
                </a:solidFill>
                <a:effectLst/>
                <a:latin typeface="Arial" panose="020B0604020202020204" pitchFamily="34" charset="0"/>
              </a:rPr>
              <a:t> </a:t>
            </a:r>
            <a:r>
              <a:rPr lang="tr-TR" sz="1800" b="1" i="0" u="none" strike="noStrike">
                <a:solidFill>
                  <a:srgbClr val="000000"/>
                </a:solidFill>
                <a:effectLst/>
                <a:latin typeface="Arial" panose="020B0604020202020204" pitchFamily="34" charset="0"/>
              </a:rPr>
              <a:t>Git</a:t>
            </a:r>
            <a:r>
              <a:rPr lang="tr-TR" sz="1800" b="0" i="0" u="none" strike="noStrike">
                <a:solidFill>
                  <a:srgbClr val="000000"/>
                </a:solidFill>
                <a:effectLst/>
                <a:latin typeface="Arial" panose="020B0604020202020204" pitchFamily="34" charset="0"/>
              </a:rPr>
              <a:t> sayesinde yapacağınız projelerin adım adım versiyonlarının kopyalarını alarak daha sonra ihtiyaç duyduğunuzda aldığınız kopyalara yani versiyonlara kolayca dönebiliyorsunuz.  İlk sürümü Linux çekirdeğinin geliştirilmesinde kullanılmak üzere 2005 yılında </a:t>
            </a:r>
            <a:r>
              <a:rPr lang="tr-TR" sz="1800" b="1" i="0" u="none" strike="noStrike">
                <a:solidFill>
                  <a:srgbClr val="000000"/>
                </a:solidFill>
                <a:effectLst/>
                <a:latin typeface="Arial" panose="020B0604020202020204" pitchFamily="34" charset="0"/>
              </a:rPr>
              <a:t>Linus Torvalds</a:t>
            </a:r>
            <a:r>
              <a:rPr lang="tr-TR" sz="1800" b="0" i="0" u="none" strike="noStrike">
                <a:solidFill>
                  <a:srgbClr val="000000"/>
                </a:solidFill>
                <a:effectLst/>
                <a:latin typeface="Arial" panose="020B0604020202020204" pitchFamily="34" charset="0"/>
              </a:rPr>
              <a:t> tarafından tasarlanıp geliştirilmiş, 2019 yılı itibarıyla %70 pazar payına ulaşmıştır. Açık kaynaklı özgür bir yazılım ürünü olan Git'i istediğiniz gibi kullanabilirsiniz.</a:t>
            </a:r>
            <a:endParaRPr lang="tr-TR"/>
          </a:p>
        </p:txBody>
      </p:sp>
    </p:spTree>
    <p:extLst>
      <p:ext uri="{BB962C8B-B14F-4D97-AF65-F5344CB8AC3E}">
        <p14:creationId xmlns:p14="http://schemas.microsoft.com/office/powerpoint/2010/main" val="1579677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4D23F61-4610-06B4-E386-3B6BAFFA413E}"/>
              </a:ext>
            </a:extLst>
          </p:cNvPr>
          <p:cNvSpPr>
            <a:spLocks noGrp="1"/>
          </p:cNvSpPr>
          <p:nvPr>
            <p:ph type="title"/>
          </p:nvPr>
        </p:nvSpPr>
        <p:spPr>
          <a:xfrm>
            <a:off x="5604846" y="860615"/>
            <a:ext cx="5922279" cy="1272986"/>
          </a:xfrm>
        </p:spPr>
        <p:txBody>
          <a:bodyPr>
            <a:normAutofit/>
          </a:bodyPr>
          <a:lstStyle/>
          <a:p>
            <a:r>
              <a:rPr lang="tr-TR"/>
              <a:t>Git nasıl kurulur?</a:t>
            </a:r>
          </a:p>
        </p:txBody>
      </p:sp>
      <p:pic>
        <p:nvPicPr>
          <p:cNvPr id="5" name="Picture 4" descr="Dijital küre">
            <a:extLst>
              <a:ext uri="{FF2B5EF4-FFF2-40B4-BE49-F238E27FC236}">
                <a16:creationId xmlns:a16="http://schemas.microsoft.com/office/drawing/2014/main" id="{D4B2FD70-72EB-FBD5-3C1C-A1850CA5DFCE}"/>
              </a:ext>
            </a:extLst>
          </p:cNvPr>
          <p:cNvPicPr>
            <a:picLocks noChangeAspect="1"/>
          </p:cNvPicPr>
          <p:nvPr/>
        </p:nvPicPr>
        <p:blipFill rotWithShape="1">
          <a:blip r:embed="rId2"/>
          <a:srcRect l="19739" r="40366" b="1"/>
          <a:stretch/>
        </p:blipFill>
        <p:spPr>
          <a:xfrm>
            <a:off x="20" y="-17929"/>
            <a:ext cx="4876780" cy="6875929"/>
          </a:xfrm>
          <a:prstGeom prst="rect">
            <a:avLst/>
          </a:prstGeom>
        </p:spPr>
      </p:pic>
      <p:cxnSp>
        <p:nvCxnSpPr>
          <p:cNvPr id="11" name="Straight Connector 1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F054919B-E533-3062-F81B-510E6A17CB5C}"/>
              </a:ext>
            </a:extLst>
          </p:cNvPr>
          <p:cNvSpPr>
            <a:spLocks noGrp="1"/>
          </p:cNvSpPr>
          <p:nvPr>
            <p:ph idx="1"/>
          </p:nvPr>
        </p:nvSpPr>
        <p:spPr>
          <a:xfrm>
            <a:off x="5566943" y="2133600"/>
            <a:ext cx="6005933" cy="3774464"/>
          </a:xfrm>
        </p:spPr>
        <p:txBody>
          <a:bodyPr>
            <a:normAutofit/>
          </a:bodyPr>
          <a:lstStyle/>
          <a:p>
            <a:r>
              <a:rPr lang="tr-TR">
                <a:hlinkClick r:id="rId3"/>
              </a:rPr>
              <a:t>https://git-scm.com/downloads</a:t>
            </a:r>
            <a:r>
              <a:rPr lang="tr-TR"/>
              <a:t> bu internet adresinden kullandığınız işletim sistemine göre git versiyonunu indirebilirsiniz.</a:t>
            </a:r>
          </a:p>
          <a:p>
            <a:r>
              <a:rPr lang="tr-TR"/>
              <a:t>Ve diğer bütün programlar gibi next next adımlarını uygulayarak bilgisayarınıza kurabilirsiniz.</a:t>
            </a:r>
          </a:p>
        </p:txBody>
      </p:sp>
      <p:cxnSp>
        <p:nvCxnSpPr>
          <p:cNvPr id="13" name="Straight Connector 1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34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B26838-6379-A5DC-E01A-07F042DAA70F}"/>
              </a:ext>
            </a:extLst>
          </p:cNvPr>
          <p:cNvSpPr>
            <a:spLocks noGrp="1"/>
          </p:cNvSpPr>
          <p:nvPr>
            <p:ph type="title"/>
          </p:nvPr>
        </p:nvSpPr>
        <p:spPr/>
        <p:txBody>
          <a:bodyPr/>
          <a:lstStyle/>
          <a:p>
            <a:r>
              <a:rPr lang="tr-TR"/>
              <a:t>Git üzerinden bir GitHub deposuna dosya gönderme:</a:t>
            </a:r>
          </a:p>
        </p:txBody>
      </p:sp>
      <p:sp>
        <p:nvSpPr>
          <p:cNvPr id="3" name="İçerik Yer Tutucusu 2">
            <a:extLst>
              <a:ext uri="{FF2B5EF4-FFF2-40B4-BE49-F238E27FC236}">
                <a16:creationId xmlns:a16="http://schemas.microsoft.com/office/drawing/2014/main" id="{86C7D6EE-9728-DE6C-B301-BC099B759BEB}"/>
              </a:ext>
            </a:extLst>
          </p:cNvPr>
          <p:cNvSpPr>
            <a:spLocks noGrp="1"/>
          </p:cNvSpPr>
          <p:nvPr>
            <p:ph idx="1"/>
          </p:nvPr>
        </p:nvSpPr>
        <p:spPr/>
        <p:txBody>
          <a:bodyPr/>
          <a:lstStyle/>
          <a:p>
            <a:r>
              <a:rPr lang="tr-TR"/>
              <a:t>git programını kurduktan sonra visual studio code uygulamasından sol taraftan kaynak denetiminden depoyu başlat diyerek direkt GitHub deposunu oluşturup yayınlayabilir veya GitHub ’da yayımla diyerek halihazırdaki bir repository i kullanabiliriz.</a:t>
            </a:r>
          </a:p>
          <a:p>
            <a:r>
              <a:rPr lang="tr-TR"/>
              <a:t>GitHub ’da yayımlaya bastığımızda bize GitHub da oturum açılsın mı diye soruyor evet dediğimizde karşımıza vscode un depoyu hangi şekilde yayınlayacağımızı soruyor public veya private seçeneğini seçtikten sonra hangi dosyaları yayınlayacağını soruyor dosyaları seçtikten sonra GitHub hesabımızda otomatik bir şekilde dosyamız yayınlanmış oluyor.</a:t>
            </a:r>
          </a:p>
        </p:txBody>
      </p:sp>
    </p:spTree>
    <p:extLst>
      <p:ext uri="{BB962C8B-B14F-4D97-AF65-F5344CB8AC3E}">
        <p14:creationId xmlns:p14="http://schemas.microsoft.com/office/powerpoint/2010/main" val="1602291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D98991EE-056E-4128-B394-192E15637828}"/>
              </a:ext>
            </a:extLst>
          </p:cNvPr>
          <p:cNvPicPr>
            <a:picLocks noChangeAspect="1"/>
          </p:cNvPicPr>
          <p:nvPr/>
        </p:nvPicPr>
        <p:blipFill rotWithShape="1">
          <a:blip r:embed="rId2"/>
          <a:srcRect b="21464"/>
          <a:stretch/>
        </p:blipFill>
        <p:spPr>
          <a:xfrm>
            <a:off x="431430" y="533668"/>
            <a:ext cx="2429214" cy="3636088"/>
          </a:xfrm>
          <a:prstGeom prst="rect">
            <a:avLst/>
          </a:prstGeom>
        </p:spPr>
      </p:pic>
      <p:pic>
        <p:nvPicPr>
          <p:cNvPr id="6" name="Resim 5">
            <a:extLst>
              <a:ext uri="{FF2B5EF4-FFF2-40B4-BE49-F238E27FC236}">
                <a16:creationId xmlns:a16="http://schemas.microsoft.com/office/drawing/2014/main" id="{2A1F1604-3A7D-704B-5227-3E20BB03F2F6}"/>
              </a:ext>
            </a:extLst>
          </p:cNvPr>
          <p:cNvPicPr>
            <a:picLocks noChangeAspect="1"/>
          </p:cNvPicPr>
          <p:nvPr/>
        </p:nvPicPr>
        <p:blipFill>
          <a:blip r:embed="rId3"/>
          <a:stretch>
            <a:fillRect/>
          </a:stretch>
        </p:blipFill>
        <p:spPr>
          <a:xfrm>
            <a:off x="5077690" y="958197"/>
            <a:ext cx="5010849" cy="724001"/>
          </a:xfrm>
          <a:prstGeom prst="rect">
            <a:avLst/>
          </a:prstGeom>
        </p:spPr>
      </p:pic>
      <p:pic>
        <p:nvPicPr>
          <p:cNvPr id="8" name="Resim 7">
            <a:extLst>
              <a:ext uri="{FF2B5EF4-FFF2-40B4-BE49-F238E27FC236}">
                <a16:creationId xmlns:a16="http://schemas.microsoft.com/office/drawing/2014/main" id="{4A44E149-4951-4C8D-4267-A4691BFAEF92}"/>
              </a:ext>
            </a:extLst>
          </p:cNvPr>
          <p:cNvPicPr>
            <a:picLocks noChangeAspect="1"/>
          </p:cNvPicPr>
          <p:nvPr/>
        </p:nvPicPr>
        <p:blipFill>
          <a:blip r:embed="rId4"/>
          <a:stretch>
            <a:fillRect/>
          </a:stretch>
        </p:blipFill>
        <p:spPr>
          <a:xfrm>
            <a:off x="3253558" y="3429000"/>
            <a:ext cx="8507012" cy="2276793"/>
          </a:xfrm>
          <a:prstGeom prst="rect">
            <a:avLst/>
          </a:prstGeom>
        </p:spPr>
      </p:pic>
      <p:cxnSp>
        <p:nvCxnSpPr>
          <p:cNvPr id="10" name="Düz Ok Bağlayıcısı 9">
            <a:extLst>
              <a:ext uri="{FF2B5EF4-FFF2-40B4-BE49-F238E27FC236}">
                <a16:creationId xmlns:a16="http://schemas.microsoft.com/office/drawing/2014/main" id="{1504E710-487D-8B79-E672-ABFC0FD3F4DB}"/>
              </a:ext>
            </a:extLst>
          </p:cNvPr>
          <p:cNvCxnSpPr/>
          <p:nvPr/>
        </p:nvCxnSpPr>
        <p:spPr>
          <a:xfrm flipV="1">
            <a:off x="3080825" y="1420837"/>
            <a:ext cx="1716258" cy="261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C2ADB5AC-D48E-C58B-CD17-D084F24BDB8E}"/>
              </a:ext>
            </a:extLst>
          </p:cNvPr>
          <p:cNvCxnSpPr/>
          <p:nvPr/>
        </p:nvCxnSpPr>
        <p:spPr>
          <a:xfrm>
            <a:off x="7583114" y="1953491"/>
            <a:ext cx="0" cy="12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674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734E7B-348A-96FE-E099-13D99AA157F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2B02ADB-CF94-36DE-19EE-431AD4D2FD19}"/>
              </a:ext>
            </a:extLst>
          </p:cNvPr>
          <p:cNvSpPr>
            <a:spLocks noGrp="1"/>
          </p:cNvSpPr>
          <p:nvPr>
            <p:ph idx="1"/>
          </p:nvPr>
        </p:nvSpPr>
        <p:spPr/>
        <p:txBody>
          <a:bodyPr/>
          <a:lstStyle/>
          <a:p>
            <a:r>
              <a:rPr lang="tr-TR"/>
              <a:t>Artık vscode üzerinden GitHub a yüklediğimiz dosyaları istediğimiz şekilde değiştirip güncelleyebiliriz.</a:t>
            </a:r>
          </a:p>
          <a:p>
            <a:r>
              <a:rPr lang="tr-TR"/>
              <a:t>Değiştirdiğimiz dosyalar kaynak denetim üzerinden gözükecek ve değiştirilmiş şekilde GitHub a commit (dosya güncelleme) işlemini yapacağız.</a:t>
            </a:r>
          </a:p>
          <a:p>
            <a:r>
              <a:rPr lang="tr-TR"/>
              <a:t>Bunu yaparken commit için bir açıklama girmemiz gerekiyor.</a:t>
            </a:r>
          </a:p>
          <a:p>
            <a:r>
              <a:rPr lang="tr-TR"/>
              <a:t>İşleme tuşuna basıldığında ardından değişiklikleri eşitle butonu çıkacaktır bu butona bastığınızda değişiklikler GitHub deponuza gönderilecektir</a:t>
            </a:r>
          </a:p>
        </p:txBody>
      </p:sp>
      <p:pic>
        <p:nvPicPr>
          <p:cNvPr id="4" name="Resim 3">
            <a:extLst>
              <a:ext uri="{FF2B5EF4-FFF2-40B4-BE49-F238E27FC236}">
                <a16:creationId xmlns:a16="http://schemas.microsoft.com/office/drawing/2014/main" id="{78D6E469-89FE-F53D-C283-24FF24E9966B}"/>
              </a:ext>
            </a:extLst>
          </p:cNvPr>
          <p:cNvPicPr>
            <a:picLocks noChangeAspect="1"/>
          </p:cNvPicPr>
          <p:nvPr/>
        </p:nvPicPr>
        <p:blipFill>
          <a:blip r:embed="rId2"/>
          <a:stretch>
            <a:fillRect/>
          </a:stretch>
        </p:blipFill>
        <p:spPr>
          <a:xfrm>
            <a:off x="10181944" y="3664156"/>
            <a:ext cx="2010056" cy="2010056"/>
          </a:xfrm>
          <a:prstGeom prst="rect">
            <a:avLst/>
          </a:prstGeom>
        </p:spPr>
      </p:pic>
      <p:pic>
        <p:nvPicPr>
          <p:cNvPr id="6" name="Resim 5">
            <a:extLst>
              <a:ext uri="{FF2B5EF4-FFF2-40B4-BE49-F238E27FC236}">
                <a16:creationId xmlns:a16="http://schemas.microsoft.com/office/drawing/2014/main" id="{C19E0E6A-E02B-30A3-E6B1-E93CD6BAE16C}"/>
              </a:ext>
            </a:extLst>
          </p:cNvPr>
          <p:cNvPicPr>
            <a:picLocks noChangeAspect="1"/>
          </p:cNvPicPr>
          <p:nvPr/>
        </p:nvPicPr>
        <p:blipFill>
          <a:blip r:embed="rId3"/>
          <a:stretch>
            <a:fillRect/>
          </a:stretch>
        </p:blipFill>
        <p:spPr>
          <a:xfrm>
            <a:off x="7487581" y="5026422"/>
            <a:ext cx="1352739" cy="647790"/>
          </a:xfrm>
          <a:prstGeom prst="rect">
            <a:avLst/>
          </a:prstGeom>
        </p:spPr>
      </p:pic>
    </p:spTree>
    <p:extLst>
      <p:ext uri="{BB962C8B-B14F-4D97-AF65-F5344CB8AC3E}">
        <p14:creationId xmlns:p14="http://schemas.microsoft.com/office/powerpoint/2010/main" val="2377589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D1DE571-C781-B0DD-7B99-2A147D558E11}"/>
              </a:ext>
            </a:extLst>
          </p:cNvPr>
          <p:cNvSpPr>
            <a:spLocks noGrp="1"/>
          </p:cNvSpPr>
          <p:nvPr>
            <p:ph type="title"/>
          </p:nvPr>
        </p:nvSpPr>
        <p:spPr>
          <a:xfrm>
            <a:off x="700087" y="909638"/>
            <a:ext cx="10691813" cy="1155618"/>
          </a:xfrm>
        </p:spPr>
        <p:txBody>
          <a:bodyPr>
            <a:normAutofit/>
          </a:bodyPr>
          <a:lstStyle/>
          <a:p>
            <a:r>
              <a:rPr lang="tr-TR"/>
              <a:t>GitHub öğrenci paketi</a:t>
            </a:r>
          </a:p>
        </p:txBody>
      </p:sp>
      <p:cxnSp>
        <p:nvCxnSpPr>
          <p:cNvPr id="15" name="Straight Connector 1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6" name="İçerik Yer Tutucusu 2">
            <a:extLst>
              <a:ext uri="{FF2B5EF4-FFF2-40B4-BE49-F238E27FC236}">
                <a16:creationId xmlns:a16="http://schemas.microsoft.com/office/drawing/2014/main" id="{A67589B6-F682-DC7D-9FEB-B574806C38FB}"/>
              </a:ext>
            </a:extLst>
          </p:cNvPr>
          <p:cNvGraphicFramePr>
            <a:graphicFrameLocks noGrp="1"/>
          </p:cNvGraphicFramePr>
          <p:nvPr>
            <p:ph idx="1"/>
            <p:extLst>
              <p:ext uri="{D42A27DB-BD31-4B8C-83A1-F6EECF244321}">
                <p14:modId xmlns:p14="http://schemas.microsoft.com/office/powerpoint/2010/main" val="425054934"/>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0887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6325A76-5658-AE66-3FEA-9E795F5F5FBA}"/>
              </a:ext>
            </a:extLst>
          </p:cNvPr>
          <p:cNvSpPr>
            <a:spLocks noGrp="1"/>
          </p:cNvSpPr>
          <p:nvPr>
            <p:ph type="title"/>
          </p:nvPr>
        </p:nvSpPr>
        <p:spPr>
          <a:xfrm>
            <a:off x="695325" y="888999"/>
            <a:ext cx="10798176" cy="1051914"/>
          </a:xfrm>
        </p:spPr>
        <p:txBody>
          <a:bodyPr>
            <a:normAutofit/>
          </a:bodyPr>
          <a:lstStyle/>
          <a:p>
            <a:r>
              <a:rPr lang="tr-TR"/>
              <a:t>Paket içeriği</a:t>
            </a:r>
          </a:p>
        </p:txBody>
      </p:sp>
      <p:cxnSp>
        <p:nvCxnSpPr>
          <p:cNvPr id="7" name="Straight Connector 10">
            <a:extLst>
              <a:ext uri="{FF2B5EF4-FFF2-40B4-BE49-F238E27FC236}">
                <a16:creationId xmlns:a16="http://schemas.microsoft.com/office/drawing/2014/main" id="{9BB96FAB-CCBF-4D1E-9D0D-B038ACC29B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İçerik Yer Tutucusu 2">
            <a:extLst>
              <a:ext uri="{FF2B5EF4-FFF2-40B4-BE49-F238E27FC236}">
                <a16:creationId xmlns:a16="http://schemas.microsoft.com/office/drawing/2014/main" id="{01C5CAEE-2F4A-10B0-C426-1C0B3B428EEE}"/>
              </a:ext>
            </a:extLst>
          </p:cNvPr>
          <p:cNvGraphicFramePr>
            <a:graphicFrameLocks noGrp="1"/>
          </p:cNvGraphicFramePr>
          <p:nvPr>
            <p:ph idx="1"/>
            <p:extLst>
              <p:ext uri="{D42A27DB-BD31-4B8C-83A1-F6EECF244321}">
                <p14:modId xmlns:p14="http://schemas.microsoft.com/office/powerpoint/2010/main" val="4178171438"/>
              </p:ext>
            </p:extLst>
          </p:nvPr>
        </p:nvGraphicFramePr>
        <p:xfrm>
          <a:off x="800100" y="2276474"/>
          <a:ext cx="10629900" cy="3857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177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38EC7CF-6EB9-3791-4472-32CA42037417}"/>
              </a:ext>
            </a:extLst>
          </p:cNvPr>
          <p:cNvSpPr>
            <a:spLocks noGrp="1"/>
          </p:cNvSpPr>
          <p:nvPr>
            <p:ph idx="1"/>
          </p:nvPr>
        </p:nvSpPr>
        <p:spPr/>
        <p:txBody>
          <a:bodyPr/>
          <a:lstStyle/>
          <a:p>
            <a:r>
              <a:rPr lang="tr-TR" b="0" i="0">
                <a:solidFill>
                  <a:srgbClr val="222222"/>
                </a:solidFill>
                <a:effectLst/>
                <a:latin typeface="-apple-system"/>
              </a:rPr>
              <a:t>GitHub servisini kaç kişinin kullandığı ve kaç kişinin aynı anda bir proje üzerinde çalıştığı önemli değildir. Servise dahil olmak ve proje üzerinde çalışmak için </a:t>
            </a:r>
            <a:r>
              <a:rPr lang="tr-TR" b="1" i="0">
                <a:solidFill>
                  <a:srgbClr val="222222"/>
                </a:solidFill>
                <a:effectLst/>
                <a:latin typeface="-apple-system"/>
              </a:rPr>
              <a:t>internet bağlantısı gereklidir. </a:t>
            </a:r>
            <a:r>
              <a:rPr lang="tr-TR" b="0" i="0">
                <a:solidFill>
                  <a:srgbClr val="222222"/>
                </a:solidFill>
                <a:effectLst/>
                <a:latin typeface="-apple-system"/>
              </a:rPr>
              <a:t>İnternet tabanlı olduğu için GitHub servisi ile proje üzerinde yapılan değişiklikleri söz konusu ekibin tamamı görebilir.</a:t>
            </a:r>
            <a:endParaRPr lang="tr-TR"/>
          </a:p>
        </p:txBody>
      </p:sp>
    </p:spTree>
    <p:extLst>
      <p:ext uri="{BB962C8B-B14F-4D97-AF65-F5344CB8AC3E}">
        <p14:creationId xmlns:p14="http://schemas.microsoft.com/office/powerpoint/2010/main" val="2838687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410F1C-C785-77C6-B506-1B3B34EAE22A}"/>
              </a:ext>
            </a:extLst>
          </p:cNvPr>
          <p:cNvSpPr>
            <a:spLocks noGrp="1"/>
          </p:cNvSpPr>
          <p:nvPr>
            <p:ph type="title"/>
          </p:nvPr>
        </p:nvSpPr>
        <p:spPr/>
        <p:txBody>
          <a:bodyPr/>
          <a:lstStyle/>
          <a:p>
            <a:r>
              <a:rPr lang="tr-TR"/>
              <a:t>GitHub copilot ile daha kolay kod yazın yazdırın</a:t>
            </a:r>
          </a:p>
        </p:txBody>
      </p:sp>
      <p:graphicFrame>
        <p:nvGraphicFramePr>
          <p:cNvPr id="5" name="İçerik Yer Tutucusu 2">
            <a:extLst>
              <a:ext uri="{FF2B5EF4-FFF2-40B4-BE49-F238E27FC236}">
                <a16:creationId xmlns:a16="http://schemas.microsoft.com/office/drawing/2014/main" id="{494655C0-BA52-7F03-DCCC-A2914E5757AE}"/>
              </a:ext>
            </a:extLst>
          </p:cNvPr>
          <p:cNvGraphicFramePr>
            <a:graphicFrameLocks noGrp="1"/>
          </p:cNvGraphicFramePr>
          <p:nvPr>
            <p:ph idx="1"/>
          </p:nvPr>
        </p:nvGraphicFramePr>
        <p:xfrm>
          <a:off x="700635" y="2293126"/>
          <a:ext cx="10691265" cy="363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3018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C279F7-CA8F-357D-9573-E9CE4EBC4F58}"/>
              </a:ext>
            </a:extLst>
          </p:cNvPr>
          <p:cNvSpPr>
            <a:spLocks noGrp="1"/>
          </p:cNvSpPr>
          <p:nvPr>
            <p:ph type="title"/>
          </p:nvPr>
        </p:nvSpPr>
        <p:spPr/>
        <p:txBody>
          <a:bodyPr/>
          <a:lstStyle/>
          <a:p>
            <a:endParaRPr lang="tr-TR"/>
          </a:p>
        </p:txBody>
      </p:sp>
      <p:pic>
        <p:nvPicPr>
          <p:cNvPr id="4" name="bandicam 2022-10-17 23-56-28-391">
            <a:hlinkClick r:id="" action="ppaction://media"/>
            <a:extLst>
              <a:ext uri="{FF2B5EF4-FFF2-40B4-BE49-F238E27FC236}">
                <a16:creationId xmlns:a16="http://schemas.microsoft.com/office/drawing/2014/main" id="{F580C62E-16BD-1AF4-2F2A-0EAD4D0AE91C}"/>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p:spPr>
      </p:pic>
    </p:spTree>
    <p:extLst>
      <p:ext uri="{BB962C8B-B14F-4D97-AF65-F5344CB8AC3E}">
        <p14:creationId xmlns:p14="http://schemas.microsoft.com/office/powerpoint/2010/main" val="176187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743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E961BE-337B-36E8-BC91-A110A1237750}"/>
              </a:ext>
            </a:extLst>
          </p:cNvPr>
          <p:cNvSpPr>
            <a:spLocks noGrp="1"/>
          </p:cNvSpPr>
          <p:nvPr>
            <p:ph type="title"/>
          </p:nvPr>
        </p:nvSpPr>
        <p:spPr/>
        <p:txBody>
          <a:bodyPr/>
          <a:lstStyle/>
          <a:p>
            <a:r>
              <a:rPr lang="tr-TR"/>
              <a:t>Kaynakça:</a:t>
            </a:r>
          </a:p>
        </p:txBody>
      </p:sp>
      <p:sp>
        <p:nvSpPr>
          <p:cNvPr id="3" name="İçerik Yer Tutucusu 2">
            <a:extLst>
              <a:ext uri="{FF2B5EF4-FFF2-40B4-BE49-F238E27FC236}">
                <a16:creationId xmlns:a16="http://schemas.microsoft.com/office/drawing/2014/main" id="{E563ECEA-E08C-99F6-B4DA-A04070602E4D}"/>
              </a:ext>
            </a:extLst>
          </p:cNvPr>
          <p:cNvSpPr>
            <a:spLocks noGrp="1"/>
          </p:cNvSpPr>
          <p:nvPr>
            <p:ph idx="1"/>
          </p:nvPr>
        </p:nvSpPr>
        <p:spPr/>
        <p:txBody>
          <a:bodyPr/>
          <a:lstStyle/>
          <a:p>
            <a:r>
              <a:rPr lang="tr-TR">
                <a:hlinkClick r:id="rId2"/>
              </a:rPr>
              <a:t>https://www.webtekno.com/GitHub-nedir-ne-ise-yarar-h117655.html</a:t>
            </a:r>
            <a:endParaRPr lang="tr-TR"/>
          </a:p>
          <a:p>
            <a:r>
              <a:rPr lang="tr-TR">
                <a:hlinkClick r:id="rId3"/>
              </a:rPr>
              <a:t>https://coderspace.io/blog/git-nedir-nasil-kullanilir/</a:t>
            </a:r>
            <a:endParaRPr lang="tr-TR"/>
          </a:p>
          <a:p>
            <a:r>
              <a:rPr lang="tr-TR">
                <a:hlinkClick r:id="rId4"/>
              </a:rPr>
              <a:t>https://docs.github.com/en</a:t>
            </a:r>
            <a:endParaRPr lang="tr-TR"/>
          </a:p>
          <a:p>
            <a:endParaRPr lang="tr-TR"/>
          </a:p>
        </p:txBody>
      </p:sp>
    </p:spTree>
    <p:extLst>
      <p:ext uri="{BB962C8B-B14F-4D97-AF65-F5344CB8AC3E}">
        <p14:creationId xmlns:p14="http://schemas.microsoft.com/office/powerpoint/2010/main" val="265671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E595D15-274D-FC61-9B93-4C49CD2FD63E}"/>
              </a:ext>
            </a:extLst>
          </p:cNvPr>
          <p:cNvSpPr>
            <a:spLocks noGrp="1"/>
          </p:cNvSpPr>
          <p:nvPr>
            <p:ph type="title"/>
          </p:nvPr>
        </p:nvSpPr>
        <p:spPr>
          <a:xfrm>
            <a:off x="5604846" y="860615"/>
            <a:ext cx="5922279" cy="1272986"/>
          </a:xfrm>
        </p:spPr>
        <p:txBody>
          <a:bodyPr>
            <a:normAutofit/>
          </a:bodyPr>
          <a:lstStyle/>
          <a:p>
            <a:r>
              <a:rPr lang="tr-TR" b="1" i="0">
                <a:effectLst/>
                <a:latin typeface="TMSans"/>
              </a:rPr>
              <a:t>GitHub ne işe yarar?</a:t>
            </a:r>
            <a:endParaRPr lang="tr-TR"/>
          </a:p>
        </p:txBody>
      </p:sp>
      <p:pic>
        <p:nvPicPr>
          <p:cNvPr id="5" name="Picture 4" descr="Blockzincirindeki kişilerin çizimi">
            <a:extLst>
              <a:ext uri="{FF2B5EF4-FFF2-40B4-BE49-F238E27FC236}">
                <a16:creationId xmlns:a16="http://schemas.microsoft.com/office/drawing/2014/main" id="{9C471412-581D-6E0C-1E9A-46BFF838AD8C}"/>
              </a:ext>
            </a:extLst>
          </p:cNvPr>
          <p:cNvPicPr>
            <a:picLocks noChangeAspect="1"/>
          </p:cNvPicPr>
          <p:nvPr/>
        </p:nvPicPr>
        <p:blipFill rotWithShape="1">
          <a:blip r:embed="rId2"/>
          <a:srcRect l="25525" r="29438" b="2"/>
          <a:stretch/>
        </p:blipFill>
        <p:spPr>
          <a:xfrm>
            <a:off x="20" y="-17929"/>
            <a:ext cx="4876780" cy="6875929"/>
          </a:xfrm>
          <a:prstGeom prst="rect">
            <a:avLst/>
          </a:prstGeom>
        </p:spPr>
      </p:pic>
      <p:cxnSp>
        <p:nvCxnSpPr>
          <p:cNvPr id="11" name="Straight Connector 1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FE26D5F5-DCDA-9473-2AED-CEA3826DBEEA}"/>
              </a:ext>
            </a:extLst>
          </p:cNvPr>
          <p:cNvSpPr>
            <a:spLocks noGrp="1"/>
          </p:cNvSpPr>
          <p:nvPr>
            <p:ph idx="1"/>
          </p:nvPr>
        </p:nvSpPr>
        <p:spPr>
          <a:xfrm>
            <a:off x="5566943" y="2133600"/>
            <a:ext cx="6005933" cy="3774464"/>
          </a:xfrm>
        </p:spPr>
        <p:txBody>
          <a:bodyPr>
            <a:normAutofit/>
          </a:bodyPr>
          <a:lstStyle/>
          <a:p>
            <a:r>
              <a:rPr lang="tr-TR" b="0" i="0">
                <a:effectLst/>
                <a:latin typeface="-apple-system"/>
              </a:rPr>
              <a:t>GitHub servisi sayesinde pek çok kişiden oluşan kalabalık yazılım geliştirici ekipler bile </a:t>
            </a:r>
            <a:r>
              <a:rPr lang="tr-TR" b="1" i="0">
                <a:effectLst/>
                <a:latin typeface="-apple-system"/>
              </a:rPr>
              <a:t>aynı anda aynı proje üzerinde çalışabilir ve ayrı değişiklikler yapabilirler. </a:t>
            </a:r>
            <a:r>
              <a:rPr lang="tr-TR" b="0" i="0">
                <a:effectLst/>
                <a:latin typeface="-apple-system"/>
              </a:rPr>
              <a:t>Bu servis üzerinden geliştirilen projelerde ekip büyük bir zaman kazanır. Çünkü tekrar tekrar aynı işlemler yapılmaz, çakışmalar olmaz ve uzun toplantılarda karar verilecek şeyler belki bu servis üzerinden gösterilerek hızla onaylanabilir.</a:t>
            </a:r>
            <a:endParaRPr lang="tr-TR"/>
          </a:p>
        </p:txBody>
      </p:sp>
      <p:cxnSp>
        <p:nvCxnSpPr>
          <p:cNvPr id="13" name="Straight Connector 1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76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EB82AE3-E862-DC7D-D776-107904EA6B30}"/>
              </a:ext>
            </a:extLst>
          </p:cNvPr>
          <p:cNvSpPr>
            <a:spLocks noGrp="1"/>
          </p:cNvSpPr>
          <p:nvPr>
            <p:ph idx="1"/>
          </p:nvPr>
        </p:nvSpPr>
        <p:spPr/>
        <p:txBody>
          <a:bodyPr/>
          <a:lstStyle/>
          <a:p>
            <a:r>
              <a:rPr lang="tr-TR" b="0" i="0">
                <a:solidFill>
                  <a:srgbClr val="222222"/>
                </a:solidFill>
                <a:effectLst/>
                <a:latin typeface="-apple-system"/>
              </a:rPr>
              <a:t>GitHub yalnızca geliştirici ekibin değil, yazılımı hazırladıkları </a:t>
            </a:r>
            <a:r>
              <a:rPr lang="tr-TR" b="1" i="0">
                <a:solidFill>
                  <a:srgbClr val="222222"/>
                </a:solidFill>
                <a:effectLst/>
                <a:latin typeface="-apple-system"/>
              </a:rPr>
              <a:t>müşterinin de kullanabileceği bir alan sunar. </a:t>
            </a:r>
            <a:r>
              <a:rPr lang="tr-TR" b="0" i="0">
                <a:solidFill>
                  <a:srgbClr val="222222"/>
                </a:solidFill>
                <a:effectLst/>
                <a:latin typeface="-apple-system"/>
              </a:rPr>
              <a:t>Diyelim ekip yazılımı hazırladı ve sundu. Ancak müşteri proje üzerinde bazı değişiklikler yapmak istiyor. GitHub servisi üzerinden gerekli düzenlemeleri ve güncellemeleri yaparak iletişim sürecini hızlandırabilir. Yapılan değişiklikler onaydan geçmeden ana projeye dahil edilmediği için herkes kendi düzenlemesini yaparak fikrini ortaya koyabilir.</a:t>
            </a:r>
            <a:endParaRPr lang="tr-TR"/>
          </a:p>
        </p:txBody>
      </p:sp>
    </p:spTree>
    <p:extLst>
      <p:ext uri="{BB962C8B-B14F-4D97-AF65-F5344CB8AC3E}">
        <p14:creationId xmlns:p14="http://schemas.microsoft.com/office/powerpoint/2010/main" val="305811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46A444-CB95-8344-5573-D70B36CB3AA7}"/>
              </a:ext>
            </a:extLst>
          </p:cNvPr>
          <p:cNvSpPr>
            <a:spLocks noGrp="1"/>
          </p:cNvSpPr>
          <p:nvPr>
            <p:ph type="title"/>
          </p:nvPr>
        </p:nvSpPr>
        <p:spPr/>
        <p:txBody>
          <a:bodyPr>
            <a:normAutofit/>
          </a:bodyPr>
          <a:lstStyle/>
          <a:p>
            <a:r>
              <a:rPr lang="tr-TR" b="1" i="0">
                <a:solidFill>
                  <a:srgbClr val="222222"/>
                </a:solidFill>
                <a:effectLst/>
                <a:latin typeface="TMSans"/>
              </a:rPr>
              <a:t>GitHub kullanmadan önce bilmeniz gereken terimler:</a:t>
            </a:r>
            <a:endParaRPr lang="tr-TR"/>
          </a:p>
        </p:txBody>
      </p:sp>
      <p:sp>
        <p:nvSpPr>
          <p:cNvPr id="3" name="İçerik Yer Tutucusu 2">
            <a:extLst>
              <a:ext uri="{FF2B5EF4-FFF2-40B4-BE49-F238E27FC236}">
                <a16:creationId xmlns:a16="http://schemas.microsoft.com/office/drawing/2014/main" id="{06B3E6D6-6009-3F98-9056-F28DD175B81D}"/>
              </a:ext>
            </a:extLst>
          </p:cNvPr>
          <p:cNvSpPr>
            <a:spLocks noGrp="1"/>
          </p:cNvSpPr>
          <p:nvPr>
            <p:ph idx="1"/>
          </p:nvPr>
        </p:nvSpPr>
        <p:spPr/>
        <p:txBody>
          <a:bodyPr>
            <a:normAutofit/>
          </a:bodyPr>
          <a:lstStyle/>
          <a:p>
            <a:pPr algn="l">
              <a:buFont typeface="Arial" panose="020B0604020202020204" pitchFamily="34" charset="0"/>
              <a:buChar char="•"/>
            </a:pPr>
            <a:r>
              <a:rPr lang="tr-TR" b="1" i="0">
                <a:solidFill>
                  <a:srgbClr val="222222"/>
                </a:solidFill>
                <a:effectLst/>
                <a:latin typeface="-apple-system"/>
              </a:rPr>
              <a:t>Repository (repo): </a:t>
            </a:r>
            <a:r>
              <a:rPr lang="tr-TR" b="0" i="0">
                <a:solidFill>
                  <a:srgbClr val="222222"/>
                </a:solidFill>
                <a:effectLst/>
                <a:latin typeface="-apple-system"/>
              </a:rPr>
              <a:t>Sürüm geçmişleri de dahil tüm dosyaların depolandığı alan.</a:t>
            </a:r>
          </a:p>
          <a:p>
            <a:pPr algn="l">
              <a:buFont typeface="Arial" panose="020B0604020202020204" pitchFamily="34" charset="0"/>
              <a:buChar char="•"/>
            </a:pPr>
            <a:r>
              <a:rPr lang="tr-TR" b="1" i="0">
                <a:solidFill>
                  <a:srgbClr val="222222"/>
                </a:solidFill>
                <a:effectLst/>
                <a:latin typeface="-apple-system"/>
              </a:rPr>
              <a:t>Branch: </a:t>
            </a:r>
            <a:r>
              <a:rPr lang="tr-TR" b="0" i="0">
                <a:solidFill>
                  <a:srgbClr val="222222"/>
                </a:solidFill>
                <a:effectLst/>
                <a:latin typeface="-apple-system"/>
              </a:rPr>
              <a:t>Ana projeyi etkilemeyecek değişikliklerin yapıldığı çalışma alanı.</a:t>
            </a:r>
          </a:p>
          <a:p>
            <a:pPr algn="l">
              <a:buFont typeface="Arial" panose="020B0604020202020204" pitchFamily="34" charset="0"/>
              <a:buChar char="•"/>
            </a:pPr>
            <a:r>
              <a:rPr lang="tr-TR" b="1" i="0">
                <a:solidFill>
                  <a:srgbClr val="222222"/>
                </a:solidFill>
                <a:effectLst/>
                <a:latin typeface="-apple-system"/>
              </a:rPr>
              <a:t>Markdown (.md): </a:t>
            </a:r>
            <a:r>
              <a:rPr lang="tr-TR" b="0" i="0">
                <a:solidFill>
                  <a:srgbClr val="222222"/>
                </a:solidFill>
                <a:effectLst/>
                <a:latin typeface="-apple-system"/>
              </a:rPr>
              <a:t>Düz metni GitHub koduna dönüştürme yöntemi.</a:t>
            </a:r>
          </a:p>
          <a:p>
            <a:pPr algn="l">
              <a:buFont typeface="Arial" panose="020B0604020202020204" pitchFamily="34" charset="0"/>
              <a:buChar char="•"/>
            </a:pPr>
            <a:r>
              <a:rPr lang="tr-TR" b="1" i="0">
                <a:solidFill>
                  <a:srgbClr val="222222"/>
                </a:solidFill>
                <a:effectLst/>
                <a:latin typeface="-apple-system"/>
              </a:rPr>
              <a:t>Commit Changes: </a:t>
            </a:r>
            <a:r>
              <a:rPr lang="tr-TR" b="0" i="0">
                <a:solidFill>
                  <a:srgbClr val="222222"/>
                </a:solidFill>
                <a:effectLst/>
                <a:latin typeface="-apple-system"/>
              </a:rPr>
              <a:t>Repo’da bulunan bir değişikliğin kaydedilmesi.</a:t>
            </a:r>
          </a:p>
          <a:p>
            <a:pPr algn="l">
              <a:buFont typeface="Arial" panose="020B0604020202020204" pitchFamily="34" charset="0"/>
              <a:buChar char="•"/>
            </a:pPr>
            <a:r>
              <a:rPr lang="tr-TR" b="1" i="0">
                <a:solidFill>
                  <a:srgbClr val="222222"/>
                </a:solidFill>
                <a:effectLst/>
                <a:latin typeface="-apple-system"/>
              </a:rPr>
              <a:t>Pull Request (PR): </a:t>
            </a:r>
            <a:r>
              <a:rPr lang="tr-TR" b="0" i="0">
                <a:solidFill>
                  <a:srgbClr val="222222"/>
                </a:solidFill>
                <a:effectLst/>
                <a:latin typeface="-apple-system"/>
              </a:rPr>
              <a:t>Bir alanda yapılan değişikliğin başka bir alanla birleştirilmesi isteği.</a:t>
            </a:r>
          </a:p>
          <a:p>
            <a:pPr algn="l">
              <a:buFont typeface="Arial" panose="020B0604020202020204" pitchFamily="34" charset="0"/>
              <a:buChar char="•"/>
            </a:pPr>
            <a:r>
              <a:rPr lang="tr-TR" b="1" i="0">
                <a:solidFill>
                  <a:srgbClr val="222222"/>
                </a:solidFill>
                <a:effectLst/>
                <a:latin typeface="-apple-system"/>
              </a:rPr>
              <a:t>Merge: </a:t>
            </a:r>
            <a:r>
              <a:rPr lang="tr-TR" b="0" i="0">
                <a:solidFill>
                  <a:srgbClr val="222222"/>
                </a:solidFill>
                <a:effectLst/>
                <a:latin typeface="-apple-system"/>
              </a:rPr>
              <a:t>PR onayı sonrası birleştirme ve ana projeye ekleme.</a:t>
            </a:r>
          </a:p>
          <a:p>
            <a:pPr algn="l">
              <a:buFont typeface="Arial" panose="020B0604020202020204" pitchFamily="34" charset="0"/>
              <a:buChar char="•"/>
            </a:pPr>
            <a:r>
              <a:rPr lang="tr-TR" b="1" i="0">
                <a:solidFill>
                  <a:srgbClr val="222222"/>
                </a:solidFill>
                <a:effectLst/>
                <a:latin typeface="-apple-system"/>
              </a:rPr>
              <a:t>Issues: </a:t>
            </a:r>
            <a:r>
              <a:rPr lang="tr-TR" b="0" i="0">
                <a:solidFill>
                  <a:srgbClr val="222222"/>
                </a:solidFill>
                <a:effectLst/>
                <a:latin typeface="-apple-system"/>
              </a:rPr>
              <a:t>Proje panosundaki değişiklikleri izleme.</a:t>
            </a:r>
          </a:p>
          <a:p>
            <a:endParaRPr lang="tr-TR"/>
          </a:p>
        </p:txBody>
      </p:sp>
    </p:spTree>
    <p:extLst>
      <p:ext uri="{BB962C8B-B14F-4D97-AF65-F5344CB8AC3E}">
        <p14:creationId xmlns:p14="http://schemas.microsoft.com/office/powerpoint/2010/main" val="37177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EEB5D8B-14D2-DB5C-1910-D20D1947C3AB}"/>
              </a:ext>
            </a:extLst>
          </p:cNvPr>
          <p:cNvSpPr>
            <a:spLocks noGrp="1"/>
          </p:cNvSpPr>
          <p:nvPr>
            <p:ph type="title"/>
          </p:nvPr>
        </p:nvSpPr>
        <p:spPr>
          <a:xfrm>
            <a:off x="700635" y="922096"/>
            <a:ext cx="10691265" cy="864072"/>
          </a:xfrm>
        </p:spPr>
        <p:txBody>
          <a:bodyPr>
            <a:normAutofit/>
          </a:bodyPr>
          <a:lstStyle/>
          <a:p>
            <a:r>
              <a:rPr lang="tr-TR" b="1" i="0">
                <a:effectLst/>
                <a:latin typeface="TMSans"/>
              </a:rPr>
              <a:t>GitHub nasıl kullanılır?</a:t>
            </a:r>
            <a:endParaRPr lang="tr-TR"/>
          </a:p>
        </p:txBody>
      </p:sp>
      <p:cxnSp>
        <p:nvCxnSpPr>
          <p:cNvPr id="12" name="Straight Connector 11">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Kontrol listesi">
            <a:extLst>
              <a:ext uri="{FF2B5EF4-FFF2-40B4-BE49-F238E27FC236}">
                <a16:creationId xmlns:a16="http://schemas.microsoft.com/office/drawing/2014/main" id="{270CDF80-BC11-27D6-84BC-5D27259F56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099" y="2130573"/>
            <a:ext cx="3398089" cy="3398089"/>
          </a:xfrm>
          <a:prstGeom prst="rect">
            <a:avLst/>
          </a:prstGeom>
        </p:spPr>
      </p:pic>
      <p:sp>
        <p:nvSpPr>
          <p:cNvPr id="3" name="İçerik Yer Tutucusu 2">
            <a:extLst>
              <a:ext uri="{FF2B5EF4-FFF2-40B4-BE49-F238E27FC236}">
                <a16:creationId xmlns:a16="http://schemas.microsoft.com/office/drawing/2014/main" id="{223B6CFB-FD57-CE3A-1DBB-1DEBC62D6892}"/>
              </a:ext>
            </a:extLst>
          </p:cNvPr>
          <p:cNvSpPr>
            <a:spLocks noGrp="1"/>
          </p:cNvSpPr>
          <p:nvPr>
            <p:ph idx="1"/>
          </p:nvPr>
        </p:nvSpPr>
        <p:spPr>
          <a:xfrm>
            <a:off x="4797971" y="1906418"/>
            <a:ext cx="6693941" cy="3923165"/>
          </a:xfrm>
        </p:spPr>
        <p:txBody>
          <a:bodyPr>
            <a:normAutofit/>
          </a:bodyPr>
          <a:lstStyle/>
          <a:p>
            <a:r>
              <a:rPr lang="tr-TR"/>
              <a:t>İlk önce </a:t>
            </a:r>
            <a:r>
              <a:rPr lang="tr-TR">
                <a:hlinkClick r:id="rId4"/>
              </a:rPr>
              <a:t>https://GitHub.com/</a:t>
            </a:r>
            <a:r>
              <a:rPr lang="tr-TR"/>
              <a:t> adresine kayıt olmanız gerekiyor. Kayıt işlemi tamamen ücretsizdir.</a:t>
            </a:r>
          </a:p>
          <a:p>
            <a:endParaRPr lang="tr-TR"/>
          </a:p>
        </p:txBody>
      </p:sp>
      <p:cxnSp>
        <p:nvCxnSpPr>
          <p:cNvPr id="14" name="Straight Connector 13">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14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1EDC14-07AB-B512-4184-02158C66EF3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7B33332-2D06-A966-E3D2-C86B4AB228D1}"/>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23F94EA9-F53F-463E-0641-66806CD52CCD}"/>
              </a:ext>
            </a:extLst>
          </p:cNvPr>
          <p:cNvPicPr>
            <a:picLocks noChangeAspect="1"/>
          </p:cNvPicPr>
          <p:nvPr/>
        </p:nvPicPr>
        <p:blipFill rotWithShape="1">
          <a:blip r:embed="rId2"/>
          <a:srcRect l="-1500" t="-24" r="1500" b="24"/>
          <a:stretch/>
        </p:blipFill>
        <p:spPr>
          <a:xfrm>
            <a:off x="-182881" y="0"/>
            <a:ext cx="12374881" cy="6854653"/>
          </a:xfrm>
          <a:prstGeom prst="rect">
            <a:avLst/>
          </a:prstGeom>
        </p:spPr>
      </p:pic>
    </p:spTree>
    <p:extLst>
      <p:ext uri="{BB962C8B-B14F-4D97-AF65-F5344CB8AC3E}">
        <p14:creationId xmlns:p14="http://schemas.microsoft.com/office/powerpoint/2010/main" val="3049532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Onay işareti">
            <a:extLst>
              <a:ext uri="{FF2B5EF4-FFF2-40B4-BE49-F238E27FC236}">
                <a16:creationId xmlns:a16="http://schemas.microsoft.com/office/drawing/2014/main" id="{E5D8612D-4E3F-81C1-BA9C-AD7CB71759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099" y="2130573"/>
            <a:ext cx="3398089" cy="3398089"/>
          </a:xfrm>
          <a:prstGeom prst="rect">
            <a:avLst/>
          </a:prstGeom>
        </p:spPr>
      </p:pic>
      <p:sp>
        <p:nvSpPr>
          <p:cNvPr id="3" name="İçerik Yer Tutucusu 2">
            <a:extLst>
              <a:ext uri="{FF2B5EF4-FFF2-40B4-BE49-F238E27FC236}">
                <a16:creationId xmlns:a16="http://schemas.microsoft.com/office/drawing/2014/main" id="{0461996F-E2EA-A86E-DC5C-750A0B060412}"/>
              </a:ext>
            </a:extLst>
          </p:cNvPr>
          <p:cNvSpPr>
            <a:spLocks noGrp="1"/>
          </p:cNvSpPr>
          <p:nvPr>
            <p:ph idx="1"/>
          </p:nvPr>
        </p:nvSpPr>
        <p:spPr>
          <a:xfrm>
            <a:off x="4797971" y="1906418"/>
            <a:ext cx="6693941" cy="3923165"/>
          </a:xfrm>
        </p:spPr>
        <p:txBody>
          <a:bodyPr>
            <a:normAutofit/>
          </a:bodyPr>
          <a:lstStyle/>
          <a:p>
            <a:r>
              <a:rPr lang="tr-TR">
                <a:hlinkClick r:id="rId4"/>
              </a:rPr>
              <a:t>www.GitHub.com</a:t>
            </a:r>
            <a:r>
              <a:rPr lang="tr-TR"/>
              <a:t> adresine girdiğimizde bizi karşılayan sayfadan sign up butonuna tıklayıp ilk kaydımızı oluşturalım. </a:t>
            </a:r>
          </a:p>
          <a:p>
            <a:r>
              <a:rPr lang="tr-TR"/>
              <a:t>İlk önce e-mail adresimizi gireceğiz daha sonra bizden parola seçmemizi söyleyecek ve kullanıcı adımızı girdikten sonra </a:t>
            </a:r>
          </a:p>
        </p:txBody>
      </p:sp>
      <p:cxnSp>
        <p:nvCxnSpPr>
          <p:cNvPr id="14" name="Straight Connector 13">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364391"/>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1B2130"/>
      </a:dk2>
      <a:lt2>
        <a:srgbClr val="F0F3F3"/>
      </a:lt2>
      <a:accent1>
        <a:srgbClr val="CC5744"/>
      </a:accent1>
      <a:accent2>
        <a:srgbClr val="BA3258"/>
      </a:accent2>
      <a:accent3>
        <a:srgbClr val="CC44A2"/>
      </a:accent3>
      <a:accent4>
        <a:srgbClr val="AB32BA"/>
      </a:accent4>
      <a:accent5>
        <a:srgbClr val="8444CC"/>
      </a:accent5>
      <a:accent6>
        <a:srgbClr val="433CBD"/>
      </a:accent6>
      <a:hlink>
        <a:srgbClr val="913F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BA4C922407866449BBE32528D684207C" ma:contentTypeVersion="7" ma:contentTypeDescription="Yeni belge oluşturun." ma:contentTypeScope="" ma:versionID="aec7144e52155cb5241b4191ace8010d">
  <xsd:schema xmlns:xsd="http://www.w3.org/2001/XMLSchema" xmlns:xs="http://www.w3.org/2001/XMLSchema" xmlns:p="http://schemas.microsoft.com/office/2006/metadata/properties" xmlns:ns3="05d95d32-7852-4d71-a8f8-c0508109b310" xmlns:ns4="f6171e5f-839a-4709-8cc2-054f3f86c03e" targetNamespace="http://schemas.microsoft.com/office/2006/metadata/properties" ma:root="true" ma:fieldsID="61af7458be8c2e62944315e750e1f65e" ns3:_="" ns4:_="">
    <xsd:import namespace="05d95d32-7852-4d71-a8f8-c0508109b310"/>
    <xsd:import namespace="f6171e5f-839a-4709-8cc2-054f3f86c03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d95d32-7852-4d71-a8f8-c0508109b3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171e5f-839a-4709-8cc2-054f3f86c03e" elementFormDefault="qualified">
    <xsd:import namespace="http://schemas.microsoft.com/office/2006/documentManagement/types"/>
    <xsd:import namespace="http://schemas.microsoft.com/office/infopath/2007/PartnerControls"/>
    <xsd:element name="SharedWithUsers" ma:index="10"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Ayrıntıları ile Paylaşıldı" ma:internalName="SharedWithDetails" ma:readOnly="true">
      <xsd:simpleType>
        <xsd:restriction base="dms:Note">
          <xsd:maxLength value="255"/>
        </xsd:restriction>
      </xsd:simpleType>
    </xsd:element>
    <xsd:element name="SharingHintHash" ma:index="12" nillable="true" ma:displayName="İpucu Paylaşımı Karması"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38ABD9-6269-41B4-8A9F-3300E6821861}">
  <ds:schemaRefs>
    <ds:schemaRef ds:uri="05d95d32-7852-4d71-a8f8-c0508109b310"/>
    <ds:schemaRef ds:uri="http://www.w3.org/XML/1998/namespace"/>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f6171e5f-839a-4709-8cc2-054f3f86c03e"/>
    <ds:schemaRef ds:uri="http://purl.org/dc/dcmitype/"/>
  </ds:schemaRefs>
</ds:datastoreItem>
</file>

<file path=customXml/itemProps2.xml><?xml version="1.0" encoding="utf-8"?>
<ds:datastoreItem xmlns:ds="http://schemas.openxmlformats.org/officeDocument/2006/customXml" ds:itemID="{7572A673-30A5-4A15-AB40-B545D48D934B}">
  <ds:schemaRefs>
    <ds:schemaRef ds:uri="05d95d32-7852-4d71-a8f8-c0508109b310"/>
    <ds:schemaRef ds:uri="f6171e5f-839a-4709-8cc2-054f3f86c03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FD4D188-39C9-423E-B0A5-78BF5726FF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1085</Words>
  <Application>Microsoft Office PowerPoint</Application>
  <PresentationFormat>Geniş ekran</PresentationFormat>
  <Paragraphs>73</Paragraphs>
  <Slides>32</Slides>
  <Notes>0</Notes>
  <HiddenSlides>0</HiddenSlides>
  <MMClips>1</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32</vt:i4>
      </vt:variant>
    </vt:vector>
  </HeadingPairs>
  <TitlesOfParts>
    <vt:vector size="38" baseType="lpstr">
      <vt:lpstr>-apple-system</vt:lpstr>
      <vt:lpstr>Arial</vt:lpstr>
      <vt:lpstr>Calisto MT</vt:lpstr>
      <vt:lpstr>TMSans</vt:lpstr>
      <vt:lpstr>Univers Condensed</vt:lpstr>
      <vt:lpstr>ChronicleVTI</vt:lpstr>
      <vt:lpstr>GitHub ve Git Kullanımı</vt:lpstr>
      <vt:lpstr>GitHub nedir? </vt:lpstr>
      <vt:lpstr>PowerPoint Sunusu</vt:lpstr>
      <vt:lpstr>GitHub ne işe yarar?</vt:lpstr>
      <vt:lpstr>PowerPoint Sunusu</vt:lpstr>
      <vt:lpstr>GitHub kullanmadan önce bilmeniz gereken terimler:</vt:lpstr>
      <vt:lpstr>GitHub nasıl kullanılır?</vt:lpstr>
      <vt:lpstr>PowerPoint Sunusu</vt:lpstr>
      <vt:lpstr>PowerPoint Sunusu</vt:lpstr>
      <vt:lpstr>PowerPoint Sunusu</vt:lpstr>
      <vt:lpstr>PowerPoint Sunusu</vt:lpstr>
      <vt:lpstr>PowerPoint Sunusu</vt:lpstr>
      <vt:lpstr>GitHub da nasıl repository (depo) oluşturulur</vt:lpstr>
      <vt:lpstr>GitHub da nasıl repository (depo) oluşturulur</vt:lpstr>
      <vt:lpstr>Oluşturacağımız deponun bilgilerini girme:</vt:lpstr>
      <vt:lpstr>PowerPoint Sunusu</vt:lpstr>
      <vt:lpstr>PowerPoint Sunusu</vt:lpstr>
      <vt:lpstr>Depo oluşturduktan sonra nasıl dosya upload edilir?</vt:lpstr>
      <vt:lpstr>1-) GitHub üzerinden dosya yükleme</vt:lpstr>
      <vt:lpstr>PowerPoint Sunusu</vt:lpstr>
      <vt:lpstr>PowerPoint Sunusu</vt:lpstr>
      <vt:lpstr>PowerPoint Sunusu</vt:lpstr>
      <vt:lpstr>Git nedir?</vt:lpstr>
      <vt:lpstr>Git nasıl kurulur?</vt:lpstr>
      <vt:lpstr>Git üzerinden bir GitHub deposuna dosya gönderme:</vt:lpstr>
      <vt:lpstr>PowerPoint Sunusu</vt:lpstr>
      <vt:lpstr>PowerPoint Sunusu</vt:lpstr>
      <vt:lpstr>GitHub öğrenci paketi</vt:lpstr>
      <vt:lpstr>Paket içeriği</vt:lpstr>
      <vt:lpstr>GitHub copilot ile daha kolay kod yazın yazdırın</vt:lpstr>
      <vt:lpstr>PowerPoint Sunusu</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ve Git Kullanımı</dc:title>
  <dc:creator>Hamza ORTATEPE</dc:creator>
  <cp:lastModifiedBy>Hamza ORTATEPE</cp:lastModifiedBy>
  <cp:revision>2</cp:revision>
  <dcterms:created xsi:type="dcterms:W3CDTF">2022-10-17T18:16:30Z</dcterms:created>
  <dcterms:modified xsi:type="dcterms:W3CDTF">2022-10-19T17:54:15Z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0x010100BA4C922407866449BBE32528D684207C</vt:lpwstr>
  </property>
</Properties>
</file>