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15D6C-D159-4AB9-BF2C-7F30448FE7DD}" v="6" dt="2022-10-20T08:10:30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hra Ertaş" userId="5cb45e00e0bcd41f" providerId="LiveId" clId="{1A315D6C-D159-4AB9-BF2C-7F30448FE7DD}"/>
    <pc:docChg chg="undo custSel modSld">
      <pc:chgData name="Zehra Ertaş" userId="5cb45e00e0bcd41f" providerId="LiveId" clId="{1A315D6C-D159-4AB9-BF2C-7F30448FE7DD}" dt="2022-10-20T08:10:30.953" v="98"/>
      <pc:docMkLst>
        <pc:docMk/>
      </pc:docMkLst>
      <pc:sldChg chg="addSp delSp modSp mod setBg addAnim setClrOvrMap delDesignElem">
        <pc:chgData name="Zehra Ertaş" userId="5cb45e00e0bcd41f" providerId="LiveId" clId="{1A315D6C-D159-4AB9-BF2C-7F30448FE7DD}" dt="2022-10-20T08:10:30.953" v="98"/>
        <pc:sldMkLst>
          <pc:docMk/>
          <pc:sldMk cId="16663286" sldId="256"/>
        </pc:sldMkLst>
        <pc:spChg chg="mod ord">
          <ac:chgData name="Zehra Ertaş" userId="5cb45e00e0bcd41f" providerId="LiveId" clId="{1A315D6C-D159-4AB9-BF2C-7F30448FE7DD}" dt="2022-10-20T08:05:17.195" v="94" actId="26606"/>
          <ac:spMkLst>
            <pc:docMk/>
            <pc:sldMk cId="16663286" sldId="256"/>
            <ac:spMk id="2" creationId="{FDECD949-7DC7-063D-34DE-A8A6A0BB81DF}"/>
          </ac:spMkLst>
        </pc:spChg>
        <pc:spChg chg="mod">
          <ac:chgData name="Zehra Ertaş" userId="5cb45e00e0bcd41f" providerId="LiveId" clId="{1A315D6C-D159-4AB9-BF2C-7F30448FE7DD}" dt="2022-10-20T08:05:17.195" v="94" actId="26606"/>
          <ac:spMkLst>
            <pc:docMk/>
            <pc:sldMk cId="16663286" sldId="256"/>
            <ac:spMk id="3" creationId="{FFFC00C0-7218-AD8B-D70D-B559E2FDF6CC}"/>
          </ac:spMkLst>
        </pc:spChg>
        <pc:spChg chg="add del">
          <ac:chgData name="Zehra Ertaş" userId="5cb45e00e0bcd41f" providerId="LiveId" clId="{1A315D6C-D159-4AB9-BF2C-7F30448FE7DD}" dt="2022-10-20T08:05:17.195" v="94" actId="26606"/>
          <ac:spMkLst>
            <pc:docMk/>
            <pc:sldMk cId="16663286" sldId="256"/>
            <ac:spMk id="5" creationId="{7E134C76-7FB4-4BB7-9322-DD8A4B179ACD}"/>
          </ac:spMkLst>
        </pc:spChg>
        <pc:spChg chg="add del">
          <ac:chgData name="Zehra Ertaş" userId="5cb45e00e0bcd41f" providerId="LiveId" clId="{1A315D6C-D159-4AB9-BF2C-7F30448FE7DD}" dt="2022-10-20T08:05:17.195" v="94" actId="26606"/>
          <ac:spMkLst>
            <pc:docMk/>
            <pc:sldMk cId="16663286" sldId="256"/>
            <ac:spMk id="6" creationId="{C0C57804-4F33-4D85-AA3E-DA0F214BBD91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8" creationId="{88294908-8B00-4F58-BBBA-20F71A40AA9E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10" creationId="{4364C879-1404-4203-8E9D-CC5DE0A621A2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12" creationId="{84617302-4B0D-4351-A6BB-6F0930D943AC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14" creationId="{DA2C7802-C2E0-4218-8F89-8DD7CCD2CD1C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16" creationId="{A6D7111A-21E5-4EE9-8A78-10E5530F0116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18" creationId="{A3969E80-A77B-49FC-9122-D89AFD5EE118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20" creationId="{1849CA57-76BD-4CF2-80BA-D7A46A01B7B1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22" creationId="{35E9085E-E730-4768-83D4-6CB7E9897153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24" creationId="{973272FE-A474-4CAE-8CA2-BCC8B476C3F4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26" creationId="{E07981EA-05A6-437C-88D7-B377B92B031D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16663286" sldId="256"/>
            <ac:spMk id="28" creationId="{15E3C750-986E-4769-B1AE-49289FBEE757}"/>
          </ac:spMkLst>
        </pc:spChg>
      </pc:sldChg>
      <pc:sldChg chg="addSp delSp modSp mod setBg delDesignElem">
        <pc:chgData name="Zehra Ertaş" userId="5cb45e00e0bcd41f" providerId="LiveId" clId="{1A315D6C-D159-4AB9-BF2C-7F30448FE7DD}" dt="2022-10-20T08:10:30.953" v="98"/>
        <pc:sldMkLst>
          <pc:docMk/>
          <pc:sldMk cId="2765255400" sldId="257"/>
        </pc:sldMkLst>
        <pc:spChg chg="mod">
          <ac:chgData name="Zehra Ertaş" userId="5cb45e00e0bcd41f" providerId="LiveId" clId="{1A315D6C-D159-4AB9-BF2C-7F30448FE7DD}" dt="2022-10-20T08:10:30.953" v="98"/>
          <ac:spMkLst>
            <pc:docMk/>
            <pc:sldMk cId="2765255400" sldId="257"/>
            <ac:spMk id="2" creationId="{B3F4FB1F-F637-583A-1530-FFA206245A7C}"/>
          </ac:spMkLst>
        </pc:spChg>
        <pc:spChg chg="del">
          <ac:chgData name="Zehra Ertaş" userId="5cb45e00e0bcd41f" providerId="LiveId" clId="{1A315D6C-D159-4AB9-BF2C-7F30448FE7DD}" dt="2022-10-20T08:04:28.699" v="89" actId="26606"/>
          <ac:spMkLst>
            <pc:docMk/>
            <pc:sldMk cId="2765255400" sldId="257"/>
            <ac:spMk id="3" creationId="{9192E7A8-4E5D-9820-8772-2F91DE03AD05}"/>
          </ac:spMkLst>
        </pc:spChg>
        <pc:spChg chg="add del">
          <ac:chgData name="Zehra Ertaş" userId="5cb45e00e0bcd41f" providerId="LiveId" clId="{1A315D6C-D159-4AB9-BF2C-7F30448FE7DD}" dt="2022-10-20T08:10:30.953" v="98"/>
          <ac:spMkLst>
            <pc:docMk/>
            <pc:sldMk cId="2765255400" sldId="257"/>
            <ac:spMk id="10" creationId="{B50AB553-2A96-4A92-96F2-93548E096954}"/>
          </ac:spMkLst>
        </pc:spChg>
        <pc:graphicFrameChg chg="add mod">
          <ac:chgData name="Zehra Ertaş" userId="5cb45e00e0bcd41f" providerId="LiveId" clId="{1A315D6C-D159-4AB9-BF2C-7F30448FE7DD}" dt="2022-10-20T08:10:30.953" v="98"/>
          <ac:graphicFrameMkLst>
            <pc:docMk/>
            <pc:sldMk cId="2765255400" sldId="257"/>
            <ac:graphicFrameMk id="5" creationId="{B5C8E63E-611E-401D-B168-1B1B63F375B7}"/>
          </ac:graphicFrameMkLst>
        </pc:graphicFrameChg>
        <pc:picChg chg="add">
          <ac:chgData name="Zehra Ertaş" userId="5cb45e00e0bcd41f" providerId="LiveId" clId="{1A315D6C-D159-4AB9-BF2C-7F30448FE7DD}" dt="2022-10-20T08:04:28.699" v="89" actId="26606"/>
          <ac:picMkLst>
            <pc:docMk/>
            <pc:sldMk cId="2765255400" sldId="257"/>
            <ac:picMk id="6" creationId="{296A1CA4-29F3-8DBF-2234-AE1FE53E5D6E}"/>
          </ac:picMkLst>
        </pc:picChg>
      </pc:sldChg>
      <pc:sldChg chg="modSp">
        <pc:chgData name="Zehra Ertaş" userId="5cb45e00e0bcd41f" providerId="LiveId" clId="{1A315D6C-D159-4AB9-BF2C-7F30448FE7DD}" dt="2022-10-20T08:10:30.953" v="98"/>
        <pc:sldMkLst>
          <pc:docMk/>
          <pc:sldMk cId="1130427819" sldId="261"/>
        </pc:sldMkLst>
        <pc:spChg chg="mod">
          <ac:chgData name="Zehra Ertaş" userId="5cb45e00e0bcd41f" providerId="LiveId" clId="{1A315D6C-D159-4AB9-BF2C-7F30448FE7DD}" dt="2022-10-20T08:10:30.953" v="98"/>
          <ac:spMkLst>
            <pc:docMk/>
            <pc:sldMk cId="1130427819" sldId="261"/>
            <ac:spMk id="2" creationId="{6A370435-23AB-B1D0-3DB9-1A028B499FED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1130427819" sldId="261"/>
            <ac:spMk id="3" creationId="{293DB6AE-D476-FD38-6275-9AA46BE70F40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1130427819" sldId="261"/>
            <ac:spMk id="4" creationId="{59AE0AF3-F89C-E79F-E693-936DE6412089}"/>
          </ac:spMkLst>
        </pc:spChg>
      </pc:sldChg>
      <pc:sldChg chg="delSp modSp mod">
        <pc:chgData name="Zehra Ertaş" userId="5cb45e00e0bcd41f" providerId="LiveId" clId="{1A315D6C-D159-4AB9-BF2C-7F30448FE7DD}" dt="2022-10-20T08:10:30.953" v="98"/>
        <pc:sldMkLst>
          <pc:docMk/>
          <pc:sldMk cId="1192171023" sldId="262"/>
        </pc:sldMkLst>
        <pc:spChg chg="mod">
          <ac:chgData name="Zehra Ertaş" userId="5cb45e00e0bcd41f" providerId="LiveId" clId="{1A315D6C-D159-4AB9-BF2C-7F30448FE7DD}" dt="2022-10-20T08:10:30.953" v="98"/>
          <ac:spMkLst>
            <pc:docMk/>
            <pc:sldMk cId="1192171023" sldId="262"/>
            <ac:spMk id="2" creationId="{F05AC829-E2B9-E884-FBEE-C6B657C3F626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1192171023" sldId="262"/>
            <ac:spMk id="3" creationId="{18BEBD36-ABDA-8795-D387-5BF49207BC72}"/>
          </ac:spMkLst>
        </pc:spChg>
        <pc:spChg chg="del">
          <ac:chgData name="Zehra Ertaş" userId="5cb45e00e0bcd41f" providerId="LiveId" clId="{1A315D6C-D159-4AB9-BF2C-7F30448FE7DD}" dt="2022-10-20T08:00:22.813" v="2" actId="21"/>
          <ac:spMkLst>
            <pc:docMk/>
            <pc:sldMk cId="1192171023" sldId="262"/>
            <ac:spMk id="5" creationId="{0B78482E-45EA-91FB-DBBA-3AC6D34838F0}"/>
          </ac:spMkLst>
        </pc:spChg>
      </pc:sldChg>
      <pc:sldChg chg="modSp">
        <pc:chgData name="Zehra Ertaş" userId="5cb45e00e0bcd41f" providerId="LiveId" clId="{1A315D6C-D159-4AB9-BF2C-7F30448FE7DD}" dt="2022-10-20T08:10:30.953" v="98"/>
        <pc:sldMkLst>
          <pc:docMk/>
          <pc:sldMk cId="1785300068" sldId="263"/>
        </pc:sldMkLst>
        <pc:spChg chg="mod">
          <ac:chgData name="Zehra Ertaş" userId="5cb45e00e0bcd41f" providerId="LiveId" clId="{1A315D6C-D159-4AB9-BF2C-7F30448FE7DD}" dt="2022-10-20T08:10:30.953" v="98"/>
          <ac:spMkLst>
            <pc:docMk/>
            <pc:sldMk cId="1785300068" sldId="263"/>
            <ac:spMk id="2" creationId="{1AB2189F-5306-6606-A3B4-54646006562C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1785300068" sldId="263"/>
            <ac:spMk id="3" creationId="{30893B7A-810A-77B0-DFFC-3C1F396763F5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1785300068" sldId="263"/>
            <ac:spMk id="4" creationId="{5C9E3FD1-2B34-23C7-BD40-FEDE17B6C9C8}"/>
          </ac:spMkLst>
        </pc:spChg>
      </pc:sldChg>
      <pc:sldChg chg="modSp mod">
        <pc:chgData name="Zehra Ertaş" userId="5cb45e00e0bcd41f" providerId="LiveId" clId="{1A315D6C-D159-4AB9-BF2C-7F30448FE7DD}" dt="2022-10-20T08:10:30.953" v="98"/>
        <pc:sldMkLst>
          <pc:docMk/>
          <pc:sldMk cId="3206534351" sldId="264"/>
        </pc:sldMkLst>
        <pc:spChg chg="mod">
          <ac:chgData name="Zehra Ertaş" userId="5cb45e00e0bcd41f" providerId="LiveId" clId="{1A315D6C-D159-4AB9-BF2C-7F30448FE7DD}" dt="2022-10-20T08:10:30.953" v="98"/>
          <ac:spMkLst>
            <pc:docMk/>
            <pc:sldMk cId="3206534351" sldId="264"/>
            <ac:spMk id="2" creationId="{6ACC722B-8751-68C3-C304-8E54136FE877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3206534351" sldId="264"/>
            <ac:spMk id="3" creationId="{61C2FF3C-1072-75DB-C389-1FF8E7DDF248}"/>
          </ac:spMkLst>
        </pc:spChg>
        <pc:spChg chg="mod">
          <ac:chgData name="Zehra Ertaş" userId="5cb45e00e0bcd41f" providerId="LiveId" clId="{1A315D6C-D159-4AB9-BF2C-7F30448FE7DD}" dt="2022-10-20T08:10:30.953" v="98"/>
          <ac:spMkLst>
            <pc:docMk/>
            <pc:sldMk cId="3206534351" sldId="264"/>
            <ac:spMk id="4" creationId="{64B7A983-EF5D-7848-7B81-DA6510C14CC9}"/>
          </ac:spMkLst>
        </pc:spChg>
      </pc:sldChg>
      <pc:sldChg chg="modSp mod">
        <pc:chgData name="Zehra Ertaş" userId="5cb45e00e0bcd41f" providerId="LiveId" clId="{1A315D6C-D159-4AB9-BF2C-7F30448FE7DD}" dt="2022-10-20T08:10:30.953" v="98"/>
        <pc:sldMkLst>
          <pc:docMk/>
          <pc:sldMk cId="4068065226" sldId="265"/>
        </pc:sldMkLst>
        <pc:spChg chg="mod">
          <ac:chgData name="Zehra Ertaş" userId="5cb45e00e0bcd41f" providerId="LiveId" clId="{1A315D6C-D159-4AB9-BF2C-7F30448FE7DD}" dt="2022-10-20T08:10:30.953" v="98"/>
          <ac:spMkLst>
            <pc:docMk/>
            <pc:sldMk cId="4068065226" sldId="265"/>
            <ac:spMk id="2" creationId="{69F1AAB8-0E59-264A-A3AF-52686D326826}"/>
          </ac:spMkLst>
        </pc:spChg>
        <pc:spChg chg="mod">
          <ac:chgData name="Zehra Ertaş" userId="5cb45e00e0bcd41f" providerId="LiveId" clId="{1A315D6C-D159-4AB9-BF2C-7F30448FE7DD}" dt="2022-10-20T08:03:48.677" v="86" actId="14100"/>
          <ac:spMkLst>
            <pc:docMk/>
            <pc:sldMk cId="4068065226" sldId="265"/>
            <ac:spMk id="3" creationId="{7951A184-F5A8-83AE-1127-897E2E99462B}"/>
          </ac:spMkLst>
        </pc:spChg>
      </pc:sldChg>
      <pc:sldChg chg="delSp">
        <pc:chgData name="Zehra Ertaş" userId="5cb45e00e0bcd41f" providerId="LiveId" clId="{1A315D6C-D159-4AB9-BF2C-7F30448FE7DD}" dt="2022-10-20T08:00:16.700" v="1" actId="21"/>
        <pc:sldMkLst>
          <pc:docMk/>
          <pc:sldMk cId="2219225698" sldId="266"/>
        </pc:sldMkLst>
        <pc:spChg chg="del">
          <ac:chgData name="Zehra Ertaş" userId="5cb45e00e0bcd41f" providerId="LiveId" clId="{1A315D6C-D159-4AB9-BF2C-7F30448FE7DD}" dt="2022-10-20T08:00:16.700" v="1" actId="21"/>
          <ac:spMkLst>
            <pc:docMk/>
            <pc:sldMk cId="2219225698" sldId="266"/>
            <ac:spMk id="5" creationId="{04A0238F-8F2E-171E-2176-76CBE525880F}"/>
          </ac:spMkLst>
        </pc:spChg>
        <pc:spChg chg="del">
          <ac:chgData name="Zehra Ertaş" userId="5cb45e00e0bcd41f" providerId="LiveId" clId="{1A315D6C-D159-4AB9-BF2C-7F30448FE7DD}" dt="2022-10-20T08:00:09.023" v="0" actId="21"/>
          <ac:spMkLst>
            <pc:docMk/>
            <pc:sldMk cId="2219225698" sldId="266"/>
            <ac:spMk id="6" creationId="{1B6A7748-6C9B-9917-3234-6AFA32D3DF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4DEF7-CEA5-490C-8900-4C4BEEABC12A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2B7360-291C-4117-85C7-4029819F2ECF}">
      <dgm:prSet/>
      <dgm:spPr/>
      <dgm:t>
        <a:bodyPr/>
        <a:lstStyle/>
        <a:p>
          <a:r>
            <a:rPr lang="tr-TR" b="0" i="0"/>
            <a:t>Markdown, not almanın, bir web sitesi için içerik oluşturmanın ve baskıya hazır belgeler üretmenin hızlı ve kolay bir yoludur.</a:t>
          </a:r>
          <a:endParaRPr lang="en-US"/>
        </a:p>
      </dgm:t>
    </dgm:pt>
    <dgm:pt modelId="{0FB07E22-6821-45CF-A67B-75C79615B3C9}" type="parTrans" cxnId="{705B1B20-CD2F-46BF-813F-A00B7E6D31C4}">
      <dgm:prSet/>
      <dgm:spPr/>
      <dgm:t>
        <a:bodyPr/>
        <a:lstStyle/>
        <a:p>
          <a:endParaRPr lang="en-US"/>
        </a:p>
      </dgm:t>
    </dgm:pt>
    <dgm:pt modelId="{8A750FE0-A7C1-4931-A035-DD54852380DE}" type="sibTrans" cxnId="{705B1B20-CD2F-46BF-813F-A00B7E6D31C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64DC949-BB66-40D3-BC71-8C99D536641B}">
      <dgm:prSet/>
      <dgm:spPr/>
      <dgm:t>
        <a:bodyPr/>
        <a:lstStyle/>
        <a:p>
          <a:r>
            <a:rPr lang="tr-TR" b="0" i="0"/>
            <a:t>Markdown sözdizimini öğrenmek uzun sürmez ve nasıl kullanılacağını öğrendikten sonra hemen her yerde Markdown kullanarak yazabilirsiniz. </a:t>
          </a:r>
          <a:endParaRPr lang="en-US"/>
        </a:p>
      </dgm:t>
    </dgm:pt>
    <dgm:pt modelId="{9993EE70-D735-4923-9372-EF39E2BCEE5C}" type="parTrans" cxnId="{9380CC83-18E0-40E1-8802-C097C59CB934}">
      <dgm:prSet/>
      <dgm:spPr/>
      <dgm:t>
        <a:bodyPr/>
        <a:lstStyle/>
        <a:p>
          <a:endParaRPr lang="en-US"/>
        </a:p>
      </dgm:t>
    </dgm:pt>
    <dgm:pt modelId="{530804FF-034F-4989-B46A-7CC833AEBEF2}" type="sibTrans" cxnId="{9380CC83-18E0-40E1-8802-C097C59CB93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6E69B74-140A-4313-A256-B4608EDC4DC3}">
      <dgm:prSet/>
      <dgm:spPr/>
      <dgm:t>
        <a:bodyPr/>
        <a:lstStyle/>
        <a:p>
          <a:r>
            <a:rPr lang="tr-TR" b="0" i="0"/>
            <a:t>Çoğu kişi, web için içerik oluşturmak için Markdown'ı kullanır, ancak Markdown, e-posta mesajlarından alışveriş listelerine kadar her şeyi biçimlendirmek için iyidir.</a:t>
          </a:r>
          <a:endParaRPr lang="en-US"/>
        </a:p>
      </dgm:t>
    </dgm:pt>
    <dgm:pt modelId="{B52530C3-03AB-49FE-A226-785D3C97ABE7}" type="parTrans" cxnId="{F2D9D39C-E93D-4737-923F-9DDE7CE9A464}">
      <dgm:prSet/>
      <dgm:spPr/>
      <dgm:t>
        <a:bodyPr/>
        <a:lstStyle/>
        <a:p>
          <a:endParaRPr lang="en-US"/>
        </a:p>
      </dgm:t>
    </dgm:pt>
    <dgm:pt modelId="{6F565079-F9A2-4B9E-80D5-6B17E988C598}" type="sibTrans" cxnId="{F2D9D39C-E93D-4737-923F-9DDE7CE9A46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F0A6BE3-CB44-4556-832A-607B557F2CAD}" type="pres">
      <dgm:prSet presAssocID="{3464DEF7-CEA5-490C-8900-4C4BEEABC12A}" presName="Name0" presStyleCnt="0">
        <dgm:presLayoutVars>
          <dgm:animLvl val="lvl"/>
          <dgm:resizeHandles val="exact"/>
        </dgm:presLayoutVars>
      </dgm:prSet>
      <dgm:spPr/>
    </dgm:pt>
    <dgm:pt modelId="{E7194BE6-B3E7-4543-9F91-363943A2983F}" type="pres">
      <dgm:prSet presAssocID="{3F2B7360-291C-4117-85C7-4029819F2ECF}" presName="compositeNode" presStyleCnt="0">
        <dgm:presLayoutVars>
          <dgm:bulletEnabled val="1"/>
        </dgm:presLayoutVars>
      </dgm:prSet>
      <dgm:spPr/>
    </dgm:pt>
    <dgm:pt modelId="{8048025D-A3A7-435A-B0E5-ABB6E3A1C81C}" type="pres">
      <dgm:prSet presAssocID="{3F2B7360-291C-4117-85C7-4029819F2ECF}" presName="bgRect" presStyleLbl="bgAccFollowNode1" presStyleIdx="0" presStyleCnt="3"/>
      <dgm:spPr/>
    </dgm:pt>
    <dgm:pt modelId="{7979EBA2-7814-4ED8-A9F9-EA089B37A532}" type="pres">
      <dgm:prSet presAssocID="{8A750FE0-A7C1-4931-A035-DD54852380D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6A2E30C-C677-415A-8FC9-5126617BCB2B}" type="pres">
      <dgm:prSet presAssocID="{3F2B7360-291C-4117-85C7-4029819F2ECF}" presName="bottomLine" presStyleLbl="alignNode1" presStyleIdx="1" presStyleCnt="6">
        <dgm:presLayoutVars/>
      </dgm:prSet>
      <dgm:spPr/>
    </dgm:pt>
    <dgm:pt modelId="{91ADE524-3B4A-457D-BA12-13A189C17D05}" type="pres">
      <dgm:prSet presAssocID="{3F2B7360-291C-4117-85C7-4029819F2ECF}" presName="nodeText" presStyleLbl="bgAccFollowNode1" presStyleIdx="0" presStyleCnt="3">
        <dgm:presLayoutVars>
          <dgm:bulletEnabled val="1"/>
        </dgm:presLayoutVars>
      </dgm:prSet>
      <dgm:spPr/>
    </dgm:pt>
    <dgm:pt modelId="{63424BE6-B871-4172-AFC9-EE88CD2418BC}" type="pres">
      <dgm:prSet presAssocID="{8A750FE0-A7C1-4931-A035-DD54852380DE}" presName="sibTrans" presStyleCnt="0"/>
      <dgm:spPr/>
    </dgm:pt>
    <dgm:pt modelId="{FCC1CD88-984D-48A4-8497-7D6B176BD7EB}" type="pres">
      <dgm:prSet presAssocID="{964DC949-BB66-40D3-BC71-8C99D536641B}" presName="compositeNode" presStyleCnt="0">
        <dgm:presLayoutVars>
          <dgm:bulletEnabled val="1"/>
        </dgm:presLayoutVars>
      </dgm:prSet>
      <dgm:spPr/>
    </dgm:pt>
    <dgm:pt modelId="{716F7CFD-C69B-4E2A-8114-D95BA2B74294}" type="pres">
      <dgm:prSet presAssocID="{964DC949-BB66-40D3-BC71-8C99D536641B}" presName="bgRect" presStyleLbl="bgAccFollowNode1" presStyleIdx="1" presStyleCnt="3"/>
      <dgm:spPr/>
    </dgm:pt>
    <dgm:pt modelId="{523B38BA-F2A1-4B83-BDBE-4BDFFCDB3754}" type="pres">
      <dgm:prSet presAssocID="{530804FF-034F-4989-B46A-7CC833AEBEF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0FF5640-9F56-4174-B030-C1179AF1F4C5}" type="pres">
      <dgm:prSet presAssocID="{964DC949-BB66-40D3-BC71-8C99D536641B}" presName="bottomLine" presStyleLbl="alignNode1" presStyleIdx="3" presStyleCnt="6">
        <dgm:presLayoutVars/>
      </dgm:prSet>
      <dgm:spPr/>
    </dgm:pt>
    <dgm:pt modelId="{AD292C8C-16D1-4B97-98DC-661BF33671A2}" type="pres">
      <dgm:prSet presAssocID="{964DC949-BB66-40D3-BC71-8C99D536641B}" presName="nodeText" presStyleLbl="bgAccFollowNode1" presStyleIdx="1" presStyleCnt="3">
        <dgm:presLayoutVars>
          <dgm:bulletEnabled val="1"/>
        </dgm:presLayoutVars>
      </dgm:prSet>
      <dgm:spPr/>
    </dgm:pt>
    <dgm:pt modelId="{264667DD-DDA5-466B-8FE7-C00F20ACE898}" type="pres">
      <dgm:prSet presAssocID="{530804FF-034F-4989-B46A-7CC833AEBEF2}" presName="sibTrans" presStyleCnt="0"/>
      <dgm:spPr/>
    </dgm:pt>
    <dgm:pt modelId="{B7DBFC3A-74CB-463D-A162-6A8226ADFA75}" type="pres">
      <dgm:prSet presAssocID="{B6E69B74-140A-4313-A256-B4608EDC4DC3}" presName="compositeNode" presStyleCnt="0">
        <dgm:presLayoutVars>
          <dgm:bulletEnabled val="1"/>
        </dgm:presLayoutVars>
      </dgm:prSet>
      <dgm:spPr/>
    </dgm:pt>
    <dgm:pt modelId="{0F1CD572-D81E-433F-B6A8-05F56236A880}" type="pres">
      <dgm:prSet presAssocID="{B6E69B74-140A-4313-A256-B4608EDC4DC3}" presName="bgRect" presStyleLbl="bgAccFollowNode1" presStyleIdx="2" presStyleCnt="3"/>
      <dgm:spPr/>
    </dgm:pt>
    <dgm:pt modelId="{36E96AF6-EDC0-4895-A122-27B15751C324}" type="pres">
      <dgm:prSet presAssocID="{6F565079-F9A2-4B9E-80D5-6B17E988C59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81A4EAF-F115-40E5-BA3A-4F771E24A9D7}" type="pres">
      <dgm:prSet presAssocID="{B6E69B74-140A-4313-A256-B4608EDC4DC3}" presName="bottomLine" presStyleLbl="alignNode1" presStyleIdx="5" presStyleCnt="6">
        <dgm:presLayoutVars/>
      </dgm:prSet>
      <dgm:spPr/>
    </dgm:pt>
    <dgm:pt modelId="{2375CA16-AAC2-4DE4-B1A6-4BCD0E5BC506}" type="pres">
      <dgm:prSet presAssocID="{B6E69B74-140A-4313-A256-B4608EDC4DC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9ACEA14-84D0-4A0F-AD1E-FE0C65013C84}" type="presOf" srcId="{530804FF-034F-4989-B46A-7CC833AEBEF2}" destId="{523B38BA-F2A1-4B83-BDBE-4BDFFCDB3754}" srcOrd="0" destOrd="0" presId="urn:microsoft.com/office/officeart/2016/7/layout/BasicLinearProcessNumbered"/>
    <dgm:cxn modelId="{705B1B20-CD2F-46BF-813F-A00B7E6D31C4}" srcId="{3464DEF7-CEA5-490C-8900-4C4BEEABC12A}" destId="{3F2B7360-291C-4117-85C7-4029819F2ECF}" srcOrd="0" destOrd="0" parTransId="{0FB07E22-6821-45CF-A67B-75C79615B3C9}" sibTransId="{8A750FE0-A7C1-4931-A035-DD54852380DE}"/>
    <dgm:cxn modelId="{39C5C124-8863-44F4-B7CA-623926E371AB}" type="presOf" srcId="{964DC949-BB66-40D3-BC71-8C99D536641B}" destId="{AD292C8C-16D1-4B97-98DC-661BF33671A2}" srcOrd="1" destOrd="0" presId="urn:microsoft.com/office/officeart/2016/7/layout/BasicLinearProcessNumbered"/>
    <dgm:cxn modelId="{36DB125E-2694-4EA6-A732-8CF4C7E15441}" type="presOf" srcId="{3F2B7360-291C-4117-85C7-4029819F2ECF}" destId="{8048025D-A3A7-435A-B0E5-ABB6E3A1C81C}" srcOrd="0" destOrd="0" presId="urn:microsoft.com/office/officeart/2016/7/layout/BasicLinearProcessNumbered"/>
    <dgm:cxn modelId="{9BB39264-3CC1-4F02-85DF-1B1DEC624BB2}" type="presOf" srcId="{6F565079-F9A2-4B9E-80D5-6B17E988C598}" destId="{36E96AF6-EDC0-4895-A122-27B15751C324}" srcOrd="0" destOrd="0" presId="urn:microsoft.com/office/officeart/2016/7/layout/BasicLinearProcessNumbered"/>
    <dgm:cxn modelId="{4F149F49-CD7E-475E-AF7D-D6FC4705246D}" type="presOf" srcId="{B6E69B74-140A-4313-A256-B4608EDC4DC3}" destId="{2375CA16-AAC2-4DE4-B1A6-4BCD0E5BC506}" srcOrd="1" destOrd="0" presId="urn:microsoft.com/office/officeart/2016/7/layout/BasicLinearProcessNumbered"/>
    <dgm:cxn modelId="{59CFC478-5754-4EBF-B0E5-99209446A86E}" type="presOf" srcId="{964DC949-BB66-40D3-BC71-8C99D536641B}" destId="{716F7CFD-C69B-4E2A-8114-D95BA2B74294}" srcOrd="0" destOrd="0" presId="urn:microsoft.com/office/officeart/2016/7/layout/BasicLinearProcessNumbered"/>
    <dgm:cxn modelId="{9380CC83-18E0-40E1-8802-C097C59CB934}" srcId="{3464DEF7-CEA5-490C-8900-4C4BEEABC12A}" destId="{964DC949-BB66-40D3-BC71-8C99D536641B}" srcOrd="1" destOrd="0" parTransId="{9993EE70-D735-4923-9372-EF39E2BCEE5C}" sibTransId="{530804FF-034F-4989-B46A-7CC833AEBEF2}"/>
    <dgm:cxn modelId="{E3A6BC9B-48CE-43CC-82C8-BCCCA63520CE}" type="presOf" srcId="{3464DEF7-CEA5-490C-8900-4C4BEEABC12A}" destId="{4F0A6BE3-CB44-4556-832A-607B557F2CAD}" srcOrd="0" destOrd="0" presId="urn:microsoft.com/office/officeart/2016/7/layout/BasicLinearProcessNumbered"/>
    <dgm:cxn modelId="{F2D9D39C-E93D-4737-923F-9DDE7CE9A464}" srcId="{3464DEF7-CEA5-490C-8900-4C4BEEABC12A}" destId="{B6E69B74-140A-4313-A256-B4608EDC4DC3}" srcOrd="2" destOrd="0" parTransId="{B52530C3-03AB-49FE-A226-785D3C97ABE7}" sibTransId="{6F565079-F9A2-4B9E-80D5-6B17E988C598}"/>
    <dgm:cxn modelId="{8C7DC8B3-BE8E-4A65-AEC8-6146E86CC9F9}" type="presOf" srcId="{8A750FE0-A7C1-4931-A035-DD54852380DE}" destId="{7979EBA2-7814-4ED8-A9F9-EA089B37A532}" srcOrd="0" destOrd="0" presId="urn:microsoft.com/office/officeart/2016/7/layout/BasicLinearProcessNumbered"/>
    <dgm:cxn modelId="{D9F9F4B8-F8B5-4E7F-B3B6-3D835342CCBC}" type="presOf" srcId="{B6E69B74-140A-4313-A256-B4608EDC4DC3}" destId="{0F1CD572-D81E-433F-B6A8-05F56236A880}" srcOrd="0" destOrd="0" presId="urn:microsoft.com/office/officeart/2016/7/layout/BasicLinearProcessNumbered"/>
    <dgm:cxn modelId="{DB7872DF-FFFB-402C-8FA7-0E33C97023A1}" type="presOf" srcId="{3F2B7360-291C-4117-85C7-4029819F2ECF}" destId="{91ADE524-3B4A-457D-BA12-13A189C17D05}" srcOrd="1" destOrd="0" presId="urn:microsoft.com/office/officeart/2016/7/layout/BasicLinearProcessNumbered"/>
    <dgm:cxn modelId="{9965A705-AD0F-4FFE-9D9B-A3374416A4BC}" type="presParOf" srcId="{4F0A6BE3-CB44-4556-832A-607B557F2CAD}" destId="{E7194BE6-B3E7-4543-9F91-363943A2983F}" srcOrd="0" destOrd="0" presId="urn:microsoft.com/office/officeart/2016/7/layout/BasicLinearProcessNumbered"/>
    <dgm:cxn modelId="{9E131C88-DF2E-4930-BEEF-9CFE04C96163}" type="presParOf" srcId="{E7194BE6-B3E7-4543-9F91-363943A2983F}" destId="{8048025D-A3A7-435A-B0E5-ABB6E3A1C81C}" srcOrd="0" destOrd="0" presId="urn:microsoft.com/office/officeart/2016/7/layout/BasicLinearProcessNumbered"/>
    <dgm:cxn modelId="{E46F2C63-F1CE-4033-97C7-D7EF305B190E}" type="presParOf" srcId="{E7194BE6-B3E7-4543-9F91-363943A2983F}" destId="{7979EBA2-7814-4ED8-A9F9-EA089B37A532}" srcOrd="1" destOrd="0" presId="urn:microsoft.com/office/officeart/2016/7/layout/BasicLinearProcessNumbered"/>
    <dgm:cxn modelId="{57B300EE-01DC-45B6-9DCF-4C4A89FC42F5}" type="presParOf" srcId="{E7194BE6-B3E7-4543-9F91-363943A2983F}" destId="{46A2E30C-C677-415A-8FC9-5126617BCB2B}" srcOrd="2" destOrd="0" presId="urn:microsoft.com/office/officeart/2016/7/layout/BasicLinearProcessNumbered"/>
    <dgm:cxn modelId="{8C927180-72A4-407F-9C0E-DD573C724112}" type="presParOf" srcId="{E7194BE6-B3E7-4543-9F91-363943A2983F}" destId="{91ADE524-3B4A-457D-BA12-13A189C17D05}" srcOrd="3" destOrd="0" presId="urn:microsoft.com/office/officeart/2016/7/layout/BasicLinearProcessNumbered"/>
    <dgm:cxn modelId="{49BFCF02-DA02-4524-A190-CC72EB2ACA03}" type="presParOf" srcId="{4F0A6BE3-CB44-4556-832A-607B557F2CAD}" destId="{63424BE6-B871-4172-AFC9-EE88CD2418BC}" srcOrd="1" destOrd="0" presId="urn:microsoft.com/office/officeart/2016/7/layout/BasicLinearProcessNumbered"/>
    <dgm:cxn modelId="{B63B7124-040C-4C89-99A1-5986DC8341D4}" type="presParOf" srcId="{4F0A6BE3-CB44-4556-832A-607B557F2CAD}" destId="{FCC1CD88-984D-48A4-8497-7D6B176BD7EB}" srcOrd="2" destOrd="0" presId="urn:microsoft.com/office/officeart/2016/7/layout/BasicLinearProcessNumbered"/>
    <dgm:cxn modelId="{6A94D81A-EA12-4239-A5B4-2A99C9AB4495}" type="presParOf" srcId="{FCC1CD88-984D-48A4-8497-7D6B176BD7EB}" destId="{716F7CFD-C69B-4E2A-8114-D95BA2B74294}" srcOrd="0" destOrd="0" presId="urn:microsoft.com/office/officeart/2016/7/layout/BasicLinearProcessNumbered"/>
    <dgm:cxn modelId="{BAF1558B-8790-4530-91FF-0376289F0DB5}" type="presParOf" srcId="{FCC1CD88-984D-48A4-8497-7D6B176BD7EB}" destId="{523B38BA-F2A1-4B83-BDBE-4BDFFCDB3754}" srcOrd="1" destOrd="0" presId="urn:microsoft.com/office/officeart/2016/7/layout/BasicLinearProcessNumbered"/>
    <dgm:cxn modelId="{3FFC9A9F-55F1-4AD5-A2F0-EAFBF8373F3A}" type="presParOf" srcId="{FCC1CD88-984D-48A4-8497-7D6B176BD7EB}" destId="{60FF5640-9F56-4174-B030-C1179AF1F4C5}" srcOrd="2" destOrd="0" presId="urn:microsoft.com/office/officeart/2016/7/layout/BasicLinearProcessNumbered"/>
    <dgm:cxn modelId="{BE473571-31C5-422D-986C-1A62D194BED5}" type="presParOf" srcId="{FCC1CD88-984D-48A4-8497-7D6B176BD7EB}" destId="{AD292C8C-16D1-4B97-98DC-661BF33671A2}" srcOrd="3" destOrd="0" presId="urn:microsoft.com/office/officeart/2016/7/layout/BasicLinearProcessNumbered"/>
    <dgm:cxn modelId="{24431DA0-0CCC-4999-A7C7-61D1906CB5E6}" type="presParOf" srcId="{4F0A6BE3-CB44-4556-832A-607B557F2CAD}" destId="{264667DD-DDA5-466B-8FE7-C00F20ACE898}" srcOrd="3" destOrd="0" presId="urn:microsoft.com/office/officeart/2016/7/layout/BasicLinearProcessNumbered"/>
    <dgm:cxn modelId="{09D5E0A0-0262-47B3-8866-BE708A986C95}" type="presParOf" srcId="{4F0A6BE3-CB44-4556-832A-607B557F2CAD}" destId="{B7DBFC3A-74CB-463D-A162-6A8226ADFA75}" srcOrd="4" destOrd="0" presId="urn:microsoft.com/office/officeart/2016/7/layout/BasicLinearProcessNumbered"/>
    <dgm:cxn modelId="{D6407EC2-FDE7-408B-B122-97CDA8C40525}" type="presParOf" srcId="{B7DBFC3A-74CB-463D-A162-6A8226ADFA75}" destId="{0F1CD572-D81E-433F-B6A8-05F56236A880}" srcOrd="0" destOrd="0" presId="urn:microsoft.com/office/officeart/2016/7/layout/BasicLinearProcessNumbered"/>
    <dgm:cxn modelId="{C91E8ACF-59BA-4D67-8795-E74DAA173077}" type="presParOf" srcId="{B7DBFC3A-74CB-463D-A162-6A8226ADFA75}" destId="{36E96AF6-EDC0-4895-A122-27B15751C324}" srcOrd="1" destOrd="0" presId="urn:microsoft.com/office/officeart/2016/7/layout/BasicLinearProcessNumbered"/>
    <dgm:cxn modelId="{CB5768E2-2BB5-41E4-A2D7-2FE7996EDC21}" type="presParOf" srcId="{B7DBFC3A-74CB-463D-A162-6A8226ADFA75}" destId="{081A4EAF-F115-40E5-BA3A-4F771E24A9D7}" srcOrd="2" destOrd="0" presId="urn:microsoft.com/office/officeart/2016/7/layout/BasicLinearProcessNumbered"/>
    <dgm:cxn modelId="{9B6FE763-795C-4BD4-B69D-D4228E9E84E7}" type="presParOf" srcId="{B7DBFC3A-74CB-463D-A162-6A8226ADFA75}" destId="{2375CA16-AAC2-4DE4-B1A6-4BCD0E5BC5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8025D-A3A7-435A-B0E5-ABB6E3A1C81C}">
      <dsp:nvSpPr>
        <dsp:cNvPr id="0" name=""/>
        <dsp:cNvSpPr/>
      </dsp:nvSpPr>
      <dsp:spPr>
        <a:xfrm>
          <a:off x="0" y="0"/>
          <a:ext cx="3238500" cy="34242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2486" tIns="330200" rIns="2524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i="0" kern="1200"/>
            <a:t>Markdown, not almanın, bir web sitesi için içerik oluşturmanın ve baskıya hazır belgeler üretmenin hızlı ve kolay bir yoludur.</a:t>
          </a:r>
          <a:endParaRPr lang="en-US" sz="1700" kern="1200"/>
        </a:p>
      </dsp:txBody>
      <dsp:txXfrm>
        <a:off x="0" y="1301210"/>
        <a:ext cx="3238500" cy="2054542"/>
      </dsp:txXfrm>
    </dsp:sp>
    <dsp:sp modelId="{7979EBA2-7814-4ED8-A9F9-EA089B37A532}">
      <dsp:nvSpPr>
        <dsp:cNvPr id="0" name=""/>
        <dsp:cNvSpPr/>
      </dsp:nvSpPr>
      <dsp:spPr>
        <a:xfrm>
          <a:off x="1105614" y="342423"/>
          <a:ext cx="1027271" cy="10272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90" tIns="12700" rIns="80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56054" y="492863"/>
        <a:ext cx="726391" cy="726391"/>
      </dsp:txXfrm>
    </dsp:sp>
    <dsp:sp modelId="{46A2E30C-C677-415A-8FC9-5126617BCB2B}">
      <dsp:nvSpPr>
        <dsp:cNvPr id="0" name=""/>
        <dsp:cNvSpPr/>
      </dsp:nvSpPr>
      <dsp:spPr>
        <a:xfrm>
          <a:off x="0" y="3424165"/>
          <a:ext cx="3238500" cy="72"/>
        </a:xfrm>
        <a:prstGeom prst="rect">
          <a:avLst/>
        </a:prstGeom>
        <a:gradFill rotWithShape="0">
          <a:gsLst>
            <a:gs pos="0">
              <a:schemeClr val="accent2">
                <a:hueOff val="-874839"/>
                <a:satOff val="-1684"/>
                <a:lumOff val="11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874839"/>
                <a:satOff val="-1684"/>
                <a:lumOff val="11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874839"/>
                <a:satOff val="-1684"/>
                <a:lumOff val="11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74839"/>
              <a:satOff val="-1684"/>
              <a:lumOff val="118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6F7CFD-C69B-4E2A-8114-D95BA2B74294}">
      <dsp:nvSpPr>
        <dsp:cNvPr id="0" name=""/>
        <dsp:cNvSpPr/>
      </dsp:nvSpPr>
      <dsp:spPr>
        <a:xfrm>
          <a:off x="3562350" y="0"/>
          <a:ext cx="3238500" cy="3424237"/>
        </a:xfrm>
        <a:prstGeom prst="rect">
          <a:avLst/>
        </a:prstGeom>
        <a:solidFill>
          <a:schemeClr val="accent2">
            <a:tint val="40000"/>
            <a:alpha val="90000"/>
            <a:hueOff val="-1851532"/>
            <a:satOff val="-3621"/>
            <a:lumOff val="-13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851532"/>
              <a:satOff val="-3621"/>
              <a:lumOff val="-139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2486" tIns="330200" rIns="2524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i="0" kern="1200"/>
            <a:t>Markdown sözdizimini öğrenmek uzun sürmez ve nasıl kullanılacağını öğrendikten sonra hemen her yerde Markdown kullanarak yazabilirsiniz. </a:t>
          </a:r>
          <a:endParaRPr lang="en-US" sz="1700" kern="1200"/>
        </a:p>
      </dsp:txBody>
      <dsp:txXfrm>
        <a:off x="3562350" y="1301210"/>
        <a:ext cx="3238500" cy="2054542"/>
      </dsp:txXfrm>
    </dsp:sp>
    <dsp:sp modelId="{523B38BA-F2A1-4B83-BDBE-4BDFFCDB3754}">
      <dsp:nvSpPr>
        <dsp:cNvPr id="0" name=""/>
        <dsp:cNvSpPr/>
      </dsp:nvSpPr>
      <dsp:spPr>
        <a:xfrm>
          <a:off x="4667964" y="342423"/>
          <a:ext cx="1027271" cy="1027271"/>
        </a:xfrm>
        <a:prstGeom prst="ellipse">
          <a:avLst/>
        </a:prstGeom>
        <a:gradFill rotWithShape="0">
          <a:gsLst>
            <a:gs pos="0">
              <a:schemeClr val="accent2">
                <a:hueOff val="-1749677"/>
                <a:satOff val="-3368"/>
                <a:lumOff val="23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749677"/>
                <a:satOff val="-3368"/>
                <a:lumOff val="23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749677"/>
                <a:satOff val="-3368"/>
                <a:lumOff val="23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749677"/>
              <a:satOff val="-3368"/>
              <a:lumOff val="235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90" tIns="12700" rIns="80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8404" y="492863"/>
        <a:ext cx="726391" cy="726391"/>
      </dsp:txXfrm>
    </dsp:sp>
    <dsp:sp modelId="{60FF5640-9F56-4174-B030-C1179AF1F4C5}">
      <dsp:nvSpPr>
        <dsp:cNvPr id="0" name=""/>
        <dsp:cNvSpPr/>
      </dsp:nvSpPr>
      <dsp:spPr>
        <a:xfrm>
          <a:off x="3562350" y="3424165"/>
          <a:ext cx="3238500" cy="72"/>
        </a:xfrm>
        <a:prstGeom prst="rect">
          <a:avLst/>
        </a:prstGeom>
        <a:gradFill rotWithShape="0">
          <a:gsLst>
            <a:gs pos="0">
              <a:schemeClr val="accent2">
                <a:hueOff val="-2624515"/>
                <a:satOff val="-5052"/>
                <a:lumOff val="3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624515"/>
                <a:satOff val="-5052"/>
                <a:lumOff val="3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624515"/>
                <a:satOff val="-5052"/>
                <a:lumOff val="3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624515"/>
              <a:satOff val="-5052"/>
              <a:lumOff val="353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1CD572-D81E-433F-B6A8-05F56236A880}">
      <dsp:nvSpPr>
        <dsp:cNvPr id="0" name=""/>
        <dsp:cNvSpPr/>
      </dsp:nvSpPr>
      <dsp:spPr>
        <a:xfrm>
          <a:off x="7124700" y="0"/>
          <a:ext cx="3238500" cy="3424237"/>
        </a:xfrm>
        <a:prstGeom prst="rect">
          <a:avLst/>
        </a:prstGeom>
        <a:solidFill>
          <a:schemeClr val="accent2">
            <a:tint val="40000"/>
            <a:alpha val="90000"/>
            <a:hueOff val="-3703064"/>
            <a:satOff val="-7243"/>
            <a:lumOff val="-2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703064"/>
              <a:satOff val="-7243"/>
              <a:lumOff val="-27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2486" tIns="330200" rIns="2524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i="0" kern="1200"/>
            <a:t>Çoğu kişi, web için içerik oluşturmak için Markdown'ı kullanır, ancak Markdown, e-posta mesajlarından alışveriş listelerine kadar her şeyi biçimlendirmek için iyidir.</a:t>
          </a:r>
          <a:endParaRPr lang="en-US" sz="1700" kern="1200"/>
        </a:p>
      </dsp:txBody>
      <dsp:txXfrm>
        <a:off x="7124700" y="1301210"/>
        <a:ext cx="3238500" cy="2054542"/>
      </dsp:txXfrm>
    </dsp:sp>
    <dsp:sp modelId="{36E96AF6-EDC0-4895-A122-27B15751C324}">
      <dsp:nvSpPr>
        <dsp:cNvPr id="0" name=""/>
        <dsp:cNvSpPr/>
      </dsp:nvSpPr>
      <dsp:spPr>
        <a:xfrm>
          <a:off x="8230314" y="342423"/>
          <a:ext cx="1027271" cy="1027271"/>
        </a:xfrm>
        <a:prstGeom prst="ellipse">
          <a:avLst/>
        </a:prstGeom>
        <a:gradFill rotWithShape="0">
          <a:gsLst>
            <a:gs pos="0">
              <a:schemeClr val="accent2">
                <a:hueOff val="-3499354"/>
                <a:satOff val="-6736"/>
                <a:lumOff val="47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499354"/>
                <a:satOff val="-6736"/>
                <a:lumOff val="47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499354"/>
                <a:satOff val="-6736"/>
                <a:lumOff val="47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499354"/>
              <a:satOff val="-6736"/>
              <a:lumOff val="47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90" tIns="12700" rIns="80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0754" y="492863"/>
        <a:ext cx="726391" cy="726391"/>
      </dsp:txXfrm>
    </dsp:sp>
    <dsp:sp modelId="{081A4EAF-F115-40E5-BA3A-4F771E24A9D7}">
      <dsp:nvSpPr>
        <dsp:cNvPr id="0" name=""/>
        <dsp:cNvSpPr/>
      </dsp:nvSpPr>
      <dsp:spPr>
        <a:xfrm>
          <a:off x="7124700" y="3424165"/>
          <a:ext cx="3238500" cy="72"/>
        </a:xfrm>
        <a:prstGeom prst="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2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4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342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58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72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89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6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63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239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961508-3102-D102-C691-ACEB0605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592691-AD4A-47FC-2D25-F940FA6B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EA833A-1AB0-31A8-54C3-B5B879F1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66E0E1-A194-7239-85CB-07968654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54FEE3-7C7A-0693-1DB8-A4D44BE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996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1036B-BEA5-CEBD-E30B-463EDACD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AF0EF8-A56A-13C7-CFAE-07093CAB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A93B60-843F-5B5A-8E6D-648D1ED6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B574C2-083D-A9DD-DD6A-B77ED6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B697ED-8140-CFC9-6241-3EDD2E27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26D1BA-0FD9-D470-7649-D3400983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4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0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16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3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11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72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9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13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02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A45A54-DE4B-4BC5-A17F-754C7C8D5BD7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0FB829-214D-4198-8E60-FA25274EE7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03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CD949-7DC7-063D-34DE-A8A6A0BB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1" y="1171853"/>
            <a:ext cx="9632271" cy="4465468"/>
          </a:xfrm>
          <a:noFill/>
        </p:spPr>
        <p:txBody>
          <a:bodyPr anchor="ctr">
            <a:normAutofit/>
          </a:bodyPr>
          <a:lstStyle/>
          <a:p>
            <a:r>
              <a:rPr lang="tr-TR" b="1" dirty="0">
                <a:solidFill>
                  <a:srgbClr val="080808"/>
                </a:solidFill>
              </a:rPr>
              <a:t>MARKDOWN</a:t>
            </a:r>
          </a:p>
        </p:txBody>
      </p:sp>
    </p:spTree>
    <p:extLst>
      <p:ext uri="{BB962C8B-B14F-4D97-AF65-F5344CB8AC3E}">
        <p14:creationId xmlns:p14="http://schemas.microsoft.com/office/powerpoint/2010/main" val="166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6A1CA4-29F3-8DBF-2234-AE1FE53E5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3F4FB1F-F637-583A-1530-FFA20624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err="1">
                <a:effectLst/>
                <a:latin typeface="-apple-system"/>
              </a:rPr>
              <a:t>Markdown</a:t>
            </a:r>
            <a:r>
              <a:rPr lang="tr-TR" b="0" i="0">
                <a:effectLst/>
                <a:latin typeface="-apple-system"/>
              </a:rPr>
              <a:t> ne işe yarar?</a:t>
            </a:r>
            <a:br>
              <a:rPr lang="tr-TR" b="0" i="0">
                <a:effectLst/>
                <a:latin typeface="-apple-system"/>
              </a:rPr>
            </a:b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5C8E63E-611E-401D-B168-1B1B63F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24229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52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70435-23AB-B1D0-3DB9-1A028B4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BAŞLIKLAR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3DB6AE-D476-FD38-6275-9AA46BE70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# H1</a:t>
            </a:r>
          </a:p>
          <a:p>
            <a:r>
              <a:rPr lang="pt-BR" dirty="0"/>
              <a:t>## H2</a:t>
            </a:r>
          </a:p>
          <a:p>
            <a:r>
              <a:rPr lang="pt-BR" dirty="0"/>
              <a:t>### H3</a:t>
            </a:r>
          </a:p>
          <a:p>
            <a:r>
              <a:rPr lang="pt-BR" dirty="0"/>
              <a:t>#### H4</a:t>
            </a:r>
          </a:p>
          <a:p>
            <a:r>
              <a:rPr lang="pt-BR" dirty="0"/>
              <a:t>##### H5</a:t>
            </a:r>
          </a:p>
          <a:p>
            <a:r>
              <a:rPr lang="pt-BR" dirty="0"/>
              <a:t>###### H6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AE0AF3-F89C-E79F-E693-936DE64120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H1</a:t>
            </a:r>
          </a:p>
          <a:p>
            <a:r>
              <a:rPr lang="pt-BR" dirty="0"/>
              <a:t>H2</a:t>
            </a:r>
          </a:p>
          <a:p>
            <a:r>
              <a:rPr lang="pt-BR" dirty="0"/>
              <a:t>H3</a:t>
            </a:r>
          </a:p>
          <a:p>
            <a:r>
              <a:rPr lang="pt-BR" dirty="0"/>
              <a:t>H4</a:t>
            </a:r>
          </a:p>
          <a:p>
            <a:r>
              <a:rPr lang="pt-BR" dirty="0"/>
              <a:t>H5</a:t>
            </a:r>
          </a:p>
          <a:p>
            <a:r>
              <a:rPr lang="pt-BR" dirty="0"/>
              <a:t>H6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042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5AC829-E2B9-E884-FBEE-C6B657C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VURGU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BEBD36-ABDA-8795-D387-5BF49207BC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asterisks</a:t>
            </a:r>
            <a:r>
              <a:rPr lang="tr-TR" dirty="0"/>
              <a:t>*</a:t>
            </a:r>
          </a:p>
          <a:p>
            <a:pPr marL="0" indent="0">
              <a:buNone/>
            </a:pPr>
            <a:r>
              <a:rPr lang="tr-TR" dirty="0"/>
              <a:t>**</a:t>
            </a:r>
            <a:r>
              <a:rPr lang="tr-TR" dirty="0" err="1"/>
              <a:t>asterisks</a:t>
            </a:r>
            <a:r>
              <a:rPr lang="tr-TR" dirty="0"/>
              <a:t>**</a:t>
            </a:r>
          </a:p>
          <a:p>
            <a:pPr marL="0" indent="0">
              <a:buNone/>
            </a:pPr>
            <a:r>
              <a:rPr lang="tr-TR" dirty="0"/>
              <a:t> ~~</a:t>
            </a:r>
            <a:r>
              <a:rPr lang="tr-TR" dirty="0" err="1"/>
              <a:t>Scratch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.~~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0043EE-31F7-A938-4613-D4539ADE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1449"/>
            <a:ext cx="5181600" cy="4685514"/>
          </a:xfrm>
        </p:spPr>
        <p:txBody>
          <a:bodyPr/>
          <a:lstStyle/>
          <a:p>
            <a:r>
              <a:rPr lang="en-US" dirty="0" err="1"/>
              <a:t>Vurgu</a:t>
            </a:r>
            <a:endParaRPr lang="tr-TR" dirty="0"/>
          </a:p>
          <a:p>
            <a:r>
              <a:rPr lang="tr-TR" dirty="0"/>
              <a:t>Güçlü </a:t>
            </a:r>
            <a:r>
              <a:rPr lang="tr-TR" b="1" dirty="0"/>
              <a:t>vurgu, </a:t>
            </a:r>
            <a:r>
              <a:rPr lang="tr-TR" dirty="0"/>
              <a:t>diğer adıyla kalın, yıldız veya alt çizgi ile .</a:t>
            </a:r>
          </a:p>
          <a:p>
            <a:r>
              <a:rPr lang="tr-TR" u="sng" dirty="0"/>
              <a:t>Üstü çizili </a:t>
            </a:r>
            <a:r>
              <a:rPr lang="tr-TR" dirty="0"/>
              <a:t>iki </a:t>
            </a:r>
            <a:r>
              <a:rPr lang="tr-TR" dirty="0" err="1"/>
              <a:t>tilde</a:t>
            </a:r>
            <a:r>
              <a:rPr lang="tr-TR" dirty="0"/>
              <a:t> </a:t>
            </a:r>
            <a:r>
              <a:rPr lang="tr-TR" dirty="0" err="1"/>
              <a:t>kullanır.Bunu</a:t>
            </a:r>
            <a:r>
              <a:rPr lang="tr-TR" dirty="0"/>
              <a:t> çiz.</a:t>
            </a:r>
          </a:p>
        </p:txBody>
      </p:sp>
    </p:spTree>
    <p:extLst>
      <p:ext uri="{BB962C8B-B14F-4D97-AF65-F5344CB8AC3E}">
        <p14:creationId xmlns:p14="http://schemas.microsoft.com/office/powerpoint/2010/main" val="119217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B2189F-5306-6606-A3B4-54646006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LİSTE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893B7A-810A-77B0-DFFC-3C1F39676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First ordered list item</a:t>
            </a:r>
          </a:p>
          <a:p>
            <a:pPr marL="0" indent="0">
              <a:buNone/>
            </a:pPr>
            <a:r>
              <a:rPr lang="en-US" dirty="0"/>
              <a:t>2. Another item</a:t>
            </a:r>
          </a:p>
          <a:p>
            <a:pPr marL="0" indent="0">
              <a:buNone/>
            </a:pPr>
            <a:r>
              <a:rPr lang="en-US" dirty="0"/>
              <a:t>⋅⋅* Unordered sub-list. </a:t>
            </a:r>
            <a:endParaRPr lang="tr-T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Unordered list can use asterisks</a:t>
            </a:r>
          </a:p>
          <a:p>
            <a:pPr marL="0" indent="0">
              <a:buNone/>
            </a:pPr>
            <a:r>
              <a:rPr lang="en-US" dirty="0"/>
              <a:t>- Or minuses</a:t>
            </a:r>
          </a:p>
          <a:p>
            <a:pPr marL="0" indent="0">
              <a:buNone/>
            </a:pPr>
            <a:r>
              <a:rPr lang="en-US" dirty="0"/>
              <a:t>+ Or pluses</a:t>
            </a:r>
            <a:endParaRPr lang="tr-TR" dirty="0"/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9E3FD1-2B34-23C7-BD40-FEDE17B6C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1.İlk sipariş edilen liste öğesi</a:t>
            </a:r>
          </a:p>
          <a:p>
            <a:pPr marL="0" indent="0">
              <a:buNone/>
            </a:pPr>
            <a:r>
              <a:rPr lang="tr-TR" dirty="0"/>
              <a:t>2.Başka bir öğe</a:t>
            </a:r>
          </a:p>
          <a:p>
            <a:r>
              <a:rPr lang="tr-TR" dirty="0"/>
              <a:t>Sırasız alt liste.</a:t>
            </a:r>
          </a:p>
          <a:p>
            <a:endParaRPr lang="tr-TR" dirty="0"/>
          </a:p>
          <a:p>
            <a:r>
              <a:rPr lang="tr-TR" dirty="0"/>
              <a:t>Sırasız liste yıldız işareti kullanabilir</a:t>
            </a:r>
          </a:p>
          <a:p>
            <a:r>
              <a:rPr lang="tr-TR" dirty="0"/>
              <a:t>Veya eksiler</a:t>
            </a:r>
          </a:p>
          <a:p>
            <a:r>
              <a:rPr lang="tr-TR" dirty="0"/>
              <a:t>Veya artılar</a:t>
            </a:r>
          </a:p>
        </p:txBody>
      </p:sp>
    </p:spTree>
    <p:extLst>
      <p:ext uri="{BB962C8B-B14F-4D97-AF65-F5344CB8AC3E}">
        <p14:creationId xmlns:p14="http://schemas.microsoft.com/office/powerpoint/2010/main" val="17853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CC722B-8751-68C3-C304-8E54136F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BAĞLANTILAR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C2FF3C-1072-75DB-C389-1FF8E7DDF2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tr-TR" dirty="0"/>
              <a:t>Google linki</a:t>
            </a:r>
            <a:r>
              <a:rPr lang="en-US" dirty="0"/>
              <a:t>](https://www.google.com)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tr-TR" dirty="0"/>
              <a:t>Link ismi veriyoruz</a:t>
            </a:r>
            <a:r>
              <a:rPr lang="en-US" dirty="0"/>
              <a:t>](https://www.google.com "Google's Homepage«</a:t>
            </a:r>
            <a:r>
              <a:rPr lang="tr-TR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B7A983-EF5D-7848-7B81-DA6510C14C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Bir satır içi tarzı bir bağlantı</a:t>
            </a:r>
          </a:p>
          <a:p>
            <a:endParaRPr lang="tr-TR" dirty="0"/>
          </a:p>
          <a:p>
            <a:r>
              <a:rPr lang="tr-TR" dirty="0"/>
              <a:t>Başlığı olan satır içi tarzı bir bağlantı</a:t>
            </a:r>
          </a:p>
        </p:txBody>
      </p:sp>
    </p:spTree>
    <p:extLst>
      <p:ext uri="{BB962C8B-B14F-4D97-AF65-F5344CB8AC3E}">
        <p14:creationId xmlns:p14="http://schemas.microsoft.com/office/powerpoint/2010/main" val="320653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1AAB8-0E59-264A-A3AF-52686D3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Görüntüler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51A184-F5A8-83AE-1127-897E2E994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35936" cy="4351338"/>
          </a:xfrm>
        </p:spPr>
        <p:txBody>
          <a:bodyPr/>
          <a:lstStyle/>
          <a:p>
            <a:r>
              <a:rPr lang="tr-TR" dirty="0"/>
              <a:t>![alt </a:t>
            </a:r>
            <a:r>
              <a:rPr lang="tr-TR" dirty="0" err="1"/>
              <a:t>text</a:t>
            </a:r>
            <a:r>
              <a:rPr lang="tr-TR" dirty="0"/>
              <a:t>](https://github.com/adam-p/markdown-here/raw/master/src/common/images/icon48.png "Logo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1")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806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F11402-E531-5F3E-5DF5-67AB5914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072"/>
          </a:xfrm>
        </p:spPr>
        <p:txBody>
          <a:bodyPr/>
          <a:lstStyle/>
          <a:p>
            <a:r>
              <a:rPr lang="tr-TR" dirty="0"/>
              <a:t>Kod ve Sözdizimi Vurgulama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80DD75-6729-C7DC-083F-2F58C0D4C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293" y="1275426"/>
            <a:ext cx="5460507" cy="558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```</a:t>
            </a:r>
            <a:r>
              <a:rPr lang="tr-TR" sz="1600" dirty="0" err="1"/>
              <a:t>javascript</a:t>
            </a:r>
            <a:endParaRPr lang="tr-TR" sz="1600" dirty="0"/>
          </a:p>
          <a:p>
            <a:pPr marL="0" indent="0">
              <a:buNone/>
            </a:pPr>
            <a:r>
              <a:rPr lang="tr-TR" sz="1600" dirty="0"/>
              <a:t>var s = "JavaScript </a:t>
            </a:r>
            <a:r>
              <a:rPr lang="tr-TR" sz="1600" dirty="0" err="1"/>
              <a:t>syntax</a:t>
            </a:r>
            <a:r>
              <a:rPr lang="tr-TR" sz="1600" dirty="0"/>
              <a:t> </a:t>
            </a:r>
            <a:r>
              <a:rPr lang="tr-TR" sz="1600" dirty="0" err="1"/>
              <a:t>highlighting</a:t>
            </a:r>
            <a:r>
              <a:rPr lang="tr-TR" sz="1600" dirty="0"/>
              <a:t>";</a:t>
            </a:r>
          </a:p>
          <a:p>
            <a:pPr marL="0" indent="0">
              <a:buNone/>
            </a:pPr>
            <a:r>
              <a:rPr lang="tr-TR" sz="1600" dirty="0" err="1"/>
              <a:t>alert</a:t>
            </a:r>
            <a:r>
              <a:rPr lang="tr-TR" sz="1600" dirty="0"/>
              <a:t>(s);</a:t>
            </a:r>
          </a:p>
          <a:p>
            <a:pPr marL="0" indent="0">
              <a:buNone/>
            </a:pPr>
            <a:r>
              <a:rPr lang="tr-TR" sz="1600" dirty="0"/>
              <a:t>```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/>
              <a:t>```</a:t>
            </a:r>
            <a:r>
              <a:rPr lang="tr-TR" sz="1600" dirty="0" err="1"/>
              <a:t>python</a:t>
            </a:r>
            <a:endParaRPr lang="tr-TR" sz="1600" dirty="0"/>
          </a:p>
          <a:p>
            <a:pPr marL="0" indent="0">
              <a:buNone/>
            </a:pPr>
            <a:r>
              <a:rPr lang="tr-TR" sz="1600" dirty="0"/>
              <a:t>s = "Python </a:t>
            </a:r>
            <a:r>
              <a:rPr lang="tr-TR" sz="1600" dirty="0" err="1"/>
              <a:t>syntax</a:t>
            </a:r>
            <a:r>
              <a:rPr lang="tr-TR" sz="1600" dirty="0"/>
              <a:t> </a:t>
            </a:r>
            <a:r>
              <a:rPr lang="tr-TR" sz="1600" dirty="0" err="1"/>
              <a:t>highlighting</a:t>
            </a:r>
            <a:r>
              <a:rPr lang="tr-TR" sz="1600" dirty="0"/>
              <a:t>"</a:t>
            </a:r>
          </a:p>
          <a:p>
            <a:pPr marL="0" indent="0">
              <a:buNone/>
            </a:pPr>
            <a:r>
              <a:rPr lang="tr-TR" sz="1600" dirty="0" err="1"/>
              <a:t>print</a:t>
            </a:r>
            <a:r>
              <a:rPr lang="tr-TR" sz="1600" dirty="0"/>
              <a:t> s</a:t>
            </a:r>
          </a:p>
          <a:p>
            <a:pPr marL="0" indent="0">
              <a:buNone/>
            </a:pPr>
            <a:r>
              <a:rPr lang="tr-TR" sz="1600" dirty="0"/>
              <a:t>```</a:t>
            </a:r>
          </a:p>
          <a:p>
            <a:pPr marL="0" indent="0">
              <a:buNone/>
            </a:pPr>
            <a:r>
              <a:rPr lang="tr-TR" sz="1600" b="1" dirty="0"/>
              <a:t>NOT: </a:t>
            </a:r>
            <a:r>
              <a:rPr lang="tr-TR" sz="1600" dirty="0"/>
              <a:t>Kod blokları ya üç ters tikli çizgilerle çevrilidir ```ya da dört boşlukla girintilidir. Yalnızca çitle çevrili kod bloklarını kullanmanızı öneririm - bunlar daha kolaydır ve yalnızca sözdizimi vurgulamayı destekler.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ADADA0-08A1-F9AD-5809-8D305ED1B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7826"/>
            <a:ext cx="5181600" cy="474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var s = "JavaScript syntax highlighting";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alert(s);</a:t>
            </a:r>
            <a:endParaRPr lang="tr-TR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 = "Python syntax highlighting"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print s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5698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32</TotalTime>
  <Words>345</Words>
  <Application>Microsoft Office PowerPoint</Application>
  <PresentationFormat>Geniş ekran</PresentationFormat>
  <Paragraphs>68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Tw Cen MT</vt:lpstr>
      <vt:lpstr>Damla</vt:lpstr>
      <vt:lpstr>MARKDOWN</vt:lpstr>
      <vt:lpstr>Markdown ne işe yarar? </vt:lpstr>
      <vt:lpstr>BAŞLIKLAR</vt:lpstr>
      <vt:lpstr>VURGU</vt:lpstr>
      <vt:lpstr>LİSTE</vt:lpstr>
      <vt:lpstr>BAĞLANTILAR</vt:lpstr>
      <vt:lpstr>Görüntüler </vt:lpstr>
      <vt:lpstr>Kod ve Sözdizimi Vurgulama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Zehra Ertas</dc:creator>
  <cp:lastModifiedBy>Zehra Ertas</cp:lastModifiedBy>
  <cp:revision>2</cp:revision>
  <dcterms:created xsi:type="dcterms:W3CDTF">2022-10-20T07:33:26Z</dcterms:created>
  <dcterms:modified xsi:type="dcterms:W3CDTF">2022-10-20T09:03:57Z</dcterms:modified>
</cp:coreProperties>
</file>