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</p:sldMasterIdLst>
  <p:sldIdLst>
    <p:sldId id="258" r:id="rId13"/>
    <p:sldId id="269" r:id="rId14"/>
    <p:sldId id="270" r:id="rId15"/>
    <p:sldId id="271" r:id="rId16"/>
    <p:sldId id="256" r:id="rId17"/>
    <p:sldId id="272" r:id="rId18"/>
    <p:sldId id="259" r:id="rId19"/>
    <p:sldId id="260" r:id="rId20"/>
    <p:sldId id="262" r:id="rId21"/>
    <p:sldId id="263" r:id="rId22"/>
    <p:sldId id="264" r:id="rId23"/>
    <p:sldId id="265" r:id="rId24"/>
    <p:sldId id="266" r:id="rId25"/>
    <p:sldId id="267" r:id="rId26"/>
    <p:sldId id="268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06E-9615-4105-99AD-D5E5C0D0F8C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7F98-58C2-4C31-BAC7-6A0C6ED4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5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06E-9615-4105-99AD-D5E5C0D0F8C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7F98-58C2-4C31-BAC7-6A0C6ED4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4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06E-9615-4105-99AD-D5E5C0D0F8C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7F98-58C2-4C31-BAC7-6A0C6ED4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06E-9615-4105-99AD-D5E5C0D0F8C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7F98-58C2-4C31-BAC7-6A0C6ED4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06E-9615-4105-99AD-D5E5C0D0F8C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7F98-58C2-4C31-BAC7-6A0C6ED4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1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06E-9615-4105-99AD-D5E5C0D0F8C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7F98-58C2-4C31-BAC7-6A0C6ED4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0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06E-9615-4105-99AD-D5E5C0D0F8C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7F98-58C2-4C31-BAC7-6A0C6ED4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7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06E-9615-4105-99AD-D5E5C0D0F8C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7F98-58C2-4C31-BAC7-6A0C6ED4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06E-9615-4105-99AD-D5E5C0D0F8C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7F98-58C2-4C31-BAC7-6A0C6ED4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5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06E-9615-4105-99AD-D5E5C0D0F8C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7F98-58C2-4C31-BAC7-6A0C6ED4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2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06E-9615-4105-99AD-D5E5C0D0F8C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7F98-58C2-4C31-BAC7-6A0C6ED4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9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406E-9615-4105-99AD-D5E5C0D0F8C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97F98-58C2-4C31-BAC7-6A0C6ED4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37499" y="800985"/>
            <a:ext cx="7335151" cy="5066415"/>
            <a:chOff x="2437499" y="800985"/>
            <a:chExt cx="7335151" cy="50664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499" y="990599"/>
              <a:ext cx="7317001" cy="487680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939942" y="1431809"/>
              <a:ext cx="3987789" cy="1337185"/>
            </a:xfrm>
            <a:custGeom>
              <a:avLst/>
              <a:gdLst>
                <a:gd name="connsiteX0" fmla="*/ 0 w 4138863"/>
                <a:gd name="connsiteY0" fmla="*/ 0 h 1017069"/>
                <a:gd name="connsiteX1" fmla="*/ 4138863 w 4138863"/>
                <a:gd name="connsiteY1" fmla="*/ 0 h 1017069"/>
                <a:gd name="connsiteX2" fmla="*/ 4138863 w 4138863"/>
                <a:gd name="connsiteY2" fmla="*/ 1017069 h 1017069"/>
                <a:gd name="connsiteX3" fmla="*/ 0 w 4138863"/>
                <a:gd name="connsiteY3" fmla="*/ 1017069 h 1017069"/>
                <a:gd name="connsiteX4" fmla="*/ 0 w 4138863"/>
                <a:gd name="connsiteY4" fmla="*/ 0 h 1017069"/>
                <a:gd name="connsiteX0" fmla="*/ 433137 w 4138863"/>
                <a:gd name="connsiteY0" fmla="*/ 19250 h 1017069"/>
                <a:gd name="connsiteX1" fmla="*/ 4138863 w 4138863"/>
                <a:gd name="connsiteY1" fmla="*/ 0 h 1017069"/>
                <a:gd name="connsiteX2" fmla="*/ 4138863 w 4138863"/>
                <a:gd name="connsiteY2" fmla="*/ 1017069 h 1017069"/>
                <a:gd name="connsiteX3" fmla="*/ 0 w 4138863"/>
                <a:gd name="connsiteY3" fmla="*/ 1017069 h 1017069"/>
                <a:gd name="connsiteX4" fmla="*/ 433137 w 4138863"/>
                <a:gd name="connsiteY4" fmla="*/ 19250 h 1017069"/>
                <a:gd name="connsiteX0" fmla="*/ 433137 w 4138863"/>
                <a:gd name="connsiteY0" fmla="*/ 19250 h 1017069"/>
                <a:gd name="connsiteX1" fmla="*/ 4138863 w 4138863"/>
                <a:gd name="connsiteY1" fmla="*/ 0 h 1017069"/>
                <a:gd name="connsiteX2" fmla="*/ 4138863 w 4138863"/>
                <a:gd name="connsiteY2" fmla="*/ 1017069 h 1017069"/>
                <a:gd name="connsiteX3" fmla="*/ 689812 w 4138863"/>
                <a:gd name="connsiteY3" fmla="*/ 1008246 h 1017069"/>
                <a:gd name="connsiteX4" fmla="*/ 0 w 4138863"/>
                <a:gd name="connsiteY4" fmla="*/ 1017069 h 1017069"/>
                <a:gd name="connsiteX5" fmla="*/ 433137 w 4138863"/>
                <a:gd name="connsiteY5" fmla="*/ 19250 h 1017069"/>
                <a:gd name="connsiteX0" fmla="*/ 471638 w 4138863"/>
                <a:gd name="connsiteY0" fmla="*/ 19250 h 1017069"/>
                <a:gd name="connsiteX1" fmla="*/ 4138863 w 4138863"/>
                <a:gd name="connsiteY1" fmla="*/ 0 h 1017069"/>
                <a:gd name="connsiteX2" fmla="*/ 4138863 w 4138863"/>
                <a:gd name="connsiteY2" fmla="*/ 1017069 h 1017069"/>
                <a:gd name="connsiteX3" fmla="*/ 689812 w 4138863"/>
                <a:gd name="connsiteY3" fmla="*/ 1008246 h 1017069"/>
                <a:gd name="connsiteX4" fmla="*/ 0 w 4138863"/>
                <a:gd name="connsiteY4" fmla="*/ 1017069 h 1017069"/>
                <a:gd name="connsiteX5" fmla="*/ 471638 w 4138863"/>
                <a:gd name="connsiteY5" fmla="*/ 19250 h 1017069"/>
                <a:gd name="connsiteX0" fmla="*/ 471638 w 4138863"/>
                <a:gd name="connsiteY0" fmla="*/ 19250 h 1017069"/>
                <a:gd name="connsiteX1" fmla="*/ 4138863 w 4138863"/>
                <a:gd name="connsiteY1" fmla="*/ 0 h 1017069"/>
                <a:gd name="connsiteX2" fmla="*/ 4138863 w 4138863"/>
                <a:gd name="connsiteY2" fmla="*/ 1017069 h 1017069"/>
                <a:gd name="connsiteX3" fmla="*/ 1132572 w 4138863"/>
                <a:gd name="connsiteY3" fmla="*/ 767615 h 1017069"/>
                <a:gd name="connsiteX4" fmla="*/ 689812 w 4138863"/>
                <a:gd name="connsiteY4" fmla="*/ 1008246 h 1017069"/>
                <a:gd name="connsiteX5" fmla="*/ 0 w 4138863"/>
                <a:gd name="connsiteY5" fmla="*/ 1017069 h 1017069"/>
                <a:gd name="connsiteX6" fmla="*/ 471638 w 4138863"/>
                <a:gd name="connsiteY6" fmla="*/ 19250 h 1017069"/>
                <a:gd name="connsiteX0" fmla="*/ 471638 w 4138863"/>
                <a:gd name="connsiteY0" fmla="*/ 19250 h 1017069"/>
                <a:gd name="connsiteX1" fmla="*/ 4138863 w 4138863"/>
                <a:gd name="connsiteY1" fmla="*/ 0 h 1017069"/>
                <a:gd name="connsiteX2" fmla="*/ 4138863 w 4138863"/>
                <a:gd name="connsiteY2" fmla="*/ 1017069 h 1017069"/>
                <a:gd name="connsiteX3" fmla="*/ 1132572 w 4138863"/>
                <a:gd name="connsiteY3" fmla="*/ 767615 h 1017069"/>
                <a:gd name="connsiteX4" fmla="*/ 689812 w 4138863"/>
                <a:gd name="connsiteY4" fmla="*/ 1008246 h 1017069"/>
                <a:gd name="connsiteX5" fmla="*/ 0 w 4138863"/>
                <a:gd name="connsiteY5" fmla="*/ 1017069 h 1017069"/>
                <a:gd name="connsiteX6" fmla="*/ 471638 w 4138863"/>
                <a:gd name="connsiteY6" fmla="*/ 19250 h 1017069"/>
                <a:gd name="connsiteX0" fmla="*/ 471638 w 4138863"/>
                <a:gd name="connsiteY0" fmla="*/ 19250 h 1248075"/>
                <a:gd name="connsiteX1" fmla="*/ 4138863 w 4138863"/>
                <a:gd name="connsiteY1" fmla="*/ 0 h 1248075"/>
                <a:gd name="connsiteX2" fmla="*/ 3984859 w 4138863"/>
                <a:gd name="connsiteY2" fmla="*/ 1248075 h 1248075"/>
                <a:gd name="connsiteX3" fmla="*/ 1132572 w 4138863"/>
                <a:gd name="connsiteY3" fmla="*/ 767615 h 1248075"/>
                <a:gd name="connsiteX4" fmla="*/ 689812 w 4138863"/>
                <a:gd name="connsiteY4" fmla="*/ 1008246 h 1248075"/>
                <a:gd name="connsiteX5" fmla="*/ 0 w 4138863"/>
                <a:gd name="connsiteY5" fmla="*/ 1017069 h 1248075"/>
                <a:gd name="connsiteX6" fmla="*/ 471638 w 4138863"/>
                <a:gd name="connsiteY6" fmla="*/ 19250 h 1248075"/>
                <a:gd name="connsiteX0" fmla="*/ 471638 w 3984859"/>
                <a:gd name="connsiteY0" fmla="*/ 9625 h 1238450"/>
                <a:gd name="connsiteX1" fmla="*/ 3965608 w 3984859"/>
                <a:gd name="connsiteY1" fmla="*/ 0 h 1238450"/>
                <a:gd name="connsiteX2" fmla="*/ 3984859 w 3984859"/>
                <a:gd name="connsiteY2" fmla="*/ 1238450 h 1238450"/>
                <a:gd name="connsiteX3" fmla="*/ 1132572 w 3984859"/>
                <a:gd name="connsiteY3" fmla="*/ 757990 h 1238450"/>
                <a:gd name="connsiteX4" fmla="*/ 689812 w 3984859"/>
                <a:gd name="connsiteY4" fmla="*/ 998621 h 1238450"/>
                <a:gd name="connsiteX5" fmla="*/ 0 w 3984859"/>
                <a:gd name="connsiteY5" fmla="*/ 1007444 h 1238450"/>
                <a:gd name="connsiteX6" fmla="*/ 471638 w 3984859"/>
                <a:gd name="connsiteY6" fmla="*/ 9625 h 1238450"/>
                <a:gd name="connsiteX0" fmla="*/ 471638 w 3984859"/>
                <a:gd name="connsiteY0" fmla="*/ 9625 h 1279850"/>
                <a:gd name="connsiteX1" fmla="*/ 3965608 w 3984859"/>
                <a:gd name="connsiteY1" fmla="*/ 0 h 1279850"/>
                <a:gd name="connsiteX2" fmla="*/ 3984859 w 3984859"/>
                <a:gd name="connsiteY2" fmla="*/ 1238450 h 1279850"/>
                <a:gd name="connsiteX3" fmla="*/ 2412732 w 3984859"/>
                <a:gd name="connsiteY3" fmla="*/ 911993 h 1279850"/>
                <a:gd name="connsiteX4" fmla="*/ 1132572 w 3984859"/>
                <a:gd name="connsiteY4" fmla="*/ 757990 h 1279850"/>
                <a:gd name="connsiteX5" fmla="*/ 689812 w 3984859"/>
                <a:gd name="connsiteY5" fmla="*/ 998621 h 1279850"/>
                <a:gd name="connsiteX6" fmla="*/ 0 w 3984859"/>
                <a:gd name="connsiteY6" fmla="*/ 1007444 h 1279850"/>
                <a:gd name="connsiteX7" fmla="*/ 471638 w 3984859"/>
                <a:gd name="connsiteY7" fmla="*/ 9625 h 1279850"/>
                <a:gd name="connsiteX0" fmla="*/ 471638 w 3984859"/>
                <a:gd name="connsiteY0" fmla="*/ 9625 h 1284322"/>
                <a:gd name="connsiteX1" fmla="*/ 3965608 w 3984859"/>
                <a:gd name="connsiteY1" fmla="*/ 0 h 1284322"/>
                <a:gd name="connsiteX2" fmla="*/ 3984859 w 3984859"/>
                <a:gd name="connsiteY2" fmla="*/ 1238450 h 1284322"/>
                <a:gd name="connsiteX3" fmla="*/ 2412732 w 3984859"/>
                <a:gd name="connsiteY3" fmla="*/ 911993 h 1284322"/>
                <a:gd name="connsiteX4" fmla="*/ 1132572 w 3984859"/>
                <a:gd name="connsiteY4" fmla="*/ 757990 h 1284322"/>
                <a:gd name="connsiteX5" fmla="*/ 689812 w 3984859"/>
                <a:gd name="connsiteY5" fmla="*/ 998621 h 1284322"/>
                <a:gd name="connsiteX6" fmla="*/ 0 w 3984859"/>
                <a:gd name="connsiteY6" fmla="*/ 1007444 h 1284322"/>
                <a:gd name="connsiteX7" fmla="*/ 471638 w 3984859"/>
                <a:gd name="connsiteY7" fmla="*/ 9625 h 1284322"/>
                <a:gd name="connsiteX0" fmla="*/ 471638 w 3984859"/>
                <a:gd name="connsiteY0" fmla="*/ 9625 h 1329383"/>
                <a:gd name="connsiteX1" fmla="*/ 3965608 w 3984859"/>
                <a:gd name="connsiteY1" fmla="*/ 0 h 1329383"/>
                <a:gd name="connsiteX2" fmla="*/ 3984859 w 3984859"/>
                <a:gd name="connsiteY2" fmla="*/ 1238450 h 1329383"/>
                <a:gd name="connsiteX3" fmla="*/ 3481136 w 3984859"/>
                <a:gd name="connsiteY3" fmla="*/ 1191126 h 1329383"/>
                <a:gd name="connsiteX4" fmla="*/ 2412732 w 3984859"/>
                <a:gd name="connsiteY4" fmla="*/ 911993 h 1329383"/>
                <a:gd name="connsiteX5" fmla="*/ 1132572 w 3984859"/>
                <a:gd name="connsiteY5" fmla="*/ 757990 h 1329383"/>
                <a:gd name="connsiteX6" fmla="*/ 689812 w 3984859"/>
                <a:gd name="connsiteY6" fmla="*/ 998621 h 1329383"/>
                <a:gd name="connsiteX7" fmla="*/ 0 w 3984859"/>
                <a:gd name="connsiteY7" fmla="*/ 1007444 h 1329383"/>
                <a:gd name="connsiteX8" fmla="*/ 471638 w 3984859"/>
                <a:gd name="connsiteY8" fmla="*/ 9625 h 1329383"/>
                <a:gd name="connsiteX0" fmla="*/ 471638 w 3984859"/>
                <a:gd name="connsiteY0" fmla="*/ 9625 h 1335927"/>
                <a:gd name="connsiteX1" fmla="*/ 3965608 w 3984859"/>
                <a:gd name="connsiteY1" fmla="*/ 0 h 1335927"/>
                <a:gd name="connsiteX2" fmla="*/ 3984859 w 3984859"/>
                <a:gd name="connsiteY2" fmla="*/ 1238450 h 1335927"/>
                <a:gd name="connsiteX3" fmla="*/ 3481136 w 3984859"/>
                <a:gd name="connsiteY3" fmla="*/ 1191126 h 1335927"/>
                <a:gd name="connsiteX4" fmla="*/ 2412732 w 3984859"/>
                <a:gd name="connsiteY4" fmla="*/ 911993 h 1335927"/>
                <a:gd name="connsiteX5" fmla="*/ 1132572 w 3984859"/>
                <a:gd name="connsiteY5" fmla="*/ 757990 h 1335927"/>
                <a:gd name="connsiteX6" fmla="*/ 689812 w 3984859"/>
                <a:gd name="connsiteY6" fmla="*/ 998621 h 1335927"/>
                <a:gd name="connsiteX7" fmla="*/ 0 w 3984859"/>
                <a:gd name="connsiteY7" fmla="*/ 1007444 h 1335927"/>
                <a:gd name="connsiteX8" fmla="*/ 471638 w 3984859"/>
                <a:gd name="connsiteY8" fmla="*/ 9625 h 1335927"/>
                <a:gd name="connsiteX0" fmla="*/ 471638 w 3975234"/>
                <a:gd name="connsiteY0" fmla="*/ 9625 h 1335927"/>
                <a:gd name="connsiteX1" fmla="*/ 3965608 w 3975234"/>
                <a:gd name="connsiteY1" fmla="*/ 0 h 1335927"/>
                <a:gd name="connsiteX2" fmla="*/ 3975234 w 3975234"/>
                <a:gd name="connsiteY2" fmla="*/ 1238450 h 1335927"/>
                <a:gd name="connsiteX3" fmla="*/ 3481136 w 3975234"/>
                <a:gd name="connsiteY3" fmla="*/ 1191126 h 1335927"/>
                <a:gd name="connsiteX4" fmla="*/ 2412732 w 3975234"/>
                <a:gd name="connsiteY4" fmla="*/ 911993 h 1335927"/>
                <a:gd name="connsiteX5" fmla="*/ 1132572 w 3975234"/>
                <a:gd name="connsiteY5" fmla="*/ 757990 h 1335927"/>
                <a:gd name="connsiteX6" fmla="*/ 689812 w 3975234"/>
                <a:gd name="connsiteY6" fmla="*/ 998621 h 1335927"/>
                <a:gd name="connsiteX7" fmla="*/ 0 w 3975234"/>
                <a:gd name="connsiteY7" fmla="*/ 1007444 h 1335927"/>
                <a:gd name="connsiteX8" fmla="*/ 471638 w 3975234"/>
                <a:gd name="connsiteY8" fmla="*/ 9625 h 1335927"/>
                <a:gd name="connsiteX0" fmla="*/ 471638 w 3975234"/>
                <a:gd name="connsiteY0" fmla="*/ 9625 h 1335927"/>
                <a:gd name="connsiteX1" fmla="*/ 3965608 w 3975234"/>
                <a:gd name="connsiteY1" fmla="*/ 0 h 1335927"/>
                <a:gd name="connsiteX2" fmla="*/ 3975234 w 3975234"/>
                <a:gd name="connsiteY2" fmla="*/ 1238450 h 1335927"/>
                <a:gd name="connsiteX3" fmla="*/ 3481136 w 3975234"/>
                <a:gd name="connsiteY3" fmla="*/ 1191126 h 1335927"/>
                <a:gd name="connsiteX4" fmla="*/ 2412732 w 3975234"/>
                <a:gd name="connsiteY4" fmla="*/ 911993 h 1335927"/>
                <a:gd name="connsiteX5" fmla="*/ 1132572 w 3975234"/>
                <a:gd name="connsiteY5" fmla="*/ 757990 h 1335927"/>
                <a:gd name="connsiteX6" fmla="*/ 555058 w 3975234"/>
                <a:gd name="connsiteY6" fmla="*/ 1027497 h 1335927"/>
                <a:gd name="connsiteX7" fmla="*/ 0 w 3975234"/>
                <a:gd name="connsiteY7" fmla="*/ 1007444 h 1335927"/>
                <a:gd name="connsiteX8" fmla="*/ 471638 w 3975234"/>
                <a:gd name="connsiteY8" fmla="*/ 9625 h 1335927"/>
                <a:gd name="connsiteX0" fmla="*/ 471638 w 3975234"/>
                <a:gd name="connsiteY0" fmla="*/ 9625 h 1335927"/>
                <a:gd name="connsiteX1" fmla="*/ 3965608 w 3975234"/>
                <a:gd name="connsiteY1" fmla="*/ 0 h 1335927"/>
                <a:gd name="connsiteX2" fmla="*/ 3975234 w 3975234"/>
                <a:gd name="connsiteY2" fmla="*/ 1238450 h 1335927"/>
                <a:gd name="connsiteX3" fmla="*/ 3481136 w 3975234"/>
                <a:gd name="connsiteY3" fmla="*/ 1191126 h 1335927"/>
                <a:gd name="connsiteX4" fmla="*/ 2412732 w 3975234"/>
                <a:gd name="connsiteY4" fmla="*/ 911993 h 1335927"/>
                <a:gd name="connsiteX5" fmla="*/ 853440 w 3975234"/>
                <a:gd name="connsiteY5" fmla="*/ 680988 h 1335927"/>
                <a:gd name="connsiteX6" fmla="*/ 555058 w 3975234"/>
                <a:gd name="connsiteY6" fmla="*/ 1027497 h 1335927"/>
                <a:gd name="connsiteX7" fmla="*/ 0 w 3975234"/>
                <a:gd name="connsiteY7" fmla="*/ 1007444 h 1335927"/>
                <a:gd name="connsiteX8" fmla="*/ 471638 w 3975234"/>
                <a:gd name="connsiteY8" fmla="*/ 9625 h 1335927"/>
                <a:gd name="connsiteX0" fmla="*/ 471638 w 3975234"/>
                <a:gd name="connsiteY0" fmla="*/ 9625 h 1335927"/>
                <a:gd name="connsiteX1" fmla="*/ 3965608 w 3975234"/>
                <a:gd name="connsiteY1" fmla="*/ 0 h 1335927"/>
                <a:gd name="connsiteX2" fmla="*/ 3975234 w 3975234"/>
                <a:gd name="connsiteY2" fmla="*/ 1238450 h 1335927"/>
                <a:gd name="connsiteX3" fmla="*/ 3481136 w 3975234"/>
                <a:gd name="connsiteY3" fmla="*/ 1191126 h 1335927"/>
                <a:gd name="connsiteX4" fmla="*/ 2412732 w 3975234"/>
                <a:gd name="connsiteY4" fmla="*/ 911993 h 1335927"/>
                <a:gd name="connsiteX5" fmla="*/ 853440 w 3975234"/>
                <a:gd name="connsiteY5" fmla="*/ 680988 h 1335927"/>
                <a:gd name="connsiteX6" fmla="*/ 535807 w 3975234"/>
                <a:gd name="connsiteY6" fmla="*/ 998621 h 1335927"/>
                <a:gd name="connsiteX7" fmla="*/ 0 w 3975234"/>
                <a:gd name="connsiteY7" fmla="*/ 1007444 h 1335927"/>
                <a:gd name="connsiteX8" fmla="*/ 471638 w 3975234"/>
                <a:gd name="connsiteY8" fmla="*/ 9625 h 1335927"/>
                <a:gd name="connsiteX0" fmla="*/ 471638 w 3975234"/>
                <a:gd name="connsiteY0" fmla="*/ 9625 h 1335927"/>
                <a:gd name="connsiteX1" fmla="*/ 3965608 w 3975234"/>
                <a:gd name="connsiteY1" fmla="*/ 0 h 1335927"/>
                <a:gd name="connsiteX2" fmla="*/ 3975234 w 3975234"/>
                <a:gd name="connsiteY2" fmla="*/ 1238450 h 1335927"/>
                <a:gd name="connsiteX3" fmla="*/ 3481136 w 3975234"/>
                <a:gd name="connsiteY3" fmla="*/ 1191126 h 1335927"/>
                <a:gd name="connsiteX4" fmla="*/ 2393482 w 3975234"/>
                <a:gd name="connsiteY4" fmla="*/ 940869 h 1335927"/>
                <a:gd name="connsiteX5" fmla="*/ 853440 w 3975234"/>
                <a:gd name="connsiteY5" fmla="*/ 680988 h 1335927"/>
                <a:gd name="connsiteX6" fmla="*/ 535807 w 3975234"/>
                <a:gd name="connsiteY6" fmla="*/ 998621 h 1335927"/>
                <a:gd name="connsiteX7" fmla="*/ 0 w 3975234"/>
                <a:gd name="connsiteY7" fmla="*/ 1007444 h 1335927"/>
                <a:gd name="connsiteX8" fmla="*/ 471638 w 3975234"/>
                <a:gd name="connsiteY8" fmla="*/ 9625 h 1335927"/>
                <a:gd name="connsiteX0" fmla="*/ 471638 w 3975234"/>
                <a:gd name="connsiteY0" fmla="*/ 9625 h 1348732"/>
                <a:gd name="connsiteX1" fmla="*/ 3965608 w 3975234"/>
                <a:gd name="connsiteY1" fmla="*/ 0 h 1348732"/>
                <a:gd name="connsiteX2" fmla="*/ 3975234 w 3975234"/>
                <a:gd name="connsiteY2" fmla="*/ 1238450 h 1348732"/>
                <a:gd name="connsiteX3" fmla="*/ 3798770 w 3975234"/>
                <a:gd name="connsiteY3" fmla="*/ 1277753 h 1348732"/>
                <a:gd name="connsiteX4" fmla="*/ 3481136 w 3975234"/>
                <a:gd name="connsiteY4" fmla="*/ 1191126 h 1348732"/>
                <a:gd name="connsiteX5" fmla="*/ 2393482 w 3975234"/>
                <a:gd name="connsiteY5" fmla="*/ 940869 h 1348732"/>
                <a:gd name="connsiteX6" fmla="*/ 853440 w 3975234"/>
                <a:gd name="connsiteY6" fmla="*/ 680988 h 1348732"/>
                <a:gd name="connsiteX7" fmla="*/ 535807 w 3975234"/>
                <a:gd name="connsiteY7" fmla="*/ 998621 h 1348732"/>
                <a:gd name="connsiteX8" fmla="*/ 0 w 3975234"/>
                <a:gd name="connsiteY8" fmla="*/ 1007444 h 1348732"/>
                <a:gd name="connsiteX9" fmla="*/ 471638 w 3975234"/>
                <a:gd name="connsiteY9" fmla="*/ 9625 h 1348732"/>
                <a:gd name="connsiteX0" fmla="*/ 471638 w 3975234"/>
                <a:gd name="connsiteY0" fmla="*/ 9625 h 1357225"/>
                <a:gd name="connsiteX1" fmla="*/ 3965608 w 3975234"/>
                <a:gd name="connsiteY1" fmla="*/ 0 h 1357225"/>
                <a:gd name="connsiteX2" fmla="*/ 3975234 w 3975234"/>
                <a:gd name="connsiteY2" fmla="*/ 1238450 h 1357225"/>
                <a:gd name="connsiteX3" fmla="*/ 3813057 w 3975234"/>
                <a:gd name="connsiteY3" fmla="*/ 1301566 h 1357225"/>
                <a:gd name="connsiteX4" fmla="*/ 3481136 w 3975234"/>
                <a:gd name="connsiteY4" fmla="*/ 1191126 h 1357225"/>
                <a:gd name="connsiteX5" fmla="*/ 2393482 w 3975234"/>
                <a:gd name="connsiteY5" fmla="*/ 940869 h 1357225"/>
                <a:gd name="connsiteX6" fmla="*/ 853440 w 3975234"/>
                <a:gd name="connsiteY6" fmla="*/ 680988 h 1357225"/>
                <a:gd name="connsiteX7" fmla="*/ 535807 w 3975234"/>
                <a:gd name="connsiteY7" fmla="*/ 998621 h 1357225"/>
                <a:gd name="connsiteX8" fmla="*/ 0 w 3975234"/>
                <a:gd name="connsiteY8" fmla="*/ 1007444 h 1357225"/>
                <a:gd name="connsiteX9" fmla="*/ 471638 w 3975234"/>
                <a:gd name="connsiteY9" fmla="*/ 9625 h 1357225"/>
                <a:gd name="connsiteX0" fmla="*/ 471638 w 3975234"/>
                <a:gd name="connsiteY0" fmla="*/ 9625 h 1364041"/>
                <a:gd name="connsiteX1" fmla="*/ 3965608 w 3975234"/>
                <a:gd name="connsiteY1" fmla="*/ 0 h 1364041"/>
                <a:gd name="connsiteX2" fmla="*/ 3975234 w 3975234"/>
                <a:gd name="connsiteY2" fmla="*/ 1238450 h 1364041"/>
                <a:gd name="connsiteX3" fmla="*/ 3813057 w 3975234"/>
                <a:gd name="connsiteY3" fmla="*/ 1301566 h 1364041"/>
                <a:gd name="connsiteX4" fmla="*/ 3481136 w 3975234"/>
                <a:gd name="connsiteY4" fmla="*/ 1191126 h 1364041"/>
                <a:gd name="connsiteX5" fmla="*/ 2393482 w 3975234"/>
                <a:gd name="connsiteY5" fmla="*/ 940869 h 1364041"/>
                <a:gd name="connsiteX6" fmla="*/ 853440 w 3975234"/>
                <a:gd name="connsiteY6" fmla="*/ 680988 h 1364041"/>
                <a:gd name="connsiteX7" fmla="*/ 535807 w 3975234"/>
                <a:gd name="connsiteY7" fmla="*/ 998621 h 1364041"/>
                <a:gd name="connsiteX8" fmla="*/ 0 w 3975234"/>
                <a:gd name="connsiteY8" fmla="*/ 1007444 h 1364041"/>
                <a:gd name="connsiteX9" fmla="*/ 471638 w 3975234"/>
                <a:gd name="connsiteY9" fmla="*/ 9625 h 1364041"/>
                <a:gd name="connsiteX0" fmla="*/ 471638 w 3975234"/>
                <a:gd name="connsiteY0" fmla="*/ 9625 h 1364041"/>
                <a:gd name="connsiteX1" fmla="*/ 3965608 w 3975234"/>
                <a:gd name="connsiteY1" fmla="*/ 0 h 1364041"/>
                <a:gd name="connsiteX2" fmla="*/ 3975234 w 3975234"/>
                <a:gd name="connsiteY2" fmla="*/ 1238450 h 1364041"/>
                <a:gd name="connsiteX3" fmla="*/ 3813057 w 3975234"/>
                <a:gd name="connsiteY3" fmla="*/ 1301566 h 1364041"/>
                <a:gd name="connsiteX4" fmla="*/ 3481136 w 3975234"/>
                <a:gd name="connsiteY4" fmla="*/ 1191126 h 1364041"/>
                <a:gd name="connsiteX5" fmla="*/ 2393482 w 3975234"/>
                <a:gd name="connsiteY5" fmla="*/ 940869 h 1364041"/>
                <a:gd name="connsiteX6" fmla="*/ 853440 w 3975234"/>
                <a:gd name="connsiteY6" fmla="*/ 680988 h 1364041"/>
                <a:gd name="connsiteX7" fmla="*/ 535807 w 3975234"/>
                <a:gd name="connsiteY7" fmla="*/ 998621 h 1364041"/>
                <a:gd name="connsiteX8" fmla="*/ 0 w 3975234"/>
                <a:gd name="connsiteY8" fmla="*/ 1007444 h 1364041"/>
                <a:gd name="connsiteX9" fmla="*/ 471638 w 3975234"/>
                <a:gd name="connsiteY9" fmla="*/ 9625 h 1364041"/>
                <a:gd name="connsiteX0" fmla="*/ 471638 w 3979997"/>
                <a:gd name="connsiteY0" fmla="*/ 9625 h 1343691"/>
                <a:gd name="connsiteX1" fmla="*/ 3965608 w 3979997"/>
                <a:gd name="connsiteY1" fmla="*/ 0 h 1343691"/>
                <a:gd name="connsiteX2" fmla="*/ 3979997 w 3979997"/>
                <a:gd name="connsiteY2" fmla="*/ 1200350 h 1343691"/>
                <a:gd name="connsiteX3" fmla="*/ 3813057 w 3979997"/>
                <a:gd name="connsiteY3" fmla="*/ 1301566 h 1343691"/>
                <a:gd name="connsiteX4" fmla="*/ 3481136 w 3979997"/>
                <a:gd name="connsiteY4" fmla="*/ 1191126 h 1343691"/>
                <a:gd name="connsiteX5" fmla="*/ 2393482 w 3979997"/>
                <a:gd name="connsiteY5" fmla="*/ 940869 h 1343691"/>
                <a:gd name="connsiteX6" fmla="*/ 853440 w 3979997"/>
                <a:gd name="connsiteY6" fmla="*/ 680988 h 1343691"/>
                <a:gd name="connsiteX7" fmla="*/ 535807 w 3979997"/>
                <a:gd name="connsiteY7" fmla="*/ 998621 h 1343691"/>
                <a:gd name="connsiteX8" fmla="*/ 0 w 3979997"/>
                <a:gd name="connsiteY8" fmla="*/ 1007444 h 1343691"/>
                <a:gd name="connsiteX9" fmla="*/ 471638 w 3979997"/>
                <a:gd name="connsiteY9" fmla="*/ 9625 h 1343691"/>
                <a:gd name="connsiteX0" fmla="*/ 471638 w 3979997"/>
                <a:gd name="connsiteY0" fmla="*/ 9625 h 1340357"/>
                <a:gd name="connsiteX1" fmla="*/ 3965608 w 3979997"/>
                <a:gd name="connsiteY1" fmla="*/ 0 h 1340357"/>
                <a:gd name="connsiteX2" fmla="*/ 3979997 w 3979997"/>
                <a:gd name="connsiteY2" fmla="*/ 1193207 h 1340357"/>
                <a:gd name="connsiteX3" fmla="*/ 3813057 w 3979997"/>
                <a:gd name="connsiteY3" fmla="*/ 1301566 h 1340357"/>
                <a:gd name="connsiteX4" fmla="*/ 3481136 w 3979997"/>
                <a:gd name="connsiteY4" fmla="*/ 1191126 h 1340357"/>
                <a:gd name="connsiteX5" fmla="*/ 2393482 w 3979997"/>
                <a:gd name="connsiteY5" fmla="*/ 940869 h 1340357"/>
                <a:gd name="connsiteX6" fmla="*/ 853440 w 3979997"/>
                <a:gd name="connsiteY6" fmla="*/ 680988 h 1340357"/>
                <a:gd name="connsiteX7" fmla="*/ 535807 w 3979997"/>
                <a:gd name="connsiteY7" fmla="*/ 998621 h 1340357"/>
                <a:gd name="connsiteX8" fmla="*/ 0 w 3979997"/>
                <a:gd name="connsiteY8" fmla="*/ 1007444 h 1340357"/>
                <a:gd name="connsiteX9" fmla="*/ 471638 w 3979997"/>
                <a:gd name="connsiteY9" fmla="*/ 9625 h 1340357"/>
                <a:gd name="connsiteX0" fmla="*/ 471638 w 3979997"/>
                <a:gd name="connsiteY0" fmla="*/ 9625 h 1340357"/>
                <a:gd name="connsiteX1" fmla="*/ 3965608 w 3979997"/>
                <a:gd name="connsiteY1" fmla="*/ 0 h 1340357"/>
                <a:gd name="connsiteX2" fmla="*/ 3979997 w 3979997"/>
                <a:gd name="connsiteY2" fmla="*/ 1193207 h 1340357"/>
                <a:gd name="connsiteX3" fmla="*/ 3813057 w 3979997"/>
                <a:gd name="connsiteY3" fmla="*/ 1301566 h 1340357"/>
                <a:gd name="connsiteX4" fmla="*/ 3481136 w 3979997"/>
                <a:gd name="connsiteY4" fmla="*/ 1191126 h 1340357"/>
                <a:gd name="connsiteX5" fmla="*/ 2393482 w 3979997"/>
                <a:gd name="connsiteY5" fmla="*/ 940869 h 1340357"/>
                <a:gd name="connsiteX6" fmla="*/ 853440 w 3979997"/>
                <a:gd name="connsiteY6" fmla="*/ 680988 h 1340357"/>
                <a:gd name="connsiteX7" fmla="*/ 535807 w 3979997"/>
                <a:gd name="connsiteY7" fmla="*/ 998621 h 1340357"/>
                <a:gd name="connsiteX8" fmla="*/ 0 w 3979997"/>
                <a:gd name="connsiteY8" fmla="*/ 1007444 h 1340357"/>
                <a:gd name="connsiteX9" fmla="*/ 471638 w 3979997"/>
                <a:gd name="connsiteY9" fmla="*/ 9625 h 1340357"/>
                <a:gd name="connsiteX0" fmla="*/ 471638 w 3979997"/>
                <a:gd name="connsiteY0" fmla="*/ 9625 h 1340357"/>
                <a:gd name="connsiteX1" fmla="*/ 3965608 w 3979997"/>
                <a:gd name="connsiteY1" fmla="*/ 0 h 1340357"/>
                <a:gd name="connsiteX2" fmla="*/ 3979997 w 3979997"/>
                <a:gd name="connsiteY2" fmla="*/ 1193207 h 1340357"/>
                <a:gd name="connsiteX3" fmla="*/ 3813057 w 3979997"/>
                <a:gd name="connsiteY3" fmla="*/ 1301566 h 1340357"/>
                <a:gd name="connsiteX4" fmla="*/ 3481136 w 3979997"/>
                <a:gd name="connsiteY4" fmla="*/ 1191126 h 1340357"/>
                <a:gd name="connsiteX5" fmla="*/ 2393482 w 3979997"/>
                <a:gd name="connsiteY5" fmla="*/ 940869 h 1340357"/>
                <a:gd name="connsiteX6" fmla="*/ 853440 w 3979997"/>
                <a:gd name="connsiteY6" fmla="*/ 680988 h 1340357"/>
                <a:gd name="connsiteX7" fmla="*/ 535807 w 3979997"/>
                <a:gd name="connsiteY7" fmla="*/ 998621 h 1340357"/>
                <a:gd name="connsiteX8" fmla="*/ 0 w 3979997"/>
                <a:gd name="connsiteY8" fmla="*/ 1007444 h 1340357"/>
                <a:gd name="connsiteX9" fmla="*/ 471638 w 3979997"/>
                <a:gd name="connsiteY9" fmla="*/ 9625 h 1340357"/>
                <a:gd name="connsiteX0" fmla="*/ 471638 w 4006062"/>
                <a:gd name="connsiteY0" fmla="*/ 9625 h 1363631"/>
                <a:gd name="connsiteX1" fmla="*/ 3965608 w 4006062"/>
                <a:gd name="connsiteY1" fmla="*/ 0 h 1363631"/>
                <a:gd name="connsiteX2" fmla="*/ 3979997 w 4006062"/>
                <a:gd name="connsiteY2" fmla="*/ 1193207 h 1363631"/>
                <a:gd name="connsiteX3" fmla="*/ 3970220 w 4006062"/>
                <a:gd name="connsiteY3" fmla="*/ 1339666 h 1363631"/>
                <a:gd name="connsiteX4" fmla="*/ 3481136 w 4006062"/>
                <a:gd name="connsiteY4" fmla="*/ 1191126 h 1363631"/>
                <a:gd name="connsiteX5" fmla="*/ 2393482 w 4006062"/>
                <a:gd name="connsiteY5" fmla="*/ 940869 h 1363631"/>
                <a:gd name="connsiteX6" fmla="*/ 853440 w 4006062"/>
                <a:gd name="connsiteY6" fmla="*/ 680988 h 1363631"/>
                <a:gd name="connsiteX7" fmla="*/ 535807 w 4006062"/>
                <a:gd name="connsiteY7" fmla="*/ 998621 h 1363631"/>
                <a:gd name="connsiteX8" fmla="*/ 0 w 4006062"/>
                <a:gd name="connsiteY8" fmla="*/ 1007444 h 1363631"/>
                <a:gd name="connsiteX9" fmla="*/ 471638 w 4006062"/>
                <a:gd name="connsiteY9" fmla="*/ 9625 h 1363631"/>
                <a:gd name="connsiteX0" fmla="*/ 471638 w 3979997"/>
                <a:gd name="connsiteY0" fmla="*/ 9625 h 1339666"/>
                <a:gd name="connsiteX1" fmla="*/ 3965608 w 3979997"/>
                <a:gd name="connsiteY1" fmla="*/ 0 h 1339666"/>
                <a:gd name="connsiteX2" fmla="*/ 3979997 w 3979997"/>
                <a:gd name="connsiteY2" fmla="*/ 1193207 h 1339666"/>
                <a:gd name="connsiteX3" fmla="*/ 3970220 w 3979997"/>
                <a:gd name="connsiteY3" fmla="*/ 1339666 h 1339666"/>
                <a:gd name="connsiteX4" fmla="*/ 3481136 w 3979997"/>
                <a:gd name="connsiteY4" fmla="*/ 1191126 h 1339666"/>
                <a:gd name="connsiteX5" fmla="*/ 2393482 w 3979997"/>
                <a:gd name="connsiteY5" fmla="*/ 940869 h 1339666"/>
                <a:gd name="connsiteX6" fmla="*/ 853440 w 3979997"/>
                <a:gd name="connsiteY6" fmla="*/ 680988 h 1339666"/>
                <a:gd name="connsiteX7" fmla="*/ 535807 w 3979997"/>
                <a:gd name="connsiteY7" fmla="*/ 998621 h 1339666"/>
                <a:gd name="connsiteX8" fmla="*/ 0 w 3979997"/>
                <a:gd name="connsiteY8" fmla="*/ 1007444 h 1339666"/>
                <a:gd name="connsiteX9" fmla="*/ 471638 w 3979997"/>
                <a:gd name="connsiteY9" fmla="*/ 9625 h 1339666"/>
                <a:gd name="connsiteX0" fmla="*/ 471638 w 3987215"/>
                <a:gd name="connsiteY0" fmla="*/ 9625 h 1346810"/>
                <a:gd name="connsiteX1" fmla="*/ 3965608 w 3987215"/>
                <a:gd name="connsiteY1" fmla="*/ 0 h 1346810"/>
                <a:gd name="connsiteX2" fmla="*/ 3979997 w 3987215"/>
                <a:gd name="connsiteY2" fmla="*/ 1193207 h 1346810"/>
                <a:gd name="connsiteX3" fmla="*/ 3986888 w 3987215"/>
                <a:gd name="connsiteY3" fmla="*/ 1346810 h 1346810"/>
                <a:gd name="connsiteX4" fmla="*/ 3481136 w 3987215"/>
                <a:gd name="connsiteY4" fmla="*/ 1191126 h 1346810"/>
                <a:gd name="connsiteX5" fmla="*/ 2393482 w 3987215"/>
                <a:gd name="connsiteY5" fmla="*/ 940869 h 1346810"/>
                <a:gd name="connsiteX6" fmla="*/ 853440 w 3987215"/>
                <a:gd name="connsiteY6" fmla="*/ 680988 h 1346810"/>
                <a:gd name="connsiteX7" fmla="*/ 535807 w 3987215"/>
                <a:gd name="connsiteY7" fmla="*/ 998621 h 1346810"/>
                <a:gd name="connsiteX8" fmla="*/ 0 w 3987215"/>
                <a:gd name="connsiteY8" fmla="*/ 1007444 h 1346810"/>
                <a:gd name="connsiteX9" fmla="*/ 471638 w 3987215"/>
                <a:gd name="connsiteY9" fmla="*/ 9625 h 1346810"/>
                <a:gd name="connsiteX0" fmla="*/ 471638 w 3987192"/>
                <a:gd name="connsiteY0" fmla="*/ 9625 h 1346810"/>
                <a:gd name="connsiteX1" fmla="*/ 3965608 w 3987192"/>
                <a:gd name="connsiteY1" fmla="*/ 0 h 1346810"/>
                <a:gd name="connsiteX2" fmla="*/ 3977616 w 3987192"/>
                <a:gd name="connsiteY2" fmla="*/ 928888 h 1346810"/>
                <a:gd name="connsiteX3" fmla="*/ 3986888 w 3987192"/>
                <a:gd name="connsiteY3" fmla="*/ 1346810 h 1346810"/>
                <a:gd name="connsiteX4" fmla="*/ 3481136 w 3987192"/>
                <a:gd name="connsiteY4" fmla="*/ 1191126 h 1346810"/>
                <a:gd name="connsiteX5" fmla="*/ 2393482 w 3987192"/>
                <a:gd name="connsiteY5" fmla="*/ 940869 h 1346810"/>
                <a:gd name="connsiteX6" fmla="*/ 853440 w 3987192"/>
                <a:gd name="connsiteY6" fmla="*/ 680988 h 1346810"/>
                <a:gd name="connsiteX7" fmla="*/ 535807 w 3987192"/>
                <a:gd name="connsiteY7" fmla="*/ 998621 h 1346810"/>
                <a:gd name="connsiteX8" fmla="*/ 0 w 3987192"/>
                <a:gd name="connsiteY8" fmla="*/ 1007444 h 1346810"/>
                <a:gd name="connsiteX9" fmla="*/ 471638 w 3987192"/>
                <a:gd name="connsiteY9" fmla="*/ 9625 h 1346810"/>
                <a:gd name="connsiteX0" fmla="*/ 471638 w 3987789"/>
                <a:gd name="connsiteY0" fmla="*/ 9625 h 1346810"/>
                <a:gd name="connsiteX1" fmla="*/ 3965608 w 3987789"/>
                <a:gd name="connsiteY1" fmla="*/ 0 h 1346810"/>
                <a:gd name="connsiteX2" fmla="*/ 3977616 w 3987789"/>
                <a:gd name="connsiteY2" fmla="*/ 928888 h 1346810"/>
                <a:gd name="connsiteX3" fmla="*/ 3986888 w 3987789"/>
                <a:gd name="connsiteY3" fmla="*/ 1346810 h 1346810"/>
                <a:gd name="connsiteX4" fmla="*/ 3481136 w 3987789"/>
                <a:gd name="connsiteY4" fmla="*/ 1191126 h 1346810"/>
                <a:gd name="connsiteX5" fmla="*/ 2393482 w 3987789"/>
                <a:gd name="connsiteY5" fmla="*/ 940869 h 1346810"/>
                <a:gd name="connsiteX6" fmla="*/ 853440 w 3987789"/>
                <a:gd name="connsiteY6" fmla="*/ 680988 h 1346810"/>
                <a:gd name="connsiteX7" fmla="*/ 535807 w 3987789"/>
                <a:gd name="connsiteY7" fmla="*/ 998621 h 1346810"/>
                <a:gd name="connsiteX8" fmla="*/ 0 w 3987789"/>
                <a:gd name="connsiteY8" fmla="*/ 1007444 h 1346810"/>
                <a:gd name="connsiteX9" fmla="*/ 471638 w 3987789"/>
                <a:gd name="connsiteY9" fmla="*/ 9625 h 1346810"/>
                <a:gd name="connsiteX0" fmla="*/ 471638 w 3987789"/>
                <a:gd name="connsiteY0" fmla="*/ 9625 h 1346810"/>
                <a:gd name="connsiteX1" fmla="*/ 3965608 w 3987789"/>
                <a:gd name="connsiteY1" fmla="*/ 0 h 1346810"/>
                <a:gd name="connsiteX2" fmla="*/ 3977616 w 3987789"/>
                <a:gd name="connsiteY2" fmla="*/ 928888 h 1346810"/>
                <a:gd name="connsiteX3" fmla="*/ 3986888 w 3987789"/>
                <a:gd name="connsiteY3" fmla="*/ 1346810 h 1346810"/>
                <a:gd name="connsiteX4" fmla="*/ 3473992 w 3987789"/>
                <a:gd name="connsiteY4" fmla="*/ 1214939 h 1346810"/>
                <a:gd name="connsiteX5" fmla="*/ 2393482 w 3987789"/>
                <a:gd name="connsiteY5" fmla="*/ 940869 h 1346810"/>
                <a:gd name="connsiteX6" fmla="*/ 853440 w 3987789"/>
                <a:gd name="connsiteY6" fmla="*/ 680988 h 1346810"/>
                <a:gd name="connsiteX7" fmla="*/ 535807 w 3987789"/>
                <a:gd name="connsiteY7" fmla="*/ 998621 h 1346810"/>
                <a:gd name="connsiteX8" fmla="*/ 0 w 3987789"/>
                <a:gd name="connsiteY8" fmla="*/ 1007444 h 1346810"/>
                <a:gd name="connsiteX9" fmla="*/ 471638 w 3987789"/>
                <a:gd name="connsiteY9" fmla="*/ 9625 h 1346810"/>
                <a:gd name="connsiteX0" fmla="*/ 471638 w 3987789"/>
                <a:gd name="connsiteY0" fmla="*/ 9625 h 1346810"/>
                <a:gd name="connsiteX1" fmla="*/ 3965608 w 3987789"/>
                <a:gd name="connsiteY1" fmla="*/ 0 h 1346810"/>
                <a:gd name="connsiteX2" fmla="*/ 3977616 w 3987789"/>
                <a:gd name="connsiteY2" fmla="*/ 928888 h 1346810"/>
                <a:gd name="connsiteX3" fmla="*/ 3986888 w 3987789"/>
                <a:gd name="connsiteY3" fmla="*/ 1346810 h 1346810"/>
                <a:gd name="connsiteX4" fmla="*/ 3473992 w 3987789"/>
                <a:gd name="connsiteY4" fmla="*/ 1214939 h 1346810"/>
                <a:gd name="connsiteX5" fmla="*/ 2393482 w 3987789"/>
                <a:gd name="connsiteY5" fmla="*/ 940869 h 1346810"/>
                <a:gd name="connsiteX6" fmla="*/ 853440 w 3987789"/>
                <a:gd name="connsiteY6" fmla="*/ 680988 h 1346810"/>
                <a:gd name="connsiteX7" fmla="*/ 535807 w 3987789"/>
                <a:gd name="connsiteY7" fmla="*/ 998621 h 1346810"/>
                <a:gd name="connsiteX8" fmla="*/ 0 w 3987789"/>
                <a:gd name="connsiteY8" fmla="*/ 1007444 h 1346810"/>
                <a:gd name="connsiteX9" fmla="*/ 471638 w 3987789"/>
                <a:gd name="connsiteY9" fmla="*/ 9625 h 1346810"/>
                <a:gd name="connsiteX0" fmla="*/ 471638 w 3987789"/>
                <a:gd name="connsiteY0" fmla="*/ 9625 h 1346810"/>
                <a:gd name="connsiteX1" fmla="*/ 3965608 w 3987789"/>
                <a:gd name="connsiteY1" fmla="*/ 0 h 1346810"/>
                <a:gd name="connsiteX2" fmla="*/ 3977616 w 3987789"/>
                <a:gd name="connsiteY2" fmla="*/ 928888 h 1346810"/>
                <a:gd name="connsiteX3" fmla="*/ 3986888 w 3987789"/>
                <a:gd name="connsiteY3" fmla="*/ 1346810 h 1346810"/>
                <a:gd name="connsiteX4" fmla="*/ 3473992 w 3987789"/>
                <a:gd name="connsiteY4" fmla="*/ 1214939 h 1346810"/>
                <a:gd name="connsiteX5" fmla="*/ 2386338 w 3987789"/>
                <a:gd name="connsiteY5" fmla="*/ 955157 h 1346810"/>
                <a:gd name="connsiteX6" fmla="*/ 853440 w 3987789"/>
                <a:gd name="connsiteY6" fmla="*/ 680988 h 1346810"/>
                <a:gd name="connsiteX7" fmla="*/ 535807 w 3987789"/>
                <a:gd name="connsiteY7" fmla="*/ 998621 h 1346810"/>
                <a:gd name="connsiteX8" fmla="*/ 0 w 3987789"/>
                <a:gd name="connsiteY8" fmla="*/ 1007444 h 1346810"/>
                <a:gd name="connsiteX9" fmla="*/ 471638 w 3987789"/>
                <a:gd name="connsiteY9" fmla="*/ 9625 h 1346810"/>
                <a:gd name="connsiteX0" fmla="*/ 471638 w 3987789"/>
                <a:gd name="connsiteY0" fmla="*/ 9625 h 1346810"/>
                <a:gd name="connsiteX1" fmla="*/ 3965608 w 3987789"/>
                <a:gd name="connsiteY1" fmla="*/ 0 h 1346810"/>
                <a:gd name="connsiteX2" fmla="*/ 3977616 w 3987789"/>
                <a:gd name="connsiteY2" fmla="*/ 928888 h 1346810"/>
                <a:gd name="connsiteX3" fmla="*/ 3986888 w 3987789"/>
                <a:gd name="connsiteY3" fmla="*/ 1346810 h 1346810"/>
                <a:gd name="connsiteX4" fmla="*/ 3473992 w 3987789"/>
                <a:gd name="connsiteY4" fmla="*/ 1214939 h 1346810"/>
                <a:gd name="connsiteX5" fmla="*/ 2386338 w 3987789"/>
                <a:gd name="connsiteY5" fmla="*/ 955157 h 1346810"/>
                <a:gd name="connsiteX6" fmla="*/ 853440 w 3987789"/>
                <a:gd name="connsiteY6" fmla="*/ 680988 h 1346810"/>
                <a:gd name="connsiteX7" fmla="*/ 535807 w 3987789"/>
                <a:gd name="connsiteY7" fmla="*/ 998621 h 1346810"/>
                <a:gd name="connsiteX8" fmla="*/ 0 w 3987789"/>
                <a:gd name="connsiteY8" fmla="*/ 1007444 h 1346810"/>
                <a:gd name="connsiteX9" fmla="*/ 471638 w 3987789"/>
                <a:gd name="connsiteY9" fmla="*/ 9625 h 1346810"/>
                <a:gd name="connsiteX0" fmla="*/ 471638 w 3987789"/>
                <a:gd name="connsiteY0" fmla="*/ 9625 h 1346810"/>
                <a:gd name="connsiteX1" fmla="*/ 3965608 w 3987789"/>
                <a:gd name="connsiteY1" fmla="*/ 0 h 1346810"/>
                <a:gd name="connsiteX2" fmla="*/ 3977616 w 3987789"/>
                <a:gd name="connsiteY2" fmla="*/ 928888 h 1346810"/>
                <a:gd name="connsiteX3" fmla="*/ 3986888 w 3987789"/>
                <a:gd name="connsiteY3" fmla="*/ 1346810 h 1346810"/>
                <a:gd name="connsiteX4" fmla="*/ 3473992 w 3987789"/>
                <a:gd name="connsiteY4" fmla="*/ 1214939 h 1346810"/>
                <a:gd name="connsiteX5" fmla="*/ 2393482 w 3987789"/>
                <a:gd name="connsiteY5" fmla="*/ 893244 h 1346810"/>
                <a:gd name="connsiteX6" fmla="*/ 853440 w 3987789"/>
                <a:gd name="connsiteY6" fmla="*/ 680988 h 1346810"/>
                <a:gd name="connsiteX7" fmla="*/ 535807 w 3987789"/>
                <a:gd name="connsiteY7" fmla="*/ 998621 h 1346810"/>
                <a:gd name="connsiteX8" fmla="*/ 0 w 3987789"/>
                <a:gd name="connsiteY8" fmla="*/ 1007444 h 1346810"/>
                <a:gd name="connsiteX9" fmla="*/ 471638 w 3987789"/>
                <a:gd name="connsiteY9" fmla="*/ 9625 h 1346810"/>
                <a:gd name="connsiteX0" fmla="*/ 471638 w 3987789"/>
                <a:gd name="connsiteY0" fmla="*/ 9625 h 1346810"/>
                <a:gd name="connsiteX1" fmla="*/ 3965608 w 3987789"/>
                <a:gd name="connsiteY1" fmla="*/ 0 h 1346810"/>
                <a:gd name="connsiteX2" fmla="*/ 3977616 w 3987789"/>
                <a:gd name="connsiteY2" fmla="*/ 928888 h 1346810"/>
                <a:gd name="connsiteX3" fmla="*/ 3986888 w 3987789"/>
                <a:gd name="connsiteY3" fmla="*/ 1346810 h 1346810"/>
                <a:gd name="connsiteX4" fmla="*/ 3478755 w 3987789"/>
                <a:gd name="connsiteY4" fmla="*/ 1195889 h 1346810"/>
                <a:gd name="connsiteX5" fmla="*/ 2393482 w 3987789"/>
                <a:gd name="connsiteY5" fmla="*/ 893244 h 1346810"/>
                <a:gd name="connsiteX6" fmla="*/ 853440 w 3987789"/>
                <a:gd name="connsiteY6" fmla="*/ 680988 h 1346810"/>
                <a:gd name="connsiteX7" fmla="*/ 535807 w 3987789"/>
                <a:gd name="connsiteY7" fmla="*/ 998621 h 1346810"/>
                <a:gd name="connsiteX8" fmla="*/ 0 w 3987789"/>
                <a:gd name="connsiteY8" fmla="*/ 1007444 h 1346810"/>
                <a:gd name="connsiteX9" fmla="*/ 471638 w 3987789"/>
                <a:gd name="connsiteY9" fmla="*/ 9625 h 1346810"/>
                <a:gd name="connsiteX0" fmla="*/ 471638 w 3987789"/>
                <a:gd name="connsiteY0" fmla="*/ 9625 h 1346810"/>
                <a:gd name="connsiteX1" fmla="*/ 1836971 w 3987789"/>
                <a:gd name="connsiteY1" fmla="*/ 11329 h 1346810"/>
                <a:gd name="connsiteX2" fmla="*/ 3965608 w 3987789"/>
                <a:gd name="connsiteY2" fmla="*/ 0 h 1346810"/>
                <a:gd name="connsiteX3" fmla="*/ 3977616 w 3987789"/>
                <a:gd name="connsiteY3" fmla="*/ 928888 h 1346810"/>
                <a:gd name="connsiteX4" fmla="*/ 3986888 w 3987789"/>
                <a:gd name="connsiteY4" fmla="*/ 1346810 h 1346810"/>
                <a:gd name="connsiteX5" fmla="*/ 3478755 w 3987789"/>
                <a:gd name="connsiteY5" fmla="*/ 1195889 h 1346810"/>
                <a:gd name="connsiteX6" fmla="*/ 2393482 w 3987789"/>
                <a:gd name="connsiteY6" fmla="*/ 893244 h 1346810"/>
                <a:gd name="connsiteX7" fmla="*/ 853440 w 3987789"/>
                <a:gd name="connsiteY7" fmla="*/ 680988 h 1346810"/>
                <a:gd name="connsiteX8" fmla="*/ 535807 w 3987789"/>
                <a:gd name="connsiteY8" fmla="*/ 998621 h 1346810"/>
                <a:gd name="connsiteX9" fmla="*/ 0 w 3987789"/>
                <a:gd name="connsiteY9" fmla="*/ 1007444 h 1346810"/>
                <a:gd name="connsiteX10" fmla="*/ 471638 w 3987789"/>
                <a:gd name="connsiteY10" fmla="*/ 9625 h 1346810"/>
                <a:gd name="connsiteX0" fmla="*/ 471638 w 3987789"/>
                <a:gd name="connsiteY0" fmla="*/ 9625 h 1346810"/>
                <a:gd name="connsiteX1" fmla="*/ 1836971 w 3987789"/>
                <a:gd name="connsiteY1" fmla="*/ 11329 h 1346810"/>
                <a:gd name="connsiteX2" fmla="*/ 3965608 w 3987789"/>
                <a:gd name="connsiteY2" fmla="*/ 0 h 1346810"/>
                <a:gd name="connsiteX3" fmla="*/ 3977616 w 3987789"/>
                <a:gd name="connsiteY3" fmla="*/ 928888 h 1346810"/>
                <a:gd name="connsiteX4" fmla="*/ 3986888 w 3987789"/>
                <a:gd name="connsiteY4" fmla="*/ 1346810 h 1346810"/>
                <a:gd name="connsiteX5" fmla="*/ 3478755 w 3987789"/>
                <a:gd name="connsiteY5" fmla="*/ 1195889 h 1346810"/>
                <a:gd name="connsiteX6" fmla="*/ 2393482 w 3987789"/>
                <a:gd name="connsiteY6" fmla="*/ 893244 h 1346810"/>
                <a:gd name="connsiteX7" fmla="*/ 853440 w 3987789"/>
                <a:gd name="connsiteY7" fmla="*/ 680988 h 1346810"/>
                <a:gd name="connsiteX8" fmla="*/ 535807 w 3987789"/>
                <a:gd name="connsiteY8" fmla="*/ 998621 h 1346810"/>
                <a:gd name="connsiteX9" fmla="*/ 0 w 3987789"/>
                <a:gd name="connsiteY9" fmla="*/ 1007444 h 1346810"/>
                <a:gd name="connsiteX10" fmla="*/ 471638 w 3987789"/>
                <a:gd name="connsiteY10" fmla="*/ 9625 h 1346810"/>
                <a:gd name="connsiteX0" fmla="*/ 471638 w 3987789"/>
                <a:gd name="connsiteY0" fmla="*/ 0 h 1337185"/>
                <a:gd name="connsiteX1" fmla="*/ 1836971 w 3987789"/>
                <a:gd name="connsiteY1" fmla="*/ 1704 h 1337185"/>
                <a:gd name="connsiteX2" fmla="*/ 3984658 w 3987789"/>
                <a:gd name="connsiteY2" fmla="*/ 261838 h 1337185"/>
                <a:gd name="connsiteX3" fmla="*/ 3977616 w 3987789"/>
                <a:gd name="connsiteY3" fmla="*/ 919263 h 1337185"/>
                <a:gd name="connsiteX4" fmla="*/ 3986888 w 3987789"/>
                <a:gd name="connsiteY4" fmla="*/ 1337185 h 1337185"/>
                <a:gd name="connsiteX5" fmla="*/ 3478755 w 3987789"/>
                <a:gd name="connsiteY5" fmla="*/ 1186264 h 1337185"/>
                <a:gd name="connsiteX6" fmla="*/ 2393482 w 3987789"/>
                <a:gd name="connsiteY6" fmla="*/ 883619 h 1337185"/>
                <a:gd name="connsiteX7" fmla="*/ 853440 w 3987789"/>
                <a:gd name="connsiteY7" fmla="*/ 671363 h 1337185"/>
                <a:gd name="connsiteX8" fmla="*/ 535807 w 3987789"/>
                <a:gd name="connsiteY8" fmla="*/ 988996 h 1337185"/>
                <a:gd name="connsiteX9" fmla="*/ 0 w 3987789"/>
                <a:gd name="connsiteY9" fmla="*/ 997819 h 1337185"/>
                <a:gd name="connsiteX10" fmla="*/ 471638 w 3987789"/>
                <a:gd name="connsiteY10" fmla="*/ 0 h 1337185"/>
                <a:gd name="connsiteX0" fmla="*/ 471638 w 3987789"/>
                <a:gd name="connsiteY0" fmla="*/ 0 h 1337185"/>
                <a:gd name="connsiteX1" fmla="*/ 1836971 w 3987789"/>
                <a:gd name="connsiteY1" fmla="*/ 1704 h 1337185"/>
                <a:gd name="connsiteX2" fmla="*/ 3984658 w 3987789"/>
                <a:gd name="connsiteY2" fmla="*/ 261838 h 1337185"/>
                <a:gd name="connsiteX3" fmla="*/ 3977616 w 3987789"/>
                <a:gd name="connsiteY3" fmla="*/ 919263 h 1337185"/>
                <a:gd name="connsiteX4" fmla="*/ 3986888 w 3987789"/>
                <a:gd name="connsiteY4" fmla="*/ 1337185 h 1337185"/>
                <a:gd name="connsiteX5" fmla="*/ 3478755 w 3987789"/>
                <a:gd name="connsiteY5" fmla="*/ 1186264 h 1337185"/>
                <a:gd name="connsiteX6" fmla="*/ 2393482 w 3987789"/>
                <a:gd name="connsiteY6" fmla="*/ 883619 h 1337185"/>
                <a:gd name="connsiteX7" fmla="*/ 853440 w 3987789"/>
                <a:gd name="connsiteY7" fmla="*/ 671363 h 1337185"/>
                <a:gd name="connsiteX8" fmla="*/ 535807 w 3987789"/>
                <a:gd name="connsiteY8" fmla="*/ 988996 h 1337185"/>
                <a:gd name="connsiteX9" fmla="*/ 0 w 3987789"/>
                <a:gd name="connsiteY9" fmla="*/ 997819 h 1337185"/>
                <a:gd name="connsiteX10" fmla="*/ 471638 w 3987789"/>
                <a:gd name="connsiteY10" fmla="*/ 0 h 1337185"/>
                <a:gd name="connsiteX0" fmla="*/ 471638 w 3987789"/>
                <a:gd name="connsiteY0" fmla="*/ 0 h 1337185"/>
                <a:gd name="connsiteX1" fmla="*/ 1836971 w 3987789"/>
                <a:gd name="connsiteY1" fmla="*/ 1704 h 1337185"/>
                <a:gd name="connsiteX2" fmla="*/ 3960846 w 3987789"/>
                <a:gd name="connsiteY2" fmla="*/ 247550 h 1337185"/>
                <a:gd name="connsiteX3" fmla="*/ 3977616 w 3987789"/>
                <a:gd name="connsiteY3" fmla="*/ 919263 h 1337185"/>
                <a:gd name="connsiteX4" fmla="*/ 3986888 w 3987789"/>
                <a:gd name="connsiteY4" fmla="*/ 1337185 h 1337185"/>
                <a:gd name="connsiteX5" fmla="*/ 3478755 w 3987789"/>
                <a:gd name="connsiteY5" fmla="*/ 1186264 h 1337185"/>
                <a:gd name="connsiteX6" fmla="*/ 2393482 w 3987789"/>
                <a:gd name="connsiteY6" fmla="*/ 883619 h 1337185"/>
                <a:gd name="connsiteX7" fmla="*/ 853440 w 3987789"/>
                <a:gd name="connsiteY7" fmla="*/ 671363 h 1337185"/>
                <a:gd name="connsiteX8" fmla="*/ 535807 w 3987789"/>
                <a:gd name="connsiteY8" fmla="*/ 988996 h 1337185"/>
                <a:gd name="connsiteX9" fmla="*/ 0 w 3987789"/>
                <a:gd name="connsiteY9" fmla="*/ 997819 h 1337185"/>
                <a:gd name="connsiteX10" fmla="*/ 471638 w 3987789"/>
                <a:gd name="connsiteY10" fmla="*/ 0 h 1337185"/>
                <a:gd name="connsiteX0" fmla="*/ 471638 w 3987789"/>
                <a:gd name="connsiteY0" fmla="*/ 0 h 1337185"/>
                <a:gd name="connsiteX1" fmla="*/ 1836971 w 3987789"/>
                <a:gd name="connsiteY1" fmla="*/ 1704 h 1337185"/>
                <a:gd name="connsiteX2" fmla="*/ 3960846 w 3987789"/>
                <a:gd name="connsiteY2" fmla="*/ 247550 h 1337185"/>
                <a:gd name="connsiteX3" fmla="*/ 3977616 w 3987789"/>
                <a:gd name="connsiteY3" fmla="*/ 919263 h 1337185"/>
                <a:gd name="connsiteX4" fmla="*/ 3986888 w 3987789"/>
                <a:gd name="connsiteY4" fmla="*/ 1337185 h 1337185"/>
                <a:gd name="connsiteX5" fmla="*/ 3478755 w 3987789"/>
                <a:gd name="connsiteY5" fmla="*/ 1186264 h 1337185"/>
                <a:gd name="connsiteX6" fmla="*/ 2393482 w 3987789"/>
                <a:gd name="connsiteY6" fmla="*/ 883619 h 1337185"/>
                <a:gd name="connsiteX7" fmla="*/ 853440 w 3987789"/>
                <a:gd name="connsiteY7" fmla="*/ 671363 h 1337185"/>
                <a:gd name="connsiteX8" fmla="*/ 535807 w 3987789"/>
                <a:gd name="connsiteY8" fmla="*/ 988996 h 1337185"/>
                <a:gd name="connsiteX9" fmla="*/ 0 w 3987789"/>
                <a:gd name="connsiteY9" fmla="*/ 997819 h 1337185"/>
                <a:gd name="connsiteX10" fmla="*/ 471638 w 3987789"/>
                <a:gd name="connsiteY10" fmla="*/ 0 h 1337185"/>
                <a:gd name="connsiteX0" fmla="*/ 471638 w 3987789"/>
                <a:gd name="connsiteY0" fmla="*/ 0 h 1337185"/>
                <a:gd name="connsiteX1" fmla="*/ 1836971 w 3987789"/>
                <a:gd name="connsiteY1" fmla="*/ 1704 h 1337185"/>
                <a:gd name="connsiteX2" fmla="*/ 3960846 w 3987789"/>
                <a:gd name="connsiteY2" fmla="*/ 247550 h 1337185"/>
                <a:gd name="connsiteX3" fmla="*/ 3977616 w 3987789"/>
                <a:gd name="connsiteY3" fmla="*/ 919263 h 1337185"/>
                <a:gd name="connsiteX4" fmla="*/ 3986888 w 3987789"/>
                <a:gd name="connsiteY4" fmla="*/ 1337185 h 1337185"/>
                <a:gd name="connsiteX5" fmla="*/ 3478755 w 3987789"/>
                <a:gd name="connsiteY5" fmla="*/ 1186264 h 1337185"/>
                <a:gd name="connsiteX6" fmla="*/ 2393482 w 3987789"/>
                <a:gd name="connsiteY6" fmla="*/ 883619 h 1337185"/>
                <a:gd name="connsiteX7" fmla="*/ 853440 w 3987789"/>
                <a:gd name="connsiteY7" fmla="*/ 671363 h 1337185"/>
                <a:gd name="connsiteX8" fmla="*/ 535807 w 3987789"/>
                <a:gd name="connsiteY8" fmla="*/ 988996 h 1337185"/>
                <a:gd name="connsiteX9" fmla="*/ 0 w 3987789"/>
                <a:gd name="connsiteY9" fmla="*/ 997819 h 1337185"/>
                <a:gd name="connsiteX10" fmla="*/ 471638 w 3987789"/>
                <a:gd name="connsiteY10" fmla="*/ 0 h 133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7789" h="1337185">
                  <a:moveTo>
                    <a:pt x="471638" y="0"/>
                  </a:moveTo>
                  <a:lnTo>
                    <a:pt x="1836971" y="1704"/>
                  </a:lnTo>
                  <a:cubicBezTo>
                    <a:pt x="2598904" y="97940"/>
                    <a:pt x="3160813" y="160839"/>
                    <a:pt x="3960846" y="247550"/>
                  </a:cubicBezTo>
                  <a:cubicBezTo>
                    <a:pt x="3964055" y="660367"/>
                    <a:pt x="3974407" y="506446"/>
                    <a:pt x="3977616" y="919263"/>
                  </a:cubicBezTo>
                  <a:cubicBezTo>
                    <a:pt x="3981643" y="1179898"/>
                    <a:pt x="3990657" y="1192672"/>
                    <a:pt x="3986888" y="1337185"/>
                  </a:cubicBezTo>
                  <a:lnTo>
                    <a:pt x="3478755" y="1186264"/>
                  </a:lnTo>
                  <a:cubicBezTo>
                    <a:pt x="3204828" y="1117567"/>
                    <a:pt x="2800025" y="971750"/>
                    <a:pt x="2393482" y="883619"/>
                  </a:cubicBezTo>
                  <a:cubicBezTo>
                    <a:pt x="1918101" y="803542"/>
                    <a:pt x="1150368" y="708737"/>
                    <a:pt x="853440" y="671363"/>
                  </a:cubicBezTo>
                  <a:lnTo>
                    <a:pt x="535807" y="988996"/>
                  </a:lnTo>
                  <a:lnTo>
                    <a:pt x="0" y="997819"/>
                  </a:lnTo>
                  <a:lnTo>
                    <a:pt x="471638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82728" y="2125003"/>
              <a:ext cx="4190198" cy="2973768"/>
            </a:xfrm>
            <a:custGeom>
              <a:avLst/>
              <a:gdLst>
                <a:gd name="connsiteX0" fmla="*/ 0 w 4443665"/>
                <a:gd name="connsiteY0" fmla="*/ 0 h 2634112"/>
                <a:gd name="connsiteX1" fmla="*/ 4443665 w 4443665"/>
                <a:gd name="connsiteY1" fmla="*/ 0 h 2634112"/>
                <a:gd name="connsiteX2" fmla="*/ 4443665 w 4443665"/>
                <a:gd name="connsiteY2" fmla="*/ 2634112 h 2634112"/>
                <a:gd name="connsiteX3" fmla="*/ 0 w 4443665"/>
                <a:gd name="connsiteY3" fmla="*/ 2634112 h 2634112"/>
                <a:gd name="connsiteX4" fmla="*/ 0 w 4443665"/>
                <a:gd name="connsiteY4" fmla="*/ 0 h 2634112"/>
                <a:gd name="connsiteX0" fmla="*/ 0 w 4443665"/>
                <a:gd name="connsiteY0" fmla="*/ 0 h 2634112"/>
                <a:gd name="connsiteX1" fmla="*/ 4443665 w 4443665"/>
                <a:gd name="connsiteY1" fmla="*/ 0 h 2634112"/>
                <a:gd name="connsiteX2" fmla="*/ 4443665 w 4443665"/>
                <a:gd name="connsiteY2" fmla="*/ 2634112 h 2634112"/>
                <a:gd name="connsiteX3" fmla="*/ 0 w 4443665"/>
                <a:gd name="connsiteY3" fmla="*/ 2634112 h 2634112"/>
                <a:gd name="connsiteX4" fmla="*/ 3210 w 4443665"/>
                <a:gd name="connsiteY4" fmla="*/ 394043 h 2634112"/>
                <a:gd name="connsiteX5" fmla="*/ 0 w 4443665"/>
                <a:gd name="connsiteY5" fmla="*/ 0 h 2634112"/>
                <a:gd name="connsiteX0" fmla="*/ 173255 w 4443665"/>
                <a:gd name="connsiteY0" fmla="*/ 9625 h 2634112"/>
                <a:gd name="connsiteX1" fmla="*/ 4443665 w 4443665"/>
                <a:gd name="connsiteY1" fmla="*/ 0 h 2634112"/>
                <a:gd name="connsiteX2" fmla="*/ 4443665 w 4443665"/>
                <a:gd name="connsiteY2" fmla="*/ 2634112 h 2634112"/>
                <a:gd name="connsiteX3" fmla="*/ 0 w 4443665"/>
                <a:gd name="connsiteY3" fmla="*/ 2634112 h 2634112"/>
                <a:gd name="connsiteX4" fmla="*/ 3210 w 4443665"/>
                <a:gd name="connsiteY4" fmla="*/ 394043 h 2634112"/>
                <a:gd name="connsiteX5" fmla="*/ 173255 w 4443665"/>
                <a:gd name="connsiteY5" fmla="*/ 9625 h 2634112"/>
                <a:gd name="connsiteX0" fmla="*/ 173255 w 4443665"/>
                <a:gd name="connsiteY0" fmla="*/ 9625 h 2634112"/>
                <a:gd name="connsiteX1" fmla="*/ 676979 w 4443665"/>
                <a:gd name="connsiteY1" fmla="*/ 9032 h 2634112"/>
                <a:gd name="connsiteX2" fmla="*/ 4443665 w 4443665"/>
                <a:gd name="connsiteY2" fmla="*/ 0 h 2634112"/>
                <a:gd name="connsiteX3" fmla="*/ 4443665 w 4443665"/>
                <a:gd name="connsiteY3" fmla="*/ 2634112 h 2634112"/>
                <a:gd name="connsiteX4" fmla="*/ 0 w 4443665"/>
                <a:gd name="connsiteY4" fmla="*/ 2634112 h 2634112"/>
                <a:gd name="connsiteX5" fmla="*/ 3210 w 4443665"/>
                <a:gd name="connsiteY5" fmla="*/ 394043 h 2634112"/>
                <a:gd name="connsiteX6" fmla="*/ 173255 w 4443665"/>
                <a:gd name="connsiteY6" fmla="*/ 9625 h 2634112"/>
                <a:gd name="connsiteX0" fmla="*/ 173255 w 4443665"/>
                <a:gd name="connsiteY0" fmla="*/ 298976 h 2923463"/>
                <a:gd name="connsiteX1" fmla="*/ 676979 w 4443665"/>
                <a:gd name="connsiteY1" fmla="*/ 298383 h 2923463"/>
                <a:gd name="connsiteX2" fmla="*/ 1177493 w 4443665"/>
                <a:gd name="connsiteY2" fmla="*/ 0 h 2923463"/>
                <a:gd name="connsiteX3" fmla="*/ 4443665 w 4443665"/>
                <a:gd name="connsiteY3" fmla="*/ 289351 h 2923463"/>
                <a:gd name="connsiteX4" fmla="*/ 4443665 w 4443665"/>
                <a:gd name="connsiteY4" fmla="*/ 2923463 h 2923463"/>
                <a:gd name="connsiteX5" fmla="*/ 0 w 4443665"/>
                <a:gd name="connsiteY5" fmla="*/ 2923463 h 2923463"/>
                <a:gd name="connsiteX6" fmla="*/ 3210 w 4443665"/>
                <a:gd name="connsiteY6" fmla="*/ 683394 h 2923463"/>
                <a:gd name="connsiteX7" fmla="*/ 173255 w 4443665"/>
                <a:gd name="connsiteY7" fmla="*/ 298976 h 2923463"/>
                <a:gd name="connsiteX0" fmla="*/ 173255 w 4443665"/>
                <a:gd name="connsiteY0" fmla="*/ 298976 h 2923463"/>
                <a:gd name="connsiteX1" fmla="*/ 638478 w 4443665"/>
                <a:gd name="connsiteY1" fmla="*/ 298383 h 2923463"/>
                <a:gd name="connsiteX2" fmla="*/ 1177493 w 4443665"/>
                <a:gd name="connsiteY2" fmla="*/ 0 h 2923463"/>
                <a:gd name="connsiteX3" fmla="*/ 4443665 w 4443665"/>
                <a:gd name="connsiteY3" fmla="*/ 289351 h 2923463"/>
                <a:gd name="connsiteX4" fmla="*/ 4443665 w 4443665"/>
                <a:gd name="connsiteY4" fmla="*/ 2923463 h 2923463"/>
                <a:gd name="connsiteX5" fmla="*/ 0 w 4443665"/>
                <a:gd name="connsiteY5" fmla="*/ 2923463 h 2923463"/>
                <a:gd name="connsiteX6" fmla="*/ 3210 w 4443665"/>
                <a:gd name="connsiteY6" fmla="*/ 683394 h 2923463"/>
                <a:gd name="connsiteX7" fmla="*/ 173255 w 4443665"/>
                <a:gd name="connsiteY7" fmla="*/ 298976 h 2923463"/>
                <a:gd name="connsiteX0" fmla="*/ 173255 w 4443665"/>
                <a:gd name="connsiteY0" fmla="*/ 308601 h 2933088"/>
                <a:gd name="connsiteX1" fmla="*/ 638478 w 4443665"/>
                <a:gd name="connsiteY1" fmla="*/ 308008 h 2933088"/>
                <a:gd name="connsiteX2" fmla="*/ 1090865 w 4443665"/>
                <a:gd name="connsiteY2" fmla="*/ 0 h 2933088"/>
                <a:gd name="connsiteX3" fmla="*/ 4443665 w 4443665"/>
                <a:gd name="connsiteY3" fmla="*/ 298976 h 2933088"/>
                <a:gd name="connsiteX4" fmla="*/ 4443665 w 4443665"/>
                <a:gd name="connsiteY4" fmla="*/ 2933088 h 2933088"/>
                <a:gd name="connsiteX5" fmla="*/ 0 w 4443665"/>
                <a:gd name="connsiteY5" fmla="*/ 2933088 h 2933088"/>
                <a:gd name="connsiteX6" fmla="*/ 3210 w 4443665"/>
                <a:gd name="connsiteY6" fmla="*/ 693019 h 2933088"/>
                <a:gd name="connsiteX7" fmla="*/ 173255 w 4443665"/>
                <a:gd name="connsiteY7" fmla="*/ 308601 h 2933088"/>
                <a:gd name="connsiteX0" fmla="*/ 173255 w 4443665"/>
                <a:gd name="connsiteY0" fmla="*/ 308601 h 2933088"/>
                <a:gd name="connsiteX1" fmla="*/ 638478 w 4443665"/>
                <a:gd name="connsiteY1" fmla="*/ 308008 h 2933088"/>
                <a:gd name="connsiteX2" fmla="*/ 1090865 w 4443665"/>
                <a:gd name="connsiteY2" fmla="*/ 0 h 2933088"/>
                <a:gd name="connsiteX3" fmla="*/ 4443665 w 4443665"/>
                <a:gd name="connsiteY3" fmla="*/ 298976 h 2933088"/>
                <a:gd name="connsiteX4" fmla="*/ 4443665 w 4443665"/>
                <a:gd name="connsiteY4" fmla="*/ 2933088 h 2933088"/>
                <a:gd name="connsiteX5" fmla="*/ 0 w 4443665"/>
                <a:gd name="connsiteY5" fmla="*/ 2933088 h 2933088"/>
                <a:gd name="connsiteX6" fmla="*/ 3210 w 4443665"/>
                <a:gd name="connsiteY6" fmla="*/ 693019 h 2933088"/>
                <a:gd name="connsiteX7" fmla="*/ 173255 w 4443665"/>
                <a:gd name="connsiteY7" fmla="*/ 308601 h 2933088"/>
                <a:gd name="connsiteX0" fmla="*/ 173255 w 4443665"/>
                <a:gd name="connsiteY0" fmla="*/ 308601 h 2933088"/>
                <a:gd name="connsiteX1" fmla="*/ 638478 w 4443665"/>
                <a:gd name="connsiteY1" fmla="*/ 308008 h 2933088"/>
                <a:gd name="connsiteX2" fmla="*/ 1090865 w 4443665"/>
                <a:gd name="connsiteY2" fmla="*/ 0 h 2933088"/>
                <a:gd name="connsiteX3" fmla="*/ 4164533 w 4443665"/>
                <a:gd name="connsiteY3" fmla="*/ 616610 h 2933088"/>
                <a:gd name="connsiteX4" fmla="*/ 4443665 w 4443665"/>
                <a:gd name="connsiteY4" fmla="*/ 2933088 h 2933088"/>
                <a:gd name="connsiteX5" fmla="*/ 0 w 4443665"/>
                <a:gd name="connsiteY5" fmla="*/ 2933088 h 2933088"/>
                <a:gd name="connsiteX6" fmla="*/ 3210 w 4443665"/>
                <a:gd name="connsiteY6" fmla="*/ 693019 h 2933088"/>
                <a:gd name="connsiteX7" fmla="*/ 173255 w 4443665"/>
                <a:gd name="connsiteY7" fmla="*/ 308601 h 2933088"/>
                <a:gd name="connsiteX0" fmla="*/ 173255 w 4443665"/>
                <a:gd name="connsiteY0" fmla="*/ 308601 h 2933088"/>
                <a:gd name="connsiteX1" fmla="*/ 638478 w 4443665"/>
                <a:gd name="connsiteY1" fmla="*/ 308008 h 2933088"/>
                <a:gd name="connsiteX2" fmla="*/ 1090865 w 4443665"/>
                <a:gd name="connsiteY2" fmla="*/ 0 h 2933088"/>
                <a:gd name="connsiteX3" fmla="*/ 4164533 w 4443665"/>
                <a:gd name="connsiteY3" fmla="*/ 616610 h 2933088"/>
                <a:gd name="connsiteX4" fmla="*/ 4443665 w 4443665"/>
                <a:gd name="connsiteY4" fmla="*/ 2933088 h 2933088"/>
                <a:gd name="connsiteX5" fmla="*/ 0 w 4443665"/>
                <a:gd name="connsiteY5" fmla="*/ 2933088 h 2933088"/>
                <a:gd name="connsiteX6" fmla="*/ 3210 w 4443665"/>
                <a:gd name="connsiteY6" fmla="*/ 693019 h 2933088"/>
                <a:gd name="connsiteX7" fmla="*/ 173255 w 4443665"/>
                <a:gd name="connsiteY7" fmla="*/ 308601 h 2933088"/>
                <a:gd name="connsiteX0" fmla="*/ 173255 w 4443665"/>
                <a:gd name="connsiteY0" fmla="*/ 308601 h 2933088"/>
                <a:gd name="connsiteX1" fmla="*/ 638478 w 4443665"/>
                <a:gd name="connsiteY1" fmla="*/ 308008 h 2933088"/>
                <a:gd name="connsiteX2" fmla="*/ 1090865 w 4443665"/>
                <a:gd name="connsiteY2" fmla="*/ 0 h 2933088"/>
                <a:gd name="connsiteX3" fmla="*/ 4145282 w 4443665"/>
                <a:gd name="connsiteY3" fmla="*/ 674362 h 2933088"/>
                <a:gd name="connsiteX4" fmla="*/ 4443665 w 4443665"/>
                <a:gd name="connsiteY4" fmla="*/ 2933088 h 2933088"/>
                <a:gd name="connsiteX5" fmla="*/ 0 w 4443665"/>
                <a:gd name="connsiteY5" fmla="*/ 2933088 h 2933088"/>
                <a:gd name="connsiteX6" fmla="*/ 3210 w 4443665"/>
                <a:gd name="connsiteY6" fmla="*/ 693019 h 2933088"/>
                <a:gd name="connsiteX7" fmla="*/ 173255 w 4443665"/>
                <a:gd name="connsiteY7" fmla="*/ 308601 h 2933088"/>
                <a:gd name="connsiteX0" fmla="*/ 173255 w 4260785"/>
                <a:gd name="connsiteY0" fmla="*/ 308601 h 2933088"/>
                <a:gd name="connsiteX1" fmla="*/ 638478 w 4260785"/>
                <a:gd name="connsiteY1" fmla="*/ 308008 h 2933088"/>
                <a:gd name="connsiteX2" fmla="*/ 1090865 w 4260785"/>
                <a:gd name="connsiteY2" fmla="*/ 0 h 2933088"/>
                <a:gd name="connsiteX3" fmla="*/ 4145282 w 4260785"/>
                <a:gd name="connsiteY3" fmla="*/ 674362 h 2933088"/>
                <a:gd name="connsiteX4" fmla="*/ 4260785 w 4260785"/>
                <a:gd name="connsiteY4" fmla="*/ 2933088 h 2933088"/>
                <a:gd name="connsiteX5" fmla="*/ 0 w 4260785"/>
                <a:gd name="connsiteY5" fmla="*/ 2933088 h 2933088"/>
                <a:gd name="connsiteX6" fmla="*/ 3210 w 4260785"/>
                <a:gd name="connsiteY6" fmla="*/ 693019 h 2933088"/>
                <a:gd name="connsiteX7" fmla="*/ 173255 w 4260785"/>
                <a:gd name="connsiteY7" fmla="*/ 308601 h 2933088"/>
                <a:gd name="connsiteX0" fmla="*/ 173255 w 4260785"/>
                <a:gd name="connsiteY0" fmla="*/ 308601 h 2933088"/>
                <a:gd name="connsiteX1" fmla="*/ 638478 w 4260785"/>
                <a:gd name="connsiteY1" fmla="*/ 308008 h 2933088"/>
                <a:gd name="connsiteX2" fmla="*/ 1090865 w 4260785"/>
                <a:gd name="connsiteY2" fmla="*/ 0 h 2933088"/>
                <a:gd name="connsiteX3" fmla="*/ 3246924 w 4260785"/>
                <a:gd name="connsiteY3" fmla="*/ 385011 h 2933088"/>
                <a:gd name="connsiteX4" fmla="*/ 4145282 w 4260785"/>
                <a:gd name="connsiteY4" fmla="*/ 674362 h 2933088"/>
                <a:gd name="connsiteX5" fmla="*/ 4260785 w 4260785"/>
                <a:gd name="connsiteY5" fmla="*/ 2933088 h 2933088"/>
                <a:gd name="connsiteX6" fmla="*/ 0 w 4260785"/>
                <a:gd name="connsiteY6" fmla="*/ 2933088 h 2933088"/>
                <a:gd name="connsiteX7" fmla="*/ 3210 w 4260785"/>
                <a:gd name="connsiteY7" fmla="*/ 693019 h 2933088"/>
                <a:gd name="connsiteX8" fmla="*/ 173255 w 4260785"/>
                <a:gd name="connsiteY8" fmla="*/ 308601 h 2933088"/>
                <a:gd name="connsiteX0" fmla="*/ 173255 w 4260785"/>
                <a:gd name="connsiteY0" fmla="*/ 308601 h 2933088"/>
                <a:gd name="connsiteX1" fmla="*/ 638478 w 4260785"/>
                <a:gd name="connsiteY1" fmla="*/ 308008 h 2933088"/>
                <a:gd name="connsiteX2" fmla="*/ 1090865 w 4260785"/>
                <a:gd name="connsiteY2" fmla="*/ 0 h 2933088"/>
                <a:gd name="connsiteX3" fmla="*/ 3246924 w 4260785"/>
                <a:gd name="connsiteY3" fmla="*/ 385011 h 2933088"/>
                <a:gd name="connsiteX4" fmla="*/ 4145282 w 4260785"/>
                <a:gd name="connsiteY4" fmla="*/ 674362 h 2933088"/>
                <a:gd name="connsiteX5" fmla="*/ 4260785 w 4260785"/>
                <a:gd name="connsiteY5" fmla="*/ 2933088 h 2933088"/>
                <a:gd name="connsiteX6" fmla="*/ 0 w 4260785"/>
                <a:gd name="connsiteY6" fmla="*/ 2933088 h 2933088"/>
                <a:gd name="connsiteX7" fmla="*/ 3210 w 4260785"/>
                <a:gd name="connsiteY7" fmla="*/ 693019 h 2933088"/>
                <a:gd name="connsiteX8" fmla="*/ 173255 w 4260785"/>
                <a:gd name="connsiteY8" fmla="*/ 308601 h 2933088"/>
                <a:gd name="connsiteX0" fmla="*/ 173255 w 4260785"/>
                <a:gd name="connsiteY0" fmla="*/ 308601 h 2933088"/>
                <a:gd name="connsiteX1" fmla="*/ 638478 w 4260785"/>
                <a:gd name="connsiteY1" fmla="*/ 308008 h 2933088"/>
                <a:gd name="connsiteX2" fmla="*/ 1090865 w 4260785"/>
                <a:gd name="connsiteY2" fmla="*/ 0 h 2933088"/>
                <a:gd name="connsiteX3" fmla="*/ 3246924 w 4260785"/>
                <a:gd name="connsiteY3" fmla="*/ 385011 h 2933088"/>
                <a:gd name="connsiteX4" fmla="*/ 4113198 w 4260785"/>
                <a:gd name="connsiteY4" fmla="*/ 644893 h 2933088"/>
                <a:gd name="connsiteX5" fmla="*/ 4145282 w 4260785"/>
                <a:gd name="connsiteY5" fmla="*/ 674362 h 2933088"/>
                <a:gd name="connsiteX6" fmla="*/ 4260785 w 4260785"/>
                <a:gd name="connsiteY6" fmla="*/ 2933088 h 2933088"/>
                <a:gd name="connsiteX7" fmla="*/ 0 w 4260785"/>
                <a:gd name="connsiteY7" fmla="*/ 2933088 h 2933088"/>
                <a:gd name="connsiteX8" fmla="*/ 3210 w 4260785"/>
                <a:gd name="connsiteY8" fmla="*/ 693019 h 2933088"/>
                <a:gd name="connsiteX9" fmla="*/ 173255 w 4260785"/>
                <a:gd name="connsiteY9" fmla="*/ 308601 h 2933088"/>
                <a:gd name="connsiteX0" fmla="*/ 173255 w 4193408"/>
                <a:gd name="connsiteY0" fmla="*/ 308601 h 2952338"/>
                <a:gd name="connsiteX1" fmla="*/ 638478 w 4193408"/>
                <a:gd name="connsiteY1" fmla="*/ 308008 h 2952338"/>
                <a:gd name="connsiteX2" fmla="*/ 1090865 w 4193408"/>
                <a:gd name="connsiteY2" fmla="*/ 0 h 2952338"/>
                <a:gd name="connsiteX3" fmla="*/ 3246924 w 4193408"/>
                <a:gd name="connsiteY3" fmla="*/ 385011 h 2952338"/>
                <a:gd name="connsiteX4" fmla="*/ 4113198 w 4193408"/>
                <a:gd name="connsiteY4" fmla="*/ 644893 h 2952338"/>
                <a:gd name="connsiteX5" fmla="*/ 4145282 w 4193408"/>
                <a:gd name="connsiteY5" fmla="*/ 674362 h 2952338"/>
                <a:gd name="connsiteX6" fmla="*/ 4193408 w 4193408"/>
                <a:gd name="connsiteY6" fmla="*/ 2952338 h 2952338"/>
                <a:gd name="connsiteX7" fmla="*/ 0 w 4193408"/>
                <a:gd name="connsiteY7" fmla="*/ 2933088 h 2952338"/>
                <a:gd name="connsiteX8" fmla="*/ 3210 w 4193408"/>
                <a:gd name="connsiteY8" fmla="*/ 693019 h 2952338"/>
                <a:gd name="connsiteX9" fmla="*/ 173255 w 4193408"/>
                <a:gd name="connsiteY9" fmla="*/ 308601 h 2952338"/>
                <a:gd name="connsiteX0" fmla="*/ 173255 w 4193408"/>
                <a:gd name="connsiteY0" fmla="*/ 308601 h 2952338"/>
                <a:gd name="connsiteX1" fmla="*/ 638478 w 4193408"/>
                <a:gd name="connsiteY1" fmla="*/ 308008 h 2952338"/>
                <a:gd name="connsiteX2" fmla="*/ 1090865 w 4193408"/>
                <a:gd name="connsiteY2" fmla="*/ 0 h 2952338"/>
                <a:gd name="connsiteX3" fmla="*/ 3246924 w 4193408"/>
                <a:gd name="connsiteY3" fmla="*/ 385011 h 2952338"/>
                <a:gd name="connsiteX4" fmla="*/ 4113198 w 4193408"/>
                <a:gd name="connsiteY4" fmla="*/ 644893 h 2952338"/>
                <a:gd name="connsiteX5" fmla="*/ 4145282 w 4193408"/>
                <a:gd name="connsiteY5" fmla="*/ 674362 h 2952338"/>
                <a:gd name="connsiteX6" fmla="*/ 4147663 w 4193408"/>
                <a:gd name="connsiteY6" fmla="*/ 737261 h 2952338"/>
                <a:gd name="connsiteX7" fmla="*/ 4193408 w 4193408"/>
                <a:gd name="connsiteY7" fmla="*/ 2952338 h 2952338"/>
                <a:gd name="connsiteX8" fmla="*/ 0 w 4193408"/>
                <a:gd name="connsiteY8" fmla="*/ 2933088 h 2952338"/>
                <a:gd name="connsiteX9" fmla="*/ 3210 w 4193408"/>
                <a:gd name="connsiteY9" fmla="*/ 693019 h 2952338"/>
                <a:gd name="connsiteX10" fmla="*/ 173255 w 4193408"/>
                <a:gd name="connsiteY10" fmla="*/ 308601 h 2952338"/>
                <a:gd name="connsiteX0" fmla="*/ 173255 w 4193408"/>
                <a:gd name="connsiteY0" fmla="*/ 308601 h 2952338"/>
                <a:gd name="connsiteX1" fmla="*/ 638478 w 4193408"/>
                <a:gd name="connsiteY1" fmla="*/ 308008 h 2952338"/>
                <a:gd name="connsiteX2" fmla="*/ 1090865 w 4193408"/>
                <a:gd name="connsiteY2" fmla="*/ 0 h 2952338"/>
                <a:gd name="connsiteX3" fmla="*/ 3246924 w 4193408"/>
                <a:gd name="connsiteY3" fmla="*/ 385011 h 2952338"/>
                <a:gd name="connsiteX4" fmla="*/ 4113198 w 4193408"/>
                <a:gd name="connsiteY4" fmla="*/ 644893 h 2952338"/>
                <a:gd name="connsiteX5" fmla="*/ 4145282 w 4193408"/>
                <a:gd name="connsiteY5" fmla="*/ 674362 h 2952338"/>
                <a:gd name="connsiteX6" fmla="*/ 4147663 w 4193408"/>
                <a:gd name="connsiteY6" fmla="*/ 737261 h 2952338"/>
                <a:gd name="connsiteX7" fmla="*/ 4193408 w 4193408"/>
                <a:gd name="connsiteY7" fmla="*/ 2952338 h 2952338"/>
                <a:gd name="connsiteX8" fmla="*/ 0 w 4193408"/>
                <a:gd name="connsiteY8" fmla="*/ 2933088 h 2952338"/>
                <a:gd name="connsiteX9" fmla="*/ 3210 w 4193408"/>
                <a:gd name="connsiteY9" fmla="*/ 693019 h 2952338"/>
                <a:gd name="connsiteX10" fmla="*/ 173255 w 4193408"/>
                <a:gd name="connsiteY10" fmla="*/ 308601 h 2952338"/>
                <a:gd name="connsiteX0" fmla="*/ 173255 w 4193408"/>
                <a:gd name="connsiteY0" fmla="*/ 308601 h 2952338"/>
                <a:gd name="connsiteX1" fmla="*/ 638478 w 4193408"/>
                <a:gd name="connsiteY1" fmla="*/ 308008 h 2952338"/>
                <a:gd name="connsiteX2" fmla="*/ 1090865 w 4193408"/>
                <a:gd name="connsiteY2" fmla="*/ 0 h 2952338"/>
                <a:gd name="connsiteX3" fmla="*/ 3246924 w 4193408"/>
                <a:gd name="connsiteY3" fmla="*/ 385011 h 2952338"/>
                <a:gd name="connsiteX4" fmla="*/ 4113198 w 4193408"/>
                <a:gd name="connsiteY4" fmla="*/ 644893 h 2952338"/>
                <a:gd name="connsiteX5" fmla="*/ 4145282 w 4193408"/>
                <a:gd name="connsiteY5" fmla="*/ 674362 h 2952338"/>
                <a:gd name="connsiteX6" fmla="*/ 4147663 w 4193408"/>
                <a:gd name="connsiteY6" fmla="*/ 737261 h 2952338"/>
                <a:gd name="connsiteX7" fmla="*/ 4193408 w 4193408"/>
                <a:gd name="connsiteY7" fmla="*/ 2952338 h 2952338"/>
                <a:gd name="connsiteX8" fmla="*/ 0 w 4193408"/>
                <a:gd name="connsiteY8" fmla="*/ 2933088 h 2952338"/>
                <a:gd name="connsiteX9" fmla="*/ 3210 w 4193408"/>
                <a:gd name="connsiteY9" fmla="*/ 693019 h 2952338"/>
                <a:gd name="connsiteX10" fmla="*/ 173255 w 4193408"/>
                <a:gd name="connsiteY10" fmla="*/ 308601 h 2952338"/>
                <a:gd name="connsiteX0" fmla="*/ 173255 w 4193408"/>
                <a:gd name="connsiteY0" fmla="*/ 308601 h 2952338"/>
                <a:gd name="connsiteX1" fmla="*/ 638478 w 4193408"/>
                <a:gd name="connsiteY1" fmla="*/ 308008 h 2952338"/>
                <a:gd name="connsiteX2" fmla="*/ 1090865 w 4193408"/>
                <a:gd name="connsiteY2" fmla="*/ 0 h 2952338"/>
                <a:gd name="connsiteX3" fmla="*/ 3246924 w 4193408"/>
                <a:gd name="connsiteY3" fmla="*/ 385011 h 2952338"/>
                <a:gd name="connsiteX4" fmla="*/ 4033363 w 4193408"/>
                <a:gd name="connsiteY4" fmla="*/ 615817 h 2952338"/>
                <a:gd name="connsiteX5" fmla="*/ 4113198 w 4193408"/>
                <a:gd name="connsiteY5" fmla="*/ 644893 h 2952338"/>
                <a:gd name="connsiteX6" fmla="*/ 4145282 w 4193408"/>
                <a:gd name="connsiteY6" fmla="*/ 674362 h 2952338"/>
                <a:gd name="connsiteX7" fmla="*/ 4147663 w 4193408"/>
                <a:gd name="connsiteY7" fmla="*/ 737261 h 2952338"/>
                <a:gd name="connsiteX8" fmla="*/ 4193408 w 4193408"/>
                <a:gd name="connsiteY8" fmla="*/ 2952338 h 2952338"/>
                <a:gd name="connsiteX9" fmla="*/ 0 w 4193408"/>
                <a:gd name="connsiteY9" fmla="*/ 2933088 h 2952338"/>
                <a:gd name="connsiteX10" fmla="*/ 3210 w 4193408"/>
                <a:gd name="connsiteY10" fmla="*/ 693019 h 2952338"/>
                <a:gd name="connsiteX11" fmla="*/ 173255 w 4193408"/>
                <a:gd name="connsiteY11" fmla="*/ 308601 h 2952338"/>
                <a:gd name="connsiteX0" fmla="*/ 170045 w 4190198"/>
                <a:gd name="connsiteY0" fmla="*/ 308601 h 2952338"/>
                <a:gd name="connsiteX1" fmla="*/ 635268 w 4190198"/>
                <a:gd name="connsiteY1" fmla="*/ 308008 h 2952338"/>
                <a:gd name="connsiteX2" fmla="*/ 1087655 w 4190198"/>
                <a:gd name="connsiteY2" fmla="*/ 0 h 2952338"/>
                <a:gd name="connsiteX3" fmla="*/ 3243714 w 4190198"/>
                <a:gd name="connsiteY3" fmla="*/ 385011 h 2952338"/>
                <a:gd name="connsiteX4" fmla="*/ 4030153 w 4190198"/>
                <a:gd name="connsiteY4" fmla="*/ 615817 h 2952338"/>
                <a:gd name="connsiteX5" fmla="*/ 4109988 w 4190198"/>
                <a:gd name="connsiteY5" fmla="*/ 644893 h 2952338"/>
                <a:gd name="connsiteX6" fmla="*/ 4142072 w 4190198"/>
                <a:gd name="connsiteY6" fmla="*/ 674362 h 2952338"/>
                <a:gd name="connsiteX7" fmla="*/ 4144453 w 4190198"/>
                <a:gd name="connsiteY7" fmla="*/ 737261 h 2952338"/>
                <a:gd name="connsiteX8" fmla="*/ 4190198 w 4190198"/>
                <a:gd name="connsiteY8" fmla="*/ 2952338 h 2952338"/>
                <a:gd name="connsiteX9" fmla="*/ 9490 w 4190198"/>
                <a:gd name="connsiteY9" fmla="*/ 2818788 h 2952338"/>
                <a:gd name="connsiteX10" fmla="*/ 0 w 4190198"/>
                <a:gd name="connsiteY10" fmla="*/ 693019 h 2952338"/>
                <a:gd name="connsiteX11" fmla="*/ 170045 w 4190198"/>
                <a:gd name="connsiteY11" fmla="*/ 308601 h 2952338"/>
                <a:gd name="connsiteX0" fmla="*/ 170045 w 4190198"/>
                <a:gd name="connsiteY0" fmla="*/ 344319 h 2988056"/>
                <a:gd name="connsiteX1" fmla="*/ 635268 w 4190198"/>
                <a:gd name="connsiteY1" fmla="*/ 343726 h 2988056"/>
                <a:gd name="connsiteX2" fmla="*/ 1054317 w 4190198"/>
                <a:gd name="connsiteY2" fmla="*/ 0 h 2988056"/>
                <a:gd name="connsiteX3" fmla="*/ 3243714 w 4190198"/>
                <a:gd name="connsiteY3" fmla="*/ 420729 h 2988056"/>
                <a:gd name="connsiteX4" fmla="*/ 4030153 w 4190198"/>
                <a:gd name="connsiteY4" fmla="*/ 651535 h 2988056"/>
                <a:gd name="connsiteX5" fmla="*/ 4109988 w 4190198"/>
                <a:gd name="connsiteY5" fmla="*/ 680611 h 2988056"/>
                <a:gd name="connsiteX6" fmla="*/ 4142072 w 4190198"/>
                <a:gd name="connsiteY6" fmla="*/ 710080 h 2988056"/>
                <a:gd name="connsiteX7" fmla="*/ 4144453 w 4190198"/>
                <a:gd name="connsiteY7" fmla="*/ 772979 h 2988056"/>
                <a:gd name="connsiteX8" fmla="*/ 4190198 w 4190198"/>
                <a:gd name="connsiteY8" fmla="*/ 2988056 h 2988056"/>
                <a:gd name="connsiteX9" fmla="*/ 9490 w 4190198"/>
                <a:gd name="connsiteY9" fmla="*/ 2854506 h 2988056"/>
                <a:gd name="connsiteX10" fmla="*/ 0 w 4190198"/>
                <a:gd name="connsiteY10" fmla="*/ 728737 h 2988056"/>
                <a:gd name="connsiteX11" fmla="*/ 170045 w 4190198"/>
                <a:gd name="connsiteY11" fmla="*/ 344319 h 2988056"/>
                <a:gd name="connsiteX0" fmla="*/ 170045 w 4190198"/>
                <a:gd name="connsiteY0" fmla="*/ 344319 h 2988056"/>
                <a:gd name="connsiteX1" fmla="*/ 635268 w 4190198"/>
                <a:gd name="connsiteY1" fmla="*/ 343726 h 2988056"/>
                <a:gd name="connsiteX2" fmla="*/ 1054317 w 4190198"/>
                <a:gd name="connsiteY2" fmla="*/ 0 h 2988056"/>
                <a:gd name="connsiteX3" fmla="*/ 3243714 w 4190198"/>
                <a:gd name="connsiteY3" fmla="*/ 420729 h 2988056"/>
                <a:gd name="connsiteX4" fmla="*/ 4030153 w 4190198"/>
                <a:gd name="connsiteY4" fmla="*/ 651535 h 2988056"/>
                <a:gd name="connsiteX5" fmla="*/ 4109988 w 4190198"/>
                <a:gd name="connsiteY5" fmla="*/ 680611 h 2988056"/>
                <a:gd name="connsiteX6" fmla="*/ 4142072 w 4190198"/>
                <a:gd name="connsiteY6" fmla="*/ 710080 h 2988056"/>
                <a:gd name="connsiteX7" fmla="*/ 4144453 w 4190198"/>
                <a:gd name="connsiteY7" fmla="*/ 772979 h 2988056"/>
                <a:gd name="connsiteX8" fmla="*/ 4190198 w 4190198"/>
                <a:gd name="connsiteY8" fmla="*/ 2988056 h 2988056"/>
                <a:gd name="connsiteX9" fmla="*/ 9490 w 4190198"/>
                <a:gd name="connsiteY9" fmla="*/ 2854506 h 2988056"/>
                <a:gd name="connsiteX10" fmla="*/ 0 w 4190198"/>
                <a:gd name="connsiteY10" fmla="*/ 728737 h 2988056"/>
                <a:gd name="connsiteX11" fmla="*/ 170045 w 4190198"/>
                <a:gd name="connsiteY11" fmla="*/ 344319 h 2988056"/>
                <a:gd name="connsiteX0" fmla="*/ 170045 w 4190198"/>
                <a:gd name="connsiteY0" fmla="*/ 344319 h 2988056"/>
                <a:gd name="connsiteX1" fmla="*/ 635268 w 4190198"/>
                <a:gd name="connsiteY1" fmla="*/ 343726 h 2988056"/>
                <a:gd name="connsiteX2" fmla="*/ 1054317 w 4190198"/>
                <a:gd name="connsiteY2" fmla="*/ 0 h 2988056"/>
                <a:gd name="connsiteX3" fmla="*/ 3243714 w 4190198"/>
                <a:gd name="connsiteY3" fmla="*/ 420729 h 2988056"/>
                <a:gd name="connsiteX4" fmla="*/ 4030153 w 4190198"/>
                <a:gd name="connsiteY4" fmla="*/ 651535 h 2988056"/>
                <a:gd name="connsiteX5" fmla="*/ 4109988 w 4190198"/>
                <a:gd name="connsiteY5" fmla="*/ 680611 h 2988056"/>
                <a:gd name="connsiteX6" fmla="*/ 4142072 w 4190198"/>
                <a:gd name="connsiteY6" fmla="*/ 710080 h 2988056"/>
                <a:gd name="connsiteX7" fmla="*/ 4144453 w 4190198"/>
                <a:gd name="connsiteY7" fmla="*/ 772979 h 2988056"/>
                <a:gd name="connsiteX8" fmla="*/ 4190198 w 4190198"/>
                <a:gd name="connsiteY8" fmla="*/ 2988056 h 2988056"/>
                <a:gd name="connsiteX9" fmla="*/ 9490 w 4190198"/>
                <a:gd name="connsiteY9" fmla="*/ 2854506 h 2988056"/>
                <a:gd name="connsiteX10" fmla="*/ 0 w 4190198"/>
                <a:gd name="connsiteY10" fmla="*/ 728737 h 2988056"/>
                <a:gd name="connsiteX11" fmla="*/ 170045 w 4190198"/>
                <a:gd name="connsiteY11" fmla="*/ 344319 h 2988056"/>
                <a:gd name="connsiteX0" fmla="*/ 170045 w 4190198"/>
                <a:gd name="connsiteY0" fmla="*/ 344319 h 2988056"/>
                <a:gd name="connsiteX1" fmla="*/ 690037 w 4190198"/>
                <a:gd name="connsiteY1" fmla="*/ 329438 h 2988056"/>
                <a:gd name="connsiteX2" fmla="*/ 1054317 w 4190198"/>
                <a:gd name="connsiteY2" fmla="*/ 0 h 2988056"/>
                <a:gd name="connsiteX3" fmla="*/ 3243714 w 4190198"/>
                <a:gd name="connsiteY3" fmla="*/ 420729 h 2988056"/>
                <a:gd name="connsiteX4" fmla="*/ 4030153 w 4190198"/>
                <a:gd name="connsiteY4" fmla="*/ 651535 h 2988056"/>
                <a:gd name="connsiteX5" fmla="*/ 4109988 w 4190198"/>
                <a:gd name="connsiteY5" fmla="*/ 680611 h 2988056"/>
                <a:gd name="connsiteX6" fmla="*/ 4142072 w 4190198"/>
                <a:gd name="connsiteY6" fmla="*/ 710080 h 2988056"/>
                <a:gd name="connsiteX7" fmla="*/ 4144453 w 4190198"/>
                <a:gd name="connsiteY7" fmla="*/ 772979 h 2988056"/>
                <a:gd name="connsiteX8" fmla="*/ 4190198 w 4190198"/>
                <a:gd name="connsiteY8" fmla="*/ 2988056 h 2988056"/>
                <a:gd name="connsiteX9" fmla="*/ 9490 w 4190198"/>
                <a:gd name="connsiteY9" fmla="*/ 2854506 h 2988056"/>
                <a:gd name="connsiteX10" fmla="*/ 0 w 4190198"/>
                <a:gd name="connsiteY10" fmla="*/ 728737 h 2988056"/>
                <a:gd name="connsiteX11" fmla="*/ 170045 w 4190198"/>
                <a:gd name="connsiteY11" fmla="*/ 344319 h 2988056"/>
                <a:gd name="connsiteX0" fmla="*/ 170045 w 4190198"/>
                <a:gd name="connsiteY0" fmla="*/ 344319 h 2988056"/>
                <a:gd name="connsiteX1" fmla="*/ 690037 w 4190198"/>
                <a:gd name="connsiteY1" fmla="*/ 329438 h 2988056"/>
                <a:gd name="connsiteX2" fmla="*/ 1054317 w 4190198"/>
                <a:gd name="connsiteY2" fmla="*/ 0 h 2988056"/>
                <a:gd name="connsiteX3" fmla="*/ 3243714 w 4190198"/>
                <a:gd name="connsiteY3" fmla="*/ 420729 h 2988056"/>
                <a:gd name="connsiteX4" fmla="*/ 4030153 w 4190198"/>
                <a:gd name="connsiteY4" fmla="*/ 651535 h 2988056"/>
                <a:gd name="connsiteX5" fmla="*/ 4109988 w 4190198"/>
                <a:gd name="connsiteY5" fmla="*/ 680611 h 2988056"/>
                <a:gd name="connsiteX6" fmla="*/ 4142072 w 4190198"/>
                <a:gd name="connsiteY6" fmla="*/ 710080 h 2988056"/>
                <a:gd name="connsiteX7" fmla="*/ 4144453 w 4190198"/>
                <a:gd name="connsiteY7" fmla="*/ 772979 h 2988056"/>
                <a:gd name="connsiteX8" fmla="*/ 4190198 w 4190198"/>
                <a:gd name="connsiteY8" fmla="*/ 2988056 h 2988056"/>
                <a:gd name="connsiteX9" fmla="*/ 9490 w 4190198"/>
                <a:gd name="connsiteY9" fmla="*/ 2854506 h 2988056"/>
                <a:gd name="connsiteX10" fmla="*/ 0 w 4190198"/>
                <a:gd name="connsiteY10" fmla="*/ 728737 h 2988056"/>
                <a:gd name="connsiteX11" fmla="*/ 170045 w 4190198"/>
                <a:gd name="connsiteY11" fmla="*/ 344319 h 2988056"/>
                <a:gd name="connsiteX0" fmla="*/ 170045 w 4190198"/>
                <a:gd name="connsiteY0" fmla="*/ 337175 h 2980912"/>
                <a:gd name="connsiteX1" fmla="*/ 690037 w 4190198"/>
                <a:gd name="connsiteY1" fmla="*/ 322294 h 2980912"/>
                <a:gd name="connsiteX2" fmla="*/ 1020980 w 4190198"/>
                <a:gd name="connsiteY2" fmla="*/ 0 h 2980912"/>
                <a:gd name="connsiteX3" fmla="*/ 3243714 w 4190198"/>
                <a:gd name="connsiteY3" fmla="*/ 413585 h 2980912"/>
                <a:gd name="connsiteX4" fmla="*/ 4030153 w 4190198"/>
                <a:gd name="connsiteY4" fmla="*/ 644391 h 2980912"/>
                <a:gd name="connsiteX5" fmla="*/ 4109988 w 4190198"/>
                <a:gd name="connsiteY5" fmla="*/ 673467 h 2980912"/>
                <a:gd name="connsiteX6" fmla="*/ 4142072 w 4190198"/>
                <a:gd name="connsiteY6" fmla="*/ 702936 h 2980912"/>
                <a:gd name="connsiteX7" fmla="*/ 4144453 w 4190198"/>
                <a:gd name="connsiteY7" fmla="*/ 765835 h 2980912"/>
                <a:gd name="connsiteX8" fmla="*/ 4190198 w 4190198"/>
                <a:gd name="connsiteY8" fmla="*/ 2980912 h 2980912"/>
                <a:gd name="connsiteX9" fmla="*/ 9490 w 4190198"/>
                <a:gd name="connsiteY9" fmla="*/ 2847362 h 2980912"/>
                <a:gd name="connsiteX10" fmla="*/ 0 w 4190198"/>
                <a:gd name="connsiteY10" fmla="*/ 721593 h 2980912"/>
                <a:gd name="connsiteX11" fmla="*/ 170045 w 4190198"/>
                <a:gd name="connsiteY11" fmla="*/ 337175 h 2980912"/>
                <a:gd name="connsiteX0" fmla="*/ 170045 w 4190198"/>
                <a:gd name="connsiteY0" fmla="*/ 337175 h 2980912"/>
                <a:gd name="connsiteX1" fmla="*/ 690037 w 4190198"/>
                <a:gd name="connsiteY1" fmla="*/ 322294 h 2980912"/>
                <a:gd name="connsiteX2" fmla="*/ 1020980 w 4190198"/>
                <a:gd name="connsiteY2" fmla="*/ 0 h 2980912"/>
                <a:gd name="connsiteX3" fmla="*/ 3243714 w 4190198"/>
                <a:gd name="connsiteY3" fmla="*/ 413585 h 2980912"/>
                <a:gd name="connsiteX4" fmla="*/ 4030153 w 4190198"/>
                <a:gd name="connsiteY4" fmla="*/ 644391 h 2980912"/>
                <a:gd name="connsiteX5" fmla="*/ 4109988 w 4190198"/>
                <a:gd name="connsiteY5" fmla="*/ 673467 h 2980912"/>
                <a:gd name="connsiteX6" fmla="*/ 4142072 w 4190198"/>
                <a:gd name="connsiteY6" fmla="*/ 702936 h 2980912"/>
                <a:gd name="connsiteX7" fmla="*/ 4144453 w 4190198"/>
                <a:gd name="connsiteY7" fmla="*/ 765835 h 2980912"/>
                <a:gd name="connsiteX8" fmla="*/ 4190198 w 4190198"/>
                <a:gd name="connsiteY8" fmla="*/ 2980912 h 2980912"/>
                <a:gd name="connsiteX9" fmla="*/ 9490 w 4190198"/>
                <a:gd name="connsiteY9" fmla="*/ 2847362 h 2980912"/>
                <a:gd name="connsiteX10" fmla="*/ 0 w 4190198"/>
                <a:gd name="connsiteY10" fmla="*/ 721593 h 2980912"/>
                <a:gd name="connsiteX11" fmla="*/ 170045 w 4190198"/>
                <a:gd name="connsiteY11" fmla="*/ 337175 h 2980912"/>
                <a:gd name="connsiteX0" fmla="*/ 170045 w 4190198"/>
                <a:gd name="connsiteY0" fmla="*/ 337175 h 2980912"/>
                <a:gd name="connsiteX1" fmla="*/ 690037 w 4190198"/>
                <a:gd name="connsiteY1" fmla="*/ 322294 h 2980912"/>
                <a:gd name="connsiteX2" fmla="*/ 1020980 w 4190198"/>
                <a:gd name="connsiteY2" fmla="*/ 0 h 2980912"/>
                <a:gd name="connsiteX3" fmla="*/ 3243714 w 4190198"/>
                <a:gd name="connsiteY3" fmla="*/ 413585 h 2980912"/>
                <a:gd name="connsiteX4" fmla="*/ 4030153 w 4190198"/>
                <a:gd name="connsiteY4" fmla="*/ 644391 h 2980912"/>
                <a:gd name="connsiteX5" fmla="*/ 4109988 w 4190198"/>
                <a:gd name="connsiteY5" fmla="*/ 673467 h 2980912"/>
                <a:gd name="connsiteX6" fmla="*/ 4142072 w 4190198"/>
                <a:gd name="connsiteY6" fmla="*/ 702936 h 2980912"/>
                <a:gd name="connsiteX7" fmla="*/ 4144453 w 4190198"/>
                <a:gd name="connsiteY7" fmla="*/ 765835 h 2980912"/>
                <a:gd name="connsiteX8" fmla="*/ 4190198 w 4190198"/>
                <a:gd name="connsiteY8" fmla="*/ 2980912 h 2980912"/>
                <a:gd name="connsiteX9" fmla="*/ 9490 w 4190198"/>
                <a:gd name="connsiteY9" fmla="*/ 2847362 h 2980912"/>
                <a:gd name="connsiteX10" fmla="*/ 0 w 4190198"/>
                <a:gd name="connsiteY10" fmla="*/ 721593 h 2980912"/>
                <a:gd name="connsiteX11" fmla="*/ 170045 w 4190198"/>
                <a:gd name="connsiteY11" fmla="*/ 337175 h 2980912"/>
                <a:gd name="connsiteX0" fmla="*/ 170045 w 4190198"/>
                <a:gd name="connsiteY0" fmla="*/ 330031 h 2973768"/>
                <a:gd name="connsiteX1" fmla="*/ 690037 w 4190198"/>
                <a:gd name="connsiteY1" fmla="*/ 315150 h 2973768"/>
                <a:gd name="connsiteX2" fmla="*/ 1020980 w 4190198"/>
                <a:gd name="connsiteY2" fmla="*/ 0 h 2973768"/>
                <a:gd name="connsiteX3" fmla="*/ 3243714 w 4190198"/>
                <a:gd name="connsiteY3" fmla="*/ 406441 h 2973768"/>
                <a:gd name="connsiteX4" fmla="*/ 4030153 w 4190198"/>
                <a:gd name="connsiteY4" fmla="*/ 637247 h 2973768"/>
                <a:gd name="connsiteX5" fmla="*/ 4109988 w 4190198"/>
                <a:gd name="connsiteY5" fmla="*/ 666323 h 2973768"/>
                <a:gd name="connsiteX6" fmla="*/ 4142072 w 4190198"/>
                <a:gd name="connsiteY6" fmla="*/ 695792 h 2973768"/>
                <a:gd name="connsiteX7" fmla="*/ 4144453 w 4190198"/>
                <a:gd name="connsiteY7" fmla="*/ 758691 h 2973768"/>
                <a:gd name="connsiteX8" fmla="*/ 4190198 w 4190198"/>
                <a:gd name="connsiteY8" fmla="*/ 2973768 h 2973768"/>
                <a:gd name="connsiteX9" fmla="*/ 9490 w 4190198"/>
                <a:gd name="connsiteY9" fmla="*/ 2840218 h 2973768"/>
                <a:gd name="connsiteX10" fmla="*/ 0 w 4190198"/>
                <a:gd name="connsiteY10" fmla="*/ 714449 h 2973768"/>
                <a:gd name="connsiteX11" fmla="*/ 170045 w 4190198"/>
                <a:gd name="connsiteY11" fmla="*/ 330031 h 2973768"/>
                <a:gd name="connsiteX0" fmla="*/ 170045 w 4190198"/>
                <a:gd name="connsiteY0" fmla="*/ 330031 h 2973768"/>
                <a:gd name="connsiteX1" fmla="*/ 690037 w 4190198"/>
                <a:gd name="connsiteY1" fmla="*/ 315150 h 2973768"/>
                <a:gd name="connsiteX2" fmla="*/ 1020980 w 4190198"/>
                <a:gd name="connsiteY2" fmla="*/ 0 h 2973768"/>
                <a:gd name="connsiteX3" fmla="*/ 2567439 w 4190198"/>
                <a:gd name="connsiteY3" fmla="*/ 220704 h 2973768"/>
                <a:gd name="connsiteX4" fmla="*/ 4030153 w 4190198"/>
                <a:gd name="connsiteY4" fmla="*/ 637247 h 2973768"/>
                <a:gd name="connsiteX5" fmla="*/ 4109988 w 4190198"/>
                <a:gd name="connsiteY5" fmla="*/ 666323 h 2973768"/>
                <a:gd name="connsiteX6" fmla="*/ 4142072 w 4190198"/>
                <a:gd name="connsiteY6" fmla="*/ 695792 h 2973768"/>
                <a:gd name="connsiteX7" fmla="*/ 4144453 w 4190198"/>
                <a:gd name="connsiteY7" fmla="*/ 758691 h 2973768"/>
                <a:gd name="connsiteX8" fmla="*/ 4190198 w 4190198"/>
                <a:gd name="connsiteY8" fmla="*/ 2973768 h 2973768"/>
                <a:gd name="connsiteX9" fmla="*/ 9490 w 4190198"/>
                <a:gd name="connsiteY9" fmla="*/ 2840218 h 2973768"/>
                <a:gd name="connsiteX10" fmla="*/ 0 w 4190198"/>
                <a:gd name="connsiteY10" fmla="*/ 714449 h 2973768"/>
                <a:gd name="connsiteX11" fmla="*/ 170045 w 4190198"/>
                <a:gd name="connsiteY11" fmla="*/ 330031 h 2973768"/>
                <a:gd name="connsiteX0" fmla="*/ 170045 w 4190198"/>
                <a:gd name="connsiteY0" fmla="*/ 330031 h 2973768"/>
                <a:gd name="connsiteX1" fmla="*/ 690037 w 4190198"/>
                <a:gd name="connsiteY1" fmla="*/ 315150 h 2973768"/>
                <a:gd name="connsiteX2" fmla="*/ 1020980 w 4190198"/>
                <a:gd name="connsiteY2" fmla="*/ 0 h 2973768"/>
                <a:gd name="connsiteX3" fmla="*/ 2567439 w 4190198"/>
                <a:gd name="connsiteY3" fmla="*/ 220704 h 2973768"/>
                <a:gd name="connsiteX4" fmla="*/ 4030153 w 4190198"/>
                <a:gd name="connsiteY4" fmla="*/ 637247 h 2973768"/>
                <a:gd name="connsiteX5" fmla="*/ 4109988 w 4190198"/>
                <a:gd name="connsiteY5" fmla="*/ 666323 h 2973768"/>
                <a:gd name="connsiteX6" fmla="*/ 4142072 w 4190198"/>
                <a:gd name="connsiteY6" fmla="*/ 695792 h 2973768"/>
                <a:gd name="connsiteX7" fmla="*/ 4144453 w 4190198"/>
                <a:gd name="connsiteY7" fmla="*/ 758691 h 2973768"/>
                <a:gd name="connsiteX8" fmla="*/ 4190198 w 4190198"/>
                <a:gd name="connsiteY8" fmla="*/ 2973768 h 2973768"/>
                <a:gd name="connsiteX9" fmla="*/ 9490 w 4190198"/>
                <a:gd name="connsiteY9" fmla="*/ 2840218 h 2973768"/>
                <a:gd name="connsiteX10" fmla="*/ 0 w 4190198"/>
                <a:gd name="connsiteY10" fmla="*/ 714449 h 2973768"/>
                <a:gd name="connsiteX11" fmla="*/ 170045 w 4190198"/>
                <a:gd name="connsiteY11" fmla="*/ 330031 h 2973768"/>
                <a:gd name="connsiteX0" fmla="*/ 170045 w 4190198"/>
                <a:gd name="connsiteY0" fmla="*/ 330031 h 2973768"/>
                <a:gd name="connsiteX1" fmla="*/ 690037 w 4190198"/>
                <a:gd name="connsiteY1" fmla="*/ 315150 h 2973768"/>
                <a:gd name="connsiteX2" fmla="*/ 1020980 w 4190198"/>
                <a:gd name="connsiteY2" fmla="*/ 0 h 2973768"/>
                <a:gd name="connsiteX3" fmla="*/ 2567439 w 4190198"/>
                <a:gd name="connsiteY3" fmla="*/ 220704 h 2973768"/>
                <a:gd name="connsiteX4" fmla="*/ 4030153 w 4190198"/>
                <a:gd name="connsiteY4" fmla="*/ 637247 h 2973768"/>
                <a:gd name="connsiteX5" fmla="*/ 4109988 w 4190198"/>
                <a:gd name="connsiteY5" fmla="*/ 666323 h 2973768"/>
                <a:gd name="connsiteX6" fmla="*/ 4142072 w 4190198"/>
                <a:gd name="connsiteY6" fmla="*/ 695792 h 2973768"/>
                <a:gd name="connsiteX7" fmla="*/ 4144453 w 4190198"/>
                <a:gd name="connsiteY7" fmla="*/ 758691 h 2973768"/>
                <a:gd name="connsiteX8" fmla="*/ 4190198 w 4190198"/>
                <a:gd name="connsiteY8" fmla="*/ 2973768 h 2973768"/>
                <a:gd name="connsiteX9" fmla="*/ 9490 w 4190198"/>
                <a:gd name="connsiteY9" fmla="*/ 2840218 h 2973768"/>
                <a:gd name="connsiteX10" fmla="*/ 0 w 4190198"/>
                <a:gd name="connsiteY10" fmla="*/ 714449 h 2973768"/>
                <a:gd name="connsiteX11" fmla="*/ 170045 w 4190198"/>
                <a:gd name="connsiteY11" fmla="*/ 330031 h 2973768"/>
                <a:gd name="connsiteX0" fmla="*/ 170045 w 4190198"/>
                <a:gd name="connsiteY0" fmla="*/ 330031 h 2973768"/>
                <a:gd name="connsiteX1" fmla="*/ 690037 w 4190198"/>
                <a:gd name="connsiteY1" fmla="*/ 315150 h 2973768"/>
                <a:gd name="connsiteX2" fmla="*/ 1020980 w 4190198"/>
                <a:gd name="connsiteY2" fmla="*/ 0 h 2973768"/>
                <a:gd name="connsiteX3" fmla="*/ 2534102 w 4190198"/>
                <a:gd name="connsiteY3" fmla="*/ 211179 h 2973768"/>
                <a:gd name="connsiteX4" fmla="*/ 4030153 w 4190198"/>
                <a:gd name="connsiteY4" fmla="*/ 637247 h 2973768"/>
                <a:gd name="connsiteX5" fmla="*/ 4109988 w 4190198"/>
                <a:gd name="connsiteY5" fmla="*/ 666323 h 2973768"/>
                <a:gd name="connsiteX6" fmla="*/ 4142072 w 4190198"/>
                <a:gd name="connsiteY6" fmla="*/ 695792 h 2973768"/>
                <a:gd name="connsiteX7" fmla="*/ 4144453 w 4190198"/>
                <a:gd name="connsiteY7" fmla="*/ 758691 h 2973768"/>
                <a:gd name="connsiteX8" fmla="*/ 4190198 w 4190198"/>
                <a:gd name="connsiteY8" fmla="*/ 2973768 h 2973768"/>
                <a:gd name="connsiteX9" fmla="*/ 9490 w 4190198"/>
                <a:gd name="connsiteY9" fmla="*/ 2840218 h 2973768"/>
                <a:gd name="connsiteX10" fmla="*/ 0 w 4190198"/>
                <a:gd name="connsiteY10" fmla="*/ 714449 h 2973768"/>
                <a:gd name="connsiteX11" fmla="*/ 170045 w 4190198"/>
                <a:gd name="connsiteY11" fmla="*/ 330031 h 2973768"/>
                <a:gd name="connsiteX0" fmla="*/ 170045 w 4190198"/>
                <a:gd name="connsiteY0" fmla="*/ 330031 h 2973768"/>
                <a:gd name="connsiteX1" fmla="*/ 690037 w 4190198"/>
                <a:gd name="connsiteY1" fmla="*/ 315150 h 2973768"/>
                <a:gd name="connsiteX2" fmla="*/ 1020980 w 4190198"/>
                <a:gd name="connsiteY2" fmla="*/ 0 h 2973768"/>
                <a:gd name="connsiteX3" fmla="*/ 2534102 w 4190198"/>
                <a:gd name="connsiteY3" fmla="*/ 211179 h 2973768"/>
                <a:gd name="connsiteX4" fmla="*/ 4030153 w 4190198"/>
                <a:gd name="connsiteY4" fmla="*/ 637247 h 2973768"/>
                <a:gd name="connsiteX5" fmla="*/ 4109988 w 4190198"/>
                <a:gd name="connsiteY5" fmla="*/ 666323 h 2973768"/>
                <a:gd name="connsiteX6" fmla="*/ 4142072 w 4190198"/>
                <a:gd name="connsiteY6" fmla="*/ 695792 h 2973768"/>
                <a:gd name="connsiteX7" fmla="*/ 4144453 w 4190198"/>
                <a:gd name="connsiteY7" fmla="*/ 758691 h 2973768"/>
                <a:gd name="connsiteX8" fmla="*/ 4190198 w 4190198"/>
                <a:gd name="connsiteY8" fmla="*/ 2973768 h 2973768"/>
                <a:gd name="connsiteX9" fmla="*/ 9490 w 4190198"/>
                <a:gd name="connsiteY9" fmla="*/ 2840218 h 2973768"/>
                <a:gd name="connsiteX10" fmla="*/ 0 w 4190198"/>
                <a:gd name="connsiteY10" fmla="*/ 714449 h 2973768"/>
                <a:gd name="connsiteX11" fmla="*/ 170045 w 4190198"/>
                <a:gd name="connsiteY11" fmla="*/ 330031 h 2973768"/>
                <a:gd name="connsiteX0" fmla="*/ 170045 w 4487109"/>
                <a:gd name="connsiteY0" fmla="*/ 330031 h 2973768"/>
                <a:gd name="connsiteX1" fmla="*/ 690037 w 4487109"/>
                <a:gd name="connsiteY1" fmla="*/ 315150 h 2973768"/>
                <a:gd name="connsiteX2" fmla="*/ 1020980 w 4487109"/>
                <a:gd name="connsiteY2" fmla="*/ 0 h 2973768"/>
                <a:gd name="connsiteX3" fmla="*/ 2534102 w 4487109"/>
                <a:gd name="connsiteY3" fmla="*/ 211179 h 2973768"/>
                <a:gd name="connsiteX4" fmla="*/ 4030153 w 4487109"/>
                <a:gd name="connsiteY4" fmla="*/ 637247 h 2973768"/>
                <a:gd name="connsiteX5" fmla="*/ 4109988 w 4487109"/>
                <a:gd name="connsiteY5" fmla="*/ 666323 h 2973768"/>
                <a:gd name="connsiteX6" fmla="*/ 4142072 w 4487109"/>
                <a:gd name="connsiteY6" fmla="*/ 695792 h 2973768"/>
                <a:gd name="connsiteX7" fmla="*/ 4190198 w 4487109"/>
                <a:gd name="connsiteY7" fmla="*/ 2973768 h 2973768"/>
                <a:gd name="connsiteX8" fmla="*/ 9490 w 4487109"/>
                <a:gd name="connsiteY8" fmla="*/ 2840218 h 2973768"/>
                <a:gd name="connsiteX9" fmla="*/ 0 w 4487109"/>
                <a:gd name="connsiteY9" fmla="*/ 714449 h 2973768"/>
                <a:gd name="connsiteX10" fmla="*/ 170045 w 4487109"/>
                <a:gd name="connsiteY10" fmla="*/ 330031 h 2973768"/>
                <a:gd name="connsiteX0" fmla="*/ 170045 w 4190198"/>
                <a:gd name="connsiteY0" fmla="*/ 330031 h 2973768"/>
                <a:gd name="connsiteX1" fmla="*/ 690037 w 4190198"/>
                <a:gd name="connsiteY1" fmla="*/ 315150 h 2973768"/>
                <a:gd name="connsiteX2" fmla="*/ 1020980 w 4190198"/>
                <a:gd name="connsiteY2" fmla="*/ 0 h 2973768"/>
                <a:gd name="connsiteX3" fmla="*/ 2534102 w 4190198"/>
                <a:gd name="connsiteY3" fmla="*/ 211179 h 2973768"/>
                <a:gd name="connsiteX4" fmla="*/ 4030153 w 4190198"/>
                <a:gd name="connsiteY4" fmla="*/ 637247 h 2973768"/>
                <a:gd name="connsiteX5" fmla="*/ 4109988 w 4190198"/>
                <a:gd name="connsiteY5" fmla="*/ 666323 h 2973768"/>
                <a:gd name="connsiteX6" fmla="*/ 4142072 w 4190198"/>
                <a:gd name="connsiteY6" fmla="*/ 695792 h 2973768"/>
                <a:gd name="connsiteX7" fmla="*/ 4190198 w 4190198"/>
                <a:gd name="connsiteY7" fmla="*/ 2973768 h 2973768"/>
                <a:gd name="connsiteX8" fmla="*/ 9490 w 4190198"/>
                <a:gd name="connsiteY8" fmla="*/ 2840218 h 2973768"/>
                <a:gd name="connsiteX9" fmla="*/ 0 w 4190198"/>
                <a:gd name="connsiteY9" fmla="*/ 714449 h 2973768"/>
                <a:gd name="connsiteX10" fmla="*/ 170045 w 4190198"/>
                <a:gd name="connsiteY10" fmla="*/ 330031 h 2973768"/>
                <a:gd name="connsiteX0" fmla="*/ 170045 w 4190198"/>
                <a:gd name="connsiteY0" fmla="*/ 330031 h 2973768"/>
                <a:gd name="connsiteX1" fmla="*/ 690037 w 4190198"/>
                <a:gd name="connsiteY1" fmla="*/ 315150 h 2973768"/>
                <a:gd name="connsiteX2" fmla="*/ 1020980 w 4190198"/>
                <a:gd name="connsiteY2" fmla="*/ 0 h 2973768"/>
                <a:gd name="connsiteX3" fmla="*/ 2534102 w 4190198"/>
                <a:gd name="connsiteY3" fmla="*/ 211179 h 2973768"/>
                <a:gd name="connsiteX4" fmla="*/ 4030153 w 4190198"/>
                <a:gd name="connsiteY4" fmla="*/ 637247 h 2973768"/>
                <a:gd name="connsiteX5" fmla="*/ 4142072 w 4190198"/>
                <a:gd name="connsiteY5" fmla="*/ 695792 h 2973768"/>
                <a:gd name="connsiteX6" fmla="*/ 4190198 w 4190198"/>
                <a:gd name="connsiteY6" fmla="*/ 2973768 h 2973768"/>
                <a:gd name="connsiteX7" fmla="*/ 9490 w 4190198"/>
                <a:gd name="connsiteY7" fmla="*/ 2840218 h 2973768"/>
                <a:gd name="connsiteX8" fmla="*/ 0 w 4190198"/>
                <a:gd name="connsiteY8" fmla="*/ 714449 h 2973768"/>
                <a:gd name="connsiteX9" fmla="*/ 170045 w 4190198"/>
                <a:gd name="connsiteY9" fmla="*/ 330031 h 2973768"/>
                <a:gd name="connsiteX0" fmla="*/ 170045 w 4190198"/>
                <a:gd name="connsiteY0" fmla="*/ 330031 h 2973768"/>
                <a:gd name="connsiteX1" fmla="*/ 690037 w 4190198"/>
                <a:gd name="connsiteY1" fmla="*/ 315150 h 2973768"/>
                <a:gd name="connsiteX2" fmla="*/ 1020980 w 4190198"/>
                <a:gd name="connsiteY2" fmla="*/ 0 h 2973768"/>
                <a:gd name="connsiteX3" fmla="*/ 2534102 w 4190198"/>
                <a:gd name="connsiteY3" fmla="*/ 211179 h 2973768"/>
                <a:gd name="connsiteX4" fmla="*/ 4030153 w 4190198"/>
                <a:gd name="connsiteY4" fmla="*/ 637247 h 2973768"/>
                <a:gd name="connsiteX5" fmla="*/ 4142072 w 4190198"/>
                <a:gd name="connsiteY5" fmla="*/ 695792 h 2973768"/>
                <a:gd name="connsiteX6" fmla="*/ 4190198 w 4190198"/>
                <a:gd name="connsiteY6" fmla="*/ 2973768 h 2973768"/>
                <a:gd name="connsiteX7" fmla="*/ 9490 w 4190198"/>
                <a:gd name="connsiteY7" fmla="*/ 2840218 h 2973768"/>
                <a:gd name="connsiteX8" fmla="*/ 0 w 4190198"/>
                <a:gd name="connsiteY8" fmla="*/ 714449 h 2973768"/>
                <a:gd name="connsiteX9" fmla="*/ 170045 w 4190198"/>
                <a:gd name="connsiteY9" fmla="*/ 330031 h 2973768"/>
                <a:gd name="connsiteX0" fmla="*/ 170045 w 4190198"/>
                <a:gd name="connsiteY0" fmla="*/ 330031 h 2973768"/>
                <a:gd name="connsiteX1" fmla="*/ 690037 w 4190198"/>
                <a:gd name="connsiteY1" fmla="*/ 315150 h 2973768"/>
                <a:gd name="connsiteX2" fmla="*/ 1020980 w 4190198"/>
                <a:gd name="connsiteY2" fmla="*/ 0 h 2973768"/>
                <a:gd name="connsiteX3" fmla="*/ 2534102 w 4190198"/>
                <a:gd name="connsiteY3" fmla="*/ 211179 h 2973768"/>
                <a:gd name="connsiteX4" fmla="*/ 3725353 w 4190198"/>
                <a:gd name="connsiteY4" fmla="*/ 556284 h 2973768"/>
                <a:gd name="connsiteX5" fmla="*/ 4142072 w 4190198"/>
                <a:gd name="connsiteY5" fmla="*/ 695792 h 2973768"/>
                <a:gd name="connsiteX6" fmla="*/ 4190198 w 4190198"/>
                <a:gd name="connsiteY6" fmla="*/ 2973768 h 2973768"/>
                <a:gd name="connsiteX7" fmla="*/ 9490 w 4190198"/>
                <a:gd name="connsiteY7" fmla="*/ 2840218 h 2973768"/>
                <a:gd name="connsiteX8" fmla="*/ 0 w 4190198"/>
                <a:gd name="connsiteY8" fmla="*/ 714449 h 2973768"/>
                <a:gd name="connsiteX9" fmla="*/ 170045 w 4190198"/>
                <a:gd name="connsiteY9" fmla="*/ 330031 h 2973768"/>
                <a:gd name="connsiteX0" fmla="*/ 170045 w 4190198"/>
                <a:gd name="connsiteY0" fmla="*/ 330031 h 2973768"/>
                <a:gd name="connsiteX1" fmla="*/ 690037 w 4190198"/>
                <a:gd name="connsiteY1" fmla="*/ 315150 h 2973768"/>
                <a:gd name="connsiteX2" fmla="*/ 1020980 w 4190198"/>
                <a:gd name="connsiteY2" fmla="*/ 0 h 2973768"/>
                <a:gd name="connsiteX3" fmla="*/ 2534102 w 4190198"/>
                <a:gd name="connsiteY3" fmla="*/ 211179 h 2973768"/>
                <a:gd name="connsiteX4" fmla="*/ 3725353 w 4190198"/>
                <a:gd name="connsiteY4" fmla="*/ 556284 h 2973768"/>
                <a:gd name="connsiteX5" fmla="*/ 4142072 w 4190198"/>
                <a:gd name="connsiteY5" fmla="*/ 695792 h 2973768"/>
                <a:gd name="connsiteX6" fmla="*/ 4190198 w 4190198"/>
                <a:gd name="connsiteY6" fmla="*/ 2973768 h 2973768"/>
                <a:gd name="connsiteX7" fmla="*/ 9490 w 4190198"/>
                <a:gd name="connsiteY7" fmla="*/ 2840218 h 2973768"/>
                <a:gd name="connsiteX8" fmla="*/ 0 w 4190198"/>
                <a:gd name="connsiteY8" fmla="*/ 714449 h 2973768"/>
                <a:gd name="connsiteX9" fmla="*/ 170045 w 4190198"/>
                <a:gd name="connsiteY9" fmla="*/ 330031 h 2973768"/>
                <a:gd name="connsiteX0" fmla="*/ 170045 w 4190198"/>
                <a:gd name="connsiteY0" fmla="*/ 330031 h 2973768"/>
                <a:gd name="connsiteX1" fmla="*/ 690037 w 4190198"/>
                <a:gd name="connsiteY1" fmla="*/ 315150 h 2973768"/>
                <a:gd name="connsiteX2" fmla="*/ 1020980 w 4190198"/>
                <a:gd name="connsiteY2" fmla="*/ 0 h 2973768"/>
                <a:gd name="connsiteX3" fmla="*/ 2534102 w 4190198"/>
                <a:gd name="connsiteY3" fmla="*/ 211179 h 2973768"/>
                <a:gd name="connsiteX4" fmla="*/ 4142072 w 4190198"/>
                <a:gd name="connsiteY4" fmla="*/ 695792 h 2973768"/>
                <a:gd name="connsiteX5" fmla="*/ 4190198 w 4190198"/>
                <a:gd name="connsiteY5" fmla="*/ 2973768 h 2973768"/>
                <a:gd name="connsiteX6" fmla="*/ 9490 w 4190198"/>
                <a:gd name="connsiteY6" fmla="*/ 2840218 h 2973768"/>
                <a:gd name="connsiteX7" fmla="*/ 0 w 4190198"/>
                <a:gd name="connsiteY7" fmla="*/ 714449 h 2973768"/>
                <a:gd name="connsiteX8" fmla="*/ 170045 w 4190198"/>
                <a:gd name="connsiteY8" fmla="*/ 330031 h 2973768"/>
                <a:gd name="connsiteX0" fmla="*/ 170045 w 4190198"/>
                <a:gd name="connsiteY0" fmla="*/ 330031 h 2973768"/>
                <a:gd name="connsiteX1" fmla="*/ 690037 w 4190198"/>
                <a:gd name="connsiteY1" fmla="*/ 315150 h 2973768"/>
                <a:gd name="connsiteX2" fmla="*/ 1020980 w 4190198"/>
                <a:gd name="connsiteY2" fmla="*/ 0 h 2973768"/>
                <a:gd name="connsiteX3" fmla="*/ 2534102 w 4190198"/>
                <a:gd name="connsiteY3" fmla="*/ 211179 h 2973768"/>
                <a:gd name="connsiteX4" fmla="*/ 4142072 w 4190198"/>
                <a:gd name="connsiteY4" fmla="*/ 695792 h 2973768"/>
                <a:gd name="connsiteX5" fmla="*/ 4190198 w 4190198"/>
                <a:gd name="connsiteY5" fmla="*/ 2973768 h 2973768"/>
                <a:gd name="connsiteX6" fmla="*/ 9490 w 4190198"/>
                <a:gd name="connsiteY6" fmla="*/ 2840218 h 2973768"/>
                <a:gd name="connsiteX7" fmla="*/ 0 w 4190198"/>
                <a:gd name="connsiteY7" fmla="*/ 714449 h 2973768"/>
                <a:gd name="connsiteX8" fmla="*/ 170045 w 4190198"/>
                <a:gd name="connsiteY8" fmla="*/ 330031 h 2973768"/>
                <a:gd name="connsiteX0" fmla="*/ 170045 w 4190198"/>
                <a:gd name="connsiteY0" fmla="*/ 330031 h 2973768"/>
                <a:gd name="connsiteX1" fmla="*/ 690037 w 4190198"/>
                <a:gd name="connsiteY1" fmla="*/ 315150 h 2973768"/>
                <a:gd name="connsiteX2" fmla="*/ 1020980 w 4190198"/>
                <a:gd name="connsiteY2" fmla="*/ 0 h 2973768"/>
                <a:gd name="connsiteX3" fmla="*/ 2534102 w 4190198"/>
                <a:gd name="connsiteY3" fmla="*/ 211179 h 2973768"/>
                <a:gd name="connsiteX4" fmla="*/ 4142072 w 4190198"/>
                <a:gd name="connsiteY4" fmla="*/ 671979 h 2973768"/>
                <a:gd name="connsiteX5" fmla="*/ 4190198 w 4190198"/>
                <a:gd name="connsiteY5" fmla="*/ 2973768 h 2973768"/>
                <a:gd name="connsiteX6" fmla="*/ 9490 w 4190198"/>
                <a:gd name="connsiteY6" fmla="*/ 2840218 h 2973768"/>
                <a:gd name="connsiteX7" fmla="*/ 0 w 4190198"/>
                <a:gd name="connsiteY7" fmla="*/ 714449 h 2973768"/>
                <a:gd name="connsiteX8" fmla="*/ 170045 w 4190198"/>
                <a:gd name="connsiteY8" fmla="*/ 330031 h 29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0198" h="2973768">
                  <a:moveTo>
                    <a:pt x="170045" y="330031"/>
                  </a:moveTo>
                  <a:lnTo>
                    <a:pt x="690037" y="315150"/>
                  </a:lnTo>
                  <a:cubicBezTo>
                    <a:pt x="853341" y="161924"/>
                    <a:pt x="881489" y="129413"/>
                    <a:pt x="1020980" y="0"/>
                  </a:cubicBezTo>
                  <a:cubicBezTo>
                    <a:pt x="1450908" y="51034"/>
                    <a:pt x="2001221" y="122598"/>
                    <a:pt x="2534102" y="211179"/>
                  </a:cubicBezTo>
                  <a:cubicBezTo>
                    <a:pt x="3054284" y="327144"/>
                    <a:pt x="3613644" y="525873"/>
                    <a:pt x="4142072" y="671979"/>
                  </a:cubicBezTo>
                  <a:cubicBezTo>
                    <a:pt x="4155440" y="1056553"/>
                    <a:pt x="4174111" y="2059151"/>
                    <a:pt x="4190198" y="2973768"/>
                  </a:cubicBezTo>
                  <a:lnTo>
                    <a:pt x="9490" y="2840218"/>
                  </a:lnTo>
                  <a:cubicBezTo>
                    <a:pt x="6327" y="2131628"/>
                    <a:pt x="3163" y="1423039"/>
                    <a:pt x="0" y="714449"/>
                  </a:cubicBezTo>
                  <a:lnTo>
                    <a:pt x="170045" y="33003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3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9358612">
              <a:off x="3742332" y="3613335"/>
              <a:ext cx="2187871" cy="1883042"/>
            </a:xfrm>
            <a:custGeom>
              <a:avLst/>
              <a:gdLst>
                <a:gd name="connsiteX0" fmla="*/ 0 w 1328287"/>
                <a:gd name="connsiteY0" fmla="*/ 0 h 1400475"/>
                <a:gd name="connsiteX1" fmla="*/ 1328287 w 1328287"/>
                <a:gd name="connsiteY1" fmla="*/ 0 h 1400475"/>
                <a:gd name="connsiteX2" fmla="*/ 1328287 w 1328287"/>
                <a:gd name="connsiteY2" fmla="*/ 1400475 h 1400475"/>
                <a:gd name="connsiteX3" fmla="*/ 0 w 1328287"/>
                <a:gd name="connsiteY3" fmla="*/ 1400475 h 1400475"/>
                <a:gd name="connsiteX4" fmla="*/ 0 w 1328287"/>
                <a:gd name="connsiteY4" fmla="*/ 0 h 1400475"/>
                <a:gd name="connsiteX0" fmla="*/ 0 w 1329038"/>
                <a:gd name="connsiteY0" fmla="*/ 0 h 1400475"/>
                <a:gd name="connsiteX1" fmla="*/ 1328287 w 1329038"/>
                <a:gd name="connsiteY1" fmla="*/ 0 h 1400475"/>
                <a:gd name="connsiteX2" fmla="*/ 1329038 w 1329038"/>
                <a:gd name="connsiteY2" fmla="*/ 280767 h 1400475"/>
                <a:gd name="connsiteX3" fmla="*/ 1328287 w 1329038"/>
                <a:gd name="connsiteY3" fmla="*/ 1400475 h 1400475"/>
                <a:gd name="connsiteX4" fmla="*/ 0 w 1329038"/>
                <a:gd name="connsiteY4" fmla="*/ 1400475 h 1400475"/>
                <a:gd name="connsiteX5" fmla="*/ 0 w 1329038"/>
                <a:gd name="connsiteY5" fmla="*/ 0 h 1400475"/>
                <a:gd name="connsiteX0" fmla="*/ 0 w 2162620"/>
                <a:gd name="connsiteY0" fmla="*/ 0 h 1709832"/>
                <a:gd name="connsiteX1" fmla="*/ 1328287 w 2162620"/>
                <a:gd name="connsiteY1" fmla="*/ 0 h 1709832"/>
                <a:gd name="connsiteX2" fmla="*/ 1329038 w 2162620"/>
                <a:gd name="connsiteY2" fmla="*/ 280767 h 1709832"/>
                <a:gd name="connsiteX3" fmla="*/ 2162620 w 2162620"/>
                <a:gd name="connsiteY3" fmla="*/ 1709832 h 1709832"/>
                <a:gd name="connsiteX4" fmla="*/ 0 w 2162620"/>
                <a:gd name="connsiteY4" fmla="*/ 1400475 h 1709832"/>
                <a:gd name="connsiteX5" fmla="*/ 0 w 2162620"/>
                <a:gd name="connsiteY5" fmla="*/ 0 h 1709832"/>
                <a:gd name="connsiteX0" fmla="*/ 0 w 2184155"/>
                <a:gd name="connsiteY0" fmla="*/ 0 h 1709832"/>
                <a:gd name="connsiteX1" fmla="*/ 1328287 w 2184155"/>
                <a:gd name="connsiteY1" fmla="*/ 0 h 1709832"/>
                <a:gd name="connsiteX2" fmla="*/ 1329038 w 2184155"/>
                <a:gd name="connsiteY2" fmla="*/ 280767 h 1709832"/>
                <a:gd name="connsiteX3" fmla="*/ 506881 w 2184155"/>
                <a:gd name="connsiteY3" fmla="*/ 332206 h 1709832"/>
                <a:gd name="connsiteX4" fmla="*/ 2162620 w 2184155"/>
                <a:gd name="connsiteY4" fmla="*/ 1709832 h 1709832"/>
                <a:gd name="connsiteX5" fmla="*/ 0 w 2184155"/>
                <a:gd name="connsiteY5" fmla="*/ 1400475 h 1709832"/>
                <a:gd name="connsiteX6" fmla="*/ 0 w 2184155"/>
                <a:gd name="connsiteY6" fmla="*/ 0 h 1709832"/>
                <a:gd name="connsiteX0" fmla="*/ 0 w 2162620"/>
                <a:gd name="connsiteY0" fmla="*/ 0 h 1742549"/>
                <a:gd name="connsiteX1" fmla="*/ 1328287 w 2162620"/>
                <a:gd name="connsiteY1" fmla="*/ 0 h 1742549"/>
                <a:gd name="connsiteX2" fmla="*/ 1329038 w 2162620"/>
                <a:gd name="connsiteY2" fmla="*/ 280767 h 1742549"/>
                <a:gd name="connsiteX3" fmla="*/ 506881 w 2162620"/>
                <a:gd name="connsiteY3" fmla="*/ 332206 h 1742549"/>
                <a:gd name="connsiteX4" fmla="*/ 2162620 w 2162620"/>
                <a:gd name="connsiteY4" fmla="*/ 1709832 h 1742549"/>
                <a:gd name="connsiteX5" fmla="*/ 1909769 w 2162620"/>
                <a:gd name="connsiteY5" fmla="*/ 1738631 h 1742549"/>
                <a:gd name="connsiteX6" fmla="*/ 0 w 2162620"/>
                <a:gd name="connsiteY6" fmla="*/ 1400475 h 1742549"/>
                <a:gd name="connsiteX7" fmla="*/ 0 w 2162620"/>
                <a:gd name="connsiteY7" fmla="*/ 0 h 1742549"/>
                <a:gd name="connsiteX0" fmla="*/ 0 w 2162620"/>
                <a:gd name="connsiteY0" fmla="*/ 0 h 1766928"/>
                <a:gd name="connsiteX1" fmla="*/ 1328287 w 2162620"/>
                <a:gd name="connsiteY1" fmla="*/ 0 h 1766928"/>
                <a:gd name="connsiteX2" fmla="*/ 1329038 w 2162620"/>
                <a:gd name="connsiteY2" fmla="*/ 280767 h 1766928"/>
                <a:gd name="connsiteX3" fmla="*/ 506881 w 2162620"/>
                <a:gd name="connsiteY3" fmla="*/ 332206 h 1766928"/>
                <a:gd name="connsiteX4" fmla="*/ 2162620 w 2162620"/>
                <a:gd name="connsiteY4" fmla="*/ 1709832 h 1766928"/>
                <a:gd name="connsiteX5" fmla="*/ 1909769 w 2162620"/>
                <a:gd name="connsiteY5" fmla="*/ 1738631 h 1766928"/>
                <a:gd name="connsiteX6" fmla="*/ 0 w 2162620"/>
                <a:gd name="connsiteY6" fmla="*/ 1400475 h 1766928"/>
                <a:gd name="connsiteX7" fmla="*/ 0 w 2162620"/>
                <a:gd name="connsiteY7" fmla="*/ 0 h 1766928"/>
                <a:gd name="connsiteX0" fmla="*/ 0 w 2167667"/>
                <a:gd name="connsiteY0" fmla="*/ 0 h 1767517"/>
                <a:gd name="connsiteX1" fmla="*/ 1328287 w 2167667"/>
                <a:gd name="connsiteY1" fmla="*/ 0 h 1767517"/>
                <a:gd name="connsiteX2" fmla="*/ 1329038 w 2167667"/>
                <a:gd name="connsiteY2" fmla="*/ 280767 h 1767517"/>
                <a:gd name="connsiteX3" fmla="*/ 506881 w 2167667"/>
                <a:gd name="connsiteY3" fmla="*/ 332206 h 1767517"/>
                <a:gd name="connsiteX4" fmla="*/ 2167667 w 2167667"/>
                <a:gd name="connsiteY4" fmla="*/ 1713685 h 1767517"/>
                <a:gd name="connsiteX5" fmla="*/ 1909769 w 2167667"/>
                <a:gd name="connsiteY5" fmla="*/ 1738631 h 1767517"/>
                <a:gd name="connsiteX6" fmla="*/ 0 w 2167667"/>
                <a:gd name="connsiteY6" fmla="*/ 1400475 h 1767517"/>
                <a:gd name="connsiteX7" fmla="*/ 0 w 2167667"/>
                <a:gd name="connsiteY7" fmla="*/ 0 h 1767517"/>
                <a:gd name="connsiteX0" fmla="*/ 0 w 2167667"/>
                <a:gd name="connsiteY0" fmla="*/ 0 h 1799203"/>
                <a:gd name="connsiteX1" fmla="*/ 1328287 w 2167667"/>
                <a:gd name="connsiteY1" fmla="*/ 0 h 1799203"/>
                <a:gd name="connsiteX2" fmla="*/ 1329038 w 2167667"/>
                <a:gd name="connsiteY2" fmla="*/ 280767 h 1799203"/>
                <a:gd name="connsiteX3" fmla="*/ 506881 w 2167667"/>
                <a:gd name="connsiteY3" fmla="*/ 332206 h 1799203"/>
                <a:gd name="connsiteX4" fmla="*/ 2167667 w 2167667"/>
                <a:gd name="connsiteY4" fmla="*/ 1713685 h 1799203"/>
                <a:gd name="connsiteX5" fmla="*/ 1909769 w 2167667"/>
                <a:gd name="connsiteY5" fmla="*/ 1738631 h 1799203"/>
                <a:gd name="connsiteX6" fmla="*/ 0 w 2167667"/>
                <a:gd name="connsiteY6" fmla="*/ 1400475 h 1799203"/>
                <a:gd name="connsiteX7" fmla="*/ 0 w 2167667"/>
                <a:gd name="connsiteY7" fmla="*/ 0 h 1799203"/>
                <a:gd name="connsiteX0" fmla="*/ 0 w 2166742"/>
                <a:gd name="connsiteY0" fmla="*/ 0 h 1783920"/>
                <a:gd name="connsiteX1" fmla="*/ 1328287 w 2166742"/>
                <a:gd name="connsiteY1" fmla="*/ 0 h 1783920"/>
                <a:gd name="connsiteX2" fmla="*/ 1329038 w 2166742"/>
                <a:gd name="connsiteY2" fmla="*/ 280767 h 1783920"/>
                <a:gd name="connsiteX3" fmla="*/ 506881 w 2166742"/>
                <a:gd name="connsiteY3" fmla="*/ 332206 h 1783920"/>
                <a:gd name="connsiteX4" fmla="*/ 2166742 w 2166742"/>
                <a:gd name="connsiteY4" fmla="*/ 1673035 h 1783920"/>
                <a:gd name="connsiteX5" fmla="*/ 1909769 w 2166742"/>
                <a:gd name="connsiteY5" fmla="*/ 1738631 h 1783920"/>
                <a:gd name="connsiteX6" fmla="*/ 0 w 2166742"/>
                <a:gd name="connsiteY6" fmla="*/ 1400475 h 1783920"/>
                <a:gd name="connsiteX7" fmla="*/ 0 w 2166742"/>
                <a:gd name="connsiteY7" fmla="*/ 0 h 1783920"/>
                <a:gd name="connsiteX0" fmla="*/ 0 w 2166742"/>
                <a:gd name="connsiteY0" fmla="*/ 0 h 1783920"/>
                <a:gd name="connsiteX1" fmla="*/ 1328287 w 2166742"/>
                <a:gd name="connsiteY1" fmla="*/ 0 h 1783920"/>
                <a:gd name="connsiteX2" fmla="*/ 1329038 w 2166742"/>
                <a:gd name="connsiteY2" fmla="*/ 280767 h 1783920"/>
                <a:gd name="connsiteX3" fmla="*/ 506881 w 2166742"/>
                <a:gd name="connsiteY3" fmla="*/ 332206 h 1783920"/>
                <a:gd name="connsiteX4" fmla="*/ 2166742 w 2166742"/>
                <a:gd name="connsiteY4" fmla="*/ 1673035 h 1783920"/>
                <a:gd name="connsiteX5" fmla="*/ 1909769 w 2166742"/>
                <a:gd name="connsiteY5" fmla="*/ 1738631 h 1783920"/>
                <a:gd name="connsiteX6" fmla="*/ 0 w 2166742"/>
                <a:gd name="connsiteY6" fmla="*/ 1400475 h 1783920"/>
                <a:gd name="connsiteX7" fmla="*/ 0 w 2166742"/>
                <a:gd name="connsiteY7" fmla="*/ 0 h 1783920"/>
                <a:gd name="connsiteX0" fmla="*/ 0 w 2166742"/>
                <a:gd name="connsiteY0" fmla="*/ 0 h 1783920"/>
                <a:gd name="connsiteX1" fmla="*/ 1328287 w 2166742"/>
                <a:gd name="connsiteY1" fmla="*/ 0 h 1783920"/>
                <a:gd name="connsiteX2" fmla="*/ 1329038 w 2166742"/>
                <a:gd name="connsiteY2" fmla="*/ 280767 h 1783920"/>
                <a:gd name="connsiteX3" fmla="*/ 506881 w 2166742"/>
                <a:gd name="connsiteY3" fmla="*/ 332206 h 1783920"/>
                <a:gd name="connsiteX4" fmla="*/ 2166742 w 2166742"/>
                <a:gd name="connsiteY4" fmla="*/ 1673035 h 1783920"/>
                <a:gd name="connsiteX5" fmla="*/ 1909769 w 2166742"/>
                <a:gd name="connsiteY5" fmla="*/ 1738631 h 1783920"/>
                <a:gd name="connsiteX6" fmla="*/ 2000 w 2166742"/>
                <a:gd name="connsiteY6" fmla="*/ 267611 h 1783920"/>
                <a:gd name="connsiteX7" fmla="*/ 0 w 2166742"/>
                <a:gd name="connsiteY7" fmla="*/ 0 h 1783920"/>
                <a:gd name="connsiteX0" fmla="*/ 0 w 2166742"/>
                <a:gd name="connsiteY0" fmla="*/ 0 h 1783920"/>
                <a:gd name="connsiteX1" fmla="*/ 1328287 w 2166742"/>
                <a:gd name="connsiteY1" fmla="*/ 0 h 1783920"/>
                <a:gd name="connsiteX2" fmla="*/ 1329038 w 2166742"/>
                <a:gd name="connsiteY2" fmla="*/ 280767 h 1783920"/>
                <a:gd name="connsiteX3" fmla="*/ 454672 w 2166742"/>
                <a:gd name="connsiteY3" fmla="*/ 348274 h 1783920"/>
                <a:gd name="connsiteX4" fmla="*/ 2166742 w 2166742"/>
                <a:gd name="connsiteY4" fmla="*/ 1673035 h 1783920"/>
                <a:gd name="connsiteX5" fmla="*/ 1909769 w 2166742"/>
                <a:gd name="connsiteY5" fmla="*/ 1738631 h 1783920"/>
                <a:gd name="connsiteX6" fmla="*/ 2000 w 2166742"/>
                <a:gd name="connsiteY6" fmla="*/ 267611 h 1783920"/>
                <a:gd name="connsiteX7" fmla="*/ 0 w 2166742"/>
                <a:gd name="connsiteY7" fmla="*/ 0 h 1783920"/>
                <a:gd name="connsiteX0" fmla="*/ 0 w 2166742"/>
                <a:gd name="connsiteY0" fmla="*/ 0 h 1783920"/>
                <a:gd name="connsiteX1" fmla="*/ 1328287 w 2166742"/>
                <a:gd name="connsiteY1" fmla="*/ 0 h 1783920"/>
                <a:gd name="connsiteX2" fmla="*/ 1329038 w 2166742"/>
                <a:gd name="connsiteY2" fmla="*/ 280767 h 1783920"/>
                <a:gd name="connsiteX3" fmla="*/ 454672 w 2166742"/>
                <a:gd name="connsiteY3" fmla="*/ 348274 h 1783920"/>
                <a:gd name="connsiteX4" fmla="*/ 2166742 w 2166742"/>
                <a:gd name="connsiteY4" fmla="*/ 1673035 h 1783920"/>
                <a:gd name="connsiteX5" fmla="*/ 1909769 w 2166742"/>
                <a:gd name="connsiteY5" fmla="*/ 1738631 h 1783920"/>
                <a:gd name="connsiteX6" fmla="*/ 2000 w 2166742"/>
                <a:gd name="connsiteY6" fmla="*/ 267611 h 1783920"/>
                <a:gd name="connsiteX7" fmla="*/ 0 w 2166742"/>
                <a:gd name="connsiteY7" fmla="*/ 0 h 1783920"/>
                <a:gd name="connsiteX0" fmla="*/ 0 w 2166742"/>
                <a:gd name="connsiteY0" fmla="*/ 0 h 1783920"/>
                <a:gd name="connsiteX1" fmla="*/ 1328287 w 2166742"/>
                <a:gd name="connsiteY1" fmla="*/ 0 h 1783920"/>
                <a:gd name="connsiteX2" fmla="*/ 1329038 w 2166742"/>
                <a:gd name="connsiteY2" fmla="*/ 280767 h 1783920"/>
                <a:gd name="connsiteX3" fmla="*/ 433558 w 2166742"/>
                <a:gd name="connsiteY3" fmla="*/ 292213 h 1783920"/>
                <a:gd name="connsiteX4" fmla="*/ 2166742 w 2166742"/>
                <a:gd name="connsiteY4" fmla="*/ 1673035 h 1783920"/>
                <a:gd name="connsiteX5" fmla="*/ 1909769 w 2166742"/>
                <a:gd name="connsiteY5" fmla="*/ 1738631 h 1783920"/>
                <a:gd name="connsiteX6" fmla="*/ 2000 w 2166742"/>
                <a:gd name="connsiteY6" fmla="*/ 267611 h 1783920"/>
                <a:gd name="connsiteX7" fmla="*/ 0 w 2166742"/>
                <a:gd name="connsiteY7" fmla="*/ 0 h 1783920"/>
                <a:gd name="connsiteX0" fmla="*/ 0 w 2166742"/>
                <a:gd name="connsiteY0" fmla="*/ 0 h 1783920"/>
                <a:gd name="connsiteX1" fmla="*/ 1328287 w 2166742"/>
                <a:gd name="connsiteY1" fmla="*/ 0 h 1783920"/>
                <a:gd name="connsiteX2" fmla="*/ 1329038 w 2166742"/>
                <a:gd name="connsiteY2" fmla="*/ 280767 h 1783920"/>
                <a:gd name="connsiteX3" fmla="*/ 433558 w 2166742"/>
                <a:gd name="connsiteY3" fmla="*/ 292213 h 1783920"/>
                <a:gd name="connsiteX4" fmla="*/ 2166742 w 2166742"/>
                <a:gd name="connsiteY4" fmla="*/ 1673035 h 1783920"/>
                <a:gd name="connsiteX5" fmla="*/ 1909769 w 2166742"/>
                <a:gd name="connsiteY5" fmla="*/ 1738631 h 1783920"/>
                <a:gd name="connsiteX6" fmla="*/ 2000 w 2166742"/>
                <a:gd name="connsiteY6" fmla="*/ 267611 h 1783920"/>
                <a:gd name="connsiteX7" fmla="*/ 0 w 2166742"/>
                <a:gd name="connsiteY7" fmla="*/ 0 h 1783920"/>
                <a:gd name="connsiteX0" fmla="*/ 0 w 2166742"/>
                <a:gd name="connsiteY0" fmla="*/ 0 h 1786615"/>
                <a:gd name="connsiteX1" fmla="*/ 1328287 w 2166742"/>
                <a:gd name="connsiteY1" fmla="*/ 0 h 1786615"/>
                <a:gd name="connsiteX2" fmla="*/ 1329038 w 2166742"/>
                <a:gd name="connsiteY2" fmla="*/ 280767 h 1786615"/>
                <a:gd name="connsiteX3" fmla="*/ 433558 w 2166742"/>
                <a:gd name="connsiteY3" fmla="*/ 292213 h 1786615"/>
                <a:gd name="connsiteX4" fmla="*/ 2166742 w 2166742"/>
                <a:gd name="connsiteY4" fmla="*/ 1673035 h 1786615"/>
                <a:gd name="connsiteX5" fmla="*/ 1914816 w 2166742"/>
                <a:gd name="connsiteY5" fmla="*/ 1742484 h 1786615"/>
                <a:gd name="connsiteX6" fmla="*/ 2000 w 2166742"/>
                <a:gd name="connsiteY6" fmla="*/ 267611 h 1786615"/>
                <a:gd name="connsiteX7" fmla="*/ 0 w 2166742"/>
                <a:gd name="connsiteY7" fmla="*/ 0 h 1786615"/>
                <a:gd name="connsiteX0" fmla="*/ 0 w 2166742"/>
                <a:gd name="connsiteY0" fmla="*/ 0 h 1742484"/>
                <a:gd name="connsiteX1" fmla="*/ 1328287 w 2166742"/>
                <a:gd name="connsiteY1" fmla="*/ 0 h 1742484"/>
                <a:gd name="connsiteX2" fmla="*/ 1329038 w 2166742"/>
                <a:gd name="connsiteY2" fmla="*/ 280767 h 1742484"/>
                <a:gd name="connsiteX3" fmla="*/ 433558 w 2166742"/>
                <a:gd name="connsiteY3" fmla="*/ 292213 h 1742484"/>
                <a:gd name="connsiteX4" fmla="*/ 2166742 w 2166742"/>
                <a:gd name="connsiteY4" fmla="*/ 1673035 h 1742484"/>
                <a:gd name="connsiteX5" fmla="*/ 1914816 w 2166742"/>
                <a:gd name="connsiteY5" fmla="*/ 1742484 h 1742484"/>
                <a:gd name="connsiteX6" fmla="*/ 2000 w 2166742"/>
                <a:gd name="connsiteY6" fmla="*/ 267611 h 1742484"/>
                <a:gd name="connsiteX7" fmla="*/ 0 w 2166742"/>
                <a:gd name="connsiteY7" fmla="*/ 0 h 1742484"/>
                <a:gd name="connsiteX0" fmla="*/ 0 w 2166742"/>
                <a:gd name="connsiteY0" fmla="*/ 0 h 1837615"/>
                <a:gd name="connsiteX1" fmla="*/ 1328287 w 2166742"/>
                <a:gd name="connsiteY1" fmla="*/ 0 h 1837615"/>
                <a:gd name="connsiteX2" fmla="*/ 1329038 w 2166742"/>
                <a:gd name="connsiteY2" fmla="*/ 280767 h 1837615"/>
                <a:gd name="connsiteX3" fmla="*/ 433558 w 2166742"/>
                <a:gd name="connsiteY3" fmla="*/ 292213 h 1837615"/>
                <a:gd name="connsiteX4" fmla="*/ 2166742 w 2166742"/>
                <a:gd name="connsiteY4" fmla="*/ 1673035 h 1837615"/>
                <a:gd name="connsiteX5" fmla="*/ 2049903 w 2166742"/>
                <a:gd name="connsiteY5" fmla="*/ 1837615 h 1837615"/>
                <a:gd name="connsiteX6" fmla="*/ 2000 w 2166742"/>
                <a:gd name="connsiteY6" fmla="*/ 267611 h 1837615"/>
                <a:gd name="connsiteX7" fmla="*/ 0 w 2166742"/>
                <a:gd name="connsiteY7" fmla="*/ 0 h 1837615"/>
                <a:gd name="connsiteX0" fmla="*/ 0 w 2166742"/>
                <a:gd name="connsiteY0" fmla="*/ 0 h 1837615"/>
                <a:gd name="connsiteX1" fmla="*/ 1328287 w 2166742"/>
                <a:gd name="connsiteY1" fmla="*/ 0 h 1837615"/>
                <a:gd name="connsiteX2" fmla="*/ 1329038 w 2166742"/>
                <a:gd name="connsiteY2" fmla="*/ 280767 h 1837615"/>
                <a:gd name="connsiteX3" fmla="*/ 433558 w 2166742"/>
                <a:gd name="connsiteY3" fmla="*/ 292213 h 1837615"/>
                <a:gd name="connsiteX4" fmla="*/ 2166742 w 2166742"/>
                <a:gd name="connsiteY4" fmla="*/ 1673035 h 1837615"/>
                <a:gd name="connsiteX5" fmla="*/ 2049903 w 2166742"/>
                <a:gd name="connsiteY5" fmla="*/ 1837615 h 1837615"/>
                <a:gd name="connsiteX6" fmla="*/ 2000 w 2166742"/>
                <a:gd name="connsiteY6" fmla="*/ 267611 h 1837615"/>
                <a:gd name="connsiteX7" fmla="*/ 0 w 2166742"/>
                <a:gd name="connsiteY7" fmla="*/ 0 h 1837615"/>
                <a:gd name="connsiteX0" fmla="*/ 0 w 2166743"/>
                <a:gd name="connsiteY0" fmla="*/ 0 h 1837615"/>
                <a:gd name="connsiteX1" fmla="*/ 1328287 w 2166743"/>
                <a:gd name="connsiteY1" fmla="*/ 0 h 1837615"/>
                <a:gd name="connsiteX2" fmla="*/ 1329038 w 2166743"/>
                <a:gd name="connsiteY2" fmla="*/ 280767 h 1837615"/>
                <a:gd name="connsiteX3" fmla="*/ 433558 w 2166743"/>
                <a:gd name="connsiteY3" fmla="*/ 292213 h 1837615"/>
                <a:gd name="connsiteX4" fmla="*/ 2166743 w 2166743"/>
                <a:gd name="connsiteY4" fmla="*/ 1673035 h 1837615"/>
                <a:gd name="connsiteX5" fmla="*/ 2049903 w 2166743"/>
                <a:gd name="connsiteY5" fmla="*/ 1837615 h 1837615"/>
                <a:gd name="connsiteX6" fmla="*/ 2000 w 2166743"/>
                <a:gd name="connsiteY6" fmla="*/ 267611 h 1837615"/>
                <a:gd name="connsiteX7" fmla="*/ 0 w 2166743"/>
                <a:gd name="connsiteY7" fmla="*/ 0 h 1837615"/>
                <a:gd name="connsiteX0" fmla="*/ 0 w 2166743"/>
                <a:gd name="connsiteY0" fmla="*/ 0 h 1837615"/>
                <a:gd name="connsiteX1" fmla="*/ 1328287 w 2166743"/>
                <a:gd name="connsiteY1" fmla="*/ 0 h 1837615"/>
                <a:gd name="connsiteX2" fmla="*/ 1329038 w 2166743"/>
                <a:gd name="connsiteY2" fmla="*/ 280767 h 1837615"/>
                <a:gd name="connsiteX3" fmla="*/ 433558 w 2166743"/>
                <a:gd name="connsiteY3" fmla="*/ 292213 h 1837615"/>
                <a:gd name="connsiteX4" fmla="*/ 2166743 w 2166743"/>
                <a:gd name="connsiteY4" fmla="*/ 1673035 h 1837615"/>
                <a:gd name="connsiteX5" fmla="*/ 2049903 w 2166743"/>
                <a:gd name="connsiteY5" fmla="*/ 1837615 h 1837615"/>
                <a:gd name="connsiteX6" fmla="*/ 2000 w 2166743"/>
                <a:gd name="connsiteY6" fmla="*/ 267611 h 1837615"/>
                <a:gd name="connsiteX7" fmla="*/ 0 w 2166743"/>
                <a:gd name="connsiteY7" fmla="*/ 0 h 1837615"/>
                <a:gd name="connsiteX0" fmla="*/ 0 w 2189861"/>
                <a:gd name="connsiteY0" fmla="*/ 0 h 1837615"/>
                <a:gd name="connsiteX1" fmla="*/ 1328287 w 2189861"/>
                <a:gd name="connsiteY1" fmla="*/ 0 h 1837615"/>
                <a:gd name="connsiteX2" fmla="*/ 1329038 w 2189861"/>
                <a:gd name="connsiteY2" fmla="*/ 280767 h 1837615"/>
                <a:gd name="connsiteX3" fmla="*/ 433558 w 2189861"/>
                <a:gd name="connsiteY3" fmla="*/ 292213 h 1837615"/>
                <a:gd name="connsiteX4" fmla="*/ 2189861 w 2189861"/>
                <a:gd name="connsiteY4" fmla="*/ 1642751 h 1837615"/>
                <a:gd name="connsiteX5" fmla="*/ 2049903 w 2189861"/>
                <a:gd name="connsiteY5" fmla="*/ 1837615 h 1837615"/>
                <a:gd name="connsiteX6" fmla="*/ 2000 w 2189861"/>
                <a:gd name="connsiteY6" fmla="*/ 267611 h 1837615"/>
                <a:gd name="connsiteX7" fmla="*/ 0 w 2189861"/>
                <a:gd name="connsiteY7" fmla="*/ 0 h 1837615"/>
                <a:gd name="connsiteX0" fmla="*/ 0 w 2189861"/>
                <a:gd name="connsiteY0" fmla="*/ 0 h 1837615"/>
                <a:gd name="connsiteX1" fmla="*/ 1328287 w 2189861"/>
                <a:gd name="connsiteY1" fmla="*/ 0 h 1837615"/>
                <a:gd name="connsiteX2" fmla="*/ 1329038 w 2189861"/>
                <a:gd name="connsiteY2" fmla="*/ 280767 h 1837615"/>
                <a:gd name="connsiteX3" fmla="*/ 336192 w 2189861"/>
                <a:gd name="connsiteY3" fmla="*/ 241855 h 1837615"/>
                <a:gd name="connsiteX4" fmla="*/ 2189861 w 2189861"/>
                <a:gd name="connsiteY4" fmla="*/ 1642751 h 1837615"/>
                <a:gd name="connsiteX5" fmla="*/ 2049903 w 2189861"/>
                <a:gd name="connsiteY5" fmla="*/ 1837615 h 1837615"/>
                <a:gd name="connsiteX6" fmla="*/ 2000 w 2189861"/>
                <a:gd name="connsiteY6" fmla="*/ 267611 h 1837615"/>
                <a:gd name="connsiteX7" fmla="*/ 0 w 2189861"/>
                <a:gd name="connsiteY7" fmla="*/ 0 h 1837615"/>
                <a:gd name="connsiteX0" fmla="*/ 0 w 2189861"/>
                <a:gd name="connsiteY0" fmla="*/ 0 h 1837615"/>
                <a:gd name="connsiteX1" fmla="*/ 1328287 w 2189861"/>
                <a:gd name="connsiteY1" fmla="*/ 0 h 1837615"/>
                <a:gd name="connsiteX2" fmla="*/ 1301681 w 2189861"/>
                <a:gd name="connsiteY2" fmla="*/ 211952 h 1837615"/>
                <a:gd name="connsiteX3" fmla="*/ 336192 w 2189861"/>
                <a:gd name="connsiteY3" fmla="*/ 241855 h 1837615"/>
                <a:gd name="connsiteX4" fmla="*/ 2189861 w 2189861"/>
                <a:gd name="connsiteY4" fmla="*/ 1642751 h 1837615"/>
                <a:gd name="connsiteX5" fmla="*/ 2049903 w 2189861"/>
                <a:gd name="connsiteY5" fmla="*/ 1837615 h 1837615"/>
                <a:gd name="connsiteX6" fmla="*/ 2000 w 2189861"/>
                <a:gd name="connsiteY6" fmla="*/ 267611 h 1837615"/>
                <a:gd name="connsiteX7" fmla="*/ 0 w 2189861"/>
                <a:gd name="connsiteY7" fmla="*/ 0 h 1837615"/>
                <a:gd name="connsiteX0" fmla="*/ 0 w 2189861"/>
                <a:gd name="connsiteY0" fmla="*/ 0 h 1837615"/>
                <a:gd name="connsiteX1" fmla="*/ 1328287 w 2189861"/>
                <a:gd name="connsiteY1" fmla="*/ 0 h 1837615"/>
                <a:gd name="connsiteX2" fmla="*/ 1301681 w 2189861"/>
                <a:gd name="connsiteY2" fmla="*/ 211952 h 1837615"/>
                <a:gd name="connsiteX3" fmla="*/ 336192 w 2189861"/>
                <a:gd name="connsiteY3" fmla="*/ 241855 h 1837615"/>
                <a:gd name="connsiteX4" fmla="*/ 2189861 w 2189861"/>
                <a:gd name="connsiteY4" fmla="*/ 1642751 h 1837615"/>
                <a:gd name="connsiteX5" fmla="*/ 2049903 w 2189861"/>
                <a:gd name="connsiteY5" fmla="*/ 1837615 h 1837615"/>
                <a:gd name="connsiteX6" fmla="*/ 2000 w 2189861"/>
                <a:gd name="connsiteY6" fmla="*/ 267611 h 1837615"/>
                <a:gd name="connsiteX7" fmla="*/ 0 w 2189861"/>
                <a:gd name="connsiteY7" fmla="*/ 0 h 1837615"/>
                <a:gd name="connsiteX0" fmla="*/ 0 w 2189861"/>
                <a:gd name="connsiteY0" fmla="*/ 0 h 1837615"/>
                <a:gd name="connsiteX1" fmla="*/ 1328287 w 2189861"/>
                <a:gd name="connsiteY1" fmla="*/ 0 h 1837615"/>
                <a:gd name="connsiteX2" fmla="*/ 1218918 w 2189861"/>
                <a:gd name="connsiteY2" fmla="*/ 236650 h 1837615"/>
                <a:gd name="connsiteX3" fmla="*/ 336192 w 2189861"/>
                <a:gd name="connsiteY3" fmla="*/ 241855 h 1837615"/>
                <a:gd name="connsiteX4" fmla="*/ 2189861 w 2189861"/>
                <a:gd name="connsiteY4" fmla="*/ 1642751 h 1837615"/>
                <a:gd name="connsiteX5" fmla="*/ 2049903 w 2189861"/>
                <a:gd name="connsiteY5" fmla="*/ 1837615 h 1837615"/>
                <a:gd name="connsiteX6" fmla="*/ 2000 w 2189861"/>
                <a:gd name="connsiteY6" fmla="*/ 267611 h 1837615"/>
                <a:gd name="connsiteX7" fmla="*/ 0 w 2189861"/>
                <a:gd name="connsiteY7" fmla="*/ 0 h 1837615"/>
                <a:gd name="connsiteX0" fmla="*/ 0 w 2189861"/>
                <a:gd name="connsiteY0" fmla="*/ 8515 h 1846130"/>
                <a:gd name="connsiteX1" fmla="*/ 1222945 w 2189861"/>
                <a:gd name="connsiteY1" fmla="*/ 0 h 1846130"/>
                <a:gd name="connsiteX2" fmla="*/ 1218918 w 2189861"/>
                <a:gd name="connsiteY2" fmla="*/ 245165 h 1846130"/>
                <a:gd name="connsiteX3" fmla="*/ 336192 w 2189861"/>
                <a:gd name="connsiteY3" fmla="*/ 250370 h 1846130"/>
                <a:gd name="connsiteX4" fmla="*/ 2189861 w 2189861"/>
                <a:gd name="connsiteY4" fmla="*/ 1651266 h 1846130"/>
                <a:gd name="connsiteX5" fmla="*/ 2049903 w 2189861"/>
                <a:gd name="connsiteY5" fmla="*/ 1846130 h 1846130"/>
                <a:gd name="connsiteX6" fmla="*/ 2000 w 2189861"/>
                <a:gd name="connsiteY6" fmla="*/ 276126 h 1846130"/>
                <a:gd name="connsiteX7" fmla="*/ 0 w 2189861"/>
                <a:gd name="connsiteY7" fmla="*/ 8515 h 1846130"/>
                <a:gd name="connsiteX0" fmla="*/ 32687 w 2187871"/>
                <a:gd name="connsiteY0" fmla="*/ 0 h 1883042"/>
                <a:gd name="connsiteX1" fmla="*/ 1220955 w 2187871"/>
                <a:gd name="connsiteY1" fmla="*/ 36912 h 1883042"/>
                <a:gd name="connsiteX2" fmla="*/ 1216928 w 2187871"/>
                <a:gd name="connsiteY2" fmla="*/ 282077 h 1883042"/>
                <a:gd name="connsiteX3" fmla="*/ 334202 w 2187871"/>
                <a:gd name="connsiteY3" fmla="*/ 287282 h 1883042"/>
                <a:gd name="connsiteX4" fmla="*/ 2187871 w 2187871"/>
                <a:gd name="connsiteY4" fmla="*/ 1688178 h 1883042"/>
                <a:gd name="connsiteX5" fmla="*/ 2047913 w 2187871"/>
                <a:gd name="connsiteY5" fmla="*/ 1883042 h 1883042"/>
                <a:gd name="connsiteX6" fmla="*/ 10 w 2187871"/>
                <a:gd name="connsiteY6" fmla="*/ 313038 h 1883042"/>
                <a:gd name="connsiteX7" fmla="*/ 32687 w 2187871"/>
                <a:gd name="connsiteY7" fmla="*/ 0 h 1883042"/>
                <a:gd name="connsiteX0" fmla="*/ 32687 w 2187871"/>
                <a:gd name="connsiteY0" fmla="*/ 0 h 1883042"/>
                <a:gd name="connsiteX1" fmla="*/ 1209801 w 2187871"/>
                <a:gd name="connsiteY1" fmla="*/ 4431 h 1883042"/>
                <a:gd name="connsiteX2" fmla="*/ 1216928 w 2187871"/>
                <a:gd name="connsiteY2" fmla="*/ 282077 h 1883042"/>
                <a:gd name="connsiteX3" fmla="*/ 334202 w 2187871"/>
                <a:gd name="connsiteY3" fmla="*/ 287282 h 1883042"/>
                <a:gd name="connsiteX4" fmla="*/ 2187871 w 2187871"/>
                <a:gd name="connsiteY4" fmla="*/ 1688178 h 1883042"/>
                <a:gd name="connsiteX5" fmla="*/ 2047913 w 2187871"/>
                <a:gd name="connsiteY5" fmla="*/ 1883042 h 1883042"/>
                <a:gd name="connsiteX6" fmla="*/ 10 w 2187871"/>
                <a:gd name="connsiteY6" fmla="*/ 313038 h 1883042"/>
                <a:gd name="connsiteX7" fmla="*/ 32687 w 2187871"/>
                <a:gd name="connsiteY7" fmla="*/ 0 h 1883042"/>
                <a:gd name="connsiteX0" fmla="*/ 32687 w 2187871"/>
                <a:gd name="connsiteY0" fmla="*/ 0 h 1883042"/>
                <a:gd name="connsiteX1" fmla="*/ 1209801 w 2187871"/>
                <a:gd name="connsiteY1" fmla="*/ 4431 h 1883042"/>
                <a:gd name="connsiteX2" fmla="*/ 1216928 w 2187871"/>
                <a:gd name="connsiteY2" fmla="*/ 282077 h 1883042"/>
                <a:gd name="connsiteX3" fmla="*/ 363100 w 2187871"/>
                <a:gd name="connsiteY3" fmla="*/ 249426 h 1883042"/>
                <a:gd name="connsiteX4" fmla="*/ 2187871 w 2187871"/>
                <a:gd name="connsiteY4" fmla="*/ 1688178 h 1883042"/>
                <a:gd name="connsiteX5" fmla="*/ 2047913 w 2187871"/>
                <a:gd name="connsiteY5" fmla="*/ 1883042 h 1883042"/>
                <a:gd name="connsiteX6" fmla="*/ 10 w 2187871"/>
                <a:gd name="connsiteY6" fmla="*/ 313038 h 1883042"/>
                <a:gd name="connsiteX7" fmla="*/ 32687 w 2187871"/>
                <a:gd name="connsiteY7" fmla="*/ 0 h 188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7871" h="1883042">
                  <a:moveTo>
                    <a:pt x="32687" y="0"/>
                  </a:moveTo>
                  <a:lnTo>
                    <a:pt x="1209801" y="4431"/>
                  </a:lnTo>
                  <a:cubicBezTo>
                    <a:pt x="1210051" y="98020"/>
                    <a:pt x="1216678" y="188488"/>
                    <a:pt x="1216928" y="282077"/>
                  </a:cubicBezTo>
                  <a:cubicBezTo>
                    <a:pt x="1065353" y="295621"/>
                    <a:pt x="637677" y="223048"/>
                    <a:pt x="363100" y="249426"/>
                  </a:cubicBezTo>
                  <a:cubicBezTo>
                    <a:pt x="548266" y="427034"/>
                    <a:pt x="1935054" y="1497854"/>
                    <a:pt x="2187871" y="1688178"/>
                  </a:cubicBezTo>
                  <a:cubicBezTo>
                    <a:pt x="2126025" y="1797455"/>
                    <a:pt x="2125170" y="1753575"/>
                    <a:pt x="2047913" y="1883042"/>
                  </a:cubicBezTo>
                  <a:lnTo>
                    <a:pt x="10" y="313038"/>
                  </a:lnTo>
                  <a:cubicBezTo>
                    <a:pt x="-657" y="223834"/>
                    <a:pt x="33354" y="89204"/>
                    <a:pt x="32687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2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67695" y="856959"/>
              <a:ext cx="352425" cy="257384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70822" y="856959"/>
              <a:ext cx="352425" cy="257384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95575" y="856959"/>
              <a:ext cx="352425" cy="25738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2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02422" y="800985"/>
              <a:ext cx="1363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Phases: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28094" y="800985"/>
              <a:ext cx="1972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  Low-Mid Load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02503" y="800985"/>
              <a:ext cx="142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2.  High Load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33674" y="800985"/>
              <a:ext cx="1838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3.  Idle-Low 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06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700471" y="649480"/>
            <a:ext cx="7178467" cy="5477855"/>
            <a:chOff x="2700471" y="649480"/>
            <a:chExt cx="7178467" cy="5477855"/>
          </a:xfrm>
        </p:grpSpPr>
        <p:sp>
          <p:nvSpPr>
            <p:cNvPr id="14" name="Rectangle 13"/>
            <p:cNvSpPr/>
            <p:nvPr/>
          </p:nvSpPr>
          <p:spPr>
            <a:xfrm>
              <a:off x="2700471" y="649480"/>
              <a:ext cx="7178467" cy="5477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2660" y="777669"/>
              <a:ext cx="6751179" cy="5238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197986" y="811853"/>
              <a:ext cx="627929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2016 Honda 1.5L L15B7 Tier3 –Test Data Plots</a:t>
              </a:r>
              <a:br>
                <a:rPr lang="en-US" dirty="0"/>
              </a:br>
              <a:r>
                <a:rPr lang="en-US" b="1" dirty="0"/>
                <a:t>Injector Calibration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26718" y="5724752"/>
              <a:ext cx="37609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262626"/>
                  </a:solidFill>
                  <a:latin typeface="Arial" panose="020B0604020202020204" pitchFamily="34" charset="0"/>
                </a:rPr>
                <a:t>Injection Specifier </a:t>
              </a:r>
              <a:r>
                <a:rPr lang="en-US" dirty="0">
                  <a:solidFill>
                    <a:srgbClr val="262626"/>
                  </a:solidFill>
                  <a:latin typeface="Arial" panose="020B0604020202020204" pitchFamily="34" charset="0"/>
                </a:rPr>
                <a:t>(</a:t>
              </a:r>
              <a:r>
                <a:rPr lang="en-US" dirty="0" err="1">
                  <a:solidFill>
                    <a:srgbClr val="262626"/>
                  </a:solidFill>
                  <a:latin typeface="Arial" panose="020B0604020202020204" pitchFamily="34" charset="0"/>
                </a:rPr>
                <a:t>ms</a:t>
              </a:r>
              <a:r>
                <a:rPr lang="en-US" dirty="0">
                  <a:solidFill>
                    <a:srgbClr val="262626"/>
                  </a:solidFill>
                  <a:latin typeface="Arial" panose="020B0604020202020204" pitchFamily="34" charset="0"/>
                </a:rPr>
                <a:t> * √</a:t>
              </a:r>
              <a:r>
                <a:rPr lang="en-US" dirty="0" err="1">
                  <a:solidFill>
                    <a:srgbClr val="262626"/>
                  </a:solidFill>
                  <a:latin typeface="Arial" panose="020B0604020202020204" pitchFamily="34" charset="0"/>
                </a:rPr>
                <a:t>MPaG</a:t>
              </a:r>
              <a:r>
                <a:rPr lang="en-US" dirty="0">
                  <a:solidFill>
                    <a:srgbClr val="262626"/>
                  </a:solidFill>
                  <a:latin typeface="Arial" panose="020B0604020202020204" pitchFamily="34" charset="0"/>
                </a:rPr>
                <a:t>)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1093564" y="3351753"/>
              <a:ext cx="38395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262626"/>
                  </a:solidFill>
                  <a:latin typeface="Arial" panose="020B0604020202020204" pitchFamily="34" charset="0"/>
                </a:rPr>
                <a:t>Injection Quantity </a:t>
              </a:r>
              <a:r>
                <a:rPr lang="en-US" dirty="0">
                  <a:solidFill>
                    <a:srgbClr val="262626"/>
                  </a:solidFill>
                  <a:latin typeface="Arial" panose="020B0604020202020204" pitchFamily="34" charset="0"/>
                </a:rPr>
                <a:t>( mg / injection )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70871" y="1104833"/>
              <a:ext cx="12900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Version: 12-21-17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15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10948" y="479266"/>
            <a:ext cx="3391535" cy="2539841"/>
            <a:chOff x="4400232" y="2148840"/>
            <a:chExt cx="3391535" cy="2539841"/>
          </a:xfrm>
        </p:grpSpPr>
        <p:pic>
          <p:nvPicPr>
            <p:cNvPr id="2" name="Picture 1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44" t="8631" r="8074" b="8373"/>
            <a:stretch/>
          </p:blipFill>
          <p:spPr bwMode="auto">
            <a:xfrm>
              <a:off x="4400232" y="2148840"/>
              <a:ext cx="3391535" cy="253984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Rectangle 1"/>
            <p:cNvSpPr/>
            <p:nvPr/>
          </p:nvSpPr>
          <p:spPr>
            <a:xfrm>
              <a:off x="5234142" y="2543168"/>
              <a:ext cx="1587976" cy="1643062"/>
            </a:xfrm>
            <a:custGeom>
              <a:avLst/>
              <a:gdLst>
                <a:gd name="connsiteX0" fmla="*/ 0 w 1557020"/>
                <a:gd name="connsiteY0" fmla="*/ 0 h 1557020"/>
                <a:gd name="connsiteX1" fmla="*/ 1557020 w 1557020"/>
                <a:gd name="connsiteY1" fmla="*/ 0 h 1557020"/>
                <a:gd name="connsiteX2" fmla="*/ 1557020 w 1557020"/>
                <a:gd name="connsiteY2" fmla="*/ 1557020 h 1557020"/>
                <a:gd name="connsiteX3" fmla="*/ 0 w 1557020"/>
                <a:gd name="connsiteY3" fmla="*/ 1557020 h 1557020"/>
                <a:gd name="connsiteX4" fmla="*/ 0 w 1557020"/>
                <a:gd name="connsiteY4" fmla="*/ 0 h 1557020"/>
                <a:gd name="connsiteX0" fmla="*/ 9525 w 1557020"/>
                <a:gd name="connsiteY0" fmla="*/ 495300 h 1557020"/>
                <a:gd name="connsiteX1" fmla="*/ 1557020 w 1557020"/>
                <a:gd name="connsiteY1" fmla="*/ 0 h 1557020"/>
                <a:gd name="connsiteX2" fmla="*/ 1557020 w 1557020"/>
                <a:gd name="connsiteY2" fmla="*/ 1557020 h 1557020"/>
                <a:gd name="connsiteX3" fmla="*/ 0 w 1557020"/>
                <a:gd name="connsiteY3" fmla="*/ 1557020 h 1557020"/>
                <a:gd name="connsiteX4" fmla="*/ 9525 w 1557020"/>
                <a:gd name="connsiteY4" fmla="*/ 495300 h 1557020"/>
                <a:gd name="connsiteX0" fmla="*/ 9525 w 1557020"/>
                <a:gd name="connsiteY0" fmla="*/ 495300 h 1557020"/>
                <a:gd name="connsiteX1" fmla="*/ 214312 w 1557020"/>
                <a:gd name="connsiteY1" fmla="*/ 0 h 1557020"/>
                <a:gd name="connsiteX2" fmla="*/ 1557020 w 1557020"/>
                <a:gd name="connsiteY2" fmla="*/ 0 h 1557020"/>
                <a:gd name="connsiteX3" fmla="*/ 1557020 w 1557020"/>
                <a:gd name="connsiteY3" fmla="*/ 1557020 h 1557020"/>
                <a:gd name="connsiteX4" fmla="*/ 0 w 1557020"/>
                <a:gd name="connsiteY4" fmla="*/ 1557020 h 1557020"/>
                <a:gd name="connsiteX5" fmla="*/ 9525 w 1557020"/>
                <a:gd name="connsiteY5" fmla="*/ 495300 h 1557020"/>
                <a:gd name="connsiteX0" fmla="*/ 9525 w 1557020"/>
                <a:gd name="connsiteY0" fmla="*/ 495300 h 1557020"/>
                <a:gd name="connsiteX1" fmla="*/ 214312 w 1557020"/>
                <a:gd name="connsiteY1" fmla="*/ 0 h 1557020"/>
                <a:gd name="connsiteX2" fmla="*/ 1557020 w 1557020"/>
                <a:gd name="connsiteY2" fmla="*/ 0 h 1557020"/>
                <a:gd name="connsiteX3" fmla="*/ 1557020 w 1557020"/>
                <a:gd name="connsiteY3" fmla="*/ 1557020 h 1557020"/>
                <a:gd name="connsiteX4" fmla="*/ 0 w 1557020"/>
                <a:gd name="connsiteY4" fmla="*/ 1557020 h 1557020"/>
                <a:gd name="connsiteX5" fmla="*/ 9525 w 1557020"/>
                <a:gd name="connsiteY5" fmla="*/ 495300 h 1557020"/>
                <a:gd name="connsiteX0" fmla="*/ 9525 w 1557020"/>
                <a:gd name="connsiteY0" fmla="*/ 495300 h 1557020"/>
                <a:gd name="connsiteX1" fmla="*/ 214312 w 1557020"/>
                <a:gd name="connsiteY1" fmla="*/ 0 h 1557020"/>
                <a:gd name="connsiteX2" fmla="*/ 1557020 w 1557020"/>
                <a:gd name="connsiteY2" fmla="*/ 0 h 1557020"/>
                <a:gd name="connsiteX3" fmla="*/ 1557020 w 1557020"/>
                <a:gd name="connsiteY3" fmla="*/ 1557020 h 1557020"/>
                <a:gd name="connsiteX4" fmla="*/ 0 w 1557020"/>
                <a:gd name="connsiteY4" fmla="*/ 1557020 h 1557020"/>
                <a:gd name="connsiteX5" fmla="*/ 9525 w 1557020"/>
                <a:gd name="connsiteY5" fmla="*/ 495300 h 1557020"/>
                <a:gd name="connsiteX0" fmla="*/ 4763 w 1557020"/>
                <a:gd name="connsiteY0" fmla="*/ 647700 h 1557020"/>
                <a:gd name="connsiteX1" fmla="*/ 214312 w 1557020"/>
                <a:gd name="connsiteY1" fmla="*/ 0 h 1557020"/>
                <a:gd name="connsiteX2" fmla="*/ 1557020 w 1557020"/>
                <a:gd name="connsiteY2" fmla="*/ 0 h 1557020"/>
                <a:gd name="connsiteX3" fmla="*/ 1557020 w 1557020"/>
                <a:gd name="connsiteY3" fmla="*/ 1557020 h 1557020"/>
                <a:gd name="connsiteX4" fmla="*/ 0 w 1557020"/>
                <a:gd name="connsiteY4" fmla="*/ 1557020 h 1557020"/>
                <a:gd name="connsiteX5" fmla="*/ 4763 w 1557020"/>
                <a:gd name="connsiteY5" fmla="*/ 647700 h 1557020"/>
                <a:gd name="connsiteX0" fmla="*/ 4763 w 1557020"/>
                <a:gd name="connsiteY0" fmla="*/ 657225 h 1566545"/>
                <a:gd name="connsiteX1" fmla="*/ 285750 w 1557020"/>
                <a:gd name="connsiteY1" fmla="*/ 0 h 1566545"/>
                <a:gd name="connsiteX2" fmla="*/ 1557020 w 1557020"/>
                <a:gd name="connsiteY2" fmla="*/ 9525 h 1566545"/>
                <a:gd name="connsiteX3" fmla="*/ 1557020 w 1557020"/>
                <a:gd name="connsiteY3" fmla="*/ 1566545 h 1566545"/>
                <a:gd name="connsiteX4" fmla="*/ 0 w 1557020"/>
                <a:gd name="connsiteY4" fmla="*/ 1566545 h 1566545"/>
                <a:gd name="connsiteX5" fmla="*/ 4763 w 1557020"/>
                <a:gd name="connsiteY5" fmla="*/ 657225 h 1566545"/>
                <a:gd name="connsiteX0" fmla="*/ 4763 w 1557020"/>
                <a:gd name="connsiteY0" fmla="*/ 657225 h 1566545"/>
                <a:gd name="connsiteX1" fmla="*/ 285750 w 1557020"/>
                <a:gd name="connsiteY1" fmla="*/ 0 h 1566545"/>
                <a:gd name="connsiteX2" fmla="*/ 1557020 w 1557020"/>
                <a:gd name="connsiteY2" fmla="*/ 9525 h 1566545"/>
                <a:gd name="connsiteX3" fmla="*/ 1557020 w 1557020"/>
                <a:gd name="connsiteY3" fmla="*/ 1566545 h 1566545"/>
                <a:gd name="connsiteX4" fmla="*/ 0 w 1557020"/>
                <a:gd name="connsiteY4" fmla="*/ 1566545 h 1566545"/>
                <a:gd name="connsiteX5" fmla="*/ 4763 w 1557020"/>
                <a:gd name="connsiteY5" fmla="*/ 657225 h 1566545"/>
                <a:gd name="connsiteX0" fmla="*/ 4763 w 1557020"/>
                <a:gd name="connsiteY0" fmla="*/ 695325 h 1604645"/>
                <a:gd name="connsiteX1" fmla="*/ 295275 w 1557020"/>
                <a:gd name="connsiteY1" fmla="*/ 0 h 1604645"/>
                <a:gd name="connsiteX2" fmla="*/ 1557020 w 1557020"/>
                <a:gd name="connsiteY2" fmla="*/ 47625 h 1604645"/>
                <a:gd name="connsiteX3" fmla="*/ 1557020 w 1557020"/>
                <a:gd name="connsiteY3" fmla="*/ 1604645 h 1604645"/>
                <a:gd name="connsiteX4" fmla="*/ 0 w 1557020"/>
                <a:gd name="connsiteY4" fmla="*/ 1604645 h 1604645"/>
                <a:gd name="connsiteX5" fmla="*/ 4763 w 1557020"/>
                <a:gd name="connsiteY5" fmla="*/ 695325 h 1604645"/>
                <a:gd name="connsiteX0" fmla="*/ 4763 w 1557020"/>
                <a:gd name="connsiteY0" fmla="*/ 709613 h 1618933"/>
                <a:gd name="connsiteX1" fmla="*/ 295275 w 1557020"/>
                <a:gd name="connsiteY1" fmla="*/ 14288 h 1618933"/>
                <a:gd name="connsiteX2" fmla="*/ 1557020 w 1557020"/>
                <a:gd name="connsiteY2" fmla="*/ 0 h 1618933"/>
                <a:gd name="connsiteX3" fmla="*/ 1557020 w 1557020"/>
                <a:gd name="connsiteY3" fmla="*/ 1618933 h 1618933"/>
                <a:gd name="connsiteX4" fmla="*/ 0 w 1557020"/>
                <a:gd name="connsiteY4" fmla="*/ 1618933 h 1618933"/>
                <a:gd name="connsiteX5" fmla="*/ 4763 w 1557020"/>
                <a:gd name="connsiteY5" fmla="*/ 709613 h 1618933"/>
                <a:gd name="connsiteX0" fmla="*/ 4763 w 1557020"/>
                <a:gd name="connsiteY0" fmla="*/ 728656 h 1637976"/>
                <a:gd name="connsiteX1" fmla="*/ 300037 w 1557020"/>
                <a:gd name="connsiteY1" fmla="*/ 0 h 1637976"/>
                <a:gd name="connsiteX2" fmla="*/ 1557020 w 1557020"/>
                <a:gd name="connsiteY2" fmla="*/ 19043 h 1637976"/>
                <a:gd name="connsiteX3" fmla="*/ 1557020 w 1557020"/>
                <a:gd name="connsiteY3" fmla="*/ 1637976 h 1637976"/>
                <a:gd name="connsiteX4" fmla="*/ 0 w 1557020"/>
                <a:gd name="connsiteY4" fmla="*/ 1637976 h 1637976"/>
                <a:gd name="connsiteX5" fmla="*/ 4763 w 1557020"/>
                <a:gd name="connsiteY5" fmla="*/ 728656 h 1637976"/>
                <a:gd name="connsiteX0" fmla="*/ 4763 w 1566545"/>
                <a:gd name="connsiteY0" fmla="*/ 738182 h 1647502"/>
                <a:gd name="connsiteX1" fmla="*/ 300037 w 1566545"/>
                <a:gd name="connsiteY1" fmla="*/ 9526 h 1647502"/>
                <a:gd name="connsiteX2" fmla="*/ 1566545 w 1566545"/>
                <a:gd name="connsiteY2" fmla="*/ 0 h 1647502"/>
                <a:gd name="connsiteX3" fmla="*/ 1557020 w 1566545"/>
                <a:gd name="connsiteY3" fmla="*/ 1647502 h 1647502"/>
                <a:gd name="connsiteX4" fmla="*/ 0 w 1566545"/>
                <a:gd name="connsiteY4" fmla="*/ 1647502 h 1647502"/>
                <a:gd name="connsiteX5" fmla="*/ 4763 w 1566545"/>
                <a:gd name="connsiteY5" fmla="*/ 738182 h 1647502"/>
                <a:gd name="connsiteX0" fmla="*/ 4763 w 1566545"/>
                <a:gd name="connsiteY0" fmla="*/ 728659 h 1637979"/>
                <a:gd name="connsiteX1" fmla="*/ 300037 w 1566545"/>
                <a:gd name="connsiteY1" fmla="*/ 3 h 1637979"/>
                <a:gd name="connsiteX2" fmla="*/ 1566545 w 1566545"/>
                <a:gd name="connsiteY2" fmla="*/ 0 h 1637979"/>
                <a:gd name="connsiteX3" fmla="*/ 1557020 w 1566545"/>
                <a:gd name="connsiteY3" fmla="*/ 1637979 h 1637979"/>
                <a:gd name="connsiteX4" fmla="*/ 0 w 1566545"/>
                <a:gd name="connsiteY4" fmla="*/ 1637979 h 1637979"/>
                <a:gd name="connsiteX5" fmla="*/ 4763 w 1566545"/>
                <a:gd name="connsiteY5" fmla="*/ 728659 h 1637979"/>
                <a:gd name="connsiteX0" fmla="*/ 4763 w 1557020"/>
                <a:gd name="connsiteY0" fmla="*/ 728659 h 1637979"/>
                <a:gd name="connsiteX1" fmla="*/ 300037 w 1557020"/>
                <a:gd name="connsiteY1" fmla="*/ 3 h 1637979"/>
                <a:gd name="connsiteX2" fmla="*/ 1552257 w 1557020"/>
                <a:gd name="connsiteY2" fmla="*/ 0 h 1637979"/>
                <a:gd name="connsiteX3" fmla="*/ 1557020 w 1557020"/>
                <a:gd name="connsiteY3" fmla="*/ 1637979 h 1637979"/>
                <a:gd name="connsiteX4" fmla="*/ 0 w 1557020"/>
                <a:gd name="connsiteY4" fmla="*/ 1637979 h 1637979"/>
                <a:gd name="connsiteX5" fmla="*/ 4763 w 1557020"/>
                <a:gd name="connsiteY5" fmla="*/ 728659 h 1637979"/>
                <a:gd name="connsiteX0" fmla="*/ 4763 w 1557020"/>
                <a:gd name="connsiteY0" fmla="*/ 738182 h 1647502"/>
                <a:gd name="connsiteX1" fmla="*/ 300037 w 1557020"/>
                <a:gd name="connsiteY1" fmla="*/ 9526 h 1647502"/>
                <a:gd name="connsiteX2" fmla="*/ 1552257 w 1557020"/>
                <a:gd name="connsiteY2" fmla="*/ 0 h 1647502"/>
                <a:gd name="connsiteX3" fmla="*/ 1557020 w 1557020"/>
                <a:gd name="connsiteY3" fmla="*/ 1647502 h 1647502"/>
                <a:gd name="connsiteX4" fmla="*/ 0 w 1557020"/>
                <a:gd name="connsiteY4" fmla="*/ 1647502 h 1647502"/>
                <a:gd name="connsiteX5" fmla="*/ 4763 w 1557020"/>
                <a:gd name="connsiteY5" fmla="*/ 738182 h 1647502"/>
                <a:gd name="connsiteX0" fmla="*/ 4763 w 1557020"/>
                <a:gd name="connsiteY0" fmla="*/ 728656 h 1637976"/>
                <a:gd name="connsiteX1" fmla="*/ 300037 w 1557020"/>
                <a:gd name="connsiteY1" fmla="*/ 0 h 1637976"/>
                <a:gd name="connsiteX2" fmla="*/ 1545113 w 1557020"/>
                <a:gd name="connsiteY2" fmla="*/ 2378 h 1637976"/>
                <a:gd name="connsiteX3" fmla="*/ 1557020 w 1557020"/>
                <a:gd name="connsiteY3" fmla="*/ 1637976 h 1637976"/>
                <a:gd name="connsiteX4" fmla="*/ 0 w 1557020"/>
                <a:gd name="connsiteY4" fmla="*/ 1637976 h 1637976"/>
                <a:gd name="connsiteX5" fmla="*/ 4763 w 1557020"/>
                <a:gd name="connsiteY5" fmla="*/ 728656 h 1637976"/>
                <a:gd name="connsiteX0" fmla="*/ 4763 w 1557020"/>
                <a:gd name="connsiteY0" fmla="*/ 728659 h 1637979"/>
                <a:gd name="connsiteX1" fmla="*/ 300037 w 1557020"/>
                <a:gd name="connsiteY1" fmla="*/ 3 h 1637979"/>
                <a:gd name="connsiteX2" fmla="*/ 1549876 w 1557020"/>
                <a:gd name="connsiteY2" fmla="*/ 0 h 1637979"/>
                <a:gd name="connsiteX3" fmla="*/ 1557020 w 1557020"/>
                <a:gd name="connsiteY3" fmla="*/ 1637979 h 1637979"/>
                <a:gd name="connsiteX4" fmla="*/ 0 w 1557020"/>
                <a:gd name="connsiteY4" fmla="*/ 1637979 h 1637979"/>
                <a:gd name="connsiteX5" fmla="*/ 4763 w 1557020"/>
                <a:gd name="connsiteY5" fmla="*/ 728659 h 1637979"/>
                <a:gd name="connsiteX0" fmla="*/ 4763 w 1557020"/>
                <a:gd name="connsiteY0" fmla="*/ 728659 h 1637979"/>
                <a:gd name="connsiteX1" fmla="*/ 300037 w 1557020"/>
                <a:gd name="connsiteY1" fmla="*/ 3 h 1637979"/>
                <a:gd name="connsiteX2" fmla="*/ 1554638 w 1557020"/>
                <a:gd name="connsiteY2" fmla="*/ 0 h 1637979"/>
                <a:gd name="connsiteX3" fmla="*/ 1557020 w 1557020"/>
                <a:gd name="connsiteY3" fmla="*/ 1637979 h 1637979"/>
                <a:gd name="connsiteX4" fmla="*/ 0 w 1557020"/>
                <a:gd name="connsiteY4" fmla="*/ 1637979 h 1637979"/>
                <a:gd name="connsiteX5" fmla="*/ 4763 w 1557020"/>
                <a:gd name="connsiteY5" fmla="*/ 728659 h 1637979"/>
                <a:gd name="connsiteX0" fmla="*/ 35719 w 1587976"/>
                <a:gd name="connsiteY0" fmla="*/ 728659 h 1642740"/>
                <a:gd name="connsiteX1" fmla="*/ 330993 w 1587976"/>
                <a:gd name="connsiteY1" fmla="*/ 3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35719 w 1587976"/>
                <a:gd name="connsiteY5" fmla="*/ 728659 h 1642740"/>
                <a:gd name="connsiteX0" fmla="*/ 16669 w 1587976"/>
                <a:gd name="connsiteY0" fmla="*/ 726279 h 1642740"/>
                <a:gd name="connsiteX1" fmla="*/ 330993 w 1587976"/>
                <a:gd name="connsiteY1" fmla="*/ 3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16669 w 1587976"/>
                <a:gd name="connsiteY5" fmla="*/ 726279 h 1642740"/>
                <a:gd name="connsiteX0" fmla="*/ 9525 w 1587976"/>
                <a:gd name="connsiteY0" fmla="*/ 726279 h 1642740"/>
                <a:gd name="connsiteX1" fmla="*/ 330993 w 1587976"/>
                <a:gd name="connsiteY1" fmla="*/ 3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9525 w 1587976"/>
                <a:gd name="connsiteY5" fmla="*/ 726279 h 1642740"/>
                <a:gd name="connsiteX0" fmla="*/ 9525 w 1587976"/>
                <a:gd name="connsiteY0" fmla="*/ 726279 h 1642740"/>
                <a:gd name="connsiteX1" fmla="*/ 330993 w 1587976"/>
                <a:gd name="connsiteY1" fmla="*/ 3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9525 w 1587976"/>
                <a:gd name="connsiteY5" fmla="*/ 726279 h 164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7976" h="1642740">
                  <a:moveTo>
                    <a:pt x="9525" y="726279"/>
                  </a:moveTo>
                  <a:cubicBezTo>
                    <a:pt x="134937" y="415129"/>
                    <a:pt x="248444" y="182565"/>
                    <a:pt x="330993" y="3"/>
                  </a:cubicBezTo>
                  <a:lnTo>
                    <a:pt x="1585594" y="0"/>
                  </a:lnTo>
                  <a:cubicBezTo>
                    <a:pt x="1587182" y="545993"/>
                    <a:pt x="1586388" y="1091986"/>
                    <a:pt x="1587976" y="1637979"/>
                  </a:cubicBezTo>
                  <a:lnTo>
                    <a:pt x="0" y="1642740"/>
                  </a:lnTo>
                  <a:cubicBezTo>
                    <a:pt x="1588" y="1339633"/>
                    <a:pt x="7937" y="1029386"/>
                    <a:pt x="9525" y="726279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90061" y="288704"/>
            <a:ext cx="3331845" cy="2383059"/>
            <a:chOff x="790061" y="936404"/>
            <a:chExt cx="3331845" cy="2383059"/>
          </a:xfrm>
        </p:grpSpPr>
        <p:pic>
          <p:nvPicPr>
            <p:cNvPr id="5" name="Picture 4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20"/>
            <a:stretch/>
          </p:blipFill>
          <p:spPr>
            <a:xfrm>
              <a:off x="790061" y="936404"/>
              <a:ext cx="3331845" cy="2383059"/>
            </a:xfrm>
            <a:prstGeom prst="rect">
              <a:avLst/>
            </a:prstGeom>
          </p:spPr>
        </p:pic>
        <p:sp>
          <p:nvSpPr>
            <p:cNvPr id="6" name="Rectangle 1"/>
            <p:cNvSpPr/>
            <p:nvPr/>
          </p:nvSpPr>
          <p:spPr>
            <a:xfrm>
              <a:off x="1461971" y="1447800"/>
              <a:ext cx="1500304" cy="1476376"/>
            </a:xfrm>
            <a:custGeom>
              <a:avLst/>
              <a:gdLst>
                <a:gd name="connsiteX0" fmla="*/ 0 w 1557020"/>
                <a:gd name="connsiteY0" fmla="*/ 0 h 1557020"/>
                <a:gd name="connsiteX1" fmla="*/ 1557020 w 1557020"/>
                <a:gd name="connsiteY1" fmla="*/ 0 h 1557020"/>
                <a:gd name="connsiteX2" fmla="*/ 1557020 w 1557020"/>
                <a:gd name="connsiteY2" fmla="*/ 1557020 h 1557020"/>
                <a:gd name="connsiteX3" fmla="*/ 0 w 1557020"/>
                <a:gd name="connsiteY3" fmla="*/ 1557020 h 1557020"/>
                <a:gd name="connsiteX4" fmla="*/ 0 w 1557020"/>
                <a:gd name="connsiteY4" fmla="*/ 0 h 1557020"/>
                <a:gd name="connsiteX0" fmla="*/ 9525 w 1557020"/>
                <a:gd name="connsiteY0" fmla="*/ 495300 h 1557020"/>
                <a:gd name="connsiteX1" fmla="*/ 1557020 w 1557020"/>
                <a:gd name="connsiteY1" fmla="*/ 0 h 1557020"/>
                <a:gd name="connsiteX2" fmla="*/ 1557020 w 1557020"/>
                <a:gd name="connsiteY2" fmla="*/ 1557020 h 1557020"/>
                <a:gd name="connsiteX3" fmla="*/ 0 w 1557020"/>
                <a:gd name="connsiteY3" fmla="*/ 1557020 h 1557020"/>
                <a:gd name="connsiteX4" fmla="*/ 9525 w 1557020"/>
                <a:gd name="connsiteY4" fmla="*/ 495300 h 1557020"/>
                <a:gd name="connsiteX0" fmla="*/ 9525 w 1557020"/>
                <a:gd name="connsiteY0" fmla="*/ 495300 h 1557020"/>
                <a:gd name="connsiteX1" fmla="*/ 214312 w 1557020"/>
                <a:gd name="connsiteY1" fmla="*/ 0 h 1557020"/>
                <a:gd name="connsiteX2" fmla="*/ 1557020 w 1557020"/>
                <a:gd name="connsiteY2" fmla="*/ 0 h 1557020"/>
                <a:gd name="connsiteX3" fmla="*/ 1557020 w 1557020"/>
                <a:gd name="connsiteY3" fmla="*/ 1557020 h 1557020"/>
                <a:gd name="connsiteX4" fmla="*/ 0 w 1557020"/>
                <a:gd name="connsiteY4" fmla="*/ 1557020 h 1557020"/>
                <a:gd name="connsiteX5" fmla="*/ 9525 w 1557020"/>
                <a:gd name="connsiteY5" fmla="*/ 495300 h 1557020"/>
                <a:gd name="connsiteX0" fmla="*/ 9525 w 1557020"/>
                <a:gd name="connsiteY0" fmla="*/ 495300 h 1557020"/>
                <a:gd name="connsiteX1" fmla="*/ 214312 w 1557020"/>
                <a:gd name="connsiteY1" fmla="*/ 0 h 1557020"/>
                <a:gd name="connsiteX2" fmla="*/ 1557020 w 1557020"/>
                <a:gd name="connsiteY2" fmla="*/ 0 h 1557020"/>
                <a:gd name="connsiteX3" fmla="*/ 1557020 w 1557020"/>
                <a:gd name="connsiteY3" fmla="*/ 1557020 h 1557020"/>
                <a:gd name="connsiteX4" fmla="*/ 0 w 1557020"/>
                <a:gd name="connsiteY4" fmla="*/ 1557020 h 1557020"/>
                <a:gd name="connsiteX5" fmla="*/ 9525 w 1557020"/>
                <a:gd name="connsiteY5" fmla="*/ 495300 h 1557020"/>
                <a:gd name="connsiteX0" fmla="*/ 9525 w 1557020"/>
                <a:gd name="connsiteY0" fmla="*/ 495300 h 1557020"/>
                <a:gd name="connsiteX1" fmla="*/ 214312 w 1557020"/>
                <a:gd name="connsiteY1" fmla="*/ 0 h 1557020"/>
                <a:gd name="connsiteX2" fmla="*/ 1557020 w 1557020"/>
                <a:gd name="connsiteY2" fmla="*/ 0 h 1557020"/>
                <a:gd name="connsiteX3" fmla="*/ 1557020 w 1557020"/>
                <a:gd name="connsiteY3" fmla="*/ 1557020 h 1557020"/>
                <a:gd name="connsiteX4" fmla="*/ 0 w 1557020"/>
                <a:gd name="connsiteY4" fmla="*/ 1557020 h 1557020"/>
                <a:gd name="connsiteX5" fmla="*/ 9525 w 1557020"/>
                <a:gd name="connsiteY5" fmla="*/ 495300 h 1557020"/>
                <a:gd name="connsiteX0" fmla="*/ 4763 w 1557020"/>
                <a:gd name="connsiteY0" fmla="*/ 647700 h 1557020"/>
                <a:gd name="connsiteX1" fmla="*/ 214312 w 1557020"/>
                <a:gd name="connsiteY1" fmla="*/ 0 h 1557020"/>
                <a:gd name="connsiteX2" fmla="*/ 1557020 w 1557020"/>
                <a:gd name="connsiteY2" fmla="*/ 0 h 1557020"/>
                <a:gd name="connsiteX3" fmla="*/ 1557020 w 1557020"/>
                <a:gd name="connsiteY3" fmla="*/ 1557020 h 1557020"/>
                <a:gd name="connsiteX4" fmla="*/ 0 w 1557020"/>
                <a:gd name="connsiteY4" fmla="*/ 1557020 h 1557020"/>
                <a:gd name="connsiteX5" fmla="*/ 4763 w 1557020"/>
                <a:gd name="connsiteY5" fmla="*/ 647700 h 1557020"/>
                <a:gd name="connsiteX0" fmla="*/ 4763 w 1557020"/>
                <a:gd name="connsiteY0" fmla="*/ 657225 h 1566545"/>
                <a:gd name="connsiteX1" fmla="*/ 285750 w 1557020"/>
                <a:gd name="connsiteY1" fmla="*/ 0 h 1566545"/>
                <a:gd name="connsiteX2" fmla="*/ 1557020 w 1557020"/>
                <a:gd name="connsiteY2" fmla="*/ 9525 h 1566545"/>
                <a:gd name="connsiteX3" fmla="*/ 1557020 w 1557020"/>
                <a:gd name="connsiteY3" fmla="*/ 1566545 h 1566545"/>
                <a:gd name="connsiteX4" fmla="*/ 0 w 1557020"/>
                <a:gd name="connsiteY4" fmla="*/ 1566545 h 1566545"/>
                <a:gd name="connsiteX5" fmla="*/ 4763 w 1557020"/>
                <a:gd name="connsiteY5" fmla="*/ 657225 h 1566545"/>
                <a:gd name="connsiteX0" fmla="*/ 4763 w 1557020"/>
                <a:gd name="connsiteY0" fmla="*/ 657225 h 1566545"/>
                <a:gd name="connsiteX1" fmla="*/ 285750 w 1557020"/>
                <a:gd name="connsiteY1" fmla="*/ 0 h 1566545"/>
                <a:gd name="connsiteX2" fmla="*/ 1557020 w 1557020"/>
                <a:gd name="connsiteY2" fmla="*/ 9525 h 1566545"/>
                <a:gd name="connsiteX3" fmla="*/ 1557020 w 1557020"/>
                <a:gd name="connsiteY3" fmla="*/ 1566545 h 1566545"/>
                <a:gd name="connsiteX4" fmla="*/ 0 w 1557020"/>
                <a:gd name="connsiteY4" fmla="*/ 1566545 h 1566545"/>
                <a:gd name="connsiteX5" fmla="*/ 4763 w 1557020"/>
                <a:gd name="connsiteY5" fmla="*/ 657225 h 1566545"/>
                <a:gd name="connsiteX0" fmla="*/ 4763 w 1557020"/>
                <a:gd name="connsiteY0" fmla="*/ 695325 h 1604645"/>
                <a:gd name="connsiteX1" fmla="*/ 295275 w 1557020"/>
                <a:gd name="connsiteY1" fmla="*/ 0 h 1604645"/>
                <a:gd name="connsiteX2" fmla="*/ 1557020 w 1557020"/>
                <a:gd name="connsiteY2" fmla="*/ 47625 h 1604645"/>
                <a:gd name="connsiteX3" fmla="*/ 1557020 w 1557020"/>
                <a:gd name="connsiteY3" fmla="*/ 1604645 h 1604645"/>
                <a:gd name="connsiteX4" fmla="*/ 0 w 1557020"/>
                <a:gd name="connsiteY4" fmla="*/ 1604645 h 1604645"/>
                <a:gd name="connsiteX5" fmla="*/ 4763 w 1557020"/>
                <a:gd name="connsiteY5" fmla="*/ 695325 h 1604645"/>
                <a:gd name="connsiteX0" fmla="*/ 4763 w 1557020"/>
                <a:gd name="connsiteY0" fmla="*/ 709613 h 1618933"/>
                <a:gd name="connsiteX1" fmla="*/ 295275 w 1557020"/>
                <a:gd name="connsiteY1" fmla="*/ 14288 h 1618933"/>
                <a:gd name="connsiteX2" fmla="*/ 1557020 w 1557020"/>
                <a:gd name="connsiteY2" fmla="*/ 0 h 1618933"/>
                <a:gd name="connsiteX3" fmla="*/ 1557020 w 1557020"/>
                <a:gd name="connsiteY3" fmla="*/ 1618933 h 1618933"/>
                <a:gd name="connsiteX4" fmla="*/ 0 w 1557020"/>
                <a:gd name="connsiteY4" fmla="*/ 1618933 h 1618933"/>
                <a:gd name="connsiteX5" fmla="*/ 4763 w 1557020"/>
                <a:gd name="connsiteY5" fmla="*/ 709613 h 1618933"/>
                <a:gd name="connsiteX0" fmla="*/ 4763 w 1557020"/>
                <a:gd name="connsiteY0" fmla="*/ 728656 h 1637976"/>
                <a:gd name="connsiteX1" fmla="*/ 300037 w 1557020"/>
                <a:gd name="connsiteY1" fmla="*/ 0 h 1637976"/>
                <a:gd name="connsiteX2" fmla="*/ 1557020 w 1557020"/>
                <a:gd name="connsiteY2" fmla="*/ 19043 h 1637976"/>
                <a:gd name="connsiteX3" fmla="*/ 1557020 w 1557020"/>
                <a:gd name="connsiteY3" fmla="*/ 1637976 h 1637976"/>
                <a:gd name="connsiteX4" fmla="*/ 0 w 1557020"/>
                <a:gd name="connsiteY4" fmla="*/ 1637976 h 1637976"/>
                <a:gd name="connsiteX5" fmla="*/ 4763 w 1557020"/>
                <a:gd name="connsiteY5" fmla="*/ 728656 h 1637976"/>
                <a:gd name="connsiteX0" fmla="*/ 4763 w 1566545"/>
                <a:gd name="connsiteY0" fmla="*/ 738182 h 1647502"/>
                <a:gd name="connsiteX1" fmla="*/ 300037 w 1566545"/>
                <a:gd name="connsiteY1" fmla="*/ 9526 h 1647502"/>
                <a:gd name="connsiteX2" fmla="*/ 1566545 w 1566545"/>
                <a:gd name="connsiteY2" fmla="*/ 0 h 1647502"/>
                <a:gd name="connsiteX3" fmla="*/ 1557020 w 1566545"/>
                <a:gd name="connsiteY3" fmla="*/ 1647502 h 1647502"/>
                <a:gd name="connsiteX4" fmla="*/ 0 w 1566545"/>
                <a:gd name="connsiteY4" fmla="*/ 1647502 h 1647502"/>
                <a:gd name="connsiteX5" fmla="*/ 4763 w 1566545"/>
                <a:gd name="connsiteY5" fmla="*/ 738182 h 1647502"/>
                <a:gd name="connsiteX0" fmla="*/ 4763 w 1566545"/>
                <a:gd name="connsiteY0" fmla="*/ 728659 h 1637979"/>
                <a:gd name="connsiteX1" fmla="*/ 300037 w 1566545"/>
                <a:gd name="connsiteY1" fmla="*/ 3 h 1637979"/>
                <a:gd name="connsiteX2" fmla="*/ 1566545 w 1566545"/>
                <a:gd name="connsiteY2" fmla="*/ 0 h 1637979"/>
                <a:gd name="connsiteX3" fmla="*/ 1557020 w 1566545"/>
                <a:gd name="connsiteY3" fmla="*/ 1637979 h 1637979"/>
                <a:gd name="connsiteX4" fmla="*/ 0 w 1566545"/>
                <a:gd name="connsiteY4" fmla="*/ 1637979 h 1637979"/>
                <a:gd name="connsiteX5" fmla="*/ 4763 w 1566545"/>
                <a:gd name="connsiteY5" fmla="*/ 728659 h 1637979"/>
                <a:gd name="connsiteX0" fmla="*/ 4763 w 1557020"/>
                <a:gd name="connsiteY0" fmla="*/ 728659 h 1637979"/>
                <a:gd name="connsiteX1" fmla="*/ 300037 w 1557020"/>
                <a:gd name="connsiteY1" fmla="*/ 3 h 1637979"/>
                <a:gd name="connsiteX2" fmla="*/ 1552257 w 1557020"/>
                <a:gd name="connsiteY2" fmla="*/ 0 h 1637979"/>
                <a:gd name="connsiteX3" fmla="*/ 1557020 w 1557020"/>
                <a:gd name="connsiteY3" fmla="*/ 1637979 h 1637979"/>
                <a:gd name="connsiteX4" fmla="*/ 0 w 1557020"/>
                <a:gd name="connsiteY4" fmla="*/ 1637979 h 1637979"/>
                <a:gd name="connsiteX5" fmla="*/ 4763 w 1557020"/>
                <a:gd name="connsiteY5" fmla="*/ 728659 h 1637979"/>
                <a:gd name="connsiteX0" fmla="*/ 4763 w 1557020"/>
                <a:gd name="connsiteY0" fmla="*/ 738182 h 1647502"/>
                <a:gd name="connsiteX1" fmla="*/ 300037 w 1557020"/>
                <a:gd name="connsiteY1" fmla="*/ 9526 h 1647502"/>
                <a:gd name="connsiteX2" fmla="*/ 1552257 w 1557020"/>
                <a:gd name="connsiteY2" fmla="*/ 0 h 1647502"/>
                <a:gd name="connsiteX3" fmla="*/ 1557020 w 1557020"/>
                <a:gd name="connsiteY3" fmla="*/ 1647502 h 1647502"/>
                <a:gd name="connsiteX4" fmla="*/ 0 w 1557020"/>
                <a:gd name="connsiteY4" fmla="*/ 1647502 h 1647502"/>
                <a:gd name="connsiteX5" fmla="*/ 4763 w 1557020"/>
                <a:gd name="connsiteY5" fmla="*/ 738182 h 1647502"/>
                <a:gd name="connsiteX0" fmla="*/ 4763 w 1557020"/>
                <a:gd name="connsiteY0" fmla="*/ 728656 h 1637976"/>
                <a:gd name="connsiteX1" fmla="*/ 300037 w 1557020"/>
                <a:gd name="connsiteY1" fmla="*/ 0 h 1637976"/>
                <a:gd name="connsiteX2" fmla="*/ 1545113 w 1557020"/>
                <a:gd name="connsiteY2" fmla="*/ 2378 h 1637976"/>
                <a:gd name="connsiteX3" fmla="*/ 1557020 w 1557020"/>
                <a:gd name="connsiteY3" fmla="*/ 1637976 h 1637976"/>
                <a:gd name="connsiteX4" fmla="*/ 0 w 1557020"/>
                <a:gd name="connsiteY4" fmla="*/ 1637976 h 1637976"/>
                <a:gd name="connsiteX5" fmla="*/ 4763 w 1557020"/>
                <a:gd name="connsiteY5" fmla="*/ 728656 h 1637976"/>
                <a:gd name="connsiteX0" fmla="*/ 4763 w 1557020"/>
                <a:gd name="connsiteY0" fmla="*/ 728659 h 1637979"/>
                <a:gd name="connsiteX1" fmla="*/ 300037 w 1557020"/>
                <a:gd name="connsiteY1" fmla="*/ 3 h 1637979"/>
                <a:gd name="connsiteX2" fmla="*/ 1549876 w 1557020"/>
                <a:gd name="connsiteY2" fmla="*/ 0 h 1637979"/>
                <a:gd name="connsiteX3" fmla="*/ 1557020 w 1557020"/>
                <a:gd name="connsiteY3" fmla="*/ 1637979 h 1637979"/>
                <a:gd name="connsiteX4" fmla="*/ 0 w 1557020"/>
                <a:gd name="connsiteY4" fmla="*/ 1637979 h 1637979"/>
                <a:gd name="connsiteX5" fmla="*/ 4763 w 1557020"/>
                <a:gd name="connsiteY5" fmla="*/ 728659 h 1637979"/>
                <a:gd name="connsiteX0" fmla="*/ 4763 w 1557020"/>
                <a:gd name="connsiteY0" fmla="*/ 728659 h 1637979"/>
                <a:gd name="connsiteX1" fmla="*/ 300037 w 1557020"/>
                <a:gd name="connsiteY1" fmla="*/ 3 h 1637979"/>
                <a:gd name="connsiteX2" fmla="*/ 1554638 w 1557020"/>
                <a:gd name="connsiteY2" fmla="*/ 0 h 1637979"/>
                <a:gd name="connsiteX3" fmla="*/ 1557020 w 1557020"/>
                <a:gd name="connsiteY3" fmla="*/ 1637979 h 1637979"/>
                <a:gd name="connsiteX4" fmla="*/ 0 w 1557020"/>
                <a:gd name="connsiteY4" fmla="*/ 1637979 h 1637979"/>
                <a:gd name="connsiteX5" fmla="*/ 4763 w 1557020"/>
                <a:gd name="connsiteY5" fmla="*/ 728659 h 1637979"/>
                <a:gd name="connsiteX0" fmla="*/ 35719 w 1587976"/>
                <a:gd name="connsiteY0" fmla="*/ 728659 h 1642740"/>
                <a:gd name="connsiteX1" fmla="*/ 330993 w 1587976"/>
                <a:gd name="connsiteY1" fmla="*/ 3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35719 w 1587976"/>
                <a:gd name="connsiteY5" fmla="*/ 728659 h 1642740"/>
                <a:gd name="connsiteX0" fmla="*/ 16669 w 1587976"/>
                <a:gd name="connsiteY0" fmla="*/ 726279 h 1642740"/>
                <a:gd name="connsiteX1" fmla="*/ 330993 w 1587976"/>
                <a:gd name="connsiteY1" fmla="*/ 3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16669 w 1587976"/>
                <a:gd name="connsiteY5" fmla="*/ 726279 h 1642740"/>
                <a:gd name="connsiteX0" fmla="*/ 9525 w 1587976"/>
                <a:gd name="connsiteY0" fmla="*/ 726279 h 1642740"/>
                <a:gd name="connsiteX1" fmla="*/ 330993 w 1587976"/>
                <a:gd name="connsiteY1" fmla="*/ 3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9525 w 1587976"/>
                <a:gd name="connsiteY5" fmla="*/ 726279 h 1642740"/>
                <a:gd name="connsiteX0" fmla="*/ 9525 w 1587976"/>
                <a:gd name="connsiteY0" fmla="*/ 726279 h 1642740"/>
                <a:gd name="connsiteX1" fmla="*/ 330993 w 1587976"/>
                <a:gd name="connsiteY1" fmla="*/ 3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9525 w 1587976"/>
                <a:gd name="connsiteY5" fmla="*/ 726279 h 164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7976" h="1642740">
                  <a:moveTo>
                    <a:pt x="9525" y="726279"/>
                  </a:moveTo>
                  <a:cubicBezTo>
                    <a:pt x="134937" y="415129"/>
                    <a:pt x="248444" y="182565"/>
                    <a:pt x="330993" y="3"/>
                  </a:cubicBezTo>
                  <a:lnTo>
                    <a:pt x="1585594" y="0"/>
                  </a:lnTo>
                  <a:cubicBezTo>
                    <a:pt x="1587182" y="545993"/>
                    <a:pt x="1586388" y="1091986"/>
                    <a:pt x="1587976" y="1637979"/>
                  </a:cubicBezTo>
                  <a:lnTo>
                    <a:pt x="0" y="1642740"/>
                  </a:lnTo>
                  <a:cubicBezTo>
                    <a:pt x="1588" y="1339633"/>
                    <a:pt x="7937" y="1029386"/>
                    <a:pt x="9525" y="726279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76299" y="3219449"/>
              <a:ext cx="809625" cy="100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91525" y="479266"/>
            <a:ext cx="3390900" cy="2349978"/>
            <a:chOff x="8070093" y="513238"/>
            <a:chExt cx="3390900" cy="2349978"/>
          </a:xfrm>
        </p:grpSpPr>
        <p:pic>
          <p:nvPicPr>
            <p:cNvPr id="9" name="Picture 8" descr="C:\Users\JKargul\AppData\Local\Temp\wz2723\#6b - 2016 Honda 1.5L L15B7 Earth Dreams Turbo - Efficiency.emf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34"/>
            <a:stretch/>
          </p:blipFill>
          <p:spPr bwMode="auto">
            <a:xfrm>
              <a:off x="8070093" y="513238"/>
              <a:ext cx="3390900" cy="23499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8133650" y="2763207"/>
              <a:ext cx="809625" cy="100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34102" y="2924176"/>
            <a:ext cx="5111373" cy="3406744"/>
            <a:chOff x="4190952" y="3019108"/>
            <a:chExt cx="5111373" cy="34067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952" y="3019108"/>
              <a:ext cx="5111373" cy="3406744"/>
            </a:xfrm>
            <a:prstGeom prst="rect">
              <a:avLst/>
            </a:prstGeom>
          </p:spPr>
        </p:pic>
        <p:sp>
          <p:nvSpPr>
            <p:cNvPr id="14" name="Rectangle 1"/>
            <p:cNvSpPr/>
            <p:nvPr/>
          </p:nvSpPr>
          <p:spPr>
            <a:xfrm>
              <a:off x="5334001" y="3646640"/>
              <a:ext cx="3457574" cy="2147456"/>
            </a:xfrm>
            <a:custGeom>
              <a:avLst/>
              <a:gdLst>
                <a:gd name="connsiteX0" fmla="*/ 0 w 1557020"/>
                <a:gd name="connsiteY0" fmla="*/ 0 h 1557020"/>
                <a:gd name="connsiteX1" fmla="*/ 1557020 w 1557020"/>
                <a:gd name="connsiteY1" fmla="*/ 0 h 1557020"/>
                <a:gd name="connsiteX2" fmla="*/ 1557020 w 1557020"/>
                <a:gd name="connsiteY2" fmla="*/ 1557020 h 1557020"/>
                <a:gd name="connsiteX3" fmla="*/ 0 w 1557020"/>
                <a:gd name="connsiteY3" fmla="*/ 1557020 h 1557020"/>
                <a:gd name="connsiteX4" fmla="*/ 0 w 1557020"/>
                <a:gd name="connsiteY4" fmla="*/ 0 h 1557020"/>
                <a:gd name="connsiteX0" fmla="*/ 9525 w 1557020"/>
                <a:gd name="connsiteY0" fmla="*/ 495300 h 1557020"/>
                <a:gd name="connsiteX1" fmla="*/ 1557020 w 1557020"/>
                <a:gd name="connsiteY1" fmla="*/ 0 h 1557020"/>
                <a:gd name="connsiteX2" fmla="*/ 1557020 w 1557020"/>
                <a:gd name="connsiteY2" fmla="*/ 1557020 h 1557020"/>
                <a:gd name="connsiteX3" fmla="*/ 0 w 1557020"/>
                <a:gd name="connsiteY3" fmla="*/ 1557020 h 1557020"/>
                <a:gd name="connsiteX4" fmla="*/ 9525 w 1557020"/>
                <a:gd name="connsiteY4" fmla="*/ 495300 h 1557020"/>
                <a:gd name="connsiteX0" fmla="*/ 9525 w 1557020"/>
                <a:gd name="connsiteY0" fmla="*/ 495300 h 1557020"/>
                <a:gd name="connsiteX1" fmla="*/ 214312 w 1557020"/>
                <a:gd name="connsiteY1" fmla="*/ 0 h 1557020"/>
                <a:gd name="connsiteX2" fmla="*/ 1557020 w 1557020"/>
                <a:gd name="connsiteY2" fmla="*/ 0 h 1557020"/>
                <a:gd name="connsiteX3" fmla="*/ 1557020 w 1557020"/>
                <a:gd name="connsiteY3" fmla="*/ 1557020 h 1557020"/>
                <a:gd name="connsiteX4" fmla="*/ 0 w 1557020"/>
                <a:gd name="connsiteY4" fmla="*/ 1557020 h 1557020"/>
                <a:gd name="connsiteX5" fmla="*/ 9525 w 1557020"/>
                <a:gd name="connsiteY5" fmla="*/ 495300 h 1557020"/>
                <a:gd name="connsiteX0" fmla="*/ 9525 w 1557020"/>
                <a:gd name="connsiteY0" fmla="*/ 495300 h 1557020"/>
                <a:gd name="connsiteX1" fmla="*/ 214312 w 1557020"/>
                <a:gd name="connsiteY1" fmla="*/ 0 h 1557020"/>
                <a:gd name="connsiteX2" fmla="*/ 1557020 w 1557020"/>
                <a:gd name="connsiteY2" fmla="*/ 0 h 1557020"/>
                <a:gd name="connsiteX3" fmla="*/ 1557020 w 1557020"/>
                <a:gd name="connsiteY3" fmla="*/ 1557020 h 1557020"/>
                <a:gd name="connsiteX4" fmla="*/ 0 w 1557020"/>
                <a:gd name="connsiteY4" fmla="*/ 1557020 h 1557020"/>
                <a:gd name="connsiteX5" fmla="*/ 9525 w 1557020"/>
                <a:gd name="connsiteY5" fmla="*/ 495300 h 1557020"/>
                <a:gd name="connsiteX0" fmla="*/ 9525 w 1557020"/>
                <a:gd name="connsiteY0" fmla="*/ 495300 h 1557020"/>
                <a:gd name="connsiteX1" fmla="*/ 214312 w 1557020"/>
                <a:gd name="connsiteY1" fmla="*/ 0 h 1557020"/>
                <a:gd name="connsiteX2" fmla="*/ 1557020 w 1557020"/>
                <a:gd name="connsiteY2" fmla="*/ 0 h 1557020"/>
                <a:gd name="connsiteX3" fmla="*/ 1557020 w 1557020"/>
                <a:gd name="connsiteY3" fmla="*/ 1557020 h 1557020"/>
                <a:gd name="connsiteX4" fmla="*/ 0 w 1557020"/>
                <a:gd name="connsiteY4" fmla="*/ 1557020 h 1557020"/>
                <a:gd name="connsiteX5" fmla="*/ 9525 w 1557020"/>
                <a:gd name="connsiteY5" fmla="*/ 495300 h 1557020"/>
                <a:gd name="connsiteX0" fmla="*/ 4763 w 1557020"/>
                <a:gd name="connsiteY0" fmla="*/ 647700 h 1557020"/>
                <a:gd name="connsiteX1" fmla="*/ 214312 w 1557020"/>
                <a:gd name="connsiteY1" fmla="*/ 0 h 1557020"/>
                <a:gd name="connsiteX2" fmla="*/ 1557020 w 1557020"/>
                <a:gd name="connsiteY2" fmla="*/ 0 h 1557020"/>
                <a:gd name="connsiteX3" fmla="*/ 1557020 w 1557020"/>
                <a:gd name="connsiteY3" fmla="*/ 1557020 h 1557020"/>
                <a:gd name="connsiteX4" fmla="*/ 0 w 1557020"/>
                <a:gd name="connsiteY4" fmla="*/ 1557020 h 1557020"/>
                <a:gd name="connsiteX5" fmla="*/ 4763 w 1557020"/>
                <a:gd name="connsiteY5" fmla="*/ 647700 h 1557020"/>
                <a:gd name="connsiteX0" fmla="*/ 4763 w 1557020"/>
                <a:gd name="connsiteY0" fmla="*/ 657225 h 1566545"/>
                <a:gd name="connsiteX1" fmla="*/ 285750 w 1557020"/>
                <a:gd name="connsiteY1" fmla="*/ 0 h 1566545"/>
                <a:gd name="connsiteX2" fmla="*/ 1557020 w 1557020"/>
                <a:gd name="connsiteY2" fmla="*/ 9525 h 1566545"/>
                <a:gd name="connsiteX3" fmla="*/ 1557020 w 1557020"/>
                <a:gd name="connsiteY3" fmla="*/ 1566545 h 1566545"/>
                <a:gd name="connsiteX4" fmla="*/ 0 w 1557020"/>
                <a:gd name="connsiteY4" fmla="*/ 1566545 h 1566545"/>
                <a:gd name="connsiteX5" fmla="*/ 4763 w 1557020"/>
                <a:gd name="connsiteY5" fmla="*/ 657225 h 1566545"/>
                <a:gd name="connsiteX0" fmla="*/ 4763 w 1557020"/>
                <a:gd name="connsiteY0" fmla="*/ 657225 h 1566545"/>
                <a:gd name="connsiteX1" fmla="*/ 285750 w 1557020"/>
                <a:gd name="connsiteY1" fmla="*/ 0 h 1566545"/>
                <a:gd name="connsiteX2" fmla="*/ 1557020 w 1557020"/>
                <a:gd name="connsiteY2" fmla="*/ 9525 h 1566545"/>
                <a:gd name="connsiteX3" fmla="*/ 1557020 w 1557020"/>
                <a:gd name="connsiteY3" fmla="*/ 1566545 h 1566545"/>
                <a:gd name="connsiteX4" fmla="*/ 0 w 1557020"/>
                <a:gd name="connsiteY4" fmla="*/ 1566545 h 1566545"/>
                <a:gd name="connsiteX5" fmla="*/ 4763 w 1557020"/>
                <a:gd name="connsiteY5" fmla="*/ 657225 h 1566545"/>
                <a:gd name="connsiteX0" fmla="*/ 4763 w 1557020"/>
                <a:gd name="connsiteY0" fmla="*/ 695325 h 1604645"/>
                <a:gd name="connsiteX1" fmla="*/ 295275 w 1557020"/>
                <a:gd name="connsiteY1" fmla="*/ 0 h 1604645"/>
                <a:gd name="connsiteX2" fmla="*/ 1557020 w 1557020"/>
                <a:gd name="connsiteY2" fmla="*/ 47625 h 1604645"/>
                <a:gd name="connsiteX3" fmla="*/ 1557020 w 1557020"/>
                <a:gd name="connsiteY3" fmla="*/ 1604645 h 1604645"/>
                <a:gd name="connsiteX4" fmla="*/ 0 w 1557020"/>
                <a:gd name="connsiteY4" fmla="*/ 1604645 h 1604645"/>
                <a:gd name="connsiteX5" fmla="*/ 4763 w 1557020"/>
                <a:gd name="connsiteY5" fmla="*/ 695325 h 1604645"/>
                <a:gd name="connsiteX0" fmla="*/ 4763 w 1557020"/>
                <a:gd name="connsiteY0" fmla="*/ 709613 h 1618933"/>
                <a:gd name="connsiteX1" fmla="*/ 295275 w 1557020"/>
                <a:gd name="connsiteY1" fmla="*/ 14288 h 1618933"/>
                <a:gd name="connsiteX2" fmla="*/ 1557020 w 1557020"/>
                <a:gd name="connsiteY2" fmla="*/ 0 h 1618933"/>
                <a:gd name="connsiteX3" fmla="*/ 1557020 w 1557020"/>
                <a:gd name="connsiteY3" fmla="*/ 1618933 h 1618933"/>
                <a:gd name="connsiteX4" fmla="*/ 0 w 1557020"/>
                <a:gd name="connsiteY4" fmla="*/ 1618933 h 1618933"/>
                <a:gd name="connsiteX5" fmla="*/ 4763 w 1557020"/>
                <a:gd name="connsiteY5" fmla="*/ 709613 h 1618933"/>
                <a:gd name="connsiteX0" fmla="*/ 4763 w 1557020"/>
                <a:gd name="connsiteY0" fmla="*/ 728656 h 1637976"/>
                <a:gd name="connsiteX1" fmla="*/ 300037 w 1557020"/>
                <a:gd name="connsiteY1" fmla="*/ 0 h 1637976"/>
                <a:gd name="connsiteX2" fmla="*/ 1557020 w 1557020"/>
                <a:gd name="connsiteY2" fmla="*/ 19043 h 1637976"/>
                <a:gd name="connsiteX3" fmla="*/ 1557020 w 1557020"/>
                <a:gd name="connsiteY3" fmla="*/ 1637976 h 1637976"/>
                <a:gd name="connsiteX4" fmla="*/ 0 w 1557020"/>
                <a:gd name="connsiteY4" fmla="*/ 1637976 h 1637976"/>
                <a:gd name="connsiteX5" fmla="*/ 4763 w 1557020"/>
                <a:gd name="connsiteY5" fmla="*/ 728656 h 1637976"/>
                <a:gd name="connsiteX0" fmla="*/ 4763 w 1566545"/>
                <a:gd name="connsiteY0" fmla="*/ 738182 h 1647502"/>
                <a:gd name="connsiteX1" fmla="*/ 300037 w 1566545"/>
                <a:gd name="connsiteY1" fmla="*/ 9526 h 1647502"/>
                <a:gd name="connsiteX2" fmla="*/ 1566545 w 1566545"/>
                <a:gd name="connsiteY2" fmla="*/ 0 h 1647502"/>
                <a:gd name="connsiteX3" fmla="*/ 1557020 w 1566545"/>
                <a:gd name="connsiteY3" fmla="*/ 1647502 h 1647502"/>
                <a:gd name="connsiteX4" fmla="*/ 0 w 1566545"/>
                <a:gd name="connsiteY4" fmla="*/ 1647502 h 1647502"/>
                <a:gd name="connsiteX5" fmla="*/ 4763 w 1566545"/>
                <a:gd name="connsiteY5" fmla="*/ 738182 h 1647502"/>
                <a:gd name="connsiteX0" fmla="*/ 4763 w 1566545"/>
                <a:gd name="connsiteY0" fmla="*/ 728659 h 1637979"/>
                <a:gd name="connsiteX1" fmla="*/ 300037 w 1566545"/>
                <a:gd name="connsiteY1" fmla="*/ 3 h 1637979"/>
                <a:gd name="connsiteX2" fmla="*/ 1566545 w 1566545"/>
                <a:gd name="connsiteY2" fmla="*/ 0 h 1637979"/>
                <a:gd name="connsiteX3" fmla="*/ 1557020 w 1566545"/>
                <a:gd name="connsiteY3" fmla="*/ 1637979 h 1637979"/>
                <a:gd name="connsiteX4" fmla="*/ 0 w 1566545"/>
                <a:gd name="connsiteY4" fmla="*/ 1637979 h 1637979"/>
                <a:gd name="connsiteX5" fmla="*/ 4763 w 1566545"/>
                <a:gd name="connsiteY5" fmla="*/ 728659 h 1637979"/>
                <a:gd name="connsiteX0" fmla="*/ 4763 w 1557020"/>
                <a:gd name="connsiteY0" fmla="*/ 728659 h 1637979"/>
                <a:gd name="connsiteX1" fmla="*/ 300037 w 1557020"/>
                <a:gd name="connsiteY1" fmla="*/ 3 h 1637979"/>
                <a:gd name="connsiteX2" fmla="*/ 1552257 w 1557020"/>
                <a:gd name="connsiteY2" fmla="*/ 0 h 1637979"/>
                <a:gd name="connsiteX3" fmla="*/ 1557020 w 1557020"/>
                <a:gd name="connsiteY3" fmla="*/ 1637979 h 1637979"/>
                <a:gd name="connsiteX4" fmla="*/ 0 w 1557020"/>
                <a:gd name="connsiteY4" fmla="*/ 1637979 h 1637979"/>
                <a:gd name="connsiteX5" fmla="*/ 4763 w 1557020"/>
                <a:gd name="connsiteY5" fmla="*/ 728659 h 1637979"/>
                <a:gd name="connsiteX0" fmla="*/ 4763 w 1557020"/>
                <a:gd name="connsiteY0" fmla="*/ 738182 h 1647502"/>
                <a:gd name="connsiteX1" fmla="*/ 300037 w 1557020"/>
                <a:gd name="connsiteY1" fmla="*/ 9526 h 1647502"/>
                <a:gd name="connsiteX2" fmla="*/ 1552257 w 1557020"/>
                <a:gd name="connsiteY2" fmla="*/ 0 h 1647502"/>
                <a:gd name="connsiteX3" fmla="*/ 1557020 w 1557020"/>
                <a:gd name="connsiteY3" fmla="*/ 1647502 h 1647502"/>
                <a:gd name="connsiteX4" fmla="*/ 0 w 1557020"/>
                <a:gd name="connsiteY4" fmla="*/ 1647502 h 1647502"/>
                <a:gd name="connsiteX5" fmla="*/ 4763 w 1557020"/>
                <a:gd name="connsiteY5" fmla="*/ 738182 h 1647502"/>
                <a:gd name="connsiteX0" fmla="*/ 4763 w 1557020"/>
                <a:gd name="connsiteY0" fmla="*/ 728656 h 1637976"/>
                <a:gd name="connsiteX1" fmla="*/ 300037 w 1557020"/>
                <a:gd name="connsiteY1" fmla="*/ 0 h 1637976"/>
                <a:gd name="connsiteX2" fmla="*/ 1545113 w 1557020"/>
                <a:gd name="connsiteY2" fmla="*/ 2378 h 1637976"/>
                <a:gd name="connsiteX3" fmla="*/ 1557020 w 1557020"/>
                <a:gd name="connsiteY3" fmla="*/ 1637976 h 1637976"/>
                <a:gd name="connsiteX4" fmla="*/ 0 w 1557020"/>
                <a:gd name="connsiteY4" fmla="*/ 1637976 h 1637976"/>
                <a:gd name="connsiteX5" fmla="*/ 4763 w 1557020"/>
                <a:gd name="connsiteY5" fmla="*/ 728656 h 1637976"/>
                <a:gd name="connsiteX0" fmla="*/ 4763 w 1557020"/>
                <a:gd name="connsiteY0" fmla="*/ 728659 h 1637979"/>
                <a:gd name="connsiteX1" fmla="*/ 300037 w 1557020"/>
                <a:gd name="connsiteY1" fmla="*/ 3 h 1637979"/>
                <a:gd name="connsiteX2" fmla="*/ 1549876 w 1557020"/>
                <a:gd name="connsiteY2" fmla="*/ 0 h 1637979"/>
                <a:gd name="connsiteX3" fmla="*/ 1557020 w 1557020"/>
                <a:gd name="connsiteY3" fmla="*/ 1637979 h 1637979"/>
                <a:gd name="connsiteX4" fmla="*/ 0 w 1557020"/>
                <a:gd name="connsiteY4" fmla="*/ 1637979 h 1637979"/>
                <a:gd name="connsiteX5" fmla="*/ 4763 w 1557020"/>
                <a:gd name="connsiteY5" fmla="*/ 728659 h 1637979"/>
                <a:gd name="connsiteX0" fmla="*/ 4763 w 1557020"/>
                <a:gd name="connsiteY0" fmla="*/ 728659 h 1637979"/>
                <a:gd name="connsiteX1" fmla="*/ 300037 w 1557020"/>
                <a:gd name="connsiteY1" fmla="*/ 3 h 1637979"/>
                <a:gd name="connsiteX2" fmla="*/ 1554638 w 1557020"/>
                <a:gd name="connsiteY2" fmla="*/ 0 h 1637979"/>
                <a:gd name="connsiteX3" fmla="*/ 1557020 w 1557020"/>
                <a:gd name="connsiteY3" fmla="*/ 1637979 h 1637979"/>
                <a:gd name="connsiteX4" fmla="*/ 0 w 1557020"/>
                <a:gd name="connsiteY4" fmla="*/ 1637979 h 1637979"/>
                <a:gd name="connsiteX5" fmla="*/ 4763 w 1557020"/>
                <a:gd name="connsiteY5" fmla="*/ 728659 h 1637979"/>
                <a:gd name="connsiteX0" fmla="*/ 35719 w 1587976"/>
                <a:gd name="connsiteY0" fmla="*/ 728659 h 1642740"/>
                <a:gd name="connsiteX1" fmla="*/ 330993 w 1587976"/>
                <a:gd name="connsiteY1" fmla="*/ 3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35719 w 1587976"/>
                <a:gd name="connsiteY5" fmla="*/ 728659 h 1642740"/>
                <a:gd name="connsiteX0" fmla="*/ 16669 w 1587976"/>
                <a:gd name="connsiteY0" fmla="*/ 726279 h 1642740"/>
                <a:gd name="connsiteX1" fmla="*/ 330993 w 1587976"/>
                <a:gd name="connsiteY1" fmla="*/ 3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16669 w 1587976"/>
                <a:gd name="connsiteY5" fmla="*/ 726279 h 1642740"/>
                <a:gd name="connsiteX0" fmla="*/ 9525 w 1587976"/>
                <a:gd name="connsiteY0" fmla="*/ 726279 h 1642740"/>
                <a:gd name="connsiteX1" fmla="*/ 330993 w 1587976"/>
                <a:gd name="connsiteY1" fmla="*/ 3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9525 w 1587976"/>
                <a:gd name="connsiteY5" fmla="*/ 726279 h 1642740"/>
                <a:gd name="connsiteX0" fmla="*/ 9525 w 1587976"/>
                <a:gd name="connsiteY0" fmla="*/ 726279 h 1642740"/>
                <a:gd name="connsiteX1" fmla="*/ 330993 w 1587976"/>
                <a:gd name="connsiteY1" fmla="*/ 3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9525 w 1587976"/>
                <a:gd name="connsiteY5" fmla="*/ 726279 h 1642740"/>
                <a:gd name="connsiteX0" fmla="*/ 9525 w 1587976"/>
                <a:gd name="connsiteY0" fmla="*/ 726279 h 1642740"/>
                <a:gd name="connsiteX1" fmla="*/ 344262 w 1587976"/>
                <a:gd name="connsiteY1" fmla="*/ 631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9525 w 1587976"/>
                <a:gd name="connsiteY5" fmla="*/ 726279 h 1642740"/>
                <a:gd name="connsiteX0" fmla="*/ 678 w 1587976"/>
                <a:gd name="connsiteY0" fmla="*/ 688425 h 1642740"/>
                <a:gd name="connsiteX1" fmla="*/ 344262 w 1587976"/>
                <a:gd name="connsiteY1" fmla="*/ 631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678 w 1587976"/>
                <a:gd name="connsiteY5" fmla="*/ 688425 h 1642740"/>
                <a:gd name="connsiteX0" fmla="*/ 678 w 1587976"/>
                <a:gd name="connsiteY0" fmla="*/ 688425 h 1642740"/>
                <a:gd name="connsiteX1" fmla="*/ 344262 w 1587976"/>
                <a:gd name="connsiteY1" fmla="*/ 631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678 w 1587976"/>
                <a:gd name="connsiteY5" fmla="*/ 688425 h 1642740"/>
                <a:gd name="connsiteX0" fmla="*/ 678 w 1587976"/>
                <a:gd name="connsiteY0" fmla="*/ 688425 h 1642740"/>
                <a:gd name="connsiteX1" fmla="*/ 353108 w 1587976"/>
                <a:gd name="connsiteY1" fmla="*/ 631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678 w 1587976"/>
                <a:gd name="connsiteY5" fmla="*/ 688425 h 1642740"/>
                <a:gd name="connsiteX0" fmla="*/ 5101 w 1587976"/>
                <a:gd name="connsiteY0" fmla="*/ 715449 h 1642740"/>
                <a:gd name="connsiteX1" fmla="*/ 353108 w 1587976"/>
                <a:gd name="connsiteY1" fmla="*/ 631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5101 w 1587976"/>
                <a:gd name="connsiteY5" fmla="*/ 715449 h 1642740"/>
                <a:gd name="connsiteX0" fmla="*/ 5101 w 1587976"/>
                <a:gd name="connsiteY0" fmla="*/ 715449 h 1642740"/>
                <a:gd name="connsiteX1" fmla="*/ 353108 w 1587976"/>
                <a:gd name="connsiteY1" fmla="*/ 631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5101 w 1587976"/>
                <a:gd name="connsiteY5" fmla="*/ 715449 h 1642740"/>
                <a:gd name="connsiteX0" fmla="*/ 18243 w 1587976"/>
                <a:gd name="connsiteY0" fmla="*/ 742811 h 1642740"/>
                <a:gd name="connsiteX1" fmla="*/ 353108 w 1587976"/>
                <a:gd name="connsiteY1" fmla="*/ 631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18243 w 1587976"/>
                <a:gd name="connsiteY5" fmla="*/ 742811 h 1642740"/>
                <a:gd name="connsiteX0" fmla="*/ 18243 w 1587976"/>
                <a:gd name="connsiteY0" fmla="*/ 742811 h 1642740"/>
                <a:gd name="connsiteX1" fmla="*/ 366250 w 1587976"/>
                <a:gd name="connsiteY1" fmla="*/ 1315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18243 w 1587976"/>
                <a:gd name="connsiteY5" fmla="*/ 742811 h 1642740"/>
                <a:gd name="connsiteX0" fmla="*/ 18243 w 1587976"/>
                <a:gd name="connsiteY0" fmla="*/ 742811 h 1642740"/>
                <a:gd name="connsiteX1" fmla="*/ 366250 w 1587976"/>
                <a:gd name="connsiteY1" fmla="*/ 1315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18243 w 1587976"/>
                <a:gd name="connsiteY5" fmla="*/ 742811 h 1642740"/>
                <a:gd name="connsiteX0" fmla="*/ 18243 w 1587976"/>
                <a:gd name="connsiteY0" fmla="*/ 742811 h 1642740"/>
                <a:gd name="connsiteX1" fmla="*/ 309301 w 1587976"/>
                <a:gd name="connsiteY1" fmla="*/ 88397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18243 w 1587976"/>
                <a:gd name="connsiteY5" fmla="*/ 742811 h 1642740"/>
                <a:gd name="connsiteX0" fmla="*/ 18243 w 1598862"/>
                <a:gd name="connsiteY0" fmla="*/ 654414 h 1554343"/>
                <a:gd name="connsiteX1" fmla="*/ 309301 w 1598862"/>
                <a:gd name="connsiteY1" fmla="*/ 0 h 1554343"/>
                <a:gd name="connsiteX2" fmla="*/ 1598736 w 1598862"/>
                <a:gd name="connsiteY2" fmla="*/ 7369 h 1554343"/>
                <a:gd name="connsiteX3" fmla="*/ 1587976 w 1598862"/>
                <a:gd name="connsiteY3" fmla="*/ 1549582 h 1554343"/>
                <a:gd name="connsiteX4" fmla="*/ 0 w 1598862"/>
                <a:gd name="connsiteY4" fmla="*/ 1554343 h 1554343"/>
                <a:gd name="connsiteX5" fmla="*/ 18243 w 1598862"/>
                <a:gd name="connsiteY5" fmla="*/ 654414 h 1554343"/>
                <a:gd name="connsiteX0" fmla="*/ 27004 w 1607623"/>
                <a:gd name="connsiteY0" fmla="*/ 654414 h 1549582"/>
                <a:gd name="connsiteX1" fmla="*/ 318062 w 1607623"/>
                <a:gd name="connsiteY1" fmla="*/ 0 h 1549582"/>
                <a:gd name="connsiteX2" fmla="*/ 1607497 w 1607623"/>
                <a:gd name="connsiteY2" fmla="*/ 7369 h 1549582"/>
                <a:gd name="connsiteX3" fmla="*/ 1596737 w 1607623"/>
                <a:gd name="connsiteY3" fmla="*/ 1549582 h 1549582"/>
                <a:gd name="connsiteX4" fmla="*/ 0 w 1607623"/>
                <a:gd name="connsiteY4" fmla="*/ 1547503 h 1549582"/>
                <a:gd name="connsiteX5" fmla="*/ 27004 w 1607623"/>
                <a:gd name="connsiteY5" fmla="*/ 654414 h 1549582"/>
                <a:gd name="connsiteX0" fmla="*/ 720 w 1607623"/>
                <a:gd name="connsiteY0" fmla="*/ 709137 h 1549582"/>
                <a:gd name="connsiteX1" fmla="*/ 318062 w 1607623"/>
                <a:gd name="connsiteY1" fmla="*/ 0 h 1549582"/>
                <a:gd name="connsiteX2" fmla="*/ 1607497 w 1607623"/>
                <a:gd name="connsiteY2" fmla="*/ 7369 h 1549582"/>
                <a:gd name="connsiteX3" fmla="*/ 1596737 w 1607623"/>
                <a:gd name="connsiteY3" fmla="*/ 1549582 h 1549582"/>
                <a:gd name="connsiteX4" fmla="*/ 0 w 1607623"/>
                <a:gd name="connsiteY4" fmla="*/ 1547503 h 1549582"/>
                <a:gd name="connsiteX5" fmla="*/ 720 w 1607623"/>
                <a:gd name="connsiteY5" fmla="*/ 709137 h 1549582"/>
                <a:gd name="connsiteX0" fmla="*/ 720 w 1607623"/>
                <a:gd name="connsiteY0" fmla="*/ 722818 h 1549582"/>
                <a:gd name="connsiteX1" fmla="*/ 318062 w 1607623"/>
                <a:gd name="connsiteY1" fmla="*/ 0 h 1549582"/>
                <a:gd name="connsiteX2" fmla="*/ 1607497 w 1607623"/>
                <a:gd name="connsiteY2" fmla="*/ 7369 h 1549582"/>
                <a:gd name="connsiteX3" fmla="*/ 1596737 w 1607623"/>
                <a:gd name="connsiteY3" fmla="*/ 1549582 h 1549582"/>
                <a:gd name="connsiteX4" fmla="*/ 0 w 1607623"/>
                <a:gd name="connsiteY4" fmla="*/ 1547503 h 1549582"/>
                <a:gd name="connsiteX5" fmla="*/ 720 w 1607623"/>
                <a:gd name="connsiteY5" fmla="*/ 722818 h 1549582"/>
                <a:gd name="connsiteX0" fmla="*/ 720 w 1607623"/>
                <a:gd name="connsiteY0" fmla="*/ 722818 h 1549582"/>
                <a:gd name="connsiteX1" fmla="*/ 318062 w 1607623"/>
                <a:gd name="connsiteY1" fmla="*/ 0 h 1549582"/>
                <a:gd name="connsiteX2" fmla="*/ 1607497 w 1607623"/>
                <a:gd name="connsiteY2" fmla="*/ 7369 h 1549582"/>
                <a:gd name="connsiteX3" fmla="*/ 1596737 w 1607623"/>
                <a:gd name="connsiteY3" fmla="*/ 1549582 h 1549582"/>
                <a:gd name="connsiteX4" fmla="*/ 0 w 1607623"/>
                <a:gd name="connsiteY4" fmla="*/ 1547503 h 1549582"/>
                <a:gd name="connsiteX5" fmla="*/ 720 w 1607623"/>
                <a:gd name="connsiteY5" fmla="*/ 722818 h 1549582"/>
                <a:gd name="connsiteX0" fmla="*/ 720 w 1607623"/>
                <a:gd name="connsiteY0" fmla="*/ 715449 h 1542213"/>
                <a:gd name="connsiteX1" fmla="*/ 331204 w 1607623"/>
                <a:gd name="connsiteY1" fmla="*/ 6312 h 1542213"/>
                <a:gd name="connsiteX2" fmla="*/ 1607497 w 1607623"/>
                <a:gd name="connsiteY2" fmla="*/ 0 h 1542213"/>
                <a:gd name="connsiteX3" fmla="*/ 1596737 w 1607623"/>
                <a:gd name="connsiteY3" fmla="*/ 1542213 h 1542213"/>
                <a:gd name="connsiteX4" fmla="*/ 0 w 1607623"/>
                <a:gd name="connsiteY4" fmla="*/ 1540134 h 1542213"/>
                <a:gd name="connsiteX5" fmla="*/ 720 w 1607623"/>
                <a:gd name="connsiteY5" fmla="*/ 715449 h 154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7623" h="1542213">
                  <a:moveTo>
                    <a:pt x="720" y="715449"/>
                  </a:moveTo>
                  <a:cubicBezTo>
                    <a:pt x="143825" y="402874"/>
                    <a:pt x="248655" y="188874"/>
                    <a:pt x="331204" y="6312"/>
                  </a:cubicBezTo>
                  <a:lnTo>
                    <a:pt x="1607497" y="0"/>
                  </a:lnTo>
                  <a:cubicBezTo>
                    <a:pt x="1609085" y="545993"/>
                    <a:pt x="1595149" y="996220"/>
                    <a:pt x="1596737" y="1542213"/>
                  </a:cubicBezTo>
                  <a:lnTo>
                    <a:pt x="0" y="1540134"/>
                  </a:lnTo>
                  <a:cubicBezTo>
                    <a:pt x="1588" y="1237027"/>
                    <a:pt x="-868" y="1018556"/>
                    <a:pt x="720" y="715449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76299" y="3164110"/>
            <a:ext cx="4964267" cy="3548069"/>
            <a:chOff x="874558" y="3005131"/>
            <a:chExt cx="4964267" cy="354806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558" y="3005131"/>
              <a:ext cx="4964267" cy="3548069"/>
            </a:xfrm>
            <a:prstGeom prst="rect">
              <a:avLst/>
            </a:prstGeom>
          </p:spPr>
        </p:pic>
        <p:sp>
          <p:nvSpPr>
            <p:cNvPr id="17" name="Rectangle 1"/>
            <p:cNvSpPr/>
            <p:nvPr/>
          </p:nvSpPr>
          <p:spPr>
            <a:xfrm>
              <a:off x="1866900" y="3762374"/>
              <a:ext cx="3495675" cy="2219325"/>
            </a:xfrm>
            <a:custGeom>
              <a:avLst/>
              <a:gdLst>
                <a:gd name="connsiteX0" fmla="*/ 0 w 1557020"/>
                <a:gd name="connsiteY0" fmla="*/ 0 h 1557020"/>
                <a:gd name="connsiteX1" fmla="*/ 1557020 w 1557020"/>
                <a:gd name="connsiteY1" fmla="*/ 0 h 1557020"/>
                <a:gd name="connsiteX2" fmla="*/ 1557020 w 1557020"/>
                <a:gd name="connsiteY2" fmla="*/ 1557020 h 1557020"/>
                <a:gd name="connsiteX3" fmla="*/ 0 w 1557020"/>
                <a:gd name="connsiteY3" fmla="*/ 1557020 h 1557020"/>
                <a:gd name="connsiteX4" fmla="*/ 0 w 1557020"/>
                <a:gd name="connsiteY4" fmla="*/ 0 h 1557020"/>
                <a:gd name="connsiteX0" fmla="*/ 9525 w 1557020"/>
                <a:gd name="connsiteY0" fmla="*/ 495300 h 1557020"/>
                <a:gd name="connsiteX1" fmla="*/ 1557020 w 1557020"/>
                <a:gd name="connsiteY1" fmla="*/ 0 h 1557020"/>
                <a:gd name="connsiteX2" fmla="*/ 1557020 w 1557020"/>
                <a:gd name="connsiteY2" fmla="*/ 1557020 h 1557020"/>
                <a:gd name="connsiteX3" fmla="*/ 0 w 1557020"/>
                <a:gd name="connsiteY3" fmla="*/ 1557020 h 1557020"/>
                <a:gd name="connsiteX4" fmla="*/ 9525 w 1557020"/>
                <a:gd name="connsiteY4" fmla="*/ 495300 h 1557020"/>
                <a:gd name="connsiteX0" fmla="*/ 9525 w 1557020"/>
                <a:gd name="connsiteY0" fmla="*/ 495300 h 1557020"/>
                <a:gd name="connsiteX1" fmla="*/ 214312 w 1557020"/>
                <a:gd name="connsiteY1" fmla="*/ 0 h 1557020"/>
                <a:gd name="connsiteX2" fmla="*/ 1557020 w 1557020"/>
                <a:gd name="connsiteY2" fmla="*/ 0 h 1557020"/>
                <a:gd name="connsiteX3" fmla="*/ 1557020 w 1557020"/>
                <a:gd name="connsiteY3" fmla="*/ 1557020 h 1557020"/>
                <a:gd name="connsiteX4" fmla="*/ 0 w 1557020"/>
                <a:gd name="connsiteY4" fmla="*/ 1557020 h 1557020"/>
                <a:gd name="connsiteX5" fmla="*/ 9525 w 1557020"/>
                <a:gd name="connsiteY5" fmla="*/ 495300 h 1557020"/>
                <a:gd name="connsiteX0" fmla="*/ 9525 w 1557020"/>
                <a:gd name="connsiteY0" fmla="*/ 495300 h 1557020"/>
                <a:gd name="connsiteX1" fmla="*/ 214312 w 1557020"/>
                <a:gd name="connsiteY1" fmla="*/ 0 h 1557020"/>
                <a:gd name="connsiteX2" fmla="*/ 1557020 w 1557020"/>
                <a:gd name="connsiteY2" fmla="*/ 0 h 1557020"/>
                <a:gd name="connsiteX3" fmla="*/ 1557020 w 1557020"/>
                <a:gd name="connsiteY3" fmla="*/ 1557020 h 1557020"/>
                <a:gd name="connsiteX4" fmla="*/ 0 w 1557020"/>
                <a:gd name="connsiteY4" fmla="*/ 1557020 h 1557020"/>
                <a:gd name="connsiteX5" fmla="*/ 9525 w 1557020"/>
                <a:gd name="connsiteY5" fmla="*/ 495300 h 1557020"/>
                <a:gd name="connsiteX0" fmla="*/ 9525 w 1557020"/>
                <a:gd name="connsiteY0" fmla="*/ 495300 h 1557020"/>
                <a:gd name="connsiteX1" fmla="*/ 214312 w 1557020"/>
                <a:gd name="connsiteY1" fmla="*/ 0 h 1557020"/>
                <a:gd name="connsiteX2" fmla="*/ 1557020 w 1557020"/>
                <a:gd name="connsiteY2" fmla="*/ 0 h 1557020"/>
                <a:gd name="connsiteX3" fmla="*/ 1557020 w 1557020"/>
                <a:gd name="connsiteY3" fmla="*/ 1557020 h 1557020"/>
                <a:gd name="connsiteX4" fmla="*/ 0 w 1557020"/>
                <a:gd name="connsiteY4" fmla="*/ 1557020 h 1557020"/>
                <a:gd name="connsiteX5" fmla="*/ 9525 w 1557020"/>
                <a:gd name="connsiteY5" fmla="*/ 495300 h 1557020"/>
                <a:gd name="connsiteX0" fmla="*/ 4763 w 1557020"/>
                <a:gd name="connsiteY0" fmla="*/ 647700 h 1557020"/>
                <a:gd name="connsiteX1" fmla="*/ 214312 w 1557020"/>
                <a:gd name="connsiteY1" fmla="*/ 0 h 1557020"/>
                <a:gd name="connsiteX2" fmla="*/ 1557020 w 1557020"/>
                <a:gd name="connsiteY2" fmla="*/ 0 h 1557020"/>
                <a:gd name="connsiteX3" fmla="*/ 1557020 w 1557020"/>
                <a:gd name="connsiteY3" fmla="*/ 1557020 h 1557020"/>
                <a:gd name="connsiteX4" fmla="*/ 0 w 1557020"/>
                <a:gd name="connsiteY4" fmla="*/ 1557020 h 1557020"/>
                <a:gd name="connsiteX5" fmla="*/ 4763 w 1557020"/>
                <a:gd name="connsiteY5" fmla="*/ 647700 h 1557020"/>
                <a:gd name="connsiteX0" fmla="*/ 4763 w 1557020"/>
                <a:gd name="connsiteY0" fmla="*/ 657225 h 1566545"/>
                <a:gd name="connsiteX1" fmla="*/ 285750 w 1557020"/>
                <a:gd name="connsiteY1" fmla="*/ 0 h 1566545"/>
                <a:gd name="connsiteX2" fmla="*/ 1557020 w 1557020"/>
                <a:gd name="connsiteY2" fmla="*/ 9525 h 1566545"/>
                <a:gd name="connsiteX3" fmla="*/ 1557020 w 1557020"/>
                <a:gd name="connsiteY3" fmla="*/ 1566545 h 1566545"/>
                <a:gd name="connsiteX4" fmla="*/ 0 w 1557020"/>
                <a:gd name="connsiteY4" fmla="*/ 1566545 h 1566545"/>
                <a:gd name="connsiteX5" fmla="*/ 4763 w 1557020"/>
                <a:gd name="connsiteY5" fmla="*/ 657225 h 1566545"/>
                <a:gd name="connsiteX0" fmla="*/ 4763 w 1557020"/>
                <a:gd name="connsiteY0" fmla="*/ 657225 h 1566545"/>
                <a:gd name="connsiteX1" fmla="*/ 285750 w 1557020"/>
                <a:gd name="connsiteY1" fmla="*/ 0 h 1566545"/>
                <a:gd name="connsiteX2" fmla="*/ 1557020 w 1557020"/>
                <a:gd name="connsiteY2" fmla="*/ 9525 h 1566545"/>
                <a:gd name="connsiteX3" fmla="*/ 1557020 w 1557020"/>
                <a:gd name="connsiteY3" fmla="*/ 1566545 h 1566545"/>
                <a:gd name="connsiteX4" fmla="*/ 0 w 1557020"/>
                <a:gd name="connsiteY4" fmla="*/ 1566545 h 1566545"/>
                <a:gd name="connsiteX5" fmla="*/ 4763 w 1557020"/>
                <a:gd name="connsiteY5" fmla="*/ 657225 h 1566545"/>
                <a:gd name="connsiteX0" fmla="*/ 4763 w 1557020"/>
                <a:gd name="connsiteY0" fmla="*/ 695325 h 1604645"/>
                <a:gd name="connsiteX1" fmla="*/ 295275 w 1557020"/>
                <a:gd name="connsiteY1" fmla="*/ 0 h 1604645"/>
                <a:gd name="connsiteX2" fmla="*/ 1557020 w 1557020"/>
                <a:gd name="connsiteY2" fmla="*/ 47625 h 1604645"/>
                <a:gd name="connsiteX3" fmla="*/ 1557020 w 1557020"/>
                <a:gd name="connsiteY3" fmla="*/ 1604645 h 1604645"/>
                <a:gd name="connsiteX4" fmla="*/ 0 w 1557020"/>
                <a:gd name="connsiteY4" fmla="*/ 1604645 h 1604645"/>
                <a:gd name="connsiteX5" fmla="*/ 4763 w 1557020"/>
                <a:gd name="connsiteY5" fmla="*/ 695325 h 1604645"/>
                <a:gd name="connsiteX0" fmla="*/ 4763 w 1557020"/>
                <a:gd name="connsiteY0" fmla="*/ 709613 h 1618933"/>
                <a:gd name="connsiteX1" fmla="*/ 295275 w 1557020"/>
                <a:gd name="connsiteY1" fmla="*/ 14288 h 1618933"/>
                <a:gd name="connsiteX2" fmla="*/ 1557020 w 1557020"/>
                <a:gd name="connsiteY2" fmla="*/ 0 h 1618933"/>
                <a:gd name="connsiteX3" fmla="*/ 1557020 w 1557020"/>
                <a:gd name="connsiteY3" fmla="*/ 1618933 h 1618933"/>
                <a:gd name="connsiteX4" fmla="*/ 0 w 1557020"/>
                <a:gd name="connsiteY4" fmla="*/ 1618933 h 1618933"/>
                <a:gd name="connsiteX5" fmla="*/ 4763 w 1557020"/>
                <a:gd name="connsiteY5" fmla="*/ 709613 h 1618933"/>
                <a:gd name="connsiteX0" fmla="*/ 4763 w 1557020"/>
                <a:gd name="connsiteY0" fmla="*/ 728656 h 1637976"/>
                <a:gd name="connsiteX1" fmla="*/ 300037 w 1557020"/>
                <a:gd name="connsiteY1" fmla="*/ 0 h 1637976"/>
                <a:gd name="connsiteX2" fmla="*/ 1557020 w 1557020"/>
                <a:gd name="connsiteY2" fmla="*/ 19043 h 1637976"/>
                <a:gd name="connsiteX3" fmla="*/ 1557020 w 1557020"/>
                <a:gd name="connsiteY3" fmla="*/ 1637976 h 1637976"/>
                <a:gd name="connsiteX4" fmla="*/ 0 w 1557020"/>
                <a:gd name="connsiteY4" fmla="*/ 1637976 h 1637976"/>
                <a:gd name="connsiteX5" fmla="*/ 4763 w 1557020"/>
                <a:gd name="connsiteY5" fmla="*/ 728656 h 1637976"/>
                <a:gd name="connsiteX0" fmla="*/ 4763 w 1566545"/>
                <a:gd name="connsiteY0" fmla="*/ 738182 h 1647502"/>
                <a:gd name="connsiteX1" fmla="*/ 300037 w 1566545"/>
                <a:gd name="connsiteY1" fmla="*/ 9526 h 1647502"/>
                <a:gd name="connsiteX2" fmla="*/ 1566545 w 1566545"/>
                <a:gd name="connsiteY2" fmla="*/ 0 h 1647502"/>
                <a:gd name="connsiteX3" fmla="*/ 1557020 w 1566545"/>
                <a:gd name="connsiteY3" fmla="*/ 1647502 h 1647502"/>
                <a:gd name="connsiteX4" fmla="*/ 0 w 1566545"/>
                <a:gd name="connsiteY4" fmla="*/ 1647502 h 1647502"/>
                <a:gd name="connsiteX5" fmla="*/ 4763 w 1566545"/>
                <a:gd name="connsiteY5" fmla="*/ 738182 h 1647502"/>
                <a:gd name="connsiteX0" fmla="*/ 4763 w 1566545"/>
                <a:gd name="connsiteY0" fmla="*/ 728659 h 1637979"/>
                <a:gd name="connsiteX1" fmla="*/ 300037 w 1566545"/>
                <a:gd name="connsiteY1" fmla="*/ 3 h 1637979"/>
                <a:gd name="connsiteX2" fmla="*/ 1566545 w 1566545"/>
                <a:gd name="connsiteY2" fmla="*/ 0 h 1637979"/>
                <a:gd name="connsiteX3" fmla="*/ 1557020 w 1566545"/>
                <a:gd name="connsiteY3" fmla="*/ 1637979 h 1637979"/>
                <a:gd name="connsiteX4" fmla="*/ 0 w 1566545"/>
                <a:gd name="connsiteY4" fmla="*/ 1637979 h 1637979"/>
                <a:gd name="connsiteX5" fmla="*/ 4763 w 1566545"/>
                <a:gd name="connsiteY5" fmla="*/ 728659 h 1637979"/>
                <a:gd name="connsiteX0" fmla="*/ 4763 w 1557020"/>
                <a:gd name="connsiteY0" fmla="*/ 728659 h 1637979"/>
                <a:gd name="connsiteX1" fmla="*/ 300037 w 1557020"/>
                <a:gd name="connsiteY1" fmla="*/ 3 h 1637979"/>
                <a:gd name="connsiteX2" fmla="*/ 1552257 w 1557020"/>
                <a:gd name="connsiteY2" fmla="*/ 0 h 1637979"/>
                <a:gd name="connsiteX3" fmla="*/ 1557020 w 1557020"/>
                <a:gd name="connsiteY3" fmla="*/ 1637979 h 1637979"/>
                <a:gd name="connsiteX4" fmla="*/ 0 w 1557020"/>
                <a:gd name="connsiteY4" fmla="*/ 1637979 h 1637979"/>
                <a:gd name="connsiteX5" fmla="*/ 4763 w 1557020"/>
                <a:gd name="connsiteY5" fmla="*/ 728659 h 1637979"/>
                <a:gd name="connsiteX0" fmla="*/ 4763 w 1557020"/>
                <a:gd name="connsiteY0" fmla="*/ 738182 h 1647502"/>
                <a:gd name="connsiteX1" fmla="*/ 300037 w 1557020"/>
                <a:gd name="connsiteY1" fmla="*/ 9526 h 1647502"/>
                <a:gd name="connsiteX2" fmla="*/ 1552257 w 1557020"/>
                <a:gd name="connsiteY2" fmla="*/ 0 h 1647502"/>
                <a:gd name="connsiteX3" fmla="*/ 1557020 w 1557020"/>
                <a:gd name="connsiteY3" fmla="*/ 1647502 h 1647502"/>
                <a:gd name="connsiteX4" fmla="*/ 0 w 1557020"/>
                <a:gd name="connsiteY4" fmla="*/ 1647502 h 1647502"/>
                <a:gd name="connsiteX5" fmla="*/ 4763 w 1557020"/>
                <a:gd name="connsiteY5" fmla="*/ 738182 h 1647502"/>
                <a:gd name="connsiteX0" fmla="*/ 4763 w 1557020"/>
                <a:gd name="connsiteY0" fmla="*/ 728656 h 1637976"/>
                <a:gd name="connsiteX1" fmla="*/ 300037 w 1557020"/>
                <a:gd name="connsiteY1" fmla="*/ 0 h 1637976"/>
                <a:gd name="connsiteX2" fmla="*/ 1545113 w 1557020"/>
                <a:gd name="connsiteY2" fmla="*/ 2378 h 1637976"/>
                <a:gd name="connsiteX3" fmla="*/ 1557020 w 1557020"/>
                <a:gd name="connsiteY3" fmla="*/ 1637976 h 1637976"/>
                <a:gd name="connsiteX4" fmla="*/ 0 w 1557020"/>
                <a:gd name="connsiteY4" fmla="*/ 1637976 h 1637976"/>
                <a:gd name="connsiteX5" fmla="*/ 4763 w 1557020"/>
                <a:gd name="connsiteY5" fmla="*/ 728656 h 1637976"/>
                <a:gd name="connsiteX0" fmla="*/ 4763 w 1557020"/>
                <a:gd name="connsiteY0" fmla="*/ 728659 h 1637979"/>
                <a:gd name="connsiteX1" fmla="*/ 300037 w 1557020"/>
                <a:gd name="connsiteY1" fmla="*/ 3 h 1637979"/>
                <a:gd name="connsiteX2" fmla="*/ 1549876 w 1557020"/>
                <a:gd name="connsiteY2" fmla="*/ 0 h 1637979"/>
                <a:gd name="connsiteX3" fmla="*/ 1557020 w 1557020"/>
                <a:gd name="connsiteY3" fmla="*/ 1637979 h 1637979"/>
                <a:gd name="connsiteX4" fmla="*/ 0 w 1557020"/>
                <a:gd name="connsiteY4" fmla="*/ 1637979 h 1637979"/>
                <a:gd name="connsiteX5" fmla="*/ 4763 w 1557020"/>
                <a:gd name="connsiteY5" fmla="*/ 728659 h 1637979"/>
                <a:gd name="connsiteX0" fmla="*/ 4763 w 1557020"/>
                <a:gd name="connsiteY0" fmla="*/ 728659 h 1637979"/>
                <a:gd name="connsiteX1" fmla="*/ 300037 w 1557020"/>
                <a:gd name="connsiteY1" fmla="*/ 3 h 1637979"/>
                <a:gd name="connsiteX2" fmla="*/ 1554638 w 1557020"/>
                <a:gd name="connsiteY2" fmla="*/ 0 h 1637979"/>
                <a:gd name="connsiteX3" fmla="*/ 1557020 w 1557020"/>
                <a:gd name="connsiteY3" fmla="*/ 1637979 h 1637979"/>
                <a:gd name="connsiteX4" fmla="*/ 0 w 1557020"/>
                <a:gd name="connsiteY4" fmla="*/ 1637979 h 1637979"/>
                <a:gd name="connsiteX5" fmla="*/ 4763 w 1557020"/>
                <a:gd name="connsiteY5" fmla="*/ 728659 h 1637979"/>
                <a:gd name="connsiteX0" fmla="*/ 35719 w 1587976"/>
                <a:gd name="connsiteY0" fmla="*/ 728659 h 1642740"/>
                <a:gd name="connsiteX1" fmla="*/ 330993 w 1587976"/>
                <a:gd name="connsiteY1" fmla="*/ 3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35719 w 1587976"/>
                <a:gd name="connsiteY5" fmla="*/ 728659 h 1642740"/>
                <a:gd name="connsiteX0" fmla="*/ 16669 w 1587976"/>
                <a:gd name="connsiteY0" fmla="*/ 726279 h 1642740"/>
                <a:gd name="connsiteX1" fmla="*/ 330993 w 1587976"/>
                <a:gd name="connsiteY1" fmla="*/ 3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16669 w 1587976"/>
                <a:gd name="connsiteY5" fmla="*/ 726279 h 1642740"/>
                <a:gd name="connsiteX0" fmla="*/ 9525 w 1587976"/>
                <a:gd name="connsiteY0" fmla="*/ 726279 h 1642740"/>
                <a:gd name="connsiteX1" fmla="*/ 330993 w 1587976"/>
                <a:gd name="connsiteY1" fmla="*/ 3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9525 w 1587976"/>
                <a:gd name="connsiteY5" fmla="*/ 726279 h 1642740"/>
                <a:gd name="connsiteX0" fmla="*/ 9525 w 1587976"/>
                <a:gd name="connsiteY0" fmla="*/ 726279 h 1642740"/>
                <a:gd name="connsiteX1" fmla="*/ 330993 w 1587976"/>
                <a:gd name="connsiteY1" fmla="*/ 3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9525 w 1587976"/>
                <a:gd name="connsiteY5" fmla="*/ 726279 h 1642740"/>
                <a:gd name="connsiteX0" fmla="*/ 9525 w 1587976"/>
                <a:gd name="connsiteY0" fmla="*/ 726279 h 1642740"/>
                <a:gd name="connsiteX1" fmla="*/ 344262 w 1587976"/>
                <a:gd name="connsiteY1" fmla="*/ 631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9525 w 1587976"/>
                <a:gd name="connsiteY5" fmla="*/ 726279 h 1642740"/>
                <a:gd name="connsiteX0" fmla="*/ 678 w 1587976"/>
                <a:gd name="connsiteY0" fmla="*/ 688425 h 1642740"/>
                <a:gd name="connsiteX1" fmla="*/ 344262 w 1587976"/>
                <a:gd name="connsiteY1" fmla="*/ 631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678 w 1587976"/>
                <a:gd name="connsiteY5" fmla="*/ 688425 h 1642740"/>
                <a:gd name="connsiteX0" fmla="*/ 678 w 1587976"/>
                <a:gd name="connsiteY0" fmla="*/ 688425 h 1642740"/>
                <a:gd name="connsiteX1" fmla="*/ 344262 w 1587976"/>
                <a:gd name="connsiteY1" fmla="*/ 631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678 w 1587976"/>
                <a:gd name="connsiteY5" fmla="*/ 688425 h 1642740"/>
                <a:gd name="connsiteX0" fmla="*/ 678 w 1587976"/>
                <a:gd name="connsiteY0" fmla="*/ 688425 h 1642740"/>
                <a:gd name="connsiteX1" fmla="*/ 353108 w 1587976"/>
                <a:gd name="connsiteY1" fmla="*/ 631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678 w 1587976"/>
                <a:gd name="connsiteY5" fmla="*/ 688425 h 1642740"/>
                <a:gd name="connsiteX0" fmla="*/ 5101 w 1587976"/>
                <a:gd name="connsiteY0" fmla="*/ 715449 h 1642740"/>
                <a:gd name="connsiteX1" fmla="*/ 353108 w 1587976"/>
                <a:gd name="connsiteY1" fmla="*/ 631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5101 w 1587976"/>
                <a:gd name="connsiteY5" fmla="*/ 715449 h 1642740"/>
                <a:gd name="connsiteX0" fmla="*/ 5101 w 1587976"/>
                <a:gd name="connsiteY0" fmla="*/ 715449 h 1642740"/>
                <a:gd name="connsiteX1" fmla="*/ 353108 w 1587976"/>
                <a:gd name="connsiteY1" fmla="*/ 631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5101 w 1587976"/>
                <a:gd name="connsiteY5" fmla="*/ 715449 h 1642740"/>
                <a:gd name="connsiteX0" fmla="*/ 18243 w 1587976"/>
                <a:gd name="connsiteY0" fmla="*/ 742811 h 1642740"/>
                <a:gd name="connsiteX1" fmla="*/ 353108 w 1587976"/>
                <a:gd name="connsiteY1" fmla="*/ 631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18243 w 1587976"/>
                <a:gd name="connsiteY5" fmla="*/ 742811 h 1642740"/>
                <a:gd name="connsiteX0" fmla="*/ 18243 w 1587976"/>
                <a:gd name="connsiteY0" fmla="*/ 742811 h 1642740"/>
                <a:gd name="connsiteX1" fmla="*/ 366250 w 1587976"/>
                <a:gd name="connsiteY1" fmla="*/ 1315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18243 w 1587976"/>
                <a:gd name="connsiteY5" fmla="*/ 742811 h 1642740"/>
                <a:gd name="connsiteX0" fmla="*/ 18243 w 1587976"/>
                <a:gd name="connsiteY0" fmla="*/ 742811 h 1642740"/>
                <a:gd name="connsiteX1" fmla="*/ 366250 w 1587976"/>
                <a:gd name="connsiteY1" fmla="*/ 1315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18243 w 1587976"/>
                <a:gd name="connsiteY5" fmla="*/ 742811 h 1642740"/>
                <a:gd name="connsiteX0" fmla="*/ 9589 w 1587976"/>
                <a:gd name="connsiteY0" fmla="*/ 802427 h 1642740"/>
                <a:gd name="connsiteX1" fmla="*/ 366250 w 1587976"/>
                <a:gd name="connsiteY1" fmla="*/ 1315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9589 w 1587976"/>
                <a:gd name="connsiteY5" fmla="*/ 802427 h 1642740"/>
                <a:gd name="connsiteX0" fmla="*/ 9589 w 1587976"/>
                <a:gd name="connsiteY0" fmla="*/ 802427 h 1642740"/>
                <a:gd name="connsiteX1" fmla="*/ 366250 w 1587976"/>
                <a:gd name="connsiteY1" fmla="*/ 1315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9589 w 1587976"/>
                <a:gd name="connsiteY5" fmla="*/ 802427 h 1642740"/>
                <a:gd name="connsiteX0" fmla="*/ 9589 w 1587976"/>
                <a:gd name="connsiteY0" fmla="*/ 802427 h 1642740"/>
                <a:gd name="connsiteX1" fmla="*/ 374904 w 1587976"/>
                <a:gd name="connsiteY1" fmla="*/ 19776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9589 w 1587976"/>
                <a:gd name="connsiteY5" fmla="*/ 802427 h 1642740"/>
                <a:gd name="connsiteX0" fmla="*/ 9589 w 1587976"/>
                <a:gd name="connsiteY0" fmla="*/ 802427 h 1642740"/>
                <a:gd name="connsiteX1" fmla="*/ 383558 w 1587976"/>
                <a:gd name="connsiteY1" fmla="*/ 13152 h 1642740"/>
                <a:gd name="connsiteX2" fmla="*/ 1585594 w 1587976"/>
                <a:gd name="connsiteY2" fmla="*/ 0 h 1642740"/>
                <a:gd name="connsiteX3" fmla="*/ 1587976 w 1587976"/>
                <a:gd name="connsiteY3" fmla="*/ 1637979 h 1642740"/>
                <a:gd name="connsiteX4" fmla="*/ 0 w 1587976"/>
                <a:gd name="connsiteY4" fmla="*/ 1642740 h 1642740"/>
                <a:gd name="connsiteX5" fmla="*/ 9589 w 1587976"/>
                <a:gd name="connsiteY5" fmla="*/ 802427 h 1642740"/>
                <a:gd name="connsiteX0" fmla="*/ 9589 w 1594474"/>
                <a:gd name="connsiteY0" fmla="*/ 789275 h 1629588"/>
                <a:gd name="connsiteX1" fmla="*/ 383558 w 1594474"/>
                <a:gd name="connsiteY1" fmla="*/ 0 h 1629588"/>
                <a:gd name="connsiteX2" fmla="*/ 1594295 w 1594474"/>
                <a:gd name="connsiteY2" fmla="*/ 6640 h 1629588"/>
                <a:gd name="connsiteX3" fmla="*/ 1587976 w 1594474"/>
                <a:gd name="connsiteY3" fmla="*/ 1624827 h 1629588"/>
                <a:gd name="connsiteX4" fmla="*/ 0 w 1594474"/>
                <a:gd name="connsiteY4" fmla="*/ 1629588 h 1629588"/>
                <a:gd name="connsiteX5" fmla="*/ 9589 w 1594474"/>
                <a:gd name="connsiteY5" fmla="*/ 789275 h 1629588"/>
                <a:gd name="connsiteX0" fmla="*/ 5245 w 1594474"/>
                <a:gd name="connsiteY0" fmla="*/ 712010 h 1629588"/>
                <a:gd name="connsiteX1" fmla="*/ 383558 w 1594474"/>
                <a:gd name="connsiteY1" fmla="*/ 0 h 1629588"/>
                <a:gd name="connsiteX2" fmla="*/ 1594295 w 1594474"/>
                <a:gd name="connsiteY2" fmla="*/ 6640 h 1629588"/>
                <a:gd name="connsiteX3" fmla="*/ 1587976 w 1594474"/>
                <a:gd name="connsiteY3" fmla="*/ 1624827 h 1629588"/>
                <a:gd name="connsiteX4" fmla="*/ 0 w 1594474"/>
                <a:gd name="connsiteY4" fmla="*/ 1629588 h 1629588"/>
                <a:gd name="connsiteX5" fmla="*/ 5245 w 1594474"/>
                <a:gd name="connsiteY5" fmla="*/ 712010 h 1629588"/>
                <a:gd name="connsiteX0" fmla="*/ 5245 w 1594474"/>
                <a:gd name="connsiteY0" fmla="*/ 719034 h 1636612"/>
                <a:gd name="connsiteX1" fmla="*/ 335767 w 1594474"/>
                <a:gd name="connsiteY1" fmla="*/ 0 h 1636612"/>
                <a:gd name="connsiteX2" fmla="*/ 1594295 w 1594474"/>
                <a:gd name="connsiteY2" fmla="*/ 13664 h 1636612"/>
                <a:gd name="connsiteX3" fmla="*/ 1587976 w 1594474"/>
                <a:gd name="connsiteY3" fmla="*/ 1631851 h 1636612"/>
                <a:gd name="connsiteX4" fmla="*/ 0 w 1594474"/>
                <a:gd name="connsiteY4" fmla="*/ 1636612 h 1636612"/>
                <a:gd name="connsiteX5" fmla="*/ 5245 w 1594474"/>
                <a:gd name="connsiteY5" fmla="*/ 719034 h 163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4474" h="1636612">
                  <a:moveTo>
                    <a:pt x="5245" y="719034"/>
                  </a:moveTo>
                  <a:cubicBezTo>
                    <a:pt x="152623" y="406242"/>
                    <a:pt x="253218" y="182562"/>
                    <a:pt x="335767" y="0"/>
                  </a:cubicBezTo>
                  <a:lnTo>
                    <a:pt x="1594295" y="13664"/>
                  </a:lnTo>
                  <a:cubicBezTo>
                    <a:pt x="1595883" y="559657"/>
                    <a:pt x="1586388" y="1085858"/>
                    <a:pt x="1587976" y="1631851"/>
                  </a:cubicBezTo>
                  <a:lnTo>
                    <a:pt x="0" y="1636612"/>
                  </a:lnTo>
                  <a:cubicBezTo>
                    <a:pt x="1588" y="1333505"/>
                    <a:pt x="3657" y="1022141"/>
                    <a:pt x="5245" y="71903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622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JKargul\AppData\Local\Temp\wz352d\Contour Plots\Exhaust Lambda - Steady State and High Load Initial.em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07" y="557858"/>
            <a:ext cx="5564145" cy="41403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025211" y="3965249"/>
            <a:ext cx="4999290" cy="264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96140" y="501650"/>
            <a:ext cx="7799720" cy="5410636"/>
            <a:chOff x="2196140" y="501650"/>
            <a:chExt cx="7799720" cy="541063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85"/>
            <a:stretch/>
          </p:blipFill>
          <p:spPr>
            <a:xfrm>
              <a:off x="2196140" y="501650"/>
              <a:ext cx="7799720" cy="541063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392471" y="5699342"/>
              <a:ext cx="1753644" cy="212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11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96140" y="501650"/>
            <a:ext cx="7799720" cy="5410636"/>
            <a:chOff x="2196140" y="501650"/>
            <a:chExt cx="7799720" cy="541063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98"/>
            <a:stretch/>
          </p:blipFill>
          <p:spPr>
            <a:xfrm>
              <a:off x="2196140" y="501650"/>
              <a:ext cx="7799720" cy="539811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392471" y="5699342"/>
              <a:ext cx="1753644" cy="212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721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70300" y="1524000"/>
            <a:ext cx="3860800" cy="3318847"/>
            <a:chOff x="3670300" y="1524000"/>
            <a:chExt cx="3860800" cy="3318847"/>
          </a:xfrm>
        </p:grpSpPr>
        <p:grpSp>
          <p:nvGrpSpPr>
            <p:cNvPr id="4" name="Group 3"/>
            <p:cNvGrpSpPr/>
            <p:nvPr/>
          </p:nvGrpSpPr>
          <p:grpSpPr>
            <a:xfrm>
              <a:off x="3670300" y="1524000"/>
              <a:ext cx="3860800" cy="3318847"/>
              <a:chOff x="3670300" y="1524000"/>
              <a:chExt cx="3860800" cy="338455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670300" y="1524000"/>
                <a:ext cx="3860800" cy="3384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1539" y="1531058"/>
                <a:ext cx="3856603" cy="3078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" name="Rectangle 4"/>
            <p:cNvSpPr/>
            <p:nvPr/>
          </p:nvSpPr>
          <p:spPr>
            <a:xfrm>
              <a:off x="4665930" y="4549679"/>
              <a:ext cx="1867819" cy="2332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rgbClr val="4F81B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 8. Injector calibration data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21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37499" y="776053"/>
            <a:ext cx="7335151" cy="5091347"/>
            <a:chOff x="2437499" y="776053"/>
            <a:chExt cx="7335151" cy="5091347"/>
          </a:xfrm>
        </p:grpSpPr>
        <p:grpSp>
          <p:nvGrpSpPr>
            <p:cNvPr id="18" name="Group 17"/>
            <p:cNvGrpSpPr/>
            <p:nvPr/>
          </p:nvGrpSpPr>
          <p:grpSpPr>
            <a:xfrm>
              <a:off x="2437499" y="800985"/>
              <a:ext cx="7335151" cy="5066415"/>
              <a:chOff x="2437499" y="800985"/>
              <a:chExt cx="7335151" cy="50664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7499" y="990599"/>
                <a:ext cx="7317001" cy="4876801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3782728" y="2125003"/>
                <a:ext cx="4190198" cy="2973768"/>
              </a:xfrm>
              <a:custGeom>
                <a:avLst/>
                <a:gdLst>
                  <a:gd name="connsiteX0" fmla="*/ 0 w 4443665"/>
                  <a:gd name="connsiteY0" fmla="*/ 0 h 2634112"/>
                  <a:gd name="connsiteX1" fmla="*/ 4443665 w 4443665"/>
                  <a:gd name="connsiteY1" fmla="*/ 0 h 2634112"/>
                  <a:gd name="connsiteX2" fmla="*/ 4443665 w 4443665"/>
                  <a:gd name="connsiteY2" fmla="*/ 2634112 h 2634112"/>
                  <a:gd name="connsiteX3" fmla="*/ 0 w 4443665"/>
                  <a:gd name="connsiteY3" fmla="*/ 2634112 h 2634112"/>
                  <a:gd name="connsiteX4" fmla="*/ 0 w 4443665"/>
                  <a:gd name="connsiteY4" fmla="*/ 0 h 2634112"/>
                  <a:gd name="connsiteX0" fmla="*/ 0 w 4443665"/>
                  <a:gd name="connsiteY0" fmla="*/ 0 h 2634112"/>
                  <a:gd name="connsiteX1" fmla="*/ 4443665 w 4443665"/>
                  <a:gd name="connsiteY1" fmla="*/ 0 h 2634112"/>
                  <a:gd name="connsiteX2" fmla="*/ 4443665 w 4443665"/>
                  <a:gd name="connsiteY2" fmla="*/ 2634112 h 2634112"/>
                  <a:gd name="connsiteX3" fmla="*/ 0 w 4443665"/>
                  <a:gd name="connsiteY3" fmla="*/ 2634112 h 2634112"/>
                  <a:gd name="connsiteX4" fmla="*/ 3210 w 4443665"/>
                  <a:gd name="connsiteY4" fmla="*/ 394043 h 2634112"/>
                  <a:gd name="connsiteX5" fmla="*/ 0 w 4443665"/>
                  <a:gd name="connsiteY5" fmla="*/ 0 h 2634112"/>
                  <a:gd name="connsiteX0" fmla="*/ 173255 w 4443665"/>
                  <a:gd name="connsiteY0" fmla="*/ 9625 h 2634112"/>
                  <a:gd name="connsiteX1" fmla="*/ 4443665 w 4443665"/>
                  <a:gd name="connsiteY1" fmla="*/ 0 h 2634112"/>
                  <a:gd name="connsiteX2" fmla="*/ 4443665 w 4443665"/>
                  <a:gd name="connsiteY2" fmla="*/ 2634112 h 2634112"/>
                  <a:gd name="connsiteX3" fmla="*/ 0 w 4443665"/>
                  <a:gd name="connsiteY3" fmla="*/ 2634112 h 2634112"/>
                  <a:gd name="connsiteX4" fmla="*/ 3210 w 4443665"/>
                  <a:gd name="connsiteY4" fmla="*/ 394043 h 2634112"/>
                  <a:gd name="connsiteX5" fmla="*/ 173255 w 4443665"/>
                  <a:gd name="connsiteY5" fmla="*/ 9625 h 2634112"/>
                  <a:gd name="connsiteX0" fmla="*/ 173255 w 4443665"/>
                  <a:gd name="connsiteY0" fmla="*/ 9625 h 2634112"/>
                  <a:gd name="connsiteX1" fmla="*/ 676979 w 4443665"/>
                  <a:gd name="connsiteY1" fmla="*/ 9032 h 2634112"/>
                  <a:gd name="connsiteX2" fmla="*/ 4443665 w 4443665"/>
                  <a:gd name="connsiteY2" fmla="*/ 0 h 2634112"/>
                  <a:gd name="connsiteX3" fmla="*/ 4443665 w 4443665"/>
                  <a:gd name="connsiteY3" fmla="*/ 2634112 h 2634112"/>
                  <a:gd name="connsiteX4" fmla="*/ 0 w 4443665"/>
                  <a:gd name="connsiteY4" fmla="*/ 2634112 h 2634112"/>
                  <a:gd name="connsiteX5" fmla="*/ 3210 w 4443665"/>
                  <a:gd name="connsiteY5" fmla="*/ 394043 h 2634112"/>
                  <a:gd name="connsiteX6" fmla="*/ 173255 w 4443665"/>
                  <a:gd name="connsiteY6" fmla="*/ 9625 h 2634112"/>
                  <a:gd name="connsiteX0" fmla="*/ 173255 w 4443665"/>
                  <a:gd name="connsiteY0" fmla="*/ 298976 h 2923463"/>
                  <a:gd name="connsiteX1" fmla="*/ 676979 w 4443665"/>
                  <a:gd name="connsiteY1" fmla="*/ 298383 h 2923463"/>
                  <a:gd name="connsiteX2" fmla="*/ 1177493 w 4443665"/>
                  <a:gd name="connsiteY2" fmla="*/ 0 h 2923463"/>
                  <a:gd name="connsiteX3" fmla="*/ 4443665 w 4443665"/>
                  <a:gd name="connsiteY3" fmla="*/ 289351 h 2923463"/>
                  <a:gd name="connsiteX4" fmla="*/ 4443665 w 4443665"/>
                  <a:gd name="connsiteY4" fmla="*/ 2923463 h 2923463"/>
                  <a:gd name="connsiteX5" fmla="*/ 0 w 4443665"/>
                  <a:gd name="connsiteY5" fmla="*/ 2923463 h 2923463"/>
                  <a:gd name="connsiteX6" fmla="*/ 3210 w 4443665"/>
                  <a:gd name="connsiteY6" fmla="*/ 683394 h 2923463"/>
                  <a:gd name="connsiteX7" fmla="*/ 173255 w 4443665"/>
                  <a:gd name="connsiteY7" fmla="*/ 298976 h 2923463"/>
                  <a:gd name="connsiteX0" fmla="*/ 173255 w 4443665"/>
                  <a:gd name="connsiteY0" fmla="*/ 298976 h 2923463"/>
                  <a:gd name="connsiteX1" fmla="*/ 638478 w 4443665"/>
                  <a:gd name="connsiteY1" fmla="*/ 298383 h 2923463"/>
                  <a:gd name="connsiteX2" fmla="*/ 1177493 w 4443665"/>
                  <a:gd name="connsiteY2" fmla="*/ 0 h 2923463"/>
                  <a:gd name="connsiteX3" fmla="*/ 4443665 w 4443665"/>
                  <a:gd name="connsiteY3" fmla="*/ 289351 h 2923463"/>
                  <a:gd name="connsiteX4" fmla="*/ 4443665 w 4443665"/>
                  <a:gd name="connsiteY4" fmla="*/ 2923463 h 2923463"/>
                  <a:gd name="connsiteX5" fmla="*/ 0 w 4443665"/>
                  <a:gd name="connsiteY5" fmla="*/ 2923463 h 2923463"/>
                  <a:gd name="connsiteX6" fmla="*/ 3210 w 4443665"/>
                  <a:gd name="connsiteY6" fmla="*/ 683394 h 2923463"/>
                  <a:gd name="connsiteX7" fmla="*/ 173255 w 4443665"/>
                  <a:gd name="connsiteY7" fmla="*/ 298976 h 2923463"/>
                  <a:gd name="connsiteX0" fmla="*/ 173255 w 4443665"/>
                  <a:gd name="connsiteY0" fmla="*/ 308601 h 2933088"/>
                  <a:gd name="connsiteX1" fmla="*/ 638478 w 4443665"/>
                  <a:gd name="connsiteY1" fmla="*/ 308008 h 2933088"/>
                  <a:gd name="connsiteX2" fmla="*/ 1090865 w 4443665"/>
                  <a:gd name="connsiteY2" fmla="*/ 0 h 2933088"/>
                  <a:gd name="connsiteX3" fmla="*/ 4443665 w 4443665"/>
                  <a:gd name="connsiteY3" fmla="*/ 298976 h 2933088"/>
                  <a:gd name="connsiteX4" fmla="*/ 4443665 w 4443665"/>
                  <a:gd name="connsiteY4" fmla="*/ 2933088 h 2933088"/>
                  <a:gd name="connsiteX5" fmla="*/ 0 w 4443665"/>
                  <a:gd name="connsiteY5" fmla="*/ 2933088 h 2933088"/>
                  <a:gd name="connsiteX6" fmla="*/ 3210 w 4443665"/>
                  <a:gd name="connsiteY6" fmla="*/ 693019 h 2933088"/>
                  <a:gd name="connsiteX7" fmla="*/ 173255 w 4443665"/>
                  <a:gd name="connsiteY7" fmla="*/ 308601 h 2933088"/>
                  <a:gd name="connsiteX0" fmla="*/ 173255 w 4443665"/>
                  <a:gd name="connsiteY0" fmla="*/ 308601 h 2933088"/>
                  <a:gd name="connsiteX1" fmla="*/ 638478 w 4443665"/>
                  <a:gd name="connsiteY1" fmla="*/ 308008 h 2933088"/>
                  <a:gd name="connsiteX2" fmla="*/ 1090865 w 4443665"/>
                  <a:gd name="connsiteY2" fmla="*/ 0 h 2933088"/>
                  <a:gd name="connsiteX3" fmla="*/ 4443665 w 4443665"/>
                  <a:gd name="connsiteY3" fmla="*/ 298976 h 2933088"/>
                  <a:gd name="connsiteX4" fmla="*/ 4443665 w 4443665"/>
                  <a:gd name="connsiteY4" fmla="*/ 2933088 h 2933088"/>
                  <a:gd name="connsiteX5" fmla="*/ 0 w 4443665"/>
                  <a:gd name="connsiteY5" fmla="*/ 2933088 h 2933088"/>
                  <a:gd name="connsiteX6" fmla="*/ 3210 w 4443665"/>
                  <a:gd name="connsiteY6" fmla="*/ 693019 h 2933088"/>
                  <a:gd name="connsiteX7" fmla="*/ 173255 w 4443665"/>
                  <a:gd name="connsiteY7" fmla="*/ 308601 h 2933088"/>
                  <a:gd name="connsiteX0" fmla="*/ 173255 w 4443665"/>
                  <a:gd name="connsiteY0" fmla="*/ 308601 h 2933088"/>
                  <a:gd name="connsiteX1" fmla="*/ 638478 w 4443665"/>
                  <a:gd name="connsiteY1" fmla="*/ 308008 h 2933088"/>
                  <a:gd name="connsiteX2" fmla="*/ 1090865 w 4443665"/>
                  <a:gd name="connsiteY2" fmla="*/ 0 h 2933088"/>
                  <a:gd name="connsiteX3" fmla="*/ 4164533 w 4443665"/>
                  <a:gd name="connsiteY3" fmla="*/ 616610 h 2933088"/>
                  <a:gd name="connsiteX4" fmla="*/ 4443665 w 4443665"/>
                  <a:gd name="connsiteY4" fmla="*/ 2933088 h 2933088"/>
                  <a:gd name="connsiteX5" fmla="*/ 0 w 4443665"/>
                  <a:gd name="connsiteY5" fmla="*/ 2933088 h 2933088"/>
                  <a:gd name="connsiteX6" fmla="*/ 3210 w 4443665"/>
                  <a:gd name="connsiteY6" fmla="*/ 693019 h 2933088"/>
                  <a:gd name="connsiteX7" fmla="*/ 173255 w 4443665"/>
                  <a:gd name="connsiteY7" fmla="*/ 308601 h 2933088"/>
                  <a:gd name="connsiteX0" fmla="*/ 173255 w 4443665"/>
                  <a:gd name="connsiteY0" fmla="*/ 308601 h 2933088"/>
                  <a:gd name="connsiteX1" fmla="*/ 638478 w 4443665"/>
                  <a:gd name="connsiteY1" fmla="*/ 308008 h 2933088"/>
                  <a:gd name="connsiteX2" fmla="*/ 1090865 w 4443665"/>
                  <a:gd name="connsiteY2" fmla="*/ 0 h 2933088"/>
                  <a:gd name="connsiteX3" fmla="*/ 4164533 w 4443665"/>
                  <a:gd name="connsiteY3" fmla="*/ 616610 h 2933088"/>
                  <a:gd name="connsiteX4" fmla="*/ 4443665 w 4443665"/>
                  <a:gd name="connsiteY4" fmla="*/ 2933088 h 2933088"/>
                  <a:gd name="connsiteX5" fmla="*/ 0 w 4443665"/>
                  <a:gd name="connsiteY5" fmla="*/ 2933088 h 2933088"/>
                  <a:gd name="connsiteX6" fmla="*/ 3210 w 4443665"/>
                  <a:gd name="connsiteY6" fmla="*/ 693019 h 2933088"/>
                  <a:gd name="connsiteX7" fmla="*/ 173255 w 4443665"/>
                  <a:gd name="connsiteY7" fmla="*/ 308601 h 2933088"/>
                  <a:gd name="connsiteX0" fmla="*/ 173255 w 4443665"/>
                  <a:gd name="connsiteY0" fmla="*/ 308601 h 2933088"/>
                  <a:gd name="connsiteX1" fmla="*/ 638478 w 4443665"/>
                  <a:gd name="connsiteY1" fmla="*/ 308008 h 2933088"/>
                  <a:gd name="connsiteX2" fmla="*/ 1090865 w 4443665"/>
                  <a:gd name="connsiteY2" fmla="*/ 0 h 2933088"/>
                  <a:gd name="connsiteX3" fmla="*/ 4145282 w 4443665"/>
                  <a:gd name="connsiteY3" fmla="*/ 674362 h 2933088"/>
                  <a:gd name="connsiteX4" fmla="*/ 4443665 w 4443665"/>
                  <a:gd name="connsiteY4" fmla="*/ 2933088 h 2933088"/>
                  <a:gd name="connsiteX5" fmla="*/ 0 w 4443665"/>
                  <a:gd name="connsiteY5" fmla="*/ 2933088 h 2933088"/>
                  <a:gd name="connsiteX6" fmla="*/ 3210 w 4443665"/>
                  <a:gd name="connsiteY6" fmla="*/ 693019 h 2933088"/>
                  <a:gd name="connsiteX7" fmla="*/ 173255 w 4443665"/>
                  <a:gd name="connsiteY7" fmla="*/ 308601 h 2933088"/>
                  <a:gd name="connsiteX0" fmla="*/ 173255 w 4260785"/>
                  <a:gd name="connsiteY0" fmla="*/ 308601 h 2933088"/>
                  <a:gd name="connsiteX1" fmla="*/ 638478 w 4260785"/>
                  <a:gd name="connsiteY1" fmla="*/ 308008 h 2933088"/>
                  <a:gd name="connsiteX2" fmla="*/ 1090865 w 4260785"/>
                  <a:gd name="connsiteY2" fmla="*/ 0 h 2933088"/>
                  <a:gd name="connsiteX3" fmla="*/ 4145282 w 4260785"/>
                  <a:gd name="connsiteY3" fmla="*/ 674362 h 2933088"/>
                  <a:gd name="connsiteX4" fmla="*/ 4260785 w 4260785"/>
                  <a:gd name="connsiteY4" fmla="*/ 2933088 h 2933088"/>
                  <a:gd name="connsiteX5" fmla="*/ 0 w 4260785"/>
                  <a:gd name="connsiteY5" fmla="*/ 2933088 h 2933088"/>
                  <a:gd name="connsiteX6" fmla="*/ 3210 w 4260785"/>
                  <a:gd name="connsiteY6" fmla="*/ 693019 h 2933088"/>
                  <a:gd name="connsiteX7" fmla="*/ 173255 w 4260785"/>
                  <a:gd name="connsiteY7" fmla="*/ 308601 h 2933088"/>
                  <a:gd name="connsiteX0" fmla="*/ 173255 w 4260785"/>
                  <a:gd name="connsiteY0" fmla="*/ 308601 h 2933088"/>
                  <a:gd name="connsiteX1" fmla="*/ 638478 w 4260785"/>
                  <a:gd name="connsiteY1" fmla="*/ 308008 h 2933088"/>
                  <a:gd name="connsiteX2" fmla="*/ 1090865 w 4260785"/>
                  <a:gd name="connsiteY2" fmla="*/ 0 h 2933088"/>
                  <a:gd name="connsiteX3" fmla="*/ 3246924 w 4260785"/>
                  <a:gd name="connsiteY3" fmla="*/ 385011 h 2933088"/>
                  <a:gd name="connsiteX4" fmla="*/ 4145282 w 4260785"/>
                  <a:gd name="connsiteY4" fmla="*/ 674362 h 2933088"/>
                  <a:gd name="connsiteX5" fmla="*/ 4260785 w 4260785"/>
                  <a:gd name="connsiteY5" fmla="*/ 2933088 h 2933088"/>
                  <a:gd name="connsiteX6" fmla="*/ 0 w 4260785"/>
                  <a:gd name="connsiteY6" fmla="*/ 2933088 h 2933088"/>
                  <a:gd name="connsiteX7" fmla="*/ 3210 w 4260785"/>
                  <a:gd name="connsiteY7" fmla="*/ 693019 h 2933088"/>
                  <a:gd name="connsiteX8" fmla="*/ 173255 w 4260785"/>
                  <a:gd name="connsiteY8" fmla="*/ 308601 h 2933088"/>
                  <a:gd name="connsiteX0" fmla="*/ 173255 w 4260785"/>
                  <a:gd name="connsiteY0" fmla="*/ 308601 h 2933088"/>
                  <a:gd name="connsiteX1" fmla="*/ 638478 w 4260785"/>
                  <a:gd name="connsiteY1" fmla="*/ 308008 h 2933088"/>
                  <a:gd name="connsiteX2" fmla="*/ 1090865 w 4260785"/>
                  <a:gd name="connsiteY2" fmla="*/ 0 h 2933088"/>
                  <a:gd name="connsiteX3" fmla="*/ 3246924 w 4260785"/>
                  <a:gd name="connsiteY3" fmla="*/ 385011 h 2933088"/>
                  <a:gd name="connsiteX4" fmla="*/ 4145282 w 4260785"/>
                  <a:gd name="connsiteY4" fmla="*/ 674362 h 2933088"/>
                  <a:gd name="connsiteX5" fmla="*/ 4260785 w 4260785"/>
                  <a:gd name="connsiteY5" fmla="*/ 2933088 h 2933088"/>
                  <a:gd name="connsiteX6" fmla="*/ 0 w 4260785"/>
                  <a:gd name="connsiteY6" fmla="*/ 2933088 h 2933088"/>
                  <a:gd name="connsiteX7" fmla="*/ 3210 w 4260785"/>
                  <a:gd name="connsiteY7" fmla="*/ 693019 h 2933088"/>
                  <a:gd name="connsiteX8" fmla="*/ 173255 w 4260785"/>
                  <a:gd name="connsiteY8" fmla="*/ 308601 h 2933088"/>
                  <a:gd name="connsiteX0" fmla="*/ 173255 w 4260785"/>
                  <a:gd name="connsiteY0" fmla="*/ 308601 h 2933088"/>
                  <a:gd name="connsiteX1" fmla="*/ 638478 w 4260785"/>
                  <a:gd name="connsiteY1" fmla="*/ 308008 h 2933088"/>
                  <a:gd name="connsiteX2" fmla="*/ 1090865 w 4260785"/>
                  <a:gd name="connsiteY2" fmla="*/ 0 h 2933088"/>
                  <a:gd name="connsiteX3" fmla="*/ 3246924 w 4260785"/>
                  <a:gd name="connsiteY3" fmla="*/ 385011 h 2933088"/>
                  <a:gd name="connsiteX4" fmla="*/ 4113198 w 4260785"/>
                  <a:gd name="connsiteY4" fmla="*/ 644893 h 2933088"/>
                  <a:gd name="connsiteX5" fmla="*/ 4145282 w 4260785"/>
                  <a:gd name="connsiteY5" fmla="*/ 674362 h 2933088"/>
                  <a:gd name="connsiteX6" fmla="*/ 4260785 w 4260785"/>
                  <a:gd name="connsiteY6" fmla="*/ 2933088 h 2933088"/>
                  <a:gd name="connsiteX7" fmla="*/ 0 w 4260785"/>
                  <a:gd name="connsiteY7" fmla="*/ 2933088 h 2933088"/>
                  <a:gd name="connsiteX8" fmla="*/ 3210 w 4260785"/>
                  <a:gd name="connsiteY8" fmla="*/ 693019 h 2933088"/>
                  <a:gd name="connsiteX9" fmla="*/ 173255 w 4260785"/>
                  <a:gd name="connsiteY9" fmla="*/ 308601 h 2933088"/>
                  <a:gd name="connsiteX0" fmla="*/ 173255 w 4193408"/>
                  <a:gd name="connsiteY0" fmla="*/ 308601 h 2952338"/>
                  <a:gd name="connsiteX1" fmla="*/ 638478 w 4193408"/>
                  <a:gd name="connsiteY1" fmla="*/ 308008 h 2952338"/>
                  <a:gd name="connsiteX2" fmla="*/ 1090865 w 4193408"/>
                  <a:gd name="connsiteY2" fmla="*/ 0 h 2952338"/>
                  <a:gd name="connsiteX3" fmla="*/ 3246924 w 4193408"/>
                  <a:gd name="connsiteY3" fmla="*/ 385011 h 2952338"/>
                  <a:gd name="connsiteX4" fmla="*/ 4113198 w 4193408"/>
                  <a:gd name="connsiteY4" fmla="*/ 644893 h 2952338"/>
                  <a:gd name="connsiteX5" fmla="*/ 4145282 w 4193408"/>
                  <a:gd name="connsiteY5" fmla="*/ 674362 h 2952338"/>
                  <a:gd name="connsiteX6" fmla="*/ 4193408 w 4193408"/>
                  <a:gd name="connsiteY6" fmla="*/ 2952338 h 2952338"/>
                  <a:gd name="connsiteX7" fmla="*/ 0 w 4193408"/>
                  <a:gd name="connsiteY7" fmla="*/ 2933088 h 2952338"/>
                  <a:gd name="connsiteX8" fmla="*/ 3210 w 4193408"/>
                  <a:gd name="connsiteY8" fmla="*/ 693019 h 2952338"/>
                  <a:gd name="connsiteX9" fmla="*/ 173255 w 4193408"/>
                  <a:gd name="connsiteY9" fmla="*/ 308601 h 2952338"/>
                  <a:gd name="connsiteX0" fmla="*/ 173255 w 4193408"/>
                  <a:gd name="connsiteY0" fmla="*/ 308601 h 2952338"/>
                  <a:gd name="connsiteX1" fmla="*/ 638478 w 4193408"/>
                  <a:gd name="connsiteY1" fmla="*/ 308008 h 2952338"/>
                  <a:gd name="connsiteX2" fmla="*/ 1090865 w 4193408"/>
                  <a:gd name="connsiteY2" fmla="*/ 0 h 2952338"/>
                  <a:gd name="connsiteX3" fmla="*/ 3246924 w 4193408"/>
                  <a:gd name="connsiteY3" fmla="*/ 385011 h 2952338"/>
                  <a:gd name="connsiteX4" fmla="*/ 4113198 w 4193408"/>
                  <a:gd name="connsiteY4" fmla="*/ 644893 h 2952338"/>
                  <a:gd name="connsiteX5" fmla="*/ 4145282 w 4193408"/>
                  <a:gd name="connsiteY5" fmla="*/ 674362 h 2952338"/>
                  <a:gd name="connsiteX6" fmla="*/ 4147663 w 4193408"/>
                  <a:gd name="connsiteY6" fmla="*/ 737261 h 2952338"/>
                  <a:gd name="connsiteX7" fmla="*/ 4193408 w 4193408"/>
                  <a:gd name="connsiteY7" fmla="*/ 2952338 h 2952338"/>
                  <a:gd name="connsiteX8" fmla="*/ 0 w 4193408"/>
                  <a:gd name="connsiteY8" fmla="*/ 2933088 h 2952338"/>
                  <a:gd name="connsiteX9" fmla="*/ 3210 w 4193408"/>
                  <a:gd name="connsiteY9" fmla="*/ 693019 h 2952338"/>
                  <a:gd name="connsiteX10" fmla="*/ 173255 w 4193408"/>
                  <a:gd name="connsiteY10" fmla="*/ 308601 h 2952338"/>
                  <a:gd name="connsiteX0" fmla="*/ 173255 w 4193408"/>
                  <a:gd name="connsiteY0" fmla="*/ 308601 h 2952338"/>
                  <a:gd name="connsiteX1" fmla="*/ 638478 w 4193408"/>
                  <a:gd name="connsiteY1" fmla="*/ 308008 h 2952338"/>
                  <a:gd name="connsiteX2" fmla="*/ 1090865 w 4193408"/>
                  <a:gd name="connsiteY2" fmla="*/ 0 h 2952338"/>
                  <a:gd name="connsiteX3" fmla="*/ 3246924 w 4193408"/>
                  <a:gd name="connsiteY3" fmla="*/ 385011 h 2952338"/>
                  <a:gd name="connsiteX4" fmla="*/ 4113198 w 4193408"/>
                  <a:gd name="connsiteY4" fmla="*/ 644893 h 2952338"/>
                  <a:gd name="connsiteX5" fmla="*/ 4145282 w 4193408"/>
                  <a:gd name="connsiteY5" fmla="*/ 674362 h 2952338"/>
                  <a:gd name="connsiteX6" fmla="*/ 4147663 w 4193408"/>
                  <a:gd name="connsiteY6" fmla="*/ 737261 h 2952338"/>
                  <a:gd name="connsiteX7" fmla="*/ 4193408 w 4193408"/>
                  <a:gd name="connsiteY7" fmla="*/ 2952338 h 2952338"/>
                  <a:gd name="connsiteX8" fmla="*/ 0 w 4193408"/>
                  <a:gd name="connsiteY8" fmla="*/ 2933088 h 2952338"/>
                  <a:gd name="connsiteX9" fmla="*/ 3210 w 4193408"/>
                  <a:gd name="connsiteY9" fmla="*/ 693019 h 2952338"/>
                  <a:gd name="connsiteX10" fmla="*/ 173255 w 4193408"/>
                  <a:gd name="connsiteY10" fmla="*/ 308601 h 2952338"/>
                  <a:gd name="connsiteX0" fmla="*/ 173255 w 4193408"/>
                  <a:gd name="connsiteY0" fmla="*/ 308601 h 2952338"/>
                  <a:gd name="connsiteX1" fmla="*/ 638478 w 4193408"/>
                  <a:gd name="connsiteY1" fmla="*/ 308008 h 2952338"/>
                  <a:gd name="connsiteX2" fmla="*/ 1090865 w 4193408"/>
                  <a:gd name="connsiteY2" fmla="*/ 0 h 2952338"/>
                  <a:gd name="connsiteX3" fmla="*/ 3246924 w 4193408"/>
                  <a:gd name="connsiteY3" fmla="*/ 385011 h 2952338"/>
                  <a:gd name="connsiteX4" fmla="*/ 4113198 w 4193408"/>
                  <a:gd name="connsiteY4" fmla="*/ 644893 h 2952338"/>
                  <a:gd name="connsiteX5" fmla="*/ 4145282 w 4193408"/>
                  <a:gd name="connsiteY5" fmla="*/ 674362 h 2952338"/>
                  <a:gd name="connsiteX6" fmla="*/ 4147663 w 4193408"/>
                  <a:gd name="connsiteY6" fmla="*/ 737261 h 2952338"/>
                  <a:gd name="connsiteX7" fmla="*/ 4193408 w 4193408"/>
                  <a:gd name="connsiteY7" fmla="*/ 2952338 h 2952338"/>
                  <a:gd name="connsiteX8" fmla="*/ 0 w 4193408"/>
                  <a:gd name="connsiteY8" fmla="*/ 2933088 h 2952338"/>
                  <a:gd name="connsiteX9" fmla="*/ 3210 w 4193408"/>
                  <a:gd name="connsiteY9" fmla="*/ 693019 h 2952338"/>
                  <a:gd name="connsiteX10" fmla="*/ 173255 w 4193408"/>
                  <a:gd name="connsiteY10" fmla="*/ 308601 h 2952338"/>
                  <a:gd name="connsiteX0" fmla="*/ 173255 w 4193408"/>
                  <a:gd name="connsiteY0" fmla="*/ 308601 h 2952338"/>
                  <a:gd name="connsiteX1" fmla="*/ 638478 w 4193408"/>
                  <a:gd name="connsiteY1" fmla="*/ 308008 h 2952338"/>
                  <a:gd name="connsiteX2" fmla="*/ 1090865 w 4193408"/>
                  <a:gd name="connsiteY2" fmla="*/ 0 h 2952338"/>
                  <a:gd name="connsiteX3" fmla="*/ 3246924 w 4193408"/>
                  <a:gd name="connsiteY3" fmla="*/ 385011 h 2952338"/>
                  <a:gd name="connsiteX4" fmla="*/ 4033363 w 4193408"/>
                  <a:gd name="connsiteY4" fmla="*/ 615817 h 2952338"/>
                  <a:gd name="connsiteX5" fmla="*/ 4113198 w 4193408"/>
                  <a:gd name="connsiteY5" fmla="*/ 644893 h 2952338"/>
                  <a:gd name="connsiteX6" fmla="*/ 4145282 w 4193408"/>
                  <a:gd name="connsiteY6" fmla="*/ 674362 h 2952338"/>
                  <a:gd name="connsiteX7" fmla="*/ 4147663 w 4193408"/>
                  <a:gd name="connsiteY7" fmla="*/ 737261 h 2952338"/>
                  <a:gd name="connsiteX8" fmla="*/ 4193408 w 4193408"/>
                  <a:gd name="connsiteY8" fmla="*/ 2952338 h 2952338"/>
                  <a:gd name="connsiteX9" fmla="*/ 0 w 4193408"/>
                  <a:gd name="connsiteY9" fmla="*/ 2933088 h 2952338"/>
                  <a:gd name="connsiteX10" fmla="*/ 3210 w 4193408"/>
                  <a:gd name="connsiteY10" fmla="*/ 693019 h 2952338"/>
                  <a:gd name="connsiteX11" fmla="*/ 173255 w 4193408"/>
                  <a:gd name="connsiteY11" fmla="*/ 308601 h 2952338"/>
                  <a:gd name="connsiteX0" fmla="*/ 170045 w 4190198"/>
                  <a:gd name="connsiteY0" fmla="*/ 308601 h 2952338"/>
                  <a:gd name="connsiteX1" fmla="*/ 635268 w 4190198"/>
                  <a:gd name="connsiteY1" fmla="*/ 308008 h 2952338"/>
                  <a:gd name="connsiteX2" fmla="*/ 1087655 w 4190198"/>
                  <a:gd name="connsiteY2" fmla="*/ 0 h 2952338"/>
                  <a:gd name="connsiteX3" fmla="*/ 3243714 w 4190198"/>
                  <a:gd name="connsiteY3" fmla="*/ 385011 h 2952338"/>
                  <a:gd name="connsiteX4" fmla="*/ 4030153 w 4190198"/>
                  <a:gd name="connsiteY4" fmla="*/ 615817 h 2952338"/>
                  <a:gd name="connsiteX5" fmla="*/ 4109988 w 4190198"/>
                  <a:gd name="connsiteY5" fmla="*/ 644893 h 2952338"/>
                  <a:gd name="connsiteX6" fmla="*/ 4142072 w 4190198"/>
                  <a:gd name="connsiteY6" fmla="*/ 674362 h 2952338"/>
                  <a:gd name="connsiteX7" fmla="*/ 4144453 w 4190198"/>
                  <a:gd name="connsiteY7" fmla="*/ 737261 h 2952338"/>
                  <a:gd name="connsiteX8" fmla="*/ 4190198 w 4190198"/>
                  <a:gd name="connsiteY8" fmla="*/ 2952338 h 2952338"/>
                  <a:gd name="connsiteX9" fmla="*/ 9490 w 4190198"/>
                  <a:gd name="connsiteY9" fmla="*/ 2818788 h 2952338"/>
                  <a:gd name="connsiteX10" fmla="*/ 0 w 4190198"/>
                  <a:gd name="connsiteY10" fmla="*/ 693019 h 2952338"/>
                  <a:gd name="connsiteX11" fmla="*/ 170045 w 4190198"/>
                  <a:gd name="connsiteY11" fmla="*/ 308601 h 2952338"/>
                  <a:gd name="connsiteX0" fmla="*/ 170045 w 4190198"/>
                  <a:gd name="connsiteY0" fmla="*/ 344319 h 2988056"/>
                  <a:gd name="connsiteX1" fmla="*/ 635268 w 4190198"/>
                  <a:gd name="connsiteY1" fmla="*/ 343726 h 2988056"/>
                  <a:gd name="connsiteX2" fmla="*/ 1054317 w 4190198"/>
                  <a:gd name="connsiteY2" fmla="*/ 0 h 2988056"/>
                  <a:gd name="connsiteX3" fmla="*/ 3243714 w 4190198"/>
                  <a:gd name="connsiteY3" fmla="*/ 420729 h 2988056"/>
                  <a:gd name="connsiteX4" fmla="*/ 4030153 w 4190198"/>
                  <a:gd name="connsiteY4" fmla="*/ 651535 h 2988056"/>
                  <a:gd name="connsiteX5" fmla="*/ 4109988 w 4190198"/>
                  <a:gd name="connsiteY5" fmla="*/ 680611 h 2988056"/>
                  <a:gd name="connsiteX6" fmla="*/ 4142072 w 4190198"/>
                  <a:gd name="connsiteY6" fmla="*/ 710080 h 2988056"/>
                  <a:gd name="connsiteX7" fmla="*/ 4144453 w 4190198"/>
                  <a:gd name="connsiteY7" fmla="*/ 772979 h 2988056"/>
                  <a:gd name="connsiteX8" fmla="*/ 4190198 w 4190198"/>
                  <a:gd name="connsiteY8" fmla="*/ 2988056 h 2988056"/>
                  <a:gd name="connsiteX9" fmla="*/ 9490 w 4190198"/>
                  <a:gd name="connsiteY9" fmla="*/ 2854506 h 2988056"/>
                  <a:gd name="connsiteX10" fmla="*/ 0 w 4190198"/>
                  <a:gd name="connsiteY10" fmla="*/ 728737 h 2988056"/>
                  <a:gd name="connsiteX11" fmla="*/ 170045 w 4190198"/>
                  <a:gd name="connsiteY11" fmla="*/ 344319 h 2988056"/>
                  <a:gd name="connsiteX0" fmla="*/ 170045 w 4190198"/>
                  <a:gd name="connsiteY0" fmla="*/ 344319 h 2988056"/>
                  <a:gd name="connsiteX1" fmla="*/ 635268 w 4190198"/>
                  <a:gd name="connsiteY1" fmla="*/ 343726 h 2988056"/>
                  <a:gd name="connsiteX2" fmla="*/ 1054317 w 4190198"/>
                  <a:gd name="connsiteY2" fmla="*/ 0 h 2988056"/>
                  <a:gd name="connsiteX3" fmla="*/ 3243714 w 4190198"/>
                  <a:gd name="connsiteY3" fmla="*/ 420729 h 2988056"/>
                  <a:gd name="connsiteX4" fmla="*/ 4030153 w 4190198"/>
                  <a:gd name="connsiteY4" fmla="*/ 651535 h 2988056"/>
                  <a:gd name="connsiteX5" fmla="*/ 4109988 w 4190198"/>
                  <a:gd name="connsiteY5" fmla="*/ 680611 h 2988056"/>
                  <a:gd name="connsiteX6" fmla="*/ 4142072 w 4190198"/>
                  <a:gd name="connsiteY6" fmla="*/ 710080 h 2988056"/>
                  <a:gd name="connsiteX7" fmla="*/ 4144453 w 4190198"/>
                  <a:gd name="connsiteY7" fmla="*/ 772979 h 2988056"/>
                  <a:gd name="connsiteX8" fmla="*/ 4190198 w 4190198"/>
                  <a:gd name="connsiteY8" fmla="*/ 2988056 h 2988056"/>
                  <a:gd name="connsiteX9" fmla="*/ 9490 w 4190198"/>
                  <a:gd name="connsiteY9" fmla="*/ 2854506 h 2988056"/>
                  <a:gd name="connsiteX10" fmla="*/ 0 w 4190198"/>
                  <a:gd name="connsiteY10" fmla="*/ 728737 h 2988056"/>
                  <a:gd name="connsiteX11" fmla="*/ 170045 w 4190198"/>
                  <a:gd name="connsiteY11" fmla="*/ 344319 h 2988056"/>
                  <a:gd name="connsiteX0" fmla="*/ 170045 w 4190198"/>
                  <a:gd name="connsiteY0" fmla="*/ 344319 h 2988056"/>
                  <a:gd name="connsiteX1" fmla="*/ 635268 w 4190198"/>
                  <a:gd name="connsiteY1" fmla="*/ 343726 h 2988056"/>
                  <a:gd name="connsiteX2" fmla="*/ 1054317 w 4190198"/>
                  <a:gd name="connsiteY2" fmla="*/ 0 h 2988056"/>
                  <a:gd name="connsiteX3" fmla="*/ 3243714 w 4190198"/>
                  <a:gd name="connsiteY3" fmla="*/ 420729 h 2988056"/>
                  <a:gd name="connsiteX4" fmla="*/ 4030153 w 4190198"/>
                  <a:gd name="connsiteY4" fmla="*/ 651535 h 2988056"/>
                  <a:gd name="connsiteX5" fmla="*/ 4109988 w 4190198"/>
                  <a:gd name="connsiteY5" fmla="*/ 680611 h 2988056"/>
                  <a:gd name="connsiteX6" fmla="*/ 4142072 w 4190198"/>
                  <a:gd name="connsiteY6" fmla="*/ 710080 h 2988056"/>
                  <a:gd name="connsiteX7" fmla="*/ 4144453 w 4190198"/>
                  <a:gd name="connsiteY7" fmla="*/ 772979 h 2988056"/>
                  <a:gd name="connsiteX8" fmla="*/ 4190198 w 4190198"/>
                  <a:gd name="connsiteY8" fmla="*/ 2988056 h 2988056"/>
                  <a:gd name="connsiteX9" fmla="*/ 9490 w 4190198"/>
                  <a:gd name="connsiteY9" fmla="*/ 2854506 h 2988056"/>
                  <a:gd name="connsiteX10" fmla="*/ 0 w 4190198"/>
                  <a:gd name="connsiteY10" fmla="*/ 728737 h 2988056"/>
                  <a:gd name="connsiteX11" fmla="*/ 170045 w 4190198"/>
                  <a:gd name="connsiteY11" fmla="*/ 344319 h 2988056"/>
                  <a:gd name="connsiteX0" fmla="*/ 170045 w 4190198"/>
                  <a:gd name="connsiteY0" fmla="*/ 344319 h 2988056"/>
                  <a:gd name="connsiteX1" fmla="*/ 690037 w 4190198"/>
                  <a:gd name="connsiteY1" fmla="*/ 329438 h 2988056"/>
                  <a:gd name="connsiteX2" fmla="*/ 1054317 w 4190198"/>
                  <a:gd name="connsiteY2" fmla="*/ 0 h 2988056"/>
                  <a:gd name="connsiteX3" fmla="*/ 3243714 w 4190198"/>
                  <a:gd name="connsiteY3" fmla="*/ 420729 h 2988056"/>
                  <a:gd name="connsiteX4" fmla="*/ 4030153 w 4190198"/>
                  <a:gd name="connsiteY4" fmla="*/ 651535 h 2988056"/>
                  <a:gd name="connsiteX5" fmla="*/ 4109988 w 4190198"/>
                  <a:gd name="connsiteY5" fmla="*/ 680611 h 2988056"/>
                  <a:gd name="connsiteX6" fmla="*/ 4142072 w 4190198"/>
                  <a:gd name="connsiteY6" fmla="*/ 710080 h 2988056"/>
                  <a:gd name="connsiteX7" fmla="*/ 4144453 w 4190198"/>
                  <a:gd name="connsiteY7" fmla="*/ 772979 h 2988056"/>
                  <a:gd name="connsiteX8" fmla="*/ 4190198 w 4190198"/>
                  <a:gd name="connsiteY8" fmla="*/ 2988056 h 2988056"/>
                  <a:gd name="connsiteX9" fmla="*/ 9490 w 4190198"/>
                  <a:gd name="connsiteY9" fmla="*/ 2854506 h 2988056"/>
                  <a:gd name="connsiteX10" fmla="*/ 0 w 4190198"/>
                  <a:gd name="connsiteY10" fmla="*/ 728737 h 2988056"/>
                  <a:gd name="connsiteX11" fmla="*/ 170045 w 4190198"/>
                  <a:gd name="connsiteY11" fmla="*/ 344319 h 2988056"/>
                  <a:gd name="connsiteX0" fmla="*/ 170045 w 4190198"/>
                  <a:gd name="connsiteY0" fmla="*/ 344319 h 2988056"/>
                  <a:gd name="connsiteX1" fmla="*/ 690037 w 4190198"/>
                  <a:gd name="connsiteY1" fmla="*/ 329438 h 2988056"/>
                  <a:gd name="connsiteX2" fmla="*/ 1054317 w 4190198"/>
                  <a:gd name="connsiteY2" fmla="*/ 0 h 2988056"/>
                  <a:gd name="connsiteX3" fmla="*/ 3243714 w 4190198"/>
                  <a:gd name="connsiteY3" fmla="*/ 420729 h 2988056"/>
                  <a:gd name="connsiteX4" fmla="*/ 4030153 w 4190198"/>
                  <a:gd name="connsiteY4" fmla="*/ 651535 h 2988056"/>
                  <a:gd name="connsiteX5" fmla="*/ 4109988 w 4190198"/>
                  <a:gd name="connsiteY5" fmla="*/ 680611 h 2988056"/>
                  <a:gd name="connsiteX6" fmla="*/ 4142072 w 4190198"/>
                  <a:gd name="connsiteY6" fmla="*/ 710080 h 2988056"/>
                  <a:gd name="connsiteX7" fmla="*/ 4144453 w 4190198"/>
                  <a:gd name="connsiteY7" fmla="*/ 772979 h 2988056"/>
                  <a:gd name="connsiteX8" fmla="*/ 4190198 w 4190198"/>
                  <a:gd name="connsiteY8" fmla="*/ 2988056 h 2988056"/>
                  <a:gd name="connsiteX9" fmla="*/ 9490 w 4190198"/>
                  <a:gd name="connsiteY9" fmla="*/ 2854506 h 2988056"/>
                  <a:gd name="connsiteX10" fmla="*/ 0 w 4190198"/>
                  <a:gd name="connsiteY10" fmla="*/ 728737 h 2988056"/>
                  <a:gd name="connsiteX11" fmla="*/ 170045 w 4190198"/>
                  <a:gd name="connsiteY11" fmla="*/ 344319 h 2988056"/>
                  <a:gd name="connsiteX0" fmla="*/ 170045 w 4190198"/>
                  <a:gd name="connsiteY0" fmla="*/ 337175 h 2980912"/>
                  <a:gd name="connsiteX1" fmla="*/ 690037 w 4190198"/>
                  <a:gd name="connsiteY1" fmla="*/ 322294 h 2980912"/>
                  <a:gd name="connsiteX2" fmla="*/ 1020980 w 4190198"/>
                  <a:gd name="connsiteY2" fmla="*/ 0 h 2980912"/>
                  <a:gd name="connsiteX3" fmla="*/ 3243714 w 4190198"/>
                  <a:gd name="connsiteY3" fmla="*/ 413585 h 2980912"/>
                  <a:gd name="connsiteX4" fmla="*/ 4030153 w 4190198"/>
                  <a:gd name="connsiteY4" fmla="*/ 644391 h 2980912"/>
                  <a:gd name="connsiteX5" fmla="*/ 4109988 w 4190198"/>
                  <a:gd name="connsiteY5" fmla="*/ 673467 h 2980912"/>
                  <a:gd name="connsiteX6" fmla="*/ 4142072 w 4190198"/>
                  <a:gd name="connsiteY6" fmla="*/ 702936 h 2980912"/>
                  <a:gd name="connsiteX7" fmla="*/ 4144453 w 4190198"/>
                  <a:gd name="connsiteY7" fmla="*/ 765835 h 2980912"/>
                  <a:gd name="connsiteX8" fmla="*/ 4190198 w 4190198"/>
                  <a:gd name="connsiteY8" fmla="*/ 2980912 h 2980912"/>
                  <a:gd name="connsiteX9" fmla="*/ 9490 w 4190198"/>
                  <a:gd name="connsiteY9" fmla="*/ 2847362 h 2980912"/>
                  <a:gd name="connsiteX10" fmla="*/ 0 w 4190198"/>
                  <a:gd name="connsiteY10" fmla="*/ 721593 h 2980912"/>
                  <a:gd name="connsiteX11" fmla="*/ 170045 w 4190198"/>
                  <a:gd name="connsiteY11" fmla="*/ 337175 h 2980912"/>
                  <a:gd name="connsiteX0" fmla="*/ 170045 w 4190198"/>
                  <a:gd name="connsiteY0" fmla="*/ 337175 h 2980912"/>
                  <a:gd name="connsiteX1" fmla="*/ 690037 w 4190198"/>
                  <a:gd name="connsiteY1" fmla="*/ 322294 h 2980912"/>
                  <a:gd name="connsiteX2" fmla="*/ 1020980 w 4190198"/>
                  <a:gd name="connsiteY2" fmla="*/ 0 h 2980912"/>
                  <a:gd name="connsiteX3" fmla="*/ 3243714 w 4190198"/>
                  <a:gd name="connsiteY3" fmla="*/ 413585 h 2980912"/>
                  <a:gd name="connsiteX4" fmla="*/ 4030153 w 4190198"/>
                  <a:gd name="connsiteY4" fmla="*/ 644391 h 2980912"/>
                  <a:gd name="connsiteX5" fmla="*/ 4109988 w 4190198"/>
                  <a:gd name="connsiteY5" fmla="*/ 673467 h 2980912"/>
                  <a:gd name="connsiteX6" fmla="*/ 4142072 w 4190198"/>
                  <a:gd name="connsiteY6" fmla="*/ 702936 h 2980912"/>
                  <a:gd name="connsiteX7" fmla="*/ 4144453 w 4190198"/>
                  <a:gd name="connsiteY7" fmla="*/ 765835 h 2980912"/>
                  <a:gd name="connsiteX8" fmla="*/ 4190198 w 4190198"/>
                  <a:gd name="connsiteY8" fmla="*/ 2980912 h 2980912"/>
                  <a:gd name="connsiteX9" fmla="*/ 9490 w 4190198"/>
                  <a:gd name="connsiteY9" fmla="*/ 2847362 h 2980912"/>
                  <a:gd name="connsiteX10" fmla="*/ 0 w 4190198"/>
                  <a:gd name="connsiteY10" fmla="*/ 721593 h 2980912"/>
                  <a:gd name="connsiteX11" fmla="*/ 170045 w 4190198"/>
                  <a:gd name="connsiteY11" fmla="*/ 337175 h 2980912"/>
                  <a:gd name="connsiteX0" fmla="*/ 170045 w 4190198"/>
                  <a:gd name="connsiteY0" fmla="*/ 337175 h 2980912"/>
                  <a:gd name="connsiteX1" fmla="*/ 690037 w 4190198"/>
                  <a:gd name="connsiteY1" fmla="*/ 322294 h 2980912"/>
                  <a:gd name="connsiteX2" fmla="*/ 1020980 w 4190198"/>
                  <a:gd name="connsiteY2" fmla="*/ 0 h 2980912"/>
                  <a:gd name="connsiteX3" fmla="*/ 3243714 w 4190198"/>
                  <a:gd name="connsiteY3" fmla="*/ 413585 h 2980912"/>
                  <a:gd name="connsiteX4" fmla="*/ 4030153 w 4190198"/>
                  <a:gd name="connsiteY4" fmla="*/ 644391 h 2980912"/>
                  <a:gd name="connsiteX5" fmla="*/ 4109988 w 4190198"/>
                  <a:gd name="connsiteY5" fmla="*/ 673467 h 2980912"/>
                  <a:gd name="connsiteX6" fmla="*/ 4142072 w 4190198"/>
                  <a:gd name="connsiteY6" fmla="*/ 702936 h 2980912"/>
                  <a:gd name="connsiteX7" fmla="*/ 4144453 w 4190198"/>
                  <a:gd name="connsiteY7" fmla="*/ 765835 h 2980912"/>
                  <a:gd name="connsiteX8" fmla="*/ 4190198 w 4190198"/>
                  <a:gd name="connsiteY8" fmla="*/ 2980912 h 2980912"/>
                  <a:gd name="connsiteX9" fmla="*/ 9490 w 4190198"/>
                  <a:gd name="connsiteY9" fmla="*/ 2847362 h 2980912"/>
                  <a:gd name="connsiteX10" fmla="*/ 0 w 4190198"/>
                  <a:gd name="connsiteY10" fmla="*/ 721593 h 2980912"/>
                  <a:gd name="connsiteX11" fmla="*/ 170045 w 4190198"/>
                  <a:gd name="connsiteY11" fmla="*/ 337175 h 2980912"/>
                  <a:gd name="connsiteX0" fmla="*/ 170045 w 4190198"/>
                  <a:gd name="connsiteY0" fmla="*/ 330031 h 2973768"/>
                  <a:gd name="connsiteX1" fmla="*/ 690037 w 4190198"/>
                  <a:gd name="connsiteY1" fmla="*/ 315150 h 2973768"/>
                  <a:gd name="connsiteX2" fmla="*/ 1020980 w 4190198"/>
                  <a:gd name="connsiteY2" fmla="*/ 0 h 2973768"/>
                  <a:gd name="connsiteX3" fmla="*/ 3243714 w 4190198"/>
                  <a:gd name="connsiteY3" fmla="*/ 406441 h 2973768"/>
                  <a:gd name="connsiteX4" fmla="*/ 4030153 w 4190198"/>
                  <a:gd name="connsiteY4" fmla="*/ 637247 h 2973768"/>
                  <a:gd name="connsiteX5" fmla="*/ 4109988 w 4190198"/>
                  <a:gd name="connsiteY5" fmla="*/ 666323 h 2973768"/>
                  <a:gd name="connsiteX6" fmla="*/ 4142072 w 4190198"/>
                  <a:gd name="connsiteY6" fmla="*/ 695792 h 2973768"/>
                  <a:gd name="connsiteX7" fmla="*/ 4144453 w 4190198"/>
                  <a:gd name="connsiteY7" fmla="*/ 758691 h 2973768"/>
                  <a:gd name="connsiteX8" fmla="*/ 4190198 w 4190198"/>
                  <a:gd name="connsiteY8" fmla="*/ 2973768 h 2973768"/>
                  <a:gd name="connsiteX9" fmla="*/ 9490 w 4190198"/>
                  <a:gd name="connsiteY9" fmla="*/ 2840218 h 2973768"/>
                  <a:gd name="connsiteX10" fmla="*/ 0 w 4190198"/>
                  <a:gd name="connsiteY10" fmla="*/ 714449 h 2973768"/>
                  <a:gd name="connsiteX11" fmla="*/ 170045 w 4190198"/>
                  <a:gd name="connsiteY11" fmla="*/ 330031 h 2973768"/>
                  <a:gd name="connsiteX0" fmla="*/ 170045 w 4190198"/>
                  <a:gd name="connsiteY0" fmla="*/ 330031 h 2973768"/>
                  <a:gd name="connsiteX1" fmla="*/ 690037 w 4190198"/>
                  <a:gd name="connsiteY1" fmla="*/ 315150 h 2973768"/>
                  <a:gd name="connsiteX2" fmla="*/ 1020980 w 4190198"/>
                  <a:gd name="connsiteY2" fmla="*/ 0 h 2973768"/>
                  <a:gd name="connsiteX3" fmla="*/ 2567439 w 4190198"/>
                  <a:gd name="connsiteY3" fmla="*/ 220704 h 2973768"/>
                  <a:gd name="connsiteX4" fmla="*/ 4030153 w 4190198"/>
                  <a:gd name="connsiteY4" fmla="*/ 637247 h 2973768"/>
                  <a:gd name="connsiteX5" fmla="*/ 4109988 w 4190198"/>
                  <a:gd name="connsiteY5" fmla="*/ 666323 h 2973768"/>
                  <a:gd name="connsiteX6" fmla="*/ 4142072 w 4190198"/>
                  <a:gd name="connsiteY6" fmla="*/ 695792 h 2973768"/>
                  <a:gd name="connsiteX7" fmla="*/ 4144453 w 4190198"/>
                  <a:gd name="connsiteY7" fmla="*/ 758691 h 2973768"/>
                  <a:gd name="connsiteX8" fmla="*/ 4190198 w 4190198"/>
                  <a:gd name="connsiteY8" fmla="*/ 2973768 h 2973768"/>
                  <a:gd name="connsiteX9" fmla="*/ 9490 w 4190198"/>
                  <a:gd name="connsiteY9" fmla="*/ 2840218 h 2973768"/>
                  <a:gd name="connsiteX10" fmla="*/ 0 w 4190198"/>
                  <a:gd name="connsiteY10" fmla="*/ 714449 h 2973768"/>
                  <a:gd name="connsiteX11" fmla="*/ 170045 w 4190198"/>
                  <a:gd name="connsiteY11" fmla="*/ 330031 h 2973768"/>
                  <a:gd name="connsiteX0" fmla="*/ 170045 w 4190198"/>
                  <a:gd name="connsiteY0" fmla="*/ 330031 h 2973768"/>
                  <a:gd name="connsiteX1" fmla="*/ 690037 w 4190198"/>
                  <a:gd name="connsiteY1" fmla="*/ 315150 h 2973768"/>
                  <a:gd name="connsiteX2" fmla="*/ 1020980 w 4190198"/>
                  <a:gd name="connsiteY2" fmla="*/ 0 h 2973768"/>
                  <a:gd name="connsiteX3" fmla="*/ 2567439 w 4190198"/>
                  <a:gd name="connsiteY3" fmla="*/ 220704 h 2973768"/>
                  <a:gd name="connsiteX4" fmla="*/ 4030153 w 4190198"/>
                  <a:gd name="connsiteY4" fmla="*/ 637247 h 2973768"/>
                  <a:gd name="connsiteX5" fmla="*/ 4109988 w 4190198"/>
                  <a:gd name="connsiteY5" fmla="*/ 666323 h 2973768"/>
                  <a:gd name="connsiteX6" fmla="*/ 4142072 w 4190198"/>
                  <a:gd name="connsiteY6" fmla="*/ 695792 h 2973768"/>
                  <a:gd name="connsiteX7" fmla="*/ 4144453 w 4190198"/>
                  <a:gd name="connsiteY7" fmla="*/ 758691 h 2973768"/>
                  <a:gd name="connsiteX8" fmla="*/ 4190198 w 4190198"/>
                  <a:gd name="connsiteY8" fmla="*/ 2973768 h 2973768"/>
                  <a:gd name="connsiteX9" fmla="*/ 9490 w 4190198"/>
                  <a:gd name="connsiteY9" fmla="*/ 2840218 h 2973768"/>
                  <a:gd name="connsiteX10" fmla="*/ 0 w 4190198"/>
                  <a:gd name="connsiteY10" fmla="*/ 714449 h 2973768"/>
                  <a:gd name="connsiteX11" fmla="*/ 170045 w 4190198"/>
                  <a:gd name="connsiteY11" fmla="*/ 330031 h 2973768"/>
                  <a:gd name="connsiteX0" fmla="*/ 170045 w 4190198"/>
                  <a:gd name="connsiteY0" fmla="*/ 330031 h 2973768"/>
                  <a:gd name="connsiteX1" fmla="*/ 690037 w 4190198"/>
                  <a:gd name="connsiteY1" fmla="*/ 315150 h 2973768"/>
                  <a:gd name="connsiteX2" fmla="*/ 1020980 w 4190198"/>
                  <a:gd name="connsiteY2" fmla="*/ 0 h 2973768"/>
                  <a:gd name="connsiteX3" fmla="*/ 2567439 w 4190198"/>
                  <a:gd name="connsiteY3" fmla="*/ 220704 h 2973768"/>
                  <a:gd name="connsiteX4" fmla="*/ 4030153 w 4190198"/>
                  <a:gd name="connsiteY4" fmla="*/ 637247 h 2973768"/>
                  <a:gd name="connsiteX5" fmla="*/ 4109988 w 4190198"/>
                  <a:gd name="connsiteY5" fmla="*/ 666323 h 2973768"/>
                  <a:gd name="connsiteX6" fmla="*/ 4142072 w 4190198"/>
                  <a:gd name="connsiteY6" fmla="*/ 695792 h 2973768"/>
                  <a:gd name="connsiteX7" fmla="*/ 4144453 w 4190198"/>
                  <a:gd name="connsiteY7" fmla="*/ 758691 h 2973768"/>
                  <a:gd name="connsiteX8" fmla="*/ 4190198 w 4190198"/>
                  <a:gd name="connsiteY8" fmla="*/ 2973768 h 2973768"/>
                  <a:gd name="connsiteX9" fmla="*/ 9490 w 4190198"/>
                  <a:gd name="connsiteY9" fmla="*/ 2840218 h 2973768"/>
                  <a:gd name="connsiteX10" fmla="*/ 0 w 4190198"/>
                  <a:gd name="connsiteY10" fmla="*/ 714449 h 2973768"/>
                  <a:gd name="connsiteX11" fmla="*/ 170045 w 4190198"/>
                  <a:gd name="connsiteY11" fmla="*/ 330031 h 2973768"/>
                  <a:gd name="connsiteX0" fmla="*/ 170045 w 4190198"/>
                  <a:gd name="connsiteY0" fmla="*/ 330031 h 2973768"/>
                  <a:gd name="connsiteX1" fmla="*/ 690037 w 4190198"/>
                  <a:gd name="connsiteY1" fmla="*/ 315150 h 2973768"/>
                  <a:gd name="connsiteX2" fmla="*/ 1020980 w 4190198"/>
                  <a:gd name="connsiteY2" fmla="*/ 0 h 2973768"/>
                  <a:gd name="connsiteX3" fmla="*/ 2534102 w 4190198"/>
                  <a:gd name="connsiteY3" fmla="*/ 211179 h 2973768"/>
                  <a:gd name="connsiteX4" fmla="*/ 4030153 w 4190198"/>
                  <a:gd name="connsiteY4" fmla="*/ 637247 h 2973768"/>
                  <a:gd name="connsiteX5" fmla="*/ 4109988 w 4190198"/>
                  <a:gd name="connsiteY5" fmla="*/ 666323 h 2973768"/>
                  <a:gd name="connsiteX6" fmla="*/ 4142072 w 4190198"/>
                  <a:gd name="connsiteY6" fmla="*/ 695792 h 2973768"/>
                  <a:gd name="connsiteX7" fmla="*/ 4144453 w 4190198"/>
                  <a:gd name="connsiteY7" fmla="*/ 758691 h 2973768"/>
                  <a:gd name="connsiteX8" fmla="*/ 4190198 w 4190198"/>
                  <a:gd name="connsiteY8" fmla="*/ 2973768 h 2973768"/>
                  <a:gd name="connsiteX9" fmla="*/ 9490 w 4190198"/>
                  <a:gd name="connsiteY9" fmla="*/ 2840218 h 2973768"/>
                  <a:gd name="connsiteX10" fmla="*/ 0 w 4190198"/>
                  <a:gd name="connsiteY10" fmla="*/ 714449 h 2973768"/>
                  <a:gd name="connsiteX11" fmla="*/ 170045 w 4190198"/>
                  <a:gd name="connsiteY11" fmla="*/ 330031 h 2973768"/>
                  <a:gd name="connsiteX0" fmla="*/ 170045 w 4190198"/>
                  <a:gd name="connsiteY0" fmla="*/ 330031 h 2973768"/>
                  <a:gd name="connsiteX1" fmla="*/ 690037 w 4190198"/>
                  <a:gd name="connsiteY1" fmla="*/ 315150 h 2973768"/>
                  <a:gd name="connsiteX2" fmla="*/ 1020980 w 4190198"/>
                  <a:gd name="connsiteY2" fmla="*/ 0 h 2973768"/>
                  <a:gd name="connsiteX3" fmla="*/ 2534102 w 4190198"/>
                  <a:gd name="connsiteY3" fmla="*/ 211179 h 2973768"/>
                  <a:gd name="connsiteX4" fmla="*/ 4030153 w 4190198"/>
                  <a:gd name="connsiteY4" fmla="*/ 637247 h 2973768"/>
                  <a:gd name="connsiteX5" fmla="*/ 4109988 w 4190198"/>
                  <a:gd name="connsiteY5" fmla="*/ 666323 h 2973768"/>
                  <a:gd name="connsiteX6" fmla="*/ 4142072 w 4190198"/>
                  <a:gd name="connsiteY6" fmla="*/ 695792 h 2973768"/>
                  <a:gd name="connsiteX7" fmla="*/ 4144453 w 4190198"/>
                  <a:gd name="connsiteY7" fmla="*/ 758691 h 2973768"/>
                  <a:gd name="connsiteX8" fmla="*/ 4190198 w 4190198"/>
                  <a:gd name="connsiteY8" fmla="*/ 2973768 h 2973768"/>
                  <a:gd name="connsiteX9" fmla="*/ 9490 w 4190198"/>
                  <a:gd name="connsiteY9" fmla="*/ 2840218 h 2973768"/>
                  <a:gd name="connsiteX10" fmla="*/ 0 w 4190198"/>
                  <a:gd name="connsiteY10" fmla="*/ 714449 h 2973768"/>
                  <a:gd name="connsiteX11" fmla="*/ 170045 w 4190198"/>
                  <a:gd name="connsiteY11" fmla="*/ 330031 h 2973768"/>
                  <a:gd name="connsiteX0" fmla="*/ 170045 w 4487109"/>
                  <a:gd name="connsiteY0" fmla="*/ 330031 h 2973768"/>
                  <a:gd name="connsiteX1" fmla="*/ 690037 w 4487109"/>
                  <a:gd name="connsiteY1" fmla="*/ 315150 h 2973768"/>
                  <a:gd name="connsiteX2" fmla="*/ 1020980 w 4487109"/>
                  <a:gd name="connsiteY2" fmla="*/ 0 h 2973768"/>
                  <a:gd name="connsiteX3" fmla="*/ 2534102 w 4487109"/>
                  <a:gd name="connsiteY3" fmla="*/ 211179 h 2973768"/>
                  <a:gd name="connsiteX4" fmla="*/ 4030153 w 4487109"/>
                  <a:gd name="connsiteY4" fmla="*/ 637247 h 2973768"/>
                  <a:gd name="connsiteX5" fmla="*/ 4109988 w 4487109"/>
                  <a:gd name="connsiteY5" fmla="*/ 666323 h 2973768"/>
                  <a:gd name="connsiteX6" fmla="*/ 4142072 w 4487109"/>
                  <a:gd name="connsiteY6" fmla="*/ 695792 h 2973768"/>
                  <a:gd name="connsiteX7" fmla="*/ 4190198 w 4487109"/>
                  <a:gd name="connsiteY7" fmla="*/ 2973768 h 2973768"/>
                  <a:gd name="connsiteX8" fmla="*/ 9490 w 4487109"/>
                  <a:gd name="connsiteY8" fmla="*/ 2840218 h 2973768"/>
                  <a:gd name="connsiteX9" fmla="*/ 0 w 4487109"/>
                  <a:gd name="connsiteY9" fmla="*/ 714449 h 2973768"/>
                  <a:gd name="connsiteX10" fmla="*/ 170045 w 4487109"/>
                  <a:gd name="connsiteY10" fmla="*/ 330031 h 2973768"/>
                  <a:gd name="connsiteX0" fmla="*/ 170045 w 4190198"/>
                  <a:gd name="connsiteY0" fmla="*/ 330031 h 2973768"/>
                  <a:gd name="connsiteX1" fmla="*/ 690037 w 4190198"/>
                  <a:gd name="connsiteY1" fmla="*/ 315150 h 2973768"/>
                  <a:gd name="connsiteX2" fmla="*/ 1020980 w 4190198"/>
                  <a:gd name="connsiteY2" fmla="*/ 0 h 2973768"/>
                  <a:gd name="connsiteX3" fmla="*/ 2534102 w 4190198"/>
                  <a:gd name="connsiteY3" fmla="*/ 211179 h 2973768"/>
                  <a:gd name="connsiteX4" fmla="*/ 4030153 w 4190198"/>
                  <a:gd name="connsiteY4" fmla="*/ 637247 h 2973768"/>
                  <a:gd name="connsiteX5" fmla="*/ 4109988 w 4190198"/>
                  <a:gd name="connsiteY5" fmla="*/ 666323 h 2973768"/>
                  <a:gd name="connsiteX6" fmla="*/ 4142072 w 4190198"/>
                  <a:gd name="connsiteY6" fmla="*/ 695792 h 2973768"/>
                  <a:gd name="connsiteX7" fmla="*/ 4190198 w 4190198"/>
                  <a:gd name="connsiteY7" fmla="*/ 2973768 h 2973768"/>
                  <a:gd name="connsiteX8" fmla="*/ 9490 w 4190198"/>
                  <a:gd name="connsiteY8" fmla="*/ 2840218 h 2973768"/>
                  <a:gd name="connsiteX9" fmla="*/ 0 w 4190198"/>
                  <a:gd name="connsiteY9" fmla="*/ 714449 h 2973768"/>
                  <a:gd name="connsiteX10" fmla="*/ 170045 w 4190198"/>
                  <a:gd name="connsiteY10" fmla="*/ 330031 h 2973768"/>
                  <a:gd name="connsiteX0" fmla="*/ 170045 w 4190198"/>
                  <a:gd name="connsiteY0" fmla="*/ 330031 h 2973768"/>
                  <a:gd name="connsiteX1" fmla="*/ 690037 w 4190198"/>
                  <a:gd name="connsiteY1" fmla="*/ 315150 h 2973768"/>
                  <a:gd name="connsiteX2" fmla="*/ 1020980 w 4190198"/>
                  <a:gd name="connsiteY2" fmla="*/ 0 h 2973768"/>
                  <a:gd name="connsiteX3" fmla="*/ 2534102 w 4190198"/>
                  <a:gd name="connsiteY3" fmla="*/ 211179 h 2973768"/>
                  <a:gd name="connsiteX4" fmla="*/ 4030153 w 4190198"/>
                  <a:gd name="connsiteY4" fmla="*/ 637247 h 2973768"/>
                  <a:gd name="connsiteX5" fmla="*/ 4142072 w 4190198"/>
                  <a:gd name="connsiteY5" fmla="*/ 695792 h 2973768"/>
                  <a:gd name="connsiteX6" fmla="*/ 4190198 w 4190198"/>
                  <a:gd name="connsiteY6" fmla="*/ 2973768 h 2973768"/>
                  <a:gd name="connsiteX7" fmla="*/ 9490 w 4190198"/>
                  <a:gd name="connsiteY7" fmla="*/ 2840218 h 2973768"/>
                  <a:gd name="connsiteX8" fmla="*/ 0 w 4190198"/>
                  <a:gd name="connsiteY8" fmla="*/ 714449 h 2973768"/>
                  <a:gd name="connsiteX9" fmla="*/ 170045 w 4190198"/>
                  <a:gd name="connsiteY9" fmla="*/ 330031 h 2973768"/>
                  <a:gd name="connsiteX0" fmla="*/ 170045 w 4190198"/>
                  <a:gd name="connsiteY0" fmla="*/ 330031 h 2973768"/>
                  <a:gd name="connsiteX1" fmla="*/ 690037 w 4190198"/>
                  <a:gd name="connsiteY1" fmla="*/ 315150 h 2973768"/>
                  <a:gd name="connsiteX2" fmla="*/ 1020980 w 4190198"/>
                  <a:gd name="connsiteY2" fmla="*/ 0 h 2973768"/>
                  <a:gd name="connsiteX3" fmla="*/ 2534102 w 4190198"/>
                  <a:gd name="connsiteY3" fmla="*/ 211179 h 2973768"/>
                  <a:gd name="connsiteX4" fmla="*/ 4030153 w 4190198"/>
                  <a:gd name="connsiteY4" fmla="*/ 637247 h 2973768"/>
                  <a:gd name="connsiteX5" fmla="*/ 4142072 w 4190198"/>
                  <a:gd name="connsiteY5" fmla="*/ 695792 h 2973768"/>
                  <a:gd name="connsiteX6" fmla="*/ 4190198 w 4190198"/>
                  <a:gd name="connsiteY6" fmla="*/ 2973768 h 2973768"/>
                  <a:gd name="connsiteX7" fmla="*/ 9490 w 4190198"/>
                  <a:gd name="connsiteY7" fmla="*/ 2840218 h 2973768"/>
                  <a:gd name="connsiteX8" fmla="*/ 0 w 4190198"/>
                  <a:gd name="connsiteY8" fmla="*/ 714449 h 2973768"/>
                  <a:gd name="connsiteX9" fmla="*/ 170045 w 4190198"/>
                  <a:gd name="connsiteY9" fmla="*/ 330031 h 2973768"/>
                  <a:gd name="connsiteX0" fmla="*/ 170045 w 4190198"/>
                  <a:gd name="connsiteY0" fmla="*/ 330031 h 2973768"/>
                  <a:gd name="connsiteX1" fmla="*/ 690037 w 4190198"/>
                  <a:gd name="connsiteY1" fmla="*/ 315150 h 2973768"/>
                  <a:gd name="connsiteX2" fmla="*/ 1020980 w 4190198"/>
                  <a:gd name="connsiteY2" fmla="*/ 0 h 2973768"/>
                  <a:gd name="connsiteX3" fmla="*/ 2534102 w 4190198"/>
                  <a:gd name="connsiteY3" fmla="*/ 211179 h 2973768"/>
                  <a:gd name="connsiteX4" fmla="*/ 3725353 w 4190198"/>
                  <a:gd name="connsiteY4" fmla="*/ 556284 h 2973768"/>
                  <a:gd name="connsiteX5" fmla="*/ 4142072 w 4190198"/>
                  <a:gd name="connsiteY5" fmla="*/ 695792 h 2973768"/>
                  <a:gd name="connsiteX6" fmla="*/ 4190198 w 4190198"/>
                  <a:gd name="connsiteY6" fmla="*/ 2973768 h 2973768"/>
                  <a:gd name="connsiteX7" fmla="*/ 9490 w 4190198"/>
                  <a:gd name="connsiteY7" fmla="*/ 2840218 h 2973768"/>
                  <a:gd name="connsiteX8" fmla="*/ 0 w 4190198"/>
                  <a:gd name="connsiteY8" fmla="*/ 714449 h 2973768"/>
                  <a:gd name="connsiteX9" fmla="*/ 170045 w 4190198"/>
                  <a:gd name="connsiteY9" fmla="*/ 330031 h 2973768"/>
                  <a:gd name="connsiteX0" fmla="*/ 170045 w 4190198"/>
                  <a:gd name="connsiteY0" fmla="*/ 330031 h 2973768"/>
                  <a:gd name="connsiteX1" fmla="*/ 690037 w 4190198"/>
                  <a:gd name="connsiteY1" fmla="*/ 315150 h 2973768"/>
                  <a:gd name="connsiteX2" fmla="*/ 1020980 w 4190198"/>
                  <a:gd name="connsiteY2" fmla="*/ 0 h 2973768"/>
                  <a:gd name="connsiteX3" fmla="*/ 2534102 w 4190198"/>
                  <a:gd name="connsiteY3" fmla="*/ 211179 h 2973768"/>
                  <a:gd name="connsiteX4" fmla="*/ 3725353 w 4190198"/>
                  <a:gd name="connsiteY4" fmla="*/ 556284 h 2973768"/>
                  <a:gd name="connsiteX5" fmla="*/ 4142072 w 4190198"/>
                  <a:gd name="connsiteY5" fmla="*/ 695792 h 2973768"/>
                  <a:gd name="connsiteX6" fmla="*/ 4190198 w 4190198"/>
                  <a:gd name="connsiteY6" fmla="*/ 2973768 h 2973768"/>
                  <a:gd name="connsiteX7" fmla="*/ 9490 w 4190198"/>
                  <a:gd name="connsiteY7" fmla="*/ 2840218 h 2973768"/>
                  <a:gd name="connsiteX8" fmla="*/ 0 w 4190198"/>
                  <a:gd name="connsiteY8" fmla="*/ 714449 h 2973768"/>
                  <a:gd name="connsiteX9" fmla="*/ 170045 w 4190198"/>
                  <a:gd name="connsiteY9" fmla="*/ 330031 h 2973768"/>
                  <a:gd name="connsiteX0" fmla="*/ 170045 w 4190198"/>
                  <a:gd name="connsiteY0" fmla="*/ 330031 h 2973768"/>
                  <a:gd name="connsiteX1" fmla="*/ 690037 w 4190198"/>
                  <a:gd name="connsiteY1" fmla="*/ 315150 h 2973768"/>
                  <a:gd name="connsiteX2" fmla="*/ 1020980 w 4190198"/>
                  <a:gd name="connsiteY2" fmla="*/ 0 h 2973768"/>
                  <a:gd name="connsiteX3" fmla="*/ 2534102 w 4190198"/>
                  <a:gd name="connsiteY3" fmla="*/ 211179 h 2973768"/>
                  <a:gd name="connsiteX4" fmla="*/ 4142072 w 4190198"/>
                  <a:gd name="connsiteY4" fmla="*/ 695792 h 2973768"/>
                  <a:gd name="connsiteX5" fmla="*/ 4190198 w 4190198"/>
                  <a:gd name="connsiteY5" fmla="*/ 2973768 h 2973768"/>
                  <a:gd name="connsiteX6" fmla="*/ 9490 w 4190198"/>
                  <a:gd name="connsiteY6" fmla="*/ 2840218 h 2973768"/>
                  <a:gd name="connsiteX7" fmla="*/ 0 w 4190198"/>
                  <a:gd name="connsiteY7" fmla="*/ 714449 h 2973768"/>
                  <a:gd name="connsiteX8" fmla="*/ 170045 w 4190198"/>
                  <a:gd name="connsiteY8" fmla="*/ 330031 h 2973768"/>
                  <a:gd name="connsiteX0" fmla="*/ 170045 w 4190198"/>
                  <a:gd name="connsiteY0" fmla="*/ 330031 h 2973768"/>
                  <a:gd name="connsiteX1" fmla="*/ 690037 w 4190198"/>
                  <a:gd name="connsiteY1" fmla="*/ 315150 h 2973768"/>
                  <a:gd name="connsiteX2" fmla="*/ 1020980 w 4190198"/>
                  <a:gd name="connsiteY2" fmla="*/ 0 h 2973768"/>
                  <a:gd name="connsiteX3" fmla="*/ 2534102 w 4190198"/>
                  <a:gd name="connsiteY3" fmla="*/ 211179 h 2973768"/>
                  <a:gd name="connsiteX4" fmla="*/ 4142072 w 4190198"/>
                  <a:gd name="connsiteY4" fmla="*/ 695792 h 2973768"/>
                  <a:gd name="connsiteX5" fmla="*/ 4190198 w 4190198"/>
                  <a:gd name="connsiteY5" fmla="*/ 2973768 h 2973768"/>
                  <a:gd name="connsiteX6" fmla="*/ 9490 w 4190198"/>
                  <a:gd name="connsiteY6" fmla="*/ 2840218 h 2973768"/>
                  <a:gd name="connsiteX7" fmla="*/ 0 w 4190198"/>
                  <a:gd name="connsiteY7" fmla="*/ 714449 h 2973768"/>
                  <a:gd name="connsiteX8" fmla="*/ 170045 w 4190198"/>
                  <a:gd name="connsiteY8" fmla="*/ 330031 h 2973768"/>
                  <a:gd name="connsiteX0" fmla="*/ 170045 w 4190198"/>
                  <a:gd name="connsiteY0" fmla="*/ 330031 h 2973768"/>
                  <a:gd name="connsiteX1" fmla="*/ 690037 w 4190198"/>
                  <a:gd name="connsiteY1" fmla="*/ 315150 h 2973768"/>
                  <a:gd name="connsiteX2" fmla="*/ 1020980 w 4190198"/>
                  <a:gd name="connsiteY2" fmla="*/ 0 h 2973768"/>
                  <a:gd name="connsiteX3" fmla="*/ 2534102 w 4190198"/>
                  <a:gd name="connsiteY3" fmla="*/ 211179 h 2973768"/>
                  <a:gd name="connsiteX4" fmla="*/ 4142072 w 4190198"/>
                  <a:gd name="connsiteY4" fmla="*/ 671979 h 2973768"/>
                  <a:gd name="connsiteX5" fmla="*/ 4190198 w 4190198"/>
                  <a:gd name="connsiteY5" fmla="*/ 2973768 h 2973768"/>
                  <a:gd name="connsiteX6" fmla="*/ 9490 w 4190198"/>
                  <a:gd name="connsiteY6" fmla="*/ 2840218 h 2973768"/>
                  <a:gd name="connsiteX7" fmla="*/ 0 w 4190198"/>
                  <a:gd name="connsiteY7" fmla="*/ 714449 h 2973768"/>
                  <a:gd name="connsiteX8" fmla="*/ 170045 w 4190198"/>
                  <a:gd name="connsiteY8" fmla="*/ 330031 h 2973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90198" h="2973768">
                    <a:moveTo>
                      <a:pt x="170045" y="330031"/>
                    </a:moveTo>
                    <a:lnTo>
                      <a:pt x="690037" y="315150"/>
                    </a:lnTo>
                    <a:cubicBezTo>
                      <a:pt x="853341" y="161924"/>
                      <a:pt x="881489" y="129413"/>
                      <a:pt x="1020980" y="0"/>
                    </a:cubicBezTo>
                    <a:cubicBezTo>
                      <a:pt x="1450908" y="51034"/>
                      <a:pt x="2001221" y="122598"/>
                      <a:pt x="2534102" y="211179"/>
                    </a:cubicBezTo>
                    <a:cubicBezTo>
                      <a:pt x="3054284" y="327144"/>
                      <a:pt x="3613644" y="525873"/>
                      <a:pt x="4142072" y="671979"/>
                    </a:cubicBezTo>
                    <a:cubicBezTo>
                      <a:pt x="4155440" y="1056553"/>
                      <a:pt x="4174111" y="2059151"/>
                      <a:pt x="4190198" y="2973768"/>
                    </a:cubicBezTo>
                    <a:lnTo>
                      <a:pt x="9490" y="2840218"/>
                    </a:lnTo>
                    <a:cubicBezTo>
                      <a:pt x="6327" y="2131628"/>
                      <a:pt x="3163" y="1423039"/>
                      <a:pt x="0" y="714449"/>
                    </a:cubicBezTo>
                    <a:lnTo>
                      <a:pt x="170045" y="330031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  <a:alpha val="32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267695" y="856959"/>
                <a:ext cx="352425" cy="25738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70822" y="856959"/>
                <a:ext cx="352425" cy="2573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32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895575" y="856959"/>
                <a:ext cx="352425" cy="25738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32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02422" y="800985"/>
                <a:ext cx="1363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Test Phases: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28094" y="800985"/>
                <a:ext cx="1972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1.  Low-Mid Load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302503" y="800985"/>
                <a:ext cx="1421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2.  High Load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33674" y="800985"/>
                <a:ext cx="1838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3.  Idle-Low Load</a:t>
                </a:r>
              </a:p>
            </p:txBody>
          </p:sp>
        </p:grpSp>
        <p:sp>
          <p:nvSpPr>
            <p:cNvPr id="2" name="Rounded Rectangle 1"/>
            <p:cNvSpPr/>
            <p:nvPr/>
          </p:nvSpPr>
          <p:spPr>
            <a:xfrm>
              <a:off x="4076344" y="776053"/>
              <a:ext cx="1965533" cy="452927"/>
            </a:xfrm>
            <a:prstGeom prst="roundRect">
              <a:avLst/>
            </a:prstGeom>
            <a:noFill/>
            <a:ln w="222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113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7499" y="758277"/>
            <a:ext cx="7335151" cy="5109123"/>
            <a:chOff x="2437499" y="758277"/>
            <a:chExt cx="7335151" cy="5109123"/>
          </a:xfrm>
        </p:grpSpPr>
        <p:grpSp>
          <p:nvGrpSpPr>
            <p:cNvPr id="18" name="Group 17"/>
            <p:cNvGrpSpPr/>
            <p:nvPr/>
          </p:nvGrpSpPr>
          <p:grpSpPr>
            <a:xfrm>
              <a:off x="2437499" y="800985"/>
              <a:ext cx="7335151" cy="5066415"/>
              <a:chOff x="2437499" y="800985"/>
              <a:chExt cx="7335151" cy="50664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7499" y="990599"/>
                <a:ext cx="7317001" cy="4876801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3939942" y="1431809"/>
                <a:ext cx="3987789" cy="1337185"/>
              </a:xfrm>
              <a:custGeom>
                <a:avLst/>
                <a:gdLst>
                  <a:gd name="connsiteX0" fmla="*/ 0 w 4138863"/>
                  <a:gd name="connsiteY0" fmla="*/ 0 h 1017069"/>
                  <a:gd name="connsiteX1" fmla="*/ 4138863 w 4138863"/>
                  <a:gd name="connsiteY1" fmla="*/ 0 h 1017069"/>
                  <a:gd name="connsiteX2" fmla="*/ 4138863 w 4138863"/>
                  <a:gd name="connsiteY2" fmla="*/ 1017069 h 1017069"/>
                  <a:gd name="connsiteX3" fmla="*/ 0 w 4138863"/>
                  <a:gd name="connsiteY3" fmla="*/ 1017069 h 1017069"/>
                  <a:gd name="connsiteX4" fmla="*/ 0 w 4138863"/>
                  <a:gd name="connsiteY4" fmla="*/ 0 h 1017069"/>
                  <a:gd name="connsiteX0" fmla="*/ 433137 w 4138863"/>
                  <a:gd name="connsiteY0" fmla="*/ 19250 h 1017069"/>
                  <a:gd name="connsiteX1" fmla="*/ 4138863 w 4138863"/>
                  <a:gd name="connsiteY1" fmla="*/ 0 h 1017069"/>
                  <a:gd name="connsiteX2" fmla="*/ 4138863 w 4138863"/>
                  <a:gd name="connsiteY2" fmla="*/ 1017069 h 1017069"/>
                  <a:gd name="connsiteX3" fmla="*/ 0 w 4138863"/>
                  <a:gd name="connsiteY3" fmla="*/ 1017069 h 1017069"/>
                  <a:gd name="connsiteX4" fmla="*/ 433137 w 4138863"/>
                  <a:gd name="connsiteY4" fmla="*/ 19250 h 1017069"/>
                  <a:gd name="connsiteX0" fmla="*/ 433137 w 4138863"/>
                  <a:gd name="connsiteY0" fmla="*/ 19250 h 1017069"/>
                  <a:gd name="connsiteX1" fmla="*/ 4138863 w 4138863"/>
                  <a:gd name="connsiteY1" fmla="*/ 0 h 1017069"/>
                  <a:gd name="connsiteX2" fmla="*/ 4138863 w 4138863"/>
                  <a:gd name="connsiteY2" fmla="*/ 1017069 h 1017069"/>
                  <a:gd name="connsiteX3" fmla="*/ 689812 w 4138863"/>
                  <a:gd name="connsiteY3" fmla="*/ 1008246 h 1017069"/>
                  <a:gd name="connsiteX4" fmla="*/ 0 w 4138863"/>
                  <a:gd name="connsiteY4" fmla="*/ 1017069 h 1017069"/>
                  <a:gd name="connsiteX5" fmla="*/ 433137 w 4138863"/>
                  <a:gd name="connsiteY5" fmla="*/ 19250 h 1017069"/>
                  <a:gd name="connsiteX0" fmla="*/ 471638 w 4138863"/>
                  <a:gd name="connsiteY0" fmla="*/ 19250 h 1017069"/>
                  <a:gd name="connsiteX1" fmla="*/ 4138863 w 4138863"/>
                  <a:gd name="connsiteY1" fmla="*/ 0 h 1017069"/>
                  <a:gd name="connsiteX2" fmla="*/ 4138863 w 4138863"/>
                  <a:gd name="connsiteY2" fmla="*/ 1017069 h 1017069"/>
                  <a:gd name="connsiteX3" fmla="*/ 689812 w 4138863"/>
                  <a:gd name="connsiteY3" fmla="*/ 1008246 h 1017069"/>
                  <a:gd name="connsiteX4" fmla="*/ 0 w 4138863"/>
                  <a:gd name="connsiteY4" fmla="*/ 1017069 h 1017069"/>
                  <a:gd name="connsiteX5" fmla="*/ 471638 w 4138863"/>
                  <a:gd name="connsiteY5" fmla="*/ 19250 h 1017069"/>
                  <a:gd name="connsiteX0" fmla="*/ 471638 w 4138863"/>
                  <a:gd name="connsiteY0" fmla="*/ 19250 h 1017069"/>
                  <a:gd name="connsiteX1" fmla="*/ 4138863 w 4138863"/>
                  <a:gd name="connsiteY1" fmla="*/ 0 h 1017069"/>
                  <a:gd name="connsiteX2" fmla="*/ 4138863 w 4138863"/>
                  <a:gd name="connsiteY2" fmla="*/ 1017069 h 1017069"/>
                  <a:gd name="connsiteX3" fmla="*/ 1132572 w 4138863"/>
                  <a:gd name="connsiteY3" fmla="*/ 767615 h 1017069"/>
                  <a:gd name="connsiteX4" fmla="*/ 689812 w 4138863"/>
                  <a:gd name="connsiteY4" fmla="*/ 1008246 h 1017069"/>
                  <a:gd name="connsiteX5" fmla="*/ 0 w 4138863"/>
                  <a:gd name="connsiteY5" fmla="*/ 1017069 h 1017069"/>
                  <a:gd name="connsiteX6" fmla="*/ 471638 w 4138863"/>
                  <a:gd name="connsiteY6" fmla="*/ 19250 h 1017069"/>
                  <a:gd name="connsiteX0" fmla="*/ 471638 w 4138863"/>
                  <a:gd name="connsiteY0" fmla="*/ 19250 h 1017069"/>
                  <a:gd name="connsiteX1" fmla="*/ 4138863 w 4138863"/>
                  <a:gd name="connsiteY1" fmla="*/ 0 h 1017069"/>
                  <a:gd name="connsiteX2" fmla="*/ 4138863 w 4138863"/>
                  <a:gd name="connsiteY2" fmla="*/ 1017069 h 1017069"/>
                  <a:gd name="connsiteX3" fmla="*/ 1132572 w 4138863"/>
                  <a:gd name="connsiteY3" fmla="*/ 767615 h 1017069"/>
                  <a:gd name="connsiteX4" fmla="*/ 689812 w 4138863"/>
                  <a:gd name="connsiteY4" fmla="*/ 1008246 h 1017069"/>
                  <a:gd name="connsiteX5" fmla="*/ 0 w 4138863"/>
                  <a:gd name="connsiteY5" fmla="*/ 1017069 h 1017069"/>
                  <a:gd name="connsiteX6" fmla="*/ 471638 w 4138863"/>
                  <a:gd name="connsiteY6" fmla="*/ 19250 h 1017069"/>
                  <a:gd name="connsiteX0" fmla="*/ 471638 w 4138863"/>
                  <a:gd name="connsiteY0" fmla="*/ 19250 h 1248075"/>
                  <a:gd name="connsiteX1" fmla="*/ 4138863 w 4138863"/>
                  <a:gd name="connsiteY1" fmla="*/ 0 h 1248075"/>
                  <a:gd name="connsiteX2" fmla="*/ 3984859 w 4138863"/>
                  <a:gd name="connsiteY2" fmla="*/ 1248075 h 1248075"/>
                  <a:gd name="connsiteX3" fmla="*/ 1132572 w 4138863"/>
                  <a:gd name="connsiteY3" fmla="*/ 767615 h 1248075"/>
                  <a:gd name="connsiteX4" fmla="*/ 689812 w 4138863"/>
                  <a:gd name="connsiteY4" fmla="*/ 1008246 h 1248075"/>
                  <a:gd name="connsiteX5" fmla="*/ 0 w 4138863"/>
                  <a:gd name="connsiteY5" fmla="*/ 1017069 h 1248075"/>
                  <a:gd name="connsiteX6" fmla="*/ 471638 w 4138863"/>
                  <a:gd name="connsiteY6" fmla="*/ 19250 h 1248075"/>
                  <a:gd name="connsiteX0" fmla="*/ 471638 w 3984859"/>
                  <a:gd name="connsiteY0" fmla="*/ 9625 h 1238450"/>
                  <a:gd name="connsiteX1" fmla="*/ 3965608 w 3984859"/>
                  <a:gd name="connsiteY1" fmla="*/ 0 h 1238450"/>
                  <a:gd name="connsiteX2" fmla="*/ 3984859 w 3984859"/>
                  <a:gd name="connsiteY2" fmla="*/ 1238450 h 1238450"/>
                  <a:gd name="connsiteX3" fmla="*/ 1132572 w 3984859"/>
                  <a:gd name="connsiteY3" fmla="*/ 757990 h 1238450"/>
                  <a:gd name="connsiteX4" fmla="*/ 689812 w 3984859"/>
                  <a:gd name="connsiteY4" fmla="*/ 998621 h 1238450"/>
                  <a:gd name="connsiteX5" fmla="*/ 0 w 3984859"/>
                  <a:gd name="connsiteY5" fmla="*/ 1007444 h 1238450"/>
                  <a:gd name="connsiteX6" fmla="*/ 471638 w 3984859"/>
                  <a:gd name="connsiteY6" fmla="*/ 9625 h 1238450"/>
                  <a:gd name="connsiteX0" fmla="*/ 471638 w 3984859"/>
                  <a:gd name="connsiteY0" fmla="*/ 9625 h 1279850"/>
                  <a:gd name="connsiteX1" fmla="*/ 3965608 w 3984859"/>
                  <a:gd name="connsiteY1" fmla="*/ 0 h 1279850"/>
                  <a:gd name="connsiteX2" fmla="*/ 3984859 w 3984859"/>
                  <a:gd name="connsiteY2" fmla="*/ 1238450 h 1279850"/>
                  <a:gd name="connsiteX3" fmla="*/ 2412732 w 3984859"/>
                  <a:gd name="connsiteY3" fmla="*/ 911993 h 1279850"/>
                  <a:gd name="connsiteX4" fmla="*/ 1132572 w 3984859"/>
                  <a:gd name="connsiteY4" fmla="*/ 757990 h 1279850"/>
                  <a:gd name="connsiteX5" fmla="*/ 689812 w 3984859"/>
                  <a:gd name="connsiteY5" fmla="*/ 998621 h 1279850"/>
                  <a:gd name="connsiteX6" fmla="*/ 0 w 3984859"/>
                  <a:gd name="connsiteY6" fmla="*/ 1007444 h 1279850"/>
                  <a:gd name="connsiteX7" fmla="*/ 471638 w 3984859"/>
                  <a:gd name="connsiteY7" fmla="*/ 9625 h 1279850"/>
                  <a:gd name="connsiteX0" fmla="*/ 471638 w 3984859"/>
                  <a:gd name="connsiteY0" fmla="*/ 9625 h 1284322"/>
                  <a:gd name="connsiteX1" fmla="*/ 3965608 w 3984859"/>
                  <a:gd name="connsiteY1" fmla="*/ 0 h 1284322"/>
                  <a:gd name="connsiteX2" fmla="*/ 3984859 w 3984859"/>
                  <a:gd name="connsiteY2" fmla="*/ 1238450 h 1284322"/>
                  <a:gd name="connsiteX3" fmla="*/ 2412732 w 3984859"/>
                  <a:gd name="connsiteY3" fmla="*/ 911993 h 1284322"/>
                  <a:gd name="connsiteX4" fmla="*/ 1132572 w 3984859"/>
                  <a:gd name="connsiteY4" fmla="*/ 757990 h 1284322"/>
                  <a:gd name="connsiteX5" fmla="*/ 689812 w 3984859"/>
                  <a:gd name="connsiteY5" fmla="*/ 998621 h 1284322"/>
                  <a:gd name="connsiteX6" fmla="*/ 0 w 3984859"/>
                  <a:gd name="connsiteY6" fmla="*/ 1007444 h 1284322"/>
                  <a:gd name="connsiteX7" fmla="*/ 471638 w 3984859"/>
                  <a:gd name="connsiteY7" fmla="*/ 9625 h 1284322"/>
                  <a:gd name="connsiteX0" fmla="*/ 471638 w 3984859"/>
                  <a:gd name="connsiteY0" fmla="*/ 9625 h 1329383"/>
                  <a:gd name="connsiteX1" fmla="*/ 3965608 w 3984859"/>
                  <a:gd name="connsiteY1" fmla="*/ 0 h 1329383"/>
                  <a:gd name="connsiteX2" fmla="*/ 3984859 w 3984859"/>
                  <a:gd name="connsiteY2" fmla="*/ 1238450 h 1329383"/>
                  <a:gd name="connsiteX3" fmla="*/ 3481136 w 3984859"/>
                  <a:gd name="connsiteY3" fmla="*/ 1191126 h 1329383"/>
                  <a:gd name="connsiteX4" fmla="*/ 2412732 w 3984859"/>
                  <a:gd name="connsiteY4" fmla="*/ 911993 h 1329383"/>
                  <a:gd name="connsiteX5" fmla="*/ 1132572 w 3984859"/>
                  <a:gd name="connsiteY5" fmla="*/ 757990 h 1329383"/>
                  <a:gd name="connsiteX6" fmla="*/ 689812 w 3984859"/>
                  <a:gd name="connsiteY6" fmla="*/ 998621 h 1329383"/>
                  <a:gd name="connsiteX7" fmla="*/ 0 w 3984859"/>
                  <a:gd name="connsiteY7" fmla="*/ 1007444 h 1329383"/>
                  <a:gd name="connsiteX8" fmla="*/ 471638 w 3984859"/>
                  <a:gd name="connsiteY8" fmla="*/ 9625 h 1329383"/>
                  <a:gd name="connsiteX0" fmla="*/ 471638 w 3984859"/>
                  <a:gd name="connsiteY0" fmla="*/ 9625 h 1335927"/>
                  <a:gd name="connsiteX1" fmla="*/ 3965608 w 3984859"/>
                  <a:gd name="connsiteY1" fmla="*/ 0 h 1335927"/>
                  <a:gd name="connsiteX2" fmla="*/ 3984859 w 3984859"/>
                  <a:gd name="connsiteY2" fmla="*/ 1238450 h 1335927"/>
                  <a:gd name="connsiteX3" fmla="*/ 3481136 w 3984859"/>
                  <a:gd name="connsiteY3" fmla="*/ 1191126 h 1335927"/>
                  <a:gd name="connsiteX4" fmla="*/ 2412732 w 3984859"/>
                  <a:gd name="connsiteY4" fmla="*/ 911993 h 1335927"/>
                  <a:gd name="connsiteX5" fmla="*/ 1132572 w 3984859"/>
                  <a:gd name="connsiteY5" fmla="*/ 757990 h 1335927"/>
                  <a:gd name="connsiteX6" fmla="*/ 689812 w 3984859"/>
                  <a:gd name="connsiteY6" fmla="*/ 998621 h 1335927"/>
                  <a:gd name="connsiteX7" fmla="*/ 0 w 3984859"/>
                  <a:gd name="connsiteY7" fmla="*/ 1007444 h 1335927"/>
                  <a:gd name="connsiteX8" fmla="*/ 471638 w 3984859"/>
                  <a:gd name="connsiteY8" fmla="*/ 9625 h 1335927"/>
                  <a:gd name="connsiteX0" fmla="*/ 471638 w 3975234"/>
                  <a:gd name="connsiteY0" fmla="*/ 9625 h 1335927"/>
                  <a:gd name="connsiteX1" fmla="*/ 3965608 w 3975234"/>
                  <a:gd name="connsiteY1" fmla="*/ 0 h 1335927"/>
                  <a:gd name="connsiteX2" fmla="*/ 3975234 w 3975234"/>
                  <a:gd name="connsiteY2" fmla="*/ 1238450 h 1335927"/>
                  <a:gd name="connsiteX3" fmla="*/ 3481136 w 3975234"/>
                  <a:gd name="connsiteY3" fmla="*/ 1191126 h 1335927"/>
                  <a:gd name="connsiteX4" fmla="*/ 2412732 w 3975234"/>
                  <a:gd name="connsiteY4" fmla="*/ 911993 h 1335927"/>
                  <a:gd name="connsiteX5" fmla="*/ 1132572 w 3975234"/>
                  <a:gd name="connsiteY5" fmla="*/ 757990 h 1335927"/>
                  <a:gd name="connsiteX6" fmla="*/ 689812 w 3975234"/>
                  <a:gd name="connsiteY6" fmla="*/ 998621 h 1335927"/>
                  <a:gd name="connsiteX7" fmla="*/ 0 w 3975234"/>
                  <a:gd name="connsiteY7" fmla="*/ 1007444 h 1335927"/>
                  <a:gd name="connsiteX8" fmla="*/ 471638 w 3975234"/>
                  <a:gd name="connsiteY8" fmla="*/ 9625 h 1335927"/>
                  <a:gd name="connsiteX0" fmla="*/ 471638 w 3975234"/>
                  <a:gd name="connsiteY0" fmla="*/ 9625 h 1335927"/>
                  <a:gd name="connsiteX1" fmla="*/ 3965608 w 3975234"/>
                  <a:gd name="connsiteY1" fmla="*/ 0 h 1335927"/>
                  <a:gd name="connsiteX2" fmla="*/ 3975234 w 3975234"/>
                  <a:gd name="connsiteY2" fmla="*/ 1238450 h 1335927"/>
                  <a:gd name="connsiteX3" fmla="*/ 3481136 w 3975234"/>
                  <a:gd name="connsiteY3" fmla="*/ 1191126 h 1335927"/>
                  <a:gd name="connsiteX4" fmla="*/ 2412732 w 3975234"/>
                  <a:gd name="connsiteY4" fmla="*/ 911993 h 1335927"/>
                  <a:gd name="connsiteX5" fmla="*/ 1132572 w 3975234"/>
                  <a:gd name="connsiteY5" fmla="*/ 757990 h 1335927"/>
                  <a:gd name="connsiteX6" fmla="*/ 555058 w 3975234"/>
                  <a:gd name="connsiteY6" fmla="*/ 1027497 h 1335927"/>
                  <a:gd name="connsiteX7" fmla="*/ 0 w 3975234"/>
                  <a:gd name="connsiteY7" fmla="*/ 1007444 h 1335927"/>
                  <a:gd name="connsiteX8" fmla="*/ 471638 w 3975234"/>
                  <a:gd name="connsiteY8" fmla="*/ 9625 h 1335927"/>
                  <a:gd name="connsiteX0" fmla="*/ 471638 w 3975234"/>
                  <a:gd name="connsiteY0" fmla="*/ 9625 h 1335927"/>
                  <a:gd name="connsiteX1" fmla="*/ 3965608 w 3975234"/>
                  <a:gd name="connsiteY1" fmla="*/ 0 h 1335927"/>
                  <a:gd name="connsiteX2" fmla="*/ 3975234 w 3975234"/>
                  <a:gd name="connsiteY2" fmla="*/ 1238450 h 1335927"/>
                  <a:gd name="connsiteX3" fmla="*/ 3481136 w 3975234"/>
                  <a:gd name="connsiteY3" fmla="*/ 1191126 h 1335927"/>
                  <a:gd name="connsiteX4" fmla="*/ 2412732 w 3975234"/>
                  <a:gd name="connsiteY4" fmla="*/ 911993 h 1335927"/>
                  <a:gd name="connsiteX5" fmla="*/ 853440 w 3975234"/>
                  <a:gd name="connsiteY5" fmla="*/ 680988 h 1335927"/>
                  <a:gd name="connsiteX6" fmla="*/ 555058 w 3975234"/>
                  <a:gd name="connsiteY6" fmla="*/ 1027497 h 1335927"/>
                  <a:gd name="connsiteX7" fmla="*/ 0 w 3975234"/>
                  <a:gd name="connsiteY7" fmla="*/ 1007444 h 1335927"/>
                  <a:gd name="connsiteX8" fmla="*/ 471638 w 3975234"/>
                  <a:gd name="connsiteY8" fmla="*/ 9625 h 1335927"/>
                  <a:gd name="connsiteX0" fmla="*/ 471638 w 3975234"/>
                  <a:gd name="connsiteY0" fmla="*/ 9625 h 1335927"/>
                  <a:gd name="connsiteX1" fmla="*/ 3965608 w 3975234"/>
                  <a:gd name="connsiteY1" fmla="*/ 0 h 1335927"/>
                  <a:gd name="connsiteX2" fmla="*/ 3975234 w 3975234"/>
                  <a:gd name="connsiteY2" fmla="*/ 1238450 h 1335927"/>
                  <a:gd name="connsiteX3" fmla="*/ 3481136 w 3975234"/>
                  <a:gd name="connsiteY3" fmla="*/ 1191126 h 1335927"/>
                  <a:gd name="connsiteX4" fmla="*/ 2412732 w 3975234"/>
                  <a:gd name="connsiteY4" fmla="*/ 911993 h 1335927"/>
                  <a:gd name="connsiteX5" fmla="*/ 853440 w 3975234"/>
                  <a:gd name="connsiteY5" fmla="*/ 680988 h 1335927"/>
                  <a:gd name="connsiteX6" fmla="*/ 535807 w 3975234"/>
                  <a:gd name="connsiteY6" fmla="*/ 998621 h 1335927"/>
                  <a:gd name="connsiteX7" fmla="*/ 0 w 3975234"/>
                  <a:gd name="connsiteY7" fmla="*/ 1007444 h 1335927"/>
                  <a:gd name="connsiteX8" fmla="*/ 471638 w 3975234"/>
                  <a:gd name="connsiteY8" fmla="*/ 9625 h 1335927"/>
                  <a:gd name="connsiteX0" fmla="*/ 471638 w 3975234"/>
                  <a:gd name="connsiteY0" fmla="*/ 9625 h 1335927"/>
                  <a:gd name="connsiteX1" fmla="*/ 3965608 w 3975234"/>
                  <a:gd name="connsiteY1" fmla="*/ 0 h 1335927"/>
                  <a:gd name="connsiteX2" fmla="*/ 3975234 w 3975234"/>
                  <a:gd name="connsiteY2" fmla="*/ 1238450 h 1335927"/>
                  <a:gd name="connsiteX3" fmla="*/ 3481136 w 3975234"/>
                  <a:gd name="connsiteY3" fmla="*/ 1191126 h 1335927"/>
                  <a:gd name="connsiteX4" fmla="*/ 2393482 w 3975234"/>
                  <a:gd name="connsiteY4" fmla="*/ 940869 h 1335927"/>
                  <a:gd name="connsiteX5" fmla="*/ 853440 w 3975234"/>
                  <a:gd name="connsiteY5" fmla="*/ 680988 h 1335927"/>
                  <a:gd name="connsiteX6" fmla="*/ 535807 w 3975234"/>
                  <a:gd name="connsiteY6" fmla="*/ 998621 h 1335927"/>
                  <a:gd name="connsiteX7" fmla="*/ 0 w 3975234"/>
                  <a:gd name="connsiteY7" fmla="*/ 1007444 h 1335927"/>
                  <a:gd name="connsiteX8" fmla="*/ 471638 w 3975234"/>
                  <a:gd name="connsiteY8" fmla="*/ 9625 h 1335927"/>
                  <a:gd name="connsiteX0" fmla="*/ 471638 w 3975234"/>
                  <a:gd name="connsiteY0" fmla="*/ 9625 h 1348732"/>
                  <a:gd name="connsiteX1" fmla="*/ 3965608 w 3975234"/>
                  <a:gd name="connsiteY1" fmla="*/ 0 h 1348732"/>
                  <a:gd name="connsiteX2" fmla="*/ 3975234 w 3975234"/>
                  <a:gd name="connsiteY2" fmla="*/ 1238450 h 1348732"/>
                  <a:gd name="connsiteX3" fmla="*/ 3798770 w 3975234"/>
                  <a:gd name="connsiteY3" fmla="*/ 1277753 h 1348732"/>
                  <a:gd name="connsiteX4" fmla="*/ 3481136 w 3975234"/>
                  <a:gd name="connsiteY4" fmla="*/ 1191126 h 1348732"/>
                  <a:gd name="connsiteX5" fmla="*/ 2393482 w 3975234"/>
                  <a:gd name="connsiteY5" fmla="*/ 940869 h 1348732"/>
                  <a:gd name="connsiteX6" fmla="*/ 853440 w 3975234"/>
                  <a:gd name="connsiteY6" fmla="*/ 680988 h 1348732"/>
                  <a:gd name="connsiteX7" fmla="*/ 535807 w 3975234"/>
                  <a:gd name="connsiteY7" fmla="*/ 998621 h 1348732"/>
                  <a:gd name="connsiteX8" fmla="*/ 0 w 3975234"/>
                  <a:gd name="connsiteY8" fmla="*/ 1007444 h 1348732"/>
                  <a:gd name="connsiteX9" fmla="*/ 471638 w 3975234"/>
                  <a:gd name="connsiteY9" fmla="*/ 9625 h 1348732"/>
                  <a:gd name="connsiteX0" fmla="*/ 471638 w 3975234"/>
                  <a:gd name="connsiteY0" fmla="*/ 9625 h 1357225"/>
                  <a:gd name="connsiteX1" fmla="*/ 3965608 w 3975234"/>
                  <a:gd name="connsiteY1" fmla="*/ 0 h 1357225"/>
                  <a:gd name="connsiteX2" fmla="*/ 3975234 w 3975234"/>
                  <a:gd name="connsiteY2" fmla="*/ 1238450 h 1357225"/>
                  <a:gd name="connsiteX3" fmla="*/ 3813057 w 3975234"/>
                  <a:gd name="connsiteY3" fmla="*/ 1301566 h 1357225"/>
                  <a:gd name="connsiteX4" fmla="*/ 3481136 w 3975234"/>
                  <a:gd name="connsiteY4" fmla="*/ 1191126 h 1357225"/>
                  <a:gd name="connsiteX5" fmla="*/ 2393482 w 3975234"/>
                  <a:gd name="connsiteY5" fmla="*/ 940869 h 1357225"/>
                  <a:gd name="connsiteX6" fmla="*/ 853440 w 3975234"/>
                  <a:gd name="connsiteY6" fmla="*/ 680988 h 1357225"/>
                  <a:gd name="connsiteX7" fmla="*/ 535807 w 3975234"/>
                  <a:gd name="connsiteY7" fmla="*/ 998621 h 1357225"/>
                  <a:gd name="connsiteX8" fmla="*/ 0 w 3975234"/>
                  <a:gd name="connsiteY8" fmla="*/ 1007444 h 1357225"/>
                  <a:gd name="connsiteX9" fmla="*/ 471638 w 3975234"/>
                  <a:gd name="connsiteY9" fmla="*/ 9625 h 1357225"/>
                  <a:gd name="connsiteX0" fmla="*/ 471638 w 3975234"/>
                  <a:gd name="connsiteY0" fmla="*/ 9625 h 1364041"/>
                  <a:gd name="connsiteX1" fmla="*/ 3965608 w 3975234"/>
                  <a:gd name="connsiteY1" fmla="*/ 0 h 1364041"/>
                  <a:gd name="connsiteX2" fmla="*/ 3975234 w 3975234"/>
                  <a:gd name="connsiteY2" fmla="*/ 1238450 h 1364041"/>
                  <a:gd name="connsiteX3" fmla="*/ 3813057 w 3975234"/>
                  <a:gd name="connsiteY3" fmla="*/ 1301566 h 1364041"/>
                  <a:gd name="connsiteX4" fmla="*/ 3481136 w 3975234"/>
                  <a:gd name="connsiteY4" fmla="*/ 1191126 h 1364041"/>
                  <a:gd name="connsiteX5" fmla="*/ 2393482 w 3975234"/>
                  <a:gd name="connsiteY5" fmla="*/ 940869 h 1364041"/>
                  <a:gd name="connsiteX6" fmla="*/ 853440 w 3975234"/>
                  <a:gd name="connsiteY6" fmla="*/ 680988 h 1364041"/>
                  <a:gd name="connsiteX7" fmla="*/ 535807 w 3975234"/>
                  <a:gd name="connsiteY7" fmla="*/ 998621 h 1364041"/>
                  <a:gd name="connsiteX8" fmla="*/ 0 w 3975234"/>
                  <a:gd name="connsiteY8" fmla="*/ 1007444 h 1364041"/>
                  <a:gd name="connsiteX9" fmla="*/ 471638 w 3975234"/>
                  <a:gd name="connsiteY9" fmla="*/ 9625 h 1364041"/>
                  <a:gd name="connsiteX0" fmla="*/ 471638 w 3975234"/>
                  <a:gd name="connsiteY0" fmla="*/ 9625 h 1364041"/>
                  <a:gd name="connsiteX1" fmla="*/ 3965608 w 3975234"/>
                  <a:gd name="connsiteY1" fmla="*/ 0 h 1364041"/>
                  <a:gd name="connsiteX2" fmla="*/ 3975234 w 3975234"/>
                  <a:gd name="connsiteY2" fmla="*/ 1238450 h 1364041"/>
                  <a:gd name="connsiteX3" fmla="*/ 3813057 w 3975234"/>
                  <a:gd name="connsiteY3" fmla="*/ 1301566 h 1364041"/>
                  <a:gd name="connsiteX4" fmla="*/ 3481136 w 3975234"/>
                  <a:gd name="connsiteY4" fmla="*/ 1191126 h 1364041"/>
                  <a:gd name="connsiteX5" fmla="*/ 2393482 w 3975234"/>
                  <a:gd name="connsiteY5" fmla="*/ 940869 h 1364041"/>
                  <a:gd name="connsiteX6" fmla="*/ 853440 w 3975234"/>
                  <a:gd name="connsiteY6" fmla="*/ 680988 h 1364041"/>
                  <a:gd name="connsiteX7" fmla="*/ 535807 w 3975234"/>
                  <a:gd name="connsiteY7" fmla="*/ 998621 h 1364041"/>
                  <a:gd name="connsiteX8" fmla="*/ 0 w 3975234"/>
                  <a:gd name="connsiteY8" fmla="*/ 1007444 h 1364041"/>
                  <a:gd name="connsiteX9" fmla="*/ 471638 w 3975234"/>
                  <a:gd name="connsiteY9" fmla="*/ 9625 h 1364041"/>
                  <a:gd name="connsiteX0" fmla="*/ 471638 w 3979997"/>
                  <a:gd name="connsiteY0" fmla="*/ 9625 h 1343691"/>
                  <a:gd name="connsiteX1" fmla="*/ 3965608 w 3979997"/>
                  <a:gd name="connsiteY1" fmla="*/ 0 h 1343691"/>
                  <a:gd name="connsiteX2" fmla="*/ 3979997 w 3979997"/>
                  <a:gd name="connsiteY2" fmla="*/ 1200350 h 1343691"/>
                  <a:gd name="connsiteX3" fmla="*/ 3813057 w 3979997"/>
                  <a:gd name="connsiteY3" fmla="*/ 1301566 h 1343691"/>
                  <a:gd name="connsiteX4" fmla="*/ 3481136 w 3979997"/>
                  <a:gd name="connsiteY4" fmla="*/ 1191126 h 1343691"/>
                  <a:gd name="connsiteX5" fmla="*/ 2393482 w 3979997"/>
                  <a:gd name="connsiteY5" fmla="*/ 940869 h 1343691"/>
                  <a:gd name="connsiteX6" fmla="*/ 853440 w 3979997"/>
                  <a:gd name="connsiteY6" fmla="*/ 680988 h 1343691"/>
                  <a:gd name="connsiteX7" fmla="*/ 535807 w 3979997"/>
                  <a:gd name="connsiteY7" fmla="*/ 998621 h 1343691"/>
                  <a:gd name="connsiteX8" fmla="*/ 0 w 3979997"/>
                  <a:gd name="connsiteY8" fmla="*/ 1007444 h 1343691"/>
                  <a:gd name="connsiteX9" fmla="*/ 471638 w 3979997"/>
                  <a:gd name="connsiteY9" fmla="*/ 9625 h 1343691"/>
                  <a:gd name="connsiteX0" fmla="*/ 471638 w 3979997"/>
                  <a:gd name="connsiteY0" fmla="*/ 9625 h 1340357"/>
                  <a:gd name="connsiteX1" fmla="*/ 3965608 w 3979997"/>
                  <a:gd name="connsiteY1" fmla="*/ 0 h 1340357"/>
                  <a:gd name="connsiteX2" fmla="*/ 3979997 w 3979997"/>
                  <a:gd name="connsiteY2" fmla="*/ 1193207 h 1340357"/>
                  <a:gd name="connsiteX3" fmla="*/ 3813057 w 3979997"/>
                  <a:gd name="connsiteY3" fmla="*/ 1301566 h 1340357"/>
                  <a:gd name="connsiteX4" fmla="*/ 3481136 w 3979997"/>
                  <a:gd name="connsiteY4" fmla="*/ 1191126 h 1340357"/>
                  <a:gd name="connsiteX5" fmla="*/ 2393482 w 3979997"/>
                  <a:gd name="connsiteY5" fmla="*/ 940869 h 1340357"/>
                  <a:gd name="connsiteX6" fmla="*/ 853440 w 3979997"/>
                  <a:gd name="connsiteY6" fmla="*/ 680988 h 1340357"/>
                  <a:gd name="connsiteX7" fmla="*/ 535807 w 3979997"/>
                  <a:gd name="connsiteY7" fmla="*/ 998621 h 1340357"/>
                  <a:gd name="connsiteX8" fmla="*/ 0 w 3979997"/>
                  <a:gd name="connsiteY8" fmla="*/ 1007444 h 1340357"/>
                  <a:gd name="connsiteX9" fmla="*/ 471638 w 3979997"/>
                  <a:gd name="connsiteY9" fmla="*/ 9625 h 1340357"/>
                  <a:gd name="connsiteX0" fmla="*/ 471638 w 3979997"/>
                  <a:gd name="connsiteY0" fmla="*/ 9625 h 1340357"/>
                  <a:gd name="connsiteX1" fmla="*/ 3965608 w 3979997"/>
                  <a:gd name="connsiteY1" fmla="*/ 0 h 1340357"/>
                  <a:gd name="connsiteX2" fmla="*/ 3979997 w 3979997"/>
                  <a:gd name="connsiteY2" fmla="*/ 1193207 h 1340357"/>
                  <a:gd name="connsiteX3" fmla="*/ 3813057 w 3979997"/>
                  <a:gd name="connsiteY3" fmla="*/ 1301566 h 1340357"/>
                  <a:gd name="connsiteX4" fmla="*/ 3481136 w 3979997"/>
                  <a:gd name="connsiteY4" fmla="*/ 1191126 h 1340357"/>
                  <a:gd name="connsiteX5" fmla="*/ 2393482 w 3979997"/>
                  <a:gd name="connsiteY5" fmla="*/ 940869 h 1340357"/>
                  <a:gd name="connsiteX6" fmla="*/ 853440 w 3979997"/>
                  <a:gd name="connsiteY6" fmla="*/ 680988 h 1340357"/>
                  <a:gd name="connsiteX7" fmla="*/ 535807 w 3979997"/>
                  <a:gd name="connsiteY7" fmla="*/ 998621 h 1340357"/>
                  <a:gd name="connsiteX8" fmla="*/ 0 w 3979997"/>
                  <a:gd name="connsiteY8" fmla="*/ 1007444 h 1340357"/>
                  <a:gd name="connsiteX9" fmla="*/ 471638 w 3979997"/>
                  <a:gd name="connsiteY9" fmla="*/ 9625 h 1340357"/>
                  <a:gd name="connsiteX0" fmla="*/ 471638 w 3979997"/>
                  <a:gd name="connsiteY0" fmla="*/ 9625 h 1340357"/>
                  <a:gd name="connsiteX1" fmla="*/ 3965608 w 3979997"/>
                  <a:gd name="connsiteY1" fmla="*/ 0 h 1340357"/>
                  <a:gd name="connsiteX2" fmla="*/ 3979997 w 3979997"/>
                  <a:gd name="connsiteY2" fmla="*/ 1193207 h 1340357"/>
                  <a:gd name="connsiteX3" fmla="*/ 3813057 w 3979997"/>
                  <a:gd name="connsiteY3" fmla="*/ 1301566 h 1340357"/>
                  <a:gd name="connsiteX4" fmla="*/ 3481136 w 3979997"/>
                  <a:gd name="connsiteY4" fmla="*/ 1191126 h 1340357"/>
                  <a:gd name="connsiteX5" fmla="*/ 2393482 w 3979997"/>
                  <a:gd name="connsiteY5" fmla="*/ 940869 h 1340357"/>
                  <a:gd name="connsiteX6" fmla="*/ 853440 w 3979997"/>
                  <a:gd name="connsiteY6" fmla="*/ 680988 h 1340357"/>
                  <a:gd name="connsiteX7" fmla="*/ 535807 w 3979997"/>
                  <a:gd name="connsiteY7" fmla="*/ 998621 h 1340357"/>
                  <a:gd name="connsiteX8" fmla="*/ 0 w 3979997"/>
                  <a:gd name="connsiteY8" fmla="*/ 1007444 h 1340357"/>
                  <a:gd name="connsiteX9" fmla="*/ 471638 w 3979997"/>
                  <a:gd name="connsiteY9" fmla="*/ 9625 h 1340357"/>
                  <a:gd name="connsiteX0" fmla="*/ 471638 w 4006062"/>
                  <a:gd name="connsiteY0" fmla="*/ 9625 h 1363631"/>
                  <a:gd name="connsiteX1" fmla="*/ 3965608 w 4006062"/>
                  <a:gd name="connsiteY1" fmla="*/ 0 h 1363631"/>
                  <a:gd name="connsiteX2" fmla="*/ 3979997 w 4006062"/>
                  <a:gd name="connsiteY2" fmla="*/ 1193207 h 1363631"/>
                  <a:gd name="connsiteX3" fmla="*/ 3970220 w 4006062"/>
                  <a:gd name="connsiteY3" fmla="*/ 1339666 h 1363631"/>
                  <a:gd name="connsiteX4" fmla="*/ 3481136 w 4006062"/>
                  <a:gd name="connsiteY4" fmla="*/ 1191126 h 1363631"/>
                  <a:gd name="connsiteX5" fmla="*/ 2393482 w 4006062"/>
                  <a:gd name="connsiteY5" fmla="*/ 940869 h 1363631"/>
                  <a:gd name="connsiteX6" fmla="*/ 853440 w 4006062"/>
                  <a:gd name="connsiteY6" fmla="*/ 680988 h 1363631"/>
                  <a:gd name="connsiteX7" fmla="*/ 535807 w 4006062"/>
                  <a:gd name="connsiteY7" fmla="*/ 998621 h 1363631"/>
                  <a:gd name="connsiteX8" fmla="*/ 0 w 4006062"/>
                  <a:gd name="connsiteY8" fmla="*/ 1007444 h 1363631"/>
                  <a:gd name="connsiteX9" fmla="*/ 471638 w 4006062"/>
                  <a:gd name="connsiteY9" fmla="*/ 9625 h 1363631"/>
                  <a:gd name="connsiteX0" fmla="*/ 471638 w 3979997"/>
                  <a:gd name="connsiteY0" fmla="*/ 9625 h 1339666"/>
                  <a:gd name="connsiteX1" fmla="*/ 3965608 w 3979997"/>
                  <a:gd name="connsiteY1" fmla="*/ 0 h 1339666"/>
                  <a:gd name="connsiteX2" fmla="*/ 3979997 w 3979997"/>
                  <a:gd name="connsiteY2" fmla="*/ 1193207 h 1339666"/>
                  <a:gd name="connsiteX3" fmla="*/ 3970220 w 3979997"/>
                  <a:gd name="connsiteY3" fmla="*/ 1339666 h 1339666"/>
                  <a:gd name="connsiteX4" fmla="*/ 3481136 w 3979997"/>
                  <a:gd name="connsiteY4" fmla="*/ 1191126 h 1339666"/>
                  <a:gd name="connsiteX5" fmla="*/ 2393482 w 3979997"/>
                  <a:gd name="connsiteY5" fmla="*/ 940869 h 1339666"/>
                  <a:gd name="connsiteX6" fmla="*/ 853440 w 3979997"/>
                  <a:gd name="connsiteY6" fmla="*/ 680988 h 1339666"/>
                  <a:gd name="connsiteX7" fmla="*/ 535807 w 3979997"/>
                  <a:gd name="connsiteY7" fmla="*/ 998621 h 1339666"/>
                  <a:gd name="connsiteX8" fmla="*/ 0 w 3979997"/>
                  <a:gd name="connsiteY8" fmla="*/ 1007444 h 1339666"/>
                  <a:gd name="connsiteX9" fmla="*/ 471638 w 3979997"/>
                  <a:gd name="connsiteY9" fmla="*/ 9625 h 1339666"/>
                  <a:gd name="connsiteX0" fmla="*/ 471638 w 3987215"/>
                  <a:gd name="connsiteY0" fmla="*/ 9625 h 1346810"/>
                  <a:gd name="connsiteX1" fmla="*/ 3965608 w 3987215"/>
                  <a:gd name="connsiteY1" fmla="*/ 0 h 1346810"/>
                  <a:gd name="connsiteX2" fmla="*/ 3979997 w 3987215"/>
                  <a:gd name="connsiteY2" fmla="*/ 1193207 h 1346810"/>
                  <a:gd name="connsiteX3" fmla="*/ 3986888 w 3987215"/>
                  <a:gd name="connsiteY3" fmla="*/ 1346810 h 1346810"/>
                  <a:gd name="connsiteX4" fmla="*/ 3481136 w 3987215"/>
                  <a:gd name="connsiteY4" fmla="*/ 1191126 h 1346810"/>
                  <a:gd name="connsiteX5" fmla="*/ 2393482 w 3987215"/>
                  <a:gd name="connsiteY5" fmla="*/ 940869 h 1346810"/>
                  <a:gd name="connsiteX6" fmla="*/ 853440 w 3987215"/>
                  <a:gd name="connsiteY6" fmla="*/ 680988 h 1346810"/>
                  <a:gd name="connsiteX7" fmla="*/ 535807 w 3987215"/>
                  <a:gd name="connsiteY7" fmla="*/ 998621 h 1346810"/>
                  <a:gd name="connsiteX8" fmla="*/ 0 w 3987215"/>
                  <a:gd name="connsiteY8" fmla="*/ 1007444 h 1346810"/>
                  <a:gd name="connsiteX9" fmla="*/ 471638 w 3987215"/>
                  <a:gd name="connsiteY9" fmla="*/ 9625 h 1346810"/>
                  <a:gd name="connsiteX0" fmla="*/ 471638 w 3987192"/>
                  <a:gd name="connsiteY0" fmla="*/ 9625 h 1346810"/>
                  <a:gd name="connsiteX1" fmla="*/ 3965608 w 3987192"/>
                  <a:gd name="connsiteY1" fmla="*/ 0 h 1346810"/>
                  <a:gd name="connsiteX2" fmla="*/ 3977616 w 3987192"/>
                  <a:gd name="connsiteY2" fmla="*/ 928888 h 1346810"/>
                  <a:gd name="connsiteX3" fmla="*/ 3986888 w 3987192"/>
                  <a:gd name="connsiteY3" fmla="*/ 1346810 h 1346810"/>
                  <a:gd name="connsiteX4" fmla="*/ 3481136 w 3987192"/>
                  <a:gd name="connsiteY4" fmla="*/ 1191126 h 1346810"/>
                  <a:gd name="connsiteX5" fmla="*/ 2393482 w 3987192"/>
                  <a:gd name="connsiteY5" fmla="*/ 940869 h 1346810"/>
                  <a:gd name="connsiteX6" fmla="*/ 853440 w 3987192"/>
                  <a:gd name="connsiteY6" fmla="*/ 680988 h 1346810"/>
                  <a:gd name="connsiteX7" fmla="*/ 535807 w 3987192"/>
                  <a:gd name="connsiteY7" fmla="*/ 998621 h 1346810"/>
                  <a:gd name="connsiteX8" fmla="*/ 0 w 3987192"/>
                  <a:gd name="connsiteY8" fmla="*/ 1007444 h 1346810"/>
                  <a:gd name="connsiteX9" fmla="*/ 471638 w 3987192"/>
                  <a:gd name="connsiteY9" fmla="*/ 9625 h 1346810"/>
                  <a:gd name="connsiteX0" fmla="*/ 471638 w 3987789"/>
                  <a:gd name="connsiteY0" fmla="*/ 9625 h 1346810"/>
                  <a:gd name="connsiteX1" fmla="*/ 3965608 w 3987789"/>
                  <a:gd name="connsiteY1" fmla="*/ 0 h 1346810"/>
                  <a:gd name="connsiteX2" fmla="*/ 3977616 w 3987789"/>
                  <a:gd name="connsiteY2" fmla="*/ 928888 h 1346810"/>
                  <a:gd name="connsiteX3" fmla="*/ 3986888 w 3987789"/>
                  <a:gd name="connsiteY3" fmla="*/ 1346810 h 1346810"/>
                  <a:gd name="connsiteX4" fmla="*/ 3481136 w 3987789"/>
                  <a:gd name="connsiteY4" fmla="*/ 1191126 h 1346810"/>
                  <a:gd name="connsiteX5" fmla="*/ 2393482 w 3987789"/>
                  <a:gd name="connsiteY5" fmla="*/ 940869 h 1346810"/>
                  <a:gd name="connsiteX6" fmla="*/ 853440 w 3987789"/>
                  <a:gd name="connsiteY6" fmla="*/ 680988 h 1346810"/>
                  <a:gd name="connsiteX7" fmla="*/ 535807 w 3987789"/>
                  <a:gd name="connsiteY7" fmla="*/ 998621 h 1346810"/>
                  <a:gd name="connsiteX8" fmla="*/ 0 w 3987789"/>
                  <a:gd name="connsiteY8" fmla="*/ 1007444 h 1346810"/>
                  <a:gd name="connsiteX9" fmla="*/ 471638 w 3987789"/>
                  <a:gd name="connsiteY9" fmla="*/ 9625 h 1346810"/>
                  <a:gd name="connsiteX0" fmla="*/ 471638 w 3987789"/>
                  <a:gd name="connsiteY0" fmla="*/ 9625 h 1346810"/>
                  <a:gd name="connsiteX1" fmla="*/ 3965608 w 3987789"/>
                  <a:gd name="connsiteY1" fmla="*/ 0 h 1346810"/>
                  <a:gd name="connsiteX2" fmla="*/ 3977616 w 3987789"/>
                  <a:gd name="connsiteY2" fmla="*/ 928888 h 1346810"/>
                  <a:gd name="connsiteX3" fmla="*/ 3986888 w 3987789"/>
                  <a:gd name="connsiteY3" fmla="*/ 1346810 h 1346810"/>
                  <a:gd name="connsiteX4" fmla="*/ 3473992 w 3987789"/>
                  <a:gd name="connsiteY4" fmla="*/ 1214939 h 1346810"/>
                  <a:gd name="connsiteX5" fmla="*/ 2393482 w 3987789"/>
                  <a:gd name="connsiteY5" fmla="*/ 940869 h 1346810"/>
                  <a:gd name="connsiteX6" fmla="*/ 853440 w 3987789"/>
                  <a:gd name="connsiteY6" fmla="*/ 680988 h 1346810"/>
                  <a:gd name="connsiteX7" fmla="*/ 535807 w 3987789"/>
                  <a:gd name="connsiteY7" fmla="*/ 998621 h 1346810"/>
                  <a:gd name="connsiteX8" fmla="*/ 0 w 3987789"/>
                  <a:gd name="connsiteY8" fmla="*/ 1007444 h 1346810"/>
                  <a:gd name="connsiteX9" fmla="*/ 471638 w 3987789"/>
                  <a:gd name="connsiteY9" fmla="*/ 9625 h 1346810"/>
                  <a:gd name="connsiteX0" fmla="*/ 471638 w 3987789"/>
                  <a:gd name="connsiteY0" fmla="*/ 9625 h 1346810"/>
                  <a:gd name="connsiteX1" fmla="*/ 3965608 w 3987789"/>
                  <a:gd name="connsiteY1" fmla="*/ 0 h 1346810"/>
                  <a:gd name="connsiteX2" fmla="*/ 3977616 w 3987789"/>
                  <a:gd name="connsiteY2" fmla="*/ 928888 h 1346810"/>
                  <a:gd name="connsiteX3" fmla="*/ 3986888 w 3987789"/>
                  <a:gd name="connsiteY3" fmla="*/ 1346810 h 1346810"/>
                  <a:gd name="connsiteX4" fmla="*/ 3473992 w 3987789"/>
                  <a:gd name="connsiteY4" fmla="*/ 1214939 h 1346810"/>
                  <a:gd name="connsiteX5" fmla="*/ 2393482 w 3987789"/>
                  <a:gd name="connsiteY5" fmla="*/ 940869 h 1346810"/>
                  <a:gd name="connsiteX6" fmla="*/ 853440 w 3987789"/>
                  <a:gd name="connsiteY6" fmla="*/ 680988 h 1346810"/>
                  <a:gd name="connsiteX7" fmla="*/ 535807 w 3987789"/>
                  <a:gd name="connsiteY7" fmla="*/ 998621 h 1346810"/>
                  <a:gd name="connsiteX8" fmla="*/ 0 w 3987789"/>
                  <a:gd name="connsiteY8" fmla="*/ 1007444 h 1346810"/>
                  <a:gd name="connsiteX9" fmla="*/ 471638 w 3987789"/>
                  <a:gd name="connsiteY9" fmla="*/ 9625 h 1346810"/>
                  <a:gd name="connsiteX0" fmla="*/ 471638 w 3987789"/>
                  <a:gd name="connsiteY0" fmla="*/ 9625 h 1346810"/>
                  <a:gd name="connsiteX1" fmla="*/ 3965608 w 3987789"/>
                  <a:gd name="connsiteY1" fmla="*/ 0 h 1346810"/>
                  <a:gd name="connsiteX2" fmla="*/ 3977616 w 3987789"/>
                  <a:gd name="connsiteY2" fmla="*/ 928888 h 1346810"/>
                  <a:gd name="connsiteX3" fmla="*/ 3986888 w 3987789"/>
                  <a:gd name="connsiteY3" fmla="*/ 1346810 h 1346810"/>
                  <a:gd name="connsiteX4" fmla="*/ 3473992 w 3987789"/>
                  <a:gd name="connsiteY4" fmla="*/ 1214939 h 1346810"/>
                  <a:gd name="connsiteX5" fmla="*/ 2386338 w 3987789"/>
                  <a:gd name="connsiteY5" fmla="*/ 955157 h 1346810"/>
                  <a:gd name="connsiteX6" fmla="*/ 853440 w 3987789"/>
                  <a:gd name="connsiteY6" fmla="*/ 680988 h 1346810"/>
                  <a:gd name="connsiteX7" fmla="*/ 535807 w 3987789"/>
                  <a:gd name="connsiteY7" fmla="*/ 998621 h 1346810"/>
                  <a:gd name="connsiteX8" fmla="*/ 0 w 3987789"/>
                  <a:gd name="connsiteY8" fmla="*/ 1007444 h 1346810"/>
                  <a:gd name="connsiteX9" fmla="*/ 471638 w 3987789"/>
                  <a:gd name="connsiteY9" fmla="*/ 9625 h 1346810"/>
                  <a:gd name="connsiteX0" fmla="*/ 471638 w 3987789"/>
                  <a:gd name="connsiteY0" fmla="*/ 9625 h 1346810"/>
                  <a:gd name="connsiteX1" fmla="*/ 3965608 w 3987789"/>
                  <a:gd name="connsiteY1" fmla="*/ 0 h 1346810"/>
                  <a:gd name="connsiteX2" fmla="*/ 3977616 w 3987789"/>
                  <a:gd name="connsiteY2" fmla="*/ 928888 h 1346810"/>
                  <a:gd name="connsiteX3" fmla="*/ 3986888 w 3987789"/>
                  <a:gd name="connsiteY3" fmla="*/ 1346810 h 1346810"/>
                  <a:gd name="connsiteX4" fmla="*/ 3473992 w 3987789"/>
                  <a:gd name="connsiteY4" fmla="*/ 1214939 h 1346810"/>
                  <a:gd name="connsiteX5" fmla="*/ 2386338 w 3987789"/>
                  <a:gd name="connsiteY5" fmla="*/ 955157 h 1346810"/>
                  <a:gd name="connsiteX6" fmla="*/ 853440 w 3987789"/>
                  <a:gd name="connsiteY6" fmla="*/ 680988 h 1346810"/>
                  <a:gd name="connsiteX7" fmla="*/ 535807 w 3987789"/>
                  <a:gd name="connsiteY7" fmla="*/ 998621 h 1346810"/>
                  <a:gd name="connsiteX8" fmla="*/ 0 w 3987789"/>
                  <a:gd name="connsiteY8" fmla="*/ 1007444 h 1346810"/>
                  <a:gd name="connsiteX9" fmla="*/ 471638 w 3987789"/>
                  <a:gd name="connsiteY9" fmla="*/ 9625 h 1346810"/>
                  <a:gd name="connsiteX0" fmla="*/ 471638 w 3987789"/>
                  <a:gd name="connsiteY0" fmla="*/ 9625 h 1346810"/>
                  <a:gd name="connsiteX1" fmla="*/ 3965608 w 3987789"/>
                  <a:gd name="connsiteY1" fmla="*/ 0 h 1346810"/>
                  <a:gd name="connsiteX2" fmla="*/ 3977616 w 3987789"/>
                  <a:gd name="connsiteY2" fmla="*/ 928888 h 1346810"/>
                  <a:gd name="connsiteX3" fmla="*/ 3986888 w 3987789"/>
                  <a:gd name="connsiteY3" fmla="*/ 1346810 h 1346810"/>
                  <a:gd name="connsiteX4" fmla="*/ 3473992 w 3987789"/>
                  <a:gd name="connsiteY4" fmla="*/ 1214939 h 1346810"/>
                  <a:gd name="connsiteX5" fmla="*/ 2393482 w 3987789"/>
                  <a:gd name="connsiteY5" fmla="*/ 893244 h 1346810"/>
                  <a:gd name="connsiteX6" fmla="*/ 853440 w 3987789"/>
                  <a:gd name="connsiteY6" fmla="*/ 680988 h 1346810"/>
                  <a:gd name="connsiteX7" fmla="*/ 535807 w 3987789"/>
                  <a:gd name="connsiteY7" fmla="*/ 998621 h 1346810"/>
                  <a:gd name="connsiteX8" fmla="*/ 0 w 3987789"/>
                  <a:gd name="connsiteY8" fmla="*/ 1007444 h 1346810"/>
                  <a:gd name="connsiteX9" fmla="*/ 471638 w 3987789"/>
                  <a:gd name="connsiteY9" fmla="*/ 9625 h 1346810"/>
                  <a:gd name="connsiteX0" fmla="*/ 471638 w 3987789"/>
                  <a:gd name="connsiteY0" fmla="*/ 9625 h 1346810"/>
                  <a:gd name="connsiteX1" fmla="*/ 3965608 w 3987789"/>
                  <a:gd name="connsiteY1" fmla="*/ 0 h 1346810"/>
                  <a:gd name="connsiteX2" fmla="*/ 3977616 w 3987789"/>
                  <a:gd name="connsiteY2" fmla="*/ 928888 h 1346810"/>
                  <a:gd name="connsiteX3" fmla="*/ 3986888 w 3987789"/>
                  <a:gd name="connsiteY3" fmla="*/ 1346810 h 1346810"/>
                  <a:gd name="connsiteX4" fmla="*/ 3478755 w 3987789"/>
                  <a:gd name="connsiteY4" fmla="*/ 1195889 h 1346810"/>
                  <a:gd name="connsiteX5" fmla="*/ 2393482 w 3987789"/>
                  <a:gd name="connsiteY5" fmla="*/ 893244 h 1346810"/>
                  <a:gd name="connsiteX6" fmla="*/ 853440 w 3987789"/>
                  <a:gd name="connsiteY6" fmla="*/ 680988 h 1346810"/>
                  <a:gd name="connsiteX7" fmla="*/ 535807 w 3987789"/>
                  <a:gd name="connsiteY7" fmla="*/ 998621 h 1346810"/>
                  <a:gd name="connsiteX8" fmla="*/ 0 w 3987789"/>
                  <a:gd name="connsiteY8" fmla="*/ 1007444 h 1346810"/>
                  <a:gd name="connsiteX9" fmla="*/ 471638 w 3987789"/>
                  <a:gd name="connsiteY9" fmla="*/ 9625 h 1346810"/>
                  <a:gd name="connsiteX0" fmla="*/ 471638 w 3987789"/>
                  <a:gd name="connsiteY0" fmla="*/ 9625 h 1346810"/>
                  <a:gd name="connsiteX1" fmla="*/ 1836971 w 3987789"/>
                  <a:gd name="connsiteY1" fmla="*/ 11329 h 1346810"/>
                  <a:gd name="connsiteX2" fmla="*/ 3965608 w 3987789"/>
                  <a:gd name="connsiteY2" fmla="*/ 0 h 1346810"/>
                  <a:gd name="connsiteX3" fmla="*/ 3977616 w 3987789"/>
                  <a:gd name="connsiteY3" fmla="*/ 928888 h 1346810"/>
                  <a:gd name="connsiteX4" fmla="*/ 3986888 w 3987789"/>
                  <a:gd name="connsiteY4" fmla="*/ 1346810 h 1346810"/>
                  <a:gd name="connsiteX5" fmla="*/ 3478755 w 3987789"/>
                  <a:gd name="connsiteY5" fmla="*/ 1195889 h 1346810"/>
                  <a:gd name="connsiteX6" fmla="*/ 2393482 w 3987789"/>
                  <a:gd name="connsiteY6" fmla="*/ 893244 h 1346810"/>
                  <a:gd name="connsiteX7" fmla="*/ 853440 w 3987789"/>
                  <a:gd name="connsiteY7" fmla="*/ 680988 h 1346810"/>
                  <a:gd name="connsiteX8" fmla="*/ 535807 w 3987789"/>
                  <a:gd name="connsiteY8" fmla="*/ 998621 h 1346810"/>
                  <a:gd name="connsiteX9" fmla="*/ 0 w 3987789"/>
                  <a:gd name="connsiteY9" fmla="*/ 1007444 h 1346810"/>
                  <a:gd name="connsiteX10" fmla="*/ 471638 w 3987789"/>
                  <a:gd name="connsiteY10" fmla="*/ 9625 h 1346810"/>
                  <a:gd name="connsiteX0" fmla="*/ 471638 w 3987789"/>
                  <a:gd name="connsiteY0" fmla="*/ 9625 h 1346810"/>
                  <a:gd name="connsiteX1" fmla="*/ 1836971 w 3987789"/>
                  <a:gd name="connsiteY1" fmla="*/ 11329 h 1346810"/>
                  <a:gd name="connsiteX2" fmla="*/ 3965608 w 3987789"/>
                  <a:gd name="connsiteY2" fmla="*/ 0 h 1346810"/>
                  <a:gd name="connsiteX3" fmla="*/ 3977616 w 3987789"/>
                  <a:gd name="connsiteY3" fmla="*/ 928888 h 1346810"/>
                  <a:gd name="connsiteX4" fmla="*/ 3986888 w 3987789"/>
                  <a:gd name="connsiteY4" fmla="*/ 1346810 h 1346810"/>
                  <a:gd name="connsiteX5" fmla="*/ 3478755 w 3987789"/>
                  <a:gd name="connsiteY5" fmla="*/ 1195889 h 1346810"/>
                  <a:gd name="connsiteX6" fmla="*/ 2393482 w 3987789"/>
                  <a:gd name="connsiteY6" fmla="*/ 893244 h 1346810"/>
                  <a:gd name="connsiteX7" fmla="*/ 853440 w 3987789"/>
                  <a:gd name="connsiteY7" fmla="*/ 680988 h 1346810"/>
                  <a:gd name="connsiteX8" fmla="*/ 535807 w 3987789"/>
                  <a:gd name="connsiteY8" fmla="*/ 998621 h 1346810"/>
                  <a:gd name="connsiteX9" fmla="*/ 0 w 3987789"/>
                  <a:gd name="connsiteY9" fmla="*/ 1007444 h 1346810"/>
                  <a:gd name="connsiteX10" fmla="*/ 471638 w 3987789"/>
                  <a:gd name="connsiteY10" fmla="*/ 9625 h 1346810"/>
                  <a:gd name="connsiteX0" fmla="*/ 471638 w 3987789"/>
                  <a:gd name="connsiteY0" fmla="*/ 0 h 1337185"/>
                  <a:gd name="connsiteX1" fmla="*/ 1836971 w 3987789"/>
                  <a:gd name="connsiteY1" fmla="*/ 1704 h 1337185"/>
                  <a:gd name="connsiteX2" fmla="*/ 3984658 w 3987789"/>
                  <a:gd name="connsiteY2" fmla="*/ 261838 h 1337185"/>
                  <a:gd name="connsiteX3" fmla="*/ 3977616 w 3987789"/>
                  <a:gd name="connsiteY3" fmla="*/ 919263 h 1337185"/>
                  <a:gd name="connsiteX4" fmla="*/ 3986888 w 3987789"/>
                  <a:gd name="connsiteY4" fmla="*/ 1337185 h 1337185"/>
                  <a:gd name="connsiteX5" fmla="*/ 3478755 w 3987789"/>
                  <a:gd name="connsiteY5" fmla="*/ 1186264 h 1337185"/>
                  <a:gd name="connsiteX6" fmla="*/ 2393482 w 3987789"/>
                  <a:gd name="connsiteY6" fmla="*/ 883619 h 1337185"/>
                  <a:gd name="connsiteX7" fmla="*/ 853440 w 3987789"/>
                  <a:gd name="connsiteY7" fmla="*/ 671363 h 1337185"/>
                  <a:gd name="connsiteX8" fmla="*/ 535807 w 3987789"/>
                  <a:gd name="connsiteY8" fmla="*/ 988996 h 1337185"/>
                  <a:gd name="connsiteX9" fmla="*/ 0 w 3987789"/>
                  <a:gd name="connsiteY9" fmla="*/ 997819 h 1337185"/>
                  <a:gd name="connsiteX10" fmla="*/ 471638 w 3987789"/>
                  <a:gd name="connsiteY10" fmla="*/ 0 h 1337185"/>
                  <a:gd name="connsiteX0" fmla="*/ 471638 w 3987789"/>
                  <a:gd name="connsiteY0" fmla="*/ 0 h 1337185"/>
                  <a:gd name="connsiteX1" fmla="*/ 1836971 w 3987789"/>
                  <a:gd name="connsiteY1" fmla="*/ 1704 h 1337185"/>
                  <a:gd name="connsiteX2" fmla="*/ 3984658 w 3987789"/>
                  <a:gd name="connsiteY2" fmla="*/ 261838 h 1337185"/>
                  <a:gd name="connsiteX3" fmla="*/ 3977616 w 3987789"/>
                  <a:gd name="connsiteY3" fmla="*/ 919263 h 1337185"/>
                  <a:gd name="connsiteX4" fmla="*/ 3986888 w 3987789"/>
                  <a:gd name="connsiteY4" fmla="*/ 1337185 h 1337185"/>
                  <a:gd name="connsiteX5" fmla="*/ 3478755 w 3987789"/>
                  <a:gd name="connsiteY5" fmla="*/ 1186264 h 1337185"/>
                  <a:gd name="connsiteX6" fmla="*/ 2393482 w 3987789"/>
                  <a:gd name="connsiteY6" fmla="*/ 883619 h 1337185"/>
                  <a:gd name="connsiteX7" fmla="*/ 853440 w 3987789"/>
                  <a:gd name="connsiteY7" fmla="*/ 671363 h 1337185"/>
                  <a:gd name="connsiteX8" fmla="*/ 535807 w 3987789"/>
                  <a:gd name="connsiteY8" fmla="*/ 988996 h 1337185"/>
                  <a:gd name="connsiteX9" fmla="*/ 0 w 3987789"/>
                  <a:gd name="connsiteY9" fmla="*/ 997819 h 1337185"/>
                  <a:gd name="connsiteX10" fmla="*/ 471638 w 3987789"/>
                  <a:gd name="connsiteY10" fmla="*/ 0 h 1337185"/>
                  <a:gd name="connsiteX0" fmla="*/ 471638 w 3987789"/>
                  <a:gd name="connsiteY0" fmla="*/ 0 h 1337185"/>
                  <a:gd name="connsiteX1" fmla="*/ 1836971 w 3987789"/>
                  <a:gd name="connsiteY1" fmla="*/ 1704 h 1337185"/>
                  <a:gd name="connsiteX2" fmla="*/ 3960846 w 3987789"/>
                  <a:gd name="connsiteY2" fmla="*/ 247550 h 1337185"/>
                  <a:gd name="connsiteX3" fmla="*/ 3977616 w 3987789"/>
                  <a:gd name="connsiteY3" fmla="*/ 919263 h 1337185"/>
                  <a:gd name="connsiteX4" fmla="*/ 3986888 w 3987789"/>
                  <a:gd name="connsiteY4" fmla="*/ 1337185 h 1337185"/>
                  <a:gd name="connsiteX5" fmla="*/ 3478755 w 3987789"/>
                  <a:gd name="connsiteY5" fmla="*/ 1186264 h 1337185"/>
                  <a:gd name="connsiteX6" fmla="*/ 2393482 w 3987789"/>
                  <a:gd name="connsiteY6" fmla="*/ 883619 h 1337185"/>
                  <a:gd name="connsiteX7" fmla="*/ 853440 w 3987789"/>
                  <a:gd name="connsiteY7" fmla="*/ 671363 h 1337185"/>
                  <a:gd name="connsiteX8" fmla="*/ 535807 w 3987789"/>
                  <a:gd name="connsiteY8" fmla="*/ 988996 h 1337185"/>
                  <a:gd name="connsiteX9" fmla="*/ 0 w 3987789"/>
                  <a:gd name="connsiteY9" fmla="*/ 997819 h 1337185"/>
                  <a:gd name="connsiteX10" fmla="*/ 471638 w 3987789"/>
                  <a:gd name="connsiteY10" fmla="*/ 0 h 1337185"/>
                  <a:gd name="connsiteX0" fmla="*/ 471638 w 3987789"/>
                  <a:gd name="connsiteY0" fmla="*/ 0 h 1337185"/>
                  <a:gd name="connsiteX1" fmla="*/ 1836971 w 3987789"/>
                  <a:gd name="connsiteY1" fmla="*/ 1704 h 1337185"/>
                  <a:gd name="connsiteX2" fmla="*/ 3960846 w 3987789"/>
                  <a:gd name="connsiteY2" fmla="*/ 247550 h 1337185"/>
                  <a:gd name="connsiteX3" fmla="*/ 3977616 w 3987789"/>
                  <a:gd name="connsiteY3" fmla="*/ 919263 h 1337185"/>
                  <a:gd name="connsiteX4" fmla="*/ 3986888 w 3987789"/>
                  <a:gd name="connsiteY4" fmla="*/ 1337185 h 1337185"/>
                  <a:gd name="connsiteX5" fmla="*/ 3478755 w 3987789"/>
                  <a:gd name="connsiteY5" fmla="*/ 1186264 h 1337185"/>
                  <a:gd name="connsiteX6" fmla="*/ 2393482 w 3987789"/>
                  <a:gd name="connsiteY6" fmla="*/ 883619 h 1337185"/>
                  <a:gd name="connsiteX7" fmla="*/ 853440 w 3987789"/>
                  <a:gd name="connsiteY7" fmla="*/ 671363 h 1337185"/>
                  <a:gd name="connsiteX8" fmla="*/ 535807 w 3987789"/>
                  <a:gd name="connsiteY8" fmla="*/ 988996 h 1337185"/>
                  <a:gd name="connsiteX9" fmla="*/ 0 w 3987789"/>
                  <a:gd name="connsiteY9" fmla="*/ 997819 h 1337185"/>
                  <a:gd name="connsiteX10" fmla="*/ 471638 w 3987789"/>
                  <a:gd name="connsiteY10" fmla="*/ 0 h 1337185"/>
                  <a:gd name="connsiteX0" fmla="*/ 471638 w 3987789"/>
                  <a:gd name="connsiteY0" fmla="*/ 0 h 1337185"/>
                  <a:gd name="connsiteX1" fmla="*/ 1836971 w 3987789"/>
                  <a:gd name="connsiteY1" fmla="*/ 1704 h 1337185"/>
                  <a:gd name="connsiteX2" fmla="*/ 3960846 w 3987789"/>
                  <a:gd name="connsiteY2" fmla="*/ 247550 h 1337185"/>
                  <a:gd name="connsiteX3" fmla="*/ 3977616 w 3987789"/>
                  <a:gd name="connsiteY3" fmla="*/ 919263 h 1337185"/>
                  <a:gd name="connsiteX4" fmla="*/ 3986888 w 3987789"/>
                  <a:gd name="connsiteY4" fmla="*/ 1337185 h 1337185"/>
                  <a:gd name="connsiteX5" fmla="*/ 3478755 w 3987789"/>
                  <a:gd name="connsiteY5" fmla="*/ 1186264 h 1337185"/>
                  <a:gd name="connsiteX6" fmla="*/ 2393482 w 3987789"/>
                  <a:gd name="connsiteY6" fmla="*/ 883619 h 1337185"/>
                  <a:gd name="connsiteX7" fmla="*/ 853440 w 3987789"/>
                  <a:gd name="connsiteY7" fmla="*/ 671363 h 1337185"/>
                  <a:gd name="connsiteX8" fmla="*/ 535807 w 3987789"/>
                  <a:gd name="connsiteY8" fmla="*/ 988996 h 1337185"/>
                  <a:gd name="connsiteX9" fmla="*/ 0 w 3987789"/>
                  <a:gd name="connsiteY9" fmla="*/ 997819 h 1337185"/>
                  <a:gd name="connsiteX10" fmla="*/ 471638 w 3987789"/>
                  <a:gd name="connsiteY10" fmla="*/ 0 h 1337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87789" h="1337185">
                    <a:moveTo>
                      <a:pt x="471638" y="0"/>
                    </a:moveTo>
                    <a:lnTo>
                      <a:pt x="1836971" y="1704"/>
                    </a:lnTo>
                    <a:cubicBezTo>
                      <a:pt x="2598904" y="97940"/>
                      <a:pt x="3160813" y="160839"/>
                      <a:pt x="3960846" y="247550"/>
                    </a:cubicBezTo>
                    <a:cubicBezTo>
                      <a:pt x="3964055" y="660367"/>
                      <a:pt x="3974407" y="506446"/>
                      <a:pt x="3977616" y="919263"/>
                    </a:cubicBezTo>
                    <a:cubicBezTo>
                      <a:pt x="3981643" y="1179898"/>
                      <a:pt x="3990657" y="1192672"/>
                      <a:pt x="3986888" y="1337185"/>
                    </a:cubicBezTo>
                    <a:lnTo>
                      <a:pt x="3478755" y="1186264"/>
                    </a:lnTo>
                    <a:cubicBezTo>
                      <a:pt x="3204828" y="1117567"/>
                      <a:pt x="2800025" y="971750"/>
                      <a:pt x="2393482" y="883619"/>
                    </a:cubicBezTo>
                    <a:cubicBezTo>
                      <a:pt x="1918101" y="803542"/>
                      <a:pt x="1150368" y="708737"/>
                      <a:pt x="853440" y="671363"/>
                    </a:cubicBezTo>
                    <a:lnTo>
                      <a:pt x="535807" y="988996"/>
                    </a:lnTo>
                    <a:lnTo>
                      <a:pt x="0" y="997819"/>
                    </a:lnTo>
                    <a:lnTo>
                      <a:pt x="471638" y="0"/>
                    </a:lnTo>
                    <a:close/>
                  </a:path>
                </a:pathLst>
              </a:custGeom>
              <a:solidFill>
                <a:schemeClr val="accent1">
                  <a:alpha val="19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267695" y="856959"/>
                <a:ext cx="352425" cy="25738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70822" y="856959"/>
                <a:ext cx="352425" cy="2573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32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895575" y="856959"/>
                <a:ext cx="352425" cy="25738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32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02422" y="800985"/>
                <a:ext cx="1363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Test Phases: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28094" y="800985"/>
                <a:ext cx="1972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1.  Low-Mid Load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302503" y="800985"/>
                <a:ext cx="1421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2.  High Load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33674" y="800985"/>
                <a:ext cx="1838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3.  Idle-Low Load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6200420" y="758277"/>
              <a:ext cx="1523104" cy="452927"/>
            </a:xfrm>
            <a:prstGeom prst="roundRect">
              <a:avLst/>
            </a:prstGeom>
            <a:noFill/>
            <a:ln w="222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596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7499" y="759187"/>
            <a:ext cx="7335151" cy="5187477"/>
            <a:chOff x="2437499" y="759187"/>
            <a:chExt cx="7335151" cy="5187477"/>
          </a:xfrm>
        </p:grpSpPr>
        <p:grpSp>
          <p:nvGrpSpPr>
            <p:cNvPr id="18" name="Group 17"/>
            <p:cNvGrpSpPr/>
            <p:nvPr/>
          </p:nvGrpSpPr>
          <p:grpSpPr>
            <a:xfrm>
              <a:off x="2437499" y="800985"/>
              <a:ext cx="7335151" cy="5145679"/>
              <a:chOff x="2437499" y="800985"/>
              <a:chExt cx="7335151" cy="50664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7499" y="990599"/>
                <a:ext cx="7317001" cy="4876801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 rot="19358612">
                <a:off x="3742332" y="3613335"/>
                <a:ext cx="2187871" cy="1883042"/>
              </a:xfrm>
              <a:custGeom>
                <a:avLst/>
                <a:gdLst>
                  <a:gd name="connsiteX0" fmla="*/ 0 w 1328287"/>
                  <a:gd name="connsiteY0" fmla="*/ 0 h 1400475"/>
                  <a:gd name="connsiteX1" fmla="*/ 1328287 w 1328287"/>
                  <a:gd name="connsiteY1" fmla="*/ 0 h 1400475"/>
                  <a:gd name="connsiteX2" fmla="*/ 1328287 w 1328287"/>
                  <a:gd name="connsiteY2" fmla="*/ 1400475 h 1400475"/>
                  <a:gd name="connsiteX3" fmla="*/ 0 w 1328287"/>
                  <a:gd name="connsiteY3" fmla="*/ 1400475 h 1400475"/>
                  <a:gd name="connsiteX4" fmla="*/ 0 w 1328287"/>
                  <a:gd name="connsiteY4" fmla="*/ 0 h 1400475"/>
                  <a:gd name="connsiteX0" fmla="*/ 0 w 1329038"/>
                  <a:gd name="connsiteY0" fmla="*/ 0 h 1400475"/>
                  <a:gd name="connsiteX1" fmla="*/ 1328287 w 1329038"/>
                  <a:gd name="connsiteY1" fmla="*/ 0 h 1400475"/>
                  <a:gd name="connsiteX2" fmla="*/ 1329038 w 1329038"/>
                  <a:gd name="connsiteY2" fmla="*/ 280767 h 1400475"/>
                  <a:gd name="connsiteX3" fmla="*/ 1328287 w 1329038"/>
                  <a:gd name="connsiteY3" fmla="*/ 1400475 h 1400475"/>
                  <a:gd name="connsiteX4" fmla="*/ 0 w 1329038"/>
                  <a:gd name="connsiteY4" fmla="*/ 1400475 h 1400475"/>
                  <a:gd name="connsiteX5" fmla="*/ 0 w 1329038"/>
                  <a:gd name="connsiteY5" fmla="*/ 0 h 1400475"/>
                  <a:gd name="connsiteX0" fmla="*/ 0 w 2162620"/>
                  <a:gd name="connsiteY0" fmla="*/ 0 h 1709832"/>
                  <a:gd name="connsiteX1" fmla="*/ 1328287 w 2162620"/>
                  <a:gd name="connsiteY1" fmla="*/ 0 h 1709832"/>
                  <a:gd name="connsiteX2" fmla="*/ 1329038 w 2162620"/>
                  <a:gd name="connsiteY2" fmla="*/ 280767 h 1709832"/>
                  <a:gd name="connsiteX3" fmla="*/ 2162620 w 2162620"/>
                  <a:gd name="connsiteY3" fmla="*/ 1709832 h 1709832"/>
                  <a:gd name="connsiteX4" fmla="*/ 0 w 2162620"/>
                  <a:gd name="connsiteY4" fmla="*/ 1400475 h 1709832"/>
                  <a:gd name="connsiteX5" fmla="*/ 0 w 2162620"/>
                  <a:gd name="connsiteY5" fmla="*/ 0 h 1709832"/>
                  <a:gd name="connsiteX0" fmla="*/ 0 w 2184155"/>
                  <a:gd name="connsiteY0" fmla="*/ 0 h 1709832"/>
                  <a:gd name="connsiteX1" fmla="*/ 1328287 w 2184155"/>
                  <a:gd name="connsiteY1" fmla="*/ 0 h 1709832"/>
                  <a:gd name="connsiteX2" fmla="*/ 1329038 w 2184155"/>
                  <a:gd name="connsiteY2" fmla="*/ 280767 h 1709832"/>
                  <a:gd name="connsiteX3" fmla="*/ 506881 w 2184155"/>
                  <a:gd name="connsiteY3" fmla="*/ 332206 h 1709832"/>
                  <a:gd name="connsiteX4" fmla="*/ 2162620 w 2184155"/>
                  <a:gd name="connsiteY4" fmla="*/ 1709832 h 1709832"/>
                  <a:gd name="connsiteX5" fmla="*/ 0 w 2184155"/>
                  <a:gd name="connsiteY5" fmla="*/ 1400475 h 1709832"/>
                  <a:gd name="connsiteX6" fmla="*/ 0 w 2184155"/>
                  <a:gd name="connsiteY6" fmla="*/ 0 h 1709832"/>
                  <a:gd name="connsiteX0" fmla="*/ 0 w 2162620"/>
                  <a:gd name="connsiteY0" fmla="*/ 0 h 1742549"/>
                  <a:gd name="connsiteX1" fmla="*/ 1328287 w 2162620"/>
                  <a:gd name="connsiteY1" fmla="*/ 0 h 1742549"/>
                  <a:gd name="connsiteX2" fmla="*/ 1329038 w 2162620"/>
                  <a:gd name="connsiteY2" fmla="*/ 280767 h 1742549"/>
                  <a:gd name="connsiteX3" fmla="*/ 506881 w 2162620"/>
                  <a:gd name="connsiteY3" fmla="*/ 332206 h 1742549"/>
                  <a:gd name="connsiteX4" fmla="*/ 2162620 w 2162620"/>
                  <a:gd name="connsiteY4" fmla="*/ 1709832 h 1742549"/>
                  <a:gd name="connsiteX5" fmla="*/ 1909769 w 2162620"/>
                  <a:gd name="connsiteY5" fmla="*/ 1738631 h 1742549"/>
                  <a:gd name="connsiteX6" fmla="*/ 0 w 2162620"/>
                  <a:gd name="connsiteY6" fmla="*/ 1400475 h 1742549"/>
                  <a:gd name="connsiteX7" fmla="*/ 0 w 2162620"/>
                  <a:gd name="connsiteY7" fmla="*/ 0 h 1742549"/>
                  <a:gd name="connsiteX0" fmla="*/ 0 w 2162620"/>
                  <a:gd name="connsiteY0" fmla="*/ 0 h 1766928"/>
                  <a:gd name="connsiteX1" fmla="*/ 1328287 w 2162620"/>
                  <a:gd name="connsiteY1" fmla="*/ 0 h 1766928"/>
                  <a:gd name="connsiteX2" fmla="*/ 1329038 w 2162620"/>
                  <a:gd name="connsiteY2" fmla="*/ 280767 h 1766928"/>
                  <a:gd name="connsiteX3" fmla="*/ 506881 w 2162620"/>
                  <a:gd name="connsiteY3" fmla="*/ 332206 h 1766928"/>
                  <a:gd name="connsiteX4" fmla="*/ 2162620 w 2162620"/>
                  <a:gd name="connsiteY4" fmla="*/ 1709832 h 1766928"/>
                  <a:gd name="connsiteX5" fmla="*/ 1909769 w 2162620"/>
                  <a:gd name="connsiteY5" fmla="*/ 1738631 h 1766928"/>
                  <a:gd name="connsiteX6" fmla="*/ 0 w 2162620"/>
                  <a:gd name="connsiteY6" fmla="*/ 1400475 h 1766928"/>
                  <a:gd name="connsiteX7" fmla="*/ 0 w 2162620"/>
                  <a:gd name="connsiteY7" fmla="*/ 0 h 1766928"/>
                  <a:gd name="connsiteX0" fmla="*/ 0 w 2167667"/>
                  <a:gd name="connsiteY0" fmla="*/ 0 h 1767517"/>
                  <a:gd name="connsiteX1" fmla="*/ 1328287 w 2167667"/>
                  <a:gd name="connsiteY1" fmla="*/ 0 h 1767517"/>
                  <a:gd name="connsiteX2" fmla="*/ 1329038 w 2167667"/>
                  <a:gd name="connsiteY2" fmla="*/ 280767 h 1767517"/>
                  <a:gd name="connsiteX3" fmla="*/ 506881 w 2167667"/>
                  <a:gd name="connsiteY3" fmla="*/ 332206 h 1767517"/>
                  <a:gd name="connsiteX4" fmla="*/ 2167667 w 2167667"/>
                  <a:gd name="connsiteY4" fmla="*/ 1713685 h 1767517"/>
                  <a:gd name="connsiteX5" fmla="*/ 1909769 w 2167667"/>
                  <a:gd name="connsiteY5" fmla="*/ 1738631 h 1767517"/>
                  <a:gd name="connsiteX6" fmla="*/ 0 w 2167667"/>
                  <a:gd name="connsiteY6" fmla="*/ 1400475 h 1767517"/>
                  <a:gd name="connsiteX7" fmla="*/ 0 w 2167667"/>
                  <a:gd name="connsiteY7" fmla="*/ 0 h 1767517"/>
                  <a:gd name="connsiteX0" fmla="*/ 0 w 2167667"/>
                  <a:gd name="connsiteY0" fmla="*/ 0 h 1799203"/>
                  <a:gd name="connsiteX1" fmla="*/ 1328287 w 2167667"/>
                  <a:gd name="connsiteY1" fmla="*/ 0 h 1799203"/>
                  <a:gd name="connsiteX2" fmla="*/ 1329038 w 2167667"/>
                  <a:gd name="connsiteY2" fmla="*/ 280767 h 1799203"/>
                  <a:gd name="connsiteX3" fmla="*/ 506881 w 2167667"/>
                  <a:gd name="connsiteY3" fmla="*/ 332206 h 1799203"/>
                  <a:gd name="connsiteX4" fmla="*/ 2167667 w 2167667"/>
                  <a:gd name="connsiteY4" fmla="*/ 1713685 h 1799203"/>
                  <a:gd name="connsiteX5" fmla="*/ 1909769 w 2167667"/>
                  <a:gd name="connsiteY5" fmla="*/ 1738631 h 1799203"/>
                  <a:gd name="connsiteX6" fmla="*/ 0 w 2167667"/>
                  <a:gd name="connsiteY6" fmla="*/ 1400475 h 1799203"/>
                  <a:gd name="connsiteX7" fmla="*/ 0 w 2167667"/>
                  <a:gd name="connsiteY7" fmla="*/ 0 h 1799203"/>
                  <a:gd name="connsiteX0" fmla="*/ 0 w 2166742"/>
                  <a:gd name="connsiteY0" fmla="*/ 0 h 1783920"/>
                  <a:gd name="connsiteX1" fmla="*/ 1328287 w 2166742"/>
                  <a:gd name="connsiteY1" fmla="*/ 0 h 1783920"/>
                  <a:gd name="connsiteX2" fmla="*/ 1329038 w 2166742"/>
                  <a:gd name="connsiteY2" fmla="*/ 280767 h 1783920"/>
                  <a:gd name="connsiteX3" fmla="*/ 506881 w 2166742"/>
                  <a:gd name="connsiteY3" fmla="*/ 332206 h 1783920"/>
                  <a:gd name="connsiteX4" fmla="*/ 2166742 w 2166742"/>
                  <a:gd name="connsiteY4" fmla="*/ 1673035 h 1783920"/>
                  <a:gd name="connsiteX5" fmla="*/ 1909769 w 2166742"/>
                  <a:gd name="connsiteY5" fmla="*/ 1738631 h 1783920"/>
                  <a:gd name="connsiteX6" fmla="*/ 0 w 2166742"/>
                  <a:gd name="connsiteY6" fmla="*/ 1400475 h 1783920"/>
                  <a:gd name="connsiteX7" fmla="*/ 0 w 2166742"/>
                  <a:gd name="connsiteY7" fmla="*/ 0 h 1783920"/>
                  <a:gd name="connsiteX0" fmla="*/ 0 w 2166742"/>
                  <a:gd name="connsiteY0" fmla="*/ 0 h 1783920"/>
                  <a:gd name="connsiteX1" fmla="*/ 1328287 w 2166742"/>
                  <a:gd name="connsiteY1" fmla="*/ 0 h 1783920"/>
                  <a:gd name="connsiteX2" fmla="*/ 1329038 w 2166742"/>
                  <a:gd name="connsiteY2" fmla="*/ 280767 h 1783920"/>
                  <a:gd name="connsiteX3" fmla="*/ 506881 w 2166742"/>
                  <a:gd name="connsiteY3" fmla="*/ 332206 h 1783920"/>
                  <a:gd name="connsiteX4" fmla="*/ 2166742 w 2166742"/>
                  <a:gd name="connsiteY4" fmla="*/ 1673035 h 1783920"/>
                  <a:gd name="connsiteX5" fmla="*/ 1909769 w 2166742"/>
                  <a:gd name="connsiteY5" fmla="*/ 1738631 h 1783920"/>
                  <a:gd name="connsiteX6" fmla="*/ 0 w 2166742"/>
                  <a:gd name="connsiteY6" fmla="*/ 1400475 h 1783920"/>
                  <a:gd name="connsiteX7" fmla="*/ 0 w 2166742"/>
                  <a:gd name="connsiteY7" fmla="*/ 0 h 1783920"/>
                  <a:gd name="connsiteX0" fmla="*/ 0 w 2166742"/>
                  <a:gd name="connsiteY0" fmla="*/ 0 h 1783920"/>
                  <a:gd name="connsiteX1" fmla="*/ 1328287 w 2166742"/>
                  <a:gd name="connsiteY1" fmla="*/ 0 h 1783920"/>
                  <a:gd name="connsiteX2" fmla="*/ 1329038 w 2166742"/>
                  <a:gd name="connsiteY2" fmla="*/ 280767 h 1783920"/>
                  <a:gd name="connsiteX3" fmla="*/ 506881 w 2166742"/>
                  <a:gd name="connsiteY3" fmla="*/ 332206 h 1783920"/>
                  <a:gd name="connsiteX4" fmla="*/ 2166742 w 2166742"/>
                  <a:gd name="connsiteY4" fmla="*/ 1673035 h 1783920"/>
                  <a:gd name="connsiteX5" fmla="*/ 1909769 w 2166742"/>
                  <a:gd name="connsiteY5" fmla="*/ 1738631 h 1783920"/>
                  <a:gd name="connsiteX6" fmla="*/ 2000 w 2166742"/>
                  <a:gd name="connsiteY6" fmla="*/ 267611 h 1783920"/>
                  <a:gd name="connsiteX7" fmla="*/ 0 w 2166742"/>
                  <a:gd name="connsiteY7" fmla="*/ 0 h 1783920"/>
                  <a:gd name="connsiteX0" fmla="*/ 0 w 2166742"/>
                  <a:gd name="connsiteY0" fmla="*/ 0 h 1783920"/>
                  <a:gd name="connsiteX1" fmla="*/ 1328287 w 2166742"/>
                  <a:gd name="connsiteY1" fmla="*/ 0 h 1783920"/>
                  <a:gd name="connsiteX2" fmla="*/ 1329038 w 2166742"/>
                  <a:gd name="connsiteY2" fmla="*/ 280767 h 1783920"/>
                  <a:gd name="connsiteX3" fmla="*/ 454672 w 2166742"/>
                  <a:gd name="connsiteY3" fmla="*/ 348274 h 1783920"/>
                  <a:gd name="connsiteX4" fmla="*/ 2166742 w 2166742"/>
                  <a:gd name="connsiteY4" fmla="*/ 1673035 h 1783920"/>
                  <a:gd name="connsiteX5" fmla="*/ 1909769 w 2166742"/>
                  <a:gd name="connsiteY5" fmla="*/ 1738631 h 1783920"/>
                  <a:gd name="connsiteX6" fmla="*/ 2000 w 2166742"/>
                  <a:gd name="connsiteY6" fmla="*/ 267611 h 1783920"/>
                  <a:gd name="connsiteX7" fmla="*/ 0 w 2166742"/>
                  <a:gd name="connsiteY7" fmla="*/ 0 h 1783920"/>
                  <a:gd name="connsiteX0" fmla="*/ 0 w 2166742"/>
                  <a:gd name="connsiteY0" fmla="*/ 0 h 1783920"/>
                  <a:gd name="connsiteX1" fmla="*/ 1328287 w 2166742"/>
                  <a:gd name="connsiteY1" fmla="*/ 0 h 1783920"/>
                  <a:gd name="connsiteX2" fmla="*/ 1329038 w 2166742"/>
                  <a:gd name="connsiteY2" fmla="*/ 280767 h 1783920"/>
                  <a:gd name="connsiteX3" fmla="*/ 454672 w 2166742"/>
                  <a:gd name="connsiteY3" fmla="*/ 348274 h 1783920"/>
                  <a:gd name="connsiteX4" fmla="*/ 2166742 w 2166742"/>
                  <a:gd name="connsiteY4" fmla="*/ 1673035 h 1783920"/>
                  <a:gd name="connsiteX5" fmla="*/ 1909769 w 2166742"/>
                  <a:gd name="connsiteY5" fmla="*/ 1738631 h 1783920"/>
                  <a:gd name="connsiteX6" fmla="*/ 2000 w 2166742"/>
                  <a:gd name="connsiteY6" fmla="*/ 267611 h 1783920"/>
                  <a:gd name="connsiteX7" fmla="*/ 0 w 2166742"/>
                  <a:gd name="connsiteY7" fmla="*/ 0 h 1783920"/>
                  <a:gd name="connsiteX0" fmla="*/ 0 w 2166742"/>
                  <a:gd name="connsiteY0" fmla="*/ 0 h 1783920"/>
                  <a:gd name="connsiteX1" fmla="*/ 1328287 w 2166742"/>
                  <a:gd name="connsiteY1" fmla="*/ 0 h 1783920"/>
                  <a:gd name="connsiteX2" fmla="*/ 1329038 w 2166742"/>
                  <a:gd name="connsiteY2" fmla="*/ 280767 h 1783920"/>
                  <a:gd name="connsiteX3" fmla="*/ 433558 w 2166742"/>
                  <a:gd name="connsiteY3" fmla="*/ 292213 h 1783920"/>
                  <a:gd name="connsiteX4" fmla="*/ 2166742 w 2166742"/>
                  <a:gd name="connsiteY4" fmla="*/ 1673035 h 1783920"/>
                  <a:gd name="connsiteX5" fmla="*/ 1909769 w 2166742"/>
                  <a:gd name="connsiteY5" fmla="*/ 1738631 h 1783920"/>
                  <a:gd name="connsiteX6" fmla="*/ 2000 w 2166742"/>
                  <a:gd name="connsiteY6" fmla="*/ 267611 h 1783920"/>
                  <a:gd name="connsiteX7" fmla="*/ 0 w 2166742"/>
                  <a:gd name="connsiteY7" fmla="*/ 0 h 1783920"/>
                  <a:gd name="connsiteX0" fmla="*/ 0 w 2166742"/>
                  <a:gd name="connsiteY0" fmla="*/ 0 h 1783920"/>
                  <a:gd name="connsiteX1" fmla="*/ 1328287 w 2166742"/>
                  <a:gd name="connsiteY1" fmla="*/ 0 h 1783920"/>
                  <a:gd name="connsiteX2" fmla="*/ 1329038 w 2166742"/>
                  <a:gd name="connsiteY2" fmla="*/ 280767 h 1783920"/>
                  <a:gd name="connsiteX3" fmla="*/ 433558 w 2166742"/>
                  <a:gd name="connsiteY3" fmla="*/ 292213 h 1783920"/>
                  <a:gd name="connsiteX4" fmla="*/ 2166742 w 2166742"/>
                  <a:gd name="connsiteY4" fmla="*/ 1673035 h 1783920"/>
                  <a:gd name="connsiteX5" fmla="*/ 1909769 w 2166742"/>
                  <a:gd name="connsiteY5" fmla="*/ 1738631 h 1783920"/>
                  <a:gd name="connsiteX6" fmla="*/ 2000 w 2166742"/>
                  <a:gd name="connsiteY6" fmla="*/ 267611 h 1783920"/>
                  <a:gd name="connsiteX7" fmla="*/ 0 w 2166742"/>
                  <a:gd name="connsiteY7" fmla="*/ 0 h 1783920"/>
                  <a:gd name="connsiteX0" fmla="*/ 0 w 2166742"/>
                  <a:gd name="connsiteY0" fmla="*/ 0 h 1786615"/>
                  <a:gd name="connsiteX1" fmla="*/ 1328287 w 2166742"/>
                  <a:gd name="connsiteY1" fmla="*/ 0 h 1786615"/>
                  <a:gd name="connsiteX2" fmla="*/ 1329038 w 2166742"/>
                  <a:gd name="connsiteY2" fmla="*/ 280767 h 1786615"/>
                  <a:gd name="connsiteX3" fmla="*/ 433558 w 2166742"/>
                  <a:gd name="connsiteY3" fmla="*/ 292213 h 1786615"/>
                  <a:gd name="connsiteX4" fmla="*/ 2166742 w 2166742"/>
                  <a:gd name="connsiteY4" fmla="*/ 1673035 h 1786615"/>
                  <a:gd name="connsiteX5" fmla="*/ 1914816 w 2166742"/>
                  <a:gd name="connsiteY5" fmla="*/ 1742484 h 1786615"/>
                  <a:gd name="connsiteX6" fmla="*/ 2000 w 2166742"/>
                  <a:gd name="connsiteY6" fmla="*/ 267611 h 1786615"/>
                  <a:gd name="connsiteX7" fmla="*/ 0 w 2166742"/>
                  <a:gd name="connsiteY7" fmla="*/ 0 h 1786615"/>
                  <a:gd name="connsiteX0" fmla="*/ 0 w 2166742"/>
                  <a:gd name="connsiteY0" fmla="*/ 0 h 1742484"/>
                  <a:gd name="connsiteX1" fmla="*/ 1328287 w 2166742"/>
                  <a:gd name="connsiteY1" fmla="*/ 0 h 1742484"/>
                  <a:gd name="connsiteX2" fmla="*/ 1329038 w 2166742"/>
                  <a:gd name="connsiteY2" fmla="*/ 280767 h 1742484"/>
                  <a:gd name="connsiteX3" fmla="*/ 433558 w 2166742"/>
                  <a:gd name="connsiteY3" fmla="*/ 292213 h 1742484"/>
                  <a:gd name="connsiteX4" fmla="*/ 2166742 w 2166742"/>
                  <a:gd name="connsiteY4" fmla="*/ 1673035 h 1742484"/>
                  <a:gd name="connsiteX5" fmla="*/ 1914816 w 2166742"/>
                  <a:gd name="connsiteY5" fmla="*/ 1742484 h 1742484"/>
                  <a:gd name="connsiteX6" fmla="*/ 2000 w 2166742"/>
                  <a:gd name="connsiteY6" fmla="*/ 267611 h 1742484"/>
                  <a:gd name="connsiteX7" fmla="*/ 0 w 2166742"/>
                  <a:gd name="connsiteY7" fmla="*/ 0 h 1742484"/>
                  <a:gd name="connsiteX0" fmla="*/ 0 w 2166742"/>
                  <a:gd name="connsiteY0" fmla="*/ 0 h 1837615"/>
                  <a:gd name="connsiteX1" fmla="*/ 1328287 w 2166742"/>
                  <a:gd name="connsiteY1" fmla="*/ 0 h 1837615"/>
                  <a:gd name="connsiteX2" fmla="*/ 1329038 w 2166742"/>
                  <a:gd name="connsiteY2" fmla="*/ 280767 h 1837615"/>
                  <a:gd name="connsiteX3" fmla="*/ 433558 w 2166742"/>
                  <a:gd name="connsiteY3" fmla="*/ 292213 h 1837615"/>
                  <a:gd name="connsiteX4" fmla="*/ 2166742 w 2166742"/>
                  <a:gd name="connsiteY4" fmla="*/ 1673035 h 1837615"/>
                  <a:gd name="connsiteX5" fmla="*/ 2049903 w 2166742"/>
                  <a:gd name="connsiteY5" fmla="*/ 1837615 h 1837615"/>
                  <a:gd name="connsiteX6" fmla="*/ 2000 w 2166742"/>
                  <a:gd name="connsiteY6" fmla="*/ 267611 h 1837615"/>
                  <a:gd name="connsiteX7" fmla="*/ 0 w 2166742"/>
                  <a:gd name="connsiteY7" fmla="*/ 0 h 1837615"/>
                  <a:gd name="connsiteX0" fmla="*/ 0 w 2166742"/>
                  <a:gd name="connsiteY0" fmla="*/ 0 h 1837615"/>
                  <a:gd name="connsiteX1" fmla="*/ 1328287 w 2166742"/>
                  <a:gd name="connsiteY1" fmla="*/ 0 h 1837615"/>
                  <a:gd name="connsiteX2" fmla="*/ 1329038 w 2166742"/>
                  <a:gd name="connsiteY2" fmla="*/ 280767 h 1837615"/>
                  <a:gd name="connsiteX3" fmla="*/ 433558 w 2166742"/>
                  <a:gd name="connsiteY3" fmla="*/ 292213 h 1837615"/>
                  <a:gd name="connsiteX4" fmla="*/ 2166742 w 2166742"/>
                  <a:gd name="connsiteY4" fmla="*/ 1673035 h 1837615"/>
                  <a:gd name="connsiteX5" fmla="*/ 2049903 w 2166742"/>
                  <a:gd name="connsiteY5" fmla="*/ 1837615 h 1837615"/>
                  <a:gd name="connsiteX6" fmla="*/ 2000 w 2166742"/>
                  <a:gd name="connsiteY6" fmla="*/ 267611 h 1837615"/>
                  <a:gd name="connsiteX7" fmla="*/ 0 w 2166742"/>
                  <a:gd name="connsiteY7" fmla="*/ 0 h 1837615"/>
                  <a:gd name="connsiteX0" fmla="*/ 0 w 2166743"/>
                  <a:gd name="connsiteY0" fmla="*/ 0 h 1837615"/>
                  <a:gd name="connsiteX1" fmla="*/ 1328287 w 2166743"/>
                  <a:gd name="connsiteY1" fmla="*/ 0 h 1837615"/>
                  <a:gd name="connsiteX2" fmla="*/ 1329038 w 2166743"/>
                  <a:gd name="connsiteY2" fmla="*/ 280767 h 1837615"/>
                  <a:gd name="connsiteX3" fmla="*/ 433558 w 2166743"/>
                  <a:gd name="connsiteY3" fmla="*/ 292213 h 1837615"/>
                  <a:gd name="connsiteX4" fmla="*/ 2166743 w 2166743"/>
                  <a:gd name="connsiteY4" fmla="*/ 1673035 h 1837615"/>
                  <a:gd name="connsiteX5" fmla="*/ 2049903 w 2166743"/>
                  <a:gd name="connsiteY5" fmla="*/ 1837615 h 1837615"/>
                  <a:gd name="connsiteX6" fmla="*/ 2000 w 2166743"/>
                  <a:gd name="connsiteY6" fmla="*/ 267611 h 1837615"/>
                  <a:gd name="connsiteX7" fmla="*/ 0 w 2166743"/>
                  <a:gd name="connsiteY7" fmla="*/ 0 h 1837615"/>
                  <a:gd name="connsiteX0" fmla="*/ 0 w 2166743"/>
                  <a:gd name="connsiteY0" fmla="*/ 0 h 1837615"/>
                  <a:gd name="connsiteX1" fmla="*/ 1328287 w 2166743"/>
                  <a:gd name="connsiteY1" fmla="*/ 0 h 1837615"/>
                  <a:gd name="connsiteX2" fmla="*/ 1329038 w 2166743"/>
                  <a:gd name="connsiteY2" fmla="*/ 280767 h 1837615"/>
                  <a:gd name="connsiteX3" fmla="*/ 433558 w 2166743"/>
                  <a:gd name="connsiteY3" fmla="*/ 292213 h 1837615"/>
                  <a:gd name="connsiteX4" fmla="*/ 2166743 w 2166743"/>
                  <a:gd name="connsiteY4" fmla="*/ 1673035 h 1837615"/>
                  <a:gd name="connsiteX5" fmla="*/ 2049903 w 2166743"/>
                  <a:gd name="connsiteY5" fmla="*/ 1837615 h 1837615"/>
                  <a:gd name="connsiteX6" fmla="*/ 2000 w 2166743"/>
                  <a:gd name="connsiteY6" fmla="*/ 267611 h 1837615"/>
                  <a:gd name="connsiteX7" fmla="*/ 0 w 2166743"/>
                  <a:gd name="connsiteY7" fmla="*/ 0 h 1837615"/>
                  <a:gd name="connsiteX0" fmla="*/ 0 w 2189861"/>
                  <a:gd name="connsiteY0" fmla="*/ 0 h 1837615"/>
                  <a:gd name="connsiteX1" fmla="*/ 1328287 w 2189861"/>
                  <a:gd name="connsiteY1" fmla="*/ 0 h 1837615"/>
                  <a:gd name="connsiteX2" fmla="*/ 1329038 w 2189861"/>
                  <a:gd name="connsiteY2" fmla="*/ 280767 h 1837615"/>
                  <a:gd name="connsiteX3" fmla="*/ 433558 w 2189861"/>
                  <a:gd name="connsiteY3" fmla="*/ 292213 h 1837615"/>
                  <a:gd name="connsiteX4" fmla="*/ 2189861 w 2189861"/>
                  <a:gd name="connsiteY4" fmla="*/ 1642751 h 1837615"/>
                  <a:gd name="connsiteX5" fmla="*/ 2049903 w 2189861"/>
                  <a:gd name="connsiteY5" fmla="*/ 1837615 h 1837615"/>
                  <a:gd name="connsiteX6" fmla="*/ 2000 w 2189861"/>
                  <a:gd name="connsiteY6" fmla="*/ 267611 h 1837615"/>
                  <a:gd name="connsiteX7" fmla="*/ 0 w 2189861"/>
                  <a:gd name="connsiteY7" fmla="*/ 0 h 1837615"/>
                  <a:gd name="connsiteX0" fmla="*/ 0 w 2189861"/>
                  <a:gd name="connsiteY0" fmla="*/ 0 h 1837615"/>
                  <a:gd name="connsiteX1" fmla="*/ 1328287 w 2189861"/>
                  <a:gd name="connsiteY1" fmla="*/ 0 h 1837615"/>
                  <a:gd name="connsiteX2" fmla="*/ 1329038 w 2189861"/>
                  <a:gd name="connsiteY2" fmla="*/ 280767 h 1837615"/>
                  <a:gd name="connsiteX3" fmla="*/ 336192 w 2189861"/>
                  <a:gd name="connsiteY3" fmla="*/ 241855 h 1837615"/>
                  <a:gd name="connsiteX4" fmla="*/ 2189861 w 2189861"/>
                  <a:gd name="connsiteY4" fmla="*/ 1642751 h 1837615"/>
                  <a:gd name="connsiteX5" fmla="*/ 2049903 w 2189861"/>
                  <a:gd name="connsiteY5" fmla="*/ 1837615 h 1837615"/>
                  <a:gd name="connsiteX6" fmla="*/ 2000 w 2189861"/>
                  <a:gd name="connsiteY6" fmla="*/ 267611 h 1837615"/>
                  <a:gd name="connsiteX7" fmla="*/ 0 w 2189861"/>
                  <a:gd name="connsiteY7" fmla="*/ 0 h 1837615"/>
                  <a:gd name="connsiteX0" fmla="*/ 0 w 2189861"/>
                  <a:gd name="connsiteY0" fmla="*/ 0 h 1837615"/>
                  <a:gd name="connsiteX1" fmla="*/ 1328287 w 2189861"/>
                  <a:gd name="connsiteY1" fmla="*/ 0 h 1837615"/>
                  <a:gd name="connsiteX2" fmla="*/ 1301681 w 2189861"/>
                  <a:gd name="connsiteY2" fmla="*/ 211952 h 1837615"/>
                  <a:gd name="connsiteX3" fmla="*/ 336192 w 2189861"/>
                  <a:gd name="connsiteY3" fmla="*/ 241855 h 1837615"/>
                  <a:gd name="connsiteX4" fmla="*/ 2189861 w 2189861"/>
                  <a:gd name="connsiteY4" fmla="*/ 1642751 h 1837615"/>
                  <a:gd name="connsiteX5" fmla="*/ 2049903 w 2189861"/>
                  <a:gd name="connsiteY5" fmla="*/ 1837615 h 1837615"/>
                  <a:gd name="connsiteX6" fmla="*/ 2000 w 2189861"/>
                  <a:gd name="connsiteY6" fmla="*/ 267611 h 1837615"/>
                  <a:gd name="connsiteX7" fmla="*/ 0 w 2189861"/>
                  <a:gd name="connsiteY7" fmla="*/ 0 h 1837615"/>
                  <a:gd name="connsiteX0" fmla="*/ 0 w 2189861"/>
                  <a:gd name="connsiteY0" fmla="*/ 0 h 1837615"/>
                  <a:gd name="connsiteX1" fmla="*/ 1328287 w 2189861"/>
                  <a:gd name="connsiteY1" fmla="*/ 0 h 1837615"/>
                  <a:gd name="connsiteX2" fmla="*/ 1301681 w 2189861"/>
                  <a:gd name="connsiteY2" fmla="*/ 211952 h 1837615"/>
                  <a:gd name="connsiteX3" fmla="*/ 336192 w 2189861"/>
                  <a:gd name="connsiteY3" fmla="*/ 241855 h 1837615"/>
                  <a:gd name="connsiteX4" fmla="*/ 2189861 w 2189861"/>
                  <a:gd name="connsiteY4" fmla="*/ 1642751 h 1837615"/>
                  <a:gd name="connsiteX5" fmla="*/ 2049903 w 2189861"/>
                  <a:gd name="connsiteY5" fmla="*/ 1837615 h 1837615"/>
                  <a:gd name="connsiteX6" fmla="*/ 2000 w 2189861"/>
                  <a:gd name="connsiteY6" fmla="*/ 267611 h 1837615"/>
                  <a:gd name="connsiteX7" fmla="*/ 0 w 2189861"/>
                  <a:gd name="connsiteY7" fmla="*/ 0 h 1837615"/>
                  <a:gd name="connsiteX0" fmla="*/ 0 w 2189861"/>
                  <a:gd name="connsiteY0" fmla="*/ 0 h 1837615"/>
                  <a:gd name="connsiteX1" fmla="*/ 1328287 w 2189861"/>
                  <a:gd name="connsiteY1" fmla="*/ 0 h 1837615"/>
                  <a:gd name="connsiteX2" fmla="*/ 1218918 w 2189861"/>
                  <a:gd name="connsiteY2" fmla="*/ 236650 h 1837615"/>
                  <a:gd name="connsiteX3" fmla="*/ 336192 w 2189861"/>
                  <a:gd name="connsiteY3" fmla="*/ 241855 h 1837615"/>
                  <a:gd name="connsiteX4" fmla="*/ 2189861 w 2189861"/>
                  <a:gd name="connsiteY4" fmla="*/ 1642751 h 1837615"/>
                  <a:gd name="connsiteX5" fmla="*/ 2049903 w 2189861"/>
                  <a:gd name="connsiteY5" fmla="*/ 1837615 h 1837615"/>
                  <a:gd name="connsiteX6" fmla="*/ 2000 w 2189861"/>
                  <a:gd name="connsiteY6" fmla="*/ 267611 h 1837615"/>
                  <a:gd name="connsiteX7" fmla="*/ 0 w 2189861"/>
                  <a:gd name="connsiteY7" fmla="*/ 0 h 1837615"/>
                  <a:gd name="connsiteX0" fmla="*/ 0 w 2189861"/>
                  <a:gd name="connsiteY0" fmla="*/ 8515 h 1846130"/>
                  <a:gd name="connsiteX1" fmla="*/ 1222945 w 2189861"/>
                  <a:gd name="connsiteY1" fmla="*/ 0 h 1846130"/>
                  <a:gd name="connsiteX2" fmla="*/ 1218918 w 2189861"/>
                  <a:gd name="connsiteY2" fmla="*/ 245165 h 1846130"/>
                  <a:gd name="connsiteX3" fmla="*/ 336192 w 2189861"/>
                  <a:gd name="connsiteY3" fmla="*/ 250370 h 1846130"/>
                  <a:gd name="connsiteX4" fmla="*/ 2189861 w 2189861"/>
                  <a:gd name="connsiteY4" fmla="*/ 1651266 h 1846130"/>
                  <a:gd name="connsiteX5" fmla="*/ 2049903 w 2189861"/>
                  <a:gd name="connsiteY5" fmla="*/ 1846130 h 1846130"/>
                  <a:gd name="connsiteX6" fmla="*/ 2000 w 2189861"/>
                  <a:gd name="connsiteY6" fmla="*/ 276126 h 1846130"/>
                  <a:gd name="connsiteX7" fmla="*/ 0 w 2189861"/>
                  <a:gd name="connsiteY7" fmla="*/ 8515 h 1846130"/>
                  <a:gd name="connsiteX0" fmla="*/ 32687 w 2187871"/>
                  <a:gd name="connsiteY0" fmla="*/ 0 h 1883042"/>
                  <a:gd name="connsiteX1" fmla="*/ 1220955 w 2187871"/>
                  <a:gd name="connsiteY1" fmla="*/ 36912 h 1883042"/>
                  <a:gd name="connsiteX2" fmla="*/ 1216928 w 2187871"/>
                  <a:gd name="connsiteY2" fmla="*/ 282077 h 1883042"/>
                  <a:gd name="connsiteX3" fmla="*/ 334202 w 2187871"/>
                  <a:gd name="connsiteY3" fmla="*/ 287282 h 1883042"/>
                  <a:gd name="connsiteX4" fmla="*/ 2187871 w 2187871"/>
                  <a:gd name="connsiteY4" fmla="*/ 1688178 h 1883042"/>
                  <a:gd name="connsiteX5" fmla="*/ 2047913 w 2187871"/>
                  <a:gd name="connsiteY5" fmla="*/ 1883042 h 1883042"/>
                  <a:gd name="connsiteX6" fmla="*/ 10 w 2187871"/>
                  <a:gd name="connsiteY6" fmla="*/ 313038 h 1883042"/>
                  <a:gd name="connsiteX7" fmla="*/ 32687 w 2187871"/>
                  <a:gd name="connsiteY7" fmla="*/ 0 h 1883042"/>
                  <a:gd name="connsiteX0" fmla="*/ 32687 w 2187871"/>
                  <a:gd name="connsiteY0" fmla="*/ 0 h 1883042"/>
                  <a:gd name="connsiteX1" fmla="*/ 1209801 w 2187871"/>
                  <a:gd name="connsiteY1" fmla="*/ 4431 h 1883042"/>
                  <a:gd name="connsiteX2" fmla="*/ 1216928 w 2187871"/>
                  <a:gd name="connsiteY2" fmla="*/ 282077 h 1883042"/>
                  <a:gd name="connsiteX3" fmla="*/ 334202 w 2187871"/>
                  <a:gd name="connsiteY3" fmla="*/ 287282 h 1883042"/>
                  <a:gd name="connsiteX4" fmla="*/ 2187871 w 2187871"/>
                  <a:gd name="connsiteY4" fmla="*/ 1688178 h 1883042"/>
                  <a:gd name="connsiteX5" fmla="*/ 2047913 w 2187871"/>
                  <a:gd name="connsiteY5" fmla="*/ 1883042 h 1883042"/>
                  <a:gd name="connsiteX6" fmla="*/ 10 w 2187871"/>
                  <a:gd name="connsiteY6" fmla="*/ 313038 h 1883042"/>
                  <a:gd name="connsiteX7" fmla="*/ 32687 w 2187871"/>
                  <a:gd name="connsiteY7" fmla="*/ 0 h 1883042"/>
                  <a:gd name="connsiteX0" fmla="*/ 32687 w 2187871"/>
                  <a:gd name="connsiteY0" fmla="*/ 0 h 1883042"/>
                  <a:gd name="connsiteX1" fmla="*/ 1209801 w 2187871"/>
                  <a:gd name="connsiteY1" fmla="*/ 4431 h 1883042"/>
                  <a:gd name="connsiteX2" fmla="*/ 1216928 w 2187871"/>
                  <a:gd name="connsiteY2" fmla="*/ 282077 h 1883042"/>
                  <a:gd name="connsiteX3" fmla="*/ 363100 w 2187871"/>
                  <a:gd name="connsiteY3" fmla="*/ 249426 h 1883042"/>
                  <a:gd name="connsiteX4" fmla="*/ 2187871 w 2187871"/>
                  <a:gd name="connsiteY4" fmla="*/ 1688178 h 1883042"/>
                  <a:gd name="connsiteX5" fmla="*/ 2047913 w 2187871"/>
                  <a:gd name="connsiteY5" fmla="*/ 1883042 h 1883042"/>
                  <a:gd name="connsiteX6" fmla="*/ 10 w 2187871"/>
                  <a:gd name="connsiteY6" fmla="*/ 313038 h 1883042"/>
                  <a:gd name="connsiteX7" fmla="*/ 32687 w 2187871"/>
                  <a:gd name="connsiteY7" fmla="*/ 0 h 1883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7871" h="1883042">
                    <a:moveTo>
                      <a:pt x="32687" y="0"/>
                    </a:moveTo>
                    <a:lnTo>
                      <a:pt x="1209801" y="4431"/>
                    </a:lnTo>
                    <a:cubicBezTo>
                      <a:pt x="1210051" y="98020"/>
                      <a:pt x="1216678" y="188488"/>
                      <a:pt x="1216928" y="282077"/>
                    </a:cubicBezTo>
                    <a:cubicBezTo>
                      <a:pt x="1065353" y="295621"/>
                      <a:pt x="637677" y="223048"/>
                      <a:pt x="363100" y="249426"/>
                    </a:cubicBezTo>
                    <a:cubicBezTo>
                      <a:pt x="548266" y="427034"/>
                      <a:pt x="1935054" y="1497854"/>
                      <a:pt x="2187871" y="1688178"/>
                    </a:cubicBezTo>
                    <a:cubicBezTo>
                      <a:pt x="2126025" y="1797455"/>
                      <a:pt x="2125170" y="1753575"/>
                      <a:pt x="2047913" y="1883042"/>
                    </a:cubicBezTo>
                    <a:lnTo>
                      <a:pt x="10" y="313038"/>
                    </a:lnTo>
                    <a:cubicBezTo>
                      <a:pt x="-657" y="223834"/>
                      <a:pt x="33354" y="89204"/>
                      <a:pt x="32687" y="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32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267695" y="856959"/>
                <a:ext cx="352425" cy="25738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70822" y="856959"/>
                <a:ext cx="352425" cy="2573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32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895575" y="856959"/>
                <a:ext cx="352425" cy="25738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32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02422" y="800985"/>
                <a:ext cx="1363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Test Phases: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28094" y="800985"/>
                <a:ext cx="1972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1.  Low-Mid Load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302503" y="800985"/>
                <a:ext cx="1421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2.  High Load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33674" y="800985"/>
                <a:ext cx="1838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3.  Idle-Low Load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7788967" y="759187"/>
              <a:ext cx="1965533" cy="460013"/>
            </a:xfrm>
            <a:prstGeom prst="roundRect">
              <a:avLst/>
            </a:prstGeom>
            <a:noFill/>
            <a:ln w="222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740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4484" y="1021682"/>
            <a:ext cx="12192000" cy="6515100"/>
            <a:chOff x="184484" y="1021682"/>
            <a:chExt cx="12192000" cy="65151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84" y="1021682"/>
              <a:ext cx="12192000" cy="65151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23937" y="1933074"/>
              <a:ext cx="994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Dyno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1886" y="1850040"/>
              <a:ext cx="11349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CVT and torque converter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56768" y="2642127"/>
              <a:ext cx="994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Spacer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16130" y="2207538"/>
              <a:ext cx="994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HBM torque sensor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20772" y="2434229"/>
              <a:ext cx="994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Engine and flywheel</a:t>
              </a:r>
            </a:p>
          </p:txBody>
        </p:sp>
        <p:cxnSp>
          <p:nvCxnSpPr>
            <p:cNvPr id="12" name="Straight Arrow Connector 11"/>
            <p:cNvCxnSpPr>
              <a:stCxn id="8" idx="2"/>
            </p:cNvCxnSpPr>
            <p:nvPr/>
          </p:nvCxnSpPr>
          <p:spPr>
            <a:xfrm>
              <a:off x="8154073" y="3011459"/>
              <a:ext cx="75527" cy="375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8614611" y="3067692"/>
              <a:ext cx="270044" cy="579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52319" y="1745873"/>
              <a:ext cx="1414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Auxiliary transmission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51278" y="2136602"/>
              <a:ext cx="994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HBM torque sensor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5539877" y="3041069"/>
              <a:ext cx="502648" cy="56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818664" y="2434229"/>
              <a:ext cx="210536" cy="95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188649" y="2714101"/>
              <a:ext cx="20725" cy="535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9574033" y="3357559"/>
              <a:ext cx="242398" cy="353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18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FBFAD98-77F9-46F6-BC0E-7FCBA5E3AA99}"/>
              </a:ext>
            </a:extLst>
          </p:cNvPr>
          <p:cNvGrpSpPr/>
          <p:nvPr/>
        </p:nvGrpSpPr>
        <p:grpSpPr>
          <a:xfrm>
            <a:off x="2097722" y="1358452"/>
            <a:ext cx="3331210" cy="1412879"/>
            <a:chOff x="2307272" y="4149277"/>
            <a:chExt cx="3331210" cy="1412879"/>
          </a:xfrm>
        </p:grpSpPr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702310F-6FC5-45FA-966D-6761AADA1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4969" y="4864904"/>
              <a:ext cx="870188" cy="665280"/>
            </a:xfrm>
            <a:prstGeom prst="rect">
              <a:avLst/>
            </a:prstGeom>
          </p:spPr>
        </p:pic>
        <p:sp>
          <p:nvSpPr>
            <p:cNvPr id="77" name="Freeform 146">
              <a:extLst>
                <a:ext uri="{FF2B5EF4-FFF2-40B4-BE49-F238E27FC236}">
                  <a16:creationId xmlns:a16="http://schemas.microsoft.com/office/drawing/2014/main" id="{0C33FB82-07D7-4E8D-A72F-D97AB1902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442" y="4843191"/>
              <a:ext cx="116840" cy="153639"/>
            </a:xfrm>
            <a:custGeom>
              <a:avLst/>
              <a:gdLst>
                <a:gd name="T0" fmla="*/ 16 w 184"/>
                <a:gd name="T1" fmla="*/ 0 h 242"/>
                <a:gd name="T2" fmla="*/ 0 w 184"/>
                <a:gd name="T3" fmla="*/ 94 h 242"/>
                <a:gd name="T4" fmla="*/ 139 w 184"/>
                <a:gd name="T5" fmla="*/ 242 h 242"/>
                <a:gd name="T6" fmla="*/ 184 w 184"/>
                <a:gd name="T7" fmla="*/ 213 h 242"/>
                <a:gd name="T8" fmla="*/ 131 w 184"/>
                <a:gd name="T9" fmla="*/ 0 h 242"/>
                <a:gd name="T10" fmla="*/ 16 w 184"/>
                <a:gd name="T11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242">
                  <a:moveTo>
                    <a:pt x="16" y="0"/>
                  </a:moveTo>
                  <a:lnTo>
                    <a:pt x="0" y="94"/>
                  </a:lnTo>
                  <a:lnTo>
                    <a:pt x="139" y="242"/>
                  </a:lnTo>
                  <a:lnTo>
                    <a:pt x="184" y="213"/>
                  </a:lnTo>
                  <a:lnTo>
                    <a:pt x="13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8692F07-A625-4282-A05E-B55CEA937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272" y="4392198"/>
              <a:ext cx="455295" cy="437109"/>
            </a:xfrm>
            <a:prstGeom prst="rect">
              <a:avLst/>
            </a:prstGeom>
            <a:noFill/>
            <a:ln w="1016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AD038D0-C84C-4EFE-8736-9E87B9C0B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596" y="4419665"/>
              <a:ext cx="435080" cy="342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sp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700" b="1" kern="1200" dirty="0">
                  <a:solidFill>
                    <a:srgbClr val="00808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Data </a:t>
              </a:r>
              <a:br>
                <a:rPr lang="en-US" sz="700" b="1" kern="1200" dirty="0">
                  <a:solidFill>
                    <a:srgbClr val="00808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</a:br>
              <a:r>
                <a:rPr lang="en-US" sz="700" b="1" kern="1200" dirty="0">
                  <a:solidFill>
                    <a:srgbClr val="00808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Acquisition </a:t>
              </a:r>
              <a:br>
                <a:rPr lang="en-US" sz="700" b="1" kern="1200" dirty="0">
                  <a:solidFill>
                    <a:srgbClr val="00808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</a:br>
              <a:r>
                <a:rPr lang="en-US" sz="700" b="1" kern="1200" dirty="0">
                  <a:solidFill>
                    <a:srgbClr val="00808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System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C097720-C9A7-4482-A1F3-106F8FE1E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957" y="4711773"/>
              <a:ext cx="794385" cy="4145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78494A8-8A91-40F8-B538-7B83C04D6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957" y="4711773"/>
              <a:ext cx="794385" cy="414571"/>
            </a:xfrm>
            <a:prstGeom prst="rect">
              <a:avLst/>
            </a:prstGeom>
            <a:noFill/>
            <a:ln w="1016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9E7E5E1-B3DC-4D04-A41E-826C741AD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768" y="4832975"/>
              <a:ext cx="585097" cy="114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700" b="1" kern="1200" dirty="0">
                  <a:solidFill>
                    <a:srgbClr val="00808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Test Cell Engine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FA25E2-6C73-4031-B230-761903C57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952" y="5029843"/>
              <a:ext cx="326390" cy="96500"/>
            </a:xfrm>
            <a:prstGeom prst="rect">
              <a:avLst/>
            </a:prstGeom>
            <a:noFill/>
            <a:ln w="1016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B8948B6-51FB-44F1-97A7-E10883C07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798" y="5020415"/>
              <a:ext cx="351155" cy="114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>
              <a:sp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700" b="1" kern="1200" dirty="0">
                  <a:solidFill>
                    <a:srgbClr val="00808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Ground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F9D983F-F72C-4141-8730-8621B67BB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162" y="5348597"/>
              <a:ext cx="304571" cy="114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700" b="1" kern="1200" dirty="0">
                  <a:solidFill>
                    <a:srgbClr val="00808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#1 AWG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42AAC1B-4B0F-4DDA-8E13-1BCA1FA1F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359" y="5447958"/>
              <a:ext cx="477695" cy="114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700" b="1" kern="1200" dirty="0">
                  <a:solidFill>
                    <a:srgbClr val="00808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Ground Only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4FD78B3-31D4-4ADF-ABD1-807B27690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797" y="4880528"/>
              <a:ext cx="315792" cy="114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700" b="1" kern="1200" dirty="0">
                  <a:solidFill>
                    <a:srgbClr val="00808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CAN Bus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98DBF54-F97C-40EC-8D3A-73A997CB0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217" y="4709140"/>
              <a:ext cx="416781" cy="114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700" b="1" kern="1200" dirty="0">
                  <a:solidFill>
                    <a:srgbClr val="00808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Key Signals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37343F9-17C6-4A28-ABDC-7AF179781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407" y="4283229"/>
              <a:ext cx="548227" cy="114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700" b="1" kern="1200" dirty="0">
                  <a:solidFill>
                    <a:srgbClr val="00808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Chassis Signals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D285EF1-85FC-43BA-8687-83A7C0EC2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8001" y="4578450"/>
              <a:ext cx="360481" cy="207603"/>
            </a:xfrm>
            <a:prstGeom prst="rect">
              <a:avLst/>
            </a:prstGeom>
            <a:noFill/>
            <a:ln w="1016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A9DD252-1792-462A-818E-B08F6917A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617" y="4579974"/>
              <a:ext cx="296556" cy="114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700" b="1" kern="1200" dirty="0">
                  <a:solidFill>
                    <a:srgbClr val="00808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Battery 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07EC60B-1E3A-4E3E-B413-CD28B615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997" y="4665340"/>
              <a:ext cx="293350" cy="114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700" b="1" kern="1200" dirty="0">
                  <a:solidFill>
                    <a:srgbClr val="00808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Charger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9E99D68-70EB-46CE-B8DF-49A98E668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454" y="4149277"/>
              <a:ext cx="824865" cy="118086"/>
            </a:xfrm>
            <a:prstGeom prst="rect">
              <a:avLst/>
            </a:prstGeom>
            <a:noFill/>
            <a:ln w="1016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27FBAE5-0BF8-42EA-AE73-E75152E8E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017" y="4150653"/>
              <a:ext cx="1064260" cy="114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>
              <a:sp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700" b="1" kern="1200" dirty="0">
                  <a:solidFill>
                    <a:srgbClr val="00808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Local Power Supply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FA5CDA7-2249-41D9-AA2E-E5B77956D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402" y="4363863"/>
              <a:ext cx="198755" cy="180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CB89D3A-6BB8-4ED7-B370-24EA16F31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402" y="4363863"/>
              <a:ext cx="198755" cy="180303"/>
            </a:xfrm>
            <a:prstGeom prst="rect">
              <a:avLst/>
            </a:prstGeom>
            <a:noFill/>
            <a:ln w="1016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DDFAFE-EF28-4642-AFAC-F84C59305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882" y="4401610"/>
              <a:ext cx="150682" cy="114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ctr" anchorCtr="0">
              <a:sp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700" b="1" kern="1200" dirty="0">
                  <a:solidFill>
                    <a:srgbClr val="00808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ECU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139A57F-7A7C-4E57-9FE6-A90D93E42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122" y="4551150"/>
              <a:ext cx="18415" cy="18411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95FBC21-E69F-4E05-ADB6-44B6901EB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122" y="4551150"/>
              <a:ext cx="18415" cy="18411"/>
            </a:xfrm>
            <a:prstGeom prst="ellips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EFCD095-B304-4D22-BE06-B5A574FCD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182" y="4569562"/>
              <a:ext cx="18415" cy="18411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6FCCD75-DDA9-4E0A-AE1E-ED4AED134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182" y="4569562"/>
              <a:ext cx="18415" cy="18411"/>
            </a:xfrm>
            <a:prstGeom prst="ellips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611BA58-61B1-43E0-BFCB-08F405F33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242" y="4587973"/>
              <a:ext cx="18415" cy="18411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8A69F79-5C9A-409F-9E2B-BAF2DCC68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242" y="4587973"/>
              <a:ext cx="18415" cy="18411"/>
            </a:xfrm>
            <a:prstGeom prst="ellips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362E6C2-EE4B-4FB1-9277-132323C0E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222" y="4605749"/>
              <a:ext cx="18415" cy="18411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F71E3E7-642A-437D-A692-9F263BEC7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222" y="4605749"/>
              <a:ext cx="18415" cy="18411"/>
            </a:xfrm>
            <a:prstGeom prst="ellips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7D8EEAC-4C63-440C-B006-8FA7D7DE8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472" y="4625430"/>
              <a:ext cx="18415" cy="18411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B141A49-F54F-498B-9DCA-05943580C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472" y="4625430"/>
              <a:ext cx="18415" cy="18411"/>
            </a:xfrm>
            <a:prstGeom prst="ellips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ADBD215-8D97-41D9-A11B-0384DD693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817" y="4643842"/>
              <a:ext cx="18415" cy="18411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1E844D1-E76D-4967-80FD-A400D5951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817" y="4643842"/>
              <a:ext cx="18415" cy="18411"/>
            </a:xfrm>
            <a:prstGeom prst="ellips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5" name="Freeform 188">
              <a:extLst>
                <a:ext uri="{FF2B5EF4-FFF2-40B4-BE49-F238E27FC236}">
                  <a16:creationId xmlns:a16="http://schemas.microsoft.com/office/drawing/2014/main" id="{C66E0FD9-A3B6-4C47-ACEB-84F3A4E33C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8852" y="4544167"/>
              <a:ext cx="20955" cy="159988"/>
            </a:xfrm>
            <a:custGeom>
              <a:avLst/>
              <a:gdLst>
                <a:gd name="T0" fmla="*/ 21 w 33"/>
                <a:gd name="T1" fmla="*/ 0 h 252"/>
                <a:gd name="T2" fmla="*/ 21 w 33"/>
                <a:gd name="T3" fmla="*/ 203 h 252"/>
                <a:gd name="T4" fmla="*/ 12 w 33"/>
                <a:gd name="T5" fmla="*/ 203 h 252"/>
                <a:gd name="T6" fmla="*/ 12 w 33"/>
                <a:gd name="T7" fmla="*/ 0 h 252"/>
                <a:gd name="T8" fmla="*/ 21 w 33"/>
                <a:gd name="T9" fmla="*/ 0 h 252"/>
                <a:gd name="T10" fmla="*/ 33 w 33"/>
                <a:gd name="T11" fmla="*/ 198 h 252"/>
                <a:gd name="T12" fmla="*/ 16 w 33"/>
                <a:gd name="T13" fmla="*/ 252 h 252"/>
                <a:gd name="T14" fmla="*/ 0 w 33"/>
                <a:gd name="T15" fmla="*/ 198 h 252"/>
                <a:gd name="T16" fmla="*/ 33 w 33"/>
                <a:gd name="T17" fmla="*/ 19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2">
                  <a:moveTo>
                    <a:pt x="21" y="0"/>
                  </a:moveTo>
                  <a:lnTo>
                    <a:pt x="21" y="203"/>
                  </a:lnTo>
                  <a:lnTo>
                    <a:pt x="12" y="203"/>
                  </a:lnTo>
                  <a:lnTo>
                    <a:pt x="12" y="0"/>
                  </a:lnTo>
                  <a:lnTo>
                    <a:pt x="21" y="0"/>
                  </a:lnTo>
                  <a:close/>
                  <a:moveTo>
                    <a:pt x="33" y="198"/>
                  </a:moveTo>
                  <a:lnTo>
                    <a:pt x="16" y="252"/>
                  </a:lnTo>
                  <a:lnTo>
                    <a:pt x="0" y="198"/>
                  </a:lnTo>
                  <a:lnTo>
                    <a:pt x="33" y="19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6" name="Freeform 189">
              <a:extLst>
                <a:ext uri="{FF2B5EF4-FFF2-40B4-BE49-F238E27FC236}">
                  <a16:creationId xmlns:a16="http://schemas.microsoft.com/office/drawing/2014/main" id="{7005F031-ECAF-48D8-989E-9C6C9FA2CC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9007" y="4544167"/>
              <a:ext cx="20955" cy="159988"/>
            </a:xfrm>
            <a:custGeom>
              <a:avLst/>
              <a:gdLst>
                <a:gd name="T0" fmla="*/ 22 w 33"/>
                <a:gd name="T1" fmla="*/ 0 h 252"/>
                <a:gd name="T2" fmla="*/ 22 w 33"/>
                <a:gd name="T3" fmla="*/ 203 h 252"/>
                <a:gd name="T4" fmla="*/ 12 w 33"/>
                <a:gd name="T5" fmla="*/ 203 h 252"/>
                <a:gd name="T6" fmla="*/ 12 w 33"/>
                <a:gd name="T7" fmla="*/ 0 h 252"/>
                <a:gd name="T8" fmla="*/ 22 w 33"/>
                <a:gd name="T9" fmla="*/ 0 h 252"/>
                <a:gd name="T10" fmla="*/ 33 w 33"/>
                <a:gd name="T11" fmla="*/ 198 h 252"/>
                <a:gd name="T12" fmla="*/ 17 w 33"/>
                <a:gd name="T13" fmla="*/ 252 h 252"/>
                <a:gd name="T14" fmla="*/ 0 w 33"/>
                <a:gd name="T15" fmla="*/ 198 h 252"/>
                <a:gd name="T16" fmla="*/ 33 w 33"/>
                <a:gd name="T17" fmla="*/ 19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2">
                  <a:moveTo>
                    <a:pt x="22" y="0"/>
                  </a:moveTo>
                  <a:lnTo>
                    <a:pt x="22" y="203"/>
                  </a:lnTo>
                  <a:lnTo>
                    <a:pt x="12" y="203"/>
                  </a:lnTo>
                  <a:lnTo>
                    <a:pt x="12" y="0"/>
                  </a:lnTo>
                  <a:lnTo>
                    <a:pt x="22" y="0"/>
                  </a:lnTo>
                  <a:close/>
                  <a:moveTo>
                    <a:pt x="33" y="198"/>
                  </a:moveTo>
                  <a:lnTo>
                    <a:pt x="17" y="252"/>
                  </a:lnTo>
                  <a:lnTo>
                    <a:pt x="0" y="198"/>
                  </a:lnTo>
                  <a:lnTo>
                    <a:pt x="33" y="19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7" name="Freeform 190">
              <a:extLst>
                <a:ext uri="{FF2B5EF4-FFF2-40B4-BE49-F238E27FC236}">
                  <a16:creationId xmlns:a16="http://schemas.microsoft.com/office/drawing/2014/main" id="{3313A0CC-0D8F-4738-BB8E-434EA0506C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62972" y="4544167"/>
              <a:ext cx="20955" cy="160622"/>
            </a:xfrm>
            <a:custGeom>
              <a:avLst/>
              <a:gdLst>
                <a:gd name="T0" fmla="*/ 21 w 33"/>
                <a:gd name="T1" fmla="*/ 0 h 253"/>
                <a:gd name="T2" fmla="*/ 21 w 33"/>
                <a:gd name="T3" fmla="*/ 204 h 253"/>
                <a:gd name="T4" fmla="*/ 12 w 33"/>
                <a:gd name="T5" fmla="*/ 204 h 253"/>
                <a:gd name="T6" fmla="*/ 12 w 33"/>
                <a:gd name="T7" fmla="*/ 0 h 253"/>
                <a:gd name="T8" fmla="*/ 21 w 33"/>
                <a:gd name="T9" fmla="*/ 0 h 253"/>
                <a:gd name="T10" fmla="*/ 33 w 33"/>
                <a:gd name="T11" fmla="*/ 198 h 253"/>
                <a:gd name="T12" fmla="*/ 16 w 33"/>
                <a:gd name="T13" fmla="*/ 253 h 253"/>
                <a:gd name="T14" fmla="*/ 0 w 33"/>
                <a:gd name="T15" fmla="*/ 198 h 253"/>
                <a:gd name="T16" fmla="*/ 33 w 33"/>
                <a:gd name="T17" fmla="*/ 19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3">
                  <a:moveTo>
                    <a:pt x="21" y="0"/>
                  </a:moveTo>
                  <a:lnTo>
                    <a:pt x="21" y="204"/>
                  </a:lnTo>
                  <a:lnTo>
                    <a:pt x="12" y="204"/>
                  </a:lnTo>
                  <a:lnTo>
                    <a:pt x="12" y="0"/>
                  </a:lnTo>
                  <a:lnTo>
                    <a:pt x="21" y="0"/>
                  </a:lnTo>
                  <a:close/>
                  <a:moveTo>
                    <a:pt x="33" y="198"/>
                  </a:moveTo>
                  <a:lnTo>
                    <a:pt x="16" y="253"/>
                  </a:lnTo>
                  <a:lnTo>
                    <a:pt x="0" y="198"/>
                  </a:lnTo>
                  <a:lnTo>
                    <a:pt x="33" y="19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8" name="Freeform 191">
              <a:extLst>
                <a:ext uri="{FF2B5EF4-FFF2-40B4-BE49-F238E27FC236}">
                  <a16:creationId xmlns:a16="http://schemas.microsoft.com/office/drawing/2014/main" id="{451AF987-8FEA-422D-8935-1960C7BC46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952" y="4542262"/>
              <a:ext cx="20955" cy="162527"/>
            </a:xfrm>
            <a:custGeom>
              <a:avLst/>
              <a:gdLst>
                <a:gd name="T0" fmla="*/ 21 w 33"/>
                <a:gd name="T1" fmla="*/ 0 h 256"/>
                <a:gd name="T2" fmla="*/ 21 w 33"/>
                <a:gd name="T3" fmla="*/ 207 h 256"/>
                <a:gd name="T4" fmla="*/ 12 w 33"/>
                <a:gd name="T5" fmla="*/ 207 h 256"/>
                <a:gd name="T6" fmla="*/ 12 w 33"/>
                <a:gd name="T7" fmla="*/ 0 h 256"/>
                <a:gd name="T8" fmla="*/ 21 w 33"/>
                <a:gd name="T9" fmla="*/ 0 h 256"/>
                <a:gd name="T10" fmla="*/ 33 w 33"/>
                <a:gd name="T11" fmla="*/ 202 h 256"/>
                <a:gd name="T12" fmla="*/ 17 w 33"/>
                <a:gd name="T13" fmla="*/ 256 h 256"/>
                <a:gd name="T14" fmla="*/ 0 w 33"/>
                <a:gd name="T15" fmla="*/ 202 h 256"/>
                <a:gd name="T16" fmla="*/ 33 w 33"/>
                <a:gd name="T17" fmla="*/ 20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6">
                  <a:moveTo>
                    <a:pt x="21" y="0"/>
                  </a:moveTo>
                  <a:lnTo>
                    <a:pt x="21" y="207"/>
                  </a:lnTo>
                  <a:lnTo>
                    <a:pt x="12" y="207"/>
                  </a:lnTo>
                  <a:lnTo>
                    <a:pt x="12" y="0"/>
                  </a:lnTo>
                  <a:lnTo>
                    <a:pt x="21" y="0"/>
                  </a:lnTo>
                  <a:close/>
                  <a:moveTo>
                    <a:pt x="33" y="202"/>
                  </a:moveTo>
                  <a:lnTo>
                    <a:pt x="17" y="256"/>
                  </a:lnTo>
                  <a:lnTo>
                    <a:pt x="0" y="202"/>
                  </a:lnTo>
                  <a:lnTo>
                    <a:pt x="33" y="202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9" name="Freeform 192">
              <a:extLst>
                <a:ext uri="{FF2B5EF4-FFF2-40B4-BE49-F238E27FC236}">
                  <a16:creationId xmlns:a16="http://schemas.microsoft.com/office/drawing/2014/main" id="{33113BD4-0068-42B3-862E-72EC5C548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8837" y="4542262"/>
              <a:ext cx="20320" cy="161892"/>
            </a:xfrm>
            <a:custGeom>
              <a:avLst/>
              <a:gdLst>
                <a:gd name="T0" fmla="*/ 21 w 32"/>
                <a:gd name="T1" fmla="*/ 0 h 255"/>
                <a:gd name="T2" fmla="*/ 21 w 32"/>
                <a:gd name="T3" fmla="*/ 206 h 255"/>
                <a:gd name="T4" fmla="*/ 11 w 32"/>
                <a:gd name="T5" fmla="*/ 206 h 255"/>
                <a:gd name="T6" fmla="*/ 11 w 32"/>
                <a:gd name="T7" fmla="*/ 0 h 255"/>
                <a:gd name="T8" fmla="*/ 21 w 32"/>
                <a:gd name="T9" fmla="*/ 0 h 255"/>
                <a:gd name="T10" fmla="*/ 32 w 32"/>
                <a:gd name="T11" fmla="*/ 201 h 255"/>
                <a:gd name="T12" fmla="*/ 16 w 32"/>
                <a:gd name="T13" fmla="*/ 255 h 255"/>
                <a:gd name="T14" fmla="*/ 0 w 32"/>
                <a:gd name="T15" fmla="*/ 201 h 255"/>
                <a:gd name="T16" fmla="*/ 32 w 32"/>
                <a:gd name="T17" fmla="*/ 20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55">
                  <a:moveTo>
                    <a:pt x="21" y="0"/>
                  </a:moveTo>
                  <a:lnTo>
                    <a:pt x="21" y="206"/>
                  </a:lnTo>
                  <a:lnTo>
                    <a:pt x="11" y="206"/>
                  </a:lnTo>
                  <a:lnTo>
                    <a:pt x="11" y="0"/>
                  </a:lnTo>
                  <a:lnTo>
                    <a:pt x="21" y="0"/>
                  </a:lnTo>
                  <a:close/>
                  <a:moveTo>
                    <a:pt x="32" y="201"/>
                  </a:moveTo>
                  <a:lnTo>
                    <a:pt x="16" y="255"/>
                  </a:lnTo>
                  <a:lnTo>
                    <a:pt x="0" y="201"/>
                  </a:lnTo>
                  <a:lnTo>
                    <a:pt x="32" y="20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0" name="Freeform 193">
              <a:extLst>
                <a:ext uri="{FF2B5EF4-FFF2-40B4-BE49-F238E27FC236}">
                  <a16:creationId xmlns:a16="http://schemas.microsoft.com/office/drawing/2014/main" id="{6F6FB3C6-5D33-49A8-B0D6-9210F69221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182" y="4542262"/>
              <a:ext cx="20955" cy="161892"/>
            </a:xfrm>
            <a:custGeom>
              <a:avLst/>
              <a:gdLst>
                <a:gd name="T0" fmla="*/ 21 w 33"/>
                <a:gd name="T1" fmla="*/ 0 h 255"/>
                <a:gd name="T2" fmla="*/ 21 w 33"/>
                <a:gd name="T3" fmla="*/ 206 h 255"/>
                <a:gd name="T4" fmla="*/ 12 w 33"/>
                <a:gd name="T5" fmla="*/ 206 h 255"/>
                <a:gd name="T6" fmla="*/ 12 w 33"/>
                <a:gd name="T7" fmla="*/ 0 h 255"/>
                <a:gd name="T8" fmla="*/ 21 w 33"/>
                <a:gd name="T9" fmla="*/ 0 h 255"/>
                <a:gd name="T10" fmla="*/ 33 w 33"/>
                <a:gd name="T11" fmla="*/ 201 h 255"/>
                <a:gd name="T12" fmla="*/ 16 w 33"/>
                <a:gd name="T13" fmla="*/ 255 h 255"/>
                <a:gd name="T14" fmla="*/ 0 w 33"/>
                <a:gd name="T15" fmla="*/ 201 h 255"/>
                <a:gd name="T16" fmla="*/ 33 w 33"/>
                <a:gd name="T17" fmla="*/ 20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5">
                  <a:moveTo>
                    <a:pt x="21" y="0"/>
                  </a:moveTo>
                  <a:lnTo>
                    <a:pt x="21" y="206"/>
                  </a:lnTo>
                  <a:lnTo>
                    <a:pt x="12" y="206"/>
                  </a:lnTo>
                  <a:lnTo>
                    <a:pt x="12" y="0"/>
                  </a:lnTo>
                  <a:lnTo>
                    <a:pt x="21" y="0"/>
                  </a:lnTo>
                  <a:close/>
                  <a:moveTo>
                    <a:pt x="33" y="201"/>
                  </a:moveTo>
                  <a:lnTo>
                    <a:pt x="16" y="255"/>
                  </a:lnTo>
                  <a:lnTo>
                    <a:pt x="0" y="201"/>
                  </a:lnTo>
                  <a:lnTo>
                    <a:pt x="33" y="20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1" name="Freeform 194">
              <a:extLst>
                <a:ext uri="{FF2B5EF4-FFF2-40B4-BE49-F238E27FC236}">
                  <a16:creationId xmlns:a16="http://schemas.microsoft.com/office/drawing/2014/main" id="{CE632D6F-91E3-481E-8E06-0177D5285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7487" y="4549881"/>
              <a:ext cx="771525" cy="20951"/>
            </a:xfrm>
            <a:custGeom>
              <a:avLst/>
              <a:gdLst>
                <a:gd name="T0" fmla="*/ 1215 w 1215"/>
                <a:gd name="T1" fmla="*/ 11 h 33"/>
                <a:gd name="T2" fmla="*/ 49 w 1215"/>
                <a:gd name="T3" fmla="*/ 11 h 33"/>
                <a:gd name="T4" fmla="*/ 49 w 1215"/>
                <a:gd name="T5" fmla="*/ 21 h 33"/>
                <a:gd name="T6" fmla="*/ 1215 w 1215"/>
                <a:gd name="T7" fmla="*/ 21 h 33"/>
                <a:gd name="T8" fmla="*/ 1215 w 1215"/>
                <a:gd name="T9" fmla="*/ 11 h 33"/>
                <a:gd name="T10" fmla="*/ 55 w 1215"/>
                <a:gd name="T11" fmla="*/ 0 h 33"/>
                <a:gd name="T12" fmla="*/ 0 w 1215"/>
                <a:gd name="T13" fmla="*/ 16 h 33"/>
                <a:gd name="T14" fmla="*/ 55 w 1215"/>
                <a:gd name="T15" fmla="*/ 33 h 33"/>
                <a:gd name="T16" fmla="*/ 55 w 1215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5" h="33">
                  <a:moveTo>
                    <a:pt x="1215" y="11"/>
                  </a:moveTo>
                  <a:lnTo>
                    <a:pt x="49" y="11"/>
                  </a:lnTo>
                  <a:lnTo>
                    <a:pt x="49" y="21"/>
                  </a:lnTo>
                  <a:lnTo>
                    <a:pt x="1215" y="21"/>
                  </a:lnTo>
                  <a:lnTo>
                    <a:pt x="1215" y="11"/>
                  </a:lnTo>
                  <a:close/>
                  <a:moveTo>
                    <a:pt x="55" y="0"/>
                  </a:moveTo>
                  <a:lnTo>
                    <a:pt x="0" y="16"/>
                  </a:lnTo>
                  <a:lnTo>
                    <a:pt x="55" y="3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2" name="Freeform 195">
              <a:extLst>
                <a:ext uri="{FF2B5EF4-FFF2-40B4-BE49-F238E27FC236}">
                  <a16:creationId xmlns:a16="http://schemas.microsoft.com/office/drawing/2014/main" id="{4E432ED8-10AE-437B-A17D-E2392CE622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7487" y="4642572"/>
              <a:ext cx="618490" cy="20951"/>
            </a:xfrm>
            <a:custGeom>
              <a:avLst/>
              <a:gdLst>
                <a:gd name="T0" fmla="*/ 974 w 974"/>
                <a:gd name="T1" fmla="*/ 12 h 33"/>
                <a:gd name="T2" fmla="*/ 49 w 974"/>
                <a:gd name="T3" fmla="*/ 12 h 33"/>
                <a:gd name="T4" fmla="*/ 49 w 974"/>
                <a:gd name="T5" fmla="*/ 21 h 33"/>
                <a:gd name="T6" fmla="*/ 974 w 974"/>
                <a:gd name="T7" fmla="*/ 21 h 33"/>
                <a:gd name="T8" fmla="*/ 974 w 974"/>
                <a:gd name="T9" fmla="*/ 12 h 33"/>
                <a:gd name="T10" fmla="*/ 55 w 974"/>
                <a:gd name="T11" fmla="*/ 0 h 33"/>
                <a:gd name="T12" fmla="*/ 0 w 974"/>
                <a:gd name="T13" fmla="*/ 16 h 33"/>
                <a:gd name="T14" fmla="*/ 55 w 974"/>
                <a:gd name="T15" fmla="*/ 33 h 33"/>
                <a:gd name="T16" fmla="*/ 55 w 97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33">
                  <a:moveTo>
                    <a:pt x="974" y="12"/>
                  </a:moveTo>
                  <a:lnTo>
                    <a:pt x="49" y="12"/>
                  </a:lnTo>
                  <a:lnTo>
                    <a:pt x="49" y="21"/>
                  </a:lnTo>
                  <a:lnTo>
                    <a:pt x="974" y="21"/>
                  </a:lnTo>
                  <a:lnTo>
                    <a:pt x="974" y="12"/>
                  </a:lnTo>
                  <a:close/>
                  <a:moveTo>
                    <a:pt x="55" y="0"/>
                  </a:moveTo>
                  <a:lnTo>
                    <a:pt x="0" y="16"/>
                  </a:lnTo>
                  <a:lnTo>
                    <a:pt x="55" y="3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3" name="Freeform 196">
              <a:extLst>
                <a:ext uri="{FF2B5EF4-FFF2-40B4-BE49-F238E27FC236}">
                  <a16:creationId xmlns:a16="http://schemas.microsoft.com/office/drawing/2014/main" id="{95A9557D-A395-4726-9539-9F96DCC73C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7487" y="4624161"/>
              <a:ext cx="651510" cy="20951"/>
            </a:xfrm>
            <a:custGeom>
              <a:avLst/>
              <a:gdLst>
                <a:gd name="T0" fmla="*/ 1026 w 1026"/>
                <a:gd name="T1" fmla="*/ 12 h 33"/>
                <a:gd name="T2" fmla="*/ 49 w 1026"/>
                <a:gd name="T3" fmla="*/ 12 h 33"/>
                <a:gd name="T4" fmla="*/ 49 w 1026"/>
                <a:gd name="T5" fmla="*/ 21 h 33"/>
                <a:gd name="T6" fmla="*/ 1026 w 1026"/>
                <a:gd name="T7" fmla="*/ 21 h 33"/>
                <a:gd name="T8" fmla="*/ 1026 w 1026"/>
                <a:gd name="T9" fmla="*/ 12 h 33"/>
                <a:gd name="T10" fmla="*/ 54 w 1026"/>
                <a:gd name="T11" fmla="*/ 0 h 33"/>
                <a:gd name="T12" fmla="*/ 0 w 1026"/>
                <a:gd name="T13" fmla="*/ 16 h 33"/>
                <a:gd name="T14" fmla="*/ 54 w 1026"/>
                <a:gd name="T15" fmla="*/ 33 h 33"/>
                <a:gd name="T16" fmla="*/ 54 w 1026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6" h="33">
                  <a:moveTo>
                    <a:pt x="1026" y="12"/>
                  </a:moveTo>
                  <a:lnTo>
                    <a:pt x="49" y="12"/>
                  </a:lnTo>
                  <a:lnTo>
                    <a:pt x="49" y="21"/>
                  </a:lnTo>
                  <a:lnTo>
                    <a:pt x="1026" y="21"/>
                  </a:lnTo>
                  <a:lnTo>
                    <a:pt x="1026" y="12"/>
                  </a:lnTo>
                  <a:close/>
                  <a:moveTo>
                    <a:pt x="54" y="0"/>
                  </a:moveTo>
                  <a:lnTo>
                    <a:pt x="0" y="16"/>
                  </a:lnTo>
                  <a:lnTo>
                    <a:pt x="54" y="3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4" name="Freeform 197">
              <a:extLst>
                <a:ext uri="{FF2B5EF4-FFF2-40B4-BE49-F238E27FC236}">
                  <a16:creationId xmlns:a16="http://schemas.microsoft.com/office/drawing/2014/main" id="{D1A75327-3D5F-475A-AA8C-94DC5C2E6F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7487" y="4586703"/>
              <a:ext cx="715645" cy="20951"/>
            </a:xfrm>
            <a:custGeom>
              <a:avLst/>
              <a:gdLst>
                <a:gd name="T0" fmla="*/ 1127 w 1127"/>
                <a:gd name="T1" fmla="*/ 11 h 33"/>
                <a:gd name="T2" fmla="*/ 49 w 1127"/>
                <a:gd name="T3" fmla="*/ 11 h 33"/>
                <a:gd name="T4" fmla="*/ 49 w 1127"/>
                <a:gd name="T5" fmla="*/ 21 h 33"/>
                <a:gd name="T6" fmla="*/ 1127 w 1127"/>
                <a:gd name="T7" fmla="*/ 21 h 33"/>
                <a:gd name="T8" fmla="*/ 1127 w 1127"/>
                <a:gd name="T9" fmla="*/ 11 h 33"/>
                <a:gd name="T10" fmla="*/ 54 w 1127"/>
                <a:gd name="T11" fmla="*/ 0 h 33"/>
                <a:gd name="T12" fmla="*/ 0 w 1127"/>
                <a:gd name="T13" fmla="*/ 16 h 33"/>
                <a:gd name="T14" fmla="*/ 54 w 1127"/>
                <a:gd name="T15" fmla="*/ 33 h 33"/>
                <a:gd name="T16" fmla="*/ 54 w 1127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7" h="33">
                  <a:moveTo>
                    <a:pt x="1127" y="11"/>
                  </a:moveTo>
                  <a:lnTo>
                    <a:pt x="49" y="11"/>
                  </a:lnTo>
                  <a:lnTo>
                    <a:pt x="49" y="21"/>
                  </a:lnTo>
                  <a:lnTo>
                    <a:pt x="1127" y="21"/>
                  </a:lnTo>
                  <a:lnTo>
                    <a:pt x="1127" y="11"/>
                  </a:lnTo>
                  <a:close/>
                  <a:moveTo>
                    <a:pt x="54" y="0"/>
                  </a:moveTo>
                  <a:lnTo>
                    <a:pt x="0" y="16"/>
                  </a:lnTo>
                  <a:lnTo>
                    <a:pt x="54" y="3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5" name="Freeform 198">
              <a:extLst>
                <a:ext uri="{FF2B5EF4-FFF2-40B4-BE49-F238E27FC236}">
                  <a16:creationId xmlns:a16="http://schemas.microsoft.com/office/drawing/2014/main" id="{378926EE-973A-456B-B32E-7461896825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7487" y="4604480"/>
              <a:ext cx="683260" cy="20951"/>
            </a:xfrm>
            <a:custGeom>
              <a:avLst/>
              <a:gdLst>
                <a:gd name="T0" fmla="*/ 1076 w 1076"/>
                <a:gd name="T1" fmla="*/ 12 h 33"/>
                <a:gd name="T2" fmla="*/ 49 w 1076"/>
                <a:gd name="T3" fmla="*/ 12 h 33"/>
                <a:gd name="T4" fmla="*/ 49 w 1076"/>
                <a:gd name="T5" fmla="*/ 21 h 33"/>
                <a:gd name="T6" fmla="*/ 1076 w 1076"/>
                <a:gd name="T7" fmla="*/ 21 h 33"/>
                <a:gd name="T8" fmla="*/ 1076 w 1076"/>
                <a:gd name="T9" fmla="*/ 12 h 33"/>
                <a:gd name="T10" fmla="*/ 54 w 1076"/>
                <a:gd name="T11" fmla="*/ 0 h 33"/>
                <a:gd name="T12" fmla="*/ 0 w 1076"/>
                <a:gd name="T13" fmla="*/ 16 h 33"/>
                <a:gd name="T14" fmla="*/ 54 w 1076"/>
                <a:gd name="T15" fmla="*/ 33 h 33"/>
                <a:gd name="T16" fmla="*/ 54 w 1076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6" h="33">
                  <a:moveTo>
                    <a:pt x="1076" y="12"/>
                  </a:moveTo>
                  <a:lnTo>
                    <a:pt x="49" y="12"/>
                  </a:lnTo>
                  <a:lnTo>
                    <a:pt x="49" y="21"/>
                  </a:lnTo>
                  <a:lnTo>
                    <a:pt x="1076" y="21"/>
                  </a:lnTo>
                  <a:lnTo>
                    <a:pt x="1076" y="12"/>
                  </a:lnTo>
                  <a:close/>
                  <a:moveTo>
                    <a:pt x="54" y="0"/>
                  </a:moveTo>
                  <a:lnTo>
                    <a:pt x="0" y="16"/>
                  </a:lnTo>
                  <a:lnTo>
                    <a:pt x="54" y="3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6" name="Freeform 199">
              <a:extLst>
                <a:ext uri="{FF2B5EF4-FFF2-40B4-BE49-F238E27FC236}">
                  <a16:creationId xmlns:a16="http://schemas.microsoft.com/office/drawing/2014/main" id="{EF79AA97-D0C1-44AD-A5C5-19AED20C7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7487" y="4568292"/>
              <a:ext cx="734695" cy="20951"/>
            </a:xfrm>
            <a:custGeom>
              <a:avLst/>
              <a:gdLst>
                <a:gd name="T0" fmla="*/ 1157 w 1157"/>
                <a:gd name="T1" fmla="*/ 11 h 33"/>
                <a:gd name="T2" fmla="*/ 49 w 1157"/>
                <a:gd name="T3" fmla="*/ 11 h 33"/>
                <a:gd name="T4" fmla="*/ 49 w 1157"/>
                <a:gd name="T5" fmla="*/ 21 h 33"/>
                <a:gd name="T6" fmla="*/ 1157 w 1157"/>
                <a:gd name="T7" fmla="*/ 21 h 33"/>
                <a:gd name="T8" fmla="*/ 1157 w 1157"/>
                <a:gd name="T9" fmla="*/ 11 h 33"/>
                <a:gd name="T10" fmla="*/ 54 w 1157"/>
                <a:gd name="T11" fmla="*/ 0 h 33"/>
                <a:gd name="T12" fmla="*/ 0 w 1157"/>
                <a:gd name="T13" fmla="*/ 16 h 33"/>
                <a:gd name="T14" fmla="*/ 54 w 1157"/>
                <a:gd name="T15" fmla="*/ 33 h 33"/>
                <a:gd name="T16" fmla="*/ 54 w 1157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7" h="33">
                  <a:moveTo>
                    <a:pt x="1157" y="11"/>
                  </a:moveTo>
                  <a:lnTo>
                    <a:pt x="49" y="11"/>
                  </a:lnTo>
                  <a:lnTo>
                    <a:pt x="49" y="21"/>
                  </a:lnTo>
                  <a:lnTo>
                    <a:pt x="1157" y="21"/>
                  </a:lnTo>
                  <a:lnTo>
                    <a:pt x="1157" y="11"/>
                  </a:lnTo>
                  <a:close/>
                  <a:moveTo>
                    <a:pt x="54" y="0"/>
                  </a:moveTo>
                  <a:lnTo>
                    <a:pt x="0" y="16"/>
                  </a:lnTo>
                  <a:lnTo>
                    <a:pt x="54" y="3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7" name="Freeform 200">
              <a:extLst>
                <a:ext uri="{FF2B5EF4-FFF2-40B4-BE49-F238E27FC236}">
                  <a16:creationId xmlns:a16="http://schemas.microsoft.com/office/drawing/2014/main" id="{16866AD3-D105-487B-8A73-AAC88B41A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931" y="5128883"/>
              <a:ext cx="1663065" cy="326959"/>
            </a:xfrm>
            <a:custGeom>
              <a:avLst/>
              <a:gdLst>
                <a:gd name="T0" fmla="*/ 2416 w 2416"/>
                <a:gd name="T1" fmla="*/ 372 h 515"/>
                <a:gd name="T2" fmla="*/ 2416 w 2416"/>
                <a:gd name="T3" fmla="*/ 515 h 515"/>
                <a:gd name="T4" fmla="*/ 0 w 2416"/>
                <a:gd name="T5" fmla="*/ 515 h 515"/>
                <a:gd name="T6" fmla="*/ 0 w 2416"/>
                <a:gd name="T7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6" h="515">
                  <a:moveTo>
                    <a:pt x="2416" y="372"/>
                  </a:moveTo>
                  <a:lnTo>
                    <a:pt x="2416" y="515"/>
                  </a:lnTo>
                  <a:lnTo>
                    <a:pt x="0" y="515"/>
                  </a:lnTo>
                  <a:lnTo>
                    <a:pt x="0" y="0"/>
                  </a:lnTo>
                </a:path>
              </a:pathLst>
            </a:custGeom>
            <a:noFill/>
            <a:ln w="698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8" name="Freeform 201">
              <a:extLst>
                <a:ext uri="{FF2B5EF4-FFF2-40B4-BE49-F238E27FC236}">
                  <a16:creationId xmlns:a16="http://schemas.microsoft.com/office/drawing/2014/main" id="{5E5F2C92-D1EE-4B47-80EE-2FCD9A015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9426" y="4383831"/>
              <a:ext cx="1537335" cy="482502"/>
            </a:xfrm>
            <a:custGeom>
              <a:avLst/>
              <a:gdLst>
                <a:gd name="T0" fmla="*/ 2412 w 2421"/>
                <a:gd name="T1" fmla="*/ 760 h 760"/>
                <a:gd name="T2" fmla="*/ 2412 w 2421"/>
                <a:gd name="T3" fmla="*/ 16 h 760"/>
                <a:gd name="T4" fmla="*/ 2416 w 2421"/>
                <a:gd name="T5" fmla="*/ 21 h 760"/>
                <a:gd name="T6" fmla="*/ 49 w 2421"/>
                <a:gd name="T7" fmla="*/ 21 h 760"/>
                <a:gd name="T8" fmla="*/ 49 w 2421"/>
                <a:gd name="T9" fmla="*/ 11 h 760"/>
                <a:gd name="T10" fmla="*/ 2421 w 2421"/>
                <a:gd name="T11" fmla="*/ 11 h 760"/>
                <a:gd name="T12" fmla="*/ 2421 w 2421"/>
                <a:gd name="T13" fmla="*/ 760 h 760"/>
                <a:gd name="T14" fmla="*/ 2412 w 2421"/>
                <a:gd name="T15" fmla="*/ 760 h 760"/>
                <a:gd name="T16" fmla="*/ 54 w 2421"/>
                <a:gd name="T17" fmla="*/ 33 h 760"/>
                <a:gd name="T18" fmla="*/ 0 w 2421"/>
                <a:gd name="T19" fmla="*/ 16 h 760"/>
                <a:gd name="T20" fmla="*/ 54 w 2421"/>
                <a:gd name="T21" fmla="*/ 0 h 760"/>
                <a:gd name="T22" fmla="*/ 54 w 2421"/>
                <a:gd name="T23" fmla="*/ 33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21" h="760">
                  <a:moveTo>
                    <a:pt x="2412" y="760"/>
                  </a:moveTo>
                  <a:lnTo>
                    <a:pt x="2412" y="16"/>
                  </a:lnTo>
                  <a:lnTo>
                    <a:pt x="2416" y="21"/>
                  </a:lnTo>
                  <a:lnTo>
                    <a:pt x="49" y="21"/>
                  </a:lnTo>
                  <a:lnTo>
                    <a:pt x="49" y="11"/>
                  </a:lnTo>
                  <a:lnTo>
                    <a:pt x="2421" y="11"/>
                  </a:lnTo>
                  <a:lnTo>
                    <a:pt x="2421" y="760"/>
                  </a:lnTo>
                  <a:lnTo>
                    <a:pt x="2412" y="760"/>
                  </a:lnTo>
                  <a:close/>
                  <a:moveTo>
                    <a:pt x="54" y="33"/>
                  </a:moveTo>
                  <a:lnTo>
                    <a:pt x="0" y="16"/>
                  </a:lnTo>
                  <a:lnTo>
                    <a:pt x="54" y="0"/>
                  </a:lnTo>
                  <a:lnTo>
                    <a:pt x="54" y="33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9" name="Freeform 202">
              <a:extLst>
                <a:ext uri="{FF2B5EF4-FFF2-40B4-BE49-F238E27FC236}">
                  <a16:creationId xmlns:a16="http://schemas.microsoft.com/office/drawing/2014/main" id="{5F8004EC-BE81-4874-A863-BED01CAA8B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9332" y="4433064"/>
              <a:ext cx="1419225" cy="516785"/>
            </a:xfrm>
            <a:custGeom>
              <a:avLst/>
              <a:gdLst>
                <a:gd name="T0" fmla="*/ 2229 w 2235"/>
                <a:gd name="T1" fmla="*/ 814 h 814"/>
                <a:gd name="T2" fmla="*/ 1996 w 2235"/>
                <a:gd name="T3" fmla="*/ 630 h 814"/>
                <a:gd name="T4" fmla="*/ 1999 w 2235"/>
                <a:gd name="T5" fmla="*/ 631 h 814"/>
                <a:gd name="T6" fmla="*/ 1068 w 2235"/>
                <a:gd name="T7" fmla="*/ 631 h 814"/>
                <a:gd name="T8" fmla="*/ 1068 w 2235"/>
                <a:gd name="T9" fmla="*/ 17 h 814"/>
                <a:gd name="T10" fmla="*/ 1073 w 2235"/>
                <a:gd name="T11" fmla="*/ 22 h 814"/>
                <a:gd name="T12" fmla="*/ 49 w 2235"/>
                <a:gd name="T13" fmla="*/ 22 h 814"/>
                <a:gd name="T14" fmla="*/ 49 w 2235"/>
                <a:gd name="T15" fmla="*/ 12 h 814"/>
                <a:gd name="T16" fmla="*/ 1078 w 2235"/>
                <a:gd name="T17" fmla="*/ 12 h 814"/>
                <a:gd name="T18" fmla="*/ 1078 w 2235"/>
                <a:gd name="T19" fmla="*/ 626 h 814"/>
                <a:gd name="T20" fmla="*/ 1073 w 2235"/>
                <a:gd name="T21" fmla="*/ 621 h 814"/>
                <a:gd name="T22" fmla="*/ 2000 w 2235"/>
                <a:gd name="T23" fmla="*/ 621 h 814"/>
                <a:gd name="T24" fmla="*/ 2235 w 2235"/>
                <a:gd name="T25" fmla="*/ 806 h 814"/>
                <a:gd name="T26" fmla="*/ 2229 w 2235"/>
                <a:gd name="T27" fmla="*/ 814 h 814"/>
                <a:gd name="T28" fmla="*/ 54 w 2235"/>
                <a:gd name="T29" fmla="*/ 33 h 814"/>
                <a:gd name="T30" fmla="*/ 0 w 2235"/>
                <a:gd name="T31" fmla="*/ 17 h 814"/>
                <a:gd name="T32" fmla="*/ 54 w 2235"/>
                <a:gd name="T33" fmla="*/ 0 h 814"/>
                <a:gd name="T34" fmla="*/ 54 w 2235"/>
                <a:gd name="T35" fmla="*/ 33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35" h="814">
                  <a:moveTo>
                    <a:pt x="2229" y="814"/>
                  </a:moveTo>
                  <a:lnTo>
                    <a:pt x="1996" y="630"/>
                  </a:lnTo>
                  <a:lnTo>
                    <a:pt x="1999" y="631"/>
                  </a:lnTo>
                  <a:lnTo>
                    <a:pt x="1068" y="631"/>
                  </a:lnTo>
                  <a:lnTo>
                    <a:pt x="1068" y="17"/>
                  </a:lnTo>
                  <a:lnTo>
                    <a:pt x="1073" y="22"/>
                  </a:lnTo>
                  <a:lnTo>
                    <a:pt x="49" y="22"/>
                  </a:lnTo>
                  <a:lnTo>
                    <a:pt x="49" y="12"/>
                  </a:lnTo>
                  <a:lnTo>
                    <a:pt x="1078" y="12"/>
                  </a:lnTo>
                  <a:lnTo>
                    <a:pt x="1078" y="626"/>
                  </a:lnTo>
                  <a:lnTo>
                    <a:pt x="1073" y="621"/>
                  </a:lnTo>
                  <a:lnTo>
                    <a:pt x="2000" y="621"/>
                  </a:lnTo>
                  <a:lnTo>
                    <a:pt x="2235" y="806"/>
                  </a:lnTo>
                  <a:lnTo>
                    <a:pt x="2229" y="814"/>
                  </a:lnTo>
                  <a:close/>
                  <a:moveTo>
                    <a:pt x="54" y="33"/>
                  </a:moveTo>
                  <a:lnTo>
                    <a:pt x="0" y="17"/>
                  </a:lnTo>
                  <a:lnTo>
                    <a:pt x="54" y="0"/>
                  </a:lnTo>
                  <a:lnTo>
                    <a:pt x="54" y="33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0" name="Freeform 203">
              <a:extLst>
                <a:ext uri="{FF2B5EF4-FFF2-40B4-BE49-F238E27FC236}">
                  <a16:creationId xmlns:a16="http://schemas.microsoft.com/office/drawing/2014/main" id="{79E2D68C-2B90-481D-ADEF-8F7052549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4412" y="4486395"/>
              <a:ext cx="1280795" cy="565322"/>
            </a:xfrm>
            <a:custGeom>
              <a:avLst/>
              <a:gdLst>
                <a:gd name="T0" fmla="*/ 1999 w 2007"/>
                <a:gd name="T1" fmla="*/ 874 h 874"/>
                <a:gd name="T2" fmla="*/ 1925 w 2007"/>
                <a:gd name="T3" fmla="*/ 771 h 874"/>
                <a:gd name="T4" fmla="*/ 1929 w 2007"/>
                <a:gd name="T5" fmla="*/ 773 h 874"/>
                <a:gd name="T6" fmla="*/ 835 w 2007"/>
                <a:gd name="T7" fmla="*/ 773 h 874"/>
                <a:gd name="T8" fmla="*/ 835 w 2007"/>
                <a:gd name="T9" fmla="*/ 16 h 874"/>
                <a:gd name="T10" fmla="*/ 840 w 2007"/>
                <a:gd name="T11" fmla="*/ 21 h 874"/>
                <a:gd name="T12" fmla="*/ 49 w 2007"/>
                <a:gd name="T13" fmla="*/ 21 h 874"/>
                <a:gd name="T14" fmla="*/ 49 w 2007"/>
                <a:gd name="T15" fmla="*/ 12 h 874"/>
                <a:gd name="T16" fmla="*/ 844 w 2007"/>
                <a:gd name="T17" fmla="*/ 12 h 874"/>
                <a:gd name="T18" fmla="*/ 844 w 2007"/>
                <a:gd name="T19" fmla="*/ 769 h 874"/>
                <a:gd name="T20" fmla="*/ 840 w 2007"/>
                <a:gd name="T21" fmla="*/ 764 h 874"/>
                <a:gd name="T22" fmla="*/ 1932 w 2007"/>
                <a:gd name="T23" fmla="*/ 764 h 874"/>
                <a:gd name="T24" fmla="*/ 2007 w 2007"/>
                <a:gd name="T25" fmla="*/ 868 h 874"/>
                <a:gd name="T26" fmla="*/ 1999 w 2007"/>
                <a:gd name="T27" fmla="*/ 874 h 874"/>
                <a:gd name="T28" fmla="*/ 55 w 2007"/>
                <a:gd name="T29" fmla="*/ 33 h 874"/>
                <a:gd name="T30" fmla="*/ 0 w 2007"/>
                <a:gd name="T31" fmla="*/ 16 h 874"/>
                <a:gd name="T32" fmla="*/ 55 w 2007"/>
                <a:gd name="T33" fmla="*/ 0 h 874"/>
                <a:gd name="T34" fmla="*/ 55 w 2007"/>
                <a:gd name="T35" fmla="*/ 33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7" h="874">
                  <a:moveTo>
                    <a:pt x="1999" y="874"/>
                  </a:moveTo>
                  <a:lnTo>
                    <a:pt x="1925" y="771"/>
                  </a:lnTo>
                  <a:lnTo>
                    <a:pt x="1929" y="773"/>
                  </a:lnTo>
                  <a:lnTo>
                    <a:pt x="835" y="773"/>
                  </a:lnTo>
                  <a:lnTo>
                    <a:pt x="835" y="16"/>
                  </a:lnTo>
                  <a:lnTo>
                    <a:pt x="840" y="21"/>
                  </a:lnTo>
                  <a:lnTo>
                    <a:pt x="49" y="21"/>
                  </a:lnTo>
                  <a:lnTo>
                    <a:pt x="49" y="12"/>
                  </a:lnTo>
                  <a:lnTo>
                    <a:pt x="844" y="12"/>
                  </a:lnTo>
                  <a:lnTo>
                    <a:pt x="844" y="769"/>
                  </a:lnTo>
                  <a:lnTo>
                    <a:pt x="840" y="764"/>
                  </a:lnTo>
                  <a:lnTo>
                    <a:pt x="1932" y="764"/>
                  </a:lnTo>
                  <a:lnTo>
                    <a:pt x="2007" y="868"/>
                  </a:lnTo>
                  <a:lnTo>
                    <a:pt x="1999" y="874"/>
                  </a:lnTo>
                  <a:close/>
                  <a:moveTo>
                    <a:pt x="55" y="33"/>
                  </a:moveTo>
                  <a:lnTo>
                    <a:pt x="0" y="16"/>
                  </a:lnTo>
                  <a:lnTo>
                    <a:pt x="55" y="0"/>
                  </a:lnTo>
                  <a:lnTo>
                    <a:pt x="55" y="33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1" name="Freeform 204">
              <a:extLst>
                <a:ext uri="{FF2B5EF4-FFF2-40B4-BE49-F238E27FC236}">
                  <a16:creationId xmlns:a16="http://schemas.microsoft.com/office/drawing/2014/main" id="{B711953A-4342-4E52-A1FF-827151F4AB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0367" y="4786053"/>
              <a:ext cx="20320" cy="171415"/>
            </a:xfrm>
            <a:custGeom>
              <a:avLst/>
              <a:gdLst>
                <a:gd name="T0" fmla="*/ 21 w 32"/>
                <a:gd name="T1" fmla="*/ 0 h 270"/>
                <a:gd name="T2" fmla="*/ 21 w 32"/>
                <a:gd name="T3" fmla="*/ 221 h 270"/>
                <a:gd name="T4" fmla="*/ 11 w 32"/>
                <a:gd name="T5" fmla="*/ 221 h 270"/>
                <a:gd name="T6" fmla="*/ 11 w 32"/>
                <a:gd name="T7" fmla="*/ 0 h 270"/>
                <a:gd name="T8" fmla="*/ 21 w 32"/>
                <a:gd name="T9" fmla="*/ 0 h 270"/>
                <a:gd name="T10" fmla="*/ 32 w 32"/>
                <a:gd name="T11" fmla="*/ 216 h 270"/>
                <a:gd name="T12" fmla="*/ 16 w 32"/>
                <a:gd name="T13" fmla="*/ 270 h 270"/>
                <a:gd name="T14" fmla="*/ 0 w 32"/>
                <a:gd name="T15" fmla="*/ 216 h 270"/>
                <a:gd name="T16" fmla="*/ 32 w 32"/>
                <a:gd name="T17" fmla="*/ 21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0">
                  <a:moveTo>
                    <a:pt x="21" y="0"/>
                  </a:moveTo>
                  <a:lnTo>
                    <a:pt x="21" y="221"/>
                  </a:lnTo>
                  <a:lnTo>
                    <a:pt x="11" y="221"/>
                  </a:lnTo>
                  <a:lnTo>
                    <a:pt x="11" y="0"/>
                  </a:lnTo>
                  <a:lnTo>
                    <a:pt x="21" y="0"/>
                  </a:lnTo>
                  <a:close/>
                  <a:moveTo>
                    <a:pt x="32" y="216"/>
                  </a:moveTo>
                  <a:lnTo>
                    <a:pt x="16" y="270"/>
                  </a:lnTo>
                  <a:lnTo>
                    <a:pt x="0" y="216"/>
                  </a:lnTo>
                  <a:lnTo>
                    <a:pt x="32" y="21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2" name="Freeform 205">
              <a:extLst>
                <a:ext uri="{FF2B5EF4-FFF2-40B4-BE49-F238E27FC236}">
                  <a16:creationId xmlns:a16="http://schemas.microsoft.com/office/drawing/2014/main" id="{30797260-1DE8-4B72-9ADA-936DB87AB9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3762" y="4281965"/>
              <a:ext cx="20320" cy="83803"/>
            </a:xfrm>
            <a:custGeom>
              <a:avLst/>
              <a:gdLst>
                <a:gd name="T0" fmla="*/ 21 w 32"/>
                <a:gd name="T1" fmla="*/ 0 h 132"/>
                <a:gd name="T2" fmla="*/ 21 w 32"/>
                <a:gd name="T3" fmla="*/ 83 h 132"/>
                <a:gd name="T4" fmla="*/ 11 w 32"/>
                <a:gd name="T5" fmla="*/ 83 h 132"/>
                <a:gd name="T6" fmla="*/ 11 w 32"/>
                <a:gd name="T7" fmla="*/ 0 h 132"/>
                <a:gd name="T8" fmla="*/ 21 w 32"/>
                <a:gd name="T9" fmla="*/ 0 h 132"/>
                <a:gd name="T10" fmla="*/ 32 w 32"/>
                <a:gd name="T11" fmla="*/ 78 h 132"/>
                <a:gd name="T12" fmla="*/ 16 w 32"/>
                <a:gd name="T13" fmla="*/ 132 h 132"/>
                <a:gd name="T14" fmla="*/ 0 w 32"/>
                <a:gd name="T15" fmla="*/ 78 h 132"/>
                <a:gd name="T16" fmla="*/ 32 w 32"/>
                <a:gd name="T17" fmla="*/ 7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2">
                  <a:moveTo>
                    <a:pt x="21" y="0"/>
                  </a:moveTo>
                  <a:lnTo>
                    <a:pt x="21" y="83"/>
                  </a:lnTo>
                  <a:lnTo>
                    <a:pt x="11" y="83"/>
                  </a:lnTo>
                  <a:lnTo>
                    <a:pt x="11" y="0"/>
                  </a:lnTo>
                  <a:lnTo>
                    <a:pt x="21" y="0"/>
                  </a:lnTo>
                  <a:close/>
                  <a:moveTo>
                    <a:pt x="32" y="78"/>
                  </a:moveTo>
                  <a:lnTo>
                    <a:pt x="16" y="132"/>
                  </a:lnTo>
                  <a:lnTo>
                    <a:pt x="0" y="78"/>
                  </a:lnTo>
                  <a:lnTo>
                    <a:pt x="32" y="7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252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26842" y="-3888"/>
            <a:ext cx="8963136" cy="6861888"/>
            <a:chOff x="1426842" y="-3888"/>
            <a:chExt cx="8963136" cy="6861888"/>
          </a:xfrm>
        </p:grpSpPr>
        <p:pic>
          <p:nvPicPr>
            <p:cNvPr id="24" name="Picture 23">
              <a:extLst/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6842" y="-3888"/>
              <a:ext cx="8963136" cy="6861888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3481254" y="5514380"/>
              <a:ext cx="5172075" cy="1905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3271704" y="1222056"/>
              <a:ext cx="1478096" cy="3196949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518095" y="1837475"/>
              <a:ext cx="3875684" cy="338554"/>
            </a:xfrm>
            <a:prstGeom prst="rect">
              <a:avLst/>
            </a:prstGeom>
            <a:solidFill>
              <a:srgbClr val="FF797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 u="sng">
                  <a:solidFill>
                    <a:srgbClr val="C00000"/>
                  </a:solidFill>
                </a:defRPr>
              </a:lvl1pPr>
            </a:lstStyle>
            <a:p>
              <a:r>
                <a:rPr lang="en-US" u="none" dirty="0">
                  <a:solidFill>
                    <a:schemeClr val="tx1"/>
                  </a:solidFill>
                </a:rPr>
                <a:t>Idle point with pedal=0 and CVT in drive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99762" y="256580"/>
              <a:ext cx="2734667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83591" y="59818"/>
              <a:ext cx="5495925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Pedal Sweep of Honda 1.5L Turbo Engine </a:t>
              </a:r>
              <a:br>
                <a:rPr lang="en-US" sz="2000" dirty="0"/>
              </a:br>
              <a:r>
                <a:rPr lang="en-US" sz="2000" b="1" dirty="0"/>
                <a:t>with CVT Output Shaft at Zero Speed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18095" y="1041766"/>
              <a:ext cx="3875684" cy="553998"/>
            </a:xfrm>
            <a:prstGeom prst="rect">
              <a:avLst/>
            </a:prstGeom>
            <a:solidFill>
              <a:srgbClr val="FF797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 - </a:t>
              </a:r>
              <a:r>
                <a:rPr lang="en-US" sz="1600" b="1" u="sng" dirty="0"/>
                <a:t>Pedal Sweep</a:t>
              </a:r>
              <a:r>
                <a:rPr lang="en-US" sz="1600" dirty="0"/>
                <a:t> </a:t>
              </a:r>
              <a:r>
                <a:rPr lang="en-US" sz="1600" b="1" dirty="0"/>
                <a:t>while in </a:t>
              </a:r>
              <a:r>
                <a:rPr lang="en-US" sz="1600" b="1" u="sng" dirty="0"/>
                <a:t>CVT in drive</a:t>
              </a:r>
              <a:r>
                <a:rPr lang="en-US" sz="1600" b="1" dirty="0"/>
                <a:t> </a:t>
              </a:r>
              <a:br>
                <a:rPr lang="en-US" sz="1600" b="1" dirty="0"/>
              </a:br>
              <a:r>
                <a:rPr lang="en-US" sz="1400" i="1" dirty="0"/>
                <a:t>(pedal = 0 to ~13% with CVT output shaft at 0 rpm)</a:t>
              </a:r>
              <a:endParaRPr lang="en-US" sz="16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37801" y="4477940"/>
              <a:ext cx="3869049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 u="sng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US" u="none" dirty="0">
                  <a:solidFill>
                    <a:schemeClr val="tx1"/>
                  </a:solidFill>
                </a:rPr>
                <a:t>Idle point with pedal=0 and CVT in neutral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3691782" y="2050116"/>
              <a:ext cx="1826313" cy="2436427"/>
            </a:xfrm>
            <a:custGeom>
              <a:avLst/>
              <a:gdLst>
                <a:gd name="connsiteX0" fmla="*/ 1692067 w 1692067"/>
                <a:gd name="connsiteY0" fmla="*/ 36543 h 2258449"/>
                <a:gd name="connsiteX1" fmla="*/ 1452785 w 1692067"/>
                <a:gd name="connsiteY1" fmla="*/ 53634 h 2258449"/>
                <a:gd name="connsiteX2" fmla="*/ 1153682 w 1692067"/>
                <a:gd name="connsiteY2" fmla="*/ 549290 h 2258449"/>
                <a:gd name="connsiteX3" fmla="*/ 564023 w 1692067"/>
                <a:gd name="connsiteY3" fmla="*/ 1831159 h 2258449"/>
                <a:gd name="connsiteX4" fmla="*/ 0 w 1692067"/>
                <a:gd name="connsiteY4" fmla="*/ 2258449 h 2258449"/>
                <a:gd name="connsiteX0" fmla="*/ 1666430 w 1666430"/>
                <a:gd name="connsiteY0" fmla="*/ 46057 h 2249968"/>
                <a:gd name="connsiteX1" fmla="*/ 1452785 w 1666430"/>
                <a:gd name="connsiteY1" fmla="*/ 45153 h 2249968"/>
                <a:gd name="connsiteX2" fmla="*/ 1153682 w 1666430"/>
                <a:gd name="connsiteY2" fmla="*/ 540809 h 2249968"/>
                <a:gd name="connsiteX3" fmla="*/ 564023 w 1666430"/>
                <a:gd name="connsiteY3" fmla="*/ 1822678 h 2249968"/>
                <a:gd name="connsiteX4" fmla="*/ 0 w 1666430"/>
                <a:gd name="connsiteY4" fmla="*/ 2249968 h 2249968"/>
                <a:gd name="connsiteX0" fmla="*/ 1589518 w 1589518"/>
                <a:gd name="connsiteY0" fmla="*/ 56991 h 2242906"/>
                <a:gd name="connsiteX1" fmla="*/ 1452785 w 1589518"/>
                <a:gd name="connsiteY1" fmla="*/ 38091 h 2242906"/>
                <a:gd name="connsiteX2" fmla="*/ 1153682 w 1589518"/>
                <a:gd name="connsiteY2" fmla="*/ 533747 h 2242906"/>
                <a:gd name="connsiteX3" fmla="*/ 564023 w 1589518"/>
                <a:gd name="connsiteY3" fmla="*/ 1815616 h 2242906"/>
                <a:gd name="connsiteX4" fmla="*/ 0 w 1589518"/>
                <a:gd name="connsiteY4" fmla="*/ 2242906 h 2242906"/>
                <a:gd name="connsiteX0" fmla="*/ 1982624 w 1982624"/>
                <a:gd name="connsiteY0" fmla="*/ 69117 h 2237036"/>
                <a:gd name="connsiteX1" fmla="*/ 1452785 w 1982624"/>
                <a:gd name="connsiteY1" fmla="*/ 32221 h 2237036"/>
                <a:gd name="connsiteX2" fmla="*/ 1153682 w 1982624"/>
                <a:gd name="connsiteY2" fmla="*/ 527877 h 2237036"/>
                <a:gd name="connsiteX3" fmla="*/ 564023 w 1982624"/>
                <a:gd name="connsiteY3" fmla="*/ 1809746 h 2237036"/>
                <a:gd name="connsiteX4" fmla="*/ 0 w 1982624"/>
                <a:gd name="connsiteY4" fmla="*/ 2237036 h 2237036"/>
                <a:gd name="connsiteX0" fmla="*/ 1717705 w 1717705"/>
                <a:gd name="connsiteY0" fmla="*/ 10051 h 2339930"/>
                <a:gd name="connsiteX1" fmla="*/ 1452785 w 1717705"/>
                <a:gd name="connsiteY1" fmla="*/ 135115 h 2339930"/>
                <a:gd name="connsiteX2" fmla="*/ 1153682 w 1717705"/>
                <a:gd name="connsiteY2" fmla="*/ 630771 h 2339930"/>
                <a:gd name="connsiteX3" fmla="*/ 564023 w 1717705"/>
                <a:gd name="connsiteY3" fmla="*/ 1912640 h 2339930"/>
                <a:gd name="connsiteX4" fmla="*/ 0 w 1717705"/>
                <a:gd name="connsiteY4" fmla="*/ 2339930 h 2339930"/>
                <a:gd name="connsiteX0" fmla="*/ 1717705 w 1717705"/>
                <a:gd name="connsiteY0" fmla="*/ 11673 h 2325322"/>
                <a:gd name="connsiteX1" fmla="*/ 1452785 w 1717705"/>
                <a:gd name="connsiteY1" fmla="*/ 120507 h 2325322"/>
                <a:gd name="connsiteX2" fmla="*/ 1153682 w 1717705"/>
                <a:gd name="connsiteY2" fmla="*/ 616163 h 2325322"/>
                <a:gd name="connsiteX3" fmla="*/ 564023 w 1717705"/>
                <a:gd name="connsiteY3" fmla="*/ 1898032 h 2325322"/>
                <a:gd name="connsiteX4" fmla="*/ 0 w 1717705"/>
                <a:gd name="connsiteY4" fmla="*/ 2325322 h 2325322"/>
                <a:gd name="connsiteX0" fmla="*/ 1717705 w 1717705"/>
                <a:gd name="connsiteY0" fmla="*/ 0 h 2313649"/>
                <a:gd name="connsiteX1" fmla="*/ 1452785 w 1717705"/>
                <a:gd name="connsiteY1" fmla="*/ 108834 h 2313649"/>
                <a:gd name="connsiteX2" fmla="*/ 1153682 w 1717705"/>
                <a:gd name="connsiteY2" fmla="*/ 604490 h 2313649"/>
                <a:gd name="connsiteX3" fmla="*/ 564023 w 1717705"/>
                <a:gd name="connsiteY3" fmla="*/ 1886359 h 2313649"/>
                <a:gd name="connsiteX4" fmla="*/ 0 w 1717705"/>
                <a:gd name="connsiteY4" fmla="*/ 2313649 h 2313649"/>
                <a:gd name="connsiteX0" fmla="*/ 1717705 w 1717705"/>
                <a:gd name="connsiteY0" fmla="*/ 0 h 2313649"/>
                <a:gd name="connsiteX1" fmla="*/ 1388484 w 1717705"/>
                <a:gd name="connsiteY1" fmla="*/ 198100 h 2313649"/>
                <a:gd name="connsiteX2" fmla="*/ 1153682 w 1717705"/>
                <a:gd name="connsiteY2" fmla="*/ 604490 h 2313649"/>
                <a:gd name="connsiteX3" fmla="*/ 564023 w 1717705"/>
                <a:gd name="connsiteY3" fmla="*/ 1886359 h 2313649"/>
                <a:gd name="connsiteX4" fmla="*/ 0 w 1717705"/>
                <a:gd name="connsiteY4" fmla="*/ 2313649 h 2313649"/>
                <a:gd name="connsiteX0" fmla="*/ 1717705 w 1717705"/>
                <a:gd name="connsiteY0" fmla="*/ 0 h 2313649"/>
                <a:gd name="connsiteX1" fmla="*/ 1388484 w 1717705"/>
                <a:gd name="connsiteY1" fmla="*/ 198100 h 2313649"/>
                <a:gd name="connsiteX2" fmla="*/ 1153682 w 1717705"/>
                <a:gd name="connsiteY2" fmla="*/ 604490 h 2313649"/>
                <a:gd name="connsiteX3" fmla="*/ 564023 w 1717705"/>
                <a:gd name="connsiteY3" fmla="*/ 1886359 h 2313649"/>
                <a:gd name="connsiteX4" fmla="*/ 0 w 1717705"/>
                <a:gd name="connsiteY4" fmla="*/ 2313649 h 2313649"/>
                <a:gd name="connsiteX0" fmla="*/ 1717705 w 1717705"/>
                <a:gd name="connsiteY0" fmla="*/ 0 h 2313649"/>
                <a:gd name="connsiteX1" fmla="*/ 1380446 w 1717705"/>
                <a:gd name="connsiteY1" fmla="*/ 189986 h 2313649"/>
                <a:gd name="connsiteX2" fmla="*/ 1153682 w 1717705"/>
                <a:gd name="connsiteY2" fmla="*/ 604490 h 2313649"/>
                <a:gd name="connsiteX3" fmla="*/ 564023 w 1717705"/>
                <a:gd name="connsiteY3" fmla="*/ 1886359 h 2313649"/>
                <a:gd name="connsiteX4" fmla="*/ 0 w 1717705"/>
                <a:gd name="connsiteY4" fmla="*/ 2313649 h 231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7705" h="2313649">
                  <a:moveTo>
                    <a:pt x="1717705" y="0"/>
                  </a:moveTo>
                  <a:cubicBezTo>
                    <a:pt x="1538441" y="6391"/>
                    <a:pt x="1474450" y="64892"/>
                    <a:pt x="1380446" y="189986"/>
                  </a:cubicBezTo>
                  <a:cubicBezTo>
                    <a:pt x="1286442" y="315080"/>
                    <a:pt x="1289752" y="321761"/>
                    <a:pt x="1153682" y="604490"/>
                  </a:cubicBezTo>
                  <a:cubicBezTo>
                    <a:pt x="1017612" y="887219"/>
                    <a:pt x="756303" y="1601499"/>
                    <a:pt x="564023" y="1886359"/>
                  </a:cubicBezTo>
                  <a:cubicBezTo>
                    <a:pt x="371743" y="2171219"/>
                    <a:pt x="185871" y="2242434"/>
                    <a:pt x="0" y="2313649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656450" y="4259944"/>
              <a:ext cx="1251960" cy="923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9654577">
              <a:off x="3452237" y="4828514"/>
              <a:ext cx="1578791" cy="176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37801" y="3705946"/>
              <a:ext cx="3869049" cy="61555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 u="sng">
                  <a:solidFill>
                    <a:srgbClr val="C00000"/>
                  </a:solidFill>
                </a:defRPr>
              </a:lvl1pPr>
            </a:lstStyle>
            <a:p>
              <a:r>
                <a:rPr lang="en-US" sz="2000" u="none" dirty="0">
                  <a:solidFill>
                    <a:schemeClr val="tx1"/>
                  </a:solidFill>
                </a:rPr>
                <a:t>+ </a:t>
              </a:r>
              <a:r>
                <a:rPr lang="en-US" u="none" dirty="0">
                  <a:solidFill>
                    <a:schemeClr val="tx1"/>
                  </a:solidFill>
                </a:rPr>
                <a:t>- </a:t>
              </a:r>
              <a:r>
                <a:rPr lang="en-US" dirty="0">
                  <a:solidFill>
                    <a:schemeClr val="tx1"/>
                  </a:solidFill>
                </a:rPr>
                <a:t>Pedal Sweep</a:t>
              </a:r>
              <a:r>
                <a:rPr lang="en-US" u="none" dirty="0">
                  <a:solidFill>
                    <a:schemeClr val="tx1"/>
                  </a:solidFill>
                </a:rPr>
                <a:t> while in </a:t>
              </a:r>
              <a:r>
                <a:rPr lang="en-US" dirty="0">
                  <a:solidFill>
                    <a:schemeClr val="tx1"/>
                  </a:solidFill>
                </a:rPr>
                <a:t>CVT in neutral</a:t>
              </a:r>
              <a:r>
                <a:rPr lang="en-US" u="none" dirty="0">
                  <a:solidFill>
                    <a:schemeClr val="tx1"/>
                  </a:solidFill>
                </a:rPr>
                <a:t> </a:t>
              </a:r>
              <a:br>
                <a:rPr lang="en-US" u="none" dirty="0">
                  <a:solidFill>
                    <a:schemeClr val="tx1"/>
                  </a:solidFill>
                </a:rPr>
              </a:br>
              <a:r>
                <a:rPr lang="en-US" sz="1400" b="0" i="1" u="none" dirty="0">
                  <a:solidFill>
                    <a:schemeClr val="tx1"/>
                  </a:solidFill>
                </a:rPr>
                <a:t>(pedal = 0 to ~20% with CVT output shaft at 0 rpm)</a:t>
              </a:r>
              <a:endParaRPr lang="en-US" b="0" i="1" u="none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3530600" y="4652525"/>
              <a:ext cx="2324100" cy="579875"/>
            </a:xfrm>
            <a:custGeom>
              <a:avLst/>
              <a:gdLst>
                <a:gd name="connsiteX0" fmla="*/ 2324100 w 2324100"/>
                <a:gd name="connsiteY0" fmla="*/ 33775 h 579875"/>
                <a:gd name="connsiteX1" fmla="*/ 533400 w 2324100"/>
                <a:gd name="connsiteY1" fmla="*/ 59175 h 579875"/>
                <a:gd name="connsiteX2" fmla="*/ 0 w 2324100"/>
                <a:gd name="connsiteY2" fmla="*/ 579875 h 57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4100" h="579875">
                  <a:moveTo>
                    <a:pt x="2324100" y="33775"/>
                  </a:moveTo>
                  <a:cubicBezTo>
                    <a:pt x="1622425" y="966"/>
                    <a:pt x="920750" y="-31842"/>
                    <a:pt x="533400" y="59175"/>
                  </a:cubicBezTo>
                  <a:cubicBezTo>
                    <a:pt x="146050" y="150192"/>
                    <a:pt x="73025" y="365033"/>
                    <a:pt x="0" y="579875"/>
                  </a:cubicBez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66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80865" y="1768475"/>
            <a:ext cx="3430270" cy="3321050"/>
            <a:chOff x="4380865" y="1768475"/>
            <a:chExt cx="3430270" cy="3321050"/>
          </a:xfrm>
        </p:grpSpPr>
        <p:pic>
          <p:nvPicPr>
            <p:cNvPr id="4" name="Picture 3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12" b="5199"/>
            <a:stretch/>
          </p:blipFill>
          <p:spPr bwMode="auto">
            <a:xfrm>
              <a:off x="4380865" y="1768475"/>
              <a:ext cx="3430270" cy="33210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238751" y="2133329"/>
              <a:ext cx="79057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lang="en-US" sz="700" dirty="0"/>
                <a:t>“Initial”</a:t>
              </a:r>
            </a:p>
            <a:p>
              <a:pPr algn="ctr">
                <a:lnSpc>
                  <a:spcPts val="600"/>
                </a:lnSpc>
              </a:pPr>
              <a:r>
                <a:rPr lang="en-US" sz="700" dirty="0"/>
                <a:t>high-load interval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301" y="2133328"/>
              <a:ext cx="7566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lang="en-US" sz="700" dirty="0"/>
                <a:t>“Final”</a:t>
              </a:r>
            </a:p>
            <a:p>
              <a:pPr algn="ctr">
                <a:lnSpc>
                  <a:spcPts val="600"/>
                </a:lnSpc>
              </a:pPr>
              <a:r>
                <a:rPr lang="en-US" sz="700" dirty="0"/>
                <a:t>high-load interval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344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354454" y="648171"/>
            <a:ext cx="7278458" cy="4481738"/>
            <a:chOff x="1388638" y="613987"/>
            <a:chExt cx="7278458" cy="4481738"/>
          </a:xfrm>
        </p:grpSpPr>
        <p:grpSp>
          <p:nvGrpSpPr>
            <p:cNvPr id="29" name="Group 28"/>
            <p:cNvGrpSpPr/>
            <p:nvPr/>
          </p:nvGrpSpPr>
          <p:grpSpPr>
            <a:xfrm>
              <a:off x="1388638" y="613987"/>
              <a:ext cx="7171163" cy="4481738"/>
              <a:chOff x="1388638" y="613987"/>
              <a:chExt cx="7171163" cy="448173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388638" y="613987"/>
                <a:ext cx="7105882" cy="4481738"/>
                <a:chOff x="1388638" y="613987"/>
                <a:chExt cx="7105882" cy="4481738"/>
              </a:xfrm>
            </p:grpSpPr>
            <p:pic>
              <p:nvPicPr>
                <p:cNvPr id="4" name="Picture 3" descr="C:\Users\JKargul\AppData\Local\Microsoft\Windows\INetCache\Content.Word\2016 Honda 1.5L Turbo BSFC image2.jpg"/>
                <p:cNvPicPr/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854968" y="1322639"/>
                  <a:ext cx="3579731" cy="36953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5749" y="1437932"/>
                  <a:ext cx="2530125" cy="360612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88638" y="1532585"/>
                  <a:ext cx="921773" cy="3022323"/>
                </a:xfrm>
                <a:prstGeom prst="rect">
                  <a:avLst/>
                </a:prstGeom>
              </p:spPr>
            </p:pic>
            <p:pic>
              <p:nvPicPr>
                <p:cNvPr id="13" name="Picture 12" descr="C:\Users\JKargul\AppData\Local\Microsoft\Windows\INetCache\Content.Word\2016 Honda 1.5L Turbo BSFC image2.jpg"/>
                <p:cNvPicPr/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9327" r="87237"/>
                <a:stretch/>
              </p:blipFill>
              <p:spPr bwMode="auto">
                <a:xfrm>
                  <a:off x="4918106" y="4287549"/>
                  <a:ext cx="371742" cy="3613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1968096" y="991525"/>
                  <a:ext cx="316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/>
                    <a:t>from SAE Paper: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888225" y="991525"/>
                  <a:ext cx="34557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/>
                    <a:t>from SAE World Congress: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557363" y="4262927"/>
                  <a:ext cx="282011" cy="290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531721" y="613987"/>
                  <a:ext cx="34154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Honda’s Published BSFC maps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233304" y="4675565"/>
                  <a:ext cx="261501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Engine speed [x100 rpm]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777272" y="4726393"/>
                  <a:ext cx="371724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Engine speed [x100 rpm]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 rot="16200000">
                  <a:off x="368753" y="2897022"/>
                  <a:ext cx="2589375" cy="36746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Torque [Nm]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 rot="16200000">
                  <a:off x="3270950" y="2877973"/>
                  <a:ext cx="3478139" cy="3674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Torque [Nm]</a:t>
                  </a: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012487" y="4530286"/>
                  <a:ext cx="282011" cy="290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2291373" y="1299302"/>
                <a:ext cx="2508119" cy="342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1.5L TC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777273" y="1288699"/>
                <a:ext cx="3782528" cy="342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1.5L TC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7713529" y="1543885"/>
              <a:ext cx="885315" cy="3182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89156" y="2305082"/>
              <a:ext cx="97794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Maximum thermal efficiency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44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2D03571D-AF69-4EB0-A443-DC6C3A6B8FA6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7B002C81-9830-4C74-8501-0A9CDB0CFDD8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7DABB0AC-174A-44D5-83C0-A0F0C3D9B56C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9B7E0302-FF9D-415F-9014-C2156CC42668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AEE68AA4-DEB8-42DE-90DF-CF8052E9C021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73319E96-BAED-424F-9E58-6055C4E28DFD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CC8D4E95-80C9-4367-AA1D-FD7AC0168193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04DE83AE-EBF7-409B-A8D3-216765577BDB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30065230-3D73-4686-BF7F-F580AB74E2CC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16D7133D-D8CB-4196-B6FE-124A0E7F6B39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AF547BC3-599A-476A-9E53-4DDC2367EF43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4825</TotalTime>
  <Words>223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Stuhldreher, Mark</dc:creator>
  <cp:lastModifiedBy>Kargul, John</cp:lastModifiedBy>
  <cp:revision>71</cp:revision>
  <cp:lastPrinted>2017-10-27T17:48:52Z</cp:lastPrinted>
  <dcterms:created xsi:type="dcterms:W3CDTF">2017-09-14T14:39:24Z</dcterms:created>
  <dcterms:modified xsi:type="dcterms:W3CDTF">2018-01-22T21:44:22Z</dcterms:modified>
</cp:coreProperties>
</file>