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FF74-5DB7-4047-9CD3-C100C9B5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49C60-BA24-4438-BC60-3840E57E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4CEF-0B01-41DD-9A23-4318C2F0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0863-8D9A-4AE3-B7AF-8F76218A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96F8-0347-4036-8CFC-C827765E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FB68-648E-4950-8E42-0D3CB1F5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38862-32FA-4D7A-AEC5-315D22C4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F939-EFE3-4D96-B0A2-1666848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7725-1BB2-4744-B8CD-8ACE1A44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6BC7-7140-4966-8941-A3E0AA4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B991E-9C50-48E3-A387-E5A53220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FF5A-6170-4A30-8051-C6018306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4C28-0F60-49E3-A38D-B79D85E3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16F0-5399-4A91-9416-4D22BA6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9C45-FA76-4D9D-8CB6-34FCAF78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0F8-C5B2-4549-BEE0-0E616E5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462-E6B9-4176-8D3E-9123947B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6C40-CE6B-4ACE-B562-0BFBB243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A3AA-10EA-4DE2-926D-0FDB47E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305B-1268-4F43-A7D1-4E02A87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58C8-5622-43BD-94B4-5EBD66F6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9575-7F29-4002-93BE-713EA601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88FC-5066-4E16-860C-16CB917F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8131-143A-4CE9-9176-66AE58F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A450-B74E-419A-9074-B00492F0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A208-6554-4CDB-AF03-C9331869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C11D-864A-4F32-AA96-3307A3109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BC5F-61E2-4CD4-B9CB-0481F7DD0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6D57-BBDA-4723-B8A8-8B8AF7DD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C456-8D7E-49BA-A561-8EB421F1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6717-C60A-4848-BA89-E2AB3831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AEAD-3BBC-4D5E-B8C9-64A22D0B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7D7C-714A-4E84-90C4-78A7AF33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39D1B-F89F-4355-8164-E741021F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E002-1773-4561-9225-776D0F522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30DCF-B68B-49C0-BC05-BDA693C77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D4424-809D-4968-BEFC-9D6FA662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FE0A2-F20C-45A1-9DC3-10862646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42A0F-F224-4A92-9B39-18DDA75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E9BC-7605-4F17-95D5-469E039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0F5C-7B98-4B1D-9B4D-B130926A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044D1-1E87-407B-8482-6A30ACA9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6FB6-41DD-46B4-8CBA-C0922B25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B2CEB-396A-404C-9429-8B42E211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36094-5FF6-434C-A073-A1FD0C6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C0CD4-73CA-4A32-BF30-ABEB91ED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ACB1-4152-4FAD-9F49-1EB2B5E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232F-7BA1-4CD0-BE40-16B7745D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A612-69EF-45AC-A86E-789BCC4B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BFD8-3B88-488E-9519-19561D54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0A7AF-1FE2-42CC-9061-E5A9195F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7C74-88FE-49C1-9313-2180F25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4C33-0FD4-4B54-82BB-E057E9F4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4E6A2-1511-49A8-A59F-34BBB31D3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FE6BC-B179-4B6A-B86A-FBC7EC94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0CE0-5EDF-4585-9755-7E3E84AE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8486-BC39-4730-9EAA-3AC30668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9D1A-A3D9-44AE-A80E-6DE5C41B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C04D7-0FE0-4C28-B57E-4F630DD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09A1-7391-4549-B389-9A7F0C3C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AB6E-D27D-432A-BB17-839FCA48E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4AD2-B7C2-4519-A765-25B708DF0DA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85A0-FB6F-4DFF-9A6C-89FAE4727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2DAD-9288-4D5D-AB4F-6BBD9AD8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ECCD-215B-4455-88E5-454DC5AF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0D281-60C1-40D5-A6A6-4BEE0A1C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75" y="1419375"/>
            <a:ext cx="3931200" cy="30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D54FC-F1D4-4A7B-920F-50436A59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75" y="1495575"/>
            <a:ext cx="3931200" cy="30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DD1CAD7-3C6E-4242-8083-A7F010A6C40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67E3302-ED02-4A2B-849D-909C0717562D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CA1EED2-92ED-467A-964A-040F38730CD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745D267-DB96-44DF-A767-5BEA9187C62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Stuhldreher, Mark</dc:creator>
  <cp:lastModifiedBy>Stuhldreher, Mark</cp:lastModifiedBy>
  <cp:revision>3</cp:revision>
  <dcterms:created xsi:type="dcterms:W3CDTF">2018-01-22T21:17:06Z</dcterms:created>
  <dcterms:modified xsi:type="dcterms:W3CDTF">2018-01-22T21:26:33Z</dcterms:modified>
</cp:coreProperties>
</file>