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71575"/>
            <a:ext cx="8520600" cy="110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EAD3"/>
                </a:solidFill>
                <a:latin typeface="Trebuchet MS"/>
                <a:ea typeface="Trebuchet MS"/>
                <a:cs typeface="Trebuchet MS"/>
                <a:sym typeface="Trebuchet MS"/>
              </a:rPr>
              <a:t>GestFHIR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3758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2C4C9"/>
                </a:solidFill>
              </a:rPr>
              <a:t>Exploring FHIR Data Using Gesture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464375" y="324865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468400"/>
            <a:ext cx="8520600" cy="65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EAD3"/>
                </a:solidFill>
                <a:latin typeface="Trebuchet MS"/>
                <a:ea typeface="Trebuchet MS"/>
                <a:cs typeface="Trebuchet MS"/>
                <a:sym typeface="Trebuchet MS"/>
              </a:rPr>
              <a:t>GestFHIR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464375" y="324865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99" y="1852150"/>
            <a:ext cx="2372025" cy="14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650" y="1852150"/>
            <a:ext cx="2162179" cy="1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8478" y="1322480"/>
            <a:ext cx="1330723" cy="132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0000" y="2692624"/>
            <a:ext cx="1782900" cy="15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181850" y="2216550"/>
            <a:ext cx="486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709200" y="2253125"/>
            <a:ext cx="486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6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213550"/>
            <a:ext cx="8520600" cy="110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EAD3"/>
                </a:solidFill>
                <a:latin typeface="Trebuchet MS"/>
                <a:ea typeface="Trebuchet MS"/>
                <a:cs typeface="Trebuchet MS"/>
                <a:sym typeface="Trebuchet MS"/>
              </a:rPr>
              <a:t>GestFHIR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1587075"/>
            <a:ext cx="8654700" cy="24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2C4C9"/>
                </a:solidFill>
              </a:rPr>
              <a:t>Problem : There has to be better way to explore data!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2C4C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2C4C9"/>
                </a:solidFill>
              </a:rPr>
              <a:t>Solution : Gesture Through 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144000"/>
            <a:ext cx="8520600" cy="110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EAD3"/>
                </a:solidFill>
                <a:latin typeface="Trebuchet MS"/>
                <a:ea typeface="Trebuchet MS"/>
                <a:cs typeface="Trebuchet MS"/>
                <a:sym typeface="Trebuchet MS"/>
              </a:rPr>
              <a:t>GestFHIR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464375" y="324865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475325" y="2337250"/>
            <a:ext cx="25023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D9EAD3"/>
                </a:solidFill>
              </a:rPr>
              <a:t>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