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BB22-495F-3EBE-D553-9BD79963A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5082-4EA1-4911-CA68-86F74267F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1C3C-BB88-798F-1E25-22D0E01D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A72A-5CB3-7124-20B5-7F8A398C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7E98-6C99-3421-792B-C3F8F144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689-F51E-3EAC-40C1-1807DA8C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1EB8B-4077-6291-A65E-F509CE3C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897F-943B-9A05-E4D3-5F0703CF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EAAE-103A-6734-1DB4-856CE7D4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7D88-B163-ADFE-08B7-59C3BCFB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1788C-58CE-C839-E2FD-806F0B619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5B34-B9CF-107F-FE2E-FD71DE36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EBF9-2CA5-19EA-CAE1-044B5573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292B6-F0A3-5CFE-337D-FD9D64C9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9B91-8BC1-03C6-2609-9618294B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8ED6-9783-274E-6BDA-764ADFDC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4E6E-33E3-4BA5-510D-2B408B8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0F4A-C3D3-32C8-02A8-9E7FD5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FFCF-5DD6-C8DD-6D75-B82355D6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58C4-B571-2F3B-9509-B4D896D0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FAC6-9B78-5D2A-C8B8-57C3E7DC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9D883-F1F7-BF3C-0E21-42B4CC58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21CD-4265-0FC3-D7AC-EDAB1789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EA8E-282B-28F6-5AD9-5A826EB4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DFDB-31E7-F704-4BFF-1E1D048C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832C-436C-0529-C771-119E7472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E54B-5ABB-39EE-E491-D97A6B929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BCBE1-2FF4-D316-BD03-E3D9C425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F8E03-4BF0-FAB2-6F51-F28A526D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736FB-0541-0600-58E9-574AC6F5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0CE2-F970-AB56-593A-1BEF8DA9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E16-7346-B421-D9C7-7798B503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E23A-7E24-FFB4-91E7-515604F0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A70DD-3844-6C2F-A57B-60CC436F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90FE-A043-89B8-8049-AB0AF4AF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D4698-DAA2-FFD2-A922-6E65211B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0CCAA-A8AC-4006-8853-7CEA6185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316F1-E6F5-0D16-FB63-71D1F3C5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810CF-76D8-3122-3984-1648A042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2B03-8940-AE17-2505-EB5BA16B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1025D-7FFC-D0BB-1006-6D21B6F2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7028F-1D9A-BF41-903D-EE71104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22AE4-A4B3-24B9-5260-1931C666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57845-FF88-D6E4-914A-39F798B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2F4B-CFEC-D9E0-11BE-BCAA30B4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52720-C4F1-242A-1EBC-9E3D5918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51CD-AF47-0DA7-FE7E-95579725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A3BB-15D5-9B88-9064-F8330F5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C1AD9-DDBD-1D54-ACBB-00F269536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6222-43C9-2DA5-23A5-81471116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D38C-5835-2799-3F05-4CD4E56A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280F-A726-8398-51D4-4E3BADDF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4E64-D4E2-FA7B-B964-119FFE6B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ED52-9055-E27A-DCF0-F67F29B2D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85F70-7381-9EF8-9655-47FA63C4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AB338-6F57-6F15-2B96-3F2A0924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ACF5-8C09-ED7E-0F34-34A0B5DE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DA1E2-CF6B-65C7-291E-1B1586A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6C8F7-705B-2223-41EF-CEBF1159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BE8B-296E-5615-F907-68B7DD2C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B36B-7597-1962-E47F-F6FB30BAB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A9166-7C65-470F-AF82-787EEA6CC1A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3672-CCCE-4CBD-5ABF-4BE33E0D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3DCF-1E77-778D-31C4-66A4AAEFF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9B87F-761E-410D-9D65-FC404482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DFAB7-3D5E-3EEF-163B-C66A2243742E}"/>
              </a:ext>
            </a:extLst>
          </p:cNvPr>
          <p:cNvSpPr txBox="1"/>
          <p:nvPr/>
        </p:nvSpPr>
        <p:spPr>
          <a:xfrm>
            <a:off x="1095676" y="2136338"/>
            <a:ext cx="10000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Micro Mini Marble Madness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David Wright</a:t>
            </a:r>
          </a:p>
          <a:p>
            <a:pPr algn="ctr"/>
            <a:r>
              <a:rPr lang="en-US" dirty="0"/>
              <a:t>CPSC 4387</a:t>
            </a:r>
          </a:p>
          <a:p>
            <a:pPr algn="ctr"/>
            <a:r>
              <a:rPr lang="en-US" dirty="0"/>
              <a:t>Fall 2024</a:t>
            </a:r>
          </a:p>
          <a:p>
            <a:pPr algn="ctr"/>
            <a:r>
              <a:rPr lang="en-US" dirty="0"/>
              <a:t>Prof Basu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32151-C590-FE9B-BB58-0858FE154B6F}"/>
              </a:ext>
            </a:extLst>
          </p:cNvPr>
          <p:cNvSpPr txBox="1"/>
          <p:nvPr/>
        </p:nvSpPr>
        <p:spPr>
          <a:xfrm>
            <a:off x="0" y="44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7AAC7-20C7-3036-CD9C-FD3BAEC85650}"/>
              </a:ext>
            </a:extLst>
          </p:cNvPr>
          <p:cNvSpPr txBox="1"/>
          <p:nvPr/>
        </p:nvSpPr>
        <p:spPr>
          <a:xfrm>
            <a:off x="1421952" y="1446122"/>
            <a:ext cx="8604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Concept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Network Environment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Spawning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Marble Scoring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Turn Manager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Player Scoring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2861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DE52D-8BA9-D962-D77D-6DC4E5FEE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F0FE-7399-03A9-4839-F556BDD39CFB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4F5EC-83C4-EAAF-D3AB-C91A2B928FE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Micro Mini Marble Madness is a game that pits networked players against each other to score points by hitting other players’ marbles with their own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Players choose a direction and speed with which to drop their marble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Players gain points for hitting other players’ marbles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Players lose points for striking their own marbles or the walls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7ED6009-15C0-7A7F-1FCD-7FD7BAF5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85810"/>
            <a:ext cx="6903720" cy="34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8D8DC-E4DC-ACDE-75A9-B2CE70B27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53153-9A79-5FE4-A51F-B4C2017A5B89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Environment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8CA44-8E4D-DE26-18CA-E1087BD1107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Netcode</a:t>
            </a:r>
            <a:r>
              <a:rPr lang="en-US" sz="2200" dirty="0"/>
              <a:t> for Game Objects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Unity Transport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Network Prefabs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Empty player object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Marbles and materials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022EF-9A69-DE30-0BC0-F461B4DE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60" y="640080"/>
            <a:ext cx="428099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2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2C0FD-4FEC-359B-A833-7E909895B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0220B-84AF-F864-DCF1-B2EB3BA79D59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Spawning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9542-F745-4CE4-85C2-578AB3E32F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Buttons for direction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Buttons for velocity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Instantiate through the player with an initial vector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E539E-CB1C-7D6B-4A5A-985E69DC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99" y="639520"/>
            <a:ext cx="5261125" cy="2656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F2C69-C3E1-EAE3-95A3-72D07D24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86" y="3561613"/>
            <a:ext cx="4827238" cy="22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BCFEC-9081-7834-0E26-A6019487D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D8531-3FF6-D4F3-60D6-E1288883C2A2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Marble Scoring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A5BCE-D3AA-FEE7-8389-442C4A2B06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Marbles score points when they strike an opponent’s marble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Lose points when the strike a wall or their own team’s marble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8D5A2-0F34-9E4C-8D8A-40075E93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030" y="1216275"/>
            <a:ext cx="7664313" cy="41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0DAE2-ED97-EB4D-E12C-6444D86F7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263D1-3BD6-C323-92FE-ACA4C5A62727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Turn Manager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97731-DCAC-BA39-843E-8B0EF8C5448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Turn manager has a counter that increases each time a player spawns a marble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Player checks to see if they are the owner of the player and the active player before spawning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26DEA-5A7E-780B-E9B2-97C633A4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31" y="3141452"/>
            <a:ext cx="6903720" cy="3210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496C3-59A7-A7A3-4E53-5D849E4B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76" y="506319"/>
            <a:ext cx="8181472" cy="17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0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3AFD0-F04F-76C5-7D5D-9DB7FE64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2B19D-9B38-38AF-45D5-29376293C29A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Player Scoring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8A686-30C1-8388-1031-83F6946502B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When players spawn their marbles, they are placed into “bins” in the game manager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RunScoreCalculation</a:t>
            </a:r>
            <a:r>
              <a:rPr lang="en-US" sz="1700" dirty="0"/>
              <a:t>() coroutine is constantly tracking both players’ scores and sending the information to the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2DF9E-6723-4100-44E4-7DFE007C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92" y="2358592"/>
            <a:ext cx="6903720" cy="234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490B6-5427-0934-E1BE-0D0098C8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079" y="239288"/>
            <a:ext cx="6030595" cy="3010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6908D0-56BB-8A30-33FB-D848157F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50" y="2979573"/>
            <a:ext cx="5378590" cy="34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7EC3-2E29-5CA0-2935-167DCE9B6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62BBA0-3B44-90A4-9B5D-E944B3D5B2BF}"/>
              </a:ext>
            </a:extLst>
          </p:cNvPr>
          <p:cNvSpPr txBox="1"/>
          <p:nvPr/>
        </p:nvSpPr>
        <p:spPr>
          <a:xfrm>
            <a:off x="0" y="44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775CB-7AE6-2D2C-3A8C-89A7D35E762D}"/>
              </a:ext>
            </a:extLst>
          </p:cNvPr>
          <p:cNvSpPr txBox="1"/>
          <p:nvPr/>
        </p:nvSpPr>
        <p:spPr>
          <a:xfrm>
            <a:off x="1421952" y="1446122"/>
            <a:ext cx="8604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Concept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Network Environment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Spawning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Marble Scoring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Turn Manager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Player Scoring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6326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Wright</dc:creator>
  <cp:lastModifiedBy>David Wright</cp:lastModifiedBy>
  <cp:revision>7</cp:revision>
  <dcterms:created xsi:type="dcterms:W3CDTF">2024-11-06T11:41:37Z</dcterms:created>
  <dcterms:modified xsi:type="dcterms:W3CDTF">2024-12-01T16:41:10Z</dcterms:modified>
</cp:coreProperties>
</file>