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5" r:id="rId6"/>
    <p:sldId id="263" r:id="rId7"/>
    <p:sldId id="266" r:id="rId8"/>
    <p:sldId id="268" r:id="rId9"/>
    <p:sldId id="267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F16985-492C-4695-A3DC-81FDA853DB0A}" v="9" dt="2024-01-18T14:15:07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Wullimann" userId="0b6084c5-f8bd-4772-86a5-8c3609020952" providerId="ADAL" clId="{5AF16985-492C-4695-A3DC-81FDA853DB0A}"/>
    <pc:docChg chg="undo custSel addSld modSld sldOrd">
      <pc:chgData name="David Wullimann" userId="0b6084c5-f8bd-4772-86a5-8c3609020952" providerId="ADAL" clId="{5AF16985-492C-4695-A3DC-81FDA853DB0A}" dt="2024-01-19T08:14:03.094" v="590" actId="1076"/>
      <pc:docMkLst>
        <pc:docMk/>
      </pc:docMkLst>
      <pc:sldChg chg="modSp mod setBg">
        <pc:chgData name="David Wullimann" userId="0b6084c5-f8bd-4772-86a5-8c3609020952" providerId="ADAL" clId="{5AF16985-492C-4695-A3DC-81FDA853DB0A}" dt="2024-01-18T13:39:00.940" v="425" actId="122"/>
        <pc:sldMkLst>
          <pc:docMk/>
          <pc:sldMk cId="3658278628" sldId="256"/>
        </pc:sldMkLst>
        <pc:spChg chg="mod">
          <ac:chgData name="David Wullimann" userId="0b6084c5-f8bd-4772-86a5-8c3609020952" providerId="ADAL" clId="{5AF16985-492C-4695-A3DC-81FDA853DB0A}" dt="2024-01-18T13:34:52.091" v="399" actId="113"/>
          <ac:spMkLst>
            <pc:docMk/>
            <pc:sldMk cId="3658278628" sldId="256"/>
            <ac:spMk id="2" creationId="{980839BA-3943-F67F-BC85-72845C13ADA0}"/>
          </ac:spMkLst>
        </pc:spChg>
        <pc:spChg chg="mod">
          <ac:chgData name="David Wullimann" userId="0b6084c5-f8bd-4772-86a5-8c3609020952" providerId="ADAL" clId="{5AF16985-492C-4695-A3DC-81FDA853DB0A}" dt="2024-01-18T13:39:00.940" v="425" actId="122"/>
          <ac:spMkLst>
            <pc:docMk/>
            <pc:sldMk cId="3658278628" sldId="256"/>
            <ac:spMk id="3" creationId="{A5EC0DA2-F8A5-0EB1-B39C-F7FB94E1DF5C}"/>
          </ac:spMkLst>
        </pc:spChg>
      </pc:sldChg>
      <pc:sldChg chg="modSp mod">
        <pc:chgData name="David Wullimann" userId="0b6084c5-f8bd-4772-86a5-8c3609020952" providerId="ADAL" clId="{5AF16985-492C-4695-A3DC-81FDA853DB0A}" dt="2024-01-18T13:52:35.176" v="426" actId="14100"/>
        <pc:sldMkLst>
          <pc:docMk/>
          <pc:sldMk cId="427934624" sldId="257"/>
        </pc:sldMkLst>
        <pc:spChg chg="mod">
          <ac:chgData name="David Wullimann" userId="0b6084c5-f8bd-4772-86a5-8c3609020952" providerId="ADAL" clId="{5AF16985-492C-4695-A3DC-81FDA853DB0A}" dt="2024-01-18T13:52:35.176" v="426" actId="14100"/>
          <ac:spMkLst>
            <pc:docMk/>
            <pc:sldMk cId="427934624" sldId="257"/>
            <ac:spMk id="3" creationId="{E8A0A666-AA2F-5408-678B-277A7A82FCB8}"/>
          </ac:spMkLst>
        </pc:spChg>
      </pc:sldChg>
      <pc:sldChg chg="addSp delSp modSp mod ord">
        <pc:chgData name="David Wullimann" userId="0b6084c5-f8bd-4772-86a5-8c3609020952" providerId="ADAL" clId="{5AF16985-492C-4695-A3DC-81FDA853DB0A}" dt="2024-01-18T14:13:26.919" v="479" actId="20577"/>
        <pc:sldMkLst>
          <pc:docMk/>
          <pc:sldMk cId="3992531375" sldId="258"/>
        </pc:sldMkLst>
        <pc:spChg chg="mod">
          <ac:chgData name="David Wullimann" userId="0b6084c5-f8bd-4772-86a5-8c3609020952" providerId="ADAL" clId="{5AF16985-492C-4695-A3DC-81FDA853DB0A}" dt="2024-01-18T14:13:26.919" v="479" actId="20577"/>
          <ac:spMkLst>
            <pc:docMk/>
            <pc:sldMk cId="3992531375" sldId="258"/>
            <ac:spMk id="3" creationId="{E8A0A666-AA2F-5408-678B-277A7A82FCB8}"/>
          </ac:spMkLst>
        </pc:spChg>
        <pc:picChg chg="add del mod">
          <ac:chgData name="David Wullimann" userId="0b6084c5-f8bd-4772-86a5-8c3609020952" providerId="ADAL" clId="{5AF16985-492C-4695-A3DC-81FDA853DB0A}" dt="2024-01-18T13:33:01.853" v="374" actId="21"/>
          <ac:picMkLst>
            <pc:docMk/>
            <pc:sldMk cId="3992531375" sldId="258"/>
            <ac:picMk id="5" creationId="{78D53E93-C99B-A6B8-DFE8-93FD89E3B171}"/>
          </ac:picMkLst>
        </pc:picChg>
      </pc:sldChg>
      <pc:sldChg chg="modSp mod">
        <pc:chgData name="David Wullimann" userId="0b6084c5-f8bd-4772-86a5-8c3609020952" providerId="ADAL" clId="{5AF16985-492C-4695-A3DC-81FDA853DB0A}" dt="2024-01-19T08:14:03.094" v="590" actId="1076"/>
        <pc:sldMkLst>
          <pc:docMk/>
          <pc:sldMk cId="465302477" sldId="259"/>
        </pc:sldMkLst>
        <pc:spChg chg="mod">
          <ac:chgData name="David Wullimann" userId="0b6084c5-f8bd-4772-86a5-8c3609020952" providerId="ADAL" clId="{5AF16985-492C-4695-A3DC-81FDA853DB0A}" dt="2024-01-19T08:14:03.094" v="590" actId="1076"/>
          <ac:spMkLst>
            <pc:docMk/>
            <pc:sldMk cId="465302477" sldId="259"/>
            <ac:spMk id="2" creationId="{99315463-D962-783A-6B72-DA469882FB83}"/>
          </ac:spMkLst>
        </pc:spChg>
        <pc:spChg chg="mod">
          <ac:chgData name="David Wullimann" userId="0b6084c5-f8bd-4772-86a5-8c3609020952" providerId="ADAL" clId="{5AF16985-492C-4695-A3DC-81FDA853DB0A}" dt="2024-01-18T14:13:35.320" v="482" actId="20577"/>
          <ac:spMkLst>
            <pc:docMk/>
            <pc:sldMk cId="465302477" sldId="259"/>
            <ac:spMk id="3" creationId="{E8A0A666-AA2F-5408-678B-277A7A82FCB8}"/>
          </ac:spMkLst>
        </pc:spChg>
      </pc:sldChg>
      <pc:sldChg chg="addSp delSp modSp">
        <pc:chgData name="David Wullimann" userId="0b6084c5-f8bd-4772-86a5-8c3609020952" providerId="ADAL" clId="{5AF16985-492C-4695-A3DC-81FDA853DB0A}" dt="2024-01-18T14:14:45.152" v="484"/>
        <pc:sldMkLst>
          <pc:docMk/>
          <pc:sldMk cId="3389705700" sldId="266"/>
        </pc:sldMkLst>
        <pc:picChg chg="add del mod">
          <ac:chgData name="David Wullimann" userId="0b6084c5-f8bd-4772-86a5-8c3609020952" providerId="ADAL" clId="{5AF16985-492C-4695-A3DC-81FDA853DB0A}" dt="2024-01-18T14:14:45.152" v="484"/>
          <ac:picMkLst>
            <pc:docMk/>
            <pc:sldMk cId="3389705700" sldId="266"/>
            <ac:picMk id="7" creationId="{C9FDC891-F925-64C7-DD32-6D966A24041A}"/>
          </ac:picMkLst>
        </pc:picChg>
      </pc:sldChg>
      <pc:sldChg chg="addSp modSp add mod">
        <pc:chgData name="David Wullimann" userId="0b6084c5-f8bd-4772-86a5-8c3609020952" providerId="ADAL" clId="{5AF16985-492C-4695-A3DC-81FDA853DB0A}" dt="2024-01-18T14:17:29.345" v="588" actId="20577"/>
        <pc:sldMkLst>
          <pc:docMk/>
          <pc:sldMk cId="3324186934" sldId="267"/>
        </pc:sldMkLst>
        <pc:spChg chg="mod">
          <ac:chgData name="David Wullimann" userId="0b6084c5-f8bd-4772-86a5-8c3609020952" providerId="ADAL" clId="{5AF16985-492C-4695-A3DC-81FDA853DB0A}" dt="2024-01-18T13:30:58.782" v="234" actId="20577"/>
          <ac:spMkLst>
            <pc:docMk/>
            <pc:sldMk cId="3324186934" sldId="267"/>
            <ac:spMk id="2" creationId="{99315463-D962-783A-6B72-DA469882FB83}"/>
          </ac:spMkLst>
        </pc:spChg>
        <pc:spChg chg="mod">
          <ac:chgData name="David Wullimann" userId="0b6084c5-f8bd-4772-86a5-8c3609020952" providerId="ADAL" clId="{5AF16985-492C-4695-A3DC-81FDA853DB0A}" dt="2024-01-18T14:17:29.345" v="588" actId="20577"/>
          <ac:spMkLst>
            <pc:docMk/>
            <pc:sldMk cId="3324186934" sldId="267"/>
            <ac:spMk id="3" creationId="{E8A0A666-AA2F-5408-678B-277A7A82FCB8}"/>
          </ac:spMkLst>
        </pc:spChg>
        <pc:picChg chg="add mod">
          <ac:chgData name="David Wullimann" userId="0b6084c5-f8bd-4772-86a5-8c3609020952" providerId="ADAL" clId="{5AF16985-492C-4695-A3DC-81FDA853DB0A}" dt="2024-01-18T13:33:04.625" v="376" actId="1076"/>
          <ac:picMkLst>
            <pc:docMk/>
            <pc:sldMk cId="3324186934" sldId="267"/>
            <ac:picMk id="4" creationId="{3B9F1B8D-0227-1AA4-5B66-C4736F520540}"/>
          </ac:picMkLst>
        </pc:picChg>
      </pc:sldChg>
      <pc:sldChg chg="addSp delSp modSp add mod">
        <pc:chgData name="David Wullimann" userId="0b6084c5-f8bd-4772-86a5-8c3609020952" providerId="ADAL" clId="{5AF16985-492C-4695-A3DC-81FDA853DB0A}" dt="2024-01-18T14:15:23.500" v="503" actId="403"/>
        <pc:sldMkLst>
          <pc:docMk/>
          <pc:sldMk cId="248468414" sldId="268"/>
        </pc:sldMkLst>
        <pc:spChg chg="mod">
          <ac:chgData name="David Wullimann" userId="0b6084c5-f8bd-4772-86a5-8c3609020952" providerId="ADAL" clId="{5AF16985-492C-4695-A3DC-81FDA853DB0A}" dt="2024-01-18T14:15:23.500" v="503" actId="403"/>
          <ac:spMkLst>
            <pc:docMk/>
            <pc:sldMk cId="248468414" sldId="268"/>
            <ac:spMk id="2" creationId="{99315463-D962-783A-6B72-DA469882FB83}"/>
          </ac:spMkLst>
        </pc:spChg>
        <pc:spChg chg="add del mod">
          <ac:chgData name="David Wullimann" userId="0b6084c5-f8bd-4772-86a5-8c3609020952" providerId="ADAL" clId="{5AF16985-492C-4695-A3DC-81FDA853DB0A}" dt="2024-01-18T14:14:57.417" v="494" actId="478"/>
          <ac:spMkLst>
            <pc:docMk/>
            <pc:sldMk cId="248468414" sldId="268"/>
            <ac:spMk id="5" creationId="{B6B02499-CC23-3971-3810-8CD7746D46C4}"/>
          </ac:spMkLst>
        </pc:spChg>
        <pc:spChg chg="del">
          <ac:chgData name="David Wullimann" userId="0b6084c5-f8bd-4772-86a5-8c3609020952" providerId="ADAL" clId="{5AF16985-492C-4695-A3DC-81FDA853DB0A}" dt="2024-01-18T14:14:56.046" v="493" actId="478"/>
          <ac:spMkLst>
            <pc:docMk/>
            <pc:sldMk cId="248468414" sldId="268"/>
            <ac:spMk id="16" creationId="{D140A3E3-F56E-930C-E5F5-E15799CAF2A7}"/>
          </ac:spMkLst>
        </pc:spChg>
        <pc:picChg chg="del">
          <ac:chgData name="David Wullimann" userId="0b6084c5-f8bd-4772-86a5-8c3609020952" providerId="ADAL" clId="{5AF16985-492C-4695-A3DC-81FDA853DB0A}" dt="2024-01-18T14:15:06.831" v="495" actId="478"/>
          <ac:picMkLst>
            <pc:docMk/>
            <pc:sldMk cId="248468414" sldId="268"/>
            <ac:picMk id="3" creationId="{F15E3BF3-18C2-3F60-16B7-BDFDEB4180F0}"/>
          </ac:picMkLst>
        </pc:picChg>
        <pc:picChg chg="add mod">
          <ac:chgData name="David Wullimann" userId="0b6084c5-f8bd-4772-86a5-8c3609020952" providerId="ADAL" clId="{5AF16985-492C-4695-A3DC-81FDA853DB0A}" dt="2024-01-18T14:15:09.573" v="497" actId="1076"/>
          <ac:picMkLst>
            <pc:docMk/>
            <pc:sldMk cId="248468414" sldId="268"/>
            <ac:picMk id="6" creationId="{61CF1EC8-0E25-AF8D-8C05-DC10081D377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01EE-9331-9D40-5899-816E0BAA8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04755-9DE2-B93C-B7EF-25E040FB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36B2F-D0E0-34BA-D1E5-EFC72845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000D-9AAB-455B-85B5-3411AF3D2DF7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E2039-BF9B-7B5F-1FFB-2EAA8858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87998-379B-C14C-118A-8FC14479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C25B-D3C6-451F-AB9F-66F20C76F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42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5D984-BB19-58E1-FD70-117CF90A2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EB839-18AE-5231-D11B-A592CA550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3CA1A-61DC-4A33-0940-45516B42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000D-9AAB-455B-85B5-3411AF3D2DF7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5F61D-78A6-16A3-7A64-406AC232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CE41F-30B1-2598-C9BA-C9CE90B8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C25B-D3C6-451F-AB9F-66F20C76F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75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7B2F63-F42A-2831-AD6E-4E42EA8C2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A02EF-CB0D-BC7E-3D09-BCC596CC8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5193A-D237-0C94-8E5A-65ACF112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000D-9AAB-455B-85B5-3411AF3D2DF7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60D67-CEF3-6E22-D116-ED8EC944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A02C3-3728-84B7-9F12-3C580F2E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C25B-D3C6-451F-AB9F-66F20C76F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6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D0B6-BACC-CBFA-175F-FC5136E2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2D8C-95E8-B8CC-2747-41F04B29D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A9F8F-6D9F-9101-FB41-B1F65210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000D-9AAB-455B-85B5-3411AF3D2DF7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4E7D5-3733-D9EA-1110-D6974875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8B8CB-64DF-C979-24F9-B73CEB56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C25B-D3C6-451F-AB9F-66F20C76F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04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8139-9821-1B5C-14A2-00234052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DE5F9-9E80-8DE5-2B45-FFA5A4E0D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DC1BF-FD30-1B52-A4A5-161DEA63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000D-9AAB-455B-85B5-3411AF3D2DF7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0599D-08D0-60EB-0A16-AFD3E021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51BEA-F8D2-BE7E-B219-DB1A600F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C25B-D3C6-451F-AB9F-66F20C76F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88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B391-1343-9A5B-B753-F76DD1E8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70F4-11C9-8D7C-318B-CB73021A1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80591-8B1E-9B8C-E85B-5C26CA093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71B8B-4CFA-2245-4801-9F447F6B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000D-9AAB-455B-85B5-3411AF3D2DF7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33F62-4CD0-F81A-396F-AE70502A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E9A25-C3E3-46AD-6B6B-D5F1EBEA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C25B-D3C6-451F-AB9F-66F20C76F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41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287D-7B5D-651B-1E27-B258CAB1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EBD44-E813-4ECE-6EEC-52077C9DE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80FCB-30D2-A8F9-B10A-4E56290C9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49100-225A-B8A7-B8A6-5EB35D1DA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6A8A1-7C48-592D-6880-DD42AC984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52E66-FD89-EF1C-DE15-E7C2ACB2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000D-9AAB-455B-85B5-3411AF3D2DF7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4C365-5775-98BB-09F2-136B1F95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32444-269E-A196-8F3F-F858D515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C25B-D3C6-451F-AB9F-66F20C76F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0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A850-DB39-E2FC-F166-8F307CAB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D5EC4-FBF6-8E95-8EA0-CBF3DF3B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000D-9AAB-455B-85B5-3411AF3D2DF7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0A443-55C8-565F-3873-64F94188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6ADE4-9620-AAC2-7820-BB1CCE88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C25B-D3C6-451F-AB9F-66F20C76F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82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53486-BFF0-68F4-A415-B4FF23E7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000D-9AAB-455B-85B5-3411AF3D2DF7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B04F5-4E04-548F-ED73-83940CDE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91294-BA62-ECB2-146C-049A8B8E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C25B-D3C6-451F-AB9F-66F20C76F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92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FA52-47B5-93AA-9242-AC39020D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24B46-40BE-571E-7C45-7F6725582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D1AE4-FFC4-C306-2CD1-286505EFF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99B30-679D-A2B6-4703-36D8D062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000D-9AAB-455B-85B5-3411AF3D2DF7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4F855-1614-0C62-C480-BA5FA023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E2552-6959-889D-BFC5-DC40832C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C25B-D3C6-451F-AB9F-66F20C76F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6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5A33-FA19-4282-FE84-A4199131E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40F05F-9F0E-59E3-6447-D9FC91527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75ABB-6142-4989-7E9C-5345CB493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354AB-7E17-D639-53D2-B45D4BCA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000D-9AAB-455B-85B5-3411AF3D2DF7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E767A-11D1-2B46-56B7-DEF86BC0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1D004-019F-CDE3-8BCD-52DDFB8D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C25B-D3C6-451F-AB9F-66F20C76F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7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87DA79-6248-37CB-1AE6-698A2AF4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8C396-4C94-C46B-B398-E44C1EC1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D9601-C0F5-C146-1E17-EFFDD3418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E3000D-9AAB-455B-85B5-3411AF3D2DF7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057F4-1F67-0775-E4AC-25AEDA4A8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9EC0D-E6C5-46B4-16C2-86C1EA7AB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3FC25B-D3C6-451F-AB9F-66F20C76F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1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39BA-3943-F67F-BC85-72845C13A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nsole"/>
              </a:rPr>
              <a:t>Project Pebbles &amp; Bowls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C0DA2-F8A5-0EB1-B39C-F7FB94E1D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66550"/>
          </a:xfrm>
        </p:spPr>
        <p:txBody>
          <a:bodyPr/>
          <a:lstStyle/>
          <a:p>
            <a:r>
              <a:rPr lang="en-GB" dirty="0"/>
              <a:t>David Wullimann &amp; Ingrid Berggren</a:t>
            </a:r>
          </a:p>
        </p:txBody>
      </p:sp>
    </p:spTree>
    <p:extLst>
      <p:ext uri="{BB962C8B-B14F-4D97-AF65-F5344CB8AC3E}">
        <p14:creationId xmlns:p14="http://schemas.microsoft.com/office/powerpoint/2010/main" val="365827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5463-D962-783A-6B72-DA469882F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A666-AA2F-5408-678B-277A7A82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Writing functions that follow the flow of the game and keeping the rule</a:t>
            </a:r>
            <a:br>
              <a:rPr lang="en-GB" dirty="0"/>
            </a:br>
            <a:endParaRPr lang="en-GB" dirty="0"/>
          </a:p>
          <a:p>
            <a:r>
              <a:rPr lang="en-GB" dirty="0"/>
              <a:t>While loop was difficult but:</a:t>
            </a:r>
          </a:p>
          <a:p>
            <a:pPr lvl="1"/>
            <a:r>
              <a:rPr lang="en-GB" dirty="0"/>
              <a:t>Start with the loop structure</a:t>
            </a:r>
          </a:p>
          <a:p>
            <a:pPr lvl="1"/>
            <a:r>
              <a:rPr lang="en-GB" dirty="0"/>
              <a:t>It helped to add one function at a time</a:t>
            </a:r>
          </a:p>
          <a:p>
            <a:pPr lvl="1"/>
            <a:r>
              <a:rPr lang="en-GB" dirty="0"/>
              <a:t>print() statements at each step!</a:t>
            </a:r>
          </a:p>
        </p:txBody>
      </p:sp>
    </p:spTree>
    <p:extLst>
      <p:ext uri="{BB962C8B-B14F-4D97-AF65-F5344CB8AC3E}">
        <p14:creationId xmlns:p14="http://schemas.microsoft.com/office/powerpoint/2010/main" val="399253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5463-D962-783A-6B72-DA469882F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A666-AA2F-5408-678B-277A7A82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Better user experience (graphics etc.)</a:t>
            </a:r>
            <a:br>
              <a:rPr lang="en-GB" dirty="0"/>
            </a:br>
            <a:endParaRPr lang="en-GB" dirty="0"/>
          </a:p>
          <a:p>
            <a:r>
              <a:rPr lang="en-GB" dirty="0"/>
              <a:t>Make comments while writing functions</a:t>
            </a:r>
            <a:br>
              <a:rPr lang="en-GB" dirty="0"/>
            </a:br>
            <a:endParaRPr lang="en-GB" dirty="0"/>
          </a:p>
          <a:p>
            <a:r>
              <a:rPr lang="en-GB" dirty="0"/>
              <a:t>Always make docstrings for all the functions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530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5463-D962-783A-6B72-DA469882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646"/>
            <a:ext cx="10515600" cy="1325563"/>
          </a:xfrm>
        </p:spPr>
        <p:txBody>
          <a:bodyPr/>
          <a:lstStyle/>
          <a:p>
            <a:r>
              <a:rPr lang="en-GB" dirty="0"/>
              <a:t>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A666-AA2F-5408-678B-277A7A82F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0176" cy="4351338"/>
          </a:xfrm>
        </p:spPr>
        <p:txBody>
          <a:bodyPr/>
          <a:lstStyle/>
          <a:p>
            <a:r>
              <a:rPr lang="en-GB" dirty="0" err="1"/>
              <a:t>Kalah</a:t>
            </a:r>
            <a:r>
              <a:rPr lang="en-GB" dirty="0"/>
              <a:t> or Mancala</a:t>
            </a:r>
          </a:p>
          <a:p>
            <a:r>
              <a:rPr lang="en-GB" dirty="0"/>
              <a:t>Ancient Egypt!</a:t>
            </a:r>
          </a:p>
          <a:p>
            <a:r>
              <a:rPr lang="en-GB" dirty="0"/>
              <a:t>All you need is a </a:t>
            </a:r>
            <a:r>
              <a:rPr lang="en-GB" b="1" dirty="0"/>
              <a:t>bowls</a:t>
            </a:r>
            <a:r>
              <a:rPr lang="en-GB" dirty="0"/>
              <a:t>, </a:t>
            </a:r>
            <a:r>
              <a:rPr lang="en-GB" b="1" dirty="0"/>
              <a:t>pebbles </a:t>
            </a:r>
            <a:br>
              <a:rPr lang="en-GB" b="1" dirty="0"/>
            </a:br>
            <a:r>
              <a:rPr lang="en-GB" dirty="0"/>
              <a:t>and two players!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 descr="A wooden board with blue beads&#10;&#10;Description automatically generated">
            <a:extLst>
              <a:ext uri="{FF2B5EF4-FFF2-40B4-BE49-F238E27FC236}">
                <a16:creationId xmlns:a16="http://schemas.microsoft.com/office/drawing/2014/main" id="{626A5831-6855-0ECC-50BD-8731D012A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662" y="1512794"/>
            <a:ext cx="4574550" cy="3429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93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5463-D962-783A-6B72-DA469882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646"/>
            <a:ext cx="10515600" cy="1325563"/>
          </a:xfrm>
        </p:spPr>
        <p:txBody>
          <a:bodyPr/>
          <a:lstStyle/>
          <a:p>
            <a:r>
              <a:rPr lang="en-GB" dirty="0"/>
              <a:t>The game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140A3E3-F56E-930C-E5F5-E15799CAF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99211" cy="4351338"/>
          </a:xfrm>
        </p:spPr>
        <p:txBody>
          <a:bodyPr/>
          <a:lstStyle/>
          <a:p>
            <a:r>
              <a:rPr lang="en-GB" dirty="0"/>
              <a:t>Each player has 6 </a:t>
            </a:r>
            <a:r>
              <a:rPr lang="en-GB" b="1" dirty="0"/>
              <a:t>bowls</a:t>
            </a:r>
            <a:r>
              <a:rPr lang="en-GB" dirty="0"/>
              <a:t> and 1 </a:t>
            </a:r>
            <a:r>
              <a:rPr lang="en-GB" b="1" dirty="0"/>
              <a:t>nest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2B4E7725-C74D-CE73-0D42-50B13FEB2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091" y="1825625"/>
            <a:ext cx="39719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8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5463-D962-783A-6B72-DA469882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646"/>
            <a:ext cx="10515600" cy="1325563"/>
          </a:xfrm>
        </p:spPr>
        <p:txBody>
          <a:bodyPr/>
          <a:lstStyle/>
          <a:p>
            <a:r>
              <a:rPr lang="en-GB" dirty="0"/>
              <a:t>The game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140A3E3-F56E-930C-E5F5-E15799CAF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9153" cy="4351338"/>
          </a:xfrm>
        </p:spPr>
        <p:txBody>
          <a:bodyPr/>
          <a:lstStyle/>
          <a:p>
            <a:r>
              <a:rPr lang="en-GB" dirty="0"/>
              <a:t>There are </a:t>
            </a:r>
            <a:r>
              <a:rPr lang="en-GB" b="1" dirty="0"/>
              <a:t>74</a:t>
            </a:r>
            <a:r>
              <a:rPr lang="en-GB" dirty="0"/>
              <a:t> pebbles</a:t>
            </a:r>
            <a:r>
              <a:rPr lang="en-GB" b="1" dirty="0"/>
              <a:t> </a:t>
            </a:r>
            <a:r>
              <a:rPr lang="en-GB" dirty="0"/>
              <a:t>in total</a:t>
            </a:r>
          </a:p>
          <a:p>
            <a:r>
              <a:rPr lang="en-GB" dirty="0"/>
              <a:t>Each player has 4 pebbles in each bowl</a:t>
            </a:r>
          </a:p>
          <a:p>
            <a:r>
              <a:rPr lang="en-GB" dirty="0"/>
              <a:t>Each player takes turns moving the pebbles</a:t>
            </a:r>
          </a:p>
          <a:p>
            <a:r>
              <a:rPr lang="en-GB" dirty="0"/>
              <a:t># of pebbles in the bowl is the # of moves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367FDB0-2CBF-10B1-D919-DEB76895F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090" y="1825625"/>
            <a:ext cx="39719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9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5463-D962-783A-6B72-DA469882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646"/>
            <a:ext cx="10515600" cy="1325563"/>
          </a:xfrm>
        </p:spPr>
        <p:txBody>
          <a:bodyPr/>
          <a:lstStyle/>
          <a:p>
            <a:r>
              <a:rPr lang="en-GB" dirty="0"/>
              <a:t>The game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140A3E3-F56E-930C-E5F5-E15799CAF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9153" cy="4351338"/>
          </a:xfrm>
        </p:spPr>
        <p:txBody>
          <a:bodyPr/>
          <a:lstStyle/>
          <a:p>
            <a:r>
              <a:rPr lang="en-GB" dirty="0"/>
              <a:t>If the last pebble in your nest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your turn again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386A31-3391-62E4-4085-3488F9CE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090" y="1825625"/>
            <a:ext cx="39719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1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5463-D962-783A-6B72-DA469882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646"/>
            <a:ext cx="10515600" cy="1325563"/>
          </a:xfrm>
        </p:spPr>
        <p:txBody>
          <a:bodyPr/>
          <a:lstStyle/>
          <a:p>
            <a:r>
              <a:rPr lang="en-GB" dirty="0"/>
              <a:t>The game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140A3E3-F56E-930C-E5F5-E15799CAF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88741" cy="1527175"/>
          </a:xfrm>
        </p:spPr>
        <p:txBody>
          <a:bodyPr/>
          <a:lstStyle/>
          <a:p>
            <a:r>
              <a:rPr lang="en-GB" dirty="0"/>
              <a:t>Player can </a:t>
            </a:r>
            <a:r>
              <a:rPr lang="en-GB" b="1" dirty="0"/>
              <a:t>steal </a:t>
            </a:r>
            <a:r>
              <a:rPr lang="en-GB" dirty="0"/>
              <a:t>from the other player’s bowl and get all pebbles in both bowl’s added to the nest!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6C51E42-A250-11C5-6094-0DE99DC04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089" y="1825625"/>
            <a:ext cx="3971925" cy="13335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F5AEF53-F1F4-2933-3B56-FA0F2A66B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1500" y="3315541"/>
            <a:ext cx="3971925" cy="13335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0170BE4-24F0-1DAB-BE0A-A57862A64B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1500" y="4805457"/>
            <a:ext cx="3971925" cy="1333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2FD1F0-60B9-A3A5-3F24-001900854B90}"/>
              </a:ext>
            </a:extLst>
          </p:cNvPr>
          <p:cNvSpPr txBox="1"/>
          <p:nvPr/>
        </p:nvSpPr>
        <p:spPr>
          <a:xfrm>
            <a:off x="7161500" y="1299877"/>
            <a:ext cx="379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Player 1 takes from bowl 3</a:t>
            </a:r>
          </a:p>
        </p:txBody>
      </p:sp>
    </p:spTree>
    <p:extLst>
      <p:ext uri="{BB962C8B-B14F-4D97-AF65-F5344CB8AC3E}">
        <p14:creationId xmlns:p14="http://schemas.microsoft.com/office/powerpoint/2010/main" val="284172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5463-D962-783A-6B72-DA469882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646"/>
            <a:ext cx="10515600" cy="1325563"/>
          </a:xfrm>
        </p:spPr>
        <p:txBody>
          <a:bodyPr/>
          <a:lstStyle/>
          <a:p>
            <a:r>
              <a:rPr lang="en-GB" dirty="0"/>
              <a:t>The game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140A3E3-F56E-930C-E5F5-E15799CAF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9153" cy="4351338"/>
          </a:xfrm>
        </p:spPr>
        <p:txBody>
          <a:bodyPr/>
          <a:lstStyle/>
          <a:p>
            <a:r>
              <a:rPr lang="en-GB" b="1" dirty="0"/>
              <a:t>Game is over</a:t>
            </a:r>
            <a:r>
              <a:rPr lang="en-GB" dirty="0"/>
              <a:t> when all bowls are empty</a:t>
            </a:r>
          </a:p>
          <a:p>
            <a:r>
              <a:rPr lang="en-GB" dirty="0"/>
              <a:t>The winner is the one with the highest number of pebbles in their nest!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15E3BF3-18C2-3F60-16B7-BDFDEB418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090" y="1825625"/>
            <a:ext cx="39719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0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5463-D962-783A-6B72-DA469882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646"/>
            <a:ext cx="10515600" cy="1325563"/>
          </a:xfrm>
        </p:spPr>
        <p:txBody>
          <a:bodyPr>
            <a:normAutofit/>
          </a:bodyPr>
          <a:lstStyle/>
          <a:p>
            <a:r>
              <a:rPr lang="en-GB" sz="8000" dirty="0"/>
              <a:t>Demo!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1CF1EC8-0E25-AF8D-8C05-DC10081D3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2137" y="2892425"/>
            <a:ext cx="39719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8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5463-D962-783A-6B72-DA469882F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A666-AA2F-5408-678B-277A7A82F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7624" cy="4351338"/>
          </a:xfrm>
        </p:spPr>
        <p:txBody>
          <a:bodyPr/>
          <a:lstStyle/>
          <a:p>
            <a:r>
              <a:rPr lang="en-GB" dirty="0"/>
              <a:t>Discuss everything out loud to each other</a:t>
            </a:r>
          </a:p>
          <a:p>
            <a:endParaRPr lang="en-GB" dirty="0"/>
          </a:p>
          <a:p>
            <a:r>
              <a:rPr lang="en-GB" dirty="0"/>
              <a:t>It helped to switch coder so that the code made more sense</a:t>
            </a:r>
          </a:p>
          <a:p>
            <a:endParaRPr lang="en-GB" dirty="0"/>
          </a:p>
          <a:p>
            <a:r>
              <a:rPr lang="en-GB" dirty="0"/>
              <a:t>Visualisation helps! </a:t>
            </a:r>
            <a:br>
              <a:rPr lang="en-GB" dirty="0"/>
            </a:br>
            <a:r>
              <a:rPr lang="en-GB" dirty="0"/>
              <a:t>Drawing and post-it notes</a:t>
            </a:r>
            <a:br>
              <a:rPr lang="en-GB" dirty="0"/>
            </a:br>
            <a:r>
              <a:rPr lang="en-GB" dirty="0"/>
              <a:t>Have an easy to read code-doc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 descr="A stack of post it notes&#10;&#10;Description automatically generated">
            <a:extLst>
              <a:ext uri="{FF2B5EF4-FFF2-40B4-BE49-F238E27FC236}">
                <a16:creationId xmlns:a16="http://schemas.microsoft.com/office/drawing/2014/main" id="{3B9F1B8D-0227-1AA4-5B66-C4736F520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529" y="1878104"/>
            <a:ext cx="1922929" cy="192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86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245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Console</vt:lpstr>
      <vt:lpstr>Office Theme</vt:lpstr>
      <vt:lpstr>Project Pebbles &amp; Bowls</vt:lpstr>
      <vt:lpstr>The game</vt:lpstr>
      <vt:lpstr>The game</vt:lpstr>
      <vt:lpstr>The game</vt:lpstr>
      <vt:lpstr>The game</vt:lpstr>
      <vt:lpstr>The game</vt:lpstr>
      <vt:lpstr>The game</vt:lpstr>
      <vt:lpstr>Demo!</vt:lpstr>
      <vt:lpstr>What went well</vt:lpstr>
      <vt:lpstr>Challenges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Kalaha</dc:title>
  <dc:creator>David Wullimann</dc:creator>
  <cp:lastModifiedBy>David Wullimann</cp:lastModifiedBy>
  <cp:revision>1</cp:revision>
  <dcterms:created xsi:type="dcterms:W3CDTF">2024-01-18T11:20:16Z</dcterms:created>
  <dcterms:modified xsi:type="dcterms:W3CDTF">2024-01-19T08:14:03Z</dcterms:modified>
</cp:coreProperties>
</file>