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86" y="-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B11D-9D40-492C-8551-F2C61590B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59B6D-A98E-4AA7-A248-2A0419F80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68C22-3161-4F27-B3BD-28F55AF6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AE1B-5D06-481C-AB76-76DCAC308DD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3220-1604-4DC5-96AB-CFD46E55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7EFAF-AB81-454B-A242-CACD1D62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F8D1-D837-475F-A0E9-4B3ACC10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2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F751-F185-4E2E-B7D8-1EA5A99A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291D0-A921-4BA1-BFDA-74C61BCE7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C9F6F-3FBB-4451-8860-C279E9A2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AE1B-5D06-481C-AB76-76DCAC308DD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52C1-B755-4AB2-960F-C21940D1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696C0-9449-4284-9CF5-73A9DCDB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F8D1-D837-475F-A0E9-4B3ACC10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7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C9BCE-EC5C-4313-A59C-B12378DF2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ABFF2-2CCD-4347-A27C-417A0FB21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C1D30-8E21-4C13-9541-66CFEE09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AE1B-5D06-481C-AB76-76DCAC308DD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75BBF-0BE9-472E-AF24-8E8B4F22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01A7E-9429-4534-8BC3-4D14F567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F8D1-D837-475F-A0E9-4B3ACC10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AC97-5269-44BC-ADDC-D415DBEC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2C618-40DB-4436-BC58-948A056B3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6B556-EB30-439A-9C4B-0EAC0CAE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AE1B-5D06-481C-AB76-76DCAC308DD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DB630-1F45-4AEB-A724-A1E53490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D025C-D165-4FE5-98B5-842ED521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F8D1-D837-475F-A0E9-4B3ACC10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0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3300-C36A-484E-85B2-82D82B7C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65EDB-A3EF-4642-BD45-CB63E2710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FF0E-4DA0-4E5D-BA46-C2EFE2EF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AE1B-5D06-481C-AB76-76DCAC308DD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12530-2698-42C4-AEA1-C6BA276F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9CFA9-7F43-41F6-A9AA-CA7500C3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F8D1-D837-475F-A0E9-4B3ACC10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E19D-EEE3-490B-B5C2-6E13507B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267F-8721-43DC-8038-202C59BC5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E82E8-1F3A-48CC-AC7F-29C86056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E233B-BCA3-4BB6-AC7E-1C51FA7F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AE1B-5D06-481C-AB76-76DCAC308DD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8CDE8-500F-4B31-AC57-7FBF0E0C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7E7BD-4E38-4CB3-BF76-25E45807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F8D1-D837-475F-A0E9-4B3ACC10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5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EEDA-E7CE-4FAE-AE44-BB12754A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7EDC1-F2AB-4B1C-9709-AA62304B0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39876-3431-40A2-B480-7D754E5FA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D94E9-A1C3-43CA-A785-EA95F9CD1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81AB06-628D-44BC-8F04-801BD1994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08365-30E4-4677-8378-4F03C5E3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AE1B-5D06-481C-AB76-76DCAC308DD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89ED3-AD7C-4E11-AF1C-8EC6E3F4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1C7E3-48C8-43EC-9289-4D2DF987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F8D1-D837-475F-A0E9-4B3ACC10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BA83-B089-4C1A-A5DE-1B6772DD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084FD-852C-4191-A273-DF8330D8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AE1B-5D06-481C-AB76-76DCAC308DD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E2646-8A41-4F14-81A2-7B0DFE61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74687-CAA9-4045-8B4C-271BF548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F8D1-D837-475F-A0E9-4B3ACC10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6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00A75-CB7B-4AB0-BFBB-DD52C29E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AE1B-5D06-481C-AB76-76DCAC308DD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E1DBA-DF32-4E97-8101-D16005A9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5D727-ACFF-4A95-9757-4E2BF4FE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F8D1-D837-475F-A0E9-4B3ACC10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1419-0539-450C-AFFE-2FC9D3B7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4955A-966C-400B-B642-89398C0E6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2DED2-ABAF-4522-A610-675242855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3BBD2-99D8-4974-A3A3-B76CC0D1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AE1B-5D06-481C-AB76-76DCAC308DD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43E54-C7DE-4CBC-BAC8-45F857BA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4C63E-E0C2-4BA2-ADC6-B13FBAC0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F8D1-D837-475F-A0E9-4B3ACC10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9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A4D8-E799-47A6-A89C-FB7991541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BF848-B864-489C-A7D2-DB9F4C4BA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2889A-CB33-411E-A493-E4B3075B6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57801-BE46-45E2-A773-67B6EEAC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AE1B-5D06-481C-AB76-76DCAC308DD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145A4-C916-4D97-94EB-63F4E5DB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6A547-A792-4CE8-9B2B-7FEACB9B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F8D1-D837-475F-A0E9-4B3ACC10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7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30A42-144F-4EC4-9D0E-4BA9A82C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ABBA0-C951-4369-A5E5-BDE06648D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6E31-BE80-4819-82F6-88AB87EC1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3AE1B-5D06-481C-AB76-76DCAC308DD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A8E0A-2219-4E5B-AC76-665C32FC7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E378-72C4-43D3-A4C0-6BB043459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DF8D1-D837-475F-A0E9-4B3ACC10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3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3E6F-0CC0-4FFB-93DD-3A82FA698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Unit 9 BLT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AAEDD-40D0-456D-8607-F73F3D7A1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Daniel Davieau</a:t>
            </a:r>
          </a:p>
        </p:txBody>
      </p:sp>
    </p:spTree>
    <p:extLst>
      <p:ext uri="{BB962C8B-B14F-4D97-AF65-F5344CB8AC3E}">
        <p14:creationId xmlns:p14="http://schemas.microsoft.com/office/powerpoint/2010/main" val="344664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B31F-D794-4FF6-BF76-64A1E125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API Chosen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RFacebook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A1E1B-0A65-4C74-AC2B-165888163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Allows access to the Facebook API</a:t>
            </a:r>
          </a:p>
          <a:p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install.packages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Rfacebook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RFacebook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9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F4B4-C81C-49DA-B731-5AC23427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046C6-E277-4A57-A5C9-0FCD8F81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get a temporary token (easy way) 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r>
              <a:rPr lang="en-US" dirty="0"/>
              <a:t>You can use the </a:t>
            </a:r>
            <a:r>
              <a:rPr lang="en-US" dirty="0" err="1">
                <a:solidFill>
                  <a:srgbClr val="0070C0"/>
                </a:solidFill>
              </a:rPr>
              <a:t>fbOAuth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 function</a:t>
            </a:r>
          </a:p>
          <a:p>
            <a:pPr lvl="1"/>
            <a:r>
              <a:rPr lang="en-US" i="1" dirty="0" err="1"/>
              <a:t>fbOAuth</a:t>
            </a:r>
            <a:r>
              <a:rPr lang="en-US" i="1" dirty="0"/>
              <a:t> allows permanent authentication to user account</a:t>
            </a:r>
          </a:p>
        </p:txBody>
      </p:sp>
    </p:spTree>
    <p:extLst>
      <p:ext uri="{BB962C8B-B14F-4D97-AF65-F5344CB8AC3E}">
        <p14:creationId xmlns:p14="http://schemas.microsoft.com/office/powerpoint/2010/main" val="244670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8CD5-EFE1-417F-BCA5-782B362C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407D0-5F5E-4775-875F-34C8FEDAD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May I present my screen?</a:t>
            </a:r>
          </a:p>
        </p:txBody>
      </p:sp>
    </p:spTree>
    <p:extLst>
      <p:ext uri="{BB962C8B-B14F-4D97-AF65-F5344CB8AC3E}">
        <p14:creationId xmlns:p14="http://schemas.microsoft.com/office/powerpoint/2010/main" val="138411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Unit 9 BLT Assignment</vt:lpstr>
      <vt:lpstr>API Chosen - RFacebook</vt:lpstr>
      <vt:lpstr>API Call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9 BLT Assignment</dc:title>
  <dc:creator>Daniel Davieau</dc:creator>
  <cp:lastModifiedBy>Daniel Davieau</cp:lastModifiedBy>
  <cp:revision>4</cp:revision>
  <dcterms:created xsi:type="dcterms:W3CDTF">2018-02-28T00:04:38Z</dcterms:created>
  <dcterms:modified xsi:type="dcterms:W3CDTF">2018-02-28T01:54:12Z</dcterms:modified>
</cp:coreProperties>
</file>