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54" d="100"/>
          <a:sy n="54" d="100"/>
        </p:scale>
        <p:origin x="35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5FFA-C181-4172-97DA-6F96E7DA3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418BD-AC14-4EC7-B737-B53D489BC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4AA67-D2C4-46E2-88E8-1777DE8F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12763-EF5F-4FC0-8FE2-F53BBCD8B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554D7-9EF5-44D7-8CA3-84871842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0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1753B-9B57-4D14-8577-23CCFA4F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15DDD-FD7C-44D4-8E7C-A4AA89848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3BDE2-6549-4C37-96C5-6F96A230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B3A0D-2A2F-478D-BC8A-29154868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1BD18-5481-4CB3-8521-3C9A82DD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3107DC-CEAD-4532-A996-5F904E635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77CD-53FF-46F7-BFA7-2FC9FFD00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CBD06-05FF-4C1B-AD5F-24CF2B1F6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A954D-B601-49A8-B73A-59E56A85D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DF32B-18C6-457E-BAFA-27A0D166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3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D8530-C9C7-4EDD-804A-42298139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37FCA-A830-423E-81FE-7AA5C42AC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0E603-A934-4321-847A-3CD01202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5D5A7-5CEB-4AC2-B04F-2A0E99E3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455C4-B347-41E0-A7B5-16A96029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5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5FEA-7070-44BF-8341-D4AF7673F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F9D2C-270A-49B6-B02A-B57C5382F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008A2-15F7-4679-ADCA-0ED847FD5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E4D28-1EA9-4206-A66E-9D38EE28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FBD9F-A587-4ED3-B26B-71BE4C8A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4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BFE1-461D-4FB8-9A1A-E6F2DDEC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05F25-BA8A-41AE-94D4-B9251BB3F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B94BC-1708-462B-B125-ACC09499C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9C714-12B7-4F83-BB09-B87AE708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45289-CA90-4F59-BF1F-5B41ADE8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41C63-E4AD-4A28-B9C9-7FBE0F80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0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31A6-AA8F-4B4C-9CD2-021563371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08C63-4CAE-4931-B069-51199BD55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F9776-9CFE-4C2A-9286-EADFE540D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3C97E-9F4E-4A6B-BABA-CBAA36DB4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B7330-191D-4E47-92E0-536BDFDDB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270543-9593-4257-B477-88A00ADE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69DEED-220C-45A1-8D5E-5A476AF3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FE618-CDB2-4D4F-B84B-379AF0CF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2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D1C70-948F-4815-8E81-1AB7047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7D90BF-154B-412F-974B-CCE3CB58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47504-33E8-459C-8D71-551E40BF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72482-B0FC-4214-8C78-F9458DF4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6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DABD8F-A072-4DA4-863F-7C8CA35B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3DFA7-8989-46E7-9245-D819D566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9B118-4A3A-4618-BF36-787E00E9A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6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E5C40-A023-4AAA-B42C-4FFA5637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05C24-9BAF-49F4-8FE9-CF60E884C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92FA1-0E88-43BC-B5B6-679E91957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7C18F-9331-4621-82DB-B4ABEF85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A8120-C0BB-4743-ACD8-9B00EBC7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74DE4-4DD3-4242-969F-6F2E4B35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1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2871-FC2F-4A6D-8EA4-9EA187857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3CA754-DEDC-4266-8EF0-C25179D0D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81C76-8B68-44F2-9348-16F6C3762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FB3B1-37D3-4F3E-A30F-0EE5B66B8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9ACE3-725A-4730-ADCF-BF8FCD1EB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B2185-38FC-4CC5-A3BF-218B7525B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5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7F3252-D954-40A9-8D9D-27799EA7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179CA-2B97-4CEF-8E91-F5746529F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3A006-2DD0-4043-8830-DF88CB474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2E410-F688-4510-A200-1EE3EC6B1F2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BC68F-C28E-468D-A01A-4E31B2919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AF014-F302-46F7-9918-843657D2B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0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E961-1C15-4482-B678-00083D9CD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Recurrent 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C6F87-207C-490F-92B4-AA64DBFC4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58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E961-1C15-4482-B678-00083D9CD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GPU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C6F87-207C-490F-92B4-AA64DBFC4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lang="en-US" dirty="0"/>
              <a:t>Don’t have to be expensive</a:t>
            </a:r>
          </a:p>
        </p:txBody>
      </p:sp>
    </p:spTree>
    <p:extLst>
      <p:ext uri="{BB962C8B-B14F-4D97-AF65-F5344CB8AC3E}">
        <p14:creationId xmlns:p14="http://schemas.microsoft.com/office/powerpoint/2010/main" val="2936290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E961-1C15-4482-B678-00083D9CD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C6F87-207C-490F-92B4-AA64DBFC4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6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A907-259E-4B3F-ACA2-F308453B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Re-useable guide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305F16-A7E3-4F25-B131-24334747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Environment</a:t>
            </a:r>
          </a:p>
        </p:txBody>
      </p:sp>
    </p:spTree>
    <p:extLst>
      <p:ext uri="{BB962C8B-B14F-4D97-AF65-F5344CB8AC3E}">
        <p14:creationId xmlns:p14="http://schemas.microsoft.com/office/powerpoint/2010/main" val="981175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Recurrent Neural Network</vt:lpstr>
      <vt:lpstr>GPU</vt:lpstr>
      <vt:lpstr>CPU</vt:lpstr>
      <vt:lpstr>Setting up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</dc:title>
  <dc:creator>Daniel Davieau</dc:creator>
  <cp:lastModifiedBy>Daniel Davieau</cp:lastModifiedBy>
  <cp:revision>2</cp:revision>
  <dcterms:created xsi:type="dcterms:W3CDTF">2019-03-30T12:55:20Z</dcterms:created>
  <dcterms:modified xsi:type="dcterms:W3CDTF">2019-03-30T14:09:49Z</dcterms:modified>
</cp:coreProperties>
</file>