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57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125" d="100"/>
          <a:sy n="125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1DD8-66CB-4863-919A-8002C946311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C851-C52F-4E85-8743-3164CBFC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FFA-C181-4172-97DA-6F96E7DA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18BD-AC14-4EC7-B737-B53D489B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AA67-D2C4-46E2-88E8-1777DE8F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763-EF5F-4FC0-8FE2-F53BBCD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54D7-9EF5-44D7-8CA3-84871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53B-9B57-4D14-8577-23CCFA4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5DDD-FD7C-44D4-8E7C-A4AA8984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BDE2-6549-4C37-96C5-6F96A230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3A0D-2A2F-478D-BC8A-2915486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BD18-5481-4CB3-8521-3C9A82D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107DC-CEAD-4532-A996-5F904E6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77CD-53FF-46F7-BFA7-2FC9FFD0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BD06-05FF-4C1B-AD5F-24CF2B1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954D-B601-49A8-B73A-59E56A8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F32B-18C6-457E-BAFA-27A0D166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8530-C9C7-4EDD-804A-42298139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7FCA-A830-423E-81FE-7AA5C42A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E603-A934-4321-847A-3CD0120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5A7-5CEB-4AC2-B04F-2A0E99E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55C4-B347-41E0-A7B5-16A9602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FEA-7070-44BF-8341-D4AF7673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9D2C-270A-49B6-B02A-B57C5382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08A2-15F7-4679-ADCA-0ED847F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D28-1EA9-4206-A66E-9D38EE2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BD9F-A587-4ED3-B26B-71BE4C8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FE1-461D-4FB8-9A1A-E6F2DDE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5F25-BA8A-41AE-94D4-B9251BB3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94BC-1708-462B-B125-ACC09499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C714-12B7-4F83-BB09-B87AE7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5289-CA90-4F59-BF1F-5B41ADE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1C63-E4AD-4A28-B9C9-7FBE0F8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31A6-AA8F-4B4C-9CD2-02156337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8C63-4CAE-4931-B069-51199BD5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9776-9CFE-4C2A-9286-EADFE54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C97E-9F4E-4A6B-BABA-CBAA36DB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7330-191D-4E47-92E0-536BDFDDB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70543-9593-4257-B477-88A00AD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9DEED-220C-45A1-8D5E-5A476AF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E618-CDB2-4D4F-B84B-379AF0CF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1C70-948F-4815-8E81-1AB7047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90BF-154B-412F-974B-CCE3CB58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7504-33E8-459C-8D71-551E40B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2482-B0FC-4214-8C78-F9458DF4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ABD8F-A072-4DA4-863F-7C8CA35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3DFA7-8989-46E7-9245-D819D56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B118-4A3A-4618-BF36-787E00E9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C40-A023-4AAA-B42C-4FFA5637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5C24-9BAF-49F4-8FE9-CF60E884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FA1-0E88-43BC-B5B6-679E9195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C18F-9331-4621-82DB-B4ABEF8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8120-C0BB-4743-ACD8-9B00EBC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4DE4-4DD3-4242-969F-6F2E4B3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871-FC2F-4A6D-8EA4-9EA18785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CA754-DEDC-4266-8EF0-C25179D0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1C76-8B68-44F2-9348-16F6C376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B3B1-37D3-4F3E-A30F-0EE5B66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ACE3-725A-4730-ADCF-BF8FCD1E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2185-38FC-4CC5-A3BF-218B752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3252-D954-40A9-8D9D-27799EA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79CA-2B97-4CEF-8E91-F574652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A006-2DD0-4043-8830-DF88CB47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68F-C28E-468D-A01A-4E31B291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F014-F302-46F7-9918-843657D2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Good at serial instruction processing; instructions that must be computed in sequence</a:t>
            </a:r>
          </a:p>
        </p:txBody>
      </p:sp>
    </p:spTree>
    <p:extLst>
      <p:ext uri="{BB962C8B-B14F-4D97-AF65-F5344CB8AC3E}">
        <p14:creationId xmlns:p14="http://schemas.microsoft.com/office/powerpoint/2010/main" val="34744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9D2-0941-48E0-83F4-8031C0A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Laymen Overview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1AD1B31-0930-4D26-9D03-A5B3AAE5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Task Manager: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0F913-90E8-4F6D-806B-29C7A3A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97" y="2778026"/>
            <a:ext cx="3825788" cy="2509520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08329D92-00F0-470D-8AD2-8D49CC09FDCC}"/>
              </a:ext>
            </a:extLst>
          </p:cNvPr>
          <p:cNvSpPr/>
          <p:nvPr/>
        </p:nvSpPr>
        <p:spPr>
          <a:xfrm>
            <a:off x="8534921" y="4108987"/>
            <a:ext cx="1112520" cy="320992"/>
          </a:xfrm>
          <a:prstGeom prst="borderCallout1">
            <a:avLst>
              <a:gd name="adj1" fmla="val 18750"/>
              <a:gd name="adj2" fmla="val -8333"/>
              <a:gd name="adj3" fmla="val 65417"/>
              <a:gd name="adj4" fmla="val -1003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 Cores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29EDB16-D249-422B-8E8E-F6C9F83C8E14}"/>
              </a:ext>
            </a:extLst>
          </p:cNvPr>
          <p:cNvSpPr/>
          <p:nvPr/>
        </p:nvSpPr>
        <p:spPr>
          <a:xfrm>
            <a:off x="2237238" y="3920728"/>
            <a:ext cx="1460773" cy="509251"/>
          </a:xfrm>
          <a:prstGeom prst="borderCallout1">
            <a:avLst>
              <a:gd name="adj1" fmla="val 46432"/>
              <a:gd name="adj2" fmla="val 104863"/>
              <a:gd name="adj3" fmla="val 69308"/>
              <a:gd name="adj4" fmla="val 2659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Clock Speed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4.67 GHz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54D658CB-C35A-4128-BB22-1CDB5B04AA77}"/>
              </a:ext>
            </a:extLst>
          </p:cNvPr>
          <p:cNvSpPr/>
          <p:nvPr/>
        </p:nvSpPr>
        <p:spPr>
          <a:xfrm>
            <a:off x="8534920" y="4761350"/>
            <a:ext cx="1515859" cy="431680"/>
          </a:xfrm>
          <a:prstGeom prst="borderCallout1">
            <a:avLst>
              <a:gd name="adj1" fmla="val 18750"/>
              <a:gd name="adj2" fmla="val -8333"/>
              <a:gd name="adj3" fmla="val -71934"/>
              <a:gd name="adj4" fmla="val -713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Relates to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Hyperthreading; Different Discussion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PEDMAS?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5447924" y="3151100"/>
            <a:ext cx="1929653" cy="212762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67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Don’t have to be expensive</a:t>
            </a:r>
          </a:p>
        </p:txBody>
      </p:sp>
    </p:spTree>
    <p:extLst>
      <p:ext uri="{BB962C8B-B14F-4D97-AF65-F5344CB8AC3E}">
        <p14:creationId xmlns:p14="http://schemas.microsoft.com/office/powerpoint/2010/main" val="293629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A907-259E-4B3F-ACA2-F308453B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Re-useable guide</a:t>
            </a:r>
          </a:p>
          <a:p>
            <a:r>
              <a:rPr lang="en-US" dirty="0"/>
              <a:t>Be careful with Nvidia driver updates; they do it often and do not auto install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05F16-A7E3-4F25-B131-24334747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</a:t>
            </a:r>
          </a:p>
        </p:txBody>
      </p:sp>
    </p:spTree>
    <p:extLst>
      <p:ext uri="{BB962C8B-B14F-4D97-AF65-F5344CB8AC3E}">
        <p14:creationId xmlns:p14="http://schemas.microsoft.com/office/powerpoint/2010/main" val="98117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CPU</vt:lpstr>
      <vt:lpstr>CPU Laymen Overview</vt:lpstr>
      <vt:lpstr>Parallel Processing</vt:lpstr>
      <vt:lpstr>GPU</vt:lpstr>
      <vt:lpstr>Recurrent Neural Network</vt:lpstr>
      <vt:lpstr>Setting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Daniel Davieau</dc:creator>
  <cp:lastModifiedBy>Daniel Davieau</cp:lastModifiedBy>
  <cp:revision>6</cp:revision>
  <dcterms:created xsi:type="dcterms:W3CDTF">2019-03-30T12:55:20Z</dcterms:created>
  <dcterms:modified xsi:type="dcterms:W3CDTF">2019-03-30T17:16:06Z</dcterms:modified>
</cp:coreProperties>
</file>