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4260" r:id="rId1"/>
  </p:sldMasterIdLst>
  <p:handoutMasterIdLst>
    <p:handoutMasterId r:id="rId3"/>
  </p:handoutMasterIdLst>
  <p:sldIdLst>
    <p:sldId id="256" r:id="rId2"/>
  </p:sldIdLst>
  <p:sldSz cx="43891200" cy="32918400"/>
  <p:notesSz cx="7010400" cy="9271000"/>
  <p:embeddedFontLst>
    <p:embeddedFont>
      <p:font typeface="Calibri" panose="020F0502020204030204" pitchFamily="34" charset="0"/>
      <p:regular r:id="rId4"/>
      <p:bold r:id="rId5"/>
      <p:italic r:id="rId6"/>
      <p:boldItalic r:id="rId7"/>
    </p:embeddedFont>
    <p:embeddedFont>
      <p:font typeface="Libre Baskerville" panose="020B0604020202020204" charset="0"/>
      <p:bold r:id="rId8"/>
    </p:embeddedFont>
    <p:embeddedFont>
      <p:font typeface="Montserrat" panose="020B0604020202020204" charset="0"/>
      <p:regular r:id="rId9"/>
      <p:bold r:id="rId10"/>
    </p:embeddedFont>
  </p:embeddedFontLst>
  <p:custDataLst>
    <p:tags r:id="rId11"/>
  </p:custDataLst>
  <p:defaultTex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1920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5078"/>
    <a:srgbClr val="0C79B0"/>
    <a:srgbClr val="BAE260"/>
    <a:srgbClr val="8FEDA1"/>
    <a:srgbClr val="1482A5"/>
    <a:srgbClr val="A8DD6D"/>
    <a:srgbClr val="8CD23C"/>
    <a:srgbClr val="ADD632"/>
    <a:srgbClr val="D1F2F7"/>
    <a:srgbClr val="C8E1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949" autoAdjust="0"/>
    <p:restoredTop sz="94710" autoAdjust="0"/>
  </p:normalViewPr>
  <p:slideViewPr>
    <p:cSldViewPr snapToGrid="0">
      <p:cViewPr>
        <p:scale>
          <a:sx n="33" d="100"/>
          <a:sy n="33" d="100"/>
        </p:scale>
        <p:origin x="-293" y="-3288"/>
      </p:cViewPr>
      <p:guideLst>
        <p:guide orient="horz"/>
        <p:guide pos="19200"/>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handoutMaster" Target="handoutMasters/handout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gs" Target="tags/tag1.xml"/><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550"/>
          </a:xfrm>
          <a:prstGeom prst="rect">
            <a:avLst/>
          </a:prstGeom>
        </p:spPr>
        <p:txBody>
          <a:bodyPr vert="horz" lIns="93031" tIns="46516" rIns="93031" bIns="46516" rtlCol="0"/>
          <a:lstStyle>
            <a:defPPr>
              <a:defRPr kern="1200" smtId="4294967295"/>
            </a:defPPr>
            <a:lvl1pPr algn="l">
              <a:defRPr sz="1200"/>
            </a:lvl1pPr>
          </a:lstStyle>
          <a:p>
            <a:endParaRPr lang="en-US"/>
          </a:p>
        </p:txBody>
      </p:sp>
      <p:sp>
        <p:nvSpPr>
          <p:cNvPr id="3" name="Date Placeholder 2"/>
          <p:cNvSpPr>
            <a:spLocks noGrp="1"/>
          </p:cNvSpPr>
          <p:nvPr>
            <p:ph type="dt" sz="quarter" idx="1"/>
          </p:nvPr>
        </p:nvSpPr>
        <p:spPr>
          <a:xfrm>
            <a:off x="3970938" y="0"/>
            <a:ext cx="3037840" cy="463550"/>
          </a:xfrm>
          <a:prstGeom prst="rect">
            <a:avLst/>
          </a:prstGeom>
        </p:spPr>
        <p:txBody>
          <a:bodyPr vert="horz" lIns="93031" tIns="46516" rIns="93031" bIns="46516" rtlCol="0"/>
          <a:lstStyle>
            <a:defPPr>
              <a:defRPr kern="1200" smtId="4294967295"/>
            </a:defPPr>
            <a:lvl1pPr algn="r">
              <a:defRPr sz="1200"/>
            </a:lvl1pPr>
          </a:lstStyle>
          <a:p>
            <a:fld id="{302F586B-0015-43FB-918D-31E1A09780E3}" type="datetimeFigureOut">
              <a:rPr lang="en-US" smtClean="0"/>
              <a:t>7/7/2019</a:t>
            </a:fld>
            <a:endParaRPr lang="en-US"/>
          </a:p>
        </p:txBody>
      </p:sp>
      <p:sp>
        <p:nvSpPr>
          <p:cNvPr id="4" name="Footer Placeholder 3"/>
          <p:cNvSpPr>
            <a:spLocks noGrp="1"/>
          </p:cNvSpPr>
          <p:nvPr>
            <p:ph type="ftr" sz="quarter" idx="2"/>
          </p:nvPr>
        </p:nvSpPr>
        <p:spPr>
          <a:xfrm>
            <a:off x="0" y="8805841"/>
            <a:ext cx="3037840" cy="463550"/>
          </a:xfrm>
          <a:prstGeom prst="rect">
            <a:avLst/>
          </a:prstGeom>
        </p:spPr>
        <p:txBody>
          <a:bodyPr vert="horz" lIns="93031" tIns="46516" rIns="93031" bIns="46516" rtlCol="0" anchor="b"/>
          <a:lstStyle>
            <a:defPPr>
              <a:defRPr kern="1200" smtId="4294967295"/>
            </a:defPPr>
            <a:lvl1pPr algn="l">
              <a:defRPr sz="1200"/>
            </a:lvl1pPr>
          </a:lstStyle>
          <a:p>
            <a:endParaRPr lang="en-US"/>
          </a:p>
        </p:txBody>
      </p:sp>
      <p:sp>
        <p:nvSpPr>
          <p:cNvPr id="5" name="Slide Number Placeholder 4"/>
          <p:cNvSpPr>
            <a:spLocks noGrp="1"/>
          </p:cNvSpPr>
          <p:nvPr>
            <p:ph type="sldNum" sz="quarter" idx="3"/>
          </p:nvPr>
        </p:nvSpPr>
        <p:spPr>
          <a:xfrm>
            <a:off x="3970938" y="8805841"/>
            <a:ext cx="3037840" cy="463550"/>
          </a:xfrm>
          <a:prstGeom prst="rect">
            <a:avLst/>
          </a:prstGeom>
        </p:spPr>
        <p:txBody>
          <a:bodyPr vert="horz" lIns="93031" tIns="46516" rIns="93031" bIns="46516" rtlCol="0" anchor="b"/>
          <a:lstStyle>
            <a:defPPr>
              <a:defRPr kern="1200" smtId="4294967295"/>
            </a:defPPr>
            <a:lvl1pPr algn="r">
              <a:defRPr sz="1200"/>
            </a:lvl1pPr>
          </a:lstStyle>
          <a:p>
            <a:fld id="{5F29C2D4-4424-41A2-A90C-29D31B733A95}" type="slidenum">
              <a:rPr lang="en-US" smtClean="0"/>
              <a:t>‹#›</a:t>
            </a:fld>
            <a:endParaRPr lang="en-US"/>
          </a:p>
        </p:txBody>
      </p:sp>
    </p:spTree>
    <p:extLst>
      <p:ext uri="{BB962C8B-B14F-4D97-AF65-F5344CB8AC3E}">
        <p14:creationId xmlns:p14="http://schemas.microsoft.com/office/powerpoint/2010/main" val="395551335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955731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7/7/2019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0055248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1" y="1318264"/>
            <a:ext cx="9875520" cy="28087321"/>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4560" y="1318264"/>
            <a:ext cx="28895039" cy="28087321"/>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7/7/2019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4348722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7/7/2019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99531252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7"/>
            <a:ext cx="37307521" cy="6537960"/>
          </a:xfrm>
        </p:spPr>
        <p:txBody>
          <a:bodyPr anchor="t"/>
          <a:lstStyle>
            <a:defPPr>
              <a:defRPr kern="1200" smtId="4294967295"/>
            </a:defPPr>
            <a:lvl1pPr algn="l">
              <a:defRPr sz="16500" b="1" cap="all"/>
            </a:lvl1pPr>
          </a:lstStyle>
          <a:p>
            <a:r>
              <a:rPr lang="en-US"/>
              <a:t>Click to edit Master title style</a:t>
            </a:r>
          </a:p>
        </p:txBody>
      </p:sp>
      <p:sp>
        <p:nvSpPr>
          <p:cNvPr id="3" name="Text Placeholder 2"/>
          <p:cNvSpPr>
            <a:spLocks noGrp="1"/>
          </p:cNvSpPr>
          <p:nvPr>
            <p:ph type="body" idx="1"/>
          </p:nvPr>
        </p:nvSpPr>
        <p:spPr>
          <a:xfrm>
            <a:off x="3467102" y="13952224"/>
            <a:ext cx="37307521" cy="7200897"/>
          </a:xfrm>
        </p:spPr>
        <p:txBody>
          <a:bodyPr anchor="b"/>
          <a:lstStyle>
            <a:defPPr>
              <a:defRPr kern="1200" smtId="4294967295"/>
            </a:defPPr>
            <a:lvl1pPr marL="0" indent="0">
              <a:buNone/>
              <a:defRPr sz="8200">
                <a:solidFill>
                  <a:schemeClr val="tx1">
                    <a:tint val="75000"/>
                  </a:schemeClr>
                </a:solidFill>
              </a:defRPr>
            </a:lvl1pPr>
            <a:lvl2pPr marL="1880543" indent="0">
              <a:buNone/>
              <a:defRPr sz="7400">
                <a:solidFill>
                  <a:schemeClr val="tx1">
                    <a:tint val="75000"/>
                  </a:schemeClr>
                </a:solidFill>
              </a:defRPr>
            </a:lvl2pPr>
            <a:lvl3pPr marL="3761086" indent="0">
              <a:buNone/>
              <a:defRPr sz="6600">
                <a:solidFill>
                  <a:schemeClr val="tx1">
                    <a:tint val="75000"/>
                  </a:schemeClr>
                </a:solidFill>
              </a:defRPr>
            </a:lvl3pPr>
            <a:lvl4pPr marL="5641630" indent="0">
              <a:buNone/>
              <a:defRPr sz="5800">
                <a:solidFill>
                  <a:schemeClr val="tx1">
                    <a:tint val="75000"/>
                  </a:schemeClr>
                </a:solidFill>
              </a:defRPr>
            </a:lvl4pPr>
            <a:lvl5pPr marL="7522173" indent="0">
              <a:buNone/>
              <a:defRPr sz="5800">
                <a:solidFill>
                  <a:schemeClr val="tx1">
                    <a:tint val="75000"/>
                  </a:schemeClr>
                </a:solidFill>
              </a:defRPr>
            </a:lvl5pPr>
            <a:lvl6pPr marL="9402716" indent="0">
              <a:buNone/>
              <a:defRPr sz="5800">
                <a:solidFill>
                  <a:schemeClr val="tx1">
                    <a:tint val="75000"/>
                  </a:schemeClr>
                </a:solidFill>
              </a:defRPr>
            </a:lvl6pPr>
            <a:lvl7pPr marL="11283259" indent="0">
              <a:buNone/>
              <a:defRPr sz="5800">
                <a:solidFill>
                  <a:schemeClr val="tx1">
                    <a:tint val="75000"/>
                  </a:schemeClr>
                </a:solidFill>
              </a:defRPr>
            </a:lvl7pPr>
            <a:lvl8pPr marL="13163803" indent="0">
              <a:buNone/>
              <a:defRPr sz="5800">
                <a:solidFill>
                  <a:schemeClr val="tx1">
                    <a:tint val="75000"/>
                  </a:schemeClr>
                </a:solidFill>
              </a:defRPr>
            </a:lvl8pPr>
            <a:lvl9pPr marL="15044345" indent="0">
              <a:buNone/>
              <a:defRPr sz="5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7/7/2019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4984067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4560" y="7680962"/>
            <a:ext cx="19385280" cy="21724623"/>
          </a:xfrm>
        </p:spPr>
        <p:txBody>
          <a:bodyPr/>
          <a:lstStyle>
            <a:defPPr>
              <a:defRPr kern="1200" smtId="4294967295"/>
            </a:defPPr>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1" y="7680962"/>
            <a:ext cx="19385280" cy="21724623"/>
          </a:xfrm>
        </p:spPr>
        <p:txBody>
          <a:bodyPr/>
          <a:lstStyle>
            <a:defPPr>
              <a:defRPr kern="1200" smtId="4294967295"/>
            </a:defPPr>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7/7/2019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55832779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560" y="7368543"/>
            <a:ext cx="19392902" cy="3070857"/>
          </a:xfrm>
        </p:spPr>
        <p:txBody>
          <a:bodyPr anchor="b"/>
          <a:lstStyle>
            <a:defPPr>
              <a:defRPr kern="1200" smtId="4294967295"/>
            </a:defPPr>
            <a:lvl1pPr marL="0" indent="0">
              <a:buNone/>
              <a:defRPr sz="9900" b="1"/>
            </a:lvl1pPr>
            <a:lvl2pPr marL="1880543" indent="0">
              <a:buNone/>
              <a:defRPr sz="8200" b="1"/>
            </a:lvl2pPr>
            <a:lvl3pPr marL="3761086" indent="0">
              <a:buNone/>
              <a:defRPr sz="7400" b="1"/>
            </a:lvl3pPr>
            <a:lvl4pPr marL="5641630" indent="0">
              <a:buNone/>
              <a:defRPr sz="6600" b="1"/>
            </a:lvl4pPr>
            <a:lvl5pPr marL="7522173" indent="0">
              <a:buNone/>
              <a:defRPr sz="6600" b="1"/>
            </a:lvl5pPr>
            <a:lvl6pPr marL="9402716" indent="0">
              <a:buNone/>
              <a:defRPr sz="6600" b="1"/>
            </a:lvl6pPr>
            <a:lvl7pPr marL="11283259" indent="0">
              <a:buNone/>
              <a:defRPr sz="6600" b="1"/>
            </a:lvl7pPr>
            <a:lvl8pPr marL="13163803" indent="0">
              <a:buNone/>
              <a:defRPr sz="6600" b="1"/>
            </a:lvl8pPr>
            <a:lvl9pPr marL="15044345" indent="0">
              <a:buNone/>
              <a:defRPr sz="66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3"/>
          </a:xfrm>
        </p:spPr>
        <p:txBody>
          <a:bodyPr/>
          <a:lstStyle>
            <a:defPPr>
              <a:defRPr kern="1200" smtId="4294967295"/>
            </a:defPPr>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1" y="7368543"/>
            <a:ext cx="19400520" cy="3070857"/>
          </a:xfrm>
        </p:spPr>
        <p:txBody>
          <a:bodyPr anchor="b"/>
          <a:lstStyle>
            <a:defPPr>
              <a:defRPr kern="1200" smtId="4294967295"/>
            </a:defPPr>
            <a:lvl1pPr marL="0" indent="0">
              <a:buNone/>
              <a:defRPr sz="9900" b="1"/>
            </a:lvl1pPr>
            <a:lvl2pPr marL="1880543" indent="0">
              <a:buNone/>
              <a:defRPr sz="8200" b="1"/>
            </a:lvl2pPr>
            <a:lvl3pPr marL="3761086" indent="0">
              <a:buNone/>
              <a:defRPr sz="7400" b="1"/>
            </a:lvl3pPr>
            <a:lvl4pPr marL="5641630" indent="0">
              <a:buNone/>
              <a:defRPr sz="6600" b="1"/>
            </a:lvl4pPr>
            <a:lvl5pPr marL="7522173" indent="0">
              <a:buNone/>
              <a:defRPr sz="6600" b="1"/>
            </a:lvl5pPr>
            <a:lvl6pPr marL="9402716" indent="0">
              <a:buNone/>
              <a:defRPr sz="6600" b="1"/>
            </a:lvl6pPr>
            <a:lvl7pPr marL="11283259" indent="0">
              <a:buNone/>
              <a:defRPr sz="6600" b="1"/>
            </a:lvl7pPr>
            <a:lvl8pPr marL="13163803" indent="0">
              <a:buNone/>
              <a:defRPr sz="6600" b="1"/>
            </a:lvl8pPr>
            <a:lvl9pPr marL="15044345" indent="0">
              <a:buNone/>
              <a:defRPr sz="6600" b="1"/>
            </a:lvl9pPr>
          </a:lstStyle>
          <a:p>
            <a:pPr lvl="0"/>
            <a:r>
              <a:rPr lang="en-US"/>
              <a:t>Click to edit Master text styles</a:t>
            </a:r>
          </a:p>
        </p:txBody>
      </p:sp>
      <p:sp>
        <p:nvSpPr>
          <p:cNvPr id="6" name="Content Placeholder 5"/>
          <p:cNvSpPr>
            <a:spLocks noGrp="1"/>
          </p:cNvSpPr>
          <p:nvPr>
            <p:ph sz="quarter" idx="4"/>
          </p:nvPr>
        </p:nvSpPr>
        <p:spPr>
          <a:xfrm>
            <a:off x="22296121" y="10439400"/>
            <a:ext cx="19400520" cy="18966183"/>
          </a:xfrm>
        </p:spPr>
        <p:txBody>
          <a:bodyPr/>
          <a:lstStyle>
            <a:defPPr>
              <a:defRPr kern="1200" smtId="4294967295"/>
            </a:defPPr>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smtId="4294967295"/>
            </a:defPPr>
          </a:lstStyle>
          <a:p>
            <a:fld id="{1D3EE5B7-680E-44FF-962F-3113FAB5030E}" type="datetimeFigureOut">
              <a:rPr lang="en-US" smtClean="0"/>
              <a:t>7/7/2019</a:t>
            </a:fld>
            <a:endParaRPr lang="en-US"/>
          </a:p>
        </p:txBody>
      </p:sp>
      <p:sp>
        <p:nvSpPr>
          <p:cNvPr id="8" name="Footer Placeholder 7"/>
          <p:cNvSpPr>
            <a:spLocks noGrp="1"/>
          </p:cNvSpPr>
          <p:nvPr>
            <p:ph type="ftr" sz="quarter" idx="11"/>
          </p:nvPr>
        </p:nvSpPr>
        <p:spPr/>
        <p:txBody>
          <a:bodyPr/>
          <a:lstStyle>
            <a:defPPr>
              <a:defRPr kern="1200" smtId="4294967295"/>
            </a:defPPr>
          </a:lstStyle>
          <a:p>
            <a:endParaRPr lang="en-US"/>
          </a:p>
        </p:txBody>
      </p:sp>
      <p:sp>
        <p:nvSpPr>
          <p:cNvPr id="9" name="Slide Number Placeholder 8"/>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3403302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Date Placeholder 2"/>
          <p:cNvSpPr>
            <a:spLocks noGrp="1"/>
          </p:cNvSpPr>
          <p:nvPr>
            <p:ph type="dt" sz="half" idx="10"/>
          </p:nvPr>
        </p:nvSpPr>
        <p:spPr/>
        <p:txBody>
          <a:bodyPr/>
          <a:lstStyle>
            <a:defPPr>
              <a:defRPr kern="1200" smtId="4294967295"/>
            </a:defPPr>
          </a:lstStyle>
          <a:p>
            <a:fld id="{1D3EE5B7-680E-44FF-962F-3113FAB5030E}" type="datetimeFigureOut">
              <a:rPr lang="en-US" smtClean="0"/>
              <a:t>7/7/2019</a:t>
            </a:fld>
            <a:endParaRPr lang="en-US"/>
          </a:p>
        </p:txBody>
      </p:sp>
      <p:sp>
        <p:nvSpPr>
          <p:cNvPr id="4" name="Footer Placeholder 3"/>
          <p:cNvSpPr>
            <a:spLocks noGrp="1"/>
          </p:cNvSpPr>
          <p:nvPr>
            <p:ph type="ftr" sz="quarter" idx="11"/>
          </p:nvPr>
        </p:nvSpPr>
        <p:spPr/>
        <p:txBody>
          <a:bodyPr/>
          <a:lstStyle>
            <a:defPPr>
              <a:defRPr kern="1200" smtId="4294967295"/>
            </a:defPPr>
          </a:lstStyle>
          <a:p>
            <a:endParaRPr lang="en-US"/>
          </a:p>
        </p:txBody>
      </p:sp>
      <p:sp>
        <p:nvSpPr>
          <p:cNvPr id="5" name="Slide Number Placeholder 4"/>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33511450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smtId="4294967295"/>
            </a:defPPr>
          </a:lstStyle>
          <a:p>
            <a:fld id="{1D3EE5B7-680E-44FF-962F-3113FAB5030E}" type="datetimeFigureOut">
              <a:rPr lang="en-US" smtClean="0"/>
              <a:t>7/7/2019</a:t>
            </a:fld>
            <a:endParaRPr lang="en-US"/>
          </a:p>
        </p:txBody>
      </p:sp>
      <p:sp>
        <p:nvSpPr>
          <p:cNvPr id="3" name="Footer Placeholder 2"/>
          <p:cNvSpPr>
            <a:spLocks noGrp="1"/>
          </p:cNvSpPr>
          <p:nvPr>
            <p:ph type="ftr" sz="quarter" idx="11"/>
          </p:nvPr>
        </p:nvSpPr>
        <p:spPr/>
        <p:txBody>
          <a:bodyPr/>
          <a:lstStyle>
            <a:defPPr>
              <a:defRPr kern="1200" smtId="4294967295"/>
            </a:defPPr>
          </a:lstStyle>
          <a:p>
            <a:endParaRPr lang="en-US"/>
          </a:p>
        </p:txBody>
      </p:sp>
      <p:sp>
        <p:nvSpPr>
          <p:cNvPr id="4" name="Slide Number Placeholder 3"/>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9848147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defPPr>
              <a:defRPr kern="1200" smtId="4294967295"/>
            </a:defPPr>
            <a:lvl1pPr algn="l">
              <a:defRPr sz="8200" b="1"/>
            </a:lvl1pPr>
          </a:lstStyle>
          <a:p>
            <a:r>
              <a:rPr lang="en-US"/>
              <a:t>Click to edit Master title style</a:t>
            </a:r>
          </a:p>
        </p:txBody>
      </p:sp>
      <p:sp>
        <p:nvSpPr>
          <p:cNvPr id="3" name="Content Placeholder 2"/>
          <p:cNvSpPr>
            <a:spLocks noGrp="1"/>
          </p:cNvSpPr>
          <p:nvPr>
            <p:ph idx="1"/>
          </p:nvPr>
        </p:nvSpPr>
        <p:spPr>
          <a:xfrm>
            <a:off x="17160239" y="1310641"/>
            <a:ext cx="24536400" cy="28094942"/>
          </a:xfrm>
        </p:spPr>
        <p:txBody>
          <a:bodyPr/>
          <a:lstStyle>
            <a:defPPr>
              <a:defRPr kern="1200" smtId="4294967295"/>
            </a:defPPr>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1"/>
            <a:ext cx="14439902" cy="22517103"/>
          </a:xfrm>
        </p:spPr>
        <p:txBody>
          <a:bodyPr/>
          <a:lstStyle>
            <a:defPPr>
              <a:defRPr kern="1200" smtId="4294967295"/>
            </a:defPPr>
            <a:lvl1pPr marL="0" indent="0">
              <a:buNone/>
              <a:defRPr sz="5800"/>
            </a:lvl1pPr>
            <a:lvl2pPr marL="1880543" indent="0">
              <a:buNone/>
              <a:defRPr sz="4900"/>
            </a:lvl2pPr>
            <a:lvl3pPr marL="3761086" indent="0">
              <a:buNone/>
              <a:defRPr sz="4100"/>
            </a:lvl3pPr>
            <a:lvl4pPr marL="5641630" indent="0">
              <a:buNone/>
              <a:defRPr sz="3700"/>
            </a:lvl4pPr>
            <a:lvl5pPr marL="7522173" indent="0">
              <a:buNone/>
              <a:defRPr sz="3700"/>
            </a:lvl5pPr>
            <a:lvl6pPr marL="9402716" indent="0">
              <a:buNone/>
              <a:defRPr sz="3700"/>
            </a:lvl6pPr>
            <a:lvl7pPr marL="11283259" indent="0">
              <a:buNone/>
              <a:defRPr sz="3700"/>
            </a:lvl7pPr>
            <a:lvl8pPr marL="13163803" indent="0">
              <a:buNone/>
              <a:defRPr sz="3700"/>
            </a:lvl8pPr>
            <a:lvl9pPr marL="15044345"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7/7/2019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6364497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1" cy="2720343"/>
          </a:xfrm>
        </p:spPr>
        <p:txBody>
          <a:bodyPr anchor="b"/>
          <a:lstStyle>
            <a:defPPr>
              <a:defRPr kern="1200" smtId="4294967295"/>
            </a:defPPr>
            <a:lvl1pPr algn="l">
              <a:defRPr sz="8200" b="1"/>
            </a:lvl1pPr>
          </a:lstStyle>
          <a:p>
            <a:r>
              <a:rPr lang="en-US"/>
              <a:t>Click to edit Master title style</a:t>
            </a:r>
          </a:p>
        </p:txBody>
      </p:sp>
      <p:sp>
        <p:nvSpPr>
          <p:cNvPr id="3" name="Picture Placeholder 2"/>
          <p:cNvSpPr>
            <a:spLocks noGrp="1"/>
          </p:cNvSpPr>
          <p:nvPr>
            <p:ph type="pic" idx="1"/>
          </p:nvPr>
        </p:nvSpPr>
        <p:spPr>
          <a:xfrm>
            <a:off x="8602982" y="2941320"/>
            <a:ext cx="26334721" cy="19751039"/>
          </a:xfrm>
        </p:spPr>
        <p:txBody>
          <a:bodyPr/>
          <a:lstStyle>
            <a:defPPr>
              <a:defRPr kern="1200" smtId="4294967295"/>
            </a:defPPr>
            <a:lvl1pPr marL="0" indent="0">
              <a:buNone/>
              <a:defRPr sz="13200"/>
            </a:lvl1pPr>
            <a:lvl2pPr marL="1880543" indent="0">
              <a:buNone/>
              <a:defRPr sz="11500"/>
            </a:lvl2pPr>
            <a:lvl3pPr marL="3761086" indent="0">
              <a:buNone/>
              <a:defRPr sz="9900"/>
            </a:lvl3pPr>
            <a:lvl4pPr marL="5641630" indent="0">
              <a:buNone/>
              <a:defRPr sz="8200"/>
            </a:lvl4pPr>
            <a:lvl5pPr marL="7522173" indent="0">
              <a:buNone/>
              <a:defRPr sz="8200"/>
            </a:lvl5pPr>
            <a:lvl6pPr marL="9402716" indent="0">
              <a:buNone/>
              <a:defRPr sz="8200"/>
            </a:lvl6pPr>
            <a:lvl7pPr marL="11283259" indent="0">
              <a:buNone/>
              <a:defRPr sz="8200"/>
            </a:lvl7pPr>
            <a:lvl8pPr marL="13163803" indent="0">
              <a:buNone/>
              <a:defRPr sz="8200"/>
            </a:lvl8pPr>
            <a:lvl9pPr marL="15044345" indent="0">
              <a:buNone/>
              <a:defRPr sz="8200"/>
            </a:lvl9pPr>
          </a:lstStyle>
          <a:p>
            <a:endParaRPr lang="en-US"/>
          </a:p>
        </p:txBody>
      </p:sp>
      <p:sp>
        <p:nvSpPr>
          <p:cNvPr id="4" name="Text Placeholder 3"/>
          <p:cNvSpPr>
            <a:spLocks noGrp="1"/>
          </p:cNvSpPr>
          <p:nvPr>
            <p:ph type="body" sz="half" idx="2"/>
          </p:nvPr>
        </p:nvSpPr>
        <p:spPr>
          <a:xfrm>
            <a:off x="8602982" y="25763223"/>
            <a:ext cx="26334721" cy="3863337"/>
          </a:xfrm>
        </p:spPr>
        <p:txBody>
          <a:bodyPr/>
          <a:lstStyle>
            <a:defPPr>
              <a:defRPr kern="1200" smtId="4294967295"/>
            </a:defPPr>
            <a:lvl1pPr marL="0" indent="0">
              <a:buNone/>
              <a:defRPr sz="5800"/>
            </a:lvl1pPr>
            <a:lvl2pPr marL="1880543" indent="0">
              <a:buNone/>
              <a:defRPr sz="4900"/>
            </a:lvl2pPr>
            <a:lvl3pPr marL="3761086" indent="0">
              <a:buNone/>
              <a:defRPr sz="4100"/>
            </a:lvl3pPr>
            <a:lvl4pPr marL="5641630" indent="0">
              <a:buNone/>
              <a:defRPr sz="3700"/>
            </a:lvl4pPr>
            <a:lvl5pPr marL="7522173" indent="0">
              <a:buNone/>
              <a:defRPr sz="3700"/>
            </a:lvl5pPr>
            <a:lvl6pPr marL="9402716" indent="0">
              <a:buNone/>
              <a:defRPr sz="3700"/>
            </a:lvl6pPr>
            <a:lvl7pPr marL="11283259" indent="0">
              <a:buNone/>
              <a:defRPr sz="3700"/>
            </a:lvl7pPr>
            <a:lvl8pPr marL="13163803" indent="0">
              <a:buNone/>
              <a:defRPr sz="3700"/>
            </a:lvl8pPr>
            <a:lvl9pPr marL="15044345"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7/7/2019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109662618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79" cy="5486400"/>
          </a:xfrm>
          <a:prstGeom prst="rect">
            <a:avLst/>
          </a:prstGeom>
        </p:spPr>
        <p:txBody>
          <a:bodyPr vert="horz" lIns="376108" tIns="188056" rIns="376108" bIns="188056" rtlCol="0" anchor="ctr">
            <a:normAutofit/>
          </a:bodyPr>
          <a:lstStyle>
            <a:defPPr>
              <a:defRPr kern="1200" smtId="4294967295"/>
            </a:defPPr>
          </a:lstStyle>
          <a:p>
            <a:r>
              <a:rPr lang="en-US"/>
              <a:t>Click to edit Master title style</a:t>
            </a:r>
          </a:p>
        </p:txBody>
      </p:sp>
      <p:sp>
        <p:nvSpPr>
          <p:cNvPr id="3" name="Text Placeholder 2"/>
          <p:cNvSpPr>
            <a:spLocks noGrp="1"/>
          </p:cNvSpPr>
          <p:nvPr>
            <p:ph type="body" idx="1"/>
          </p:nvPr>
        </p:nvSpPr>
        <p:spPr>
          <a:xfrm>
            <a:off x="2194560" y="7680962"/>
            <a:ext cx="39502079" cy="21724623"/>
          </a:xfrm>
          <a:prstGeom prst="rect">
            <a:avLst/>
          </a:prstGeom>
        </p:spPr>
        <p:txBody>
          <a:bodyPr vert="horz" lIns="376108" tIns="188056" rIns="376108" bIns="188056" rtlCol="0">
            <a:normAutofit/>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8"/>
            <a:ext cx="10241280" cy="1752600"/>
          </a:xfrm>
          <a:prstGeom prst="rect">
            <a:avLst/>
          </a:prstGeom>
        </p:spPr>
        <p:txBody>
          <a:bodyPr vert="horz" lIns="376108" tIns="188056" rIns="376108" bIns="188056" rtlCol="0" anchor="ctr"/>
          <a:lstStyle>
            <a:defPPr>
              <a:defRPr kern="1200" smtId="4294967295"/>
            </a:defPPr>
            <a:lvl1pPr algn="l">
              <a:defRPr sz="4900">
                <a:solidFill>
                  <a:schemeClr val="tx1">
                    <a:tint val="75000"/>
                  </a:schemeClr>
                </a:solidFill>
              </a:defRPr>
            </a:lvl1pPr>
          </a:lstStyle>
          <a:p>
            <a:fld id="{1D3EE5B7-680E-44FF-962F-3113FAB5030E}" type="datetimeFigureOut">
              <a:rPr lang="en-US" smtClean="0"/>
              <a:t>7/7/2019</a:t>
            </a:fld>
            <a:endParaRPr lang="en-US"/>
          </a:p>
        </p:txBody>
      </p:sp>
      <p:sp>
        <p:nvSpPr>
          <p:cNvPr id="5" name="Footer Placeholder 4"/>
          <p:cNvSpPr>
            <a:spLocks noGrp="1"/>
          </p:cNvSpPr>
          <p:nvPr>
            <p:ph type="ftr" sz="quarter" idx="3"/>
          </p:nvPr>
        </p:nvSpPr>
        <p:spPr>
          <a:xfrm>
            <a:off x="14996161" y="30510488"/>
            <a:ext cx="13898880" cy="1752600"/>
          </a:xfrm>
          <a:prstGeom prst="rect">
            <a:avLst/>
          </a:prstGeom>
        </p:spPr>
        <p:txBody>
          <a:bodyPr vert="horz" lIns="376108" tIns="188056" rIns="376108" bIns="188056" rtlCol="0" anchor="ctr"/>
          <a:lstStyle>
            <a:defPPr>
              <a:defRPr kern="1200" smtId="4294967295"/>
            </a:defPPr>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8"/>
            <a:ext cx="10241280" cy="1752600"/>
          </a:xfrm>
          <a:prstGeom prst="rect">
            <a:avLst/>
          </a:prstGeom>
        </p:spPr>
        <p:txBody>
          <a:bodyPr vert="horz" lIns="376108" tIns="188056" rIns="376108" bIns="188056" rtlCol="0" anchor="ctr"/>
          <a:lstStyle>
            <a:defPPr>
              <a:defRPr kern="1200" smtId="4294967295"/>
            </a:defPPr>
            <a:lvl1pPr algn="r">
              <a:defRPr sz="4900">
                <a:solidFill>
                  <a:schemeClr val="tx1">
                    <a:tint val="75000"/>
                  </a:schemeClr>
                </a:solidFill>
              </a:defRPr>
            </a:lvl1pPr>
          </a:lstStyle>
          <a:p>
            <a:fld id="{E7FB6C12-88B7-467E-AE43-45481E628990}" type="slidenum">
              <a:rPr lang="en-US" smtClean="0"/>
              <a:t>‹#›</a:t>
            </a:fld>
            <a:endParaRPr lang="en-US"/>
          </a:p>
        </p:txBody>
      </p:sp>
      <p:pic>
        <p:nvPicPr>
          <p:cNvPr id="7" name="New picture"/>
          <p:cNvPicPr/>
          <p:nvPr/>
        </p:nvPicPr>
        <p:blipFill>
          <a:blip r:embed="rId13"/>
          <a:stretch>
            <a:fillRect/>
          </a:stretch>
        </p:blipFill>
        <p:spPr>
          <a:xfrm rot="16200000">
            <a:off x="-11506200" y="16459200"/>
            <a:ext cx="14274800" cy="4368800"/>
          </a:xfrm>
          <a:prstGeom prst="rect">
            <a:avLst/>
          </a:prstGeom>
        </p:spPr>
      </p:pic>
      <p:pic>
        <p:nvPicPr>
          <p:cNvPr id="8" name="New picture"/>
          <p:cNvPicPr/>
          <p:nvPr/>
        </p:nvPicPr>
        <p:blipFill>
          <a:blip r:embed="rId13"/>
          <a:stretch>
            <a:fillRect/>
          </a:stretch>
        </p:blipFill>
        <p:spPr>
          <a:xfrm rot="5400000">
            <a:off x="41122600" y="16459200"/>
            <a:ext cx="14274800" cy="4368800"/>
          </a:xfrm>
          <a:prstGeom prst="rect">
            <a:avLst/>
          </a:prstGeom>
        </p:spPr>
      </p:pic>
      <p:pic>
        <p:nvPicPr>
          <p:cNvPr id="9" name="New picture"/>
          <p:cNvPicPr/>
          <p:nvPr/>
        </p:nvPicPr>
        <p:blipFill>
          <a:blip r:embed="rId14"/>
          <a:stretch>
            <a:fillRect/>
          </a:stretch>
        </p:blipFill>
        <p:spPr>
          <a:xfrm>
            <a:off x="6959600" y="33426400"/>
            <a:ext cx="29972000" cy="1549400"/>
          </a:xfrm>
          <a:prstGeom prst="rect">
            <a:avLst/>
          </a:prstGeom>
        </p:spPr>
      </p:pic>
      <p:sp>
        <p:nvSpPr>
          <p:cNvPr id="10"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hypotheticalocean  Size: 48x36</a:t>
            </a:r>
          </a:p>
        </p:txBody>
      </p:sp>
    </p:spTree>
    <p:extLst>
      <p:ext uri="{BB962C8B-B14F-4D97-AF65-F5344CB8AC3E}">
        <p14:creationId xmlns:p14="http://schemas.microsoft.com/office/powerpoint/2010/main" val="2659232896"/>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ransition/>
  <p:txStyles>
    <p:titleStyle>
      <a:defPPr>
        <a:defRPr kern="1200" smtId="4294967295"/>
      </a:defPPr>
      <a:lvl1pPr algn="ctr" defTabSz="3761086" rtl="0" eaLnBrk="1" latinLnBrk="0" hangingPunct="1">
        <a:spcBef>
          <a:spcPct val="0"/>
        </a:spcBef>
        <a:buNone/>
        <a:defRPr sz="18100" kern="1200">
          <a:solidFill>
            <a:schemeClr val="tx1"/>
          </a:solidFill>
          <a:latin typeface="+mj-lt"/>
          <a:ea typeface="+mj-ea"/>
          <a:cs typeface="+mj-cs"/>
        </a:defRPr>
      </a:lvl1pPr>
    </p:titleStyle>
    <p:bodyStyle>
      <a:defPPr>
        <a:defRPr kern="1200" smtId="4294967295"/>
      </a:defPPr>
      <a:lvl1pPr marL="1410405" indent="-1410405" algn="l" defTabSz="376108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5884" indent="-1175341" algn="l" defTabSz="3761086"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4701358" indent="-940272" algn="l" defTabSz="376108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190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4pPr>
      <a:lvl5pPr marL="846244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61086" rtl="0" eaLnBrk="1" latinLnBrk="0" hangingPunct="1">
        <a:defRPr sz="7400" kern="1200">
          <a:solidFill>
            <a:schemeClr val="tx1"/>
          </a:solidFill>
          <a:latin typeface="+mn-lt"/>
          <a:ea typeface="+mn-ea"/>
          <a:cs typeface="+mn-cs"/>
        </a:defRPr>
      </a:lvl1pPr>
      <a:lvl2pPr marL="1880543" algn="l" defTabSz="3761086" rtl="0" eaLnBrk="1" latinLnBrk="0" hangingPunct="1">
        <a:defRPr sz="7400" kern="1200">
          <a:solidFill>
            <a:schemeClr val="tx1"/>
          </a:solidFill>
          <a:latin typeface="+mn-lt"/>
          <a:ea typeface="+mn-ea"/>
          <a:cs typeface="+mn-cs"/>
        </a:defRPr>
      </a:lvl2pPr>
      <a:lvl3pPr marL="3761086" algn="l" defTabSz="3761086" rtl="0" eaLnBrk="1" latinLnBrk="0" hangingPunct="1">
        <a:defRPr sz="7400" kern="1200">
          <a:solidFill>
            <a:schemeClr val="tx1"/>
          </a:solidFill>
          <a:latin typeface="+mn-lt"/>
          <a:ea typeface="+mn-ea"/>
          <a:cs typeface="+mn-cs"/>
        </a:defRPr>
      </a:lvl3pPr>
      <a:lvl4pPr marL="5641630" algn="l" defTabSz="3761086" rtl="0" eaLnBrk="1" latinLnBrk="0" hangingPunct="1">
        <a:defRPr sz="7400" kern="1200">
          <a:solidFill>
            <a:schemeClr val="tx1"/>
          </a:solidFill>
          <a:latin typeface="+mn-lt"/>
          <a:ea typeface="+mn-ea"/>
          <a:cs typeface="+mn-cs"/>
        </a:defRPr>
      </a:lvl4pPr>
      <a:lvl5pPr marL="7522173" algn="l" defTabSz="3761086" rtl="0" eaLnBrk="1" latinLnBrk="0" hangingPunct="1">
        <a:defRPr sz="7400" kern="1200">
          <a:solidFill>
            <a:schemeClr val="tx1"/>
          </a:solidFill>
          <a:latin typeface="+mn-lt"/>
          <a:ea typeface="+mn-ea"/>
          <a:cs typeface="+mn-cs"/>
        </a:defRPr>
      </a:lvl5pPr>
      <a:lvl6pPr marL="9402716" algn="l" defTabSz="3761086" rtl="0" eaLnBrk="1" latinLnBrk="0" hangingPunct="1">
        <a:defRPr sz="7400" kern="1200">
          <a:solidFill>
            <a:schemeClr val="tx1"/>
          </a:solidFill>
          <a:latin typeface="+mn-lt"/>
          <a:ea typeface="+mn-ea"/>
          <a:cs typeface="+mn-cs"/>
        </a:defRPr>
      </a:lvl6pPr>
      <a:lvl7pPr marL="11283259" algn="l" defTabSz="3761086" rtl="0" eaLnBrk="1" latinLnBrk="0" hangingPunct="1">
        <a:defRPr sz="7400" kern="1200">
          <a:solidFill>
            <a:schemeClr val="tx1"/>
          </a:solidFill>
          <a:latin typeface="+mn-lt"/>
          <a:ea typeface="+mn-ea"/>
          <a:cs typeface="+mn-cs"/>
        </a:defRPr>
      </a:lvl7pPr>
      <a:lvl8pPr marL="13163803" algn="l" defTabSz="3761086" rtl="0" eaLnBrk="1" latinLnBrk="0" hangingPunct="1">
        <a:defRPr sz="7400" kern="1200">
          <a:solidFill>
            <a:schemeClr val="tx1"/>
          </a:solidFill>
          <a:latin typeface="+mn-lt"/>
          <a:ea typeface="+mn-ea"/>
          <a:cs typeface="+mn-cs"/>
        </a:defRPr>
      </a:lvl8pPr>
      <a:lvl9pPr marL="15044345" algn="l" defTabSz="3761086"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hyperlink" Target="https://www.kaggle.com/c/LANL-Earthquake-Prediction/overview" TargetMode="Externa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jpg"/><Relationship Id="rId10" Type="http://schemas.openxmlformats.org/officeDocument/2006/relationships/image" Target="../media/image10.png"/><Relationship Id="rId4" Type="http://schemas.openxmlformats.org/officeDocument/2006/relationships/image" Target="../media/image4.jp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10"/>
          <p:cNvSpPr>
            <a:spLocks noChangeArrowheads="1"/>
          </p:cNvSpPr>
          <p:nvPr/>
        </p:nvSpPr>
        <p:spPr bwMode="auto">
          <a:xfrm>
            <a:off x="771386" y="10196687"/>
            <a:ext cx="9601200" cy="873301"/>
          </a:xfrm>
          <a:prstGeom prst="rect">
            <a:avLst/>
          </a:prstGeom>
          <a:solidFill>
            <a:srgbClr val="1482A5"/>
          </a:solidFill>
          <a:ln w="12700">
            <a:noFill/>
            <a:miter lim="800000"/>
          </a:ln>
        </p:spPr>
        <p:txBody>
          <a:bodyPr wrap="none" lIns="137126" tIns="73152" rIns="137126" bIns="68563" anchor="ctr" anchorCtr="0"/>
          <a:lstStyle>
            <a:defPPr>
              <a:defRPr kern="1200" smtId="4294967295"/>
            </a:defPPr>
          </a:lstStyle>
          <a:p>
            <a:pPr algn="ctr" defTabSz="4702588">
              <a:defRPr/>
            </a:pPr>
            <a:r>
              <a:rPr lang="en-US" sz="3600" b="1">
                <a:solidFill>
                  <a:schemeClr val="bg1"/>
                </a:solidFill>
                <a:latin typeface="Libre Baskerville" panose="02000000000000000000" pitchFamily="2" charset="0"/>
              </a:rPr>
              <a:t>Introduction</a:t>
            </a:r>
          </a:p>
        </p:txBody>
      </p:sp>
      <p:sp>
        <p:nvSpPr>
          <p:cNvPr id="56" name="Rectangle 55"/>
          <p:cNvSpPr/>
          <p:nvPr/>
        </p:nvSpPr>
        <p:spPr>
          <a:xfrm>
            <a:off x="0" y="32156400"/>
            <a:ext cx="43891200" cy="762000"/>
          </a:xfrm>
          <a:prstGeom prst="rect">
            <a:avLst/>
          </a:pr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a:p>
        </p:txBody>
      </p:sp>
      <p:grpSp>
        <p:nvGrpSpPr>
          <p:cNvPr id="17" name="Group 16">
            <a:extLst>
              <a:ext uri="{FF2B5EF4-FFF2-40B4-BE49-F238E27FC236}">
                <a16:creationId xmlns:a16="http://schemas.microsoft.com/office/drawing/2014/main" id="{F7AD2466-4464-428A-A9F5-661F3AE086BF}"/>
              </a:ext>
            </a:extLst>
          </p:cNvPr>
          <p:cNvGrpSpPr/>
          <p:nvPr/>
        </p:nvGrpSpPr>
        <p:grpSpPr>
          <a:xfrm>
            <a:off x="0" y="6028267"/>
            <a:ext cx="43891201" cy="26128136"/>
            <a:chOff x="0" y="6028267"/>
            <a:chExt cx="43891201" cy="26128136"/>
          </a:xfrm>
        </p:grpSpPr>
        <p:sp>
          <p:nvSpPr>
            <p:cNvPr id="35" name="Flowchart: Document 34"/>
            <p:cNvSpPr/>
            <p:nvPr/>
          </p:nvSpPr>
          <p:spPr>
            <a:xfrm rot="10800000">
              <a:off x="3" y="6028267"/>
              <a:ext cx="43891194" cy="17212375"/>
            </a:xfrm>
            <a:prstGeom prst="flowChartDocument">
              <a:avLst/>
            </a:prstGeom>
            <a:solidFill>
              <a:srgbClr val="8CD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a:p>
          </p:txBody>
        </p:sp>
        <p:sp>
          <p:nvSpPr>
            <p:cNvPr id="38" name="Flowchart: Document 37"/>
            <p:cNvSpPr/>
            <p:nvPr/>
          </p:nvSpPr>
          <p:spPr>
            <a:xfrm rot="10800000">
              <a:off x="0" y="6294005"/>
              <a:ext cx="43891200" cy="16946636"/>
            </a:xfrm>
            <a:prstGeom prst="flowChartDocument">
              <a:avLst/>
            </a:pr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a:p>
          </p:txBody>
        </p:sp>
        <p:sp>
          <p:nvSpPr>
            <p:cNvPr id="39" name="Flowchart: Document 70"/>
            <p:cNvSpPr/>
            <p:nvPr/>
          </p:nvSpPr>
          <p:spPr>
            <a:xfrm rot="10800000" flipH="1">
              <a:off x="0" y="6202635"/>
              <a:ext cx="43891200" cy="1704938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dup0" fmla="*/ 0 w 21600"/>
                <a:gd name="connsiteY0dup0" fmla="*/ 0 h 21495"/>
                <a:gd name="connsiteX1dup0" fmla="*/ 21600 w 21600"/>
                <a:gd name="connsiteY1dup0" fmla="*/ 0 h 21495"/>
                <a:gd name="connsiteX2dup0" fmla="*/ 15601 w 21600"/>
                <a:gd name="connsiteY2dup0" fmla="*/ 18514 h 21495"/>
                <a:gd name="connsiteX3dup0" fmla="*/ 0 w 21600"/>
                <a:gd name="connsiteY3dup0" fmla="*/ 20172 h 21495"/>
                <a:gd name="connsiteX4dup0" fmla="*/ 0 w 21600"/>
                <a:gd name="connsiteY4dup0" fmla="*/ 0 h 21495"/>
                <a:gd name="connsiteX0dup0dup1" fmla="*/ 0 w 15601"/>
                <a:gd name="connsiteY0dup0dup1" fmla="*/ 29 h 21524"/>
                <a:gd name="connsiteX1dup0dup1" fmla="*/ 15591 w 15601"/>
                <a:gd name="connsiteY1dup0dup1" fmla="*/ 0 h 21524"/>
                <a:gd name="connsiteX2dup0dup1" fmla="*/ 15601 w 15601"/>
                <a:gd name="connsiteY2dup0dup1" fmla="*/ 18543 h 21524"/>
                <a:gd name="connsiteX3dup0dup1" fmla="*/ 0 w 15601"/>
                <a:gd name="connsiteY3dup0dup1" fmla="*/ 20201 h 21524"/>
                <a:gd name="connsiteX4dup0dup1" fmla="*/ 0 w 15601"/>
                <a:gd name="connsiteY4dup0dup1" fmla="*/ 29 h 21524"/>
                <a:gd name="connsiteX0dup0dup1dup2" fmla="*/ 0 w 15601"/>
                <a:gd name="connsiteY0dup0dup1dup2" fmla="*/ 29 h 21278"/>
                <a:gd name="connsiteX1dup0dup1dup2" fmla="*/ 15591 w 15601"/>
                <a:gd name="connsiteY1dup0dup1dup2" fmla="*/ 0 h 21278"/>
                <a:gd name="connsiteX2dup0dup1dup2" fmla="*/ 15601 w 15601"/>
                <a:gd name="connsiteY2dup0dup1dup2" fmla="*/ 18543 h 21278"/>
                <a:gd name="connsiteX3dup0dup1dup2" fmla="*/ 0 w 15601"/>
                <a:gd name="connsiteY3dup0dup1dup2" fmla="*/ 20201 h 21278"/>
                <a:gd name="connsiteX4dup0dup1dup2" fmla="*/ 0 w 15601"/>
                <a:gd name="connsiteY4dup0dup1dup2" fmla="*/ 29 h 21278"/>
                <a:gd name="connsiteX0dup0dup1dup2dup3" fmla="*/ 0 w 15601"/>
                <a:gd name="connsiteY0dup0dup1dup2dup3" fmla="*/ 29 h 21156"/>
                <a:gd name="connsiteX1dup0dup1dup2dup3" fmla="*/ 15591 w 15601"/>
                <a:gd name="connsiteY1dup0dup1dup2dup3" fmla="*/ 0 h 21156"/>
                <a:gd name="connsiteX2dup0dup1dup2dup3" fmla="*/ 15601 w 15601"/>
                <a:gd name="connsiteY2dup0dup1dup2dup3" fmla="*/ 18543 h 21156"/>
                <a:gd name="connsiteX3dup0dup1dup2dup3" fmla="*/ 0 w 15601"/>
                <a:gd name="connsiteY3dup0dup1dup2dup3" fmla="*/ 20201 h 21156"/>
                <a:gd name="connsiteX4dup0dup1dup2dup3" fmla="*/ 0 w 15601"/>
                <a:gd name="connsiteY4dup0dup1dup2dup3" fmla="*/ 29 h 21156"/>
                <a:gd name="connsiteX0dup0dup1dup2dup3dup4" fmla="*/ 0 w 15601"/>
                <a:gd name="connsiteY0dup0dup1dup2dup3dup4" fmla="*/ 29 h 21172"/>
                <a:gd name="connsiteX1dup0dup1dup2dup3dup4" fmla="*/ 15591 w 15601"/>
                <a:gd name="connsiteY1dup0dup1dup2dup3dup4" fmla="*/ 0 h 21172"/>
                <a:gd name="connsiteX2dup0dup1dup2dup3dup4" fmla="*/ 15601 w 15601"/>
                <a:gd name="connsiteY2dup0dup1dup2dup3dup4" fmla="*/ 18543 h 21172"/>
                <a:gd name="connsiteX3dup0dup1dup2dup3dup4" fmla="*/ 0 w 15601"/>
                <a:gd name="connsiteY3dup0dup1dup2dup3dup4" fmla="*/ 20201 h 21172"/>
                <a:gd name="connsiteX4dup0dup1dup2dup3dup4" fmla="*/ 0 w 15601"/>
                <a:gd name="connsiteY4dup0dup1dup2dup3dup4" fmla="*/ 29 h 21172"/>
                <a:gd name="connsiteX0dup0dup1dup2dup3dup4dup5" fmla="*/ 0 w 15601"/>
                <a:gd name="connsiteY0dup0dup1dup2dup3dup4dup5" fmla="*/ 29 h 21294"/>
                <a:gd name="connsiteX1dup0dup1dup2dup3dup4dup5" fmla="*/ 15591 w 15601"/>
                <a:gd name="connsiteY1dup0dup1dup2dup3dup4dup5" fmla="*/ 0 h 21294"/>
                <a:gd name="connsiteX2dup0dup1dup2dup3dup4dup5" fmla="*/ 15601 w 15601"/>
                <a:gd name="connsiteY2dup0dup1dup2dup3dup4dup5" fmla="*/ 18543 h 21294"/>
                <a:gd name="connsiteX3dup0dup1dup2dup3dup4dup5" fmla="*/ 0 w 15601"/>
                <a:gd name="connsiteY3dup0dup1dup2dup3dup4dup5" fmla="*/ 20201 h 21294"/>
                <a:gd name="connsiteX4dup0dup1dup2dup3dup4dup5" fmla="*/ 0 w 15601"/>
                <a:gd name="connsiteY4dup0dup1dup2dup3dup4dup5" fmla="*/ 29 h 21294"/>
                <a:gd name="connsiteX0dup0dup1dup2dup3dup4dup5dup6" fmla="*/ 0 w 15601"/>
                <a:gd name="connsiteY0dup0dup1dup2dup3dup4dup5dup6" fmla="*/ 29 h 21270"/>
                <a:gd name="connsiteX1dup0dup1dup2dup3dup4dup5dup6" fmla="*/ 15591 w 15601"/>
                <a:gd name="connsiteY1dup0dup1dup2dup3dup4dup5dup6" fmla="*/ 0 h 21270"/>
                <a:gd name="connsiteX2dup0dup1dup2dup3dup4dup5dup6" fmla="*/ 15601 w 15601"/>
                <a:gd name="connsiteY2dup0dup1dup2dup3dup4dup5dup6" fmla="*/ 18543 h 21270"/>
                <a:gd name="connsiteX3dup0dup1dup2dup3dup4dup5dup6" fmla="*/ 0 w 15601"/>
                <a:gd name="connsiteY3dup0dup1dup2dup3dup4dup5dup6" fmla="*/ 20201 h 21270"/>
                <a:gd name="connsiteX4dup0dup1dup2dup3dup4dup5dup6" fmla="*/ 0 w 15601"/>
                <a:gd name="connsiteY4dup0dup1dup2dup3dup4dup5dup6" fmla="*/ 29 h 21270"/>
                <a:gd name="connsiteX0dup0dup1dup2dup3dup4dup5dup6dup7" fmla="*/ 0 w 15601"/>
                <a:gd name="connsiteY0dup0dup1dup2dup3dup4dup5dup6dup7" fmla="*/ 29 h 21322"/>
                <a:gd name="connsiteX1dup0dup1dup2dup3dup4dup5dup6dup7" fmla="*/ 15591 w 15601"/>
                <a:gd name="connsiteY1dup0dup1dup2dup3dup4dup5dup6dup7" fmla="*/ 0 h 21322"/>
                <a:gd name="connsiteX2dup0dup1dup2dup3dup4dup5dup6dup7" fmla="*/ 15601 w 15601"/>
                <a:gd name="connsiteY2dup0dup1dup2dup3dup4dup5dup6dup7" fmla="*/ 18863 h 21322"/>
                <a:gd name="connsiteX3dup0dup1dup2dup3dup4dup5dup6dup7" fmla="*/ 0 w 15601"/>
                <a:gd name="connsiteY3dup0dup1dup2dup3dup4dup5dup6dup7" fmla="*/ 20201 h 21322"/>
                <a:gd name="connsiteX4dup0dup1dup2dup3dup4dup5dup6dup7" fmla="*/ 0 w 15601"/>
                <a:gd name="connsiteY4dup0dup1dup2dup3dup4dup5dup6dup7" fmla="*/ 29 h 21322"/>
                <a:gd name="connsiteX0dup0dup1dup2dup3dup4dup5dup6dup7dup8" fmla="*/ 0 w 15601"/>
                <a:gd name="connsiteY0dup0dup1dup2dup3dup4dup5dup6dup7dup8" fmla="*/ 29 h 21347"/>
                <a:gd name="connsiteX1dup0dup1dup2dup3dup4dup5dup6dup7dup8" fmla="*/ 15591 w 15601"/>
                <a:gd name="connsiteY1dup0dup1dup2dup3dup4dup5dup6dup7dup8" fmla="*/ 0 h 21347"/>
                <a:gd name="connsiteX2dup0dup1dup2dup3dup4dup5dup6dup7dup8" fmla="*/ 15601 w 15601"/>
                <a:gd name="connsiteY2dup0dup1dup2dup3dup4dup5dup6dup7dup8" fmla="*/ 18863 h 21347"/>
                <a:gd name="connsiteX3dup0dup1dup2dup3dup4dup5dup6dup7dup8" fmla="*/ 0 w 15601"/>
                <a:gd name="connsiteY3dup0dup1dup2dup3dup4dup5dup6dup7dup8" fmla="*/ 20201 h 21347"/>
                <a:gd name="connsiteX4dup0dup1dup2dup3dup4dup5dup6dup7dup8" fmla="*/ 0 w 15601"/>
                <a:gd name="connsiteY4dup0dup1dup2dup3dup4dup5dup6dup7dup8" fmla="*/ 29 h 21347"/>
                <a:gd name="connsiteX0dup0dup1dup2dup3dup4dup5dup6dup7dup8dup9" fmla="*/ 0 w 15601"/>
                <a:gd name="connsiteY0dup0dup1dup2dup3dup4dup5dup6dup7dup8dup9" fmla="*/ 29 h 21222"/>
                <a:gd name="connsiteX1dup0dup1dup2dup3dup4dup5dup6dup7dup8dup9" fmla="*/ 15591 w 15601"/>
                <a:gd name="connsiteY1dup0dup1dup2dup3dup4dup5dup6dup7dup8dup9" fmla="*/ 0 h 21222"/>
                <a:gd name="connsiteX2dup0dup1dup2dup3dup4dup5dup6dup7dup8dup9" fmla="*/ 15601 w 15601"/>
                <a:gd name="connsiteY2dup0dup1dup2dup3dup4dup5dup6dup7dup8dup9" fmla="*/ 18863 h 21222"/>
                <a:gd name="connsiteX3dup0dup1dup2dup3dup4dup5dup6dup7dup8dup9" fmla="*/ 0 w 15601"/>
                <a:gd name="connsiteY3dup0dup1dup2dup3dup4dup5dup6dup7dup8dup9" fmla="*/ 20201 h 21222"/>
                <a:gd name="connsiteX4dup0dup1dup2dup3dup4dup5dup6dup7dup8dup9" fmla="*/ 0 w 15601"/>
                <a:gd name="connsiteY4dup0dup1dup2dup3dup4dup5dup6dup7dup8dup9" fmla="*/ 29 h 21222"/>
                <a:gd name="connsiteX0dup0dup1dup2dup3dup4dup5dup6dup7dup8dup9dup10" fmla="*/ 0 w 15601"/>
                <a:gd name="connsiteY0dup0dup1dup2dup3dup4dup5dup6dup7dup8dup9dup10" fmla="*/ 29 h 21210"/>
                <a:gd name="connsiteX1dup0dup1dup2dup3dup4dup5dup6dup7dup8dup9dup10" fmla="*/ 15591 w 15601"/>
                <a:gd name="connsiteY1dup0dup1dup2dup3dup4dup5dup6dup7dup8dup9dup10" fmla="*/ 0 h 21210"/>
                <a:gd name="connsiteX2dup0dup1dup2dup3dup4dup5dup6dup7dup8dup9dup10" fmla="*/ 15601 w 15601"/>
                <a:gd name="connsiteY2dup0dup1dup2dup3dup4dup5dup6dup7dup8dup9dup10" fmla="*/ 18863 h 21210"/>
                <a:gd name="connsiteX3dup0dup1dup2dup3dup4dup5dup6dup7dup8dup9dup10" fmla="*/ 0 w 15601"/>
                <a:gd name="connsiteY3dup0dup1dup2dup3dup4dup5dup6dup7dup8dup9dup10" fmla="*/ 20201 h 21210"/>
                <a:gd name="connsiteX4dup0dup1dup2dup3dup4dup5dup6dup7dup8dup9dup10" fmla="*/ 0 w 15601"/>
                <a:gd name="connsiteY4dup0dup1dup2dup3dup4dup5dup6dup7dup8dup9dup10" fmla="*/ 29 h 21210"/>
                <a:gd name="connsiteX0dup0dup1dup2dup3dup4dup5dup6dup7dup8dup9dup10dup11" fmla="*/ 0 w 15601"/>
                <a:gd name="connsiteY0dup0dup1dup2dup3dup4dup5dup6dup7dup8dup9dup10dup11" fmla="*/ 29 h 21275"/>
                <a:gd name="connsiteX1dup0dup1dup2dup3dup4dup5dup6dup7dup8dup9dup10dup11" fmla="*/ 15591 w 15601"/>
                <a:gd name="connsiteY1dup0dup1dup2dup3dup4dup5dup6dup7dup8dup9dup10dup11" fmla="*/ 0 h 21275"/>
                <a:gd name="connsiteX2dup0dup1dup2dup3dup4dup5dup6dup7dup8dup9dup10dup11" fmla="*/ 15601 w 15601"/>
                <a:gd name="connsiteY2dup0dup1dup2dup3dup4dup5dup6dup7dup8dup9dup10dup11" fmla="*/ 19241 h 21275"/>
                <a:gd name="connsiteX3dup0dup1dup2dup3dup4dup5dup6dup7dup8dup9dup10dup11" fmla="*/ 0 w 15601"/>
                <a:gd name="connsiteY3dup0dup1dup2dup3dup4dup5dup6dup7dup8dup9dup10dup11" fmla="*/ 20201 h 21275"/>
                <a:gd name="connsiteX4dup0dup1dup2dup3dup4dup5dup6dup7dup8dup9dup10dup11" fmla="*/ 0 w 15601"/>
                <a:gd name="connsiteY4dup0dup1dup2dup3dup4dup5dup6dup7dup8dup9dup10dup11" fmla="*/ 29 h 21275"/>
                <a:gd name="connsiteX0dup0dup1dup2dup3dup4dup5dup6dup7dup8dup9dup10dup11dup12" fmla="*/ 0 w 15601"/>
                <a:gd name="connsiteY0dup0dup1dup2dup3dup4dup5dup6dup7dup8dup9dup10dup11dup12" fmla="*/ 29 h 21467"/>
                <a:gd name="connsiteX1dup0dup1dup2dup3dup4dup5dup6dup7dup8dup9dup10dup11dup12" fmla="*/ 15591 w 15601"/>
                <a:gd name="connsiteY1dup0dup1dup2dup3dup4dup5dup6dup7dup8dup9dup10dup11dup12" fmla="*/ 0 h 21467"/>
                <a:gd name="connsiteX2dup0dup1dup2dup3dup4dup5dup6dup7dup8dup9dup10dup11dup12" fmla="*/ 15601 w 15601"/>
                <a:gd name="connsiteY2dup0dup1dup2dup3dup4dup5dup6dup7dup8dup9dup10dup11dup12" fmla="*/ 19241 h 21467"/>
                <a:gd name="connsiteX3dup0dup1dup2dup3dup4dup5dup6dup7dup8dup9dup10dup11dup12" fmla="*/ 0 w 15601"/>
                <a:gd name="connsiteY3dup0dup1dup2dup3dup4dup5dup6dup7dup8dup9dup10dup11dup12" fmla="*/ 20434 h 21467"/>
                <a:gd name="connsiteX4dup0dup1dup2dup3dup4dup5dup6dup7dup8dup9dup10dup11dup12" fmla="*/ 0 w 15601"/>
                <a:gd name="connsiteY4dup0dup1dup2dup3dup4dup5dup6dup7dup8dup9dup10dup11dup12" fmla="*/ 29 h 21467"/>
                <a:gd name="connsiteX0dup0dup1dup2dup3dup4dup5dup6dup7dup8dup9dup10dup11dup12dup13" fmla="*/ 0 w 15601"/>
                <a:gd name="connsiteY0dup0dup1dup2dup3dup4dup5dup6dup7dup8dup9dup10dup11dup12dup13" fmla="*/ 29 h 21343"/>
                <a:gd name="connsiteX1dup0dup1dup2dup3dup4dup5dup6dup7dup8dup9dup10dup11dup12dup13" fmla="*/ 15591 w 15601"/>
                <a:gd name="connsiteY1dup0dup1dup2dup3dup4dup5dup6dup7dup8dup9dup10dup11dup12dup13" fmla="*/ 0 h 21343"/>
                <a:gd name="connsiteX2dup0dup1dup2dup3dup4dup5dup6dup7dup8dup9dup10dup11dup12dup13" fmla="*/ 15601 w 15601"/>
                <a:gd name="connsiteY2dup0dup1dup2dup3dup4dup5dup6dup7dup8dup9dup10dup11dup12dup13" fmla="*/ 19241 h 21343"/>
                <a:gd name="connsiteX3dup0dup1dup2dup3dup4dup5dup6dup7dup8dup9dup10dup11dup12dup13" fmla="*/ 0 w 15601"/>
                <a:gd name="connsiteY3dup0dup1dup2dup3dup4dup5dup6dup7dup8dup9dup10dup11dup12dup13" fmla="*/ 20434 h 21343"/>
                <a:gd name="connsiteX4dup0dup1dup2dup3dup4dup5dup6dup7dup8dup9dup10dup11dup12dup13" fmla="*/ 0 w 15601"/>
                <a:gd name="connsiteY4dup0dup1dup2dup3dup4dup5dup6dup7dup8dup9dup10dup11dup12dup13" fmla="*/ 29 h 21343"/>
                <a:gd name="connsiteX0dup0dup1dup2dup3dup4dup5dup6dup7dup8dup9dup10dup11dup12dup13dup14" fmla="*/ 0 w 15601"/>
                <a:gd name="connsiteY0dup0dup1dup2dup3dup4dup5dup6dup7dup8dup9dup10dup11dup12dup13dup14" fmla="*/ 29 h 21351"/>
                <a:gd name="connsiteX1dup0dup1dup2dup3dup4dup5dup6dup7dup8dup9dup10dup11dup12dup13dup14" fmla="*/ 15591 w 15601"/>
                <a:gd name="connsiteY1dup0dup1dup2dup3dup4dup5dup6dup7dup8dup9dup10dup11dup12dup13dup14" fmla="*/ 0 h 21351"/>
                <a:gd name="connsiteX2dup0dup1dup2dup3dup4dup5dup6dup7dup8dup9dup10dup11dup12dup13dup14" fmla="*/ 15601 w 15601"/>
                <a:gd name="connsiteY2dup0dup1dup2dup3dup4dup5dup6dup7dup8dup9dup10dup11dup12dup13dup14" fmla="*/ 19241 h 21351"/>
                <a:gd name="connsiteX3dup0dup1dup2dup3dup4dup5dup6dup7dup8dup9dup10dup11dup12dup13dup14" fmla="*/ 0 w 15601"/>
                <a:gd name="connsiteY3dup0dup1dup2dup3dup4dup5dup6dup7dup8dup9dup10dup11dup12dup13dup14" fmla="*/ 20434 h 21351"/>
                <a:gd name="connsiteX4dup0dup1dup2dup3dup4dup5dup6dup7dup8dup9dup10dup11dup12dup13dup14" fmla="*/ 0 w 15601"/>
                <a:gd name="connsiteY4dup0dup1dup2dup3dup4dup5dup6dup7dup8dup9dup10dup11dup12dup13dup14" fmla="*/ 29 h 21351"/>
              </a:gdLst>
              <a:ahLst/>
              <a:cxnLst>
                <a:cxn ang="0">
                  <a:pos x="connsiteX0dup0dup1dup2dup3dup4dup5dup6dup7dup8dup9dup10dup11dup12dup13dup14" y="connsiteY0dup0dup1dup2dup3dup4dup5dup6dup7dup8dup9dup10dup11dup12dup13dup14"/>
                </a:cxn>
                <a:cxn ang="0">
                  <a:pos x="connsiteX1dup0dup1dup2dup3dup4dup5dup6dup7dup8dup9dup10dup11dup12dup13dup14" y="connsiteY1dup0dup1dup2dup3dup4dup5dup6dup7dup8dup9dup10dup11dup12dup13dup14"/>
                </a:cxn>
                <a:cxn ang="0">
                  <a:pos x="connsiteX2dup0dup1dup2dup3dup4dup5dup6dup7dup8dup9dup10dup11dup12dup13dup14" y="connsiteY2dup0dup1dup2dup3dup4dup5dup6dup7dup8dup9dup10dup11dup12dup13dup14"/>
                </a:cxn>
                <a:cxn ang="0">
                  <a:pos x="connsiteX3dup0dup1dup2dup3dup4dup5dup6dup7dup8dup9dup10dup11dup12dup13dup14" y="connsiteY3dup0dup1dup2dup3dup4dup5dup6dup7dup8dup9dup10dup11dup12dup13dup14"/>
                </a:cxn>
                <a:cxn ang="0">
                  <a:pos x="connsiteX4dup0dup1dup2dup3dup4dup5dup6dup7dup8dup9dup10dup11dup12dup13dup14" y="connsiteY4dup0dup1dup2dup3dup4dup5dup6dup7dup8dup9dup10dup11dup12dup13dup14"/>
                </a:cxn>
              </a:cxnLst>
              <a:rect l="l" t="t" r="r" b="b"/>
              <a:pathLst>
                <a:path w="15601" h="21351">
                  <a:moveTo>
                    <a:pt x="0" y="29"/>
                  </a:moveTo>
                  <a:lnTo>
                    <a:pt x="15591" y="0"/>
                  </a:lnTo>
                  <a:cubicBezTo>
                    <a:pt x="15591" y="5774"/>
                    <a:pt x="15601" y="13467"/>
                    <a:pt x="15601" y="19241"/>
                  </a:cubicBezTo>
                  <a:cubicBezTo>
                    <a:pt x="10638" y="19328"/>
                    <a:pt x="7602" y="23020"/>
                    <a:pt x="0" y="20434"/>
                  </a:cubicBezTo>
                  <a:lnTo>
                    <a:pt x="0" y="29"/>
                  </a:lnTo>
                  <a:close/>
                </a:path>
              </a:pathLst>
            </a:cu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r>
                <a:rPr lang="en-US"/>
                <a:t> </a:t>
              </a:r>
            </a:p>
          </p:txBody>
        </p:sp>
        <p:sp>
          <p:nvSpPr>
            <p:cNvPr id="40" name="Flowchart: Document 70"/>
            <p:cNvSpPr/>
            <p:nvPr/>
          </p:nvSpPr>
          <p:spPr>
            <a:xfrm rot="10800000" flipH="1">
              <a:off x="1" y="6343129"/>
              <a:ext cx="43891200" cy="258132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dup0" fmla="*/ 0 w 21600"/>
                <a:gd name="connsiteY0dup0" fmla="*/ 0 h 21495"/>
                <a:gd name="connsiteX1dup0" fmla="*/ 21600 w 21600"/>
                <a:gd name="connsiteY1dup0" fmla="*/ 0 h 21495"/>
                <a:gd name="connsiteX2dup0" fmla="*/ 15601 w 21600"/>
                <a:gd name="connsiteY2dup0" fmla="*/ 18514 h 21495"/>
                <a:gd name="connsiteX3dup0" fmla="*/ 0 w 21600"/>
                <a:gd name="connsiteY3dup0" fmla="*/ 20172 h 21495"/>
                <a:gd name="connsiteX4dup0" fmla="*/ 0 w 21600"/>
                <a:gd name="connsiteY4dup0" fmla="*/ 0 h 21495"/>
                <a:gd name="connsiteX0dup0dup1" fmla="*/ 0 w 15601"/>
                <a:gd name="connsiteY0dup0dup1" fmla="*/ 29 h 21524"/>
                <a:gd name="connsiteX1dup0dup1" fmla="*/ 15591 w 15601"/>
                <a:gd name="connsiteY1dup0dup1" fmla="*/ 0 h 21524"/>
                <a:gd name="connsiteX2dup0dup1" fmla="*/ 15601 w 15601"/>
                <a:gd name="connsiteY2dup0dup1" fmla="*/ 18543 h 21524"/>
                <a:gd name="connsiteX3dup0dup1" fmla="*/ 0 w 15601"/>
                <a:gd name="connsiteY3dup0dup1" fmla="*/ 20201 h 21524"/>
                <a:gd name="connsiteX4dup0dup1" fmla="*/ 0 w 15601"/>
                <a:gd name="connsiteY4dup0dup1" fmla="*/ 29 h 21524"/>
                <a:gd name="connsiteX0dup0dup1dup2" fmla="*/ 0 w 15601"/>
                <a:gd name="connsiteY0dup0dup1dup2" fmla="*/ 29 h 21278"/>
                <a:gd name="connsiteX1dup0dup1dup2" fmla="*/ 15591 w 15601"/>
                <a:gd name="connsiteY1dup0dup1dup2" fmla="*/ 0 h 21278"/>
                <a:gd name="connsiteX2dup0dup1dup2" fmla="*/ 15601 w 15601"/>
                <a:gd name="connsiteY2dup0dup1dup2" fmla="*/ 18543 h 21278"/>
                <a:gd name="connsiteX3dup0dup1dup2" fmla="*/ 0 w 15601"/>
                <a:gd name="connsiteY3dup0dup1dup2" fmla="*/ 20201 h 21278"/>
                <a:gd name="connsiteX4dup0dup1dup2" fmla="*/ 0 w 15601"/>
                <a:gd name="connsiteY4dup0dup1dup2" fmla="*/ 29 h 21278"/>
                <a:gd name="connsiteX0dup0dup1dup2dup3" fmla="*/ 0 w 15601"/>
                <a:gd name="connsiteY0dup0dup1dup2dup3" fmla="*/ 29 h 21156"/>
                <a:gd name="connsiteX1dup0dup1dup2dup3" fmla="*/ 15591 w 15601"/>
                <a:gd name="connsiteY1dup0dup1dup2dup3" fmla="*/ 0 h 21156"/>
                <a:gd name="connsiteX2dup0dup1dup2dup3" fmla="*/ 15601 w 15601"/>
                <a:gd name="connsiteY2dup0dup1dup2dup3" fmla="*/ 18543 h 21156"/>
                <a:gd name="connsiteX3dup0dup1dup2dup3" fmla="*/ 0 w 15601"/>
                <a:gd name="connsiteY3dup0dup1dup2dup3" fmla="*/ 20201 h 21156"/>
                <a:gd name="connsiteX4dup0dup1dup2dup3" fmla="*/ 0 w 15601"/>
                <a:gd name="connsiteY4dup0dup1dup2dup3" fmla="*/ 29 h 21156"/>
                <a:gd name="connsiteX0dup0dup1dup2dup3dup4" fmla="*/ 0 w 15601"/>
                <a:gd name="connsiteY0dup0dup1dup2dup3dup4" fmla="*/ 29 h 21172"/>
                <a:gd name="connsiteX1dup0dup1dup2dup3dup4" fmla="*/ 15591 w 15601"/>
                <a:gd name="connsiteY1dup0dup1dup2dup3dup4" fmla="*/ 0 h 21172"/>
                <a:gd name="connsiteX2dup0dup1dup2dup3dup4" fmla="*/ 15601 w 15601"/>
                <a:gd name="connsiteY2dup0dup1dup2dup3dup4" fmla="*/ 18543 h 21172"/>
                <a:gd name="connsiteX3dup0dup1dup2dup3dup4" fmla="*/ 0 w 15601"/>
                <a:gd name="connsiteY3dup0dup1dup2dup3dup4" fmla="*/ 20201 h 21172"/>
                <a:gd name="connsiteX4dup0dup1dup2dup3dup4" fmla="*/ 0 w 15601"/>
                <a:gd name="connsiteY4dup0dup1dup2dup3dup4" fmla="*/ 29 h 21172"/>
                <a:gd name="connsiteX0dup0dup1dup2dup3dup4dup5" fmla="*/ 0 w 15601"/>
                <a:gd name="connsiteY0dup0dup1dup2dup3dup4dup5" fmla="*/ 29 h 21294"/>
                <a:gd name="connsiteX1dup0dup1dup2dup3dup4dup5" fmla="*/ 15591 w 15601"/>
                <a:gd name="connsiteY1dup0dup1dup2dup3dup4dup5" fmla="*/ 0 h 21294"/>
                <a:gd name="connsiteX2dup0dup1dup2dup3dup4dup5" fmla="*/ 15601 w 15601"/>
                <a:gd name="connsiteY2dup0dup1dup2dup3dup4dup5" fmla="*/ 18543 h 21294"/>
                <a:gd name="connsiteX3dup0dup1dup2dup3dup4dup5" fmla="*/ 0 w 15601"/>
                <a:gd name="connsiteY3dup0dup1dup2dup3dup4dup5" fmla="*/ 20201 h 21294"/>
                <a:gd name="connsiteX4dup0dup1dup2dup3dup4dup5" fmla="*/ 0 w 15601"/>
                <a:gd name="connsiteY4dup0dup1dup2dup3dup4dup5" fmla="*/ 29 h 21294"/>
                <a:gd name="connsiteX0dup0dup1dup2dup3dup4dup5dup6" fmla="*/ 0 w 15601"/>
                <a:gd name="connsiteY0dup0dup1dup2dup3dup4dup5dup6" fmla="*/ 29 h 21270"/>
                <a:gd name="connsiteX1dup0dup1dup2dup3dup4dup5dup6" fmla="*/ 15591 w 15601"/>
                <a:gd name="connsiteY1dup0dup1dup2dup3dup4dup5dup6" fmla="*/ 0 h 21270"/>
                <a:gd name="connsiteX2dup0dup1dup2dup3dup4dup5dup6" fmla="*/ 15601 w 15601"/>
                <a:gd name="connsiteY2dup0dup1dup2dup3dup4dup5dup6" fmla="*/ 18543 h 21270"/>
                <a:gd name="connsiteX3dup0dup1dup2dup3dup4dup5dup6" fmla="*/ 0 w 15601"/>
                <a:gd name="connsiteY3dup0dup1dup2dup3dup4dup5dup6" fmla="*/ 20201 h 21270"/>
                <a:gd name="connsiteX4dup0dup1dup2dup3dup4dup5dup6" fmla="*/ 0 w 15601"/>
                <a:gd name="connsiteY4dup0dup1dup2dup3dup4dup5dup6" fmla="*/ 29 h 21270"/>
                <a:gd name="connsiteX0dup0dup1dup2dup3dup4dup5dup6dup7" fmla="*/ 0 w 15601"/>
                <a:gd name="connsiteY0dup0dup1dup2dup3dup4dup5dup6dup7" fmla="*/ 29 h 21322"/>
                <a:gd name="connsiteX1dup0dup1dup2dup3dup4dup5dup6dup7" fmla="*/ 15591 w 15601"/>
                <a:gd name="connsiteY1dup0dup1dup2dup3dup4dup5dup6dup7" fmla="*/ 0 h 21322"/>
                <a:gd name="connsiteX2dup0dup1dup2dup3dup4dup5dup6dup7" fmla="*/ 15601 w 15601"/>
                <a:gd name="connsiteY2dup0dup1dup2dup3dup4dup5dup6dup7" fmla="*/ 18863 h 21322"/>
                <a:gd name="connsiteX3dup0dup1dup2dup3dup4dup5dup6dup7" fmla="*/ 0 w 15601"/>
                <a:gd name="connsiteY3dup0dup1dup2dup3dup4dup5dup6dup7" fmla="*/ 20201 h 21322"/>
                <a:gd name="connsiteX4dup0dup1dup2dup3dup4dup5dup6dup7" fmla="*/ 0 w 15601"/>
                <a:gd name="connsiteY4dup0dup1dup2dup3dup4dup5dup6dup7" fmla="*/ 29 h 21322"/>
                <a:gd name="connsiteX0dup0dup1dup2dup3dup4dup5dup6dup7dup8" fmla="*/ 0 w 15601"/>
                <a:gd name="connsiteY0dup0dup1dup2dup3dup4dup5dup6dup7dup8" fmla="*/ 29 h 21347"/>
                <a:gd name="connsiteX1dup0dup1dup2dup3dup4dup5dup6dup7dup8" fmla="*/ 15591 w 15601"/>
                <a:gd name="connsiteY1dup0dup1dup2dup3dup4dup5dup6dup7dup8" fmla="*/ 0 h 21347"/>
                <a:gd name="connsiteX2dup0dup1dup2dup3dup4dup5dup6dup7dup8" fmla="*/ 15601 w 15601"/>
                <a:gd name="connsiteY2dup0dup1dup2dup3dup4dup5dup6dup7dup8" fmla="*/ 18863 h 21347"/>
                <a:gd name="connsiteX3dup0dup1dup2dup3dup4dup5dup6dup7dup8" fmla="*/ 0 w 15601"/>
                <a:gd name="connsiteY3dup0dup1dup2dup3dup4dup5dup6dup7dup8" fmla="*/ 20201 h 21347"/>
                <a:gd name="connsiteX4dup0dup1dup2dup3dup4dup5dup6dup7dup8" fmla="*/ 0 w 15601"/>
                <a:gd name="connsiteY4dup0dup1dup2dup3dup4dup5dup6dup7dup8" fmla="*/ 29 h 21347"/>
                <a:gd name="connsiteX0dup0dup1dup2dup3dup4dup5dup6dup7dup8dup9" fmla="*/ 0 w 15601"/>
                <a:gd name="connsiteY0dup0dup1dup2dup3dup4dup5dup6dup7dup8dup9" fmla="*/ 29 h 21222"/>
                <a:gd name="connsiteX1dup0dup1dup2dup3dup4dup5dup6dup7dup8dup9" fmla="*/ 15591 w 15601"/>
                <a:gd name="connsiteY1dup0dup1dup2dup3dup4dup5dup6dup7dup8dup9" fmla="*/ 0 h 21222"/>
                <a:gd name="connsiteX2dup0dup1dup2dup3dup4dup5dup6dup7dup8dup9" fmla="*/ 15601 w 15601"/>
                <a:gd name="connsiteY2dup0dup1dup2dup3dup4dup5dup6dup7dup8dup9" fmla="*/ 18863 h 21222"/>
                <a:gd name="connsiteX3dup0dup1dup2dup3dup4dup5dup6dup7dup8dup9" fmla="*/ 0 w 15601"/>
                <a:gd name="connsiteY3dup0dup1dup2dup3dup4dup5dup6dup7dup8dup9" fmla="*/ 20201 h 21222"/>
                <a:gd name="connsiteX4dup0dup1dup2dup3dup4dup5dup6dup7dup8dup9" fmla="*/ 0 w 15601"/>
                <a:gd name="connsiteY4dup0dup1dup2dup3dup4dup5dup6dup7dup8dup9" fmla="*/ 29 h 21222"/>
                <a:gd name="connsiteX0dup0dup1dup2dup3dup4dup5dup6dup7dup8dup9dup10" fmla="*/ 0 w 15601"/>
                <a:gd name="connsiteY0dup0dup1dup2dup3dup4dup5dup6dup7dup8dup9dup10" fmla="*/ 29 h 21210"/>
                <a:gd name="connsiteX1dup0dup1dup2dup3dup4dup5dup6dup7dup8dup9dup10" fmla="*/ 15591 w 15601"/>
                <a:gd name="connsiteY1dup0dup1dup2dup3dup4dup5dup6dup7dup8dup9dup10" fmla="*/ 0 h 21210"/>
                <a:gd name="connsiteX2dup0dup1dup2dup3dup4dup5dup6dup7dup8dup9dup10" fmla="*/ 15601 w 15601"/>
                <a:gd name="connsiteY2dup0dup1dup2dup3dup4dup5dup6dup7dup8dup9dup10" fmla="*/ 18863 h 21210"/>
                <a:gd name="connsiteX3dup0dup1dup2dup3dup4dup5dup6dup7dup8dup9dup10" fmla="*/ 0 w 15601"/>
                <a:gd name="connsiteY3dup0dup1dup2dup3dup4dup5dup6dup7dup8dup9dup10" fmla="*/ 20201 h 21210"/>
                <a:gd name="connsiteX4dup0dup1dup2dup3dup4dup5dup6dup7dup8dup9dup10" fmla="*/ 0 w 15601"/>
                <a:gd name="connsiteY4dup0dup1dup2dup3dup4dup5dup6dup7dup8dup9dup10" fmla="*/ 29 h 21210"/>
                <a:gd name="connsiteX0dup0dup1dup2dup3dup4dup5dup6dup7dup8dup9dup10dup11" fmla="*/ 0 w 15601"/>
                <a:gd name="connsiteY0dup0dup1dup2dup3dup4dup5dup6dup7dup8dup9dup10dup11" fmla="*/ 29 h 21275"/>
                <a:gd name="connsiteX1dup0dup1dup2dup3dup4dup5dup6dup7dup8dup9dup10dup11" fmla="*/ 15591 w 15601"/>
                <a:gd name="connsiteY1dup0dup1dup2dup3dup4dup5dup6dup7dup8dup9dup10dup11" fmla="*/ 0 h 21275"/>
                <a:gd name="connsiteX2dup0dup1dup2dup3dup4dup5dup6dup7dup8dup9dup10dup11" fmla="*/ 15601 w 15601"/>
                <a:gd name="connsiteY2dup0dup1dup2dup3dup4dup5dup6dup7dup8dup9dup10dup11" fmla="*/ 19241 h 21275"/>
                <a:gd name="connsiteX3dup0dup1dup2dup3dup4dup5dup6dup7dup8dup9dup10dup11" fmla="*/ 0 w 15601"/>
                <a:gd name="connsiteY3dup0dup1dup2dup3dup4dup5dup6dup7dup8dup9dup10dup11" fmla="*/ 20201 h 21275"/>
                <a:gd name="connsiteX4dup0dup1dup2dup3dup4dup5dup6dup7dup8dup9dup10dup11" fmla="*/ 0 w 15601"/>
                <a:gd name="connsiteY4dup0dup1dup2dup3dup4dup5dup6dup7dup8dup9dup10dup11" fmla="*/ 29 h 21275"/>
                <a:gd name="connsiteX0dup0dup1dup2dup3dup4dup5dup6dup7dup8dup9dup10dup11dup12" fmla="*/ 0 w 15601"/>
                <a:gd name="connsiteY0dup0dup1dup2dup3dup4dup5dup6dup7dup8dup9dup10dup11dup12" fmla="*/ 29 h 21467"/>
                <a:gd name="connsiteX1dup0dup1dup2dup3dup4dup5dup6dup7dup8dup9dup10dup11dup12" fmla="*/ 15591 w 15601"/>
                <a:gd name="connsiteY1dup0dup1dup2dup3dup4dup5dup6dup7dup8dup9dup10dup11dup12" fmla="*/ 0 h 21467"/>
                <a:gd name="connsiteX2dup0dup1dup2dup3dup4dup5dup6dup7dup8dup9dup10dup11dup12" fmla="*/ 15601 w 15601"/>
                <a:gd name="connsiteY2dup0dup1dup2dup3dup4dup5dup6dup7dup8dup9dup10dup11dup12" fmla="*/ 19241 h 21467"/>
                <a:gd name="connsiteX3dup0dup1dup2dup3dup4dup5dup6dup7dup8dup9dup10dup11dup12" fmla="*/ 0 w 15601"/>
                <a:gd name="connsiteY3dup0dup1dup2dup3dup4dup5dup6dup7dup8dup9dup10dup11dup12" fmla="*/ 20434 h 21467"/>
                <a:gd name="connsiteX4dup0dup1dup2dup3dup4dup5dup6dup7dup8dup9dup10dup11dup12" fmla="*/ 0 w 15601"/>
                <a:gd name="connsiteY4dup0dup1dup2dup3dup4dup5dup6dup7dup8dup9dup10dup11dup12" fmla="*/ 29 h 21467"/>
                <a:gd name="connsiteX0dup0dup1dup2dup3dup4dup5dup6dup7dup8dup9dup10dup11dup12dup13" fmla="*/ 0 w 15601"/>
                <a:gd name="connsiteY0dup0dup1dup2dup3dup4dup5dup6dup7dup8dup9dup10dup11dup12dup13" fmla="*/ 29 h 21343"/>
                <a:gd name="connsiteX1dup0dup1dup2dup3dup4dup5dup6dup7dup8dup9dup10dup11dup12dup13" fmla="*/ 15591 w 15601"/>
                <a:gd name="connsiteY1dup0dup1dup2dup3dup4dup5dup6dup7dup8dup9dup10dup11dup12dup13" fmla="*/ 0 h 21343"/>
                <a:gd name="connsiteX2dup0dup1dup2dup3dup4dup5dup6dup7dup8dup9dup10dup11dup12dup13" fmla="*/ 15601 w 15601"/>
                <a:gd name="connsiteY2dup0dup1dup2dup3dup4dup5dup6dup7dup8dup9dup10dup11dup12dup13" fmla="*/ 19241 h 21343"/>
                <a:gd name="connsiteX3dup0dup1dup2dup3dup4dup5dup6dup7dup8dup9dup10dup11dup12dup13" fmla="*/ 0 w 15601"/>
                <a:gd name="connsiteY3dup0dup1dup2dup3dup4dup5dup6dup7dup8dup9dup10dup11dup12dup13" fmla="*/ 20434 h 21343"/>
                <a:gd name="connsiteX4dup0dup1dup2dup3dup4dup5dup6dup7dup8dup9dup10dup11dup12dup13" fmla="*/ 0 w 15601"/>
                <a:gd name="connsiteY4dup0dup1dup2dup3dup4dup5dup6dup7dup8dup9dup10dup11dup12dup13" fmla="*/ 29 h 21343"/>
                <a:gd name="connsiteX0dup0dup1dup2dup3dup4dup5dup6dup7dup8dup9dup10dup11dup12dup13dup14" fmla="*/ 0 w 15601"/>
                <a:gd name="connsiteY0dup0dup1dup2dup3dup4dup5dup6dup7dup8dup9dup10dup11dup12dup13dup14" fmla="*/ 29 h 21351"/>
                <a:gd name="connsiteX1dup0dup1dup2dup3dup4dup5dup6dup7dup8dup9dup10dup11dup12dup13dup14" fmla="*/ 15591 w 15601"/>
                <a:gd name="connsiteY1dup0dup1dup2dup3dup4dup5dup6dup7dup8dup9dup10dup11dup12dup13dup14" fmla="*/ 0 h 21351"/>
                <a:gd name="connsiteX2dup0dup1dup2dup3dup4dup5dup6dup7dup8dup9dup10dup11dup12dup13dup14" fmla="*/ 15601 w 15601"/>
                <a:gd name="connsiteY2dup0dup1dup2dup3dup4dup5dup6dup7dup8dup9dup10dup11dup12dup13dup14" fmla="*/ 19241 h 21351"/>
                <a:gd name="connsiteX3dup0dup1dup2dup3dup4dup5dup6dup7dup8dup9dup10dup11dup12dup13dup14" fmla="*/ 0 w 15601"/>
                <a:gd name="connsiteY3dup0dup1dup2dup3dup4dup5dup6dup7dup8dup9dup10dup11dup12dup13dup14" fmla="*/ 20434 h 21351"/>
                <a:gd name="connsiteX4dup0dup1dup2dup3dup4dup5dup6dup7dup8dup9dup10dup11dup12dup13dup14" fmla="*/ 0 w 15601"/>
                <a:gd name="connsiteY4dup0dup1dup2dup3dup4dup5dup6dup7dup8dup9dup10dup11dup12dup13dup14" fmla="*/ 29 h 21351"/>
              </a:gdLst>
              <a:ahLst/>
              <a:cxnLst>
                <a:cxn ang="0">
                  <a:pos x="connsiteX0dup0dup1dup2dup3dup4dup5dup6dup7dup8dup9dup10dup11dup12dup13dup14" y="connsiteY0dup0dup1dup2dup3dup4dup5dup6dup7dup8dup9dup10dup11dup12dup13dup14"/>
                </a:cxn>
                <a:cxn ang="0">
                  <a:pos x="connsiteX1dup0dup1dup2dup3dup4dup5dup6dup7dup8dup9dup10dup11dup12dup13dup14" y="connsiteY1dup0dup1dup2dup3dup4dup5dup6dup7dup8dup9dup10dup11dup12dup13dup14"/>
                </a:cxn>
                <a:cxn ang="0">
                  <a:pos x="connsiteX2dup0dup1dup2dup3dup4dup5dup6dup7dup8dup9dup10dup11dup12dup13dup14" y="connsiteY2dup0dup1dup2dup3dup4dup5dup6dup7dup8dup9dup10dup11dup12dup13dup14"/>
                </a:cxn>
                <a:cxn ang="0">
                  <a:pos x="connsiteX3dup0dup1dup2dup3dup4dup5dup6dup7dup8dup9dup10dup11dup12dup13dup14" y="connsiteY3dup0dup1dup2dup3dup4dup5dup6dup7dup8dup9dup10dup11dup12dup13dup14"/>
                </a:cxn>
                <a:cxn ang="0">
                  <a:pos x="connsiteX4dup0dup1dup2dup3dup4dup5dup6dup7dup8dup9dup10dup11dup12dup13dup14" y="connsiteY4dup0dup1dup2dup3dup4dup5dup6dup7dup8dup9dup10dup11dup12dup13dup14"/>
                </a:cxn>
              </a:cxnLst>
              <a:rect l="l" t="t" r="r" b="b"/>
              <a:pathLst>
                <a:path w="15601" h="21351">
                  <a:moveTo>
                    <a:pt x="0" y="29"/>
                  </a:moveTo>
                  <a:lnTo>
                    <a:pt x="15591" y="0"/>
                  </a:lnTo>
                  <a:cubicBezTo>
                    <a:pt x="15591" y="5774"/>
                    <a:pt x="15601" y="13467"/>
                    <a:pt x="15601" y="19241"/>
                  </a:cubicBezTo>
                  <a:cubicBezTo>
                    <a:pt x="10638" y="19328"/>
                    <a:pt x="7602" y="23020"/>
                    <a:pt x="0" y="20434"/>
                  </a:cubicBezTo>
                  <a:lnTo>
                    <a:pt x="0" y="29"/>
                  </a:lnTo>
                  <a:close/>
                </a:path>
              </a:pathLst>
            </a:custGeom>
            <a:gradFill flip="none" rotWithShape="1">
              <a:gsLst>
                <a:gs pos="0">
                  <a:schemeClr val="bg1"/>
                </a:gs>
                <a:gs pos="100000">
                  <a:srgbClr val="D1F2F7"/>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r>
                <a:rPr lang="en-US" dirty="0"/>
                <a:t> </a:t>
              </a:r>
            </a:p>
          </p:txBody>
        </p:sp>
      </p:grpSp>
      <p:cxnSp>
        <p:nvCxnSpPr>
          <p:cNvPr id="57" name="Straight Connector 56"/>
          <p:cNvCxnSpPr/>
          <p:nvPr/>
        </p:nvCxnSpPr>
        <p:spPr>
          <a:xfrm>
            <a:off x="0" y="32076988"/>
            <a:ext cx="43891200" cy="0"/>
          </a:xfrm>
          <a:prstGeom prst="line">
            <a:avLst/>
          </a:prstGeom>
          <a:ln w="254000">
            <a:solidFill>
              <a:srgbClr val="8CD23C"/>
            </a:solidFill>
          </a:ln>
        </p:spPr>
        <p:style>
          <a:lnRef idx="1">
            <a:schemeClr val="accent1"/>
          </a:lnRef>
          <a:fillRef idx="0">
            <a:schemeClr val="accent1"/>
          </a:fillRef>
          <a:effectRef idx="0">
            <a:schemeClr val="accent1"/>
          </a:effectRef>
          <a:fontRef idx="minor">
            <a:schemeClr val="tx1"/>
          </a:fontRef>
        </p:style>
      </p:cxnSp>
      <p:sp>
        <p:nvSpPr>
          <p:cNvPr id="25" name="Text Placeholder 5">
            <a:extLst>
              <a:ext uri="{FF2B5EF4-FFF2-40B4-BE49-F238E27FC236}">
                <a16:creationId xmlns:a16="http://schemas.microsoft.com/office/drawing/2014/main" id="{B2C25681-95AF-45D0-852E-DC3E00E2FDFE}"/>
              </a:ext>
            </a:extLst>
          </p:cNvPr>
          <p:cNvSpPr txBox="1"/>
          <p:nvPr/>
        </p:nvSpPr>
        <p:spPr>
          <a:xfrm>
            <a:off x="3657600" y="838457"/>
            <a:ext cx="36576000" cy="293744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dirty="0">
                <a:solidFill>
                  <a:srgbClr val="235078"/>
                </a:solidFill>
                <a:latin typeface="Libre Baskerville" panose="02000000000000000000" pitchFamily="2" charset="0"/>
              </a:rPr>
              <a:t>Machine Learning Predicts </a:t>
            </a:r>
          </a:p>
          <a:p>
            <a:pPr algn="ctr" defTabSz="3761086">
              <a:spcBef>
                <a:spcPct val="20000"/>
              </a:spcBef>
              <a:defRPr/>
            </a:pPr>
            <a:r>
              <a:rPr lang="en-US" sz="8500" dirty="0">
                <a:solidFill>
                  <a:srgbClr val="235078"/>
                </a:solidFill>
                <a:latin typeface="Libre Baskerville" panose="02000000000000000000" pitchFamily="2" charset="0"/>
              </a:rPr>
              <a:t>Aperiodic Laboratory Earthquakes</a:t>
            </a:r>
          </a:p>
        </p:txBody>
      </p:sp>
      <p:sp>
        <p:nvSpPr>
          <p:cNvPr id="26" name="Text Placeholder 5">
            <a:extLst>
              <a:ext uri="{FF2B5EF4-FFF2-40B4-BE49-F238E27FC236}">
                <a16:creationId xmlns:a16="http://schemas.microsoft.com/office/drawing/2014/main" id="{EF872E11-D0DF-4446-BE76-A398B88E9B44}"/>
              </a:ext>
            </a:extLst>
          </p:cNvPr>
          <p:cNvSpPr txBox="1"/>
          <p:nvPr/>
        </p:nvSpPr>
        <p:spPr>
          <a:xfrm>
            <a:off x="3657600" y="3921087"/>
            <a:ext cx="36576000" cy="2930033"/>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rgbClr val="235078"/>
                </a:solidFill>
                <a:latin typeface="Montserrat" panose="00000500000000000000" pitchFamily="50" charset="0"/>
                <a:cs typeface="Arial" panose="020B0604020202020204" pitchFamily="34" charset="0"/>
              </a:rPr>
              <a:t>Olha Tanyuk, Daniel </a:t>
            </a:r>
            <a:r>
              <a:rPr lang="en-US" sz="5600" dirty="0" err="1">
                <a:solidFill>
                  <a:srgbClr val="235078"/>
                </a:solidFill>
                <a:latin typeface="Montserrat" panose="00000500000000000000" pitchFamily="50" charset="0"/>
                <a:cs typeface="Arial" panose="020B0604020202020204" pitchFamily="34" charset="0"/>
              </a:rPr>
              <a:t>Davieau</a:t>
            </a:r>
            <a:r>
              <a:rPr lang="en-US" sz="5600" dirty="0">
                <a:solidFill>
                  <a:srgbClr val="235078"/>
                </a:solidFill>
                <a:latin typeface="Montserrat" panose="00000500000000000000" pitchFamily="50" charset="0"/>
                <a:cs typeface="Arial" panose="020B0604020202020204" pitchFamily="34" charset="0"/>
              </a:rPr>
              <a:t>, Dr. Charles South and Dr. Daniel W. Engels</a:t>
            </a:r>
          </a:p>
          <a:p>
            <a:pPr algn="ctr">
              <a:defRPr/>
            </a:pPr>
            <a:r>
              <a:rPr lang="en-US" sz="5600" dirty="0">
                <a:solidFill>
                  <a:srgbClr val="235078"/>
                </a:solidFill>
                <a:latin typeface="Montserrat" panose="00000500000000000000" pitchFamily="50" charset="0"/>
                <a:cs typeface="Arial" panose="020B0604020202020204" pitchFamily="34" charset="0"/>
              </a:rPr>
              <a:t> Southern Methodist University, Dallas, TX 75205, USA</a:t>
            </a:r>
          </a:p>
          <a:p>
            <a:pPr algn="ctr">
              <a:defRPr/>
            </a:pPr>
            <a:endParaRPr lang="en-US" sz="5600" dirty="0">
              <a:solidFill>
                <a:srgbClr val="235078"/>
              </a:solidFill>
              <a:latin typeface="Montserrat" panose="00000500000000000000" pitchFamily="50" charset="0"/>
              <a:cs typeface="Arial" panose="020B0604020202020204" pitchFamily="34" charset="0"/>
            </a:endParaRPr>
          </a:p>
        </p:txBody>
      </p:sp>
      <p:sp>
        <p:nvSpPr>
          <p:cNvPr id="30" name="Rectangle 10">
            <a:extLst>
              <a:ext uri="{FF2B5EF4-FFF2-40B4-BE49-F238E27FC236}">
                <a16:creationId xmlns:a16="http://schemas.microsoft.com/office/drawing/2014/main" id="{10661D15-FEEC-48A3-BE53-98D164F2C69C}"/>
              </a:ext>
            </a:extLst>
          </p:cNvPr>
          <p:cNvSpPr>
            <a:spLocks noChangeArrowheads="1"/>
          </p:cNvSpPr>
          <p:nvPr/>
        </p:nvSpPr>
        <p:spPr bwMode="auto">
          <a:xfrm>
            <a:off x="11588804" y="10196687"/>
            <a:ext cx="20713588" cy="873301"/>
          </a:xfrm>
          <a:prstGeom prst="rect">
            <a:avLst/>
          </a:prstGeom>
          <a:solidFill>
            <a:srgbClr val="1482A5"/>
          </a:solidFill>
          <a:ln w="12700">
            <a:noFill/>
            <a:miter lim="800000"/>
          </a:ln>
        </p:spPr>
        <p:txBody>
          <a:bodyPr wrap="none" lIns="137126" tIns="73152" rIns="137126" bIns="68563" anchor="ctr" anchorCtr="0"/>
          <a:lstStyle>
            <a:defPPr>
              <a:defRPr kern="1200" smtId="4294967295"/>
            </a:defPPr>
          </a:lstStyle>
          <a:p>
            <a:pPr algn="ctr" defTabSz="4702588">
              <a:defRPr/>
            </a:pPr>
            <a:r>
              <a:rPr lang="en-US" sz="3600" b="1">
                <a:solidFill>
                  <a:schemeClr val="bg1"/>
                </a:solidFill>
                <a:latin typeface="Libre Baskerville" panose="02000000000000000000" pitchFamily="2" charset="0"/>
              </a:rPr>
              <a:t>Methodology</a:t>
            </a:r>
          </a:p>
        </p:txBody>
      </p:sp>
      <p:sp>
        <p:nvSpPr>
          <p:cNvPr id="34" name="Rectangle 10">
            <a:extLst>
              <a:ext uri="{FF2B5EF4-FFF2-40B4-BE49-F238E27FC236}">
                <a16:creationId xmlns:a16="http://schemas.microsoft.com/office/drawing/2014/main" id="{0BB0DEBB-643A-495C-9A00-84ACC65F1FD7}"/>
              </a:ext>
            </a:extLst>
          </p:cNvPr>
          <p:cNvSpPr>
            <a:spLocks noChangeArrowheads="1"/>
          </p:cNvSpPr>
          <p:nvPr/>
        </p:nvSpPr>
        <p:spPr bwMode="auto">
          <a:xfrm>
            <a:off x="33518611" y="10196687"/>
            <a:ext cx="9601200" cy="873301"/>
          </a:xfrm>
          <a:prstGeom prst="rect">
            <a:avLst/>
          </a:prstGeom>
          <a:solidFill>
            <a:srgbClr val="1482A5"/>
          </a:solidFill>
          <a:ln w="12700">
            <a:noFill/>
            <a:miter lim="800000"/>
          </a:ln>
        </p:spPr>
        <p:txBody>
          <a:bodyPr wrap="none" lIns="137126" tIns="73152" rIns="137126" bIns="68563" anchor="ctr" anchorCtr="0"/>
          <a:lstStyle>
            <a:defPPr>
              <a:defRPr kern="1200" smtId="4294967295"/>
            </a:defPPr>
          </a:lstStyle>
          <a:p>
            <a:pPr algn="ctr" defTabSz="4702588">
              <a:defRPr/>
            </a:pPr>
            <a:r>
              <a:rPr lang="en-US" sz="3600" b="1">
                <a:solidFill>
                  <a:schemeClr val="bg1"/>
                </a:solidFill>
                <a:latin typeface="Libre Baskerville" panose="02000000000000000000" pitchFamily="2" charset="0"/>
              </a:rPr>
              <a:t>Results</a:t>
            </a:r>
          </a:p>
        </p:txBody>
      </p:sp>
      <p:sp>
        <p:nvSpPr>
          <p:cNvPr id="36" name="TextBox 19">
            <a:extLst>
              <a:ext uri="{FF2B5EF4-FFF2-40B4-BE49-F238E27FC236}">
                <a16:creationId xmlns:a16="http://schemas.microsoft.com/office/drawing/2014/main" id="{FD3D0ACE-DC7E-450B-BD49-B7A44641E37F}"/>
              </a:ext>
            </a:extLst>
          </p:cNvPr>
          <p:cNvSpPr txBox="1">
            <a:spLocks noChangeArrowheads="1"/>
          </p:cNvSpPr>
          <p:nvPr/>
        </p:nvSpPr>
        <p:spPr bwMode="auto">
          <a:xfrm>
            <a:off x="771386" y="8175477"/>
            <a:ext cx="31531006" cy="156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n-US" sz="2400" dirty="0">
                <a:latin typeface="+mn-lt"/>
                <a:ea typeface="+mn-ea"/>
              </a:rPr>
              <a:t>Our goal is to find the pattern of aperiodic seismic signals that precede earthquakes. We apply machine learning to data set, that comes from a classic laboratory. Here we show that by listening to the acoustic signal emitted by a laboratory fault, an algorithm tuned through machine learning can predict the time remaining before it fails with a 0.65 coefficient of determination and 1.61 sec mean absolute error. These predictions are based solely on the instantaneous physical characteristics of the acoustical signal and do not make use of its history. Los Alamos' initial work [1] showed that the prediction of laboratory earthquakes from continuous seismic data is possible in the case of quasi-periodic laboratory seismic cycles. In this work we use a much more challenging dataset with considerably more aperiodic earthquake failures with more akin to the observed behavior of natural earthquakes.</a:t>
            </a:r>
          </a:p>
        </p:txBody>
      </p:sp>
      <p:sp>
        <p:nvSpPr>
          <p:cNvPr id="37" name="Rectangle 10">
            <a:extLst>
              <a:ext uri="{FF2B5EF4-FFF2-40B4-BE49-F238E27FC236}">
                <a16:creationId xmlns:a16="http://schemas.microsoft.com/office/drawing/2014/main" id="{E62CA47B-6D2F-458C-98CC-19C397FB88BA}"/>
              </a:ext>
            </a:extLst>
          </p:cNvPr>
          <p:cNvSpPr>
            <a:spLocks noChangeArrowheads="1"/>
          </p:cNvSpPr>
          <p:nvPr/>
        </p:nvSpPr>
        <p:spPr bwMode="auto">
          <a:xfrm>
            <a:off x="771386" y="7421747"/>
            <a:ext cx="9601200" cy="873301"/>
          </a:xfrm>
          <a:prstGeom prst="rect">
            <a:avLst/>
          </a:prstGeom>
          <a:noFill/>
          <a:ln w="12700">
            <a:noFill/>
            <a:miter lim="800000"/>
          </a:ln>
        </p:spPr>
        <p:txBody>
          <a:bodyPr wrap="none" lIns="137126" tIns="73152" rIns="137126" bIns="68563" anchor="ctr" anchorCtr="0"/>
          <a:lstStyle>
            <a:defPPr>
              <a:defRPr kern="1200" smtId="4294967295"/>
            </a:defPPr>
          </a:lstStyle>
          <a:p>
            <a:pPr defTabSz="4702588">
              <a:defRPr/>
            </a:pPr>
            <a:r>
              <a:rPr lang="en-US" sz="3600" b="1">
                <a:solidFill>
                  <a:srgbClr val="1482A5"/>
                </a:solidFill>
                <a:latin typeface="Libre Baskerville" panose="02000000000000000000" pitchFamily="2" charset="0"/>
              </a:rPr>
              <a:t>Abstract</a:t>
            </a:r>
          </a:p>
        </p:txBody>
      </p:sp>
      <p:sp>
        <p:nvSpPr>
          <p:cNvPr id="50" name="Rectangle 10">
            <a:extLst>
              <a:ext uri="{FF2B5EF4-FFF2-40B4-BE49-F238E27FC236}">
                <a16:creationId xmlns:a16="http://schemas.microsoft.com/office/drawing/2014/main" id="{1BD94FDB-190B-4638-89EC-A656D127038B}"/>
              </a:ext>
            </a:extLst>
          </p:cNvPr>
          <p:cNvSpPr>
            <a:spLocks noChangeArrowheads="1"/>
          </p:cNvSpPr>
          <p:nvPr/>
        </p:nvSpPr>
        <p:spPr bwMode="auto">
          <a:xfrm>
            <a:off x="771386" y="24600240"/>
            <a:ext cx="9601200" cy="873301"/>
          </a:xfrm>
          <a:prstGeom prst="rect">
            <a:avLst/>
          </a:prstGeom>
          <a:solidFill>
            <a:srgbClr val="1482A5"/>
          </a:solidFill>
          <a:ln w="12700">
            <a:noFill/>
            <a:miter lim="800000"/>
          </a:ln>
        </p:spPr>
        <p:txBody>
          <a:bodyPr wrap="none" lIns="137126" tIns="73152" rIns="137126" bIns="68563" anchor="ctr" anchorCtr="0"/>
          <a:lstStyle>
            <a:defPPr>
              <a:defRPr kern="1200" smtId="4294967295"/>
            </a:defPPr>
          </a:lstStyle>
          <a:p>
            <a:pPr algn="ctr" defTabSz="4702588">
              <a:defRPr/>
            </a:pPr>
            <a:r>
              <a:rPr lang="en-US" sz="3600" b="1" dirty="0">
                <a:solidFill>
                  <a:schemeClr val="bg1"/>
                </a:solidFill>
                <a:latin typeface="Libre Baskerville" panose="02000000000000000000" pitchFamily="2" charset="0"/>
              </a:rPr>
              <a:t>Materials</a:t>
            </a:r>
          </a:p>
        </p:txBody>
      </p:sp>
      <p:sp>
        <p:nvSpPr>
          <p:cNvPr id="54" name="Rectangle 10">
            <a:extLst>
              <a:ext uri="{FF2B5EF4-FFF2-40B4-BE49-F238E27FC236}">
                <a16:creationId xmlns:a16="http://schemas.microsoft.com/office/drawing/2014/main" id="{C5373E80-5BA7-4273-832B-6C4F5740A8C5}"/>
              </a:ext>
            </a:extLst>
          </p:cNvPr>
          <p:cNvSpPr>
            <a:spLocks noChangeArrowheads="1"/>
          </p:cNvSpPr>
          <p:nvPr/>
        </p:nvSpPr>
        <p:spPr bwMode="auto">
          <a:xfrm>
            <a:off x="33747189" y="24627056"/>
            <a:ext cx="9601200" cy="873301"/>
          </a:xfrm>
          <a:prstGeom prst="rect">
            <a:avLst/>
          </a:prstGeom>
          <a:solidFill>
            <a:srgbClr val="1482A5"/>
          </a:solidFill>
          <a:ln w="12700">
            <a:noFill/>
            <a:miter lim="800000"/>
          </a:ln>
        </p:spPr>
        <p:txBody>
          <a:bodyPr wrap="none" lIns="137126" tIns="73152" rIns="137126" bIns="68563" anchor="ctr" anchorCtr="0"/>
          <a:lstStyle>
            <a:defPPr>
              <a:defRPr kern="1200" smtId="4294967295"/>
            </a:defPPr>
          </a:lstStyle>
          <a:p>
            <a:pPr algn="ctr" defTabSz="4702588">
              <a:defRPr/>
            </a:pPr>
            <a:r>
              <a:rPr lang="en-US" sz="3600" b="1">
                <a:solidFill>
                  <a:schemeClr val="bg1"/>
                </a:solidFill>
                <a:latin typeface="Libre Baskerville" panose="02000000000000000000" pitchFamily="2" charset="0"/>
              </a:rPr>
              <a:t>Conclusion</a:t>
            </a:r>
          </a:p>
        </p:txBody>
      </p:sp>
      <p:sp>
        <p:nvSpPr>
          <p:cNvPr id="27" name="TextBox 26">
            <a:extLst>
              <a:ext uri="{FF2B5EF4-FFF2-40B4-BE49-F238E27FC236}">
                <a16:creationId xmlns:a16="http://schemas.microsoft.com/office/drawing/2014/main" id="{6D27E454-6E74-438E-B6CD-F623F47990B5}"/>
              </a:ext>
            </a:extLst>
          </p:cNvPr>
          <p:cNvSpPr txBox="1"/>
          <p:nvPr/>
        </p:nvSpPr>
        <p:spPr>
          <a:xfrm>
            <a:off x="771386" y="11267881"/>
            <a:ext cx="9857035" cy="11480066"/>
          </a:xfrm>
          <a:prstGeom prst="rect">
            <a:avLst/>
          </a:prstGeom>
          <a:noFill/>
        </p:spPr>
        <p:txBody>
          <a:bodyPr wrap="square" rtlCol="0">
            <a:spAutoFit/>
          </a:bodyPr>
          <a:lstStyle>
            <a:defPPr>
              <a:defRPr kern="1200" smtId="4294967295"/>
            </a:defPPr>
          </a:lstStyle>
          <a:p>
            <a:pPr marL="342900" indent="-342900" algn="just">
              <a:spcBef>
                <a:spcPts val="600"/>
              </a:spcBef>
              <a:spcAft>
                <a:spcPts val="600"/>
              </a:spcAft>
              <a:buFont typeface="Arial" panose="020B0604020202020204" pitchFamily="34" charset="0"/>
              <a:buChar char="•"/>
            </a:pPr>
            <a:r>
              <a:rPr lang="en-US" sz="2400" dirty="0"/>
              <a:t>A traditional method to predict earthquakes is to look to past recurrence intervals. Because the recurrences are not constant, predictions can only be made within broad time windows. Over the last 15 years, there has been renewed hope that progress can be made regarding forecasting owing to tremendous advances in instrumentation quality and density.</a:t>
            </a:r>
          </a:p>
          <a:p>
            <a:pPr marL="342900" indent="-342900" algn="just">
              <a:spcBef>
                <a:spcPts val="600"/>
              </a:spcBef>
              <a:spcAft>
                <a:spcPts val="600"/>
              </a:spcAft>
              <a:buFont typeface="Arial" panose="020B0604020202020204" pitchFamily="34" charset="0"/>
              <a:buChar char="•"/>
            </a:pPr>
            <a:r>
              <a:rPr lang="en-US" sz="2400" dirty="0"/>
              <a:t>In August 2017 Los Alamos National Laboratory (LANL) conducted an experiment that illuminates the mechanics of slow-slip phenomena. They predicted the remaining time until laboratory earthquakes occur with 89% accuracy. [1]</a:t>
            </a:r>
          </a:p>
          <a:p>
            <a:pPr marL="342900" indent="-342900" algn="just">
              <a:spcBef>
                <a:spcPts val="600"/>
              </a:spcBef>
              <a:spcAft>
                <a:spcPts val="600"/>
              </a:spcAft>
              <a:buFont typeface="Arial" panose="020B0604020202020204" pitchFamily="34" charset="0"/>
              <a:buChar char="•"/>
            </a:pPr>
            <a:r>
              <a:rPr lang="en-US" sz="2400" dirty="0"/>
              <a:t>Problem that we solve: we use acoustic data, which was provided by LANL in January 2019 [2], which represent laboratory slow-slip earthquakes, to find the pattern of  acoustic signals to predict the time at which  laboratory earthquakes will occur. Data from this experiment exhibit a very aperiodic and more natural behavior compared to the data LANL studied earlier, with earthquakes occurring very irregularly. The results of this experiment are potentially applicable to the field of real world earthquakes.</a:t>
            </a:r>
          </a:p>
          <a:p>
            <a:pPr>
              <a:spcBef>
                <a:spcPts val="600"/>
              </a:spcBef>
              <a:spcAft>
                <a:spcPts val="600"/>
              </a:spcAft>
            </a:pPr>
            <a:endParaRPr lang="en-US" sz="3200" dirty="0"/>
          </a:p>
          <a:p>
            <a:pPr>
              <a:spcBef>
                <a:spcPts val="600"/>
              </a:spcBef>
              <a:spcAft>
                <a:spcPts val="600"/>
              </a:spcAft>
            </a:pPr>
            <a:endParaRPr lang="en-US" sz="3200" dirty="0"/>
          </a:p>
          <a:p>
            <a:pPr>
              <a:spcBef>
                <a:spcPts val="600"/>
              </a:spcBef>
              <a:spcAft>
                <a:spcPts val="600"/>
              </a:spcAft>
            </a:pPr>
            <a:endParaRPr lang="en-US" sz="3200" dirty="0"/>
          </a:p>
          <a:p>
            <a:pPr>
              <a:spcBef>
                <a:spcPts val="600"/>
              </a:spcBef>
              <a:spcAft>
                <a:spcPts val="600"/>
              </a:spcAft>
            </a:pPr>
            <a:endParaRPr lang="en-US" sz="3200" dirty="0"/>
          </a:p>
          <a:p>
            <a:pPr>
              <a:spcBef>
                <a:spcPts val="600"/>
              </a:spcBef>
              <a:spcAft>
                <a:spcPts val="600"/>
              </a:spcAft>
            </a:pPr>
            <a:endParaRPr lang="en-US" sz="3200" dirty="0"/>
          </a:p>
          <a:p>
            <a:pPr>
              <a:spcBef>
                <a:spcPts val="600"/>
              </a:spcBef>
              <a:spcAft>
                <a:spcPts val="600"/>
              </a:spcAft>
            </a:pPr>
            <a:endParaRPr lang="en-US" sz="3200" dirty="0"/>
          </a:p>
          <a:p>
            <a:pPr>
              <a:spcBef>
                <a:spcPts val="600"/>
              </a:spcBef>
              <a:spcAft>
                <a:spcPts val="600"/>
              </a:spcAft>
            </a:pPr>
            <a:endParaRPr lang="en-US" sz="3200" dirty="0"/>
          </a:p>
          <a:p>
            <a:pPr>
              <a:spcBef>
                <a:spcPts val="600"/>
              </a:spcBef>
              <a:spcAft>
                <a:spcPts val="600"/>
              </a:spcAft>
            </a:pPr>
            <a:endParaRPr lang="en-US" sz="3200" dirty="0"/>
          </a:p>
        </p:txBody>
      </p:sp>
      <p:sp>
        <p:nvSpPr>
          <p:cNvPr id="43" name="TextBox 42">
            <a:extLst>
              <a:ext uri="{FF2B5EF4-FFF2-40B4-BE49-F238E27FC236}">
                <a16:creationId xmlns:a16="http://schemas.microsoft.com/office/drawing/2014/main" id="{2BBD7720-E258-450C-97C8-212EC4244F55}"/>
              </a:ext>
            </a:extLst>
          </p:cNvPr>
          <p:cNvSpPr txBox="1"/>
          <p:nvPr/>
        </p:nvSpPr>
        <p:spPr>
          <a:xfrm>
            <a:off x="767989" y="25712727"/>
            <a:ext cx="9857035" cy="6494085"/>
          </a:xfrm>
          <a:prstGeom prst="rect">
            <a:avLst/>
          </a:prstGeom>
          <a:noFill/>
        </p:spPr>
        <p:txBody>
          <a:bodyPr wrap="square" rtlCol="0">
            <a:spAutoFit/>
          </a:bodyPr>
          <a:lstStyle>
            <a:defPPr>
              <a:defRPr kern="1200" smtId="4294967295"/>
            </a:defPPr>
          </a:lstStyle>
          <a:p>
            <a:pPr marL="342900" indent="-342900" algn="just">
              <a:spcBef>
                <a:spcPts val="600"/>
              </a:spcBef>
              <a:spcAft>
                <a:spcPts val="600"/>
              </a:spcAft>
              <a:buFont typeface="Arial" panose="020B0604020202020204" pitchFamily="34" charset="0"/>
              <a:buChar char="•"/>
            </a:pPr>
            <a:r>
              <a:rPr lang="en-US" sz="2400" dirty="0"/>
              <a:t>Slow Slip Earthquake (SSE) are fault behaviors that occur slowly enough to make them undetectable without instrumentation. There is evidence to suggest that there is a relationship between slow slip earthquakes and more noticeable regular earthquakes. </a:t>
            </a:r>
          </a:p>
          <a:p>
            <a:pPr marL="342900" indent="-342900" algn="just">
              <a:spcBef>
                <a:spcPts val="600"/>
              </a:spcBef>
              <a:spcAft>
                <a:spcPts val="600"/>
              </a:spcAft>
              <a:buFont typeface="Arial" panose="020B0604020202020204" pitchFamily="34" charset="0"/>
              <a:buChar char="•"/>
            </a:pPr>
            <a:r>
              <a:rPr lang="en-US" sz="2400" dirty="0"/>
              <a:t>The data are from an experiment conducted on rock in a double direct shear geometry subjected to bi-axial loading, a classic laboratory earthquake model (Fig. 1).[2]</a:t>
            </a:r>
          </a:p>
          <a:p>
            <a:pPr marL="342900" indent="-342900" algn="just">
              <a:spcBef>
                <a:spcPts val="600"/>
              </a:spcBef>
              <a:spcAft>
                <a:spcPts val="600"/>
              </a:spcAft>
              <a:buFont typeface="Arial" panose="020B0604020202020204" pitchFamily="34" charset="0"/>
              <a:buChar char="•"/>
            </a:pPr>
            <a:endParaRPr lang="en-US" sz="2400" dirty="0"/>
          </a:p>
          <a:p>
            <a:pPr marL="342900" indent="-342900" algn="just">
              <a:spcBef>
                <a:spcPts val="600"/>
              </a:spcBef>
              <a:spcAft>
                <a:spcPts val="600"/>
              </a:spcAft>
              <a:buFont typeface="Arial" panose="020B0604020202020204" pitchFamily="34" charset="0"/>
              <a:buChar char="•"/>
            </a:pPr>
            <a:endParaRPr lang="en-US" sz="2400" dirty="0"/>
          </a:p>
          <a:p>
            <a:pPr marL="342900" indent="-342900" algn="just">
              <a:spcBef>
                <a:spcPts val="600"/>
              </a:spcBef>
              <a:spcAft>
                <a:spcPts val="600"/>
              </a:spcAft>
              <a:buFont typeface="Arial" panose="020B0604020202020204" pitchFamily="34" charset="0"/>
              <a:buChar char="•"/>
            </a:pPr>
            <a:endParaRPr lang="en-US" sz="2400" dirty="0"/>
          </a:p>
          <a:p>
            <a:pPr marL="342900" indent="-342900" algn="just">
              <a:spcBef>
                <a:spcPts val="600"/>
              </a:spcBef>
              <a:spcAft>
                <a:spcPts val="600"/>
              </a:spcAft>
              <a:buFont typeface="Arial" panose="020B0604020202020204" pitchFamily="34" charset="0"/>
              <a:buChar char="•"/>
            </a:pPr>
            <a:endParaRPr lang="en-US" sz="2400" dirty="0"/>
          </a:p>
          <a:p>
            <a:pPr marL="342900" indent="-342900" algn="just">
              <a:spcBef>
                <a:spcPts val="600"/>
              </a:spcBef>
              <a:spcAft>
                <a:spcPts val="600"/>
              </a:spcAft>
              <a:buFont typeface="Arial" panose="020B0604020202020204" pitchFamily="34" charset="0"/>
              <a:buChar char="•"/>
            </a:pPr>
            <a:endParaRPr lang="en-US" sz="2400" dirty="0"/>
          </a:p>
          <a:p>
            <a:pPr algn="just">
              <a:spcBef>
                <a:spcPts val="600"/>
              </a:spcBef>
              <a:spcAft>
                <a:spcPts val="600"/>
              </a:spcAft>
            </a:pPr>
            <a:r>
              <a:rPr lang="en-US" sz="2400" dirty="0"/>
              <a:t>                                                                               Fig. 1</a:t>
            </a:r>
          </a:p>
          <a:p>
            <a:pPr algn="just">
              <a:spcBef>
                <a:spcPts val="600"/>
              </a:spcBef>
              <a:spcAft>
                <a:spcPts val="600"/>
              </a:spcAft>
            </a:pPr>
            <a:endParaRPr lang="en-US" sz="2400" dirty="0"/>
          </a:p>
        </p:txBody>
      </p:sp>
      <p:sp>
        <p:nvSpPr>
          <p:cNvPr id="47" name="Text Box 6">
            <a:extLst>
              <a:ext uri="{FF2B5EF4-FFF2-40B4-BE49-F238E27FC236}">
                <a16:creationId xmlns:a16="http://schemas.microsoft.com/office/drawing/2014/main" id="{786A1CE5-26F5-4365-A6A8-5A9298D43567}"/>
              </a:ext>
            </a:extLst>
          </p:cNvPr>
          <p:cNvSpPr txBox="1">
            <a:spLocks noChangeArrowheads="1"/>
          </p:cNvSpPr>
          <p:nvPr/>
        </p:nvSpPr>
        <p:spPr bwMode="auto">
          <a:xfrm>
            <a:off x="11479286" y="11261612"/>
            <a:ext cx="10058400" cy="8740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en-US" sz="2400" dirty="0">
                <a:latin typeface="+mn-lt"/>
              </a:rPr>
              <a:t>We divided our data into time windows that each contain 0.3 seconds of data (1,500,000 observations), which is small enough compared with lab quake cycle (8 to 16 sec). From each time window, we compute a set of 95 potentially relevant statistical features (e.g., mean, variance, kurtosis, min/max, threshold and so on).</a:t>
            </a:r>
          </a:p>
          <a:p>
            <a:pPr algn="just"/>
            <a:endParaRPr lang="en-US" sz="24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lgn="ctr">
              <a:spcBef>
                <a:spcPts val="600"/>
              </a:spcBef>
              <a:spcAft>
                <a:spcPts val="600"/>
              </a:spcAft>
            </a:pPr>
            <a:endParaRPr lang="en-US" sz="3200" dirty="0">
              <a:latin typeface="+mn-lt"/>
            </a:endParaRPr>
          </a:p>
          <a:p>
            <a:pPr algn="ctr">
              <a:spcBef>
                <a:spcPts val="600"/>
              </a:spcBef>
              <a:spcAft>
                <a:spcPts val="600"/>
              </a:spcAft>
            </a:pPr>
            <a:endParaRPr lang="en-US" sz="3200" dirty="0">
              <a:latin typeface="+mn-lt"/>
            </a:endParaRPr>
          </a:p>
          <a:p>
            <a:pPr algn="ct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p:txBody>
      </p:sp>
      <p:sp>
        <p:nvSpPr>
          <p:cNvPr id="48" name="Text Box 6">
            <a:extLst>
              <a:ext uri="{FF2B5EF4-FFF2-40B4-BE49-F238E27FC236}">
                <a16:creationId xmlns:a16="http://schemas.microsoft.com/office/drawing/2014/main" id="{F0CED6AC-A82D-4E7E-8DE1-9DE68E175BD7}"/>
              </a:ext>
            </a:extLst>
          </p:cNvPr>
          <p:cNvSpPr txBox="1">
            <a:spLocks noChangeArrowheads="1"/>
          </p:cNvSpPr>
          <p:nvPr/>
        </p:nvSpPr>
        <p:spPr bwMode="auto">
          <a:xfrm>
            <a:off x="22353515" y="11261612"/>
            <a:ext cx="10058400" cy="7478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spcBef>
                <a:spcPts val="600"/>
              </a:spcBef>
              <a:spcAft>
                <a:spcPts val="600"/>
              </a:spcAft>
            </a:pPr>
            <a:r>
              <a:rPr lang="en-US" sz="2400" dirty="0">
                <a:latin typeface="+mn-lt"/>
              </a:rPr>
              <a:t>We checked how sensitive our results are to the size of the window, and found that the highest R2 and smallest MAE we were able to get with 1.5M observations in each time window.</a:t>
            </a:r>
          </a:p>
          <a:p>
            <a:pPr algn="just">
              <a:spcBef>
                <a:spcPts val="600"/>
              </a:spcBef>
              <a:spcAft>
                <a:spcPts val="600"/>
              </a:spcAft>
            </a:pPr>
            <a:endParaRPr lang="en-US" sz="3200" dirty="0">
              <a:latin typeface="+mn-lt"/>
            </a:endParaRPr>
          </a:p>
          <a:p>
            <a:pPr algn="just">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pPr>
              <a:spcBef>
                <a:spcPts val="600"/>
              </a:spcBef>
              <a:spcAft>
                <a:spcPts val="600"/>
              </a:spcAft>
            </a:pPr>
            <a:endParaRPr lang="en-US" sz="3200" dirty="0">
              <a:latin typeface="+mn-lt"/>
            </a:endParaRPr>
          </a:p>
          <a:p>
            <a:endParaRPr lang="en-US" sz="3200" dirty="0">
              <a:latin typeface="+mn-lt"/>
            </a:endParaRPr>
          </a:p>
          <a:p>
            <a:pPr algn="ctr">
              <a:spcAft>
                <a:spcPts val="600"/>
              </a:spcAft>
            </a:pPr>
            <a:endParaRPr lang="en-US" sz="3200" dirty="0">
              <a:latin typeface="+mn-lt"/>
            </a:endParaRPr>
          </a:p>
        </p:txBody>
      </p:sp>
      <p:sp>
        <p:nvSpPr>
          <p:cNvPr id="247" name="TextBox 246">
            <a:extLst>
              <a:ext uri="{FF2B5EF4-FFF2-40B4-BE49-F238E27FC236}">
                <a16:creationId xmlns:a16="http://schemas.microsoft.com/office/drawing/2014/main" id="{998FE72F-E77A-4480-B8D1-D34F20784276}"/>
              </a:ext>
            </a:extLst>
          </p:cNvPr>
          <p:cNvSpPr txBox="1"/>
          <p:nvPr/>
        </p:nvSpPr>
        <p:spPr>
          <a:xfrm>
            <a:off x="33549791" y="11254649"/>
            <a:ext cx="9857035" cy="12218730"/>
          </a:xfrm>
          <a:prstGeom prst="rect">
            <a:avLst/>
          </a:prstGeom>
          <a:noFill/>
        </p:spPr>
        <p:txBody>
          <a:bodyPr wrap="square" rtlCol="0">
            <a:spAutoFit/>
          </a:bodyPr>
          <a:lstStyle>
            <a:defPPr>
              <a:defRPr kern="1200" smtId="4294967295"/>
            </a:defPPr>
          </a:lstStyle>
          <a:p>
            <a:pPr marL="457200" indent="-457200" algn="just">
              <a:spcBef>
                <a:spcPts val="600"/>
              </a:spcBef>
              <a:spcAft>
                <a:spcPts val="600"/>
              </a:spcAft>
              <a:buFont typeface="Arial" panose="020B0604020202020204" pitchFamily="34" charset="0"/>
              <a:buChar char="•"/>
            </a:pPr>
            <a:r>
              <a:rPr lang="en-US" sz="2400" dirty="0"/>
              <a:t>We run different techniques on a training data set (50% of the full data). We quantify the accuracy of our model using R2 (the coefficient of determination) and MAE (mean absolute error), applying predicting model on test data set. The best results we achieved using  Extra Trees Regressor technique: MAE: 1.61, r2_score: 0.65.</a:t>
            </a:r>
          </a:p>
          <a:p>
            <a:pPr marL="457200" indent="-457200" algn="just">
              <a:spcBef>
                <a:spcPts val="600"/>
              </a:spcBef>
              <a:spcAft>
                <a:spcPts val="600"/>
              </a:spcAft>
              <a:buFont typeface="Arial" panose="020B0604020202020204" pitchFamily="34" charset="0"/>
              <a:buChar char="•"/>
            </a:pPr>
            <a:r>
              <a:rPr lang="en-US" sz="2400" dirty="0"/>
              <a:t>When making a prediction (red curve), we emphasize that there is no past or future information considered: each prediction uses only the information within one single time window of the acoustic signal (Fig. 2)</a:t>
            </a:r>
          </a:p>
          <a:p>
            <a:pPr algn="just">
              <a:spcBef>
                <a:spcPts val="600"/>
              </a:spcBef>
              <a:spcAft>
                <a:spcPts val="600"/>
              </a:spcAft>
            </a:pPr>
            <a:endParaRPr lang="en-US" sz="3200" dirty="0"/>
          </a:p>
          <a:p>
            <a:pPr algn="just">
              <a:spcBef>
                <a:spcPts val="600"/>
              </a:spcBef>
              <a:spcAft>
                <a:spcPts val="600"/>
              </a:spcAft>
            </a:pPr>
            <a:endParaRPr lang="en-US" sz="3200" dirty="0"/>
          </a:p>
          <a:p>
            <a:pPr algn="just">
              <a:spcBef>
                <a:spcPts val="600"/>
              </a:spcBef>
              <a:spcAft>
                <a:spcPts val="600"/>
              </a:spcAft>
            </a:pPr>
            <a:endParaRPr lang="en-US" sz="3200" dirty="0"/>
          </a:p>
          <a:p>
            <a:pPr algn="just">
              <a:spcBef>
                <a:spcPts val="600"/>
              </a:spcBef>
              <a:spcAft>
                <a:spcPts val="600"/>
              </a:spcAft>
            </a:pPr>
            <a:endParaRPr lang="en-US" sz="3200" dirty="0"/>
          </a:p>
          <a:p>
            <a:pPr algn="just">
              <a:spcBef>
                <a:spcPts val="600"/>
              </a:spcBef>
              <a:spcAft>
                <a:spcPts val="600"/>
              </a:spcAft>
            </a:pPr>
            <a:endParaRPr lang="en-US" sz="3200" dirty="0"/>
          </a:p>
          <a:p>
            <a:pPr algn="just">
              <a:spcBef>
                <a:spcPts val="600"/>
              </a:spcBef>
              <a:spcAft>
                <a:spcPts val="600"/>
              </a:spcAft>
            </a:pPr>
            <a:endParaRPr lang="en-US" sz="3200" dirty="0"/>
          </a:p>
          <a:p>
            <a:pPr algn="just">
              <a:spcBef>
                <a:spcPts val="600"/>
              </a:spcBef>
              <a:spcAft>
                <a:spcPts val="600"/>
              </a:spcAft>
            </a:pPr>
            <a:endParaRPr lang="en-US" sz="3200" dirty="0"/>
          </a:p>
          <a:p>
            <a:pPr algn="just">
              <a:spcBef>
                <a:spcPts val="600"/>
              </a:spcBef>
              <a:spcAft>
                <a:spcPts val="600"/>
              </a:spcAft>
            </a:pPr>
            <a:endParaRPr lang="en-US" sz="3200" dirty="0"/>
          </a:p>
          <a:p>
            <a:pPr algn="ctr">
              <a:spcBef>
                <a:spcPts val="600"/>
              </a:spcBef>
              <a:spcAft>
                <a:spcPts val="600"/>
              </a:spcAft>
            </a:pPr>
            <a:endParaRPr lang="en-US" sz="3200" dirty="0"/>
          </a:p>
          <a:p>
            <a:pPr algn="ctr">
              <a:spcBef>
                <a:spcPts val="600"/>
              </a:spcBef>
              <a:spcAft>
                <a:spcPts val="600"/>
              </a:spcAft>
            </a:pPr>
            <a:endParaRPr lang="en-US" sz="3200" dirty="0"/>
          </a:p>
          <a:p>
            <a:pPr algn="ctr">
              <a:spcBef>
                <a:spcPts val="600"/>
              </a:spcBef>
              <a:spcAft>
                <a:spcPts val="600"/>
              </a:spcAft>
            </a:pPr>
            <a:endParaRPr lang="en-US" sz="3200" dirty="0"/>
          </a:p>
          <a:p>
            <a:pPr algn="ctr">
              <a:spcBef>
                <a:spcPts val="600"/>
              </a:spcBef>
              <a:spcAft>
                <a:spcPts val="600"/>
              </a:spcAft>
            </a:pPr>
            <a:r>
              <a:rPr lang="en-US" sz="3200" dirty="0"/>
              <a:t>Fig. 2</a:t>
            </a:r>
          </a:p>
          <a:p>
            <a:pPr algn="just">
              <a:spcBef>
                <a:spcPts val="600"/>
              </a:spcBef>
              <a:spcAft>
                <a:spcPts val="600"/>
              </a:spcAft>
            </a:pPr>
            <a:r>
              <a:rPr lang="en-US" sz="2400" dirty="0"/>
              <a:t>Top 3 the most important features are: 90% Quantile of rolling standard deviation, 95% Quantile of rolling standard deviation, 95% Quantile of the time window.</a:t>
            </a:r>
          </a:p>
        </p:txBody>
      </p:sp>
      <p:sp>
        <p:nvSpPr>
          <p:cNvPr id="303" name="TextBox 302">
            <a:extLst>
              <a:ext uri="{FF2B5EF4-FFF2-40B4-BE49-F238E27FC236}">
                <a16:creationId xmlns:a16="http://schemas.microsoft.com/office/drawing/2014/main" id="{995B8920-2EE7-4FFC-B20D-4A97E28B3E9A}"/>
              </a:ext>
            </a:extLst>
          </p:cNvPr>
          <p:cNvSpPr txBox="1"/>
          <p:nvPr/>
        </p:nvSpPr>
        <p:spPr>
          <a:xfrm>
            <a:off x="33747189" y="25718048"/>
            <a:ext cx="9857035" cy="5262979"/>
          </a:xfrm>
          <a:prstGeom prst="rect">
            <a:avLst/>
          </a:prstGeom>
          <a:noFill/>
        </p:spPr>
        <p:txBody>
          <a:bodyPr wrap="square" rtlCol="0">
            <a:spAutoFit/>
          </a:bodyPr>
          <a:lstStyle>
            <a:defPPr>
              <a:defRPr kern="1200" smtId="4294967295"/>
            </a:defPPr>
          </a:lstStyle>
          <a:p>
            <a:pPr marL="457200" indent="-457200" algn="just">
              <a:buFont typeface="Arial" panose="020B0604020202020204" pitchFamily="34" charset="0"/>
              <a:buChar char="•"/>
            </a:pPr>
            <a:r>
              <a:rPr lang="en-US" sz="2400" dirty="0"/>
              <a:t>The evidence suggests that given the more realistic data, Machine Learning can provide failure forecasts with 65 % coefficient of determination and 1.61 sec mean absolute error.</a:t>
            </a:r>
          </a:p>
          <a:p>
            <a:pPr marL="457200" indent="-457200" algn="just">
              <a:buFont typeface="Arial" panose="020B0604020202020204" pitchFamily="34" charset="0"/>
              <a:buChar char="•"/>
            </a:pPr>
            <a:r>
              <a:rPr lang="en-US" sz="2400" dirty="0"/>
              <a:t>Our findings are sensitive to the size of the time window that is used for new feature construction. Having data just from 0.3 sec period of time, we can predict the failure at any moment of the quake cycle.</a:t>
            </a:r>
          </a:p>
          <a:p>
            <a:pPr marL="457200" indent="-457200" algn="just">
              <a:buFont typeface="Arial" panose="020B0604020202020204" pitchFamily="34" charset="0"/>
              <a:buChar char="•"/>
            </a:pPr>
            <a:r>
              <a:rPr lang="en-US" sz="2400" dirty="0"/>
              <a:t>The results are encouraging Machine Learning analysis of seismic signals in Earth.</a:t>
            </a:r>
          </a:p>
          <a:p>
            <a:pPr algn="just"/>
            <a:endParaRPr lang="en-US" sz="2400" dirty="0"/>
          </a:p>
          <a:p>
            <a:pPr algn="just"/>
            <a:r>
              <a:rPr lang="en-US" sz="2400" u="sng" dirty="0"/>
              <a:t>References:</a:t>
            </a:r>
          </a:p>
          <a:p>
            <a:pPr algn="just"/>
            <a:r>
              <a:rPr lang="en-US" sz="2400" dirty="0"/>
              <a:t>1. Bertrand </a:t>
            </a:r>
            <a:r>
              <a:rPr lang="en-US" sz="2400" dirty="0" err="1"/>
              <a:t>Rouet</a:t>
            </a:r>
            <a:r>
              <a:rPr lang="en-US" sz="2400" dirty="0"/>
              <a:t>-Leduc, Claudia Hulbert, N.L.K.B.C.J.H.P.A.J.: Machine learning predicts laboratory earthquakes</a:t>
            </a:r>
          </a:p>
          <a:p>
            <a:pPr algn="just"/>
            <a:r>
              <a:rPr lang="en-US" sz="2400" dirty="0"/>
              <a:t>2. LANL-Earthquake-Prediction. </a:t>
            </a:r>
            <a:r>
              <a:rPr lang="en-US" sz="2400" dirty="0">
                <a:hlinkClick r:id="rId2"/>
              </a:rPr>
              <a:t>https://www.kaggle.com/c/LANL-Earthquake-Prediction/overview</a:t>
            </a:r>
            <a:r>
              <a:rPr lang="en-US" sz="2400" dirty="0"/>
              <a:t>, 7/7/2019</a:t>
            </a:r>
          </a:p>
        </p:txBody>
      </p:sp>
      <p:pic>
        <p:nvPicPr>
          <p:cNvPr id="7" name="Picture 6">
            <a:extLst>
              <a:ext uri="{FF2B5EF4-FFF2-40B4-BE49-F238E27FC236}">
                <a16:creationId xmlns:a16="http://schemas.microsoft.com/office/drawing/2014/main" id="{B100EE6B-4832-4A83-96F0-82C732FEF0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792"/>
            <a:ext cx="6169418" cy="4163411"/>
          </a:xfrm>
          <a:prstGeom prst="rect">
            <a:avLst/>
          </a:prstGeom>
        </p:spPr>
      </p:pic>
      <p:pic>
        <p:nvPicPr>
          <p:cNvPr id="9" name="Picture 8">
            <a:extLst>
              <a:ext uri="{FF2B5EF4-FFF2-40B4-BE49-F238E27FC236}">
                <a16:creationId xmlns:a16="http://schemas.microsoft.com/office/drawing/2014/main" id="{D4E6784F-A690-41E1-8548-A5A2B6F7CC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11252" y="106836"/>
            <a:ext cx="6579945" cy="4098367"/>
          </a:xfrm>
          <a:prstGeom prst="rect">
            <a:avLst/>
          </a:prstGeom>
        </p:spPr>
      </p:pic>
      <p:pic>
        <p:nvPicPr>
          <p:cNvPr id="12" name="Picture 11">
            <a:extLst>
              <a:ext uri="{FF2B5EF4-FFF2-40B4-BE49-F238E27FC236}">
                <a16:creationId xmlns:a16="http://schemas.microsoft.com/office/drawing/2014/main" id="{D2D82E5A-6BFC-4F4B-BD2B-B1547DD036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66913" y="28283717"/>
            <a:ext cx="3261360" cy="2964180"/>
          </a:xfrm>
          <a:prstGeom prst="rect">
            <a:avLst/>
          </a:prstGeom>
        </p:spPr>
      </p:pic>
      <p:pic>
        <p:nvPicPr>
          <p:cNvPr id="14" name="Picture 13">
            <a:extLst>
              <a:ext uri="{FF2B5EF4-FFF2-40B4-BE49-F238E27FC236}">
                <a16:creationId xmlns:a16="http://schemas.microsoft.com/office/drawing/2014/main" id="{D276450A-4918-46B0-B173-20E18E500F84}"/>
              </a:ext>
            </a:extLst>
          </p:cNvPr>
          <p:cNvPicPr>
            <a:picLocks noChangeAspect="1"/>
          </p:cNvPicPr>
          <p:nvPr/>
        </p:nvPicPr>
        <p:blipFill>
          <a:blip r:embed="rId6"/>
          <a:stretch>
            <a:fillRect/>
          </a:stretch>
        </p:blipFill>
        <p:spPr>
          <a:xfrm>
            <a:off x="767157" y="10199217"/>
            <a:ext cx="9602032" cy="981541"/>
          </a:xfrm>
          <a:prstGeom prst="rect">
            <a:avLst/>
          </a:prstGeom>
        </p:spPr>
      </p:pic>
      <p:pic>
        <p:nvPicPr>
          <p:cNvPr id="2" name="Picture 1">
            <a:extLst>
              <a:ext uri="{FF2B5EF4-FFF2-40B4-BE49-F238E27FC236}">
                <a16:creationId xmlns:a16="http://schemas.microsoft.com/office/drawing/2014/main" id="{39E6F9BA-9DEA-4EAB-B77B-C46363AA353D}"/>
              </a:ext>
            </a:extLst>
          </p:cNvPr>
          <p:cNvPicPr>
            <a:picLocks noChangeAspect="1"/>
          </p:cNvPicPr>
          <p:nvPr/>
        </p:nvPicPr>
        <p:blipFill>
          <a:blip r:embed="rId7"/>
          <a:stretch>
            <a:fillRect/>
          </a:stretch>
        </p:blipFill>
        <p:spPr>
          <a:xfrm>
            <a:off x="11825554" y="13413757"/>
            <a:ext cx="9043811" cy="6043005"/>
          </a:xfrm>
          <a:prstGeom prst="rect">
            <a:avLst/>
          </a:prstGeom>
        </p:spPr>
      </p:pic>
      <p:pic>
        <p:nvPicPr>
          <p:cNvPr id="3" name="Picture 2">
            <a:extLst>
              <a:ext uri="{FF2B5EF4-FFF2-40B4-BE49-F238E27FC236}">
                <a16:creationId xmlns:a16="http://schemas.microsoft.com/office/drawing/2014/main" id="{BEFD84FF-745F-41C2-A478-08041D210872}"/>
              </a:ext>
            </a:extLst>
          </p:cNvPr>
          <p:cNvPicPr>
            <a:picLocks noChangeAspect="1"/>
          </p:cNvPicPr>
          <p:nvPr/>
        </p:nvPicPr>
        <p:blipFill>
          <a:blip r:embed="rId8"/>
          <a:stretch>
            <a:fillRect/>
          </a:stretch>
        </p:blipFill>
        <p:spPr>
          <a:xfrm>
            <a:off x="22408275" y="12735016"/>
            <a:ext cx="9948880" cy="6514750"/>
          </a:xfrm>
          <a:prstGeom prst="rect">
            <a:avLst/>
          </a:prstGeom>
        </p:spPr>
      </p:pic>
      <p:pic>
        <p:nvPicPr>
          <p:cNvPr id="4" name="Picture 3">
            <a:extLst>
              <a:ext uri="{FF2B5EF4-FFF2-40B4-BE49-F238E27FC236}">
                <a16:creationId xmlns:a16="http://schemas.microsoft.com/office/drawing/2014/main" id="{3CB4F58B-9209-4A6E-8C86-7BC6333FF1C7}"/>
              </a:ext>
            </a:extLst>
          </p:cNvPr>
          <p:cNvPicPr>
            <a:picLocks noChangeAspect="1"/>
          </p:cNvPicPr>
          <p:nvPr/>
        </p:nvPicPr>
        <p:blipFill>
          <a:blip r:embed="rId9"/>
          <a:stretch>
            <a:fillRect/>
          </a:stretch>
        </p:blipFill>
        <p:spPr>
          <a:xfrm>
            <a:off x="874227" y="17675007"/>
            <a:ext cx="9481628" cy="6569757"/>
          </a:xfrm>
          <a:prstGeom prst="rect">
            <a:avLst/>
          </a:prstGeom>
        </p:spPr>
      </p:pic>
      <p:sp>
        <p:nvSpPr>
          <p:cNvPr id="5" name="Rectangle 4">
            <a:extLst>
              <a:ext uri="{FF2B5EF4-FFF2-40B4-BE49-F238E27FC236}">
                <a16:creationId xmlns:a16="http://schemas.microsoft.com/office/drawing/2014/main" id="{2D763825-8A38-49F4-89A3-40F9C5DB6366}"/>
              </a:ext>
            </a:extLst>
          </p:cNvPr>
          <p:cNvSpPr/>
          <p:nvPr/>
        </p:nvSpPr>
        <p:spPr>
          <a:xfrm>
            <a:off x="11825554" y="20234031"/>
            <a:ext cx="20586361" cy="11090246"/>
          </a:xfrm>
          <a:prstGeom prst="rect">
            <a:avLst/>
          </a:prstGeom>
          <a:solidFill>
            <a:srgbClr val="2350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178645D-B4B1-47C7-9D17-EDE3CF03DB9E}"/>
              </a:ext>
            </a:extLst>
          </p:cNvPr>
          <p:cNvPicPr>
            <a:picLocks noChangeAspect="1"/>
          </p:cNvPicPr>
          <p:nvPr/>
        </p:nvPicPr>
        <p:blipFill>
          <a:blip r:embed="rId10"/>
          <a:stretch>
            <a:fillRect/>
          </a:stretch>
        </p:blipFill>
        <p:spPr>
          <a:xfrm>
            <a:off x="16186567" y="22844602"/>
            <a:ext cx="11518060" cy="7742326"/>
          </a:xfrm>
          <a:prstGeom prst="rect">
            <a:avLst/>
          </a:prstGeom>
        </p:spPr>
      </p:pic>
      <p:sp>
        <p:nvSpPr>
          <p:cNvPr id="6" name="TextBox 5">
            <a:extLst>
              <a:ext uri="{FF2B5EF4-FFF2-40B4-BE49-F238E27FC236}">
                <a16:creationId xmlns:a16="http://schemas.microsoft.com/office/drawing/2014/main" id="{4F08C1C0-BB0E-4134-A373-94308F60DD3B}"/>
              </a:ext>
            </a:extLst>
          </p:cNvPr>
          <p:cNvSpPr txBox="1"/>
          <p:nvPr/>
        </p:nvSpPr>
        <p:spPr>
          <a:xfrm>
            <a:off x="13674802" y="20527460"/>
            <a:ext cx="16541591" cy="1938992"/>
          </a:xfrm>
          <a:prstGeom prst="rect">
            <a:avLst/>
          </a:prstGeom>
          <a:noFill/>
        </p:spPr>
        <p:txBody>
          <a:bodyPr wrap="square" rtlCol="0">
            <a:spAutoFit/>
          </a:bodyPr>
          <a:lstStyle/>
          <a:p>
            <a:pPr algn="ctr"/>
            <a:r>
              <a:rPr lang="en-US" sz="6000" b="1" dirty="0">
                <a:solidFill>
                  <a:schemeClr val="bg1"/>
                </a:solidFill>
                <a:latin typeface="Libre Baskerville" panose="02000000000000000000" pitchFamily="2" charset="0"/>
              </a:rPr>
              <a:t>Given aperiodic slow-slip failures, can we predict laboratory earthquakes?</a:t>
            </a:r>
          </a:p>
        </p:txBody>
      </p:sp>
      <p:pic>
        <p:nvPicPr>
          <p:cNvPr id="1026" name="Picture 2">
            <a:extLst>
              <a:ext uri="{FF2B5EF4-FFF2-40B4-BE49-F238E27FC236}">
                <a16:creationId xmlns:a16="http://schemas.microsoft.com/office/drawing/2014/main" id="{26FE1419-4B9E-4F0C-8DC5-803148B7FB0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699337" y="14640183"/>
            <a:ext cx="9673584" cy="704425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2A570DDF-3CA7-45D9-A27B-AE80F03162AB}"/>
              </a:ext>
            </a:extLst>
          </p:cNvPr>
          <p:cNvPicPr>
            <a:picLocks noChangeAspect="1"/>
          </p:cNvPicPr>
          <p:nvPr/>
        </p:nvPicPr>
        <p:blipFill>
          <a:blip r:embed="rId12"/>
          <a:stretch>
            <a:fillRect/>
          </a:stretch>
        </p:blipFill>
        <p:spPr>
          <a:xfrm>
            <a:off x="25918486" y="22892969"/>
            <a:ext cx="1786142" cy="2321985"/>
          </a:xfrm>
          <a:prstGeom prst="rect">
            <a:avLst/>
          </a:prstGeom>
        </p:spPr>
      </p:pic>
    </p:spTree>
    <p:extLst>
      <p:ext uri="{BB962C8B-B14F-4D97-AF65-F5344CB8AC3E}">
        <p14:creationId xmlns:p14="http://schemas.microsoft.com/office/powerpoint/2010/main" val="403887106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hypotheticalocean|09-2018"/>
</p:tagLst>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4235</TotalTime>
  <Words>851</Words>
  <Application>Microsoft Office PowerPoint</Application>
  <PresentationFormat>Custom</PresentationFormat>
  <Paragraphs>72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Montserrat</vt:lpstr>
      <vt:lpstr>Libre Baskerville</vt:lpstr>
      <vt:lpstr>Calibri</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research poster</dc:title>
  <dc:subject>Free Poster Presentation Example</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Olha Tanyuk</cp:lastModifiedBy>
  <cp:revision>57</cp:revision>
  <cp:lastPrinted>2011-01-21T18:13:44Z</cp:lastPrinted>
  <dcterms:modified xsi:type="dcterms:W3CDTF">2019-07-08T00:16:43Z</dcterms:modified>
  <cp:category>scientific poster powerpoint</cp:category>
</cp:coreProperties>
</file>