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F46-A525-41A4-8873-312B670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37908-B986-4441-A810-38973EA8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7758-D6B2-43EF-BA8C-890B943B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81FA-1E66-4526-9273-2A9642F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E6B-D07A-4A6B-BFE5-E9AB04A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C71F-DD1C-49EA-88F1-DD17E788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42F2-8B38-461F-8D8E-7BD7177C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FACC-300D-487D-A2FD-267FEC14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4CF0-CCF0-438C-89B0-105D5BF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8F85-C291-4628-A3B2-35A8D1C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7060-3A04-47D7-BDB8-DB194E09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4032-FA30-416D-A8C8-708EED07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541C-8310-4101-9995-850A4BC5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7105-BFD7-4D20-90A2-3A6CDD52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789D-4CA4-4794-A028-C853EFD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9517-70A3-490F-BED2-A90DEFF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07CE-7049-4936-953B-DCF10817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3EE2-71BA-4955-938D-0D668B89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1531-6D29-4585-9FCB-BF67DAD1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8FE6-D62A-44A7-B1CA-D5B3FA9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55F-7E51-41C3-AD7E-94B56CE9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73A-D40E-4ADC-ABB8-919F7BFB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3683-3C3C-40F1-AC42-E4039404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6815-C6D4-4028-82CA-1409B341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CDB-DCCF-4982-8A32-8752D495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71CC-88D3-4E2E-8017-A8379AF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E244-F0A9-4AB7-B5A9-BA396E63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77429-5F29-4A1D-B9A3-058016F4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3D3A-0E3D-4EF8-BA20-4D12857B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90DC-B2B8-4806-A2D9-0B220865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7E56-BC36-497A-A510-E529AAD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247-BA1D-4961-8832-E00F8041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A3AF-C7C3-480B-865C-2C65458D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AC04-5C86-4BDA-B3E5-C5E5A526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F83D5-E558-42D1-B7D9-16599D11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17AA-1F6B-4575-91AD-6191206F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6C20-A73A-418C-90DC-C130568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0778-1C5D-420D-91F4-E9F15DF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3E9DC-D162-48D6-A8A9-3199A4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5CA-5A66-4CDC-86F4-EB86D3ED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787FA-8411-4A44-9CEE-B1B5DC8A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678A-1747-446A-BA82-B77D4AB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D6159-4394-4E95-B964-4BB6E4C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226F-A5F0-4213-844E-306CDD8B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1B5F-1B67-4615-9D57-BAAD3D4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579B-B258-4062-A69A-BBB44C79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5995-455A-43EE-9B36-5C72EDD3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E2D8-7ECA-46E2-B84F-40A4791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7EE6-1F62-494C-966F-D184E1B1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1AB81-7FA8-4619-B2E0-0C47A37C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BDD2-9CB7-465E-A0DE-9DC70FD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3F2B-3BF0-41AF-BDD0-FD4727CB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8BB-8B3B-40F4-AEDD-A25CD17E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1AF8-7CC0-48B0-BABC-AFA926A7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B588-0D11-4572-B6E4-51D3B35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CDBB-5BBF-4BDD-A3BF-CAEA94B2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FB11-9926-4CEA-9446-41BF006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AF3B-5ECF-435B-B6B6-021414C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1F92-A6E1-4E5B-97AA-D14AB8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FC0-0295-41B0-AC10-8FD932AE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8769-46D6-47F9-9EDC-4A2E6AFE6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D13C-F9C8-4247-A123-F52C0E2EC39B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8017-705D-4677-BC04-4F4004A00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7234-D68E-49CA-9E06-E2E4004AD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mu.box.com/s/k9x192jxm39enjw2wx8ouw2kopx33l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6D9-B51C-4580-9FCE-C178E26BB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QTW 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E1DF2-2B0B-4DDE-A7DB-E79CC3C6C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FBD-9916-4AD5-8C31-A6E505D1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9014-2489-48A5-9BF4-5E12A3A7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the data from </a:t>
            </a:r>
            <a:r>
              <a:rPr lang="en-US" dirty="0">
                <a:hlinkClick r:id="rId2"/>
              </a:rPr>
              <a:t>https://smu.box.com/s/k9x192jxm39enjw2wx8ouw2kopx33l32</a:t>
            </a:r>
            <a:endParaRPr lang="en-US" dirty="0"/>
          </a:p>
          <a:p>
            <a:r>
              <a:rPr lang="en-US" dirty="0"/>
              <a:t>Classify the Column Labeled ‘y’</a:t>
            </a:r>
          </a:p>
          <a:p>
            <a:r>
              <a:rPr lang="en-US" dirty="0"/>
              <a:t>Your features are labeled x0 through x49</a:t>
            </a:r>
          </a:p>
          <a:p>
            <a:r>
              <a:rPr lang="en-US" dirty="0"/>
              <a:t>Deliverable:</a:t>
            </a:r>
          </a:p>
          <a:p>
            <a:pPr lvl="1"/>
            <a:r>
              <a:rPr lang="en-US" dirty="0"/>
              <a:t>I want you to minimize my dollar cost on an UNKNOWN dataset</a:t>
            </a:r>
          </a:p>
          <a:p>
            <a:pPr lvl="2"/>
            <a:r>
              <a:rPr lang="en-US" dirty="0"/>
              <a:t>That means one you can never see.  Ever.</a:t>
            </a:r>
          </a:p>
          <a:p>
            <a:pPr lvl="1"/>
            <a:r>
              <a:rPr lang="en-US" dirty="0"/>
              <a:t>Each False Positive costs me $10</a:t>
            </a:r>
          </a:p>
          <a:p>
            <a:pPr lvl="1"/>
            <a:r>
              <a:rPr lang="en-US" dirty="0"/>
              <a:t>Each False Negative costs me $500</a:t>
            </a:r>
          </a:p>
          <a:p>
            <a:pPr lvl="1"/>
            <a:r>
              <a:rPr lang="en-US" dirty="0"/>
              <a:t>True Positives and True Negatives cost me $0</a:t>
            </a:r>
          </a:p>
          <a:p>
            <a:r>
              <a:rPr lang="en-US" dirty="0"/>
              <a:t>A bunch of code is not a report or a case study.  Your deliverable is a CASE STUDY.</a:t>
            </a:r>
          </a:p>
        </p:txBody>
      </p:sp>
    </p:spTree>
    <p:extLst>
      <p:ext uri="{BB962C8B-B14F-4D97-AF65-F5344CB8AC3E}">
        <p14:creationId xmlns:p14="http://schemas.microsoft.com/office/powerpoint/2010/main" val="4468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D36-7914-45B8-AC1C-5966255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E247-8936-4CB7-9729-CF28A849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metadata.  No one knows what ‘x0’ represents. No one knows what ‘y’ represents</a:t>
            </a:r>
          </a:p>
          <a:p>
            <a:r>
              <a:rPr lang="en-US" dirty="0"/>
              <a:t>You can obviously guess what some columns are.</a:t>
            </a:r>
          </a:p>
          <a:p>
            <a:r>
              <a:rPr lang="en-US" dirty="0"/>
              <a:t>You can use any language and any method.  Obviously the ones studied in this course will be the most helpful</a:t>
            </a:r>
          </a:p>
          <a:p>
            <a:r>
              <a:rPr lang="en-US" dirty="0"/>
              <a:t>Treat this like an interview question (because that is where it originated from).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Estimate your model performance on UNKNOWN data.</a:t>
            </a:r>
          </a:p>
          <a:p>
            <a:pPr lvl="1"/>
            <a:r>
              <a:rPr lang="en-US" dirty="0"/>
              <a:t>Describe why you did what you did.</a:t>
            </a:r>
          </a:p>
          <a:p>
            <a:r>
              <a:rPr lang="en-US" dirty="0"/>
              <a:t>This project/case study counts and HW14 and HW15 (aka Double Grade)</a:t>
            </a:r>
          </a:p>
        </p:txBody>
      </p:sp>
    </p:spTree>
    <p:extLst>
      <p:ext uri="{BB962C8B-B14F-4D97-AF65-F5344CB8AC3E}">
        <p14:creationId xmlns:p14="http://schemas.microsoft.com/office/powerpoint/2010/main" val="40921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EFEB-B6A7-442C-A1F3-F0433451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0738-DC6F-4038-AEB1-C01917C1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 should I use?</a:t>
            </a:r>
          </a:p>
          <a:p>
            <a:pPr lvl="1"/>
            <a:r>
              <a:rPr lang="en-US" dirty="0"/>
              <a:t>Pick one.  I don’t care</a:t>
            </a:r>
          </a:p>
          <a:p>
            <a:r>
              <a:rPr lang="en-US" dirty="0"/>
              <a:t>Where is a data dictionary?</a:t>
            </a:r>
          </a:p>
          <a:p>
            <a:pPr lvl="1"/>
            <a:r>
              <a:rPr lang="en-US" dirty="0"/>
              <a:t>There isn’t any.  See also: Metadata</a:t>
            </a:r>
          </a:p>
          <a:p>
            <a:r>
              <a:rPr lang="en-US" dirty="0"/>
              <a:t>What’s the best method to use?</a:t>
            </a:r>
          </a:p>
          <a:p>
            <a:pPr lvl="1"/>
            <a:r>
              <a:rPr lang="en-US" dirty="0"/>
              <a:t>No Free Lunch</a:t>
            </a:r>
          </a:p>
          <a:p>
            <a:r>
              <a:rPr lang="en-US" dirty="0"/>
              <a:t>Why can we not see &lt;data, dictionary, variables, </a:t>
            </a:r>
            <a:r>
              <a:rPr lang="en-US" dirty="0" err="1"/>
              <a:t>etc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This is a real world problem.  Often your data is dirty, has no metadata or is anonymized to protect secrets.</a:t>
            </a:r>
          </a:p>
          <a:p>
            <a:pPr lvl="1"/>
            <a:r>
              <a:rPr lang="en-US" dirty="0"/>
              <a:t>Also no one has an unfair domain experience head start.</a:t>
            </a:r>
          </a:p>
        </p:txBody>
      </p:sp>
    </p:spTree>
    <p:extLst>
      <p:ext uri="{BB962C8B-B14F-4D97-AF65-F5344CB8AC3E}">
        <p14:creationId xmlns:p14="http://schemas.microsoft.com/office/powerpoint/2010/main" val="14847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QTW Final</vt:lpstr>
      <vt:lpstr>Instructions</vt:lpstr>
      <vt:lpstr>Details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QTW Final</dc:title>
  <dc:creator>rdslatersignups@gmail.com</dc:creator>
  <cp:lastModifiedBy>rdslatersignups@gmail.com</cp:lastModifiedBy>
  <cp:revision>2</cp:revision>
  <dcterms:created xsi:type="dcterms:W3CDTF">2020-03-31T21:59:37Z</dcterms:created>
  <dcterms:modified xsi:type="dcterms:W3CDTF">2020-03-31T22:16:11Z</dcterms:modified>
</cp:coreProperties>
</file>