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57" autoAdjust="0"/>
    <p:restoredTop sz="94660"/>
  </p:normalViewPr>
  <p:slideViewPr>
    <p:cSldViewPr snapToGrid="0">
      <p:cViewPr>
        <p:scale>
          <a:sx n="300" d="100"/>
          <a:sy n="300" d="100"/>
        </p:scale>
        <p:origin x="-14277" y="-5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30B-6238-43F0-B71B-361FF0DF6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25F1-0A8B-4601-BAFC-346F06217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68CE-2BCA-4627-B7D3-35A32ADF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8033-713C-4154-8810-542FCFD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AADC-DD46-49C3-AAE6-9280C8D2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58F0-0185-4147-94C2-6F4CFC24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2C-F0EB-465E-BF81-69E1DF62F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0CEE-806A-4C0B-A4DD-765D9449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9B26-F7A4-48AC-8C14-2F57605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1154-9E9B-4770-9C23-9D92048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94ACC-E02F-4BDA-8642-8B3C5150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234A-9A60-49C7-9DC1-A0CF8F9D6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F170-8BB7-4C16-89AB-C52D6627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EE0D-ED3E-4A7E-93B4-E7BCC07F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A104-1A80-405B-BC82-F40F6426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5C8D-BF23-4E0D-B1AA-9540AEC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359E-D4BF-4C75-AD44-1035A3D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36F2-4D9A-4482-9DBA-4AB2CBB8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7E72-EADA-46E6-8F3F-291DC86D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B91F-71AB-4C99-A18A-A9DAD9D6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461B-B343-4D99-A417-5E2C9B89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A91A-44CE-4E06-BE0B-0FBB3340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3856-183C-41C9-8A58-5A29E39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5900-ACEC-4039-96D0-A86DDC65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230B-DF3C-4567-8731-23F1FC4B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7C1-1C31-4EE6-BAF7-0D94D838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8460-5BD0-435C-8698-0E3DD09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3B15-BCBA-444C-B0A6-CEA2F8CF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3B9F3-D8CD-431A-A055-946B0FA7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4652C-8EC8-4272-81A2-F27CE33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D274-DAF8-45A9-8F90-A38869A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76A1-21AF-4AD6-AB9B-722D278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D39-0F0A-4612-A736-E72E6269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EF4F7-F16F-4EB1-BF7A-C9FBA1FE8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BF8B8-E3D3-47A7-8BCD-BF253E24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871C1-C2B5-4E90-A935-07E9FA310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15E5E-591C-4E9D-917B-6E2C262C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08770-33F1-495F-8C46-56FF265D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5A836-30B2-42D6-A0CC-1ABCE9F9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DE88-CE62-4F7C-9839-9E829B5A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7F155-DC12-488F-BC78-719ED165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AD4D8-CD28-46F1-8360-1F4C562F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2AFBD-86ED-4B51-AAF5-FE78782E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2F2A8-F7F6-4DB9-A771-A16AF060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B3E7D-CE08-4373-91BE-2D14694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D07CE-C582-4810-940D-7C388DCE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A82B-C775-409D-98BD-2D78DC6E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44AE-29B9-4025-98A5-EE1B1946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D3BA1-F96B-44BB-A0E0-6CC559ED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53CC-63DC-4BF3-807F-CECB0BD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AA08-466E-402E-8200-CE6EF3C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51B0-39EC-42EA-A63D-A837B1D9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A08-CAF6-45A3-B1E5-DDF9801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2112-2233-491F-BC5A-1CFC9F83B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27FD-5224-46B5-A5C3-D3ECF77E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7367-14B4-4151-AF9F-5B1F256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71DA-DCDD-465C-B3CF-2F35FCF3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BB58-A298-4FC7-8F3D-4A44945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EBA87-23A9-4115-84D2-AADD5C47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60ED-2299-4F96-BC74-0D42409F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6E9E-58AF-4275-B21F-57AB66D0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52C0-6034-4928-B7F4-1ADDA18C5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55C9-AF3C-4A87-8B10-517160CA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D8FB77A-1A7B-4A7C-9E02-6A59BA9FBB3E}"/>
              </a:ext>
            </a:extLst>
          </p:cNvPr>
          <p:cNvSpPr/>
          <p:nvPr/>
        </p:nvSpPr>
        <p:spPr>
          <a:xfrm>
            <a:off x="5602075" y="4064252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control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C4CECAD3-B4B1-4FC1-A646-812B7C7B00EF}"/>
              </a:ext>
            </a:extLst>
          </p:cNvPr>
          <p:cNvSpPr/>
          <p:nvPr/>
        </p:nvSpPr>
        <p:spPr>
          <a:xfrm>
            <a:off x="443952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643A8D25-1A83-4E03-803A-5E3A773ABF32}"/>
              </a:ext>
            </a:extLst>
          </p:cNvPr>
          <p:cNvSpPr/>
          <p:nvPr/>
        </p:nvSpPr>
        <p:spPr>
          <a:xfrm>
            <a:off x="653605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AFBCEE2B-9316-4DDC-B9E3-3C1635EA0A06}"/>
              </a:ext>
            </a:extLst>
          </p:cNvPr>
          <p:cNvSpPr/>
          <p:nvPr/>
        </p:nvSpPr>
        <p:spPr>
          <a:xfrm>
            <a:off x="7747038" y="315607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model</a:t>
            </a:r>
          </a:p>
        </p:txBody>
      </p:sp>
      <p:sp>
        <p:nvSpPr>
          <p:cNvPr id="16" name="Flowchart: Display 15">
            <a:extLst>
              <a:ext uri="{FF2B5EF4-FFF2-40B4-BE49-F238E27FC236}">
                <a16:creationId xmlns:a16="http://schemas.microsoft.com/office/drawing/2014/main" id="{9A38914F-FB94-404A-A210-CCD4527D321E}"/>
              </a:ext>
            </a:extLst>
          </p:cNvPr>
          <p:cNvSpPr/>
          <p:nvPr/>
        </p:nvSpPr>
        <p:spPr>
          <a:xfrm>
            <a:off x="7747038" y="4254929"/>
            <a:ext cx="570124" cy="42916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Papplet</a:t>
            </a:r>
            <a:endParaRPr lang="en-US" sz="300" dirty="0"/>
          </a:p>
          <a:p>
            <a:pPr algn="ctr"/>
            <a:r>
              <a:rPr lang="en-US" sz="300" dirty="0" err="1"/>
              <a:t>mainview</a:t>
            </a:r>
            <a:endParaRPr lang="en-US" sz="1000" dirty="0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2C74F5BA-8501-4654-ABC6-63166D0C1A99}"/>
              </a:ext>
            </a:extLst>
          </p:cNvPr>
          <p:cNvSpPr/>
          <p:nvPr/>
        </p:nvSpPr>
        <p:spPr>
          <a:xfrm>
            <a:off x="870672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ZoomView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6C719F38-FC58-4659-93F0-531DFDC71E87}"/>
              </a:ext>
            </a:extLst>
          </p:cNvPr>
          <p:cNvSpPr/>
          <p:nvPr/>
        </p:nvSpPr>
        <p:spPr>
          <a:xfrm>
            <a:off x="7747038" y="535377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zoomView</a:t>
            </a:r>
            <a:endParaRPr lang="en-US" sz="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F1133B-22E4-4596-9EC0-34612F3B4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46919"/>
              </p:ext>
            </p:extLst>
          </p:nvPr>
        </p:nvGraphicFramePr>
        <p:xfrm>
          <a:off x="7586905" y="6452627"/>
          <a:ext cx="735530" cy="1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30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71937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selectedOrigin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20FEF9C-73E1-46DB-BCF1-627A17E8F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84531"/>
              </p:ext>
            </p:extLst>
          </p:nvPr>
        </p:nvGraphicFramePr>
        <p:xfrm>
          <a:off x="5540324" y="238777"/>
          <a:ext cx="693625" cy="1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2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71937">
                <a:tc>
                  <a:txBody>
                    <a:bodyPr/>
                    <a:lstStyle/>
                    <a:p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Pimage</a:t>
                      </a: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worldMap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11E1CCA2-F7AE-4EB4-9038-06E9F12F2005}"/>
              </a:ext>
            </a:extLst>
          </p:cNvPr>
          <p:cNvSpPr/>
          <p:nvPr/>
        </p:nvSpPr>
        <p:spPr>
          <a:xfrm>
            <a:off x="234299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045ED932-BBF3-4F68-B69C-ACF29EC804E4}"/>
              </a:ext>
            </a:extLst>
          </p:cNvPr>
          <p:cNvSpPr/>
          <p:nvPr/>
        </p:nvSpPr>
        <p:spPr>
          <a:xfrm>
            <a:off x="5602075" y="499744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window</a:t>
            </a:r>
          </a:p>
        </p:txBody>
      </p: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2CE54248-BD54-4231-8EF5-4452D42FD779}"/>
              </a:ext>
            </a:extLst>
          </p:cNvPr>
          <p:cNvSpPr/>
          <p:nvPr/>
        </p:nvSpPr>
        <p:spPr>
          <a:xfrm>
            <a:off x="5602079" y="135911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converter</a:t>
            </a:r>
          </a:p>
        </p:txBody>
      </p:sp>
      <p:sp>
        <p:nvSpPr>
          <p:cNvPr id="29" name="Flowchart: Predefined Process 28">
            <a:extLst>
              <a:ext uri="{FF2B5EF4-FFF2-40B4-BE49-F238E27FC236}">
                <a16:creationId xmlns:a16="http://schemas.microsoft.com/office/drawing/2014/main" id="{ABEDC9A5-F9BB-4D9E-AB73-EB83A0882BC6}"/>
              </a:ext>
            </a:extLst>
          </p:cNvPr>
          <p:cNvSpPr/>
          <p:nvPr/>
        </p:nvSpPr>
        <p:spPr>
          <a:xfrm>
            <a:off x="10325444" y="-1010442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402E1243-7AF2-4D65-A7FE-20EFFDCD1893}"/>
              </a:ext>
            </a:extLst>
          </p:cNvPr>
          <p:cNvSpPr/>
          <p:nvPr/>
        </p:nvSpPr>
        <p:spPr>
          <a:xfrm>
            <a:off x="5602075" y="2026788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arraylist</a:t>
            </a:r>
            <a:r>
              <a:rPr lang="en-US" sz="400" dirty="0"/>
              <a:t> </a:t>
            </a:r>
            <a:r>
              <a:rPr lang="en-US" sz="400" b="1" dirty="0"/>
              <a:t>origins</a:t>
            </a:r>
          </a:p>
          <a:p>
            <a:pPr algn="ctr"/>
            <a:r>
              <a:rPr lang="en-US" sz="400" dirty="0"/>
              <a:t>&lt;Country&gt;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AE58E4F-9053-4B6D-857E-CA3747FE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9227"/>
              </p:ext>
            </p:extLst>
          </p:nvPr>
        </p:nvGraphicFramePr>
        <p:xfrm>
          <a:off x="5482872" y="4617038"/>
          <a:ext cx="705805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7356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int[]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minMaxOrigins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87DE07-AF56-4EF1-9235-5C2CBBD8E44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172200" y="4278836"/>
            <a:ext cx="1574838" cy="19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05973F-1F15-429A-B764-AA7C080D945E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6172200" y="4278836"/>
            <a:ext cx="1574838" cy="12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FF55DD-CD7E-4197-B9BF-9D75F111DE8B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172200" y="4278836"/>
            <a:ext cx="1414705" cy="225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edefined Process 43">
            <a:extLst>
              <a:ext uri="{FF2B5EF4-FFF2-40B4-BE49-F238E27FC236}">
                <a16:creationId xmlns:a16="http://schemas.microsoft.com/office/drawing/2014/main" id="{3C0D45B4-31F2-4B38-ACD4-6B77AC0ADB62}"/>
              </a:ext>
            </a:extLst>
          </p:cNvPr>
          <p:cNvSpPr/>
          <p:nvPr/>
        </p:nvSpPr>
        <p:spPr>
          <a:xfrm>
            <a:off x="659851" y="-1003221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8EC2965-4A2B-4776-BBF9-F7A0456513B9}"/>
              </a:ext>
            </a:extLst>
          </p:cNvPr>
          <p:cNvSpPr/>
          <p:nvPr/>
        </p:nvSpPr>
        <p:spPr>
          <a:xfrm>
            <a:off x="282816" y="1280900"/>
            <a:ext cx="570124" cy="42884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draw()</a:t>
            </a:r>
          </a:p>
        </p:txBody>
      </p:sp>
      <p:cxnSp>
        <p:nvCxnSpPr>
          <p:cNvPr id="34" name="Straight Arrow Connector 33" descr="drawwindow()">
            <a:extLst>
              <a:ext uri="{FF2B5EF4-FFF2-40B4-BE49-F238E27FC236}">
                <a16:creationId xmlns:a16="http://schemas.microsoft.com/office/drawing/2014/main" id="{D3D5A136-533D-4388-BAF9-6011D3C94DBB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2940" y="714328"/>
            <a:ext cx="4749135" cy="78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03BBE40B-88DB-4BA7-A1F7-937892C9EBBC}"/>
              </a:ext>
            </a:extLst>
          </p:cNvPr>
          <p:cNvSpPr/>
          <p:nvPr/>
        </p:nvSpPr>
        <p:spPr>
          <a:xfrm>
            <a:off x="5604551" y="3341001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c(Country)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3DC607-4BCC-46F6-A2A5-5E6A4F951957}"/>
              </a:ext>
            </a:extLst>
          </p:cNvPr>
          <p:cNvSpPr txBox="1"/>
          <p:nvPr/>
        </p:nvSpPr>
        <p:spPr>
          <a:xfrm rot="21062359">
            <a:off x="2367037" y="901080"/>
            <a:ext cx="2248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</a:t>
            </a:r>
            <a:r>
              <a:rPr lang="en-US" sz="700" dirty="0"/>
              <a:t>  </a:t>
            </a:r>
            <a:r>
              <a:rPr lang="en-US" sz="700" dirty="0" err="1"/>
              <a:t>window.drawWindow</a:t>
            </a:r>
            <a:endParaRPr lang="en-US" sz="700" dirty="0"/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CE464D8-1210-43C5-8EBB-25F5C5C39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68822"/>
              </p:ext>
            </p:extLst>
          </p:nvPr>
        </p:nvGraphicFramePr>
        <p:xfrm>
          <a:off x="1612095" y="2023170"/>
          <a:ext cx="705805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latlon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4C5E3EB-2102-41A0-94EA-BF397C4DF892}"/>
              </a:ext>
            </a:extLst>
          </p:cNvPr>
          <p:cNvGrpSpPr/>
          <p:nvPr/>
        </p:nvGrpSpPr>
        <p:grpSpPr>
          <a:xfrm>
            <a:off x="2317900" y="2114610"/>
            <a:ext cx="3286651" cy="1440975"/>
            <a:chOff x="2317900" y="2114610"/>
            <a:chExt cx="3286651" cy="144097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0177DC-C712-43D1-9A8C-45BEC2A1478B}"/>
                </a:ext>
              </a:extLst>
            </p:cNvPr>
            <p:cNvSpPr/>
            <p:nvPr/>
          </p:nvSpPr>
          <p:spPr>
            <a:xfrm rot="1410368">
              <a:off x="3119238" y="2591328"/>
              <a:ext cx="15632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3</a:t>
              </a:r>
              <a:r>
                <a:rPr lang="en-US" sz="700" dirty="0"/>
                <a:t> </a:t>
              </a:r>
              <a:r>
                <a:rPr lang="en-US" sz="800" dirty="0" err="1"/>
                <a:t>PVector</a:t>
              </a:r>
              <a:r>
                <a:rPr lang="en-US" sz="800" dirty="0"/>
                <a:t> </a:t>
              </a:r>
              <a:r>
                <a:rPr lang="en-US" sz="800" dirty="0" err="1"/>
                <a:t>latlon</a:t>
              </a:r>
              <a:r>
                <a:rPr lang="en-US" sz="800" dirty="0"/>
                <a:t> = </a:t>
              </a:r>
              <a:r>
                <a:rPr lang="en-US" sz="800" dirty="0" err="1"/>
                <a:t>c.getPosition</a:t>
              </a:r>
              <a:r>
                <a:rPr lang="en-US" sz="800" dirty="0"/>
                <a:t>(); </a:t>
              </a:r>
              <a:endParaRPr lang="en-US" sz="700" dirty="0"/>
            </a:p>
          </p:txBody>
        </p:sp>
        <p:cxnSp>
          <p:nvCxnSpPr>
            <p:cNvPr id="81" name="Straight Arrow Connector 80" descr="drawwindow()">
              <a:extLst>
                <a:ext uri="{FF2B5EF4-FFF2-40B4-BE49-F238E27FC236}">
                  <a16:creationId xmlns:a16="http://schemas.microsoft.com/office/drawing/2014/main" id="{CF190A62-40CD-4C29-BEF2-61F7C9946095}"/>
                </a:ext>
              </a:extLst>
            </p:cNvPr>
            <p:cNvCxnSpPr>
              <a:cxnSpLocks/>
              <a:stCxn id="65" idx="1"/>
              <a:endCxn id="80" idx="3"/>
            </p:cNvCxnSpPr>
            <p:nvPr/>
          </p:nvCxnSpPr>
          <p:spPr>
            <a:xfrm flipH="1" flipV="1">
              <a:off x="2317900" y="2114610"/>
              <a:ext cx="3286651" cy="1440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7E3C0CE-F1EE-4A05-9E26-A6AE9A5EF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92299"/>
              </p:ext>
            </p:extLst>
          </p:nvPr>
        </p:nvGraphicFramePr>
        <p:xfrm>
          <a:off x="1612095" y="1513107"/>
          <a:ext cx="705805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xy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1C40536-3FCC-4B69-80ED-87416E5B903C}"/>
              </a:ext>
            </a:extLst>
          </p:cNvPr>
          <p:cNvGrpSpPr/>
          <p:nvPr/>
        </p:nvGrpSpPr>
        <p:grpSpPr>
          <a:xfrm>
            <a:off x="2317900" y="1364176"/>
            <a:ext cx="3284179" cy="323165"/>
            <a:chOff x="2317900" y="1364176"/>
            <a:chExt cx="3284179" cy="323165"/>
          </a:xfrm>
        </p:grpSpPr>
        <p:cxnSp>
          <p:nvCxnSpPr>
            <p:cNvPr id="86" name="Straight Arrow Connector 85" descr="drawwindow()">
              <a:extLst>
                <a:ext uri="{FF2B5EF4-FFF2-40B4-BE49-F238E27FC236}">
                  <a16:creationId xmlns:a16="http://schemas.microsoft.com/office/drawing/2014/main" id="{5424671C-36E0-48F2-B3C1-B829E999F81F}"/>
                </a:ext>
              </a:extLst>
            </p:cNvPr>
            <p:cNvCxnSpPr>
              <a:cxnSpLocks/>
              <a:stCxn id="26" idx="1"/>
              <a:endCxn id="85" idx="3"/>
            </p:cNvCxnSpPr>
            <p:nvPr/>
          </p:nvCxnSpPr>
          <p:spPr>
            <a:xfrm flipH="1">
              <a:off x="2317900" y="1573703"/>
              <a:ext cx="3284179" cy="3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79C032B-E129-41DD-B665-D5B93598BC1C}"/>
                </a:ext>
              </a:extLst>
            </p:cNvPr>
            <p:cNvSpPr/>
            <p:nvPr/>
          </p:nvSpPr>
          <p:spPr>
            <a:xfrm>
              <a:off x="2683529" y="1364176"/>
              <a:ext cx="264367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4</a:t>
              </a:r>
              <a:r>
                <a:rPr lang="en-US" sz="700" dirty="0"/>
                <a:t> </a:t>
              </a:r>
              <a:r>
                <a:rPr lang="en-US" sz="800" dirty="0" err="1"/>
                <a:t>PVector</a:t>
              </a:r>
              <a:r>
                <a:rPr lang="en-US" sz="800" dirty="0"/>
                <a:t> </a:t>
              </a:r>
              <a:r>
                <a:rPr lang="en-US" sz="800" dirty="0" err="1"/>
                <a:t>xy</a:t>
              </a:r>
              <a:r>
                <a:rPr lang="en-US" sz="800" dirty="0"/>
                <a:t> = converter.convert2Pixels(</a:t>
              </a:r>
              <a:r>
                <a:rPr lang="en-US" sz="800" dirty="0" err="1"/>
                <a:t>latlon.x</a:t>
              </a:r>
              <a:r>
                <a:rPr lang="en-US" sz="800" dirty="0"/>
                <a:t>, </a:t>
              </a:r>
              <a:r>
                <a:rPr lang="en-US" sz="800" dirty="0" err="1"/>
                <a:t>latlon.y</a:t>
              </a:r>
              <a:r>
                <a:rPr lang="en-US" sz="800" dirty="0"/>
                <a:t>);</a:t>
              </a:r>
            </a:p>
            <a:p>
              <a:endParaRPr lang="en-US" sz="700" dirty="0"/>
            </a:p>
          </p:txBody>
        </p:sp>
      </p:grp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200FCAFE-83C2-4756-987A-69C83A785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86737"/>
              </p:ext>
            </p:extLst>
          </p:nvPr>
        </p:nvGraphicFramePr>
        <p:xfrm>
          <a:off x="1612095" y="2544252"/>
          <a:ext cx="705805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selOrigin</a:t>
                      </a: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846AC1F-5F91-43AC-8FC3-3B97F1855E7F}"/>
              </a:ext>
            </a:extLst>
          </p:cNvPr>
          <p:cNvGrpSpPr/>
          <p:nvPr/>
        </p:nvGrpSpPr>
        <p:grpSpPr>
          <a:xfrm>
            <a:off x="2317900" y="2628072"/>
            <a:ext cx="3284175" cy="1650764"/>
            <a:chOff x="2317900" y="2628072"/>
            <a:chExt cx="3284175" cy="1650764"/>
          </a:xfrm>
        </p:grpSpPr>
        <p:cxnSp>
          <p:nvCxnSpPr>
            <p:cNvPr id="110" name="Straight Arrow Connector 109" descr="drawwindow()">
              <a:extLst>
                <a:ext uri="{FF2B5EF4-FFF2-40B4-BE49-F238E27FC236}">
                  <a16:creationId xmlns:a16="http://schemas.microsoft.com/office/drawing/2014/main" id="{9C924218-3D89-42F1-9FD3-6EBB6AF3145E}"/>
                </a:ext>
              </a:extLst>
            </p:cNvPr>
            <p:cNvCxnSpPr>
              <a:cxnSpLocks/>
              <a:stCxn id="4" idx="1"/>
              <a:endCxn id="103" idx="3"/>
            </p:cNvCxnSpPr>
            <p:nvPr/>
          </p:nvCxnSpPr>
          <p:spPr>
            <a:xfrm flipH="1" flipV="1">
              <a:off x="2317900" y="2628072"/>
              <a:ext cx="3284175" cy="165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F9BBA81-4DD9-4E4E-AFC8-D79788AFA1D5}"/>
                </a:ext>
              </a:extLst>
            </p:cNvPr>
            <p:cNvSpPr/>
            <p:nvPr/>
          </p:nvSpPr>
          <p:spPr>
            <a:xfrm rot="1595602">
              <a:off x="2921462" y="3270386"/>
              <a:ext cx="211984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5</a:t>
              </a:r>
              <a:r>
                <a:rPr lang="en-US" sz="700" dirty="0"/>
                <a:t> </a:t>
              </a:r>
              <a:r>
                <a:rPr lang="en-US" sz="800" dirty="0"/>
                <a:t>String </a:t>
              </a:r>
              <a:r>
                <a:rPr lang="en-US" sz="800" dirty="0" err="1"/>
                <a:t>selOrigin</a:t>
              </a:r>
              <a:r>
                <a:rPr lang="en-US" sz="800" dirty="0"/>
                <a:t> = </a:t>
              </a:r>
              <a:r>
                <a:rPr lang="en-US" sz="800" dirty="0" err="1"/>
                <a:t>control.getSelectedOrigin</a:t>
              </a:r>
              <a:r>
                <a:rPr lang="en-US" sz="800" dirty="0"/>
                <a:t>();</a:t>
              </a:r>
            </a:p>
            <a:p>
              <a:endParaRPr lang="en-US" sz="700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A5AB515-160B-45EC-9B8E-6FDB48FD801C}"/>
              </a:ext>
            </a:extLst>
          </p:cNvPr>
          <p:cNvGrpSpPr/>
          <p:nvPr/>
        </p:nvGrpSpPr>
        <p:grpSpPr>
          <a:xfrm>
            <a:off x="5131957" y="2241371"/>
            <a:ext cx="472594" cy="1314213"/>
            <a:chOff x="5131957" y="2241371"/>
            <a:chExt cx="472594" cy="131421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F9BE52-5A7C-43B0-9FAF-CC4D4CA64B54}"/>
                </a:ext>
              </a:extLst>
            </p:cNvPr>
            <p:cNvSpPr/>
            <p:nvPr/>
          </p:nvSpPr>
          <p:spPr>
            <a:xfrm rot="16369232">
              <a:off x="4770851" y="2804547"/>
              <a:ext cx="93765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2</a:t>
              </a:r>
              <a:r>
                <a:rPr lang="en-US" sz="700" dirty="0"/>
                <a:t> </a:t>
              </a:r>
              <a:r>
                <a:rPr lang="en-US" sz="800" dirty="0"/>
                <a:t>c = </a:t>
              </a:r>
              <a:r>
                <a:rPr lang="en-US" sz="800" dirty="0" err="1"/>
                <a:t>origins.get</a:t>
              </a:r>
              <a:r>
                <a:rPr lang="en-US" sz="800" dirty="0"/>
                <a:t>(</a:t>
              </a:r>
              <a:r>
                <a:rPr lang="en-US" sz="800" dirty="0" err="1"/>
                <a:t>i</a:t>
              </a:r>
              <a:r>
                <a:rPr lang="en-US" sz="800" dirty="0"/>
                <a:t>); </a:t>
              </a:r>
              <a:endParaRPr lang="en-US" sz="700" dirty="0"/>
            </a:p>
          </p:txBody>
        </p: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D8857324-ADF2-41FD-82EE-593590B05EFB}"/>
                </a:ext>
              </a:extLst>
            </p:cNvPr>
            <p:cNvCxnSpPr>
              <a:cxnSpLocks/>
              <a:stCxn id="30" idx="1"/>
              <a:endCxn id="65" idx="1"/>
            </p:cNvCxnSpPr>
            <p:nvPr/>
          </p:nvCxnSpPr>
          <p:spPr>
            <a:xfrm rot="10800000" flipH="1" flipV="1">
              <a:off x="5602075" y="2241371"/>
              <a:ext cx="2476" cy="1314213"/>
            </a:xfrm>
            <a:prstGeom prst="curvedConnector3">
              <a:avLst>
                <a:gd name="adj1" fmla="val -92326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790808E-1C82-4954-93C4-3D4F6C160915}"/>
              </a:ext>
            </a:extLst>
          </p:cNvPr>
          <p:cNvSpPr/>
          <p:nvPr/>
        </p:nvSpPr>
        <p:spPr>
          <a:xfrm>
            <a:off x="1582370" y="4278836"/>
            <a:ext cx="1202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B</a:t>
            </a:r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ECEE46FD-C2BA-453F-A85B-B1757B44FEEF}"/>
              </a:ext>
            </a:extLst>
          </p:cNvPr>
          <p:cNvSpPr/>
          <p:nvPr/>
        </p:nvSpPr>
        <p:spPr>
          <a:xfrm>
            <a:off x="1655350" y="4498608"/>
            <a:ext cx="570124" cy="42884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err="1"/>
              <a:t>mouseClicked</a:t>
            </a:r>
            <a:r>
              <a:rPr lang="en-US" sz="400" b="1" dirty="0"/>
              <a:t>()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E6FA116-729A-47B3-B43B-6679596D0DDE}"/>
              </a:ext>
            </a:extLst>
          </p:cNvPr>
          <p:cNvSpPr/>
          <p:nvPr/>
        </p:nvSpPr>
        <p:spPr>
          <a:xfrm>
            <a:off x="140024" y="1061939"/>
            <a:ext cx="65911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A (repeats)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734F2429-B9A4-41FC-9C45-883A2B80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19355"/>
              </p:ext>
            </p:extLst>
          </p:nvPr>
        </p:nvGraphicFramePr>
        <p:xfrm>
          <a:off x="-2704710" y="6706631"/>
          <a:ext cx="7058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windowCorner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42806CD-A5DB-415B-B464-FAB03123F94A}"/>
              </a:ext>
            </a:extLst>
          </p:cNvPr>
          <p:cNvGrpSpPr/>
          <p:nvPr/>
        </p:nvGrpSpPr>
        <p:grpSpPr>
          <a:xfrm>
            <a:off x="2225474" y="4278836"/>
            <a:ext cx="3376601" cy="434195"/>
            <a:chOff x="2225474" y="4278836"/>
            <a:chExt cx="3376601" cy="434195"/>
          </a:xfrm>
        </p:grpSpPr>
        <p:cxnSp>
          <p:nvCxnSpPr>
            <p:cNvPr id="138" name="Straight Arrow Connector 137" descr="drawwindow()">
              <a:extLst>
                <a:ext uri="{FF2B5EF4-FFF2-40B4-BE49-F238E27FC236}">
                  <a16:creationId xmlns:a16="http://schemas.microsoft.com/office/drawing/2014/main" id="{602293C6-84EB-4F48-9631-32E22FF4F573}"/>
                </a:ext>
              </a:extLst>
            </p:cNvPr>
            <p:cNvCxnSpPr>
              <a:cxnSpLocks/>
              <a:stCxn id="124" idx="3"/>
              <a:endCxn id="4" idx="1"/>
            </p:cNvCxnSpPr>
            <p:nvPr/>
          </p:nvCxnSpPr>
          <p:spPr>
            <a:xfrm flipV="1">
              <a:off x="2225474" y="4278836"/>
              <a:ext cx="3376601" cy="43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9333A04-42EA-4C20-8B5D-CE8A21EB1D68}"/>
                </a:ext>
              </a:extLst>
            </p:cNvPr>
            <p:cNvSpPr/>
            <p:nvPr/>
          </p:nvSpPr>
          <p:spPr>
            <a:xfrm rot="21152308">
              <a:off x="2522815" y="4387501"/>
              <a:ext cx="194972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6</a:t>
              </a:r>
              <a:r>
                <a:rPr lang="en-US" sz="700" dirty="0"/>
                <a:t> </a:t>
              </a:r>
              <a:r>
                <a:rPr lang="en-US" sz="700" b="1" dirty="0"/>
                <a:t>origins</a:t>
              </a:r>
              <a:r>
                <a:rPr lang="en-US" sz="700" dirty="0"/>
                <a:t> = </a:t>
              </a:r>
              <a:r>
                <a:rPr lang="en-US" sz="700" dirty="0" err="1"/>
                <a:t>control.getOrigins</a:t>
              </a:r>
              <a:r>
                <a:rPr lang="en-US" sz="700" dirty="0"/>
                <a:t>();</a:t>
              </a:r>
              <a:endParaRPr lang="en-US" sz="700" b="1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97AF250-A2B8-435B-802F-B79F46807750}"/>
              </a:ext>
            </a:extLst>
          </p:cNvPr>
          <p:cNvGrpSpPr/>
          <p:nvPr/>
        </p:nvGrpSpPr>
        <p:grpSpPr>
          <a:xfrm>
            <a:off x="6172200" y="3370663"/>
            <a:ext cx="1574838" cy="908173"/>
            <a:chOff x="6172200" y="3370663"/>
            <a:chExt cx="1574838" cy="90817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2CBE34-F967-4F0A-B364-DBDBA548FDB3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6172200" y="3370663"/>
              <a:ext cx="1574838" cy="90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57319A6-EBF7-429F-88A2-7164721CC6B5}"/>
                </a:ext>
              </a:extLst>
            </p:cNvPr>
            <p:cNvSpPr/>
            <p:nvPr/>
          </p:nvSpPr>
          <p:spPr>
            <a:xfrm rot="19753332">
              <a:off x="6183060" y="3622029"/>
              <a:ext cx="15480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7</a:t>
              </a:r>
              <a:r>
                <a:rPr lang="en-US" sz="700" dirty="0"/>
                <a:t> control will call </a:t>
              </a:r>
              <a:r>
                <a:rPr lang="en-US" sz="700" dirty="0" err="1"/>
                <a:t>model.getOrigins</a:t>
              </a:r>
              <a:r>
                <a:rPr lang="en-US" sz="700" dirty="0"/>
                <a:t>()</a:t>
              </a:r>
              <a:endParaRPr lang="en-US" sz="700" b="1" dirty="0"/>
            </a:p>
          </p:txBody>
        </p:sp>
      </p:grp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847C7691-C273-4803-A99C-A0EC2096699F}"/>
              </a:ext>
            </a:extLst>
          </p:cNvPr>
          <p:cNvSpPr/>
          <p:nvPr/>
        </p:nvSpPr>
        <p:spPr>
          <a:xfrm>
            <a:off x="9755319" y="2215490"/>
            <a:ext cx="570125" cy="429168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HashMap </a:t>
            </a:r>
            <a:r>
              <a:rPr lang="en-US" sz="300" b="1" dirty="0"/>
              <a:t>countries</a:t>
            </a:r>
            <a:endParaRPr lang="en-US" sz="400" b="1" dirty="0"/>
          </a:p>
          <a:p>
            <a:pPr algn="ctr"/>
            <a:r>
              <a:rPr lang="en-US" sz="400" dirty="0"/>
              <a:t>&lt;Country&gt;</a:t>
            </a:r>
          </a:p>
        </p:txBody>
      </p:sp>
      <p:sp>
        <p:nvSpPr>
          <p:cNvPr id="147" name="Flowchart: Predefined Process 146">
            <a:extLst>
              <a:ext uri="{FF2B5EF4-FFF2-40B4-BE49-F238E27FC236}">
                <a16:creationId xmlns:a16="http://schemas.microsoft.com/office/drawing/2014/main" id="{A4752099-5F3C-4880-8C4F-CB686A8E3452}"/>
              </a:ext>
            </a:extLst>
          </p:cNvPr>
          <p:cNvSpPr/>
          <p:nvPr/>
        </p:nvSpPr>
        <p:spPr>
          <a:xfrm>
            <a:off x="10040381" y="2835097"/>
            <a:ext cx="570125" cy="429168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arraylist</a:t>
            </a:r>
            <a:r>
              <a:rPr lang="en-US" sz="400" dirty="0"/>
              <a:t> </a:t>
            </a:r>
            <a:r>
              <a:rPr lang="en-US" sz="500" b="1" dirty="0" err="1"/>
              <a:t>currentOrigins</a:t>
            </a:r>
            <a:endParaRPr lang="en-US" sz="400" b="1" dirty="0"/>
          </a:p>
          <a:p>
            <a:pPr algn="ctr"/>
            <a:r>
              <a:rPr lang="en-US" sz="400" dirty="0"/>
              <a:t>&lt;Country&gt;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0E4952-C9F5-45C2-987C-E051CA972B26}"/>
              </a:ext>
            </a:extLst>
          </p:cNvPr>
          <p:cNvGrpSpPr/>
          <p:nvPr/>
        </p:nvGrpSpPr>
        <p:grpSpPr>
          <a:xfrm>
            <a:off x="8032101" y="2430074"/>
            <a:ext cx="1723218" cy="726005"/>
            <a:chOff x="8162544" y="2383079"/>
            <a:chExt cx="1723218" cy="72600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F71F0F4-BD1F-4BEC-8611-A9D714C8FCA2}"/>
                </a:ext>
              </a:extLst>
            </p:cNvPr>
            <p:cNvSpPr/>
            <p:nvPr/>
          </p:nvSpPr>
          <p:spPr>
            <a:xfrm rot="20271361">
              <a:off x="8351583" y="2561891"/>
              <a:ext cx="145006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/>
                <a:t>load .csv into countries </a:t>
              </a:r>
              <a:r>
                <a:rPr lang="en-US" sz="700" dirty="0" err="1"/>
                <a:t>hashmap</a:t>
              </a:r>
              <a:endParaRPr lang="en-US" sz="700" b="1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070932A-9ACA-4FA2-B894-3E7A81E34DB5}"/>
                </a:ext>
              </a:extLst>
            </p:cNvPr>
            <p:cNvCxnSpPr>
              <a:cxnSpLocks/>
              <a:stCxn id="15" idx="0"/>
              <a:endCxn id="146" idx="1"/>
            </p:cNvCxnSpPr>
            <p:nvPr/>
          </p:nvCxnSpPr>
          <p:spPr>
            <a:xfrm flipV="1">
              <a:off x="8162544" y="2383079"/>
              <a:ext cx="1723218" cy="72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D38C785-56A8-4D32-AF20-71E934C516F7}"/>
              </a:ext>
            </a:extLst>
          </p:cNvPr>
          <p:cNvSpPr/>
          <p:nvPr/>
        </p:nvSpPr>
        <p:spPr>
          <a:xfrm rot="20349404">
            <a:off x="6801538" y="3726900"/>
            <a:ext cx="14500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/>
              <a:t>14</a:t>
            </a:r>
            <a:r>
              <a:rPr lang="en-US" sz="700" dirty="0"/>
              <a:t> return </a:t>
            </a:r>
            <a:r>
              <a:rPr lang="en-US" sz="700" dirty="0" err="1"/>
              <a:t>currentOrigins</a:t>
            </a:r>
            <a:r>
              <a:rPr lang="en-US" sz="700" dirty="0"/>
              <a:t>;</a:t>
            </a:r>
            <a:endParaRPr lang="en-US" sz="7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8C7BA4-5426-4180-B892-F8480193B6BA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flipH="1">
            <a:off x="6172200" y="3585247"/>
            <a:ext cx="1859901" cy="69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E110A6-2E8D-489E-A382-C0291B9753E2}"/>
              </a:ext>
            </a:extLst>
          </p:cNvPr>
          <p:cNvCxnSpPr>
            <a:cxnSpLocks/>
            <a:stCxn id="15" idx="3"/>
            <a:endCxn id="147" idx="1"/>
          </p:cNvCxnSpPr>
          <p:nvPr/>
        </p:nvCxnSpPr>
        <p:spPr>
          <a:xfrm flipV="1">
            <a:off x="8317163" y="3049681"/>
            <a:ext cx="1723218" cy="32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70C2A9-5E41-4795-8742-FFA0CD2D135D}"/>
              </a:ext>
            </a:extLst>
          </p:cNvPr>
          <p:cNvSpPr/>
          <p:nvPr/>
        </p:nvSpPr>
        <p:spPr>
          <a:xfrm rot="21035426">
            <a:off x="8334569" y="3100610"/>
            <a:ext cx="105830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8</a:t>
            </a:r>
            <a:r>
              <a:rPr lang="en-US" sz="700" dirty="0"/>
              <a:t> </a:t>
            </a:r>
            <a:r>
              <a:rPr lang="en-US" sz="700" dirty="0" err="1"/>
              <a:t>currentOrigins.clear</a:t>
            </a:r>
            <a:r>
              <a:rPr lang="en-US" sz="700" dirty="0"/>
              <a:t>();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F18DC7-2D12-4CB5-AC58-0C17418090A0}"/>
              </a:ext>
            </a:extLst>
          </p:cNvPr>
          <p:cNvSpPr/>
          <p:nvPr/>
        </p:nvSpPr>
        <p:spPr>
          <a:xfrm rot="21035426">
            <a:off x="8323654" y="3222074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9</a:t>
            </a:r>
            <a:r>
              <a:rPr lang="en-US" sz="700" dirty="0"/>
              <a:t> </a:t>
            </a:r>
            <a:r>
              <a:rPr lang="nn-NO" sz="700" dirty="0"/>
              <a:t>Plane p = new Plane(data);</a:t>
            </a:r>
          </a:p>
          <a:p>
            <a:r>
              <a:rPr lang="nn-NO" sz="700" dirty="0"/>
              <a:t>(load plane object with data from JSON)</a:t>
            </a:r>
            <a:endParaRPr lang="en-US" sz="7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2A0928-714A-46A9-902D-13C1AF2280C1}"/>
              </a:ext>
            </a:extLst>
          </p:cNvPr>
          <p:cNvSpPr/>
          <p:nvPr/>
        </p:nvSpPr>
        <p:spPr>
          <a:xfrm rot="21072373">
            <a:off x="8386902" y="3519148"/>
            <a:ext cx="13115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10</a:t>
            </a:r>
            <a:r>
              <a:rPr lang="en-US" sz="700" dirty="0"/>
              <a:t> String origin = </a:t>
            </a:r>
            <a:r>
              <a:rPr lang="en-US" sz="700" dirty="0" err="1"/>
              <a:t>p.getOrigin</a:t>
            </a:r>
            <a:r>
              <a:rPr lang="en-US" sz="700" dirty="0"/>
              <a:t>();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02C767-0BFE-46AA-A2FB-B9EA1A176417}"/>
              </a:ext>
            </a:extLst>
          </p:cNvPr>
          <p:cNvSpPr/>
          <p:nvPr/>
        </p:nvSpPr>
        <p:spPr>
          <a:xfrm rot="21108724">
            <a:off x="8391391" y="3659911"/>
            <a:ext cx="191590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11</a:t>
            </a:r>
            <a:r>
              <a:rPr lang="en-US" sz="700" dirty="0"/>
              <a:t> Country </a:t>
            </a:r>
            <a:r>
              <a:rPr lang="en-US" sz="700" dirty="0" err="1"/>
              <a:t>originObject</a:t>
            </a:r>
            <a:r>
              <a:rPr lang="en-US" sz="700" dirty="0"/>
              <a:t> = </a:t>
            </a:r>
            <a:r>
              <a:rPr lang="en-US" sz="700" dirty="0" err="1"/>
              <a:t>countries.get</a:t>
            </a:r>
            <a:r>
              <a:rPr lang="en-US" sz="700" dirty="0"/>
              <a:t>(origin);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A94C2E-BE60-467D-872C-EF089A22B4B6}"/>
              </a:ext>
            </a:extLst>
          </p:cNvPr>
          <p:cNvSpPr/>
          <p:nvPr/>
        </p:nvSpPr>
        <p:spPr>
          <a:xfrm rot="21118934">
            <a:off x="8431514" y="3781732"/>
            <a:ext cx="1766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/>
              <a:t>12</a:t>
            </a:r>
            <a:r>
              <a:rPr lang="en-US" sz="800" dirty="0"/>
              <a:t> </a:t>
            </a:r>
            <a:r>
              <a:rPr lang="en-US" sz="800" dirty="0" err="1"/>
              <a:t>originObject.addOrigin</a:t>
            </a:r>
            <a:r>
              <a:rPr lang="en-US" sz="800" dirty="0"/>
              <a:t>();</a:t>
            </a:r>
          </a:p>
          <a:p>
            <a:r>
              <a:rPr lang="en-US" sz="800" b="1" dirty="0"/>
              <a:t>13</a:t>
            </a:r>
            <a:r>
              <a:rPr lang="en-US" sz="800" dirty="0"/>
              <a:t> </a:t>
            </a:r>
            <a:r>
              <a:rPr lang="en-US" sz="800" dirty="0" err="1"/>
              <a:t>currentOrigins.add</a:t>
            </a:r>
            <a:r>
              <a:rPr lang="en-US" sz="800" dirty="0"/>
              <a:t>(</a:t>
            </a:r>
            <a:r>
              <a:rPr lang="en-US" sz="800" dirty="0" err="1"/>
              <a:t>originObject</a:t>
            </a:r>
            <a:r>
              <a:rPr lang="en-US" sz="800" dirty="0"/>
              <a:t>);</a:t>
            </a:r>
          </a:p>
        </p:txBody>
      </p:sp>
      <p:cxnSp>
        <p:nvCxnSpPr>
          <p:cNvPr id="82" name="Straight Arrow Connector 81" descr="drawwindow()">
            <a:extLst>
              <a:ext uri="{FF2B5EF4-FFF2-40B4-BE49-F238E27FC236}">
                <a16:creationId xmlns:a16="http://schemas.microsoft.com/office/drawing/2014/main" id="{09BE8E1F-9B6F-47D7-9190-29071296FC1F}"/>
              </a:ext>
            </a:extLst>
          </p:cNvPr>
          <p:cNvCxnSpPr>
            <a:cxnSpLocks/>
            <a:stCxn id="80" idx="0"/>
            <a:endCxn id="85" idx="2"/>
          </p:cNvCxnSpPr>
          <p:nvPr/>
        </p:nvCxnSpPr>
        <p:spPr>
          <a:xfrm flipV="1">
            <a:off x="1964997" y="1695987"/>
            <a:ext cx="0" cy="3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9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Davieau</dc:creator>
  <cp:lastModifiedBy>Daniel Davieau</cp:lastModifiedBy>
  <cp:revision>26</cp:revision>
  <dcterms:created xsi:type="dcterms:W3CDTF">2019-07-06T12:41:45Z</dcterms:created>
  <dcterms:modified xsi:type="dcterms:W3CDTF">2019-07-06T19:46:25Z</dcterms:modified>
</cp:coreProperties>
</file>