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40"/>
  </p:notesMasterIdLst>
  <p:sldIdLst>
    <p:sldId id="278" r:id="rId4"/>
    <p:sldId id="281" r:id="rId5"/>
    <p:sldId id="282" r:id="rId6"/>
    <p:sldId id="318" r:id="rId7"/>
    <p:sldId id="309" r:id="rId8"/>
    <p:sldId id="310" r:id="rId9"/>
    <p:sldId id="311" r:id="rId10"/>
    <p:sldId id="312" r:id="rId11"/>
    <p:sldId id="313" r:id="rId12"/>
    <p:sldId id="314" r:id="rId13"/>
    <p:sldId id="315" r:id="rId14"/>
    <p:sldId id="316" r:id="rId15"/>
    <p:sldId id="317" r:id="rId16"/>
    <p:sldId id="292" r:id="rId17"/>
    <p:sldId id="291" r:id="rId18"/>
    <p:sldId id="289" r:id="rId19"/>
    <p:sldId id="293" r:id="rId20"/>
    <p:sldId id="285" r:id="rId21"/>
    <p:sldId id="295" r:id="rId22"/>
    <p:sldId id="290" r:id="rId23"/>
    <p:sldId id="294" r:id="rId24"/>
    <p:sldId id="296" r:id="rId25"/>
    <p:sldId id="298" r:id="rId26"/>
    <p:sldId id="297" r:id="rId27"/>
    <p:sldId id="286" r:id="rId28"/>
    <p:sldId id="299" r:id="rId29"/>
    <p:sldId id="302" r:id="rId30"/>
    <p:sldId id="300" r:id="rId31"/>
    <p:sldId id="301" r:id="rId32"/>
    <p:sldId id="287" r:id="rId33"/>
    <p:sldId id="304" r:id="rId34"/>
    <p:sldId id="305" r:id="rId35"/>
    <p:sldId id="306" r:id="rId36"/>
    <p:sldId id="307" r:id="rId37"/>
    <p:sldId id="288" r:id="rId38"/>
    <p:sldId id="308"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y Chen" initials="DC" lastIdx="5" clrIdx="0">
    <p:extLst>
      <p:ext uri="{19B8F6BF-5375-455C-9EA6-DF929625EA0E}">
        <p15:presenceInfo xmlns:p15="http://schemas.microsoft.com/office/powerpoint/2012/main" userId="S::Davy_Chen@epam.com::ed1b7ed3-7470-4616-ad0b-4117bc78976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7224"/>
    <a:srgbClr val="E8620E"/>
    <a:srgbClr val="B88240"/>
    <a:srgbClr val="222325"/>
    <a:srgbClr val="2E3B4B"/>
    <a:srgbClr val="2D3848"/>
    <a:srgbClr val="DCB89C"/>
    <a:srgbClr val="283743"/>
    <a:srgbClr val="855033"/>
    <a:srgbClr val="B99D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96318" autoAdjust="0"/>
  </p:normalViewPr>
  <p:slideViewPr>
    <p:cSldViewPr snapToGrid="0">
      <p:cViewPr varScale="1">
        <p:scale>
          <a:sx n="104" d="100"/>
          <a:sy n="104" d="100"/>
        </p:scale>
        <p:origin x="150"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898407-7539-4C88-B591-2FC07A4ED2BC}" type="datetimeFigureOut">
              <a:rPr lang="zh-CN" altLang="en-US" smtClean="0"/>
              <a:t>2019/9/18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0ADC4B-121D-46CC-9D52-F4252E0865F3}" type="slidenum">
              <a:rPr lang="zh-CN" altLang="en-US" smtClean="0"/>
              <a:t>‹#›</a:t>
            </a:fld>
            <a:endParaRPr lang="zh-CN" altLang="en-US"/>
          </a:p>
        </p:txBody>
      </p:sp>
    </p:spTree>
    <p:extLst>
      <p:ext uri="{BB962C8B-B14F-4D97-AF65-F5344CB8AC3E}">
        <p14:creationId xmlns:p14="http://schemas.microsoft.com/office/powerpoint/2010/main" val="185550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36</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149316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DE69DB0-DA03-47F2-8248-8F519F2EAD3A}" type="datetime1">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4768D33-D8BC-448F-B717-CB954A5E9C2A}" type="datetime1">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BB96EAD-F23D-4702-807C-2DF83A5C2230}" type="datetime1">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DC3F6AD-4588-4365-8A62-69A0177B679D}" type="datetime1">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1B7F53B-F893-4F08-B971-B921BB460C90}" type="datetime1">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7DA49DC-F701-4D08-80C5-68115CFF9FEE}" type="datetime1">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FABFBBF7-7C38-4B58-AA39-424CC32454C8}" type="datetime1">
              <a:rPr lang="zh-CN" altLang="en-US" smtClean="0"/>
              <a:t>2019/9/18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14A6A762-79A2-4D9E-8C72-747F86929C7D}" type="datetime1">
              <a:rPr lang="zh-CN" altLang="en-US" smtClean="0"/>
              <a:t>2019/9/18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A2FEB6C-2397-43BB-A694-A5C28D324214}" type="datetime1">
              <a:rPr lang="zh-CN" altLang="en-US" smtClean="0"/>
              <a:t>2019/9/18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B8AA6E-DBFF-4C13-97AF-9F6291A991F6}" type="datetime1">
              <a:rPr lang="zh-CN" altLang="en-US" smtClean="0"/>
              <a:t>2019/9/18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F51FD20-5584-4805-9AE3-4E4E97087BD3}" type="datetime1">
              <a:rPr lang="zh-CN" altLang="en-US" smtClean="0"/>
              <a:t>2019/9/18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66A5418-60CC-4A30-96B6-F72405ACEBA7}" type="datetime1">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E9DD8D3-BDC7-4EB3-9C1C-6219EB116B38}" type="datetime1">
              <a:rPr lang="zh-CN" altLang="en-US" smtClean="0"/>
              <a:t>2019/9/18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6944729-1E66-431A-B4F8-7040352FEFB9}" type="datetime1">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A261A16-0866-4633-935E-2DEC42CD9BC2}" type="datetime1">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D604966-1CC8-43D9-A7F7-E96C259E545C}" type="datetime1">
              <a:rPr lang="zh-CN" altLang="en-US" smtClean="0">
                <a:solidFill>
                  <a:prstClr val="black">
                    <a:tint val="75000"/>
                  </a:prstClr>
                </a:solidFill>
              </a:rPr>
              <a:t>2019/9/18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407059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AABC9B8-7509-4A01-A0C8-7136809C0E62}" type="datetime1">
              <a:rPr lang="zh-CN" altLang="en-US" smtClean="0">
                <a:solidFill>
                  <a:prstClr val="black">
                    <a:tint val="75000"/>
                  </a:prstClr>
                </a:solidFill>
              </a:rPr>
              <a:t>2019/9/18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339748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F3B7E3A-2C71-446E-A478-A4E5321A6C42}" type="datetime1">
              <a:rPr lang="zh-CN" altLang="en-US" smtClean="0">
                <a:solidFill>
                  <a:prstClr val="black">
                    <a:tint val="75000"/>
                  </a:prstClr>
                </a:solidFill>
              </a:rPr>
              <a:t>2019/9/18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45579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3080776-8317-4BE0-8BDA-885C172FA265}" type="datetime1">
              <a:rPr lang="zh-CN" altLang="en-US" smtClean="0">
                <a:solidFill>
                  <a:prstClr val="black">
                    <a:tint val="75000"/>
                  </a:prstClr>
                </a:solidFill>
              </a:rPr>
              <a:t>2019/9/18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39880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9B2CE23-8F8D-4E4D-B2A4-6B269D479ABF}" type="datetime1">
              <a:rPr lang="zh-CN" altLang="en-US" smtClean="0">
                <a:solidFill>
                  <a:prstClr val="black">
                    <a:tint val="75000"/>
                  </a:prstClr>
                </a:solidFill>
              </a:rPr>
              <a:t>2019/9/18</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23046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EEFF325-16AD-4323-A9A9-EA50E187DA95}" type="datetime1">
              <a:rPr lang="zh-CN" altLang="en-US" smtClean="0">
                <a:solidFill>
                  <a:prstClr val="black">
                    <a:tint val="75000"/>
                  </a:prstClr>
                </a:solidFill>
              </a:rPr>
              <a:t>2019/9/18</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499076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C3DFC6-94B2-4F1A-823F-8E022073EA87}" type="datetime1">
              <a:rPr lang="zh-CN" altLang="en-US" smtClean="0">
                <a:solidFill>
                  <a:prstClr val="black">
                    <a:tint val="75000"/>
                  </a:prstClr>
                </a:solidFill>
              </a:rPr>
              <a:t>2019/9/18</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8038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E2C9F47-CFFE-4968-9F21-A70A2A481D61}" type="datetime1">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E47033B-3A5C-4343-A5C2-C0A4E77564CC}" type="datetime1">
              <a:rPr lang="zh-CN" altLang="en-US" smtClean="0">
                <a:solidFill>
                  <a:prstClr val="black">
                    <a:tint val="75000"/>
                  </a:prstClr>
                </a:solidFill>
              </a:rPr>
              <a:t>2019/9/18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85558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C58EC6E-58E5-4BFE-9127-27F7AC4B4660}" type="datetime1">
              <a:rPr lang="zh-CN" altLang="en-US" smtClean="0">
                <a:solidFill>
                  <a:prstClr val="black">
                    <a:tint val="75000"/>
                  </a:prstClr>
                </a:solidFill>
              </a:rPr>
              <a:t>2019/9/18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891702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2D4AF46-88DC-4731-BAC3-DE90F7C7570B}" type="datetime1">
              <a:rPr lang="zh-CN" altLang="en-US" smtClean="0">
                <a:solidFill>
                  <a:prstClr val="black">
                    <a:tint val="75000"/>
                  </a:prstClr>
                </a:solidFill>
              </a:rPr>
              <a:t>2019/9/18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822149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BA468EE-D862-4F15-884F-98359F4B0C66}" type="datetime1">
              <a:rPr lang="zh-CN" altLang="en-US" smtClean="0">
                <a:solidFill>
                  <a:prstClr val="black">
                    <a:tint val="75000"/>
                  </a:prstClr>
                </a:solidFill>
              </a:rPr>
              <a:t>2019/9/18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3713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B0D4AB11-F581-4025-87EF-322D7F922DB5}" type="datetime1">
              <a:rPr lang="zh-CN" altLang="en-US" smtClean="0"/>
              <a:t>2019/9/18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7B4BCA6-0392-4EAF-A5D0-7D631E626BD1}" type="datetime1">
              <a:rPr lang="zh-CN" altLang="en-US" smtClean="0"/>
              <a:t>2019/9/18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12B3690-E5A0-40D7-8287-44770B2A27D4}" type="datetime1">
              <a:rPr lang="zh-CN" altLang="en-US" smtClean="0"/>
              <a:t>2019/9/18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E217284-5EA3-4C88-A0C2-84A18B8ADE74}" type="datetime1">
              <a:rPr lang="zh-CN" altLang="en-US" smtClean="0"/>
              <a:t>2019/9/18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31CD607-4437-4794-81A6-7A3EA65441B7}" type="datetime1">
              <a:rPr lang="zh-CN" altLang="en-US" smtClean="0"/>
              <a:t>2019/9/18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3D9A099-FF10-4C31-8BF8-EA95DBA7EF43}" type="datetime1">
              <a:rPr lang="zh-CN" altLang="en-US" smtClean="0"/>
              <a:t>2019/9/18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100000">
              <a:srgbClr val="2E3B4B"/>
            </a:gs>
            <a:gs pos="0">
              <a:srgbClr val="222325"/>
            </a:gs>
          </a:gsLst>
          <a:lin ang="108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7AB6A-E8B6-4CD3-92E9-DA65FEE0E8AC}" type="datetime1">
              <a:rPr lang="zh-CN" altLang="en-US" smtClean="0"/>
              <a:t>2019/9/18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2D614-3122-4AE3-B731-49486E3899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100000">
              <a:srgbClr val="2E3B4B"/>
            </a:gs>
            <a:gs pos="0">
              <a:srgbClr val="222325"/>
            </a:gs>
          </a:gsLst>
          <a:lin ang="108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B5B34A-06E7-44B3-9ABF-8A8F1A1A2A86}" type="datetime1">
              <a:rPr lang="zh-CN" altLang="en-US" smtClean="0"/>
              <a:t>2019/9/18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2D614-3122-4AE3-B731-49486E3899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74249A-DF7C-49AC-9B83-5FB4F6C9EA92}" type="datetime1">
              <a:rPr lang="zh-CN" altLang="en-US" smtClean="0">
                <a:solidFill>
                  <a:prstClr val="black">
                    <a:tint val="75000"/>
                  </a:prstClr>
                </a:solidFill>
              </a:rPr>
              <a:t>2019/9/18</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920912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1.xml"/><Relationship Id="rId1" Type="http://schemas.openxmlformats.org/officeDocument/2006/relationships/slideLayout" Target="../slideLayouts/slideLayout29.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erna.js.org/" TargetMode="External"/><Relationship Id="rId2" Type="http://schemas.openxmlformats.org/officeDocument/2006/relationships/hyperlink" Target="https://yarnpkg.com/lang/en/docs/workspaces/" TargetMode="External"/><Relationship Id="rId1" Type="http://schemas.openxmlformats.org/officeDocument/2006/relationships/slideLayout" Target="../slideLayouts/slideLayout2.xml"/><Relationship Id="rId4" Type="http://schemas.openxmlformats.org/officeDocument/2006/relationships/hyperlink" Target="http://www.gigamonkeys.com/mono-vs-multi/"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745D82-4D15-451A-BE78-6642A4CC06FD}"/>
              </a:ext>
            </a:extLst>
          </p:cNvPr>
          <p:cNvPicPr>
            <a:picLocks noChangeAspect="1"/>
          </p:cNvPicPr>
          <p:nvPr/>
        </p:nvPicPr>
        <p:blipFill>
          <a:blip r:embed="rId2"/>
          <a:stretch>
            <a:fillRect/>
          </a:stretch>
        </p:blipFill>
        <p:spPr>
          <a:xfrm>
            <a:off x="5307042" y="1944220"/>
            <a:ext cx="4400550" cy="3238500"/>
          </a:xfrm>
          <a:prstGeom prst="rect">
            <a:avLst/>
          </a:prstGeom>
        </p:spPr>
      </p:pic>
      <p:sp>
        <p:nvSpPr>
          <p:cNvPr id="4" name="矩形 3"/>
          <p:cNvSpPr/>
          <p:nvPr/>
        </p:nvSpPr>
        <p:spPr>
          <a:xfrm>
            <a:off x="4512945" y="2235161"/>
            <a:ext cx="4771390" cy="3311525"/>
          </a:xfrm>
          <a:prstGeom prst="rect">
            <a:avLst/>
          </a:prstGeom>
          <a:gradFill>
            <a:gsLst>
              <a:gs pos="0">
                <a:srgbClr val="B88240">
                  <a:alpha val="54000"/>
                </a:srgbClr>
              </a:gs>
              <a:gs pos="85000">
                <a:srgbClr val="E8620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445895" y="3386455"/>
            <a:ext cx="5388610" cy="1246495"/>
          </a:xfrm>
          <a:prstGeom prst="rect">
            <a:avLst/>
          </a:prstGeom>
          <a:noFill/>
        </p:spPr>
        <p:txBody>
          <a:bodyPr wrap="square" rtlCol="0">
            <a:spAutoFit/>
          </a:bodyPr>
          <a:lstStyle/>
          <a:p>
            <a:pPr algn="dist"/>
            <a:r>
              <a:rPr lang="zh-CN" altLang="en-US" sz="75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项目分享</a:t>
            </a:r>
            <a:endParaRPr lang="en-US" altLang="zh-CN" sz="75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13" name="文本框 12"/>
          <p:cNvSpPr txBox="1"/>
          <p:nvPr/>
        </p:nvSpPr>
        <p:spPr>
          <a:xfrm>
            <a:off x="11240135" y="620486"/>
            <a:ext cx="461665" cy="5617028"/>
          </a:xfrm>
          <a:prstGeom prst="rect">
            <a:avLst/>
          </a:prstGeom>
          <a:noFill/>
        </p:spPr>
        <p:txBody>
          <a:bodyPr vert="eaVert" wrap="square" rtlCol="0">
            <a:spAutoFit/>
          </a:bodyPr>
          <a:lstStyle/>
          <a:p>
            <a:pPr algn="dist"/>
            <a:r>
              <a:rPr lang="zh-CN" altLang="en-US" dirty="0">
                <a:solidFill>
                  <a:schemeClr val="bg1"/>
                </a:solidFill>
              </a:rPr>
              <a:t>我们在做什么？我们怎么做的？结果如何？</a:t>
            </a:r>
            <a:endParaRPr lang="en-US" altLang="zh-CN" dirty="0">
              <a:solidFill>
                <a:schemeClr val="bg1"/>
              </a:solidFill>
              <a:effectLst/>
              <a:latin typeface="字魂58号-创中黑" panose="00000500000000000000" pitchFamily="2" charset="-122"/>
              <a:ea typeface="字魂58号-创中黑" panose="00000500000000000000"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211" y="1490345"/>
            <a:ext cx="5232947" cy="3249295"/>
          </a:xfrm>
          <a:prstGeom prst="rect">
            <a:avLst/>
          </a:prstGeom>
        </p:spPr>
      </p:pic>
      <p:sp>
        <p:nvSpPr>
          <p:cNvPr id="9" name="文本框 8"/>
          <p:cNvSpPr txBox="1"/>
          <p:nvPr/>
        </p:nvSpPr>
        <p:spPr>
          <a:xfrm>
            <a:off x="1459865" y="1079500"/>
            <a:ext cx="2089785" cy="433965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07</a:t>
            </a:r>
          </a:p>
        </p:txBody>
      </p:sp>
      <p:sp>
        <p:nvSpPr>
          <p:cNvPr id="12" name="文本框 11"/>
          <p:cNvSpPr txBox="1"/>
          <p:nvPr/>
        </p:nvSpPr>
        <p:spPr>
          <a:xfrm>
            <a:off x="5688965" y="5120005"/>
            <a:ext cx="4696460"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
        <p:nvSpPr>
          <p:cNvPr id="8" name="文本框 7"/>
          <p:cNvSpPr txBox="1"/>
          <p:nvPr/>
        </p:nvSpPr>
        <p:spPr>
          <a:xfrm>
            <a:off x="1589405" y="3079750"/>
            <a:ext cx="2585720" cy="584775"/>
          </a:xfrm>
          <a:prstGeom prst="rect">
            <a:avLst/>
          </a:prstGeom>
          <a:noFill/>
        </p:spPr>
        <p:txBody>
          <a:bodyPr wrap="square" rtlCol="0">
            <a:spAutoFit/>
          </a:bodyPr>
          <a:lstStyle/>
          <a:p>
            <a:pPr algn="dist"/>
            <a:r>
              <a:rPr lang="en-US" altLang="zh-CN" sz="32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Node </a:t>
            </a:r>
            <a:r>
              <a:rPr lang="zh-CN" altLang="en-US" sz="32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模块</a:t>
            </a: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ooter Placeholder 1">
            <a:extLst>
              <a:ext uri="{FF2B5EF4-FFF2-40B4-BE49-F238E27FC236}">
                <a16:creationId xmlns:a16="http://schemas.microsoft.com/office/drawing/2014/main" id="{C6480B37-E59C-4E2C-AD23-6B120A5B7BDC}"/>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641173568"/>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211" y="1490345"/>
            <a:ext cx="5232947" cy="3249295"/>
          </a:xfrm>
          <a:prstGeom prst="rect">
            <a:avLst/>
          </a:prstGeom>
        </p:spPr>
      </p:pic>
      <p:sp>
        <p:nvSpPr>
          <p:cNvPr id="9" name="文本框 8"/>
          <p:cNvSpPr txBox="1"/>
          <p:nvPr/>
        </p:nvSpPr>
        <p:spPr>
          <a:xfrm>
            <a:off x="1459865" y="1079500"/>
            <a:ext cx="2089785" cy="433965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08</a:t>
            </a:r>
          </a:p>
        </p:txBody>
      </p:sp>
      <p:sp>
        <p:nvSpPr>
          <p:cNvPr id="12" name="文本框 11"/>
          <p:cNvSpPr txBox="1"/>
          <p:nvPr/>
        </p:nvSpPr>
        <p:spPr>
          <a:xfrm>
            <a:off x="5688965" y="5120005"/>
            <a:ext cx="4696460"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
        <p:nvSpPr>
          <p:cNvPr id="8" name="文本框 7"/>
          <p:cNvSpPr txBox="1"/>
          <p:nvPr/>
        </p:nvSpPr>
        <p:spPr>
          <a:xfrm>
            <a:off x="1589405" y="3079750"/>
            <a:ext cx="2585720" cy="706755"/>
          </a:xfrm>
          <a:prstGeom prst="rect">
            <a:avLst/>
          </a:prstGeom>
          <a:noFill/>
        </p:spPr>
        <p:txBody>
          <a:bodyPr wrap="square" rtlCol="0">
            <a:spAutoFit/>
          </a:bodyPr>
          <a:lstStyle/>
          <a:p>
            <a:pPr algn="dist"/>
            <a:r>
              <a:rPr lang="en-US" altLang="zh-CN"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DB </a:t>
            </a:r>
            <a:r>
              <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模块</a:t>
            </a: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ooter Placeholder 1">
            <a:extLst>
              <a:ext uri="{FF2B5EF4-FFF2-40B4-BE49-F238E27FC236}">
                <a16:creationId xmlns:a16="http://schemas.microsoft.com/office/drawing/2014/main" id="{128ADB6C-4B77-461C-9E57-F5EF0D6ECBF2}"/>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26670653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211" y="1490345"/>
            <a:ext cx="5232947" cy="3249295"/>
          </a:xfrm>
          <a:prstGeom prst="rect">
            <a:avLst/>
          </a:prstGeom>
        </p:spPr>
      </p:pic>
      <p:sp>
        <p:nvSpPr>
          <p:cNvPr id="9" name="文本框 8"/>
          <p:cNvSpPr txBox="1"/>
          <p:nvPr/>
        </p:nvSpPr>
        <p:spPr>
          <a:xfrm>
            <a:off x="735737" y="1259175"/>
            <a:ext cx="2585720" cy="433965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a:t>
            </a:r>
          </a:p>
          <a:p>
            <a:pPr algn="dist"/>
            <a:r>
              <a:rPr lang="en-US" altLang="zh-CN" sz="13800" b="1" dirty="0">
                <a:solidFill>
                  <a:schemeClr val="bg1"/>
                </a:solidFill>
                <a:latin typeface="字魂59号-创粗黑" panose="00000500000000000000" pitchFamily="2" charset="-122"/>
                <a:ea typeface="字魂59号-创粗黑" panose="00000500000000000000" pitchFamily="2" charset="-122"/>
              </a:rPr>
              <a:t>9</a:t>
            </a:r>
            <a:endParaRPr lang="en-US" altLang="zh-CN" sz="13800" b="1" dirty="0">
              <a:solidFill>
                <a:schemeClr val="bg1"/>
              </a:solidFill>
              <a:effectLst/>
              <a:latin typeface="字魂59号-创粗黑" panose="00000500000000000000" pitchFamily="2" charset="-122"/>
              <a:ea typeface="字魂59号-创粗黑" panose="00000500000000000000" pitchFamily="2" charset="-122"/>
            </a:endParaRPr>
          </a:p>
        </p:txBody>
      </p:sp>
      <p:sp>
        <p:nvSpPr>
          <p:cNvPr id="12" name="文本框 11"/>
          <p:cNvSpPr txBox="1"/>
          <p:nvPr/>
        </p:nvSpPr>
        <p:spPr>
          <a:xfrm>
            <a:off x="5688965" y="5120005"/>
            <a:ext cx="4696460"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
        <p:nvSpPr>
          <p:cNvPr id="8" name="文本框 7"/>
          <p:cNvSpPr txBox="1"/>
          <p:nvPr/>
        </p:nvSpPr>
        <p:spPr>
          <a:xfrm>
            <a:off x="1589405" y="3079750"/>
            <a:ext cx="2585720" cy="707886"/>
          </a:xfrm>
          <a:prstGeom prst="rect">
            <a:avLst/>
          </a:prstGeom>
          <a:noFill/>
        </p:spPr>
        <p:txBody>
          <a:bodyPr wrap="square" rtlCol="0">
            <a:spAutoFit/>
          </a:bodyPr>
          <a:lstStyle/>
          <a:p>
            <a:pPr algn="dist"/>
            <a:r>
              <a:rPr lang="en-US" altLang="zh-CN"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Web </a:t>
            </a:r>
            <a:r>
              <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模块</a:t>
            </a: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ooter Placeholder 1">
            <a:extLst>
              <a:ext uri="{FF2B5EF4-FFF2-40B4-BE49-F238E27FC236}">
                <a16:creationId xmlns:a16="http://schemas.microsoft.com/office/drawing/2014/main" id="{7EAEA341-60AC-48C2-BFDD-E70B1CE87108}"/>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88492370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211" y="1490345"/>
            <a:ext cx="5232947" cy="3249295"/>
          </a:xfrm>
          <a:prstGeom prst="rect">
            <a:avLst/>
          </a:prstGeom>
        </p:spPr>
      </p:pic>
      <p:sp>
        <p:nvSpPr>
          <p:cNvPr id="9" name="文本框 8"/>
          <p:cNvSpPr txBox="1"/>
          <p:nvPr/>
        </p:nvSpPr>
        <p:spPr>
          <a:xfrm>
            <a:off x="633684" y="1259175"/>
            <a:ext cx="2345781" cy="433965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a:t>
            </a:r>
          </a:p>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10</a:t>
            </a:r>
          </a:p>
        </p:txBody>
      </p:sp>
      <p:sp>
        <p:nvSpPr>
          <p:cNvPr id="12" name="文本框 11"/>
          <p:cNvSpPr txBox="1"/>
          <p:nvPr/>
        </p:nvSpPr>
        <p:spPr>
          <a:xfrm>
            <a:off x="5688965" y="5120005"/>
            <a:ext cx="4696460"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
        <p:nvSpPr>
          <p:cNvPr id="8" name="文本框 7"/>
          <p:cNvSpPr txBox="1"/>
          <p:nvPr/>
        </p:nvSpPr>
        <p:spPr>
          <a:xfrm>
            <a:off x="1589405" y="3079750"/>
            <a:ext cx="2585720" cy="461665"/>
          </a:xfrm>
          <a:prstGeom prst="rect">
            <a:avLst/>
          </a:prstGeom>
          <a:noFill/>
        </p:spPr>
        <p:txBody>
          <a:bodyPr wrap="square" rtlCol="0">
            <a:spAutoFit/>
          </a:bodyPr>
          <a:lstStyle/>
          <a:p>
            <a:pPr algn="dist"/>
            <a:r>
              <a:rPr lang="en-US" altLang="zh-CN" sz="24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E2E- TESTCAFE</a:t>
            </a:r>
            <a:endParaRPr lang="zh-CN" altLang="en-US" sz="24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ooter Placeholder 1">
            <a:extLst>
              <a:ext uri="{FF2B5EF4-FFF2-40B4-BE49-F238E27FC236}">
                <a16:creationId xmlns:a16="http://schemas.microsoft.com/office/drawing/2014/main" id="{C0CB0EE3-3E6D-4127-A793-367D6B03AF13}"/>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88281901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337300" y="-36195"/>
            <a:ext cx="4927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693660" y="1761490"/>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sp>
        <p:nvSpPr>
          <p:cNvPr id="3" name="文本框 2"/>
          <p:cNvSpPr txBox="1"/>
          <p:nvPr/>
        </p:nvSpPr>
        <p:spPr>
          <a:xfrm>
            <a:off x="6455410" y="2345055"/>
            <a:ext cx="4809490" cy="1060450"/>
          </a:xfrm>
          <a:prstGeom prst="rect">
            <a:avLst/>
          </a:prstGeom>
          <a:noFill/>
        </p:spPr>
        <p:txBody>
          <a:bodyPr wrap="square" rtlCol="0">
            <a:spAutoFit/>
          </a:bodyPr>
          <a:lstStyle/>
          <a:p>
            <a:pPr algn="ct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6025" y="3705509"/>
            <a:ext cx="5010785" cy="2389571"/>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950" y="702229"/>
            <a:ext cx="3862705" cy="5391946"/>
          </a:xfrm>
          <a:prstGeom prst="rect">
            <a:avLst/>
          </a:prstGeom>
        </p:spPr>
      </p:pic>
      <p:sp>
        <p:nvSpPr>
          <p:cNvPr id="6" name="Footer Placeholder 5">
            <a:extLst>
              <a:ext uri="{FF2B5EF4-FFF2-40B4-BE49-F238E27FC236}">
                <a16:creationId xmlns:a16="http://schemas.microsoft.com/office/drawing/2014/main" id="{BBA3E07D-18C1-47C8-A5ED-FA211B70917A}"/>
              </a:ext>
            </a:extLst>
          </p:cNvPr>
          <p:cNvSpPr>
            <a:spLocks noGrp="1"/>
          </p:cNvSpPr>
          <p:nvPr>
            <p:ph type="ftr" sz="quarter" idx="11"/>
          </p:nvPr>
        </p:nvSpPr>
        <p:spPr/>
        <p:txBody>
          <a:bodyPr/>
          <a:lstStyle/>
          <a:p>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up)">
                                      <p:cBhvr>
                                        <p:cTn id="13" dur="500"/>
                                        <p:tgtEl>
                                          <p:spTgt spid="2"/>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p:tgtEl>
                                          <p:spTgt spid="3"/>
                                        </p:tgtEl>
                                        <p:attrNameLst>
                                          <p:attrName>ppt_y</p:attrName>
                                        </p:attrNameLst>
                                      </p:cBhvr>
                                      <p:tavLst>
                                        <p:tav tm="0">
                                          <p:val>
                                            <p:strVal val="#ppt_y+#ppt_h*1.125000"/>
                                          </p:val>
                                        </p:tav>
                                        <p:tav tm="100000">
                                          <p:val>
                                            <p:strVal val="#ppt_y"/>
                                          </p:val>
                                        </p:tav>
                                      </p:tavLst>
                                    </p:anim>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63245" y="49085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299845" y="2142490"/>
            <a:ext cx="2214880" cy="583565"/>
          </a:xfrm>
          <a:prstGeom prst="rect">
            <a:avLst/>
          </a:prstGeom>
          <a:noFill/>
        </p:spPr>
        <p:txBody>
          <a:bodyPr wrap="none" rtlCol="0">
            <a:spAutoFit/>
          </a:bodyPr>
          <a:lstStyle/>
          <a:p>
            <a:pPr algn="l"/>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sp>
        <p:nvSpPr>
          <p:cNvPr id="3" name="文本框 2"/>
          <p:cNvSpPr txBox="1"/>
          <p:nvPr/>
        </p:nvSpPr>
        <p:spPr>
          <a:xfrm>
            <a:off x="1299845" y="3121660"/>
            <a:ext cx="3475990" cy="1383665"/>
          </a:xfrm>
          <a:prstGeom prst="rect">
            <a:avLst/>
          </a:prstGeom>
          <a:noFill/>
        </p:spPr>
        <p:txBody>
          <a:bodyPr wrap="square" rtlCol="0">
            <a:spAutoFit/>
          </a:bodyPr>
          <a:lstStyle/>
          <a:p>
            <a:pPr algn="l">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p>
        </p:txBody>
      </p:sp>
      <p:pic>
        <p:nvPicPr>
          <p:cNvPr id="4" name="图片 3" descr="7108264"/>
          <p:cNvPicPr>
            <a:picLocks noChangeAspect="1"/>
          </p:cNvPicPr>
          <p:nvPr/>
        </p:nvPicPr>
        <p:blipFill>
          <a:blip r:embed="rId2"/>
          <a:srcRect l="732" t="-871" r="50114" b="2955"/>
          <a:stretch>
            <a:fillRect/>
          </a:stretch>
        </p:blipFill>
        <p:spPr>
          <a:xfrm>
            <a:off x="5435600" y="1227455"/>
            <a:ext cx="3535680" cy="4694555"/>
          </a:xfrm>
          <a:prstGeom prst="rect">
            <a:avLst/>
          </a:prstGeom>
        </p:spPr>
      </p:pic>
      <p:sp>
        <p:nvSpPr>
          <p:cNvPr id="5" name="文本框 4"/>
          <p:cNvSpPr txBox="1"/>
          <p:nvPr/>
        </p:nvSpPr>
        <p:spPr>
          <a:xfrm>
            <a:off x="9535795" y="2152015"/>
            <a:ext cx="2029460" cy="2353310"/>
          </a:xfrm>
          <a:prstGeom prst="rect">
            <a:avLst/>
          </a:prstGeom>
          <a:noFill/>
        </p:spPr>
        <p:txBody>
          <a:bodyPr wrap="square" rtlCol="0">
            <a:spAutoFit/>
          </a:bodyPr>
          <a:lstStyle/>
          <a:p>
            <a:pPr algn="l">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p>
        </p:txBody>
      </p:sp>
      <p:sp>
        <p:nvSpPr>
          <p:cNvPr id="6" name="Footer Placeholder 5">
            <a:extLst>
              <a:ext uri="{FF2B5EF4-FFF2-40B4-BE49-F238E27FC236}">
                <a16:creationId xmlns:a16="http://schemas.microsoft.com/office/drawing/2014/main" id="{C50B0832-6BC9-4ECD-BB1D-638D8C21FFCE}"/>
              </a:ext>
            </a:extLst>
          </p:cNvPr>
          <p:cNvSpPr>
            <a:spLocks noGrp="1"/>
          </p:cNvSpPr>
          <p:nvPr>
            <p:ph type="ftr" sz="quarter" idx="11"/>
          </p:nvPr>
        </p:nvSpPr>
        <p:spPr/>
        <p:txBody>
          <a:bodyPr/>
          <a:lstStyle/>
          <a:p>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flipH="1">
            <a:off x="1006475" y="6350"/>
            <a:ext cx="339090" cy="1059815"/>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758950" y="482600"/>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sp>
        <p:nvSpPr>
          <p:cNvPr id="6" name="文本框 5"/>
          <p:cNvSpPr txBox="1"/>
          <p:nvPr/>
        </p:nvSpPr>
        <p:spPr>
          <a:xfrm>
            <a:off x="1758950" y="1066165"/>
            <a:ext cx="8883650" cy="737235"/>
          </a:xfrm>
          <a:prstGeom prst="rect">
            <a:avLst/>
          </a:prstGeom>
          <a:noFill/>
        </p:spPr>
        <p:txBody>
          <a:bodyPr wrap="square" rtlCol="0">
            <a:spAutoFit/>
          </a:bodyPr>
          <a:lstStyle/>
          <a:p>
            <a:pPr algn="l">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p>
        </p:txBody>
      </p:sp>
      <p:sp>
        <p:nvSpPr>
          <p:cNvPr id="7" name="椭圆 6"/>
          <p:cNvSpPr/>
          <p:nvPr/>
        </p:nvSpPr>
        <p:spPr>
          <a:xfrm>
            <a:off x="2133600" y="2600325"/>
            <a:ext cx="1582420" cy="15824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304790" y="2600325"/>
            <a:ext cx="1582420" cy="15824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367395" y="2600325"/>
            <a:ext cx="1582420" cy="15824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604645" y="4583430"/>
            <a:ext cx="2524125" cy="1476375"/>
          </a:xfrm>
          <a:prstGeom prst="rect">
            <a:avLst/>
          </a:prstGeom>
          <a:noFill/>
        </p:spPr>
        <p:txBody>
          <a:bodyPr wrap="square" rtlCol="0">
            <a:spAutoFit/>
          </a:bodyPr>
          <a:lstStyle/>
          <a:p>
            <a:pPr algn="ctr">
              <a:lnSpc>
                <a:spcPct val="150000"/>
              </a:lnSpc>
            </a:pP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p>
        </p:txBody>
      </p:sp>
      <p:sp>
        <p:nvSpPr>
          <p:cNvPr id="13" name="文本框 12"/>
          <p:cNvSpPr txBox="1"/>
          <p:nvPr/>
        </p:nvSpPr>
        <p:spPr>
          <a:xfrm>
            <a:off x="4833620" y="4539615"/>
            <a:ext cx="2524125" cy="1476375"/>
          </a:xfrm>
          <a:prstGeom prst="rect">
            <a:avLst/>
          </a:prstGeom>
          <a:noFill/>
        </p:spPr>
        <p:txBody>
          <a:bodyPr wrap="square" rtlCol="0">
            <a:spAutoFit/>
          </a:bodyPr>
          <a:lstStyle/>
          <a:p>
            <a:pPr algn="ctr">
              <a:lnSpc>
                <a:spcPct val="150000"/>
              </a:lnSpc>
            </a:pP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p>
        </p:txBody>
      </p:sp>
      <p:sp>
        <p:nvSpPr>
          <p:cNvPr id="14" name="文本框 13"/>
          <p:cNvSpPr txBox="1"/>
          <p:nvPr/>
        </p:nvSpPr>
        <p:spPr>
          <a:xfrm>
            <a:off x="7896860" y="4583430"/>
            <a:ext cx="2524125" cy="1476375"/>
          </a:xfrm>
          <a:prstGeom prst="rect">
            <a:avLst/>
          </a:prstGeom>
          <a:noFill/>
        </p:spPr>
        <p:txBody>
          <a:bodyPr wrap="square" rtlCol="0">
            <a:spAutoFit/>
          </a:bodyPr>
          <a:lstStyle/>
          <a:p>
            <a:pPr algn="ctr">
              <a:lnSpc>
                <a:spcPct val="150000"/>
              </a:lnSpc>
            </a:pP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p>
        </p:txBody>
      </p:sp>
      <p:sp>
        <p:nvSpPr>
          <p:cNvPr id="8" name="Freeform 88"/>
          <p:cNvSpPr>
            <a:spLocks noEditPoints="1"/>
          </p:cNvSpPr>
          <p:nvPr/>
        </p:nvSpPr>
        <p:spPr bwMode="auto">
          <a:xfrm>
            <a:off x="2715856" y="3134374"/>
            <a:ext cx="417692" cy="513890"/>
          </a:xfrm>
          <a:custGeom>
            <a:avLst/>
            <a:gdLst>
              <a:gd name="T0" fmla="*/ 58 w 828"/>
              <a:gd name="T1" fmla="*/ 7 h 1017"/>
              <a:gd name="T2" fmla="*/ 12 w 828"/>
              <a:gd name="T3" fmla="*/ 49 h 1017"/>
              <a:gd name="T4" fmla="*/ 0 w 828"/>
              <a:gd name="T5" fmla="*/ 921 h 1017"/>
              <a:gd name="T6" fmla="*/ 22 w 828"/>
              <a:gd name="T7" fmla="*/ 982 h 1017"/>
              <a:gd name="T8" fmla="*/ 76 w 828"/>
              <a:gd name="T9" fmla="*/ 1015 h 1017"/>
              <a:gd name="T10" fmla="*/ 760 w 828"/>
              <a:gd name="T11" fmla="*/ 1012 h 1017"/>
              <a:gd name="T12" fmla="*/ 810 w 828"/>
              <a:gd name="T13" fmla="*/ 975 h 1017"/>
              <a:gd name="T14" fmla="*/ 828 w 828"/>
              <a:gd name="T15" fmla="*/ 95 h 1017"/>
              <a:gd name="T16" fmla="*/ 810 w 828"/>
              <a:gd name="T17" fmla="*/ 41 h 1017"/>
              <a:gd name="T18" fmla="*/ 760 w 828"/>
              <a:gd name="T19" fmla="*/ 4 h 1017"/>
              <a:gd name="T20" fmla="*/ 763 w 828"/>
              <a:gd name="T21" fmla="*/ 928 h 1017"/>
              <a:gd name="T22" fmla="*/ 732 w 828"/>
              <a:gd name="T23" fmla="*/ 953 h 1017"/>
              <a:gd name="T24" fmla="*/ 69 w 828"/>
              <a:gd name="T25" fmla="*/ 939 h 1017"/>
              <a:gd name="T26" fmla="*/ 87 w 828"/>
              <a:gd name="T27" fmla="*/ 285 h 1017"/>
              <a:gd name="T28" fmla="*/ 763 w 828"/>
              <a:gd name="T29" fmla="*/ 921 h 1017"/>
              <a:gd name="T30" fmla="*/ 749 w 828"/>
              <a:gd name="T31" fmla="*/ 216 h 1017"/>
              <a:gd name="T32" fmla="*/ 83 w 828"/>
              <a:gd name="T33" fmla="*/ 220 h 1017"/>
              <a:gd name="T34" fmla="*/ 64 w 828"/>
              <a:gd name="T35" fmla="*/ 95 h 1017"/>
              <a:gd name="T36" fmla="*/ 83 w 828"/>
              <a:gd name="T37" fmla="*/ 65 h 1017"/>
              <a:gd name="T38" fmla="*/ 749 w 828"/>
              <a:gd name="T39" fmla="*/ 68 h 1017"/>
              <a:gd name="T40" fmla="*/ 191 w 828"/>
              <a:gd name="T41" fmla="*/ 508 h 1017"/>
              <a:gd name="T42" fmla="*/ 232 w 828"/>
              <a:gd name="T43" fmla="*/ 563 h 1017"/>
              <a:gd name="T44" fmla="*/ 267 w 828"/>
              <a:gd name="T45" fmla="*/ 569 h 1017"/>
              <a:gd name="T46" fmla="*/ 287 w 828"/>
              <a:gd name="T47" fmla="*/ 508 h 1017"/>
              <a:gd name="T48" fmla="*/ 345 w 828"/>
              <a:gd name="T49" fmla="*/ 494 h 1017"/>
              <a:gd name="T50" fmla="*/ 345 w 828"/>
              <a:gd name="T51" fmla="*/ 459 h 1017"/>
              <a:gd name="T52" fmla="*/ 287 w 828"/>
              <a:gd name="T53" fmla="*/ 413 h 1017"/>
              <a:gd name="T54" fmla="*/ 267 w 828"/>
              <a:gd name="T55" fmla="*/ 384 h 1017"/>
              <a:gd name="T56" fmla="*/ 232 w 828"/>
              <a:gd name="T57" fmla="*/ 390 h 1017"/>
              <a:gd name="T58" fmla="*/ 191 w 828"/>
              <a:gd name="T59" fmla="*/ 445 h 1017"/>
              <a:gd name="T60" fmla="*/ 160 w 828"/>
              <a:gd name="T61" fmla="*/ 470 h 1017"/>
              <a:gd name="T62" fmla="*/ 173 w 828"/>
              <a:gd name="T63" fmla="*/ 503 h 1017"/>
              <a:gd name="T64" fmla="*/ 509 w 828"/>
              <a:gd name="T65" fmla="*/ 445 h 1017"/>
              <a:gd name="T66" fmla="*/ 478 w 828"/>
              <a:gd name="T67" fmla="*/ 470 h 1017"/>
              <a:gd name="T68" fmla="*/ 492 w 828"/>
              <a:gd name="T69" fmla="*/ 503 h 1017"/>
              <a:gd name="T70" fmla="*/ 648 w 828"/>
              <a:gd name="T71" fmla="*/ 506 h 1017"/>
              <a:gd name="T72" fmla="*/ 668 w 828"/>
              <a:gd name="T73" fmla="*/ 476 h 1017"/>
              <a:gd name="T74" fmla="*/ 643 w 828"/>
              <a:gd name="T75" fmla="*/ 445 h 1017"/>
              <a:gd name="T76" fmla="*/ 497 w 828"/>
              <a:gd name="T77" fmla="*/ 670 h 1017"/>
              <a:gd name="T78" fmla="*/ 478 w 828"/>
              <a:gd name="T79" fmla="*/ 699 h 1017"/>
              <a:gd name="T80" fmla="*/ 502 w 828"/>
              <a:gd name="T81" fmla="*/ 730 h 1017"/>
              <a:gd name="T82" fmla="*/ 659 w 828"/>
              <a:gd name="T83" fmla="*/ 722 h 1017"/>
              <a:gd name="T84" fmla="*/ 666 w 828"/>
              <a:gd name="T85" fmla="*/ 686 h 1017"/>
              <a:gd name="T86" fmla="*/ 637 w 828"/>
              <a:gd name="T87" fmla="*/ 667 h 1017"/>
              <a:gd name="T88" fmla="*/ 486 w 828"/>
              <a:gd name="T89" fmla="*/ 803 h 1017"/>
              <a:gd name="T90" fmla="*/ 480 w 828"/>
              <a:gd name="T91" fmla="*/ 839 h 1017"/>
              <a:gd name="T92" fmla="*/ 637 w 828"/>
              <a:gd name="T93" fmla="*/ 858 h 1017"/>
              <a:gd name="T94" fmla="*/ 666 w 828"/>
              <a:gd name="T95" fmla="*/ 839 h 1017"/>
              <a:gd name="T96" fmla="*/ 659 w 828"/>
              <a:gd name="T97" fmla="*/ 803 h 1017"/>
              <a:gd name="T98" fmla="*/ 340 w 828"/>
              <a:gd name="T99" fmla="*/ 677 h 1017"/>
              <a:gd name="T100" fmla="*/ 301 w 828"/>
              <a:gd name="T101" fmla="*/ 672 h 1017"/>
              <a:gd name="T102" fmla="*/ 197 w 828"/>
              <a:gd name="T103" fmla="*/ 668 h 1017"/>
              <a:gd name="T104" fmla="*/ 164 w 828"/>
              <a:gd name="T105" fmla="*/ 682 h 1017"/>
              <a:gd name="T106" fmla="*/ 169 w 828"/>
              <a:gd name="T107" fmla="*/ 722 h 1017"/>
              <a:gd name="T108" fmla="*/ 159 w 828"/>
              <a:gd name="T109" fmla="*/ 826 h 1017"/>
              <a:gd name="T110" fmla="*/ 179 w 828"/>
              <a:gd name="T111" fmla="*/ 856 h 1017"/>
              <a:gd name="T112" fmla="*/ 214 w 828"/>
              <a:gd name="T113" fmla="*/ 848 h 1017"/>
              <a:gd name="T114" fmla="*/ 318 w 828"/>
              <a:gd name="T115" fmla="*/ 858 h 1017"/>
              <a:gd name="T116" fmla="*/ 345 w 828"/>
              <a:gd name="T117" fmla="*/ 844 h 1017"/>
              <a:gd name="T118" fmla="*/ 340 w 828"/>
              <a:gd name="T119" fmla="*/ 803 h 1017"/>
              <a:gd name="T120" fmla="*/ 350 w 828"/>
              <a:gd name="T121" fmla="*/ 699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28" h="1017">
                <a:moveTo>
                  <a:pt x="732" y="0"/>
                </a:moveTo>
                <a:lnTo>
                  <a:pt x="96" y="0"/>
                </a:lnTo>
                <a:lnTo>
                  <a:pt x="96" y="0"/>
                </a:lnTo>
                <a:lnTo>
                  <a:pt x="86" y="0"/>
                </a:lnTo>
                <a:lnTo>
                  <a:pt x="76" y="2"/>
                </a:lnTo>
                <a:lnTo>
                  <a:pt x="67" y="4"/>
                </a:lnTo>
                <a:lnTo>
                  <a:pt x="58" y="7"/>
                </a:lnTo>
                <a:lnTo>
                  <a:pt x="50" y="10"/>
                </a:lnTo>
                <a:lnTo>
                  <a:pt x="42" y="16"/>
                </a:lnTo>
                <a:lnTo>
                  <a:pt x="35" y="21"/>
                </a:lnTo>
                <a:lnTo>
                  <a:pt x="28" y="27"/>
                </a:lnTo>
                <a:lnTo>
                  <a:pt x="22" y="34"/>
                </a:lnTo>
                <a:lnTo>
                  <a:pt x="16" y="41"/>
                </a:lnTo>
                <a:lnTo>
                  <a:pt x="12" y="49"/>
                </a:lnTo>
                <a:lnTo>
                  <a:pt x="8" y="58"/>
                </a:lnTo>
                <a:lnTo>
                  <a:pt x="5" y="66"/>
                </a:lnTo>
                <a:lnTo>
                  <a:pt x="2" y="76"/>
                </a:lnTo>
                <a:lnTo>
                  <a:pt x="0" y="85"/>
                </a:lnTo>
                <a:lnTo>
                  <a:pt x="0" y="95"/>
                </a:lnTo>
                <a:lnTo>
                  <a:pt x="0" y="921"/>
                </a:lnTo>
                <a:lnTo>
                  <a:pt x="0" y="921"/>
                </a:lnTo>
                <a:lnTo>
                  <a:pt x="0" y="931"/>
                </a:lnTo>
                <a:lnTo>
                  <a:pt x="2" y="941"/>
                </a:lnTo>
                <a:lnTo>
                  <a:pt x="5" y="950"/>
                </a:lnTo>
                <a:lnTo>
                  <a:pt x="8" y="959"/>
                </a:lnTo>
                <a:lnTo>
                  <a:pt x="12" y="967"/>
                </a:lnTo>
                <a:lnTo>
                  <a:pt x="16" y="975"/>
                </a:lnTo>
                <a:lnTo>
                  <a:pt x="22" y="982"/>
                </a:lnTo>
                <a:lnTo>
                  <a:pt x="28" y="989"/>
                </a:lnTo>
                <a:lnTo>
                  <a:pt x="35" y="995"/>
                </a:lnTo>
                <a:lnTo>
                  <a:pt x="42" y="1001"/>
                </a:lnTo>
                <a:lnTo>
                  <a:pt x="50" y="1006"/>
                </a:lnTo>
                <a:lnTo>
                  <a:pt x="58" y="1009"/>
                </a:lnTo>
                <a:lnTo>
                  <a:pt x="67" y="1012"/>
                </a:lnTo>
                <a:lnTo>
                  <a:pt x="76" y="1015"/>
                </a:lnTo>
                <a:lnTo>
                  <a:pt x="86" y="1017"/>
                </a:lnTo>
                <a:lnTo>
                  <a:pt x="96" y="1017"/>
                </a:lnTo>
                <a:lnTo>
                  <a:pt x="732" y="1017"/>
                </a:lnTo>
                <a:lnTo>
                  <a:pt x="732" y="1017"/>
                </a:lnTo>
                <a:lnTo>
                  <a:pt x="742" y="1017"/>
                </a:lnTo>
                <a:lnTo>
                  <a:pt x="751" y="1015"/>
                </a:lnTo>
                <a:lnTo>
                  <a:pt x="760" y="1012"/>
                </a:lnTo>
                <a:lnTo>
                  <a:pt x="769" y="1009"/>
                </a:lnTo>
                <a:lnTo>
                  <a:pt x="777" y="1006"/>
                </a:lnTo>
                <a:lnTo>
                  <a:pt x="785" y="1001"/>
                </a:lnTo>
                <a:lnTo>
                  <a:pt x="792" y="995"/>
                </a:lnTo>
                <a:lnTo>
                  <a:pt x="800" y="989"/>
                </a:lnTo>
                <a:lnTo>
                  <a:pt x="805" y="982"/>
                </a:lnTo>
                <a:lnTo>
                  <a:pt x="810" y="975"/>
                </a:lnTo>
                <a:lnTo>
                  <a:pt x="816" y="967"/>
                </a:lnTo>
                <a:lnTo>
                  <a:pt x="820" y="959"/>
                </a:lnTo>
                <a:lnTo>
                  <a:pt x="823" y="950"/>
                </a:lnTo>
                <a:lnTo>
                  <a:pt x="825" y="941"/>
                </a:lnTo>
                <a:lnTo>
                  <a:pt x="826" y="931"/>
                </a:lnTo>
                <a:lnTo>
                  <a:pt x="828" y="921"/>
                </a:lnTo>
                <a:lnTo>
                  <a:pt x="828" y="95"/>
                </a:lnTo>
                <a:lnTo>
                  <a:pt x="828" y="95"/>
                </a:lnTo>
                <a:lnTo>
                  <a:pt x="826" y="85"/>
                </a:lnTo>
                <a:lnTo>
                  <a:pt x="825" y="76"/>
                </a:lnTo>
                <a:lnTo>
                  <a:pt x="823" y="66"/>
                </a:lnTo>
                <a:lnTo>
                  <a:pt x="820" y="58"/>
                </a:lnTo>
                <a:lnTo>
                  <a:pt x="816" y="49"/>
                </a:lnTo>
                <a:lnTo>
                  <a:pt x="810" y="41"/>
                </a:lnTo>
                <a:lnTo>
                  <a:pt x="805" y="34"/>
                </a:lnTo>
                <a:lnTo>
                  <a:pt x="800" y="27"/>
                </a:lnTo>
                <a:lnTo>
                  <a:pt x="792" y="21"/>
                </a:lnTo>
                <a:lnTo>
                  <a:pt x="785" y="16"/>
                </a:lnTo>
                <a:lnTo>
                  <a:pt x="777" y="10"/>
                </a:lnTo>
                <a:lnTo>
                  <a:pt x="769" y="7"/>
                </a:lnTo>
                <a:lnTo>
                  <a:pt x="760" y="4"/>
                </a:lnTo>
                <a:lnTo>
                  <a:pt x="751" y="2"/>
                </a:lnTo>
                <a:lnTo>
                  <a:pt x="742" y="0"/>
                </a:lnTo>
                <a:lnTo>
                  <a:pt x="732" y="0"/>
                </a:lnTo>
                <a:lnTo>
                  <a:pt x="732" y="0"/>
                </a:lnTo>
                <a:close/>
                <a:moveTo>
                  <a:pt x="763" y="921"/>
                </a:moveTo>
                <a:lnTo>
                  <a:pt x="763" y="921"/>
                </a:lnTo>
                <a:lnTo>
                  <a:pt x="763" y="928"/>
                </a:lnTo>
                <a:lnTo>
                  <a:pt x="761" y="934"/>
                </a:lnTo>
                <a:lnTo>
                  <a:pt x="758" y="939"/>
                </a:lnTo>
                <a:lnTo>
                  <a:pt x="755" y="944"/>
                </a:lnTo>
                <a:lnTo>
                  <a:pt x="749" y="948"/>
                </a:lnTo>
                <a:lnTo>
                  <a:pt x="744" y="951"/>
                </a:lnTo>
                <a:lnTo>
                  <a:pt x="738" y="952"/>
                </a:lnTo>
                <a:lnTo>
                  <a:pt x="732" y="953"/>
                </a:lnTo>
                <a:lnTo>
                  <a:pt x="96" y="953"/>
                </a:lnTo>
                <a:lnTo>
                  <a:pt x="96" y="953"/>
                </a:lnTo>
                <a:lnTo>
                  <a:pt x="89" y="952"/>
                </a:lnTo>
                <a:lnTo>
                  <a:pt x="83" y="951"/>
                </a:lnTo>
                <a:lnTo>
                  <a:pt x="78" y="948"/>
                </a:lnTo>
                <a:lnTo>
                  <a:pt x="73" y="944"/>
                </a:lnTo>
                <a:lnTo>
                  <a:pt x="69" y="939"/>
                </a:lnTo>
                <a:lnTo>
                  <a:pt x="66" y="934"/>
                </a:lnTo>
                <a:lnTo>
                  <a:pt x="65" y="928"/>
                </a:lnTo>
                <a:lnTo>
                  <a:pt x="64" y="921"/>
                </a:lnTo>
                <a:lnTo>
                  <a:pt x="64" y="280"/>
                </a:lnTo>
                <a:lnTo>
                  <a:pt x="64" y="280"/>
                </a:lnTo>
                <a:lnTo>
                  <a:pt x="80" y="284"/>
                </a:lnTo>
                <a:lnTo>
                  <a:pt x="87" y="285"/>
                </a:lnTo>
                <a:lnTo>
                  <a:pt x="96" y="286"/>
                </a:lnTo>
                <a:lnTo>
                  <a:pt x="732" y="286"/>
                </a:lnTo>
                <a:lnTo>
                  <a:pt x="732" y="286"/>
                </a:lnTo>
                <a:lnTo>
                  <a:pt x="740" y="285"/>
                </a:lnTo>
                <a:lnTo>
                  <a:pt x="748" y="284"/>
                </a:lnTo>
                <a:lnTo>
                  <a:pt x="763" y="280"/>
                </a:lnTo>
                <a:lnTo>
                  <a:pt x="763" y="921"/>
                </a:lnTo>
                <a:close/>
                <a:moveTo>
                  <a:pt x="763" y="191"/>
                </a:moveTo>
                <a:lnTo>
                  <a:pt x="763" y="191"/>
                </a:lnTo>
                <a:lnTo>
                  <a:pt x="763" y="197"/>
                </a:lnTo>
                <a:lnTo>
                  <a:pt x="761" y="202"/>
                </a:lnTo>
                <a:lnTo>
                  <a:pt x="758" y="208"/>
                </a:lnTo>
                <a:lnTo>
                  <a:pt x="755" y="213"/>
                </a:lnTo>
                <a:lnTo>
                  <a:pt x="749" y="216"/>
                </a:lnTo>
                <a:lnTo>
                  <a:pt x="744" y="220"/>
                </a:lnTo>
                <a:lnTo>
                  <a:pt x="738" y="222"/>
                </a:lnTo>
                <a:lnTo>
                  <a:pt x="732" y="222"/>
                </a:lnTo>
                <a:lnTo>
                  <a:pt x="96" y="222"/>
                </a:lnTo>
                <a:lnTo>
                  <a:pt x="96" y="222"/>
                </a:lnTo>
                <a:lnTo>
                  <a:pt x="89" y="222"/>
                </a:lnTo>
                <a:lnTo>
                  <a:pt x="83" y="220"/>
                </a:lnTo>
                <a:lnTo>
                  <a:pt x="78" y="216"/>
                </a:lnTo>
                <a:lnTo>
                  <a:pt x="73" y="213"/>
                </a:lnTo>
                <a:lnTo>
                  <a:pt x="69" y="208"/>
                </a:lnTo>
                <a:lnTo>
                  <a:pt x="66" y="202"/>
                </a:lnTo>
                <a:lnTo>
                  <a:pt x="65" y="197"/>
                </a:lnTo>
                <a:lnTo>
                  <a:pt x="64" y="191"/>
                </a:lnTo>
                <a:lnTo>
                  <a:pt x="64" y="95"/>
                </a:lnTo>
                <a:lnTo>
                  <a:pt x="64" y="95"/>
                </a:lnTo>
                <a:lnTo>
                  <a:pt x="65" y="89"/>
                </a:lnTo>
                <a:lnTo>
                  <a:pt x="66" y="82"/>
                </a:lnTo>
                <a:lnTo>
                  <a:pt x="69" y="77"/>
                </a:lnTo>
                <a:lnTo>
                  <a:pt x="73" y="73"/>
                </a:lnTo>
                <a:lnTo>
                  <a:pt x="78" y="68"/>
                </a:lnTo>
                <a:lnTo>
                  <a:pt x="83" y="65"/>
                </a:lnTo>
                <a:lnTo>
                  <a:pt x="89" y="64"/>
                </a:lnTo>
                <a:lnTo>
                  <a:pt x="96" y="63"/>
                </a:lnTo>
                <a:lnTo>
                  <a:pt x="732" y="63"/>
                </a:lnTo>
                <a:lnTo>
                  <a:pt x="732" y="63"/>
                </a:lnTo>
                <a:lnTo>
                  <a:pt x="738" y="64"/>
                </a:lnTo>
                <a:lnTo>
                  <a:pt x="744" y="65"/>
                </a:lnTo>
                <a:lnTo>
                  <a:pt x="749" y="68"/>
                </a:lnTo>
                <a:lnTo>
                  <a:pt x="755" y="73"/>
                </a:lnTo>
                <a:lnTo>
                  <a:pt x="758" y="77"/>
                </a:lnTo>
                <a:lnTo>
                  <a:pt x="761" y="82"/>
                </a:lnTo>
                <a:lnTo>
                  <a:pt x="763" y="89"/>
                </a:lnTo>
                <a:lnTo>
                  <a:pt x="763" y="95"/>
                </a:lnTo>
                <a:lnTo>
                  <a:pt x="763" y="191"/>
                </a:lnTo>
                <a:close/>
                <a:moveTo>
                  <a:pt x="191" y="508"/>
                </a:moveTo>
                <a:lnTo>
                  <a:pt x="222" y="508"/>
                </a:lnTo>
                <a:lnTo>
                  <a:pt x="222" y="540"/>
                </a:lnTo>
                <a:lnTo>
                  <a:pt x="222" y="540"/>
                </a:lnTo>
                <a:lnTo>
                  <a:pt x="223" y="547"/>
                </a:lnTo>
                <a:lnTo>
                  <a:pt x="226" y="552"/>
                </a:lnTo>
                <a:lnTo>
                  <a:pt x="228" y="557"/>
                </a:lnTo>
                <a:lnTo>
                  <a:pt x="232" y="563"/>
                </a:lnTo>
                <a:lnTo>
                  <a:pt x="236" y="566"/>
                </a:lnTo>
                <a:lnTo>
                  <a:pt x="242" y="569"/>
                </a:lnTo>
                <a:lnTo>
                  <a:pt x="248" y="571"/>
                </a:lnTo>
                <a:lnTo>
                  <a:pt x="255" y="571"/>
                </a:lnTo>
                <a:lnTo>
                  <a:pt x="255" y="571"/>
                </a:lnTo>
                <a:lnTo>
                  <a:pt x="261" y="571"/>
                </a:lnTo>
                <a:lnTo>
                  <a:pt x="267" y="569"/>
                </a:lnTo>
                <a:lnTo>
                  <a:pt x="273" y="566"/>
                </a:lnTo>
                <a:lnTo>
                  <a:pt x="277" y="563"/>
                </a:lnTo>
                <a:lnTo>
                  <a:pt x="281" y="557"/>
                </a:lnTo>
                <a:lnTo>
                  <a:pt x="284" y="552"/>
                </a:lnTo>
                <a:lnTo>
                  <a:pt x="286" y="547"/>
                </a:lnTo>
                <a:lnTo>
                  <a:pt x="287" y="540"/>
                </a:lnTo>
                <a:lnTo>
                  <a:pt x="287" y="508"/>
                </a:lnTo>
                <a:lnTo>
                  <a:pt x="318" y="508"/>
                </a:lnTo>
                <a:lnTo>
                  <a:pt x="318" y="508"/>
                </a:lnTo>
                <a:lnTo>
                  <a:pt x="324" y="507"/>
                </a:lnTo>
                <a:lnTo>
                  <a:pt x="331" y="506"/>
                </a:lnTo>
                <a:lnTo>
                  <a:pt x="336" y="503"/>
                </a:lnTo>
                <a:lnTo>
                  <a:pt x="340" y="498"/>
                </a:lnTo>
                <a:lnTo>
                  <a:pt x="345" y="494"/>
                </a:lnTo>
                <a:lnTo>
                  <a:pt x="348" y="489"/>
                </a:lnTo>
                <a:lnTo>
                  <a:pt x="349" y="482"/>
                </a:lnTo>
                <a:lnTo>
                  <a:pt x="350" y="476"/>
                </a:lnTo>
                <a:lnTo>
                  <a:pt x="350" y="476"/>
                </a:lnTo>
                <a:lnTo>
                  <a:pt x="349" y="470"/>
                </a:lnTo>
                <a:lnTo>
                  <a:pt x="348" y="464"/>
                </a:lnTo>
                <a:lnTo>
                  <a:pt x="345" y="459"/>
                </a:lnTo>
                <a:lnTo>
                  <a:pt x="340" y="453"/>
                </a:lnTo>
                <a:lnTo>
                  <a:pt x="336" y="450"/>
                </a:lnTo>
                <a:lnTo>
                  <a:pt x="331" y="447"/>
                </a:lnTo>
                <a:lnTo>
                  <a:pt x="324" y="445"/>
                </a:lnTo>
                <a:lnTo>
                  <a:pt x="318" y="445"/>
                </a:lnTo>
                <a:lnTo>
                  <a:pt x="287" y="445"/>
                </a:lnTo>
                <a:lnTo>
                  <a:pt x="287" y="413"/>
                </a:lnTo>
                <a:lnTo>
                  <a:pt x="287" y="413"/>
                </a:lnTo>
                <a:lnTo>
                  <a:pt x="286" y="406"/>
                </a:lnTo>
                <a:lnTo>
                  <a:pt x="284" y="401"/>
                </a:lnTo>
                <a:lnTo>
                  <a:pt x="281" y="395"/>
                </a:lnTo>
                <a:lnTo>
                  <a:pt x="277" y="390"/>
                </a:lnTo>
                <a:lnTo>
                  <a:pt x="273" y="387"/>
                </a:lnTo>
                <a:lnTo>
                  <a:pt x="267" y="384"/>
                </a:lnTo>
                <a:lnTo>
                  <a:pt x="261" y="382"/>
                </a:lnTo>
                <a:lnTo>
                  <a:pt x="255" y="380"/>
                </a:lnTo>
                <a:lnTo>
                  <a:pt x="255" y="380"/>
                </a:lnTo>
                <a:lnTo>
                  <a:pt x="248" y="382"/>
                </a:lnTo>
                <a:lnTo>
                  <a:pt x="242" y="384"/>
                </a:lnTo>
                <a:lnTo>
                  <a:pt x="236" y="387"/>
                </a:lnTo>
                <a:lnTo>
                  <a:pt x="232" y="390"/>
                </a:lnTo>
                <a:lnTo>
                  <a:pt x="228" y="395"/>
                </a:lnTo>
                <a:lnTo>
                  <a:pt x="226" y="401"/>
                </a:lnTo>
                <a:lnTo>
                  <a:pt x="223" y="406"/>
                </a:lnTo>
                <a:lnTo>
                  <a:pt x="222" y="413"/>
                </a:lnTo>
                <a:lnTo>
                  <a:pt x="222" y="445"/>
                </a:lnTo>
                <a:lnTo>
                  <a:pt x="191" y="445"/>
                </a:lnTo>
                <a:lnTo>
                  <a:pt x="191" y="445"/>
                </a:lnTo>
                <a:lnTo>
                  <a:pt x="185" y="445"/>
                </a:lnTo>
                <a:lnTo>
                  <a:pt x="178" y="447"/>
                </a:lnTo>
                <a:lnTo>
                  <a:pt x="173" y="450"/>
                </a:lnTo>
                <a:lnTo>
                  <a:pt x="169" y="453"/>
                </a:lnTo>
                <a:lnTo>
                  <a:pt x="164" y="459"/>
                </a:lnTo>
                <a:lnTo>
                  <a:pt x="161" y="464"/>
                </a:lnTo>
                <a:lnTo>
                  <a:pt x="160" y="470"/>
                </a:lnTo>
                <a:lnTo>
                  <a:pt x="159" y="476"/>
                </a:lnTo>
                <a:lnTo>
                  <a:pt x="159" y="476"/>
                </a:lnTo>
                <a:lnTo>
                  <a:pt x="160" y="482"/>
                </a:lnTo>
                <a:lnTo>
                  <a:pt x="161" y="489"/>
                </a:lnTo>
                <a:lnTo>
                  <a:pt x="164" y="494"/>
                </a:lnTo>
                <a:lnTo>
                  <a:pt x="169" y="498"/>
                </a:lnTo>
                <a:lnTo>
                  <a:pt x="173" y="503"/>
                </a:lnTo>
                <a:lnTo>
                  <a:pt x="178" y="506"/>
                </a:lnTo>
                <a:lnTo>
                  <a:pt x="185" y="507"/>
                </a:lnTo>
                <a:lnTo>
                  <a:pt x="191" y="508"/>
                </a:lnTo>
                <a:lnTo>
                  <a:pt x="191" y="508"/>
                </a:lnTo>
                <a:close/>
                <a:moveTo>
                  <a:pt x="637" y="445"/>
                </a:moveTo>
                <a:lnTo>
                  <a:pt x="509" y="445"/>
                </a:lnTo>
                <a:lnTo>
                  <a:pt x="509" y="445"/>
                </a:lnTo>
                <a:lnTo>
                  <a:pt x="502" y="445"/>
                </a:lnTo>
                <a:lnTo>
                  <a:pt x="497" y="447"/>
                </a:lnTo>
                <a:lnTo>
                  <a:pt x="492" y="450"/>
                </a:lnTo>
                <a:lnTo>
                  <a:pt x="486" y="453"/>
                </a:lnTo>
                <a:lnTo>
                  <a:pt x="483" y="459"/>
                </a:lnTo>
                <a:lnTo>
                  <a:pt x="480" y="464"/>
                </a:lnTo>
                <a:lnTo>
                  <a:pt x="478" y="470"/>
                </a:lnTo>
                <a:lnTo>
                  <a:pt x="478" y="476"/>
                </a:lnTo>
                <a:lnTo>
                  <a:pt x="478" y="476"/>
                </a:lnTo>
                <a:lnTo>
                  <a:pt x="478" y="482"/>
                </a:lnTo>
                <a:lnTo>
                  <a:pt x="480" y="489"/>
                </a:lnTo>
                <a:lnTo>
                  <a:pt x="483" y="494"/>
                </a:lnTo>
                <a:lnTo>
                  <a:pt x="486" y="498"/>
                </a:lnTo>
                <a:lnTo>
                  <a:pt x="492" y="503"/>
                </a:lnTo>
                <a:lnTo>
                  <a:pt x="497" y="506"/>
                </a:lnTo>
                <a:lnTo>
                  <a:pt x="502" y="507"/>
                </a:lnTo>
                <a:lnTo>
                  <a:pt x="509" y="508"/>
                </a:lnTo>
                <a:lnTo>
                  <a:pt x="637" y="508"/>
                </a:lnTo>
                <a:lnTo>
                  <a:pt x="637" y="508"/>
                </a:lnTo>
                <a:lnTo>
                  <a:pt x="643" y="507"/>
                </a:lnTo>
                <a:lnTo>
                  <a:pt x="648" y="506"/>
                </a:lnTo>
                <a:lnTo>
                  <a:pt x="654" y="503"/>
                </a:lnTo>
                <a:lnTo>
                  <a:pt x="659" y="498"/>
                </a:lnTo>
                <a:lnTo>
                  <a:pt x="662" y="494"/>
                </a:lnTo>
                <a:lnTo>
                  <a:pt x="666" y="489"/>
                </a:lnTo>
                <a:lnTo>
                  <a:pt x="668" y="482"/>
                </a:lnTo>
                <a:lnTo>
                  <a:pt x="668" y="476"/>
                </a:lnTo>
                <a:lnTo>
                  <a:pt x="668" y="476"/>
                </a:lnTo>
                <a:lnTo>
                  <a:pt x="668" y="470"/>
                </a:lnTo>
                <a:lnTo>
                  <a:pt x="666" y="464"/>
                </a:lnTo>
                <a:lnTo>
                  <a:pt x="662" y="459"/>
                </a:lnTo>
                <a:lnTo>
                  <a:pt x="659" y="453"/>
                </a:lnTo>
                <a:lnTo>
                  <a:pt x="654" y="450"/>
                </a:lnTo>
                <a:lnTo>
                  <a:pt x="648" y="447"/>
                </a:lnTo>
                <a:lnTo>
                  <a:pt x="643" y="445"/>
                </a:lnTo>
                <a:lnTo>
                  <a:pt x="637" y="445"/>
                </a:lnTo>
                <a:lnTo>
                  <a:pt x="637" y="445"/>
                </a:lnTo>
                <a:close/>
                <a:moveTo>
                  <a:pt x="637" y="667"/>
                </a:moveTo>
                <a:lnTo>
                  <a:pt x="509" y="667"/>
                </a:lnTo>
                <a:lnTo>
                  <a:pt x="509" y="667"/>
                </a:lnTo>
                <a:lnTo>
                  <a:pt x="502" y="668"/>
                </a:lnTo>
                <a:lnTo>
                  <a:pt x="497" y="670"/>
                </a:lnTo>
                <a:lnTo>
                  <a:pt x="492" y="672"/>
                </a:lnTo>
                <a:lnTo>
                  <a:pt x="486" y="677"/>
                </a:lnTo>
                <a:lnTo>
                  <a:pt x="483" y="681"/>
                </a:lnTo>
                <a:lnTo>
                  <a:pt x="480" y="686"/>
                </a:lnTo>
                <a:lnTo>
                  <a:pt x="478" y="693"/>
                </a:lnTo>
                <a:lnTo>
                  <a:pt x="478" y="699"/>
                </a:lnTo>
                <a:lnTo>
                  <a:pt x="478" y="699"/>
                </a:lnTo>
                <a:lnTo>
                  <a:pt x="478" y="706"/>
                </a:lnTo>
                <a:lnTo>
                  <a:pt x="480" y="711"/>
                </a:lnTo>
                <a:lnTo>
                  <a:pt x="483" y="716"/>
                </a:lnTo>
                <a:lnTo>
                  <a:pt x="486" y="722"/>
                </a:lnTo>
                <a:lnTo>
                  <a:pt x="492" y="725"/>
                </a:lnTo>
                <a:lnTo>
                  <a:pt x="497" y="728"/>
                </a:lnTo>
                <a:lnTo>
                  <a:pt x="502" y="730"/>
                </a:lnTo>
                <a:lnTo>
                  <a:pt x="509" y="731"/>
                </a:lnTo>
                <a:lnTo>
                  <a:pt x="637" y="731"/>
                </a:lnTo>
                <a:lnTo>
                  <a:pt x="637" y="731"/>
                </a:lnTo>
                <a:lnTo>
                  <a:pt x="643" y="730"/>
                </a:lnTo>
                <a:lnTo>
                  <a:pt x="648" y="728"/>
                </a:lnTo>
                <a:lnTo>
                  <a:pt x="654" y="725"/>
                </a:lnTo>
                <a:lnTo>
                  <a:pt x="659" y="722"/>
                </a:lnTo>
                <a:lnTo>
                  <a:pt x="662" y="716"/>
                </a:lnTo>
                <a:lnTo>
                  <a:pt x="666" y="711"/>
                </a:lnTo>
                <a:lnTo>
                  <a:pt x="668" y="706"/>
                </a:lnTo>
                <a:lnTo>
                  <a:pt x="668" y="699"/>
                </a:lnTo>
                <a:lnTo>
                  <a:pt x="668" y="699"/>
                </a:lnTo>
                <a:lnTo>
                  <a:pt x="668" y="693"/>
                </a:lnTo>
                <a:lnTo>
                  <a:pt x="666" y="686"/>
                </a:lnTo>
                <a:lnTo>
                  <a:pt x="662" y="681"/>
                </a:lnTo>
                <a:lnTo>
                  <a:pt x="659" y="677"/>
                </a:lnTo>
                <a:lnTo>
                  <a:pt x="654" y="672"/>
                </a:lnTo>
                <a:lnTo>
                  <a:pt x="648" y="670"/>
                </a:lnTo>
                <a:lnTo>
                  <a:pt x="643" y="668"/>
                </a:lnTo>
                <a:lnTo>
                  <a:pt x="637" y="667"/>
                </a:lnTo>
                <a:lnTo>
                  <a:pt x="637" y="667"/>
                </a:lnTo>
                <a:close/>
                <a:moveTo>
                  <a:pt x="637" y="795"/>
                </a:moveTo>
                <a:lnTo>
                  <a:pt x="509" y="795"/>
                </a:lnTo>
                <a:lnTo>
                  <a:pt x="509" y="795"/>
                </a:lnTo>
                <a:lnTo>
                  <a:pt x="502" y="795"/>
                </a:lnTo>
                <a:lnTo>
                  <a:pt x="497" y="797"/>
                </a:lnTo>
                <a:lnTo>
                  <a:pt x="492" y="800"/>
                </a:lnTo>
                <a:lnTo>
                  <a:pt x="486" y="803"/>
                </a:lnTo>
                <a:lnTo>
                  <a:pt x="483" y="809"/>
                </a:lnTo>
                <a:lnTo>
                  <a:pt x="480" y="814"/>
                </a:lnTo>
                <a:lnTo>
                  <a:pt x="478" y="819"/>
                </a:lnTo>
                <a:lnTo>
                  <a:pt x="478" y="826"/>
                </a:lnTo>
                <a:lnTo>
                  <a:pt x="478" y="826"/>
                </a:lnTo>
                <a:lnTo>
                  <a:pt x="478" y="832"/>
                </a:lnTo>
                <a:lnTo>
                  <a:pt x="480" y="839"/>
                </a:lnTo>
                <a:lnTo>
                  <a:pt x="483" y="844"/>
                </a:lnTo>
                <a:lnTo>
                  <a:pt x="486" y="848"/>
                </a:lnTo>
                <a:lnTo>
                  <a:pt x="492" y="853"/>
                </a:lnTo>
                <a:lnTo>
                  <a:pt x="497" y="856"/>
                </a:lnTo>
                <a:lnTo>
                  <a:pt x="502" y="857"/>
                </a:lnTo>
                <a:lnTo>
                  <a:pt x="509" y="858"/>
                </a:lnTo>
                <a:lnTo>
                  <a:pt x="637" y="858"/>
                </a:lnTo>
                <a:lnTo>
                  <a:pt x="637" y="858"/>
                </a:lnTo>
                <a:lnTo>
                  <a:pt x="643" y="857"/>
                </a:lnTo>
                <a:lnTo>
                  <a:pt x="648" y="856"/>
                </a:lnTo>
                <a:lnTo>
                  <a:pt x="654" y="853"/>
                </a:lnTo>
                <a:lnTo>
                  <a:pt x="659" y="848"/>
                </a:lnTo>
                <a:lnTo>
                  <a:pt x="662" y="844"/>
                </a:lnTo>
                <a:lnTo>
                  <a:pt x="666" y="839"/>
                </a:lnTo>
                <a:lnTo>
                  <a:pt x="668" y="832"/>
                </a:lnTo>
                <a:lnTo>
                  <a:pt x="668" y="826"/>
                </a:lnTo>
                <a:lnTo>
                  <a:pt x="668" y="826"/>
                </a:lnTo>
                <a:lnTo>
                  <a:pt x="668" y="819"/>
                </a:lnTo>
                <a:lnTo>
                  <a:pt x="666" y="814"/>
                </a:lnTo>
                <a:lnTo>
                  <a:pt x="662" y="809"/>
                </a:lnTo>
                <a:lnTo>
                  <a:pt x="659" y="803"/>
                </a:lnTo>
                <a:lnTo>
                  <a:pt x="654" y="800"/>
                </a:lnTo>
                <a:lnTo>
                  <a:pt x="648" y="797"/>
                </a:lnTo>
                <a:lnTo>
                  <a:pt x="643" y="795"/>
                </a:lnTo>
                <a:lnTo>
                  <a:pt x="637" y="795"/>
                </a:lnTo>
                <a:lnTo>
                  <a:pt x="637" y="795"/>
                </a:lnTo>
                <a:close/>
                <a:moveTo>
                  <a:pt x="340" y="677"/>
                </a:moveTo>
                <a:lnTo>
                  <a:pt x="340" y="677"/>
                </a:lnTo>
                <a:lnTo>
                  <a:pt x="336" y="672"/>
                </a:lnTo>
                <a:lnTo>
                  <a:pt x="330" y="669"/>
                </a:lnTo>
                <a:lnTo>
                  <a:pt x="324" y="668"/>
                </a:lnTo>
                <a:lnTo>
                  <a:pt x="318" y="667"/>
                </a:lnTo>
                <a:lnTo>
                  <a:pt x="313" y="668"/>
                </a:lnTo>
                <a:lnTo>
                  <a:pt x="306" y="669"/>
                </a:lnTo>
                <a:lnTo>
                  <a:pt x="301" y="672"/>
                </a:lnTo>
                <a:lnTo>
                  <a:pt x="295" y="677"/>
                </a:lnTo>
                <a:lnTo>
                  <a:pt x="255" y="717"/>
                </a:lnTo>
                <a:lnTo>
                  <a:pt x="214" y="677"/>
                </a:lnTo>
                <a:lnTo>
                  <a:pt x="214" y="677"/>
                </a:lnTo>
                <a:lnTo>
                  <a:pt x="208" y="672"/>
                </a:lnTo>
                <a:lnTo>
                  <a:pt x="203" y="669"/>
                </a:lnTo>
                <a:lnTo>
                  <a:pt x="197" y="668"/>
                </a:lnTo>
                <a:lnTo>
                  <a:pt x="191" y="667"/>
                </a:lnTo>
                <a:lnTo>
                  <a:pt x="185" y="668"/>
                </a:lnTo>
                <a:lnTo>
                  <a:pt x="179" y="669"/>
                </a:lnTo>
                <a:lnTo>
                  <a:pt x="173" y="672"/>
                </a:lnTo>
                <a:lnTo>
                  <a:pt x="169" y="677"/>
                </a:lnTo>
                <a:lnTo>
                  <a:pt x="169" y="677"/>
                </a:lnTo>
                <a:lnTo>
                  <a:pt x="164" y="682"/>
                </a:lnTo>
                <a:lnTo>
                  <a:pt x="161" y="687"/>
                </a:lnTo>
                <a:lnTo>
                  <a:pt x="160" y="693"/>
                </a:lnTo>
                <a:lnTo>
                  <a:pt x="159" y="699"/>
                </a:lnTo>
                <a:lnTo>
                  <a:pt x="160" y="706"/>
                </a:lnTo>
                <a:lnTo>
                  <a:pt x="161" y="711"/>
                </a:lnTo>
                <a:lnTo>
                  <a:pt x="164" y="716"/>
                </a:lnTo>
                <a:lnTo>
                  <a:pt x="169" y="722"/>
                </a:lnTo>
                <a:lnTo>
                  <a:pt x="210" y="762"/>
                </a:lnTo>
                <a:lnTo>
                  <a:pt x="169" y="803"/>
                </a:lnTo>
                <a:lnTo>
                  <a:pt x="169" y="803"/>
                </a:lnTo>
                <a:lnTo>
                  <a:pt x="164" y="809"/>
                </a:lnTo>
                <a:lnTo>
                  <a:pt x="161" y="814"/>
                </a:lnTo>
                <a:lnTo>
                  <a:pt x="160" y="820"/>
                </a:lnTo>
                <a:lnTo>
                  <a:pt x="159" y="826"/>
                </a:lnTo>
                <a:lnTo>
                  <a:pt x="160" y="832"/>
                </a:lnTo>
                <a:lnTo>
                  <a:pt x="161" y="839"/>
                </a:lnTo>
                <a:lnTo>
                  <a:pt x="164" y="844"/>
                </a:lnTo>
                <a:lnTo>
                  <a:pt x="169" y="848"/>
                </a:lnTo>
                <a:lnTo>
                  <a:pt x="169" y="848"/>
                </a:lnTo>
                <a:lnTo>
                  <a:pt x="173" y="853"/>
                </a:lnTo>
                <a:lnTo>
                  <a:pt x="179" y="856"/>
                </a:lnTo>
                <a:lnTo>
                  <a:pt x="185" y="858"/>
                </a:lnTo>
                <a:lnTo>
                  <a:pt x="191" y="858"/>
                </a:lnTo>
                <a:lnTo>
                  <a:pt x="191" y="858"/>
                </a:lnTo>
                <a:lnTo>
                  <a:pt x="197" y="858"/>
                </a:lnTo>
                <a:lnTo>
                  <a:pt x="203" y="856"/>
                </a:lnTo>
                <a:lnTo>
                  <a:pt x="208" y="853"/>
                </a:lnTo>
                <a:lnTo>
                  <a:pt x="214" y="848"/>
                </a:lnTo>
                <a:lnTo>
                  <a:pt x="255" y="807"/>
                </a:lnTo>
                <a:lnTo>
                  <a:pt x="295" y="848"/>
                </a:lnTo>
                <a:lnTo>
                  <a:pt x="295" y="848"/>
                </a:lnTo>
                <a:lnTo>
                  <a:pt x="301" y="853"/>
                </a:lnTo>
                <a:lnTo>
                  <a:pt x="306" y="856"/>
                </a:lnTo>
                <a:lnTo>
                  <a:pt x="313" y="858"/>
                </a:lnTo>
                <a:lnTo>
                  <a:pt x="318" y="858"/>
                </a:lnTo>
                <a:lnTo>
                  <a:pt x="318" y="858"/>
                </a:lnTo>
                <a:lnTo>
                  <a:pt x="324" y="858"/>
                </a:lnTo>
                <a:lnTo>
                  <a:pt x="330" y="856"/>
                </a:lnTo>
                <a:lnTo>
                  <a:pt x="336" y="853"/>
                </a:lnTo>
                <a:lnTo>
                  <a:pt x="340" y="848"/>
                </a:lnTo>
                <a:lnTo>
                  <a:pt x="340" y="848"/>
                </a:lnTo>
                <a:lnTo>
                  <a:pt x="345" y="844"/>
                </a:lnTo>
                <a:lnTo>
                  <a:pt x="348" y="839"/>
                </a:lnTo>
                <a:lnTo>
                  <a:pt x="349" y="832"/>
                </a:lnTo>
                <a:lnTo>
                  <a:pt x="350" y="826"/>
                </a:lnTo>
                <a:lnTo>
                  <a:pt x="349" y="820"/>
                </a:lnTo>
                <a:lnTo>
                  <a:pt x="348" y="814"/>
                </a:lnTo>
                <a:lnTo>
                  <a:pt x="345" y="809"/>
                </a:lnTo>
                <a:lnTo>
                  <a:pt x="340" y="803"/>
                </a:lnTo>
                <a:lnTo>
                  <a:pt x="300" y="762"/>
                </a:lnTo>
                <a:lnTo>
                  <a:pt x="340" y="722"/>
                </a:lnTo>
                <a:lnTo>
                  <a:pt x="340" y="722"/>
                </a:lnTo>
                <a:lnTo>
                  <a:pt x="345" y="716"/>
                </a:lnTo>
                <a:lnTo>
                  <a:pt x="348" y="711"/>
                </a:lnTo>
                <a:lnTo>
                  <a:pt x="349" y="706"/>
                </a:lnTo>
                <a:lnTo>
                  <a:pt x="350" y="699"/>
                </a:lnTo>
                <a:lnTo>
                  <a:pt x="349" y="693"/>
                </a:lnTo>
                <a:lnTo>
                  <a:pt x="348" y="687"/>
                </a:lnTo>
                <a:lnTo>
                  <a:pt x="345" y="682"/>
                </a:lnTo>
                <a:lnTo>
                  <a:pt x="340" y="677"/>
                </a:lnTo>
                <a:lnTo>
                  <a:pt x="340" y="677"/>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546A"/>
              </a:solidFill>
              <a:effectLst/>
              <a:uLnTx/>
              <a:uFillTx/>
              <a:latin typeface="Calibri" panose="020F0502020204030204"/>
              <a:ea typeface="宋体" panose="02010600030101010101" pitchFamily="2" charset="-122"/>
              <a:cs typeface="+mn-cs"/>
            </a:endParaRPr>
          </a:p>
        </p:txBody>
      </p:sp>
      <p:sp>
        <p:nvSpPr>
          <p:cNvPr id="2" name="Freeform 80"/>
          <p:cNvSpPr>
            <a:spLocks noEditPoints="1"/>
          </p:cNvSpPr>
          <p:nvPr/>
        </p:nvSpPr>
        <p:spPr bwMode="auto">
          <a:xfrm>
            <a:off x="5806938" y="3100170"/>
            <a:ext cx="513892" cy="516422"/>
          </a:xfrm>
          <a:custGeom>
            <a:avLst/>
            <a:gdLst>
              <a:gd name="T0" fmla="*/ 1017 w 1017"/>
              <a:gd name="T1" fmla="*/ 28 h 1017"/>
              <a:gd name="T2" fmla="*/ 1017 w 1017"/>
              <a:gd name="T3" fmla="*/ 25 h 1017"/>
              <a:gd name="T4" fmla="*/ 1015 w 1017"/>
              <a:gd name="T5" fmla="*/ 19 h 1017"/>
              <a:gd name="T6" fmla="*/ 1014 w 1017"/>
              <a:gd name="T7" fmla="*/ 17 h 1017"/>
              <a:gd name="T8" fmla="*/ 1011 w 1017"/>
              <a:gd name="T9" fmla="*/ 12 h 1017"/>
              <a:gd name="T10" fmla="*/ 1008 w 1017"/>
              <a:gd name="T11" fmla="*/ 9 h 1017"/>
              <a:gd name="T12" fmla="*/ 1005 w 1017"/>
              <a:gd name="T13" fmla="*/ 6 h 1017"/>
              <a:gd name="T14" fmla="*/ 1003 w 1017"/>
              <a:gd name="T15" fmla="*/ 5 h 1017"/>
              <a:gd name="T16" fmla="*/ 1002 w 1017"/>
              <a:gd name="T17" fmla="*/ 4 h 1017"/>
              <a:gd name="T18" fmla="*/ 1002 w 1017"/>
              <a:gd name="T19" fmla="*/ 4 h 1017"/>
              <a:gd name="T20" fmla="*/ 995 w 1017"/>
              <a:gd name="T21" fmla="*/ 1 h 1017"/>
              <a:gd name="T22" fmla="*/ 991 w 1017"/>
              <a:gd name="T23" fmla="*/ 0 h 1017"/>
              <a:gd name="T24" fmla="*/ 984 w 1017"/>
              <a:gd name="T25" fmla="*/ 0 h 1017"/>
              <a:gd name="T26" fmla="*/ 983 w 1017"/>
              <a:gd name="T27" fmla="*/ 0 h 1017"/>
              <a:gd name="T28" fmla="*/ 977 w 1017"/>
              <a:gd name="T29" fmla="*/ 1 h 1017"/>
              <a:gd name="T30" fmla="*/ 973 w 1017"/>
              <a:gd name="T31" fmla="*/ 2 h 1017"/>
              <a:gd name="T32" fmla="*/ 968 w 1017"/>
              <a:gd name="T33" fmla="*/ 5 h 1017"/>
              <a:gd name="T34" fmla="*/ 968 w 1017"/>
              <a:gd name="T35" fmla="*/ 5 h 1017"/>
              <a:gd name="T36" fmla="*/ 10 w 1017"/>
              <a:gd name="T37" fmla="*/ 676 h 1017"/>
              <a:gd name="T38" fmla="*/ 1 w 1017"/>
              <a:gd name="T39" fmla="*/ 689 h 1017"/>
              <a:gd name="T40" fmla="*/ 0 w 1017"/>
              <a:gd name="T41" fmla="*/ 704 h 1017"/>
              <a:gd name="T42" fmla="*/ 3 w 1017"/>
              <a:gd name="T43" fmla="*/ 713 h 1017"/>
              <a:gd name="T44" fmla="*/ 13 w 1017"/>
              <a:gd name="T45" fmla="*/ 724 h 1017"/>
              <a:gd name="T46" fmla="*/ 27 w 1017"/>
              <a:gd name="T47" fmla="*/ 731 h 1017"/>
              <a:gd name="T48" fmla="*/ 350 w 1017"/>
              <a:gd name="T49" fmla="*/ 985 h 1017"/>
              <a:gd name="T50" fmla="*/ 351 w 1017"/>
              <a:gd name="T51" fmla="*/ 988 h 1017"/>
              <a:gd name="T52" fmla="*/ 354 w 1017"/>
              <a:gd name="T53" fmla="*/ 1000 h 1017"/>
              <a:gd name="T54" fmla="*/ 357 w 1017"/>
              <a:gd name="T55" fmla="*/ 1005 h 1017"/>
              <a:gd name="T56" fmla="*/ 365 w 1017"/>
              <a:gd name="T57" fmla="*/ 1012 h 1017"/>
              <a:gd name="T58" fmla="*/ 368 w 1017"/>
              <a:gd name="T59" fmla="*/ 1014 h 1017"/>
              <a:gd name="T60" fmla="*/ 376 w 1017"/>
              <a:gd name="T61" fmla="*/ 1016 h 1017"/>
              <a:gd name="T62" fmla="*/ 382 w 1017"/>
              <a:gd name="T63" fmla="*/ 1017 h 1017"/>
              <a:gd name="T64" fmla="*/ 393 w 1017"/>
              <a:gd name="T65" fmla="*/ 1015 h 1017"/>
              <a:gd name="T66" fmla="*/ 399 w 1017"/>
              <a:gd name="T67" fmla="*/ 1012 h 1017"/>
              <a:gd name="T68" fmla="*/ 405 w 1017"/>
              <a:gd name="T69" fmla="*/ 1006 h 1017"/>
              <a:gd name="T70" fmla="*/ 524 w 1017"/>
              <a:gd name="T71" fmla="*/ 821 h 1017"/>
              <a:gd name="T72" fmla="*/ 876 w 1017"/>
              <a:gd name="T73" fmla="*/ 1013 h 1017"/>
              <a:gd name="T74" fmla="*/ 891 w 1017"/>
              <a:gd name="T75" fmla="*/ 1017 h 1017"/>
              <a:gd name="T76" fmla="*/ 906 w 1017"/>
              <a:gd name="T77" fmla="*/ 1013 h 1017"/>
              <a:gd name="T78" fmla="*/ 921 w 1017"/>
              <a:gd name="T79" fmla="*/ 996 h 1017"/>
              <a:gd name="T80" fmla="*/ 1017 w 1017"/>
              <a:gd name="T81" fmla="*/ 34 h 1017"/>
              <a:gd name="T82" fmla="*/ 367 w 1017"/>
              <a:gd name="T83" fmla="*/ 667 h 1017"/>
              <a:gd name="T84" fmla="*/ 367 w 1017"/>
              <a:gd name="T85" fmla="*/ 667 h 1017"/>
              <a:gd name="T86" fmla="*/ 760 w 1017"/>
              <a:gd name="T87" fmla="*/ 328 h 1017"/>
              <a:gd name="T88" fmla="*/ 557 w 1017"/>
              <a:gd name="T89" fmla="*/ 76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7" h="1017">
                <a:moveTo>
                  <a:pt x="1017" y="31"/>
                </a:moveTo>
                <a:lnTo>
                  <a:pt x="1017" y="31"/>
                </a:lnTo>
                <a:lnTo>
                  <a:pt x="1017" y="28"/>
                </a:lnTo>
                <a:lnTo>
                  <a:pt x="1017" y="28"/>
                </a:lnTo>
                <a:lnTo>
                  <a:pt x="1017" y="25"/>
                </a:lnTo>
                <a:lnTo>
                  <a:pt x="1017" y="25"/>
                </a:lnTo>
                <a:lnTo>
                  <a:pt x="1016" y="23"/>
                </a:lnTo>
                <a:lnTo>
                  <a:pt x="1016" y="23"/>
                </a:lnTo>
                <a:lnTo>
                  <a:pt x="1015" y="19"/>
                </a:lnTo>
                <a:lnTo>
                  <a:pt x="1015" y="19"/>
                </a:lnTo>
                <a:lnTo>
                  <a:pt x="1014" y="17"/>
                </a:lnTo>
                <a:lnTo>
                  <a:pt x="1014" y="17"/>
                </a:lnTo>
                <a:lnTo>
                  <a:pt x="1013" y="15"/>
                </a:lnTo>
                <a:lnTo>
                  <a:pt x="1013" y="15"/>
                </a:lnTo>
                <a:lnTo>
                  <a:pt x="1011" y="12"/>
                </a:lnTo>
                <a:lnTo>
                  <a:pt x="1011" y="12"/>
                </a:lnTo>
                <a:lnTo>
                  <a:pt x="1008" y="9"/>
                </a:lnTo>
                <a:lnTo>
                  <a:pt x="1008" y="9"/>
                </a:lnTo>
                <a:lnTo>
                  <a:pt x="1006" y="7"/>
                </a:lnTo>
                <a:lnTo>
                  <a:pt x="1006" y="7"/>
                </a:lnTo>
                <a:lnTo>
                  <a:pt x="1005" y="6"/>
                </a:lnTo>
                <a:lnTo>
                  <a:pt x="1005" y="6"/>
                </a:lnTo>
                <a:lnTo>
                  <a:pt x="1003" y="5"/>
                </a:lnTo>
                <a:lnTo>
                  <a:pt x="1003" y="5"/>
                </a:lnTo>
                <a:lnTo>
                  <a:pt x="1002" y="4"/>
                </a:lnTo>
                <a:lnTo>
                  <a:pt x="1002" y="4"/>
                </a:lnTo>
                <a:lnTo>
                  <a:pt x="1002" y="4"/>
                </a:lnTo>
                <a:lnTo>
                  <a:pt x="1002" y="4"/>
                </a:lnTo>
                <a:lnTo>
                  <a:pt x="1002" y="4"/>
                </a:lnTo>
                <a:lnTo>
                  <a:pt x="1002" y="4"/>
                </a:lnTo>
                <a:lnTo>
                  <a:pt x="998" y="2"/>
                </a:lnTo>
                <a:lnTo>
                  <a:pt x="998" y="2"/>
                </a:lnTo>
                <a:lnTo>
                  <a:pt x="995" y="1"/>
                </a:lnTo>
                <a:lnTo>
                  <a:pt x="995" y="1"/>
                </a:lnTo>
                <a:lnTo>
                  <a:pt x="991" y="0"/>
                </a:lnTo>
                <a:lnTo>
                  <a:pt x="991" y="0"/>
                </a:lnTo>
                <a:lnTo>
                  <a:pt x="988" y="0"/>
                </a:lnTo>
                <a:lnTo>
                  <a:pt x="988" y="0"/>
                </a:lnTo>
                <a:lnTo>
                  <a:pt x="984" y="0"/>
                </a:lnTo>
                <a:lnTo>
                  <a:pt x="984" y="0"/>
                </a:lnTo>
                <a:lnTo>
                  <a:pt x="983" y="0"/>
                </a:lnTo>
                <a:lnTo>
                  <a:pt x="983" y="0"/>
                </a:lnTo>
                <a:lnTo>
                  <a:pt x="981" y="0"/>
                </a:lnTo>
                <a:lnTo>
                  <a:pt x="981" y="0"/>
                </a:lnTo>
                <a:lnTo>
                  <a:pt x="977" y="1"/>
                </a:lnTo>
                <a:lnTo>
                  <a:pt x="977" y="1"/>
                </a:lnTo>
                <a:lnTo>
                  <a:pt x="973" y="2"/>
                </a:lnTo>
                <a:lnTo>
                  <a:pt x="973" y="2"/>
                </a:lnTo>
                <a:lnTo>
                  <a:pt x="971" y="3"/>
                </a:lnTo>
                <a:lnTo>
                  <a:pt x="971" y="3"/>
                </a:lnTo>
                <a:lnTo>
                  <a:pt x="968" y="5"/>
                </a:lnTo>
                <a:lnTo>
                  <a:pt x="968" y="5"/>
                </a:lnTo>
                <a:lnTo>
                  <a:pt x="968" y="5"/>
                </a:lnTo>
                <a:lnTo>
                  <a:pt x="968" y="5"/>
                </a:lnTo>
                <a:lnTo>
                  <a:pt x="14" y="673"/>
                </a:lnTo>
                <a:lnTo>
                  <a:pt x="14" y="673"/>
                </a:lnTo>
                <a:lnTo>
                  <a:pt x="10" y="676"/>
                </a:lnTo>
                <a:lnTo>
                  <a:pt x="6" y="680"/>
                </a:lnTo>
                <a:lnTo>
                  <a:pt x="3" y="684"/>
                </a:lnTo>
                <a:lnTo>
                  <a:pt x="1" y="689"/>
                </a:lnTo>
                <a:lnTo>
                  <a:pt x="0" y="693"/>
                </a:lnTo>
                <a:lnTo>
                  <a:pt x="0" y="698"/>
                </a:lnTo>
                <a:lnTo>
                  <a:pt x="0" y="704"/>
                </a:lnTo>
                <a:lnTo>
                  <a:pt x="1" y="708"/>
                </a:lnTo>
                <a:lnTo>
                  <a:pt x="1" y="708"/>
                </a:lnTo>
                <a:lnTo>
                  <a:pt x="3" y="713"/>
                </a:lnTo>
                <a:lnTo>
                  <a:pt x="6" y="718"/>
                </a:lnTo>
                <a:lnTo>
                  <a:pt x="10" y="721"/>
                </a:lnTo>
                <a:lnTo>
                  <a:pt x="13" y="724"/>
                </a:lnTo>
                <a:lnTo>
                  <a:pt x="17" y="727"/>
                </a:lnTo>
                <a:lnTo>
                  <a:pt x="21" y="730"/>
                </a:lnTo>
                <a:lnTo>
                  <a:pt x="27" y="731"/>
                </a:lnTo>
                <a:lnTo>
                  <a:pt x="32" y="731"/>
                </a:lnTo>
                <a:lnTo>
                  <a:pt x="350" y="731"/>
                </a:lnTo>
                <a:lnTo>
                  <a:pt x="350" y="985"/>
                </a:lnTo>
                <a:lnTo>
                  <a:pt x="350" y="985"/>
                </a:lnTo>
                <a:lnTo>
                  <a:pt x="351" y="988"/>
                </a:lnTo>
                <a:lnTo>
                  <a:pt x="351" y="988"/>
                </a:lnTo>
                <a:lnTo>
                  <a:pt x="352" y="995"/>
                </a:lnTo>
                <a:lnTo>
                  <a:pt x="352" y="995"/>
                </a:lnTo>
                <a:lnTo>
                  <a:pt x="354" y="1000"/>
                </a:lnTo>
                <a:lnTo>
                  <a:pt x="354" y="1000"/>
                </a:lnTo>
                <a:lnTo>
                  <a:pt x="357" y="1005"/>
                </a:lnTo>
                <a:lnTo>
                  <a:pt x="357" y="1005"/>
                </a:lnTo>
                <a:lnTo>
                  <a:pt x="362" y="1010"/>
                </a:lnTo>
                <a:lnTo>
                  <a:pt x="362" y="1010"/>
                </a:lnTo>
                <a:lnTo>
                  <a:pt x="365" y="1012"/>
                </a:lnTo>
                <a:lnTo>
                  <a:pt x="365" y="1012"/>
                </a:lnTo>
                <a:lnTo>
                  <a:pt x="368" y="1014"/>
                </a:lnTo>
                <a:lnTo>
                  <a:pt x="368" y="1014"/>
                </a:lnTo>
                <a:lnTo>
                  <a:pt x="370" y="1015"/>
                </a:lnTo>
                <a:lnTo>
                  <a:pt x="370" y="1015"/>
                </a:lnTo>
                <a:lnTo>
                  <a:pt x="376" y="1016"/>
                </a:lnTo>
                <a:lnTo>
                  <a:pt x="382" y="1017"/>
                </a:lnTo>
                <a:lnTo>
                  <a:pt x="382" y="1017"/>
                </a:lnTo>
                <a:lnTo>
                  <a:pt x="382" y="1017"/>
                </a:lnTo>
                <a:lnTo>
                  <a:pt x="387" y="1016"/>
                </a:lnTo>
                <a:lnTo>
                  <a:pt x="393" y="1015"/>
                </a:lnTo>
                <a:lnTo>
                  <a:pt x="393" y="1015"/>
                </a:lnTo>
                <a:lnTo>
                  <a:pt x="395" y="1014"/>
                </a:lnTo>
                <a:lnTo>
                  <a:pt x="395" y="1014"/>
                </a:lnTo>
                <a:lnTo>
                  <a:pt x="399" y="1012"/>
                </a:lnTo>
                <a:lnTo>
                  <a:pt x="403" y="1007"/>
                </a:lnTo>
                <a:lnTo>
                  <a:pt x="403" y="1007"/>
                </a:lnTo>
                <a:lnTo>
                  <a:pt x="405" y="1006"/>
                </a:lnTo>
                <a:lnTo>
                  <a:pt x="405" y="1006"/>
                </a:lnTo>
                <a:lnTo>
                  <a:pt x="409" y="1002"/>
                </a:lnTo>
                <a:lnTo>
                  <a:pt x="524" y="821"/>
                </a:lnTo>
                <a:lnTo>
                  <a:pt x="524" y="821"/>
                </a:lnTo>
                <a:lnTo>
                  <a:pt x="526" y="822"/>
                </a:lnTo>
                <a:lnTo>
                  <a:pt x="876" y="1013"/>
                </a:lnTo>
                <a:lnTo>
                  <a:pt x="876" y="1013"/>
                </a:lnTo>
                <a:lnTo>
                  <a:pt x="883" y="1016"/>
                </a:lnTo>
                <a:lnTo>
                  <a:pt x="891" y="1017"/>
                </a:lnTo>
                <a:lnTo>
                  <a:pt x="898" y="1016"/>
                </a:lnTo>
                <a:lnTo>
                  <a:pt x="906" y="1013"/>
                </a:lnTo>
                <a:lnTo>
                  <a:pt x="906" y="1013"/>
                </a:lnTo>
                <a:lnTo>
                  <a:pt x="912" y="1009"/>
                </a:lnTo>
                <a:lnTo>
                  <a:pt x="917" y="1003"/>
                </a:lnTo>
                <a:lnTo>
                  <a:pt x="921" y="996"/>
                </a:lnTo>
                <a:lnTo>
                  <a:pt x="922" y="988"/>
                </a:lnTo>
                <a:lnTo>
                  <a:pt x="1017" y="34"/>
                </a:lnTo>
                <a:lnTo>
                  <a:pt x="1017" y="34"/>
                </a:lnTo>
                <a:lnTo>
                  <a:pt x="1017" y="31"/>
                </a:lnTo>
                <a:lnTo>
                  <a:pt x="1017" y="31"/>
                </a:lnTo>
                <a:close/>
                <a:moveTo>
                  <a:pt x="367" y="667"/>
                </a:moveTo>
                <a:lnTo>
                  <a:pt x="133" y="667"/>
                </a:lnTo>
                <a:lnTo>
                  <a:pt x="773" y="219"/>
                </a:lnTo>
                <a:lnTo>
                  <a:pt x="367" y="667"/>
                </a:lnTo>
                <a:close/>
                <a:moveTo>
                  <a:pt x="413" y="875"/>
                </a:moveTo>
                <a:lnTo>
                  <a:pt x="413" y="711"/>
                </a:lnTo>
                <a:lnTo>
                  <a:pt x="760" y="328"/>
                </a:lnTo>
                <a:lnTo>
                  <a:pt x="413" y="875"/>
                </a:lnTo>
                <a:close/>
                <a:moveTo>
                  <a:pt x="864" y="934"/>
                </a:moveTo>
                <a:lnTo>
                  <a:pt x="557" y="767"/>
                </a:lnTo>
                <a:lnTo>
                  <a:pt x="941" y="162"/>
                </a:lnTo>
                <a:lnTo>
                  <a:pt x="864" y="934"/>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546A"/>
              </a:solidFill>
              <a:effectLst/>
              <a:uLnTx/>
              <a:uFillTx/>
              <a:latin typeface="Calibri" panose="020F0502020204030204"/>
              <a:ea typeface="宋体" panose="02010600030101010101" pitchFamily="2" charset="-122"/>
              <a:cs typeface="+mn-cs"/>
            </a:endParaRPr>
          </a:p>
        </p:txBody>
      </p:sp>
      <p:sp>
        <p:nvSpPr>
          <p:cNvPr id="3" name="Freeform 6"/>
          <p:cNvSpPr>
            <a:spLocks noEditPoints="1"/>
          </p:cNvSpPr>
          <p:nvPr/>
        </p:nvSpPr>
        <p:spPr bwMode="auto">
          <a:xfrm>
            <a:off x="8900535" y="3100171"/>
            <a:ext cx="516420" cy="516420"/>
          </a:xfrm>
          <a:custGeom>
            <a:avLst/>
            <a:gdLst>
              <a:gd name="T0" fmla="*/ 410 w 1017"/>
              <a:gd name="T1" fmla="*/ 428 h 1018"/>
              <a:gd name="T2" fmla="*/ 220 w 1017"/>
              <a:gd name="T3" fmla="*/ 735 h 1018"/>
              <a:gd name="T4" fmla="*/ 283 w 1017"/>
              <a:gd name="T5" fmla="*/ 797 h 1018"/>
              <a:gd name="T6" fmla="*/ 581 w 1017"/>
              <a:gd name="T7" fmla="*/ 613 h 1018"/>
              <a:gd name="T8" fmla="*/ 781 w 1017"/>
              <a:gd name="T9" fmla="*/ 326 h 1018"/>
              <a:gd name="T10" fmla="*/ 778 w 1017"/>
              <a:gd name="T11" fmla="*/ 239 h 1018"/>
              <a:gd name="T12" fmla="*/ 691 w 1017"/>
              <a:gd name="T13" fmla="*/ 236 h 1018"/>
              <a:gd name="T14" fmla="*/ 405 w 1017"/>
              <a:gd name="T15" fmla="*/ 584 h 1018"/>
              <a:gd name="T16" fmla="*/ 567 w 1017"/>
              <a:gd name="T17" fmla="*/ 531 h 1018"/>
              <a:gd name="T18" fmla="*/ 473 w 1017"/>
              <a:gd name="T19" fmla="*/ 562 h 1018"/>
              <a:gd name="T20" fmla="*/ 448 w 1017"/>
              <a:gd name="T21" fmla="*/ 487 h 1018"/>
              <a:gd name="T22" fmla="*/ 539 w 1017"/>
              <a:gd name="T23" fmla="*/ 453 h 1018"/>
              <a:gd name="T24" fmla="*/ 571 w 1017"/>
              <a:gd name="T25" fmla="*/ 520 h 1018"/>
              <a:gd name="T26" fmla="*/ 382 w 1017"/>
              <a:gd name="T27" fmla="*/ 16 h 1018"/>
              <a:gd name="T28" fmla="*/ 184 w 1017"/>
              <a:gd name="T29" fmla="*/ 116 h 1018"/>
              <a:gd name="T30" fmla="*/ 49 w 1017"/>
              <a:gd name="T31" fmla="*/ 289 h 1018"/>
              <a:gd name="T32" fmla="*/ 0 w 1017"/>
              <a:gd name="T33" fmla="*/ 509 h 1018"/>
              <a:gd name="T34" fmla="*/ 40 w 1017"/>
              <a:gd name="T35" fmla="*/ 707 h 1018"/>
              <a:gd name="T36" fmla="*/ 166 w 1017"/>
              <a:gd name="T37" fmla="*/ 885 h 1018"/>
              <a:gd name="T38" fmla="*/ 357 w 1017"/>
              <a:gd name="T39" fmla="*/ 995 h 1018"/>
              <a:gd name="T40" fmla="*/ 560 w 1017"/>
              <a:gd name="T41" fmla="*/ 1015 h 1018"/>
              <a:gd name="T42" fmla="*/ 772 w 1017"/>
              <a:gd name="T43" fmla="*/ 944 h 1018"/>
              <a:gd name="T44" fmla="*/ 930 w 1017"/>
              <a:gd name="T45" fmla="*/ 793 h 1018"/>
              <a:gd name="T46" fmla="*/ 1012 w 1017"/>
              <a:gd name="T47" fmla="*/ 586 h 1018"/>
              <a:gd name="T48" fmla="*/ 1001 w 1017"/>
              <a:gd name="T49" fmla="*/ 382 h 1018"/>
              <a:gd name="T50" fmla="*/ 901 w 1017"/>
              <a:gd name="T51" fmla="*/ 186 h 1018"/>
              <a:gd name="T52" fmla="*/ 728 w 1017"/>
              <a:gd name="T53" fmla="*/ 50 h 1018"/>
              <a:gd name="T54" fmla="*/ 508 w 1017"/>
              <a:gd name="T55" fmla="*/ 0 h 1018"/>
              <a:gd name="T56" fmla="*/ 376 w 1017"/>
              <a:gd name="T57" fmla="*/ 935 h 1018"/>
              <a:gd name="T58" fmla="*/ 209 w 1017"/>
              <a:gd name="T59" fmla="*/ 838 h 1018"/>
              <a:gd name="T60" fmla="*/ 99 w 1017"/>
              <a:gd name="T61" fmla="*/ 682 h 1018"/>
              <a:gd name="T62" fmla="*/ 63 w 1017"/>
              <a:gd name="T63" fmla="*/ 509 h 1018"/>
              <a:gd name="T64" fmla="*/ 107 w 1017"/>
              <a:gd name="T65" fmla="*/ 315 h 1018"/>
              <a:gd name="T66" fmla="*/ 225 w 1017"/>
              <a:gd name="T67" fmla="*/ 165 h 1018"/>
              <a:gd name="T68" fmla="*/ 397 w 1017"/>
              <a:gd name="T69" fmla="*/ 77 h 1018"/>
              <a:gd name="T70" fmla="*/ 576 w 1017"/>
              <a:gd name="T71" fmla="*/ 69 h 1018"/>
              <a:gd name="T72" fmla="*/ 757 w 1017"/>
              <a:gd name="T73" fmla="*/ 139 h 1018"/>
              <a:gd name="T74" fmla="*/ 889 w 1017"/>
              <a:gd name="T75" fmla="*/ 278 h 1018"/>
              <a:gd name="T76" fmla="*/ 952 w 1017"/>
              <a:gd name="T77" fmla="*/ 463 h 1018"/>
              <a:gd name="T78" fmla="*/ 933 w 1017"/>
              <a:gd name="T79" fmla="*/ 642 h 1018"/>
              <a:gd name="T80" fmla="*/ 838 w 1017"/>
              <a:gd name="T81" fmla="*/ 808 h 1018"/>
              <a:gd name="T82" fmla="*/ 681 w 1017"/>
              <a:gd name="T83" fmla="*/ 919 h 1018"/>
              <a:gd name="T84" fmla="*/ 508 w 1017"/>
              <a:gd name="T85" fmla="*/ 954 h 1018"/>
              <a:gd name="T86" fmla="*/ 540 w 1017"/>
              <a:gd name="T87" fmla="*/ 165 h 1018"/>
              <a:gd name="T88" fmla="*/ 515 w 1017"/>
              <a:gd name="T89" fmla="*/ 128 h 1018"/>
              <a:gd name="T90" fmla="*/ 477 w 1017"/>
              <a:gd name="T91" fmla="*/ 152 h 1018"/>
              <a:gd name="T92" fmla="*/ 502 w 1017"/>
              <a:gd name="T93" fmla="*/ 190 h 1018"/>
              <a:gd name="T94" fmla="*/ 482 w 1017"/>
              <a:gd name="T95" fmla="*/ 841 h 1018"/>
              <a:gd name="T96" fmla="*/ 490 w 1017"/>
              <a:gd name="T97" fmla="*/ 885 h 1018"/>
              <a:gd name="T98" fmla="*/ 534 w 1017"/>
              <a:gd name="T99" fmla="*/ 877 h 1018"/>
              <a:gd name="T100" fmla="*/ 526 w 1017"/>
              <a:gd name="T101" fmla="*/ 833 h 1018"/>
              <a:gd name="T102" fmla="*/ 840 w 1017"/>
              <a:gd name="T103" fmla="*/ 483 h 1018"/>
              <a:gd name="T104" fmla="*/ 831 w 1017"/>
              <a:gd name="T105" fmla="*/ 527 h 1018"/>
              <a:gd name="T106" fmla="*/ 876 w 1017"/>
              <a:gd name="T107" fmla="*/ 535 h 1018"/>
              <a:gd name="T108" fmla="*/ 885 w 1017"/>
              <a:gd name="T109" fmla="*/ 491 h 1018"/>
              <a:gd name="T110" fmla="*/ 152 w 1017"/>
              <a:gd name="T111" fmla="*/ 477 h 1018"/>
              <a:gd name="T112" fmla="*/ 128 w 1017"/>
              <a:gd name="T113" fmla="*/ 515 h 1018"/>
              <a:gd name="T114" fmla="*/ 165 w 1017"/>
              <a:gd name="T115" fmla="*/ 540 h 1018"/>
              <a:gd name="T116" fmla="*/ 190 w 1017"/>
              <a:gd name="T117" fmla="*/ 50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691" y="236"/>
                </a:moveTo>
                <a:lnTo>
                  <a:pt x="455" y="394"/>
                </a:lnTo>
                <a:lnTo>
                  <a:pt x="455" y="394"/>
                </a:lnTo>
                <a:lnTo>
                  <a:pt x="445" y="399"/>
                </a:lnTo>
                <a:lnTo>
                  <a:pt x="436" y="404"/>
                </a:lnTo>
                <a:lnTo>
                  <a:pt x="427" y="411"/>
                </a:lnTo>
                <a:lnTo>
                  <a:pt x="418" y="418"/>
                </a:lnTo>
                <a:lnTo>
                  <a:pt x="418" y="418"/>
                </a:lnTo>
                <a:lnTo>
                  <a:pt x="410" y="428"/>
                </a:lnTo>
                <a:lnTo>
                  <a:pt x="402" y="439"/>
                </a:lnTo>
                <a:lnTo>
                  <a:pt x="396" y="450"/>
                </a:lnTo>
                <a:lnTo>
                  <a:pt x="390" y="460"/>
                </a:lnTo>
                <a:lnTo>
                  <a:pt x="236" y="691"/>
                </a:lnTo>
                <a:lnTo>
                  <a:pt x="236" y="691"/>
                </a:lnTo>
                <a:lnTo>
                  <a:pt x="228" y="702"/>
                </a:lnTo>
                <a:lnTo>
                  <a:pt x="224" y="712"/>
                </a:lnTo>
                <a:lnTo>
                  <a:pt x="221" y="723"/>
                </a:lnTo>
                <a:lnTo>
                  <a:pt x="220" y="735"/>
                </a:lnTo>
                <a:lnTo>
                  <a:pt x="221" y="747"/>
                </a:lnTo>
                <a:lnTo>
                  <a:pt x="225" y="759"/>
                </a:lnTo>
                <a:lnTo>
                  <a:pt x="231" y="769"/>
                </a:lnTo>
                <a:lnTo>
                  <a:pt x="238" y="779"/>
                </a:lnTo>
                <a:lnTo>
                  <a:pt x="238" y="779"/>
                </a:lnTo>
                <a:lnTo>
                  <a:pt x="248" y="786"/>
                </a:lnTo>
                <a:lnTo>
                  <a:pt x="260" y="793"/>
                </a:lnTo>
                <a:lnTo>
                  <a:pt x="271" y="796"/>
                </a:lnTo>
                <a:lnTo>
                  <a:pt x="283" y="797"/>
                </a:lnTo>
                <a:lnTo>
                  <a:pt x="283" y="797"/>
                </a:lnTo>
                <a:lnTo>
                  <a:pt x="295" y="796"/>
                </a:lnTo>
                <a:lnTo>
                  <a:pt x="306" y="793"/>
                </a:lnTo>
                <a:lnTo>
                  <a:pt x="316" y="789"/>
                </a:lnTo>
                <a:lnTo>
                  <a:pt x="326" y="781"/>
                </a:lnTo>
                <a:lnTo>
                  <a:pt x="561" y="624"/>
                </a:lnTo>
                <a:lnTo>
                  <a:pt x="561" y="624"/>
                </a:lnTo>
                <a:lnTo>
                  <a:pt x="572" y="619"/>
                </a:lnTo>
                <a:lnTo>
                  <a:pt x="581" y="613"/>
                </a:lnTo>
                <a:lnTo>
                  <a:pt x="590" y="606"/>
                </a:lnTo>
                <a:lnTo>
                  <a:pt x="599" y="599"/>
                </a:lnTo>
                <a:lnTo>
                  <a:pt x="599" y="599"/>
                </a:lnTo>
                <a:lnTo>
                  <a:pt x="607" y="589"/>
                </a:lnTo>
                <a:lnTo>
                  <a:pt x="615" y="579"/>
                </a:lnTo>
                <a:lnTo>
                  <a:pt x="621" y="569"/>
                </a:lnTo>
                <a:lnTo>
                  <a:pt x="626" y="558"/>
                </a:lnTo>
                <a:lnTo>
                  <a:pt x="781" y="326"/>
                </a:lnTo>
                <a:lnTo>
                  <a:pt x="781" y="326"/>
                </a:lnTo>
                <a:lnTo>
                  <a:pt x="789" y="317"/>
                </a:lnTo>
                <a:lnTo>
                  <a:pt x="793" y="306"/>
                </a:lnTo>
                <a:lnTo>
                  <a:pt x="796" y="294"/>
                </a:lnTo>
                <a:lnTo>
                  <a:pt x="797" y="282"/>
                </a:lnTo>
                <a:lnTo>
                  <a:pt x="795" y="270"/>
                </a:lnTo>
                <a:lnTo>
                  <a:pt x="792" y="260"/>
                </a:lnTo>
                <a:lnTo>
                  <a:pt x="786" y="249"/>
                </a:lnTo>
                <a:lnTo>
                  <a:pt x="778" y="239"/>
                </a:lnTo>
                <a:lnTo>
                  <a:pt x="778" y="239"/>
                </a:lnTo>
                <a:lnTo>
                  <a:pt x="769" y="232"/>
                </a:lnTo>
                <a:lnTo>
                  <a:pt x="758" y="225"/>
                </a:lnTo>
                <a:lnTo>
                  <a:pt x="747" y="222"/>
                </a:lnTo>
                <a:lnTo>
                  <a:pt x="735" y="221"/>
                </a:lnTo>
                <a:lnTo>
                  <a:pt x="723" y="222"/>
                </a:lnTo>
                <a:lnTo>
                  <a:pt x="711" y="224"/>
                </a:lnTo>
                <a:lnTo>
                  <a:pt x="701" y="230"/>
                </a:lnTo>
                <a:lnTo>
                  <a:pt x="691" y="236"/>
                </a:lnTo>
                <a:lnTo>
                  <a:pt x="691" y="236"/>
                </a:lnTo>
                <a:close/>
                <a:moveTo>
                  <a:pt x="289" y="730"/>
                </a:moveTo>
                <a:lnTo>
                  <a:pt x="283" y="734"/>
                </a:lnTo>
                <a:lnTo>
                  <a:pt x="283" y="734"/>
                </a:lnTo>
                <a:lnTo>
                  <a:pt x="283" y="765"/>
                </a:lnTo>
                <a:lnTo>
                  <a:pt x="283" y="734"/>
                </a:lnTo>
                <a:lnTo>
                  <a:pt x="396" y="566"/>
                </a:lnTo>
                <a:lnTo>
                  <a:pt x="396" y="566"/>
                </a:lnTo>
                <a:lnTo>
                  <a:pt x="400" y="575"/>
                </a:lnTo>
                <a:lnTo>
                  <a:pt x="405" y="584"/>
                </a:lnTo>
                <a:lnTo>
                  <a:pt x="412" y="591"/>
                </a:lnTo>
                <a:lnTo>
                  <a:pt x="418" y="599"/>
                </a:lnTo>
                <a:lnTo>
                  <a:pt x="418" y="599"/>
                </a:lnTo>
                <a:lnTo>
                  <a:pt x="426" y="605"/>
                </a:lnTo>
                <a:lnTo>
                  <a:pt x="433" y="612"/>
                </a:lnTo>
                <a:lnTo>
                  <a:pt x="442" y="617"/>
                </a:lnTo>
                <a:lnTo>
                  <a:pt x="451" y="621"/>
                </a:lnTo>
                <a:lnTo>
                  <a:pt x="289" y="730"/>
                </a:lnTo>
                <a:close/>
                <a:moveTo>
                  <a:pt x="567" y="531"/>
                </a:moveTo>
                <a:lnTo>
                  <a:pt x="552" y="554"/>
                </a:lnTo>
                <a:lnTo>
                  <a:pt x="530" y="569"/>
                </a:lnTo>
                <a:lnTo>
                  <a:pt x="530" y="569"/>
                </a:lnTo>
                <a:lnTo>
                  <a:pt x="519" y="572"/>
                </a:lnTo>
                <a:lnTo>
                  <a:pt x="508" y="573"/>
                </a:lnTo>
                <a:lnTo>
                  <a:pt x="508" y="573"/>
                </a:lnTo>
                <a:lnTo>
                  <a:pt x="496" y="571"/>
                </a:lnTo>
                <a:lnTo>
                  <a:pt x="484" y="568"/>
                </a:lnTo>
                <a:lnTo>
                  <a:pt x="473" y="562"/>
                </a:lnTo>
                <a:lnTo>
                  <a:pt x="463" y="554"/>
                </a:lnTo>
                <a:lnTo>
                  <a:pt x="463" y="554"/>
                </a:lnTo>
                <a:lnTo>
                  <a:pt x="456" y="544"/>
                </a:lnTo>
                <a:lnTo>
                  <a:pt x="449" y="533"/>
                </a:lnTo>
                <a:lnTo>
                  <a:pt x="446" y="521"/>
                </a:lnTo>
                <a:lnTo>
                  <a:pt x="445" y="509"/>
                </a:lnTo>
                <a:lnTo>
                  <a:pt x="445" y="509"/>
                </a:lnTo>
                <a:lnTo>
                  <a:pt x="446" y="498"/>
                </a:lnTo>
                <a:lnTo>
                  <a:pt x="448" y="487"/>
                </a:lnTo>
                <a:lnTo>
                  <a:pt x="463" y="465"/>
                </a:lnTo>
                <a:lnTo>
                  <a:pt x="486" y="450"/>
                </a:lnTo>
                <a:lnTo>
                  <a:pt x="486" y="450"/>
                </a:lnTo>
                <a:lnTo>
                  <a:pt x="495" y="447"/>
                </a:lnTo>
                <a:lnTo>
                  <a:pt x="503" y="446"/>
                </a:lnTo>
                <a:lnTo>
                  <a:pt x="513" y="446"/>
                </a:lnTo>
                <a:lnTo>
                  <a:pt x="521" y="447"/>
                </a:lnTo>
                <a:lnTo>
                  <a:pt x="530" y="450"/>
                </a:lnTo>
                <a:lnTo>
                  <a:pt x="539" y="453"/>
                </a:lnTo>
                <a:lnTo>
                  <a:pt x="546" y="458"/>
                </a:lnTo>
                <a:lnTo>
                  <a:pt x="554" y="463"/>
                </a:lnTo>
                <a:lnTo>
                  <a:pt x="554" y="463"/>
                </a:lnTo>
                <a:lnTo>
                  <a:pt x="561" y="473"/>
                </a:lnTo>
                <a:lnTo>
                  <a:pt x="567" y="485"/>
                </a:lnTo>
                <a:lnTo>
                  <a:pt x="571" y="497"/>
                </a:lnTo>
                <a:lnTo>
                  <a:pt x="572" y="509"/>
                </a:lnTo>
                <a:lnTo>
                  <a:pt x="572" y="509"/>
                </a:lnTo>
                <a:lnTo>
                  <a:pt x="571" y="520"/>
                </a:lnTo>
                <a:lnTo>
                  <a:pt x="567" y="531"/>
                </a:lnTo>
                <a:lnTo>
                  <a:pt x="567" y="531"/>
                </a:lnTo>
                <a:close/>
                <a:moveTo>
                  <a:pt x="508" y="0"/>
                </a:moveTo>
                <a:lnTo>
                  <a:pt x="508" y="0"/>
                </a:lnTo>
                <a:lnTo>
                  <a:pt x="483" y="1"/>
                </a:lnTo>
                <a:lnTo>
                  <a:pt x="456" y="2"/>
                </a:lnTo>
                <a:lnTo>
                  <a:pt x="431" y="5"/>
                </a:lnTo>
                <a:lnTo>
                  <a:pt x="405" y="11"/>
                </a:lnTo>
                <a:lnTo>
                  <a:pt x="382" y="16"/>
                </a:lnTo>
                <a:lnTo>
                  <a:pt x="357" y="23"/>
                </a:lnTo>
                <a:lnTo>
                  <a:pt x="334" y="31"/>
                </a:lnTo>
                <a:lnTo>
                  <a:pt x="310" y="40"/>
                </a:lnTo>
                <a:lnTo>
                  <a:pt x="287" y="50"/>
                </a:lnTo>
                <a:lnTo>
                  <a:pt x="266" y="61"/>
                </a:lnTo>
                <a:lnTo>
                  <a:pt x="245" y="74"/>
                </a:lnTo>
                <a:lnTo>
                  <a:pt x="224" y="87"/>
                </a:lnTo>
                <a:lnTo>
                  <a:pt x="204" y="101"/>
                </a:lnTo>
                <a:lnTo>
                  <a:pt x="184" y="116"/>
                </a:lnTo>
                <a:lnTo>
                  <a:pt x="166" y="132"/>
                </a:lnTo>
                <a:lnTo>
                  <a:pt x="149" y="149"/>
                </a:lnTo>
                <a:lnTo>
                  <a:pt x="132" y="167"/>
                </a:lnTo>
                <a:lnTo>
                  <a:pt x="116" y="186"/>
                </a:lnTo>
                <a:lnTo>
                  <a:pt x="101" y="205"/>
                </a:lnTo>
                <a:lnTo>
                  <a:pt x="87" y="224"/>
                </a:lnTo>
                <a:lnTo>
                  <a:pt x="73" y="245"/>
                </a:lnTo>
                <a:lnTo>
                  <a:pt x="61" y="266"/>
                </a:lnTo>
                <a:lnTo>
                  <a:pt x="49" y="289"/>
                </a:lnTo>
                <a:lnTo>
                  <a:pt x="40" y="311"/>
                </a:lnTo>
                <a:lnTo>
                  <a:pt x="30" y="334"/>
                </a:lnTo>
                <a:lnTo>
                  <a:pt x="22" y="357"/>
                </a:lnTo>
                <a:lnTo>
                  <a:pt x="16" y="382"/>
                </a:lnTo>
                <a:lnTo>
                  <a:pt x="10" y="407"/>
                </a:lnTo>
                <a:lnTo>
                  <a:pt x="5" y="431"/>
                </a:lnTo>
                <a:lnTo>
                  <a:pt x="2" y="457"/>
                </a:lnTo>
                <a:lnTo>
                  <a:pt x="0" y="483"/>
                </a:lnTo>
                <a:lnTo>
                  <a:pt x="0" y="509"/>
                </a:lnTo>
                <a:lnTo>
                  <a:pt x="0" y="509"/>
                </a:lnTo>
                <a:lnTo>
                  <a:pt x="0" y="535"/>
                </a:lnTo>
                <a:lnTo>
                  <a:pt x="2" y="561"/>
                </a:lnTo>
                <a:lnTo>
                  <a:pt x="5" y="586"/>
                </a:lnTo>
                <a:lnTo>
                  <a:pt x="10" y="612"/>
                </a:lnTo>
                <a:lnTo>
                  <a:pt x="16" y="636"/>
                </a:lnTo>
                <a:lnTo>
                  <a:pt x="22" y="660"/>
                </a:lnTo>
                <a:lnTo>
                  <a:pt x="30" y="683"/>
                </a:lnTo>
                <a:lnTo>
                  <a:pt x="40" y="707"/>
                </a:lnTo>
                <a:lnTo>
                  <a:pt x="49" y="730"/>
                </a:lnTo>
                <a:lnTo>
                  <a:pt x="61" y="751"/>
                </a:lnTo>
                <a:lnTo>
                  <a:pt x="73" y="772"/>
                </a:lnTo>
                <a:lnTo>
                  <a:pt x="87" y="793"/>
                </a:lnTo>
                <a:lnTo>
                  <a:pt x="101" y="813"/>
                </a:lnTo>
                <a:lnTo>
                  <a:pt x="116" y="833"/>
                </a:lnTo>
                <a:lnTo>
                  <a:pt x="132" y="851"/>
                </a:lnTo>
                <a:lnTo>
                  <a:pt x="149" y="868"/>
                </a:lnTo>
                <a:lnTo>
                  <a:pt x="166" y="885"/>
                </a:lnTo>
                <a:lnTo>
                  <a:pt x="184" y="901"/>
                </a:lnTo>
                <a:lnTo>
                  <a:pt x="204" y="916"/>
                </a:lnTo>
                <a:lnTo>
                  <a:pt x="224" y="930"/>
                </a:lnTo>
                <a:lnTo>
                  <a:pt x="245" y="944"/>
                </a:lnTo>
                <a:lnTo>
                  <a:pt x="266" y="956"/>
                </a:lnTo>
                <a:lnTo>
                  <a:pt x="287" y="968"/>
                </a:lnTo>
                <a:lnTo>
                  <a:pt x="310" y="977"/>
                </a:lnTo>
                <a:lnTo>
                  <a:pt x="334" y="987"/>
                </a:lnTo>
                <a:lnTo>
                  <a:pt x="357" y="995"/>
                </a:lnTo>
                <a:lnTo>
                  <a:pt x="382" y="1002"/>
                </a:lnTo>
                <a:lnTo>
                  <a:pt x="405" y="1007"/>
                </a:lnTo>
                <a:lnTo>
                  <a:pt x="431" y="1012"/>
                </a:lnTo>
                <a:lnTo>
                  <a:pt x="456" y="1015"/>
                </a:lnTo>
                <a:lnTo>
                  <a:pt x="483" y="1017"/>
                </a:lnTo>
                <a:lnTo>
                  <a:pt x="508" y="1018"/>
                </a:lnTo>
                <a:lnTo>
                  <a:pt x="508" y="1018"/>
                </a:lnTo>
                <a:lnTo>
                  <a:pt x="534" y="1017"/>
                </a:lnTo>
                <a:lnTo>
                  <a:pt x="560" y="1015"/>
                </a:lnTo>
                <a:lnTo>
                  <a:pt x="586" y="1012"/>
                </a:lnTo>
                <a:lnTo>
                  <a:pt x="610" y="1007"/>
                </a:lnTo>
                <a:lnTo>
                  <a:pt x="635" y="1002"/>
                </a:lnTo>
                <a:lnTo>
                  <a:pt x="660" y="995"/>
                </a:lnTo>
                <a:lnTo>
                  <a:pt x="683" y="987"/>
                </a:lnTo>
                <a:lnTo>
                  <a:pt x="706" y="977"/>
                </a:lnTo>
                <a:lnTo>
                  <a:pt x="728" y="968"/>
                </a:lnTo>
                <a:lnTo>
                  <a:pt x="751" y="956"/>
                </a:lnTo>
                <a:lnTo>
                  <a:pt x="772" y="944"/>
                </a:lnTo>
                <a:lnTo>
                  <a:pt x="793" y="930"/>
                </a:lnTo>
                <a:lnTo>
                  <a:pt x="812" y="916"/>
                </a:lnTo>
                <a:lnTo>
                  <a:pt x="831" y="901"/>
                </a:lnTo>
                <a:lnTo>
                  <a:pt x="851" y="885"/>
                </a:lnTo>
                <a:lnTo>
                  <a:pt x="868" y="868"/>
                </a:lnTo>
                <a:lnTo>
                  <a:pt x="885" y="851"/>
                </a:lnTo>
                <a:lnTo>
                  <a:pt x="901" y="833"/>
                </a:lnTo>
                <a:lnTo>
                  <a:pt x="916" y="813"/>
                </a:lnTo>
                <a:lnTo>
                  <a:pt x="930" y="793"/>
                </a:lnTo>
                <a:lnTo>
                  <a:pt x="943" y="772"/>
                </a:lnTo>
                <a:lnTo>
                  <a:pt x="956" y="751"/>
                </a:lnTo>
                <a:lnTo>
                  <a:pt x="967" y="730"/>
                </a:lnTo>
                <a:lnTo>
                  <a:pt x="977" y="707"/>
                </a:lnTo>
                <a:lnTo>
                  <a:pt x="986" y="683"/>
                </a:lnTo>
                <a:lnTo>
                  <a:pt x="995" y="660"/>
                </a:lnTo>
                <a:lnTo>
                  <a:pt x="1001" y="636"/>
                </a:lnTo>
                <a:lnTo>
                  <a:pt x="1007" y="612"/>
                </a:lnTo>
                <a:lnTo>
                  <a:pt x="1012" y="586"/>
                </a:lnTo>
                <a:lnTo>
                  <a:pt x="1015" y="561"/>
                </a:lnTo>
                <a:lnTo>
                  <a:pt x="1017" y="535"/>
                </a:lnTo>
                <a:lnTo>
                  <a:pt x="1017" y="509"/>
                </a:lnTo>
                <a:lnTo>
                  <a:pt x="1017" y="509"/>
                </a:lnTo>
                <a:lnTo>
                  <a:pt x="1017" y="483"/>
                </a:lnTo>
                <a:lnTo>
                  <a:pt x="1015" y="457"/>
                </a:lnTo>
                <a:lnTo>
                  <a:pt x="1012" y="431"/>
                </a:lnTo>
                <a:lnTo>
                  <a:pt x="1007" y="407"/>
                </a:lnTo>
                <a:lnTo>
                  <a:pt x="1001" y="382"/>
                </a:lnTo>
                <a:lnTo>
                  <a:pt x="995" y="357"/>
                </a:lnTo>
                <a:lnTo>
                  <a:pt x="986" y="334"/>
                </a:lnTo>
                <a:lnTo>
                  <a:pt x="977" y="311"/>
                </a:lnTo>
                <a:lnTo>
                  <a:pt x="967" y="289"/>
                </a:lnTo>
                <a:lnTo>
                  <a:pt x="956" y="266"/>
                </a:lnTo>
                <a:lnTo>
                  <a:pt x="943" y="245"/>
                </a:lnTo>
                <a:lnTo>
                  <a:pt x="930" y="224"/>
                </a:lnTo>
                <a:lnTo>
                  <a:pt x="916" y="205"/>
                </a:lnTo>
                <a:lnTo>
                  <a:pt x="901" y="186"/>
                </a:lnTo>
                <a:lnTo>
                  <a:pt x="885" y="167"/>
                </a:lnTo>
                <a:lnTo>
                  <a:pt x="868" y="149"/>
                </a:lnTo>
                <a:lnTo>
                  <a:pt x="851" y="132"/>
                </a:lnTo>
                <a:lnTo>
                  <a:pt x="831" y="116"/>
                </a:lnTo>
                <a:lnTo>
                  <a:pt x="812" y="101"/>
                </a:lnTo>
                <a:lnTo>
                  <a:pt x="793" y="87"/>
                </a:lnTo>
                <a:lnTo>
                  <a:pt x="772" y="74"/>
                </a:lnTo>
                <a:lnTo>
                  <a:pt x="751" y="61"/>
                </a:lnTo>
                <a:lnTo>
                  <a:pt x="728" y="50"/>
                </a:lnTo>
                <a:lnTo>
                  <a:pt x="706" y="40"/>
                </a:lnTo>
                <a:lnTo>
                  <a:pt x="683" y="31"/>
                </a:lnTo>
                <a:lnTo>
                  <a:pt x="660" y="23"/>
                </a:lnTo>
                <a:lnTo>
                  <a:pt x="635" y="16"/>
                </a:lnTo>
                <a:lnTo>
                  <a:pt x="610" y="11"/>
                </a:lnTo>
                <a:lnTo>
                  <a:pt x="586" y="5"/>
                </a:lnTo>
                <a:lnTo>
                  <a:pt x="560" y="2"/>
                </a:lnTo>
                <a:lnTo>
                  <a:pt x="534" y="1"/>
                </a:lnTo>
                <a:lnTo>
                  <a:pt x="508" y="0"/>
                </a:lnTo>
                <a:lnTo>
                  <a:pt x="508" y="0"/>
                </a:lnTo>
                <a:close/>
                <a:moveTo>
                  <a:pt x="508" y="954"/>
                </a:moveTo>
                <a:lnTo>
                  <a:pt x="508" y="954"/>
                </a:lnTo>
                <a:lnTo>
                  <a:pt x="486" y="954"/>
                </a:lnTo>
                <a:lnTo>
                  <a:pt x="463" y="952"/>
                </a:lnTo>
                <a:lnTo>
                  <a:pt x="441" y="948"/>
                </a:lnTo>
                <a:lnTo>
                  <a:pt x="418" y="945"/>
                </a:lnTo>
                <a:lnTo>
                  <a:pt x="397" y="940"/>
                </a:lnTo>
                <a:lnTo>
                  <a:pt x="376" y="935"/>
                </a:lnTo>
                <a:lnTo>
                  <a:pt x="355" y="927"/>
                </a:lnTo>
                <a:lnTo>
                  <a:pt x="336" y="919"/>
                </a:lnTo>
                <a:lnTo>
                  <a:pt x="315" y="910"/>
                </a:lnTo>
                <a:lnTo>
                  <a:pt x="296" y="900"/>
                </a:lnTo>
                <a:lnTo>
                  <a:pt x="278" y="889"/>
                </a:lnTo>
                <a:lnTo>
                  <a:pt x="260" y="878"/>
                </a:lnTo>
                <a:lnTo>
                  <a:pt x="242" y="866"/>
                </a:lnTo>
                <a:lnTo>
                  <a:pt x="225" y="852"/>
                </a:lnTo>
                <a:lnTo>
                  <a:pt x="209" y="838"/>
                </a:lnTo>
                <a:lnTo>
                  <a:pt x="194" y="824"/>
                </a:lnTo>
                <a:lnTo>
                  <a:pt x="179" y="808"/>
                </a:lnTo>
                <a:lnTo>
                  <a:pt x="165" y="792"/>
                </a:lnTo>
                <a:lnTo>
                  <a:pt x="151" y="775"/>
                </a:lnTo>
                <a:lnTo>
                  <a:pt x="139" y="757"/>
                </a:lnTo>
                <a:lnTo>
                  <a:pt x="128" y="739"/>
                </a:lnTo>
                <a:lnTo>
                  <a:pt x="117" y="721"/>
                </a:lnTo>
                <a:lnTo>
                  <a:pt x="107" y="702"/>
                </a:lnTo>
                <a:lnTo>
                  <a:pt x="99" y="682"/>
                </a:lnTo>
                <a:lnTo>
                  <a:pt x="90" y="662"/>
                </a:lnTo>
                <a:lnTo>
                  <a:pt x="84" y="642"/>
                </a:lnTo>
                <a:lnTo>
                  <a:pt x="77" y="620"/>
                </a:lnTo>
                <a:lnTo>
                  <a:pt x="72" y="599"/>
                </a:lnTo>
                <a:lnTo>
                  <a:pt x="69" y="576"/>
                </a:lnTo>
                <a:lnTo>
                  <a:pt x="65" y="555"/>
                </a:lnTo>
                <a:lnTo>
                  <a:pt x="63" y="532"/>
                </a:lnTo>
                <a:lnTo>
                  <a:pt x="63" y="509"/>
                </a:lnTo>
                <a:lnTo>
                  <a:pt x="63" y="509"/>
                </a:lnTo>
                <a:lnTo>
                  <a:pt x="63" y="486"/>
                </a:lnTo>
                <a:lnTo>
                  <a:pt x="65" y="463"/>
                </a:lnTo>
                <a:lnTo>
                  <a:pt x="69" y="441"/>
                </a:lnTo>
                <a:lnTo>
                  <a:pt x="72" y="420"/>
                </a:lnTo>
                <a:lnTo>
                  <a:pt x="77" y="398"/>
                </a:lnTo>
                <a:lnTo>
                  <a:pt x="84" y="377"/>
                </a:lnTo>
                <a:lnTo>
                  <a:pt x="90" y="356"/>
                </a:lnTo>
                <a:lnTo>
                  <a:pt x="99" y="336"/>
                </a:lnTo>
                <a:lnTo>
                  <a:pt x="107" y="315"/>
                </a:lnTo>
                <a:lnTo>
                  <a:pt x="117" y="297"/>
                </a:lnTo>
                <a:lnTo>
                  <a:pt x="128" y="278"/>
                </a:lnTo>
                <a:lnTo>
                  <a:pt x="139" y="260"/>
                </a:lnTo>
                <a:lnTo>
                  <a:pt x="151" y="242"/>
                </a:lnTo>
                <a:lnTo>
                  <a:pt x="165" y="225"/>
                </a:lnTo>
                <a:lnTo>
                  <a:pt x="179" y="209"/>
                </a:lnTo>
                <a:lnTo>
                  <a:pt x="194" y="194"/>
                </a:lnTo>
                <a:lnTo>
                  <a:pt x="209" y="179"/>
                </a:lnTo>
                <a:lnTo>
                  <a:pt x="225" y="165"/>
                </a:lnTo>
                <a:lnTo>
                  <a:pt x="242" y="152"/>
                </a:lnTo>
                <a:lnTo>
                  <a:pt x="260" y="139"/>
                </a:lnTo>
                <a:lnTo>
                  <a:pt x="278" y="128"/>
                </a:lnTo>
                <a:lnTo>
                  <a:pt x="296" y="117"/>
                </a:lnTo>
                <a:lnTo>
                  <a:pt x="315" y="107"/>
                </a:lnTo>
                <a:lnTo>
                  <a:pt x="336" y="99"/>
                </a:lnTo>
                <a:lnTo>
                  <a:pt x="355" y="90"/>
                </a:lnTo>
                <a:lnTo>
                  <a:pt x="376" y="84"/>
                </a:lnTo>
                <a:lnTo>
                  <a:pt x="397" y="77"/>
                </a:lnTo>
                <a:lnTo>
                  <a:pt x="418" y="73"/>
                </a:lnTo>
                <a:lnTo>
                  <a:pt x="441" y="69"/>
                </a:lnTo>
                <a:lnTo>
                  <a:pt x="463" y="65"/>
                </a:lnTo>
                <a:lnTo>
                  <a:pt x="486" y="64"/>
                </a:lnTo>
                <a:lnTo>
                  <a:pt x="508" y="63"/>
                </a:lnTo>
                <a:lnTo>
                  <a:pt x="508" y="63"/>
                </a:lnTo>
                <a:lnTo>
                  <a:pt x="531" y="64"/>
                </a:lnTo>
                <a:lnTo>
                  <a:pt x="554" y="65"/>
                </a:lnTo>
                <a:lnTo>
                  <a:pt x="576" y="69"/>
                </a:lnTo>
                <a:lnTo>
                  <a:pt x="598" y="73"/>
                </a:lnTo>
                <a:lnTo>
                  <a:pt x="620" y="77"/>
                </a:lnTo>
                <a:lnTo>
                  <a:pt x="640" y="84"/>
                </a:lnTo>
                <a:lnTo>
                  <a:pt x="661" y="90"/>
                </a:lnTo>
                <a:lnTo>
                  <a:pt x="681" y="99"/>
                </a:lnTo>
                <a:lnTo>
                  <a:pt x="702" y="107"/>
                </a:lnTo>
                <a:lnTo>
                  <a:pt x="721" y="117"/>
                </a:lnTo>
                <a:lnTo>
                  <a:pt x="739" y="128"/>
                </a:lnTo>
                <a:lnTo>
                  <a:pt x="757" y="139"/>
                </a:lnTo>
                <a:lnTo>
                  <a:pt x="775" y="152"/>
                </a:lnTo>
                <a:lnTo>
                  <a:pt x="792" y="165"/>
                </a:lnTo>
                <a:lnTo>
                  <a:pt x="808" y="179"/>
                </a:lnTo>
                <a:lnTo>
                  <a:pt x="823" y="194"/>
                </a:lnTo>
                <a:lnTo>
                  <a:pt x="838" y="209"/>
                </a:lnTo>
                <a:lnTo>
                  <a:pt x="852" y="225"/>
                </a:lnTo>
                <a:lnTo>
                  <a:pt x="865" y="242"/>
                </a:lnTo>
                <a:lnTo>
                  <a:pt x="878" y="260"/>
                </a:lnTo>
                <a:lnTo>
                  <a:pt x="889" y="278"/>
                </a:lnTo>
                <a:lnTo>
                  <a:pt x="900" y="297"/>
                </a:lnTo>
                <a:lnTo>
                  <a:pt x="910" y="315"/>
                </a:lnTo>
                <a:lnTo>
                  <a:pt x="918" y="336"/>
                </a:lnTo>
                <a:lnTo>
                  <a:pt x="927" y="356"/>
                </a:lnTo>
                <a:lnTo>
                  <a:pt x="933" y="377"/>
                </a:lnTo>
                <a:lnTo>
                  <a:pt x="940" y="398"/>
                </a:lnTo>
                <a:lnTo>
                  <a:pt x="944" y="420"/>
                </a:lnTo>
                <a:lnTo>
                  <a:pt x="948" y="441"/>
                </a:lnTo>
                <a:lnTo>
                  <a:pt x="952" y="463"/>
                </a:lnTo>
                <a:lnTo>
                  <a:pt x="953" y="486"/>
                </a:lnTo>
                <a:lnTo>
                  <a:pt x="954" y="509"/>
                </a:lnTo>
                <a:lnTo>
                  <a:pt x="954" y="509"/>
                </a:lnTo>
                <a:lnTo>
                  <a:pt x="953" y="532"/>
                </a:lnTo>
                <a:lnTo>
                  <a:pt x="952" y="555"/>
                </a:lnTo>
                <a:lnTo>
                  <a:pt x="948" y="576"/>
                </a:lnTo>
                <a:lnTo>
                  <a:pt x="944" y="599"/>
                </a:lnTo>
                <a:lnTo>
                  <a:pt x="940" y="620"/>
                </a:lnTo>
                <a:lnTo>
                  <a:pt x="933" y="642"/>
                </a:lnTo>
                <a:lnTo>
                  <a:pt x="927" y="662"/>
                </a:lnTo>
                <a:lnTo>
                  <a:pt x="918" y="682"/>
                </a:lnTo>
                <a:lnTo>
                  <a:pt x="910" y="702"/>
                </a:lnTo>
                <a:lnTo>
                  <a:pt x="900" y="721"/>
                </a:lnTo>
                <a:lnTo>
                  <a:pt x="889" y="739"/>
                </a:lnTo>
                <a:lnTo>
                  <a:pt x="878" y="757"/>
                </a:lnTo>
                <a:lnTo>
                  <a:pt x="865" y="775"/>
                </a:lnTo>
                <a:lnTo>
                  <a:pt x="852" y="792"/>
                </a:lnTo>
                <a:lnTo>
                  <a:pt x="838" y="808"/>
                </a:lnTo>
                <a:lnTo>
                  <a:pt x="823" y="824"/>
                </a:lnTo>
                <a:lnTo>
                  <a:pt x="808" y="838"/>
                </a:lnTo>
                <a:lnTo>
                  <a:pt x="792" y="852"/>
                </a:lnTo>
                <a:lnTo>
                  <a:pt x="775" y="866"/>
                </a:lnTo>
                <a:lnTo>
                  <a:pt x="757" y="878"/>
                </a:lnTo>
                <a:lnTo>
                  <a:pt x="739" y="889"/>
                </a:lnTo>
                <a:lnTo>
                  <a:pt x="721" y="900"/>
                </a:lnTo>
                <a:lnTo>
                  <a:pt x="702" y="910"/>
                </a:lnTo>
                <a:lnTo>
                  <a:pt x="681" y="919"/>
                </a:lnTo>
                <a:lnTo>
                  <a:pt x="661" y="927"/>
                </a:lnTo>
                <a:lnTo>
                  <a:pt x="640" y="935"/>
                </a:lnTo>
                <a:lnTo>
                  <a:pt x="620" y="940"/>
                </a:lnTo>
                <a:lnTo>
                  <a:pt x="598" y="945"/>
                </a:lnTo>
                <a:lnTo>
                  <a:pt x="576" y="948"/>
                </a:lnTo>
                <a:lnTo>
                  <a:pt x="554" y="952"/>
                </a:lnTo>
                <a:lnTo>
                  <a:pt x="531" y="954"/>
                </a:lnTo>
                <a:lnTo>
                  <a:pt x="508" y="954"/>
                </a:lnTo>
                <a:lnTo>
                  <a:pt x="508" y="954"/>
                </a:lnTo>
                <a:close/>
                <a:moveTo>
                  <a:pt x="508" y="191"/>
                </a:moveTo>
                <a:lnTo>
                  <a:pt x="508" y="191"/>
                </a:lnTo>
                <a:lnTo>
                  <a:pt x="515" y="190"/>
                </a:lnTo>
                <a:lnTo>
                  <a:pt x="520" y="188"/>
                </a:lnTo>
                <a:lnTo>
                  <a:pt x="526" y="186"/>
                </a:lnTo>
                <a:lnTo>
                  <a:pt x="531" y="181"/>
                </a:lnTo>
                <a:lnTo>
                  <a:pt x="534" y="177"/>
                </a:lnTo>
                <a:lnTo>
                  <a:pt x="537" y="172"/>
                </a:lnTo>
                <a:lnTo>
                  <a:pt x="540" y="165"/>
                </a:lnTo>
                <a:lnTo>
                  <a:pt x="541" y="159"/>
                </a:lnTo>
                <a:lnTo>
                  <a:pt x="541" y="159"/>
                </a:lnTo>
                <a:lnTo>
                  <a:pt x="540" y="152"/>
                </a:lnTo>
                <a:lnTo>
                  <a:pt x="537" y="147"/>
                </a:lnTo>
                <a:lnTo>
                  <a:pt x="534" y="142"/>
                </a:lnTo>
                <a:lnTo>
                  <a:pt x="531" y="136"/>
                </a:lnTo>
                <a:lnTo>
                  <a:pt x="526" y="133"/>
                </a:lnTo>
                <a:lnTo>
                  <a:pt x="520" y="130"/>
                </a:lnTo>
                <a:lnTo>
                  <a:pt x="515" y="128"/>
                </a:lnTo>
                <a:lnTo>
                  <a:pt x="508" y="128"/>
                </a:lnTo>
                <a:lnTo>
                  <a:pt x="508" y="128"/>
                </a:lnTo>
                <a:lnTo>
                  <a:pt x="502" y="128"/>
                </a:lnTo>
                <a:lnTo>
                  <a:pt x="496" y="130"/>
                </a:lnTo>
                <a:lnTo>
                  <a:pt x="490" y="133"/>
                </a:lnTo>
                <a:lnTo>
                  <a:pt x="486" y="136"/>
                </a:lnTo>
                <a:lnTo>
                  <a:pt x="482" y="142"/>
                </a:lnTo>
                <a:lnTo>
                  <a:pt x="479" y="147"/>
                </a:lnTo>
                <a:lnTo>
                  <a:pt x="477" y="152"/>
                </a:lnTo>
                <a:lnTo>
                  <a:pt x="476" y="159"/>
                </a:lnTo>
                <a:lnTo>
                  <a:pt x="476" y="159"/>
                </a:lnTo>
                <a:lnTo>
                  <a:pt x="477" y="165"/>
                </a:lnTo>
                <a:lnTo>
                  <a:pt x="479" y="172"/>
                </a:lnTo>
                <a:lnTo>
                  <a:pt x="482" y="177"/>
                </a:lnTo>
                <a:lnTo>
                  <a:pt x="486" y="181"/>
                </a:lnTo>
                <a:lnTo>
                  <a:pt x="490" y="186"/>
                </a:lnTo>
                <a:lnTo>
                  <a:pt x="496" y="188"/>
                </a:lnTo>
                <a:lnTo>
                  <a:pt x="502" y="190"/>
                </a:lnTo>
                <a:lnTo>
                  <a:pt x="508" y="191"/>
                </a:lnTo>
                <a:lnTo>
                  <a:pt x="508" y="191"/>
                </a:lnTo>
                <a:close/>
                <a:moveTo>
                  <a:pt x="508" y="827"/>
                </a:moveTo>
                <a:lnTo>
                  <a:pt x="508" y="827"/>
                </a:lnTo>
                <a:lnTo>
                  <a:pt x="502" y="827"/>
                </a:lnTo>
                <a:lnTo>
                  <a:pt x="496" y="829"/>
                </a:lnTo>
                <a:lnTo>
                  <a:pt x="490" y="833"/>
                </a:lnTo>
                <a:lnTo>
                  <a:pt x="486" y="836"/>
                </a:lnTo>
                <a:lnTo>
                  <a:pt x="482" y="841"/>
                </a:lnTo>
                <a:lnTo>
                  <a:pt x="479" y="847"/>
                </a:lnTo>
                <a:lnTo>
                  <a:pt x="477" y="852"/>
                </a:lnTo>
                <a:lnTo>
                  <a:pt x="476" y="858"/>
                </a:lnTo>
                <a:lnTo>
                  <a:pt x="476" y="858"/>
                </a:lnTo>
                <a:lnTo>
                  <a:pt x="477" y="865"/>
                </a:lnTo>
                <a:lnTo>
                  <a:pt x="479" y="871"/>
                </a:lnTo>
                <a:lnTo>
                  <a:pt x="482" y="877"/>
                </a:lnTo>
                <a:lnTo>
                  <a:pt x="486" y="881"/>
                </a:lnTo>
                <a:lnTo>
                  <a:pt x="490" y="885"/>
                </a:lnTo>
                <a:lnTo>
                  <a:pt x="496" y="888"/>
                </a:lnTo>
                <a:lnTo>
                  <a:pt x="502" y="889"/>
                </a:lnTo>
                <a:lnTo>
                  <a:pt x="508" y="891"/>
                </a:lnTo>
                <a:lnTo>
                  <a:pt x="508" y="891"/>
                </a:lnTo>
                <a:lnTo>
                  <a:pt x="515" y="889"/>
                </a:lnTo>
                <a:lnTo>
                  <a:pt x="520" y="888"/>
                </a:lnTo>
                <a:lnTo>
                  <a:pt x="526" y="885"/>
                </a:lnTo>
                <a:lnTo>
                  <a:pt x="531" y="881"/>
                </a:lnTo>
                <a:lnTo>
                  <a:pt x="534" y="877"/>
                </a:lnTo>
                <a:lnTo>
                  <a:pt x="537" y="871"/>
                </a:lnTo>
                <a:lnTo>
                  <a:pt x="540" y="865"/>
                </a:lnTo>
                <a:lnTo>
                  <a:pt x="541" y="858"/>
                </a:lnTo>
                <a:lnTo>
                  <a:pt x="541" y="858"/>
                </a:lnTo>
                <a:lnTo>
                  <a:pt x="540" y="852"/>
                </a:lnTo>
                <a:lnTo>
                  <a:pt x="537" y="847"/>
                </a:lnTo>
                <a:lnTo>
                  <a:pt x="534" y="841"/>
                </a:lnTo>
                <a:lnTo>
                  <a:pt x="531" y="836"/>
                </a:lnTo>
                <a:lnTo>
                  <a:pt x="526" y="833"/>
                </a:lnTo>
                <a:lnTo>
                  <a:pt x="520" y="829"/>
                </a:lnTo>
                <a:lnTo>
                  <a:pt x="515" y="827"/>
                </a:lnTo>
                <a:lnTo>
                  <a:pt x="508" y="827"/>
                </a:lnTo>
                <a:lnTo>
                  <a:pt x="508" y="827"/>
                </a:lnTo>
                <a:close/>
                <a:moveTo>
                  <a:pt x="858" y="477"/>
                </a:moveTo>
                <a:lnTo>
                  <a:pt x="858" y="477"/>
                </a:lnTo>
                <a:lnTo>
                  <a:pt x="852" y="477"/>
                </a:lnTo>
                <a:lnTo>
                  <a:pt x="845" y="480"/>
                </a:lnTo>
                <a:lnTo>
                  <a:pt x="840" y="483"/>
                </a:lnTo>
                <a:lnTo>
                  <a:pt x="836" y="486"/>
                </a:lnTo>
                <a:lnTo>
                  <a:pt x="831" y="491"/>
                </a:lnTo>
                <a:lnTo>
                  <a:pt x="829" y="497"/>
                </a:lnTo>
                <a:lnTo>
                  <a:pt x="827" y="502"/>
                </a:lnTo>
                <a:lnTo>
                  <a:pt x="826" y="509"/>
                </a:lnTo>
                <a:lnTo>
                  <a:pt x="826" y="509"/>
                </a:lnTo>
                <a:lnTo>
                  <a:pt x="827" y="515"/>
                </a:lnTo>
                <a:lnTo>
                  <a:pt x="829" y="521"/>
                </a:lnTo>
                <a:lnTo>
                  <a:pt x="831" y="527"/>
                </a:lnTo>
                <a:lnTo>
                  <a:pt x="836" y="531"/>
                </a:lnTo>
                <a:lnTo>
                  <a:pt x="840" y="535"/>
                </a:lnTo>
                <a:lnTo>
                  <a:pt x="845" y="539"/>
                </a:lnTo>
                <a:lnTo>
                  <a:pt x="852" y="540"/>
                </a:lnTo>
                <a:lnTo>
                  <a:pt x="858" y="541"/>
                </a:lnTo>
                <a:lnTo>
                  <a:pt x="858" y="541"/>
                </a:lnTo>
                <a:lnTo>
                  <a:pt x="865" y="540"/>
                </a:lnTo>
                <a:lnTo>
                  <a:pt x="871" y="539"/>
                </a:lnTo>
                <a:lnTo>
                  <a:pt x="876" y="535"/>
                </a:lnTo>
                <a:lnTo>
                  <a:pt x="881" y="531"/>
                </a:lnTo>
                <a:lnTo>
                  <a:pt x="885" y="527"/>
                </a:lnTo>
                <a:lnTo>
                  <a:pt x="887" y="521"/>
                </a:lnTo>
                <a:lnTo>
                  <a:pt x="889" y="515"/>
                </a:lnTo>
                <a:lnTo>
                  <a:pt x="890" y="509"/>
                </a:lnTo>
                <a:lnTo>
                  <a:pt x="890" y="509"/>
                </a:lnTo>
                <a:lnTo>
                  <a:pt x="889" y="502"/>
                </a:lnTo>
                <a:lnTo>
                  <a:pt x="887" y="497"/>
                </a:lnTo>
                <a:lnTo>
                  <a:pt x="885" y="491"/>
                </a:lnTo>
                <a:lnTo>
                  <a:pt x="881" y="486"/>
                </a:lnTo>
                <a:lnTo>
                  <a:pt x="876" y="483"/>
                </a:lnTo>
                <a:lnTo>
                  <a:pt x="871" y="480"/>
                </a:lnTo>
                <a:lnTo>
                  <a:pt x="865" y="477"/>
                </a:lnTo>
                <a:lnTo>
                  <a:pt x="858" y="477"/>
                </a:lnTo>
                <a:lnTo>
                  <a:pt x="858" y="477"/>
                </a:lnTo>
                <a:close/>
                <a:moveTo>
                  <a:pt x="159" y="477"/>
                </a:moveTo>
                <a:lnTo>
                  <a:pt x="159" y="477"/>
                </a:lnTo>
                <a:lnTo>
                  <a:pt x="152" y="477"/>
                </a:lnTo>
                <a:lnTo>
                  <a:pt x="146" y="480"/>
                </a:lnTo>
                <a:lnTo>
                  <a:pt x="140" y="483"/>
                </a:lnTo>
                <a:lnTo>
                  <a:pt x="136" y="486"/>
                </a:lnTo>
                <a:lnTo>
                  <a:pt x="132" y="491"/>
                </a:lnTo>
                <a:lnTo>
                  <a:pt x="130" y="497"/>
                </a:lnTo>
                <a:lnTo>
                  <a:pt x="128" y="502"/>
                </a:lnTo>
                <a:lnTo>
                  <a:pt x="126" y="509"/>
                </a:lnTo>
                <a:lnTo>
                  <a:pt x="126" y="509"/>
                </a:lnTo>
                <a:lnTo>
                  <a:pt x="128" y="515"/>
                </a:lnTo>
                <a:lnTo>
                  <a:pt x="130" y="521"/>
                </a:lnTo>
                <a:lnTo>
                  <a:pt x="132" y="527"/>
                </a:lnTo>
                <a:lnTo>
                  <a:pt x="136" y="531"/>
                </a:lnTo>
                <a:lnTo>
                  <a:pt x="140" y="535"/>
                </a:lnTo>
                <a:lnTo>
                  <a:pt x="146" y="539"/>
                </a:lnTo>
                <a:lnTo>
                  <a:pt x="152" y="540"/>
                </a:lnTo>
                <a:lnTo>
                  <a:pt x="159" y="541"/>
                </a:lnTo>
                <a:lnTo>
                  <a:pt x="159" y="541"/>
                </a:lnTo>
                <a:lnTo>
                  <a:pt x="165" y="540"/>
                </a:lnTo>
                <a:lnTo>
                  <a:pt x="170" y="539"/>
                </a:lnTo>
                <a:lnTo>
                  <a:pt x="176" y="535"/>
                </a:lnTo>
                <a:lnTo>
                  <a:pt x="181" y="531"/>
                </a:lnTo>
                <a:lnTo>
                  <a:pt x="184" y="527"/>
                </a:lnTo>
                <a:lnTo>
                  <a:pt x="188" y="521"/>
                </a:lnTo>
                <a:lnTo>
                  <a:pt x="190" y="515"/>
                </a:lnTo>
                <a:lnTo>
                  <a:pt x="190" y="509"/>
                </a:lnTo>
                <a:lnTo>
                  <a:pt x="190" y="509"/>
                </a:lnTo>
                <a:lnTo>
                  <a:pt x="190" y="502"/>
                </a:lnTo>
                <a:lnTo>
                  <a:pt x="188" y="497"/>
                </a:lnTo>
                <a:lnTo>
                  <a:pt x="184" y="491"/>
                </a:lnTo>
                <a:lnTo>
                  <a:pt x="181" y="486"/>
                </a:lnTo>
                <a:lnTo>
                  <a:pt x="176" y="483"/>
                </a:lnTo>
                <a:lnTo>
                  <a:pt x="170" y="480"/>
                </a:lnTo>
                <a:lnTo>
                  <a:pt x="165" y="477"/>
                </a:lnTo>
                <a:lnTo>
                  <a:pt x="159" y="477"/>
                </a:lnTo>
                <a:lnTo>
                  <a:pt x="159" y="477"/>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546A"/>
              </a:solidFill>
              <a:effectLst/>
              <a:uLnTx/>
              <a:uFillTx/>
              <a:latin typeface="Calibri" panose="020F0502020204030204"/>
              <a:ea typeface="宋体" panose="02010600030101010101" pitchFamily="2" charset="-122"/>
              <a:cs typeface="+mn-cs"/>
            </a:endParaRPr>
          </a:p>
        </p:txBody>
      </p:sp>
      <p:sp>
        <p:nvSpPr>
          <p:cNvPr id="4" name="Footer Placeholder 3">
            <a:extLst>
              <a:ext uri="{FF2B5EF4-FFF2-40B4-BE49-F238E27FC236}">
                <a16:creationId xmlns:a16="http://schemas.microsoft.com/office/drawing/2014/main" id="{A7205953-E85F-4B97-A0D8-3BB2BE8E22C0}"/>
              </a:ext>
            </a:extLst>
          </p:cNvPr>
          <p:cNvSpPr>
            <a:spLocks noGrp="1"/>
          </p:cNvSpPr>
          <p:nvPr>
            <p:ph type="ftr" sz="quarter" idx="11"/>
          </p:nvPr>
        </p:nvSpPr>
        <p:spPr/>
        <p:txBody>
          <a:bodyPr/>
          <a:lstStyle/>
          <a:p>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ppt_x"/>
                                          </p:val>
                                        </p:tav>
                                        <p:tav tm="100000">
                                          <p:val>
                                            <p:strVal val="#ppt_x"/>
                                          </p:val>
                                        </p:tav>
                                      </p:tavLst>
                                    </p:anim>
                                    <p:anim calcmode="lin" valueType="num">
                                      <p:cBhvr additive="base">
                                        <p:cTn id="5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9" grpId="0" animBg="1"/>
      <p:bldP spid="11" grpId="0" animBg="1"/>
      <p:bldP spid="12" grpId="0"/>
      <p:bldP spid="13" grpId="0"/>
      <p:bldP spid="14" grpId="0"/>
      <p:bldP spid="8" grpId="0" animBg="1"/>
      <p:bldP spid="2"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flipH="1">
            <a:off x="10369550" y="-3810"/>
            <a:ext cx="573405" cy="4897755"/>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flipH="1">
            <a:off x="677545" y="4116070"/>
            <a:ext cx="205740" cy="176149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875790" y="1727200"/>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sp>
        <p:nvSpPr>
          <p:cNvPr id="8" name="文本框 7"/>
          <p:cNvSpPr txBox="1"/>
          <p:nvPr/>
        </p:nvSpPr>
        <p:spPr>
          <a:xfrm>
            <a:off x="1875790" y="2608580"/>
            <a:ext cx="3681095" cy="1383665"/>
          </a:xfrm>
          <a:prstGeom prst="rect">
            <a:avLst/>
          </a:prstGeom>
          <a:noFill/>
        </p:spPr>
        <p:txBody>
          <a:bodyPr wrap="square" rtlCol="0">
            <a:spAutoFit/>
          </a:bodyPr>
          <a:lstStyle/>
          <a:p>
            <a:pPr algn="l">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0309" y="-3810"/>
            <a:ext cx="3179287" cy="4860290"/>
          </a:xfrm>
          <a:prstGeom prst="rect">
            <a:avLst/>
          </a:prstGeom>
        </p:spPr>
      </p:pic>
      <p:sp>
        <p:nvSpPr>
          <p:cNvPr id="11" name="文本框 10"/>
          <p:cNvSpPr txBox="1"/>
          <p:nvPr/>
        </p:nvSpPr>
        <p:spPr>
          <a:xfrm>
            <a:off x="1875790" y="4493895"/>
            <a:ext cx="3681095" cy="1383665"/>
          </a:xfrm>
          <a:prstGeom prst="rect">
            <a:avLst/>
          </a:prstGeom>
          <a:noFill/>
        </p:spPr>
        <p:txBody>
          <a:bodyPr wrap="square" rtlCol="0">
            <a:spAutoFit/>
          </a:bodyPr>
          <a:lstStyle/>
          <a:p>
            <a:pPr algn="l">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p>
        </p:txBody>
      </p:sp>
      <p:sp>
        <p:nvSpPr>
          <p:cNvPr id="12" name="文本框 11"/>
          <p:cNvSpPr txBox="1"/>
          <p:nvPr/>
        </p:nvSpPr>
        <p:spPr>
          <a:xfrm>
            <a:off x="6917690" y="5140325"/>
            <a:ext cx="3681095" cy="737235"/>
          </a:xfrm>
          <a:prstGeom prst="rect">
            <a:avLst/>
          </a:prstGeom>
          <a:noFill/>
        </p:spPr>
        <p:txBody>
          <a:bodyPr wrap="square" rtlCol="0">
            <a:spAutoFit/>
          </a:bodyPr>
          <a:lstStyle/>
          <a:p>
            <a:pPr algn="l">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a:t>
            </a:r>
          </a:p>
        </p:txBody>
      </p:sp>
      <p:sp>
        <p:nvSpPr>
          <p:cNvPr id="3" name="Footer Placeholder 2">
            <a:extLst>
              <a:ext uri="{FF2B5EF4-FFF2-40B4-BE49-F238E27FC236}">
                <a16:creationId xmlns:a16="http://schemas.microsoft.com/office/drawing/2014/main" id="{A6A2D571-80AF-4082-9450-E52C83F37C83}"/>
              </a:ext>
            </a:extLst>
          </p:cNvPr>
          <p:cNvSpPr>
            <a:spLocks noGrp="1"/>
          </p:cNvSpPr>
          <p:nvPr>
            <p:ph type="ftr" sz="quarter" idx="11"/>
          </p:nvPr>
        </p:nvSpPr>
        <p:spPr/>
        <p:txBody>
          <a:bodyPr/>
          <a:lstStyle/>
          <a:p>
            <a:endParaRPr lang="zh-CN" altLang="en-US"/>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9700" y="1490345"/>
            <a:ext cx="5233969" cy="3249930"/>
          </a:xfrm>
          <a:prstGeom prst="rect">
            <a:avLst/>
          </a:prstGeom>
        </p:spPr>
      </p:pic>
      <p:sp>
        <p:nvSpPr>
          <p:cNvPr id="9" name="文本框 8"/>
          <p:cNvSpPr txBox="1"/>
          <p:nvPr/>
        </p:nvSpPr>
        <p:spPr>
          <a:xfrm>
            <a:off x="1459865" y="1079500"/>
            <a:ext cx="2089785" cy="221488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02</a:t>
            </a:r>
          </a:p>
        </p:txBody>
      </p:sp>
      <p:sp>
        <p:nvSpPr>
          <p:cNvPr id="6" name="十字形 5"/>
          <p:cNvSpPr/>
          <p:nvPr/>
        </p:nvSpPr>
        <p:spPr>
          <a:xfrm>
            <a:off x="11205845" y="1407160"/>
            <a:ext cx="368935" cy="368935"/>
          </a:xfrm>
          <a:prstGeom prst="plus">
            <a:avLst>
              <a:gd name="adj" fmla="val 3613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1160125" y="2277110"/>
            <a:ext cx="459740" cy="2462530"/>
          </a:xfrm>
          <a:prstGeom prst="rect">
            <a:avLst/>
          </a:prstGeom>
          <a:noFill/>
        </p:spPr>
        <p:txBody>
          <a:bodyPr vert="eaVert" wrap="square" rtlCol="0">
            <a:spAutoFit/>
          </a:bodyPr>
          <a:lstStyle/>
          <a:p>
            <a:pPr algn="dist"/>
            <a:r>
              <a:rPr lang="en-US" altLang="zh-CN" dirty="0">
                <a:solidFill>
                  <a:schemeClr val="bg1"/>
                </a:solidFill>
                <a:effectLst/>
                <a:latin typeface="字魂58号-创中黑" panose="00000500000000000000" pitchFamily="2" charset="-122"/>
                <a:ea typeface="字魂58号-创中黑" panose="00000500000000000000" pitchFamily="2" charset="-122"/>
              </a:rPr>
              <a:t>BUNISESS PLAN</a:t>
            </a:r>
          </a:p>
        </p:txBody>
      </p:sp>
      <p:sp>
        <p:nvSpPr>
          <p:cNvPr id="12" name="文本框 11"/>
          <p:cNvSpPr txBox="1"/>
          <p:nvPr/>
        </p:nvSpPr>
        <p:spPr>
          <a:xfrm>
            <a:off x="5688965" y="5120005"/>
            <a:ext cx="4696460"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
        <p:nvSpPr>
          <p:cNvPr id="8" name="文本框 7"/>
          <p:cNvSpPr txBox="1"/>
          <p:nvPr/>
        </p:nvSpPr>
        <p:spPr>
          <a:xfrm>
            <a:off x="1589405" y="3079750"/>
            <a:ext cx="2585720" cy="706755"/>
          </a:xfrm>
          <a:prstGeom prst="rect">
            <a:avLst/>
          </a:prstGeom>
          <a:noFill/>
        </p:spPr>
        <p:txBody>
          <a:bodyPr wrap="square" rtlCol="0">
            <a:spAutoFit/>
          </a:bodyPr>
          <a:lstStyle/>
          <a:p>
            <a:pPr algn="dist"/>
            <a:r>
              <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项目介绍</a:t>
            </a: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ooter Placeholder 2">
            <a:extLst>
              <a:ext uri="{FF2B5EF4-FFF2-40B4-BE49-F238E27FC236}">
                <a16:creationId xmlns:a16="http://schemas.microsoft.com/office/drawing/2014/main" id="{9DAE6980-34E0-4489-8203-BF3DD116B122}"/>
              </a:ext>
            </a:extLst>
          </p:cNvPr>
          <p:cNvSpPr>
            <a:spLocks noGrp="1"/>
          </p:cNvSpPr>
          <p:nvPr>
            <p:ph type="ftr" sz="quarter" idx="11"/>
          </p:nvPr>
        </p:nvSpPr>
        <p:spPr/>
        <p:txBody>
          <a:bodyPr/>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2"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66115" y="489585"/>
            <a:ext cx="590550" cy="59055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3" name="文本框 2"/>
          <p:cNvSpPr txBox="1"/>
          <p:nvPr/>
        </p:nvSpPr>
        <p:spPr>
          <a:xfrm>
            <a:off x="1377315" y="489585"/>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grpSp>
        <p:nvGrpSpPr>
          <p:cNvPr id="222" name="组合 221"/>
          <p:cNvGrpSpPr/>
          <p:nvPr/>
        </p:nvGrpSpPr>
        <p:grpSpPr>
          <a:xfrm>
            <a:off x="1377335" y="1960967"/>
            <a:ext cx="9785507" cy="2670174"/>
            <a:chOff x="1409720" y="1960967"/>
            <a:chExt cx="9785507" cy="2670174"/>
          </a:xfrm>
        </p:grpSpPr>
        <p:sp>
          <p:nvSpPr>
            <p:cNvPr id="4" name="Freeform 7"/>
            <p:cNvSpPr/>
            <p:nvPr/>
          </p:nvSpPr>
          <p:spPr bwMode="auto">
            <a:xfrm>
              <a:off x="1409720" y="1960967"/>
              <a:ext cx="2670175" cy="2670174"/>
            </a:xfrm>
            <a:custGeom>
              <a:avLst/>
              <a:gdLst/>
              <a:ahLst/>
              <a:cxnLst>
                <a:cxn ang="0">
                  <a:pos x="678" y="712"/>
                </a:cxn>
                <a:cxn ang="0">
                  <a:pos x="34" y="712"/>
                </a:cxn>
                <a:cxn ang="0">
                  <a:pos x="0" y="678"/>
                </a:cxn>
                <a:cxn ang="0">
                  <a:pos x="0" y="34"/>
                </a:cxn>
                <a:cxn ang="0">
                  <a:pos x="34" y="0"/>
                </a:cxn>
                <a:cxn ang="0">
                  <a:pos x="678" y="0"/>
                </a:cxn>
                <a:cxn ang="0">
                  <a:pos x="712" y="34"/>
                </a:cxn>
                <a:cxn ang="0">
                  <a:pos x="712" y="678"/>
                </a:cxn>
                <a:cxn ang="0">
                  <a:pos x="678" y="712"/>
                </a:cxn>
              </a:cxnLst>
              <a:rect l="0" t="0" r="r" b="b"/>
              <a:pathLst>
                <a:path w="712" h="712">
                  <a:moveTo>
                    <a:pt x="678" y="712"/>
                  </a:moveTo>
                  <a:cubicBezTo>
                    <a:pt x="34" y="712"/>
                    <a:pt x="34" y="712"/>
                    <a:pt x="34" y="712"/>
                  </a:cubicBezTo>
                  <a:cubicBezTo>
                    <a:pt x="15" y="712"/>
                    <a:pt x="0" y="697"/>
                    <a:pt x="0" y="678"/>
                  </a:cubicBezTo>
                  <a:cubicBezTo>
                    <a:pt x="0" y="34"/>
                    <a:pt x="0" y="34"/>
                    <a:pt x="0" y="34"/>
                  </a:cubicBezTo>
                  <a:cubicBezTo>
                    <a:pt x="0" y="15"/>
                    <a:pt x="15" y="0"/>
                    <a:pt x="34" y="0"/>
                  </a:cubicBezTo>
                  <a:cubicBezTo>
                    <a:pt x="678" y="0"/>
                    <a:pt x="678" y="0"/>
                    <a:pt x="678" y="0"/>
                  </a:cubicBezTo>
                  <a:cubicBezTo>
                    <a:pt x="697" y="0"/>
                    <a:pt x="712" y="15"/>
                    <a:pt x="712" y="34"/>
                  </a:cubicBezTo>
                  <a:cubicBezTo>
                    <a:pt x="712" y="678"/>
                    <a:pt x="712" y="678"/>
                    <a:pt x="712" y="678"/>
                  </a:cubicBezTo>
                  <a:cubicBezTo>
                    <a:pt x="712" y="697"/>
                    <a:pt x="697" y="712"/>
                    <a:pt x="678" y="712"/>
                  </a:cubicBezTo>
                </a:path>
              </a:pathLst>
            </a:custGeom>
            <a:noFill/>
            <a:ln w="9525">
              <a:solidFill>
                <a:schemeClr val="bg1"/>
              </a:solidFill>
              <a:round/>
            </a:ln>
          </p:spPr>
          <p:txBody>
            <a:bodyPr vert="horz" wrap="square" lIns="91440" tIns="45720" rIns="91440" bIns="45720" numCol="1" anchor="t" anchorCtr="0" compatLnSpc="1"/>
            <a:lstStyle/>
            <a:p>
              <a:endParaRPr lang="zh-CN" altLang="en-US" dirty="0">
                <a:latin typeface="字魂58号-创中黑" panose="00000500000000000000" pitchFamily="2" charset="-122"/>
                <a:ea typeface="字魂58号-创中黑" panose="00000500000000000000" pitchFamily="2" charset="-122"/>
              </a:endParaRPr>
            </a:p>
          </p:txBody>
        </p:sp>
        <p:sp>
          <p:nvSpPr>
            <p:cNvPr id="23" name="Rectangle 26"/>
            <p:cNvSpPr>
              <a:spLocks noChangeArrowheads="1"/>
            </p:cNvSpPr>
            <p:nvPr/>
          </p:nvSpPr>
          <p:spPr bwMode="auto">
            <a:xfrm>
              <a:off x="2146320" y="36214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24" name="Rectangle 27"/>
            <p:cNvSpPr>
              <a:spLocks noChangeArrowheads="1"/>
            </p:cNvSpPr>
            <p:nvPr/>
          </p:nvSpPr>
          <p:spPr bwMode="auto">
            <a:xfrm>
              <a:off x="2195532"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25" name="Rectangle 28"/>
            <p:cNvSpPr>
              <a:spLocks noChangeArrowheads="1"/>
            </p:cNvSpPr>
            <p:nvPr/>
          </p:nvSpPr>
          <p:spPr bwMode="auto">
            <a:xfrm>
              <a:off x="2259032" y="3621492"/>
              <a:ext cx="4488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26" name="Rectangle 29"/>
            <p:cNvSpPr>
              <a:spLocks noChangeArrowheads="1"/>
            </p:cNvSpPr>
            <p:nvPr/>
          </p:nvSpPr>
          <p:spPr bwMode="auto">
            <a:xfrm>
              <a:off x="2295545" y="3621492"/>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27" name="Rectangle 30"/>
            <p:cNvSpPr>
              <a:spLocks noChangeArrowheads="1"/>
            </p:cNvSpPr>
            <p:nvPr/>
          </p:nvSpPr>
          <p:spPr bwMode="auto">
            <a:xfrm>
              <a:off x="2352695" y="3621492"/>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28" name="Rectangle 31"/>
            <p:cNvSpPr>
              <a:spLocks noChangeArrowheads="1"/>
            </p:cNvSpPr>
            <p:nvPr/>
          </p:nvSpPr>
          <p:spPr bwMode="auto">
            <a:xfrm>
              <a:off x="2449532" y="36214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i</a:t>
              </a:r>
            </a:p>
          </p:txBody>
        </p:sp>
        <p:sp>
          <p:nvSpPr>
            <p:cNvPr id="29" name="Rectangle 32"/>
            <p:cNvSpPr>
              <a:spLocks noChangeArrowheads="1"/>
            </p:cNvSpPr>
            <p:nvPr/>
          </p:nvSpPr>
          <p:spPr bwMode="auto">
            <a:xfrm>
              <a:off x="2498745" y="36214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p</a:t>
              </a:r>
            </a:p>
          </p:txBody>
        </p:sp>
        <p:sp>
          <p:nvSpPr>
            <p:cNvPr id="30" name="Rectangle 33"/>
            <p:cNvSpPr>
              <a:spLocks noChangeArrowheads="1"/>
            </p:cNvSpPr>
            <p:nvPr/>
          </p:nvSpPr>
          <p:spPr bwMode="auto">
            <a:xfrm>
              <a:off x="2562245" y="3621492"/>
              <a:ext cx="22281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sum</a:t>
              </a:r>
            </a:p>
          </p:txBody>
        </p:sp>
        <p:sp>
          <p:nvSpPr>
            <p:cNvPr id="31" name="Rectangle 34"/>
            <p:cNvSpPr>
              <a:spLocks noChangeArrowheads="1"/>
            </p:cNvSpPr>
            <p:nvPr/>
          </p:nvSpPr>
          <p:spPr bwMode="auto">
            <a:xfrm>
              <a:off x="2790845" y="36214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d</a:t>
              </a:r>
            </a:p>
          </p:txBody>
        </p:sp>
        <p:sp>
          <p:nvSpPr>
            <p:cNvPr id="32" name="Rectangle 35"/>
            <p:cNvSpPr>
              <a:spLocks noChangeArrowheads="1"/>
            </p:cNvSpPr>
            <p:nvPr/>
          </p:nvSpPr>
          <p:spPr bwMode="auto">
            <a:xfrm>
              <a:off x="2854345"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33" name="Rectangle 36"/>
            <p:cNvSpPr>
              <a:spLocks noChangeArrowheads="1"/>
            </p:cNvSpPr>
            <p:nvPr/>
          </p:nvSpPr>
          <p:spPr bwMode="auto">
            <a:xfrm>
              <a:off x="2917845" y="36214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34" name="Rectangle 37"/>
            <p:cNvSpPr>
              <a:spLocks noChangeArrowheads="1"/>
            </p:cNvSpPr>
            <p:nvPr/>
          </p:nvSpPr>
          <p:spPr bwMode="auto">
            <a:xfrm>
              <a:off x="2944832"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35" name="Rectangle 38"/>
            <p:cNvSpPr>
              <a:spLocks noChangeArrowheads="1"/>
            </p:cNvSpPr>
            <p:nvPr/>
          </p:nvSpPr>
          <p:spPr bwMode="auto">
            <a:xfrm>
              <a:off x="3005157" y="3621492"/>
              <a:ext cx="4488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36" name="Rectangle 39"/>
            <p:cNvSpPr>
              <a:spLocks noChangeArrowheads="1"/>
            </p:cNvSpPr>
            <p:nvPr/>
          </p:nvSpPr>
          <p:spPr bwMode="auto">
            <a:xfrm>
              <a:off x="3041670" y="3621492"/>
              <a:ext cx="785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s</a:t>
              </a:r>
            </a:p>
          </p:txBody>
        </p:sp>
        <p:sp>
          <p:nvSpPr>
            <p:cNvPr id="37" name="Rectangle 40"/>
            <p:cNvSpPr>
              <a:spLocks noChangeArrowheads="1"/>
            </p:cNvSpPr>
            <p:nvPr/>
          </p:nvSpPr>
          <p:spPr bwMode="auto">
            <a:xfrm>
              <a:off x="3113107" y="36214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38" name="Rectangle 41"/>
            <p:cNvSpPr>
              <a:spLocks noChangeArrowheads="1"/>
            </p:cNvSpPr>
            <p:nvPr/>
          </p:nvSpPr>
          <p:spPr bwMode="auto">
            <a:xfrm>
              <a:off x="3136920" y="36214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39" name="Rectangle 42"/>
            <p:cNvSpPr>
              <a:spLocks noChangeArrowheads="1"/>
            </p:cNvSpPr>
            <p:nvPr/>
          </p:nvSpPr>
          <p:spPr bwMode="auto">
            <a:xfrm>
              <a:off x="3200420" y="3621492"/>
              <a:ext cx="6091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40" name="Rectangle 43"/>
            <p:cNvSpPr>
              <a:spLocks noChangeArrowheads="1"/>
            </p:cNvSpPr>
            <p:nvPr/>
          </p:nvSpPr>
          <p:spPr bwMode="auto">
            <a:xfrm>
              <a:off x="3252807" y="3621492"/>
              <a:ext cx="16671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me</a:t>
              </a:r>
            </a:p>
          </p:txBody>
        </p:sp>
        <p:sp>
          <p:nvSpPr>
            <p:cNvPr id="41" name="Rectangle 44"/>
            <p:cNvSpPr>
              <a:spLocks noChangeArrowheads="1"/>
            </p:cNvSpPr>
            <p:nvPr/>
          </p:nvSpPr>
          <p:spPr bwMode="auto">
            <a:xfrm>
              <a:off x="3406795" y="36214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42" name="Rectangle 45"/>
            <p:cNvSpPr>
              <a:spLocks noChangeArrowheads="1"/>
            </p:cNvSpPr>
            <p:nvPr/>
          </p:nvSpPr>
          <p:spPr bwMode="auto">
            <a:xfrm>
              <a:off x="3443307" y="3621492"/>
              <a:ext cx="3206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t>
              </a:r>
            </a:p>
          </p:txBody>
        </p:sp>
        <p:sp>
          <p:nvSpPr>
            <p:cNvPr id="43" name="Rectangle 46"/>
            <p:cNvSpPr>
              <a:spLocks noChangeArrowheads="1"/>
            </p:cNvSpPr>
            <p:nvPr/>
          </p:nvSpPr>
          <p:spPr bwMode="auto">
            <a:xfrm>
              <a:off x="2146320" y="37611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44" name="Rectangle 47"/>
            <p:cNvSpPr>
              <a:spLocks noChangeArrowheads="1"/>
            </p:cNvSpPr>
            <p:nvPr/>
          </p:nvSpPr>
          <p:spPr bwMode="auto">
            <a:xfrm>
              <a:off x="2195532" y="37611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45" name="Rectangle 48"/>
            <p:cNvSpPr>
              <a:spLocks noChangeArrowheads="1"/>
            </p:cNvSpPr>
            <p:nvPr/>
          </p:nvSpPr>
          <p:spPr bwMode="auto">
            <a:xfrm>
              <a:off x="2259032" y="37611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n</a:t>
              </a:r>
            </a:p>
          </p:txBody>
        </p:sp>
        <p:sp>
          <p:nvSpPr>
            <p:cNvPr id="46" name="Rectangle 49"/>
            <p:cNvSpPr>
              <a:spLocks noChangeArrowheads="1"/>
            </p:cNvSpPr>
            <p:nvPr/>
          </p:nvSpPr>
          <p:spPr bwMode="auto">
            <a:xfrm>
              <a:off x="2322532" y="3761192"/>
              <a:ext cx="11381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se</a:t>
              </a:r>
            </a:p>
          </p:txBody>
        </p:sp>
        <p:sp>
          <p:nvSpPr>
            <p:cNvPr id="47" name="Rectangle 50"/>
            <p:cNvSpPr>
              <a:spLocks noChangeArrowheads="1"/>
            </p:cNvSpPr>
            <p:nvPr/>
          </p:nvSpPr>
          <p:spPr bwMode="auto">
            <a:xfrm>
              <a:off x="2424132" y="37611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48" name="Rectangle 51"/>
            <p:cNvSpPr>
              <a:spLocks noChangeArrowheads="1"/>
            </p:cNvSpPr>
            <p:nvPr/>
          </p:nvSpPr>
          <p:spPr bwMode="auto">
            <a:xfrm>
              <a:off x="2476520" y="37611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49" name="Rectangle 52"/>
            <p:cNvSpPr>
              <a:spLocks noChangeArrowheads="1"/>
            </p:cNvSpPr>
            <p:nvPr/>
          </p:nvSpPr>
          <p:spPr bwMode="auto">
            <a:xfrm>
              <a:off x="2513032" y="3761192"/>
              <a:ext cx="2388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etue</a:t>
              </a:r>
            </a:p>
          </p:txBody>
        </p:sp>
        <p:sp>
          <p:nvSpPr>
            <p:cNvPr id="50" name="Rectangle 53"/>
            <p:cNvSpPr>
              <a:spLocks noChangeArrowheads="1"/>
            </p:cNvSpPr>
            <p:nvPr/>
          </p:nvSpPr>
          <p:spPr bwMode="auto">
            <a:xfrm>
              <a:off x="2727345" y="3761192"/>
              <a:ext cx="4488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51" name="Rectangle 54"/>
            <p:cNvSpPr>
              <a:spLocks noChangeArrowheads="1"/>
            </p:cNvSpPr>
            <p:nvPr/>
          </p:nvSpPr>
          <p:spPr bwMode="auto">
            <a:xfrm>
              <a:off x="2765445" y="3761192"/>
              <a:ext cx="8976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a</a:t>
              </a:r>
            </a:p>
          </p:txBody>
        </p:sp>
        <p:sp>
          <p:nvSpPr>
            <p:cNvPr id="52" name="Rectangle 55"/>
            <p:cNvSpPr>
              <a:spLocks noChangeArrowheads="1"/>
            </p:cNvSpPr>
            <p:nvPr/>
          </p:nvSpPr>
          <p:spPr bwMode="auto">
            <a:xfrm>
              <a:off x="2843232" y="37611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d</a:t>
              </a:r>
            </a:p>
          </p:txBody>
        </p:sp>
        <p:sp>
          <p:nvSpPr>
            <p:cNvPr id="53" name="Rectangle 56"/>
            <p:cNvSpPr>
              <a:spLocks noChangeArrowheads="1"/>
            </p:cNvSpPr>
            <p:nvPr/>
          </p:nvSpPr>
          <p:spPr bwMode="auto">
            <a:xfrm>
              <a:off x="2906732" y="37611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54" name="Rectangle 57"/>
            <p:cNvSpPr>
              <a:spLocks noChangeArrowheads="1"/>
            </p:cNvSpPr>
            <p:nvPr/>
          </p:nvSpPr>
          <p:spPr bwMode="auto">
            <a:xfrm>
              <a:off x="2933720" y="3761192"/>
              <a:ext cx="9618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dirty="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pi</a:t>
              </a:r>
            </a:p>
          </p:txBody>
        </p:sp>
        <p:sp>
          <p:nvSpPr>
            <p:cNvPr id="55" name="Rectangle 58"/>
            <p:cNvSpPr>
              <a:spLocks noChangeArrowheads="1"/>
            </p:cNvSpPr>
            <p:nvPr/>
          </p:nvSpPr>
          <p:spPr bwMode="auto">
            <a:xfrm>
              <a:off x="3024207" y="3761192"/>
              <a:ext cx="4969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s</a:t>
              </a:r>
            </a:p>
          </p:txBody>
        </p:sp>
        <p:sp>
          <p:nvSpPr>
            <p:cNvPr id="56" name="Rectangle 59"/>
            <p:cNvSpPr>
              <a:spLocks noChangeArrowheads="1"/>
            </p:cNvSpPr>
            <p:nvPr/>
          </p:nvSpPr>
          <p:spPr bwMode="auto">
            <a:xfrm>
              <a:off x="3068657" y="37611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57" name="Rectangle 60"/>
            <p:cNvSpPr>
              <a:spLocks noChangeArrowheads="1"/>
            </p:cNvSpPr>
            <p:nvPr/>
          </p:nvSpPr>
          <p:spPr bwMode="auto">
            <a:xfrm>
              <a:off x="3121045" y="37611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58" name="Rectangle 61"/>
            <p:cNvSpPr>
              <a:spLocks noChangeArrowheads="1"/>
            </p:cNvSpPr>
            <p:nvPr/>
          </p:nvSpPr>
          <p:spPr bwMode="auto">
            <a:xfrm>
              <a:off x="3148032" y="3761192"/>
              <a:ext cx="12984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ng</a:t>
              </a:r>
            </a:p>
          </p:txBody>
        </p:sp>
        <p:sp>
          <p:nvSpPr>
            <p:cNvPr id="59" name="Rectangle 62"/>
            <p:cNvSpPr>
              <a:spLocks noChangeArrowheads="1"/>
            </p:cNvSpPr>
            <p:nvPr/>
          </p:nvSpPr>
          <p:spPr bwMode="auto">
            <a:xfrm>
              <a:off x="3275032" y="3761192"/>
              <a:ext cx="12182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el</a:t>
              </a:r>
            </a:p>
          </p:txBody>
        </p:sp>
        <p:sp>
          <p:nvSpPr>
            <p:cNvPr id="60" name="Rectangle 63"/>
            <p:cNvSpPr>
              <a:spLocks noChangeArrowheads="1"/>
            </p:cNvSpPr>
            <p:nvPr/>
          </p:nvSpPr>
          <p:spPr bwMode="auto">
            <a:xfrm>
              <a:off x="3379807" y="37611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61" name="Rectangle 64"/>
            <p:cNvSpPr>
              <a:spLocks noChangeArrowheads="1"/>
            </p:cNvSpPr>
            <p:nvPr/>
          </p:nvSpPr>
          <p:spPr bwMode="auto">
            <a:xfrm>
              <a:off x="3406795" y="37611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62" name="Rectangle 65"/>
            <p:cNvSpPr>
              <a:spLocks noChangeArrowheads="1"/>
            </p:cNvSpPr>
            <p:nvPr/>
          </p:nvSpPr>
          <p:spPr bwMode="auto">
            <a:xfrm>
              <a:off x="3443307" y="3761192"/>
              <a:ext cx="3206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t>
              </a:r>
            </a:p>
          </p:txBody>
        </p:sp>
        <p:sp>
          <p:nvSpPr>
            <p:cNvPr id="63" name="Rectangle 66"/>
            <p:cNvSpPr>
              <a:spLocks noChangeArrowheads="1"/>
            </p:cNvSpPr>
            <p:nvPr/>
          </p:nvSpPr>
          <p:spPr bwMode="auto">
            <a:xfrm>
              <a:off x="2146320" y="3899304"/>
              <a:ext cx="7373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64" name="Rectangle 67"/>
            <p:cNvSpPr>
              <a:spLocks noChangeArrowheads="1"/>
            </p:cNvSpPr>
            <p:nvPr/>
          </p:nvSpPr>
          <p:spPr bwMode="auto">
            <a:xfrm>
              <a:off x="2212995"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65" name="Rectangle 68"/>
            <p:cNvSpPr>
              <a:spLocks noChangeArrowheads="1"/>
            </p:cNvSpPr>
            <p:nvPr/>
          </p:nvSpPr>
          <p:spPr bwMode="auto">
            <a:xfrm>
              <a:off x="2270145" y="3899304"/>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n</a:t>
              </a:r>
            </a:p>
          </p:txBody>
        </p:sp>
        <p:sp>
          <p:nvSpPr>
            <p:cNvPr id="66" name="Rectangle 69"/>
            <p:cNvSpPr>
              <a:spLocks noChangeArrowheads="1"/>
            </p:cNvSpPr>
            <p:nvPr/>
          </p:nvSpPr>
          <p:spPr bwMode="auto">
            <a:xfrm>
              <a:off x="2333645"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67" name="Rectangle 70"/>
            <p:cNvSpPr>
              <a:spLocks noChangeArrowheads="1"/>
            </p:cNvSpPr>
            <p:nvPr/>
          </p:nvSpPr>
          <p:spPr bwMode="auto">
            <a:xfrm>
              <a:off x="2389207" y="3899304"/>
              <a:ext cx="1282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an</a:t>
              </a:r>
            </a:p>
          </p:txBody>
        </p:sp>
        <p:sp>
          <p:nvSpPr>
            <p:cNvPr id="68" name="Rectangle 71"/>
            <p:cNvSpPr>
              <a:spLocks noChangeArrowheads="1"/>
            </p:cNvSpPr>
            <p:nvPr/>
          </p:nvSpPr>
          <p:spPr bwMode="auto">
            <a:xfrm>
              <a:off x="2532082" y="3899304"/>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69" name="Rectangle 72"/>
            <p:cNvSpPr>
              <a:spLocks noChangeArrowheads="1"/>
            </p:cNvSpPr>
            <p:nvPr/>
          </p:nvSpPr>
          <p:spPr bwMode="auto">
            <a:xfrm>
              <a:off x="2584470" y="3899304"/>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70" name="Rectangle 73"/>
            <p:cNvSpPr>
              <a:spLocks noChangeArrowheads="1"/>
            </p:cNvSpPr>
            <p:nvPr/>
          </p:nvSpPr>
          <p:spPr bwMode="auto">
            <a:xfrm>
              <a:off x="2644795" y="3899304"/>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71" name="Rectangle 74"/>
            <p:cNvSpPr>
              <a:spLocks noChangeArrowheads="1"/>
            </p:cNvSpPr>
            <p:nvPr/>
          </p:nvSpPr>
          <p:spPr bwMode="auto">
            <a:xfrm>
              <a:off x="2741632" y="3899304"/>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72" name="Rectangle 75"/>
            <p:cNvSpPr>
              <a:spLocks noChangeArrowheads="1"/>
            </p:cNvSpPr>
            <p:nvPr/>
          </p:nvSpPr>
          <p:spPr bwMode="auto">
            <a:xfrm>
              <a:off x="2836882" y="3899304"/>
              <a:ext cx="13465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od</a:t>
              </a:r>
            </a:p>
          </p:txBody>
        </p:sp>
        <p:sp>
          <p:nvSpPr>
            <p:cNvPr id="73" name="Rectangle 76"/>
            <p:cNvSpPr>
              <a:spLocks noChangeArrowheads="1"/>
            </p:cNvSpPr>
            <p:nvPr/>
          </p:nvSpPr>
          <p:spPr bwMode="auto">
            <a:xfrm>
              <a:off x="2963882" y="3899304"/>
              <a:ext cx="12503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 l</a:t>
              </a:r>
            </a:p>
          </p:txBody>
        </p:sp>
        <p:sp>
          <p:nvSpPr>
            <p:cNvPr id="74" name="Rectangle 77"/>
            <p:cNvSpPr>
              <a:spLocks noChangeArrowheads="1"/>
            </p:cNvSpPr>
            <p:nvPr/>
          </p:nvSpPr>
          <p:spPr bwMode="auto">
            <a:xfrm>
              <a:off x="3076595" y="3899304"/>
              <a:ext cx="8976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ig</a:t>
              </a:r>
            </a:p>
          </p:txBody>
        </p:sp>
        <p:sp>
          <p:nvSpPr>
            <p:cNvPr id="75" name="Rectangle 78"/>
            <p:cNvSpPr>
              <a:spLocks noChangeArrowheads="1"/>
            </p:cNvSpPr>
            <p:nvPr/>
          </p:nvSpPr>
          <p:spPr bwMode="auto">
            <a:xfrm>
              <a:off x="3165495" y="3899304"/>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u</a:t>
              </a:r>
            </a:p>
          </p:txBody>
        </p:sp>
        <p:sp>
          <p:nvSpPr>
            <p:cNvPr id="76" name="Rectangle 79"/>
            <p:cNvSpPr>
              <a:spLocks noChangeArrowheads="1"/>
            </p:cNvSpPr>
            <p:nvPr/>
          </p:nvSpPr>
          <p:spPr bwMode="auto">
            <a:xfrm>
              <a:off x="3230582" y="3899304"/>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77" name="Rectangle 80"/>
            <p:cNvSpPr>
              <a:spLocks noChangeArrowheads="1"/>
            </p:cNvSpPr>
            <p:nvPr/>
          </p:nvSpPr>
          <p:spPr bwMode="auto">
            <a:xfrm>
              <a:off x="3255982" y="3899304"/>
              <a:ext cx="6091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78" name="Rectangle 81"/>
            <p:cNvSpPr>
              <a:spLocks noChangeArrowheads="1"/>
            </p:cNvSpPr>
            <p:nvPr/>
          </p:nvSpPr>
          <p:spPr bwMode="auto">
            <a:xfrm>
              <a:off x="2127270" y="3299230"/>
              <a:ext cx="81754" cy="2308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79" name="Rectangle 82"/>
            <p:cNvSpPr>
              <a:spLocks noChangeArrowheads="1"/>
            </p:cNvSpPr>
            <p:nvPr/>
          </p:nvSpPr>
          <p:spPr bwMode="auto">
            <a:xfrm>
              <a:off x="2209820" y="3299230"/>
              <a:ext cx="1057982" cy="2308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OREM IPSUM</a:t>
              </a:r>
            </a:p>
          </p:txBody>
        </p:sp>
        <p:sp>
          <p:nvSpPr>
            <p:cNvPr id="80" name="Rectangle 83"/>
            <p:cNvSpPr>
              <a:spLocks noChangeArrowheads="1"/>
            </p:cNvSpPr>
            <p:nvPr/>
          </p:nvSpPr>
          <p:spPr bwMode="auto">
            <a:xfrm>
              <a:off x="2116157" y="2484842"/>
              <a:ext cx="351058" cy="830997"/>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54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0</a:t>
              </a:r>
            </a:p>
          </p:txBody>
        </p:sp>
        <p:sp>
          <p:nvSpPr>
            <p:cNvPr id="81" name="Rectangle 84"/>
            <p:cNvSpPr>
              <a:spLocks noChangeArrowheads="1"/>
            </p:cNvSpPr>
            <p:nvPr/>
          </p:nvSpPr>
          <p:spPr bwMode="auto">
            <a:xfrm>
              <a:off x="2520970" y="2484842"/>
              <a:ext cx="351058" cy="830997"/>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5400" b="0" i="0" u="none" strike="noStrike" cap="none" normalizeH="0" baseline="0" dirty="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1</a:t>
              </a:r>
            </a:p>
          </p:txBody>
        </p:sp>
        <p:sp>
          <p:nvSpPr>
            <p:cNvPr id="84" name="Freeform 86"/>
            <p:cNvSpPr/>
            <p:nvPr/>
          </p:nvSpPr>
          <p:spPr bwMode="auto">
            <a:xfrm>
              <a:off x="4973815" y="1960967"/>
              <a:ext cx="2665413" cy="2670174"/>
            </a:xfrm>
            <a:custGeom>
              <a:avLst/>
              <a:gdLst/>
              <a:ahLst/>
              <a:cxnLst>
                <a:cxn ang="0">
                  <a:pos x="678" y="712"/>
                </a:cxn>
                <a:cxn ang="0">
                  <a:pos x="33" y="712"/>
                </a:cxn>
                <a:cxn ang="0">
                  <a:pos x="0" y="678"/>
                </a:cxn>
                <a:cxn ang="0">
                  <a:pos x="0" y="34"/>
                </a:cxn>
                <a:cxn ang="0">
                  <a:pos x="33" y="0"/>
                </a:cxn>
                <a:cxn ang="0">
                  <a:pos x="678" y="0"/>
                </a:cxn>
                <a:cxn ang="0">
                  <a:pos x="711" y="34"/>
                </a:cxn>
                <a:cxn ang="0">
                  <a:pos x="711" y="678"/>
                </a:cxn>
                <a:cxn ang="0">
                  <a:pos x="678" y="712"/>
                </a:cxn>
              </a:cxnLst>
              <a:rect l="0" t="0" r="r" b="b"/>
              <a:pathLst>
                <a:path w="711" h="712">
                  <a:moveTo>
                    <a:pt x="678" y="712"/>
                  </a:moveTo>
                  <a:cubicBezTo>
                    <a:pt x="33" y="712"/>
                    <a:pt x="33" y="712"/>
                    <a:pt x="33" y="712"/>
                  </a:cubicBezTo>
                  <a:cubicBezTo>
                    <a:pt x="15" y="712"/>
                    <a:pt x="0" y="697"/>
                    <a:pt x="0" y="678"/>
                  </a:cubicBezTo>
                  <a:cubicBezTo>
                    <a:pt x="0" y="34"/>
                    <a:pt x="0" y="34"/>
                    <a:pt x="0" y="34"/>
                  </a:cubicBezTo>
                  <a:cubicBezTo>
                    <a:pt x="0" y="15"/>
                    <a:pt x="15" y="0"/>
                    <a:pt x="33" y="0"/>
                  </a:cubicBezTo>
                  <a:cubicBezTo>
                    <a:pt x="678" y="0"/>
                    <a:pt x="678" y="0"/>
                    <a:pt x="678" y="0"/>
                  </a:cubicBezTo>
                  <a:cubicBezTo>
                    <a:pt x="696" y="0"/>
                    <a:pt x="711" y="15"/>
                    <a:pt x="711" y="34"/>
                  </a:cubicBezTo>
                  <a:cubicBezTo>
                    <a:pt x="711" y="678"/>
                    <a:pt x="711" y="678"/>
                    <a:pt x="711" y="678"/>
                  </a:cubicBezTo>
                  <a:cubicBezTo>
                    <a:pt x="711" y="697"/>
                    <a:pt x="696" y="712"/>
                    <a:pt x="678" y="712"/>
                  </a:cubicBezTo>
                </a:path>
              </a:pathLst>
            </a:custGeom>
            <a:noFill/>
            <a:ln w="9525">
              <a:solidFill>
                <a:schemeClr val="bg1"/>
              </a:solidFill>
              <a:round/>
            </a:ln>
          </p:spPr>
          <p:txBody>
            <a:bodyPr vert="horz" wrap="square" lIns="91440" tIns="45720" rIns="91440" bIns="45720" numCol="1" anchor="t" anchorCtr="0" compatLnSpc="1"/>
            <a:lstStyle/>
            <a:p>
              <a:endParaRPr lang="zh-CN" altLang="en-US" dirty="0">
                <a:latin typeface="字魂58号-创中黑" panose="00000500000000000000" pitchFamily="2" charset="-122"/>
                <a:ea typeface="字魂58号-创中黑" panose="00000500000000000000" pitchFamily="2" charset="-122"/>
              </a:endParaRPr>
            </a:p>
          </p:txBody>
        </p:sp>
        <p:sp>
          <p:nvSpPr>
            <p:cNvPr id="90" name="Rectangle 92"/>
            <p:cNvSpPr>
              <a:spLocks noChangeArrowheads="1"/>
            </p:cNvSpPr>
            <p:nvPr/>
          </p:nvSpPr>
          <p:spPr bwMode="auto">
            <a:xfrm>
              <a:off x="5705653" y="36214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91" name="Rectangle 93"/>
            <p:cNvSpPr>
              <a:spLocks noChangeArrowheads="1"/>
            </p:cNvSpPr>
            <p:nvPr/>
          </p:nvSpPr>
          <p:spPr bwMode="auto">
            <a:xfrm>
              <a:off x="5759628"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92" name="Rectangle 94"/>
            <p:cNvSpPr>
              <a:spLocks noChangeArrowheads="1"/>
            </p:cNvSpPr>
            <p:nvPr/>
          </p:nvSpPr>
          <p:spPr bwMode="auto">
            <a:xfrm>
              <a:off x="5823128" y="3621492"/>
              <a:ext cx="4488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93" name="Rectangle 95"/>
            <p:cNvSpPr>
              <a:spLocks noChangeArrowheads="1"/>
            </p:cNvSpPr>
            <p:nvPr/>
          </p:nvSpPr>
          <p:spPr bwMode="auto">
            <a:xfrm>
              <a:off x="5856465" y="3621492"/>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94" name="Rectangle 96"/>
            <p:cNvSpPr>
              <a:spLocks noChangeArrowheads="1"/>
            </p:cNvSpPr>
            <p:nvPr/>
          </p:nvSpPr>
          <p:spPr bwMode="auto">
            <a:xfrm>
              <a:off x="5912028" y="3621492"/>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95" name="Rectangle 97"/>
            <p:cNvSpPr>
              <a:spLocks noChangeArrowheads="1"/>
            </p:cNvSpPr>
            <p:nvPr/>
          </p:nvSpPr>
          <p:spPr bwMode="auto">
            <a:xfrm>
              <a:off x="6010453" y="36214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i</a:t>
              </a:r>
            </a:p>
          </p:txBody>
        </p:sp>
        <p:sp>
          <p:nvSpPr>
            <p:cNvPr id="96" name="Rectangle 98"/>
            <p:cNvSpPr>
              <a:spLocks noChangeArrowheads="1"/>
            </p:cNvSpPr>
            <p:nvPr/>
          </p:nvSpPr>
          <p:spPr bwMode="auto">
            <a:xfrm>
              <a:off x="6058078" y="36214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p</a:t>
              </a:r>
            </a:p>
          </p:txBody>
        </p:sp>
        <p:sp>
          <p:nvSpPr>
            <p:cNvPr id="97" name="Rectangle 99"/>
            <p:cNvSpPr>
              <a:spLocks noChangeArrowheads="1"/>
            </p:cNvSpPr>
            <p:nvPr/>
          </p:nvSpPr>
          <p:spPr bwMode="auto">
            <a:xfrm>
              <a:off x="6126340" y="3621492"/>
              <a:ext cx="22281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sum</a:t>
              </a:r>
            </a:p>
          </p:txBody>
        </p:sp>
        <p:sp>
          <p:nvSpPr>
            <p:cNvPr id="98" name="Rectangle 100"/>
            <p:cNvSpPr>
              <a:spLocks noChangeArrowheads="1"/>
            </p:cNvSpPr>
            <p:nvPr/>
          </p:nvSpPr>
          <p:spPr bwMode="auto">
            <a:xfrm>
              <a:off x="6351765" y="36214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d</a:t>
              </a:r>
            </a:p>
          </p:txBody>
        </p:sp>
        <p:sp>
          <p:nvSpPr>
            <p:cNvPr id="99" name="Rectangle 101"/>
            <p:cNvSpPr>
              <a:spLocks noChangeArrowheads="1"/>
            </p:cNvSpPr>
            <p:nvPr/>
          </p:nvSpPr>
          <p:spPr bwMode="auto">
            <a:xfrm>
              <a:off x="6415265"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100" name="Rectangle 102"/>
            <p:cNvSpPr>
              <a:spLocks noChangeArrowheads="1"/>
            </p:cNvSpPr>
            <p:nvPr/>
          </p:nvSpPr>
          <p:spPr bwMode="auto">
            <a:xfrm>
              <a:off x="6478765" y="36214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101" name="Rectangle 103"/>
            <p:cNvSpPr>
              <a:spLocks noChangeArrowheads="1"/>
            </p:cNvSpPr>
            <p:nvPr/>
          </p:nvSpPr>
          <p:spPr bwMode="auto">
            <a:xfrm>
              <a:off x="6505753"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102" name="Rectangle 104"/>
            <p:cNvSpPr>
              <a:spLocks noChangeArrowheads="1"/>
            </p:cNvSpPr>
            <p:nvPr/>
          </p:nvSpPr>
          <p:spPr bwMode="auto">
            <a:xfrm>
              <a:off x="6569253" y="3621492"/>
              <a:ext cx="4488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103" name="Rectangle 105"/>
            <p:cNvSpPr>
              <a:spLocks noChangeArrowheads="1"/>
            </p:cNvSpPr>
            <p:nvPr/>
          </p:nvSpPr>
          <p:spPr bwMode="auto">
            <a:xfrm>
              <a:off x="6605765" y="3621492"/>
              <a:ext cx="785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s</a:t>
              </a:r>
            </a:p>
          </p:txBody>
        </p:sp>
        <p:sp>
          <p:nvSpPr>
            <p:cNvPr id="104" name="Rectangle 106"/>
            <p:cNvSpPr>
              <a:spLocks noChangeArrowheads="1"/>
            </p:cNvSpPr>
            <p:nvPr/>
          </p:nvSpPr>
          <p:spPr bwMode="auto">
            <a:xfrm>
              <a:off x="6674028" y="36214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105" name="Rectangle 107"/>
            <p:cNvSpPr>
              <a:spLocks noChangeArrowheads="1"/>
            </p:cNvSpPr>
            <p:nvPr/>
          </p:nvSpPr>
          <p:spPr bwMode="auto">
            <a:xfrm>
              <a:off x="6699428" y="36214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106" name="Rectangle 108"/>
            <p:cNvSpPr>
              <a:spLocks noChangeArrowheads="1"/>
            </p:cNvSpPr>
            <p:nvPr/>
          </p:nvSpPr>
          <p:spPr bwMode="auto">
            <a:xfrm>
              <a:off x="6759753" y="3621492"/>
              <a:ext cx="6091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107" name="Rectangle 109"/>
            <p:cNvSpPr>
              <a:spLocks noChangeArrowheads="1"/>
            </p:cNvSpPr>
            <p:nvPr/>
          </p:nvSpPr>
          <p:spPr bwMode="auto">
            <a:xfrm>
              <a:off x="6816903" y="3621492"/>
              <a:ext cx="16671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me</a:t>
              </a:r>
            </a:p>
          </p:txBody>
        </p:sp>
        <p:sp>
          <p:nvSpPr>
            <p:cNvPr id="108" name="Rectangle 110"/>
            <p:cNvSpPr>
              <a:spLocks noChangeArrowheads="1"/>
            </p:cNvSpPr>
            <p:nvPr/>
          </p:nvSpPr>
          <p:spPr bwMode="auto">
            <a:xfrm>
              <a:off x="6969303" y="36214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109" name="Rectangle 111"/>
            <p:cNvSpPr>
              <a:spLocks noChangeArrowheads="1"/>
            </p:cNvSpPr>
            <p:nvPr/>
          </p:nvSpPr>
          <p:spPr bwMode="auto">
            <a:xfrm>
              <a:off x="7007403" y="3621492"/>
              <a:ext cx="3206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t>
              </a:r>
            </a:p>
          </p:txBody>
        </p:sp>
        <p:sp>
          <p:nvSpPr>
            <p:cNvPr id="110" name="Rectangle 112"/>
            <p:cNvSpPr>
              <a:spLocks noChangeArrowheads="1"/>
            </p:cNvSpPr>
            <p:nvPr/>
          </p:nvSpPr>
          <p:spPr bwMode="auto">
            <a:xfrm>
              <a:off x="5705653" y="37611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111" name="Rectangle 113"/>
            <p:cNvSpPr>
              <a:spLocks noChangeArrowheads="1"/>
            </p:cNvSpPr>
            <p:nvPr/>
          </p:nvSpPr>
          <p:spPr bwMode="auto">
            <a:xfrm>
              <a:off x="5754865" y="37611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112" name="Rectangle 114"/>
            <p:cNvSpPr>
              <a:spLocks noChangeArrowheads="1"/>
            </p:cNvSpPr>
            <p:nvPr/>
          </p:nvSpPr>
          <p:spPr bwMode="auto">
            <a:xfrm>
              <a:off x="5818365" y="37611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n</a:t>
              </a:r>
            </a:p>
          </p:txBody>
        </p:sp>
        <p:sp>
          <p:nvSpPr>
            <p:cNvPr id="113" name="Rectangle 115"/>
            <p:cNvSpPr>
              <a:spLocks noChangeArrowheads="1"/>
            </p:cNvSpPr>
            <p:nvPr/>
          </p:nvSpPr>
          <p:spPr bwMode="auto">
            <a:xfrm>
              <a:off x="5881865" y="3761192"/>
              <a:ext cx="11381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se</a:t>
              </a:r>
            </a:p>
          </p:txBody>
        </p:sp>
        <p:sp>
          <p:nvSpPr>
            <p:cNvPr id="114" name="Rectangle 116"/>
            <p:cNvSpPr>
              <a:spLocks noChangeArrowheads="1"/>
            </p:cNvSpPr>
            <p:nvPr/>
          </p:nvSpPr>
          <p:spPr bwMode="auto">
            <a:xfrm>
              <a:off x="5983465" y="37611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115" name="Rectangle 117"/>
            <p:cNvSpPr>
              <a:spLocks noChangeArrowheads="1"/>
            </p:cNvSpPr>
            <p:nvPr/>
          </p:nvSpPr>
          <p:spPr bwMode="auto">
            <a:xfrm>
              <a:off x="6035853" y="37611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116" name="Rectangle 118"/>
            <p:cNvSpPr>
              <a:spLocks noChangeArrowheads="1"/>
            </p:cNvSpPr>
            <p:nvPr/>
          </p:nvSpPr>
          <p:spPr bwMode="auto">
            <a:xfrm>
              <a:off x="6073953" y="3761192"/>
              <a:ext cx="2388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etue</a:t>
              </a:r>
            </a:p>
          </p:txBody>
        </p:sp>
        <p:sp>
          <p:nvSpPr>
            <p:cNvPr id="117" name="Rectangle 119"/>
            <p:cNvSpPr>
              <a:spLocks noChangeArrowheads="1"/>
            </p:cNvSpPr>
            <p:nvPr/>
          </p:nvSpPr>
          <p:spPr bwMode="auto">
            <a:xfrm>
              <a:off x="6288265" y="3761192"/>
              <a:ext cx="4488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118" name="Rectangle 120"/>
            <p:cNvSpPr>
              <a:spLocks noChangeArrowheads="1"/>
            </p:cNvSpPr>
            <p:nvPr/>
          </p:nvSpPr>
          <p:spPr bwMode="auto">
            <a:xfrm>
              <a:off x="6324778" y="3761192"/>
              <a:ext cx="8976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a</a:t>
              </a:r>
            </a:p>
          </p:txBody>
        </p:sp>
        <p:sp>
          <p:nvSpPr>
            <p:cNvPr id="119" name="Rectangle 121"/>
            <p:cNvSpPr>
              <a:spLocks noChangeArrowheads="1"/>
            </p:cNvSpPr>
            <p:nvPr/>
          </p:nvSpPr>
          <p:spPr bwMode="auto">
            <a:xfrm>
              <a:off x="6404153" y="37611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d</a:t>
              </a:r>
            </a:p>
          </p:txBody>
        </p:sp>
        <p:sp>
          <p:nvSpPr>
            <p:cNvPr id="120" name="Rectangle 122"/>
            <p:cNvSpPr>
              <a:spLocks noChangeArrowheads="1"/>
            </p:cNvSpPr>
            <p:nvPr/>
          </p:nvSpPr>
          <p:spPr bwMode="auto">
            <a:xfrm>
              <a:off x="6467653" y="37611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121" name="Rectangle 123"/>
            <p:cNvSpPr>
              <a:spLocks noChangeArrowheads="1"/>
            </p:cNvSpPr>
            <p:nvPr/>
          </p:nvSpPr>
          <p:spPr bwMode="auto">
            <a:xfrm>
              <a:off x="6494640" y="3761192"/>
              <a:ext cx="9618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pi</a:t>
              </a:r>
            </a:p>
          </p:txBody>
        </p:sp>
        <p:sp>
          <p:nvSpPr>
            <p:cNvPr id="122" name="Rectangle 124"/>
            <p:cNvSpPr>
              <a:spLocks noChangeArrowheads="1"/>
            </p:cNvSpPr>
            <p:nvPr/>
          </p:nvSpPr>
          <p:spPr bwMode="auto">
            <a:xfrm>
              <a:off x="6588303" y="3761192"/>
              <a:ext cx="4969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s</a:t>
              </a:r>
            </a:p>
          </p:txBody>
        </p:sp>
        <p:sp>
          <p:nvSpPr>
            <p:cNvPr id="123" name="Rectangle 125"/>
            <p:cNvSpPr>
              <a:spLocks noChangeArrowheads="1"/>
            </p:cNvSpPr>
            <p:nvPr/>
          </p:nvSpPr>
          <p:spPr bwMode="auto">
            <a:xfrm>
              <a:off x="6632753" y="37611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124" name="Rectangle 126"/>
            <p:cNvSpPr>
              <a:spLocks noChangeArrowheads="1"/>
            </p:cNvSpPr>
            <p:nvPr/>
          </p:nvSpPr>
          <p:spPr bwMode="auto">
            <a:xfrm>
              <a:off x="6681965" y="37611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125" name="Rectangle 127"/>
            <p:cNvSpPr>
              <a:spLocks noChangeArrowheads="1"/>
            </p:cNvSpPr>
            <p:nvPr/>
          </p:nvSpPr>
          <p:spPr bwMode="auto">
            <a:xfrm>
              <a:off x="6707365" y="3761192"/>
              <a:ext cx="12984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ng</a:t>
              </a:r>
            </a:p>
          </p:txBody>
        </p:sp>
        <p:sp>
          <p:nvSpPr>
            <p:cNvPr id="126" name="Rectangle 128"/>
            <p:cNvSpPr>
              <a:spLocks noChangeArrowheads="1"/>
            </p:cNvSpPr>
            <p:nvPr/>
          </p:nvSpPr>
          <p:spPr bwMode="auto">
            <a:xfrm>
              <a:off x="6834365" y="3761192"/>
              <a:ext cx="12182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el</a:t>
              </a:r>
            </a:p>
          </p:txBody>
        </p:sp>
        <p:sp>
          <p:nvSpPr>
            <p:cNvPr id="127" name="Rectangle 129"/>
            <p:cNvSpPr>
              <a:spLocks noChangeArrowheads="1"/>
            </p:cNvSpPr>
            <p:nvPr/>
          </p:nvSpPr>
          <p:spPr bwMode="auto">
            <a:xfrm>
              <a:off x="6943903" y="37611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128" name="Rectangle 130"/>
            <p:cNvSpPr>
              <a:spLocks noChangeArrowheads="1"/>
            </p:cNvSpPr>
            <p:nvPr/>
          </p:nvSpPr>
          <p:spPr bwMode="auto">
            <a:xfrm>
              <a:off x="6969303" y="37611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129" name="Rectangle 131"/>
            <p:cNvSpPr>
              <a:spLocks noChangeArrowheads="1"/>
            </p:cNvSpPr>
            <p:nvPr/>
          </p:nvSpPr>
          <p:spPr bwMode="auto">
            <a:xfrm>
              <a:off x="7004228" y="3761192"/>
              <a:ext cx="3206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t>
              </a:r>
            </a:p>
          </p:txBody>
        </p:sp>
        <p:sp>
          <p:nvSpPr>
            <p:cNvPr id="130" name="Rectangle 132"/>
            <p:cNvSpPr>
              <a:spLocks noChangeArrowheads="1"/>
            </p:cNvSpPr>
            <p:nvPr/>
          </p:nvSpPr>
          <p:spPr bwMode="auto">
            <a:xfrm>
              <a:off x="5705653" y="3899304"/>
              <a:ext cx="7373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131" name="Rectangle 133"/>
            <p:cNvSpPr>
              <a:spLocks noChangeArrowheads="1"/>
            </p:cNvSpPr>
            <p:nvPr/>
          </p:nvSpPr>
          <p:spPr bwMode="auto">
            <a:xfrm>
              <a:off x="5773915"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132" name="Rectangle 134"/>
            <p:cNvSpPr>
              <a:spLocks noChangeArrowheads="1"/>
            </p:cNvSpPr>
            <p:nvPr/>
          </p:nvSpPr>
          <p:spPr bwMode="auto">
            <a:xfrm>
              <a:off x="5834240" y="3899304"/>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n</a:t>
              </a:r>
            </a:p>
          </p:txBody>
        </p:sp>
        <p:sp>
          <p:nvSpPr>
            <p:cNvPr id="133" name="Rectangle 135"/>
            <p:cNvSpPr>
              <a:spLocks noChangeArrowheads="1"/>
            </p:cNvSpPr>
            <p:nvPr/>
          </p:nvSpPr>
          <p:spPr bwMode="auto">
            <a:xfrm>
              <a:off x="5897740"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134" name="Rectangle 136"/>
            <p:cNvSpPr>
              <a:spLocks noChangeArrowheads="1"/>
            </p:cNvSpPr>
            <p:nvPr/>
          </p:nvSpPr>
          <p:spPr bwMode="auto">
            <a:xfrm>
              <a:off x="5953303" y="3899304"/>
              <a:ext cx="1282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an</a:t>
              </a:r>
            </a:p>
          </p:txBody>
        </p:sp>
        <p:sp>
          <p:nvSpPr>
            <p:cNvPr id="135" name="Rectangle 137"/>
            <p:cNvSpPr>
              <a:spLocks noChangeArrowheads="1"/>
            </p:cNvSpPr>
            <p:nvPr/>
          </p:nvSpPr>
          <p:spPr bwMode="auto">
            <a:xfrm>
              <a:off x="6096178" y="3899304"/>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136" name="Rectangle 138"/>
            <p:cNvSpPr>
              <a:spLocks noChangeArrowheads="1"/>
            </p:cNvSpPr>
            <p:nvPr/>
          </p:nvSpPr>
          <p:spPr bwMode="auto">
            <a:xfrm>
              <a:off x="6145390" y="3899304"/>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137" name="Rectangle 139"/>
            <p:cNvSpPr>
              <a:spLocks noChangeArrowheads="1"/>
            </p:cNvSpPr>
            <p:nvPr/>
          </p:nvSpPr>
          <p:spPr bwMode="auto">
            <a:xfrm>
              <a:off x="6208890" y="3899304"/>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138" name="Rectangle 140"/>
            <p:cNvSpPr>
              <a:spLocks noChangeArrowheads="1"/>
            </p:cNvSpPr>
            <p:nvPr/>
          </p:nvSpPr>
          <p:spPr bwMode="auto">
            <a:xfrm>
              <a:off x="6302553" y="3899304"/>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139" name="Rectangle 141"/>
            <p:cNvSpPr>
              <a:spLocks noChangeArrowheads="1"/>
            </p:cNvSpPr>
            <p:nvPr/>
          </p:nvSpPr>
          <p:spPr bwMode="auto">
            <a:xfrm>
              <a:off x="6399390" y="3899304"/>
              <a:ext cx="13465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od</a:t>
              </a:r>
            </a:p>
          </p:txBody>
        </p:sp>
        <p:sp>
          <p:nvSpPr>
            <p:cNvPr id="140" name="Rectangle 142"/>
            <p:cNvSpPr>
              <a:spLocks noChangeArrowheads="1"/>
            </p:cNvSpPr>
            <p:nvPr/>
          </p:nvSpPr>
          <p:spPr bwMode="auto">
            <a:xfrm>
              <a:off x="6527978" y="3899304"/>
              <a:ext cx="12503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 l</a:t>
              </a:r>
            </a:p>
          </p:txBody>
        </p:sp>
        <p:sp>
          <p:nvSpPr>
            <p:cNvPr id="141" name="Rectangle 143"/>
            <p:cNvSpPr>
              <a:spLocks noChangeArrowheads="1"/>
            </p:cNvSpPr>
            <p:nvPr/>
          </p:nvSpPr>
          <p:spPr bwMode="auto">
            <a:xfrm>
              <a:off x="6640690" y="3899304"/>
              <a:ext cx="8976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ig</a:t>
              </a:r>
            </a:p>
          </p:txBody>
        </p:sp>
        <p:sp>
          <p:nvSpPr>
            <p:cNvPr id="142" name="Rectangle 144"/>
            <p:cNvSpPr>
              <a:spLocks noChangeArrowheads="1"/>
            </p:cNvSpPr>
            <p:nvPr/>
          </p:nvSpPr>
          <p:spPr bwMode="auto">
            <a:xfrm>
              <a:off x="6729590" y="3899304"/>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u</a:t>
              </a:r>
            </a:p>
          </p:txBody>
        </p:sp>
        <p:sp>
          <p:nvSpPr>
            <p:cNvPr id="143" name="Rectangle 145"/>
            <p:cNvSpPr>
              <a:spLocks noChangeArrowheads="1"/>
            </p:cNvSpPr>
            <p:nvPr/>
          </p:nvSpPr>
          <p:spPr bwMode="auto">
            <a:xfrm>
              <a:off x="6793090" y="3899304"/>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144" name="Rectangle 146"/>
            <p:cNvSpPr>
              <a:spLocks noChangeArrowheads="1"/>
            </p:cNvSpPr>
            <p:nvPr/>
          </p:nvSpPr>
          <p:spPr bwMode="auto">
            <a:xfrm>
              <a:off x="6820078" y="3899304"/>
              <a:ext cx="6091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145" name="Rectangle 147"/>
            <p:cNvSpPr>
              <a:spLocks noChangeArrowheads="1"/>
            </p:cNvSpPr>
            <p:nvPr/>
          </p:nvSpPr>
          <p:spPr bwMode="auto">
            <a:xfrm>
              <a:off x="5688190" y="3299230"/>
              <a:ext cx="81754" cy="2308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146" name="Rectangle 148"/>
            <p:cNvSpPr>
              <a:spLocks noChangeArrowheads="1"/>
            </p:cNvSpPr>
            <p:nvPr/>
          </p:nvSpPr>
          <p:spPr bwMode="auto">
            <a:xfrm>
              <a:off x="5770740" y="3299230"/>
              <a:ext cx="1057982" cy="2308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OREM IPSUM</a:t>
              </a:r>
            </a:p>
          </p:txBody>
        </p:sp>
        <p:sp>
          <p:nvSpPr>
            <p:cNvPr id="147" name="Rectangle 149"/>
            <p:cNvSpPr>
              <a:spLocks noChangeArrowheads="1"/>
            </p:cNvSpPr>
            <p:nvPr/>
          </p:nvSpPr>
          <p:spPr bwMode="auto">
            <a:xfrm>
              <a:off x="5765978" y="2484842"/>
              <a:ext cx="351058" cy="830997"/>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54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0</a:t>
              </a:r>
            </a:p>
          </p:txBody>
        </p:sp>
        <p:sp>
          <p:nvSpPr>
            <p:cNvPr id="148" name="Rectangle 150"/>
            <p:cNvSpPr>
              <a:spLocks noChangeArrowheads="1"/>
            </p:cNvSpPr>
            <p:nvPr/>
          </p:nvSpPr>
          <p:spPr bwMode="auto">
            <a:xfrm>
              <a:off x="6170790" y="2484842"/>
              <a:ext cx="351058" cy="830997"/>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54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2</a:t>
              </a:r>
            </a:p>
          </p:txBody>
        </p:sp>
        <p:sp>
          <p:nvSpPr>
            <p:cNvPr id="152" name="Freeform 153"/>
            <p:cNvSpPr/>
            <p:nvPr/>
          </p:nvSpPr>
          <p:spPr bwMode="auto">
            <a:xfrm>
              <a:off x="8525052" y="1960967"/>
              <a:ext cx="2670175" cy="2670174"/>
            </a:xfrm>
            <a:custGeom>
              <a:avLst/>
              <a:gdLst/>
              <a:ahLst/>
              <a:cxnLst>
                <a:cxn ang="0">
                  <a:pos x="678" y="712"/>
                </a:cxn>
                <a:cxn ang="0">
                  <a:pos x="34" y="712"/>
                </a:cxn>
                <a:cxn ang="0">
                  <a:pos x="0" y="678"/>
                </a:cxn>
                <a:cxn ang="0">
                  <a:pos x="0" y="34"/>
                </a:cxn>
                <a:cxn ang="0">
                  <a:pos x="34" y="0"/>
                </a:cxn>
                <a:cxn ang="0">
                  <a:pos x="678" y="0"/>
                </a:cxn>
                <a:cxn ang="0">
                  <a:pos x="712" y="34"/>
                </a:cxn>
                <a:cxn ang="0">
                  <a:pos x="712" y="678"/>
                </a:cxn>
                <a:cxn ang="0">
                  <a:pos x="678" y="712"/>
                </a:cxn>
              </a:cxnLst>
              <a:rect l="0" t="0" r="r" b="b"/>
              <a:pathLst>
                <a:path w="712" h="712">
                  <a:moveTo>
                    <a:pt x="678" y="712"/>
                  </a:moveTo>
                  <a:cubicBezTo>
                    <a:pt x="34" y="712"/>
                    <a:pt x="34" y="712"/>
                    <a:pt x="34" y="712"/>
                  </a:cubicBezTo>
                  <a:cubicBezTo>
                    <a:pt x="15" y="712"/>
                    <a:pt x="0" y="697"/>
                    <a:pt x="0" y="678"/>
                  </a:cubicBezTo>
                  <a:cubicBezTo>
                    <a:pt x="0" y="34"/>
                    <a:pt x="0" y="34"/>
                    <a:pt x="0" y="34"/>
                  </a:cubicBezTo>
                  <a:cubicBezTo>
                    <a:pt x="0" y="15"/>
                    <a:pt x="15" y="0"/>
                    <a:pt x="34" y="0"/>
                  </a:cubicBezTo>
                  <a:cubicBezTo>
                    <a:pt x="678" y="0"/>
                    <a:pt x="678" y="0"/>
                    <a:pt x="678" y="0"/>
                  </a:cubicBezTo>
                  <a:cubicBezTo>
                    <a:pt x="697" y="0"/>
                    <a:pt x="712" y="15"/>
                    <a:pt x="712" y="34"/>
                  </a:cubicBezTo>
                  <a:cubicBezTo>
                    <a:pt x="712" y="678"/>
                    <a:pt x="712" y="678"/>
                    <a:pt x="712" y="678"/>
                  </a:cubicBezTo>
                  <a:cubicBezTo>
                    <a:pt x="712" y="697"/>
                    <a:pt x="697" y="712"/>
                    <a:pt x="678" y="712"/>
                  </a:cubicBezTo>
                </a:path>
              </a:pathLst>
            </a:custGeom>
            <a:noFill/>
            <a:ln w="9525">
              <a:solidFill>
                <a:schemeClr val="bg1"/>
              </a:solidFill>
              <a:round/>
            </a:ln>
          </p:spPr>
          <p:txBody>
            <a:bodyPr vert="horz" wrap="square" lIns="91440" tIns="45720" rIns="91440" bIns="45720" numCol="1" anchor="t" anchorCtr="0" compatLnSpc="1"/>
            <a:lstStyle/>
            <a:p>
              <a:endParaRPr lang="zh-CN" altLang="en-US">
                <a:latin typeface="字魂58号-创中黑" panose="00000500000000000000" pitchFamily="2" charset="-122"/>
                <a:ea typeface="字魂58号-创中黑" panose="00000500000000000000" pitchFamily="2" charset="-122"/>
              </a:endParaRPr>
            </a:p>
          </p:txBody>
        </p:sp>
        <p:sp>
          <p:nvSpPr>
            <p:cNvPr id="158" name="Rectangle 159"/>
            <p:cNvSpPr>
              <a:spLocks noChangeArrowheads="1"/>
            </p:cNvSpPr>
            <p:nvPr/>
          </p:nvSpPr>
          <p:spPr bwMode="auto">
            <a:xfrm>
              <a:off x="9261652" y="36214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159" name="Rectangle 160"/>
            <p:cNvSpPr>
              <a:spLocks noChangeArrowheads="1"/>
            </p:cNvSpPr>
            <p:nvPr/>
          </p:nvSpPr>
          <p:spPr bwMode="auto">
            <a:xfrm>
              <a:off x="9310865"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160" name="Rectangle 161"/>
            <p:cNvSpPr>
              <a:spLocks noChangeArrowheads="1"/>
            </p:cNvSpPr>
            <p:nvPr/>
          </p:nvSpPr>
          <p:spPr bwMode="auto">
            <a:xfrm>
              <a:off x="9374365" y="3621492"/>
              <a:ext cx="4488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161" name="Rectangle 162"/>
            <p:cNvSpPr>
              <a:spLocks noChangeArrowheads="1"/>
            </p:cNvSpPr>
            <p:nvPr/>
          </p:nvSpPr>
          <p:spPr bwMode="auto">
            <a:xfrm>
              <a:off x="9412465" y="3621492"/>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162" name="Rectangle 163"/>
            <p:cNvSpPr>
              <a:spLocks noChangeArrowheads="1"/>
            </p:cNvSpPr>
            <p:nvPr/>
          </p:nvSpPr>
          <p:spPr bwMode="auto">
            <a:xfrm>
              <a:off x="9468027" y="3621492"/>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163" name="Rectangle 164"/>
            <p:cNvSpPr>
              <a:spLocks noChangeArrowheads="1"/>
            </p:cNvSpPr>
            <p:nvPr/>
          </p:nvSpPr>
          <p:spPr bwMode="auto">
            <a:xfrm>
              <a:off x="9566452" y="36214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i</a:t>
              </a:r>
            </a:p>
          </p:txBody>
        </p:sp>
        <p:sp>
          <p:nvSpPr>
            <p:cNvPr id="164" name="Rectangle 165"/>
            <p:cNvSpPr>
              <a:spLocks noChangeArrowheads="1"/>
            </p:cNvSpPr>
            <p:nvPr/>
          </p:nvSpPr>
          <p:spPr bwMode="auto">
            <a:xfrm>
              <a:off x="9614077" y="36214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p</a:t>
              </a:r>
            </a:p>
          </p:txBody>
        </p:sp>
        <p:sp>
          <p:nvSpPr>
            <p:cNvPr id="165" name="Rectangle 166"/>
            <p:cNvSpPr>
              <a:spLocks noChangeArrowheads="1"/>
            </p:cNvSpPr>
            <p:nvPr/>
          </p:nvSpPr>
          <p:spPr bwMode="auto">
            <a:xfrm>
              <a:off x="9679165" y="3621492"/>
              <a:ext cx="22281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sum</a:t>
              </a:r>
            </a:p>
          </p:txBody>
        </p:sp>
        <p:sp>
          <p:nvSpPr>
            <p:cNvPr id="166" name="Rectangle 167"/>
            <p:cNvSpPr>
              <a:spLocks noChangeArrowheads="1"/>
            </p:cNvSpPr>
            <p:nvPr/>
          </p:nvSpPr>
          <p:spPr bwMode="auto">
            <a:xfrm>
              <a:off x="9907765" y="36214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d</a:t>
              </a:r>
            </a:p>
          </p:txBody>
        </p:sp>
        <p:sp>
          <p:nvSpPr>
            <p:cNvPr id="167" name="Rectangle 168"/>
            <p:cNvSpPr>
              <a:spLocks noChangeArrowheads="1"/>
            </p:cNvSpPr>
            <p:nvPr/>
          </p:nvSpPr>
          <p:spPr bwMode="auto">
            <a:xfrm>
              <a:off x="9971265"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168" name="Rectangle 169"/>
            <p:cNvSpPr>
              <a:spLocks noChangeArrowheads="1"/>
            </p:cNvSpPr>
            <p:nvPr/>
          </p:nvSpPr>
          <p:spPr bwMode="auto">
            <a:xfrm>
              <a:off x="10034765" y="36214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169" name="Rectangle 170"/>
            <p:cNvSpPr>
              <a:spLocks noChangeArrowheads="1"/>
            </p:cNvSpPr>
            <p:nvPr/>
          </p:nvSpPr>
          <p:spPr bwMode="auto">
            <a:xfrm>
              <a:off x="10061752"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170" name="Rectangle 171"/>
            <p:cNvSpPr>
              <a:spLocks noChangeArrowheads="1"/>
            </p:cNvSpPr>
            <p:nvPr/>
          </p:nvSpPr>
          <p:spPr bwMode="auto">
            <a:xfrm>
              <a:off x="10120490" y="3621492"/>
              <a:ext cx="4488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171" name="Rectangle 172"/>
            <p:cNvSpPr>
              <a:spLocks noChangeArrowheads="1"/>
            </p:cNvSpPr>
            <p:nvPr/>
          </p:nvSpPr>
          <p:spPr bwMode="auto">
            <a:xfrm>
              <a:off x="10158590" y="3621492"/>
              <a:ext cx="785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s</a:t>
              </a:r>
            </a:p>
          </p:txBody>
        </p:sp>
        <p:sp>
          <p:nvSpPr>
            <p:cNvPr id="172" name="Rectangle 173"/>
            <p:cNvSpPr>
              <a:spLocks noChangeArrowheads="1"/>
            </p:cNvSpPr>
            <p:nvPr/>
          </p:nvSpPr>
          <p:spPr bwMode="auto">
            <a:xfrm>
              <a:off x="10230027" y="36214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173" name="Rectangle 174"/>
            <p:cNvSpPr>
              <a:spLocks noChangeArrowheads="1"/>
            </p:cNvSpPr>
            <p:nvPr/>
          </p:nvSpPr>
          <p:spPr bwMode="auto">
            <a:xfrm>
              <a:off x="10255427" y="36214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174" name="Rectangle 175"/>
            <p:cNvSpPr>
              <a:spLocks noChangeArrowheads="1"/>
            </p:cNvSpPr>
            <p:nvPr/>
          </p:nvSpPr>
          <p:spPr bwMode="auto">
            <a:xfrm>
              <a:off x="10315752" y="3621492"/>
              <a:ext cx="6091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175" name="Rectangle 176"/>
            <p:cNvSpPr>
              <a:spLocks noChangeArrowheads="1"/>
            </p:cNvSpPr>
            <p:nvPr/>
          </p:nvSpPr>
          <p:spPr bwMode="auto">
            <a:xfrm>
              <a:off x="10368140" y="3621492"/>
              <a:ext cx="16671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me</a:t>
              </a:r>
            </a:p>
          </p:txBody>
        </p:sp>
        <p:sp>
          <p:nvSpPr>
            <p:cNvPr id="176" name="Rectangle 177"/>
            <p:cNvSpPr>
              <a:spLocks noChangeArrowheads="1"/>
            </p:cNvSpPr>
            <p:nvPr/>
          </p:nvSpPr>
          <p:spPr bwMode="auto">
            <a:xfrm>
              <a:off x="10522127" y="36214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177" name="Rectangle 178"/>
            <p:cNvSpPr>
              <a:spLocks noChangeArrowheads="1"/>
            </p:cNvSpPr>
            <p:nvPr/>
          </p:nvSpPr>
          <p:spPr bwMode="auto">
            <a:xfrm>
              <a:off x="10560227" y="3621492"/>
              <a:ext cx="3206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t>
              </a:r>
            </a:p>
          </p:txBody>
        </p:sp>
        <p:sp>
          <p:nvSpPr>
            <p:cNvPr id="178" name="Rectangle 179"/>
            <p:cNvSpPr>
              <a:spLocks noChangeArrowheads="1"/>
            </p:cNvSpPr>
            <p:nvPr/>
          </p:nvSpPr>
          <p:spPr bwMode="auto">
            <a:xfrm>
              <a:off x="9261652" y="37611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179" name="Rectangle 180"/>
            <p:cNvSpPr>
              <a:spLocks noChangeArrowheads="1"/>
            </p:cNvSpPr>
            <p:nvPr/>
          </p:nvSpPr>
          <p:spPr bwMode="auto">
            <a:xfrm>
              <a:off x="9310865" y="37611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180" name="Rectangle 181"/>
            <p:cNvSpPr>
              <a:spLocks noChangeArrowheads="1"/>
            </p:cNvSpPr>
            <p:nvPr/>
          </p:nvSpPr>
          <p:spPr bwMode="auto">
            <a:xfrm>
              <a:off x="9374365" y="37611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n</a:t>
              </a:r>
            </a:p>
          </p:txBody>
        </p:sp>
        <p:sp>
          <p:nvSpPr>
            <p:cNvPr id="181" name="Rectangle 182"/>
            <p:cNvSpPr>
              <a:spLocks noChangeArrowheads="1"/>
            </p:cNvSpPr>
            <p:nvPr/>
          </p:nvSpPr>
          <p:spPr bwMode="auto">
            <a:xfrm>
              <a:off x="9437865" y="3761192"/>
              <a:ext cx="11381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se</a:t>
              </a:r>
            </a:p>
          </p:txBody>
        </p:sp>
        <p:sp>
          <p:nvSpPr>
            <p:cNvPr id="182" name="Rectangle 183"/>
            <p:cNvSpPr>
              <a:spLocks noChangeArrowheads="1"/>
            </p:cNvSpPr>
            <p:nvPr/>
          </p:nvSpPr>
          <p:spPr bwMode="auto">
            <a:xfrm>
              <a:off x="9539465" y="37611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183" name="Rectangle 184"/>
            <p:cNvSpPr>
              <a:spLocks noChangeArrowheads="1"/>
            </p:cNvSpPr>
            <p:nvPr/>
          </p:nvSpPr>
          <p:spPr bwMode="auto">
            <a:xfrm>
              <a:off x="9591852" y="37611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184" name="Rectangle 185"/>
            <p:cNvSpPr>
              <a:spLocks noChangeArrowheads="1"/>
            </p:cNvSpPr>
            <p:nvPr/>
          </p:nvSpPr>
          <p:spPr bwMode="auto">
            <a:xfrm>
              <a:off x="9629952" y="3761192"/>
              <a:ext cx="2388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etue</a:t>
              </a:r>
            </a:p>
          </p:txBody>
        </p:sp>
        <p:sp>
          <p:nvSpPr>
            <p:cNvPr id="185" name="Rectangle 186"/>
            <p:cNvSpPr>
              <a:spLocks noChangeArrowheads="1"/>
            </p:cNvSpPr>
            <p:nvPr/>
          </p:nvSpPr>
          <p:spPr bwMode="auto">
            <a:xfrm>
              <a:off x="9844265" y="3761192"/>
              <a:ext cx="4488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186" name="Rectangle 187"/>
            <p:cNvSpPr>
              <a:spLocks noChangeArrowheads="1"/>
            </p:cNvSpPr>
            <p:nvPr/>
          </p:nvSpPr>
          <p:spPr bwMode="auto">
            <a:xfrm>
              <a:off x="9880777" y="3761192"/>
              <a:ext cx="8976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a</a:t>
              </a:r>
            </a:p>
          </p:txBody>
        </p:sp>
        <p:sp>
          <p:nvSpPr>
            <p:cNvPr id="187" name="Rectangle 188"/>
            <p:cNvSpPr>
              <a:spLocks noChangeArrowheads="1"/>
            </p:cNvSpPr>
            <p:nvPr/>
          </p:nvSpPr>
          <p:spPr bwMode="auto">
            <a:xfrm>
              <a:off x="9960152" y="37611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d</a:t>
              </a:r>
            </a:p>
          </p:txBody>
        </p:sp>
        <p:sp>
          <p:nvSpPr>
            <p:cNvPr id="188" name="Rectangle 189"/>
            <p:cNvSpPr>
              <a:spLocks noChangeArrowheads="1"/>
            </p:cNvSpPr>
            <p:nvPr/>
          </p:nvSpPr>
          <p:spPr bwMode="auto">
            <a:xfrm>
              <a:off x="10023652" y="37611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189" name="Rectangle 190"/>
            <p:cNvSpPr>
              <a:spLocks noChangeArrowheads="1"/>
            </p:cNvSpPr>
            <p:nvPr/>
          </p:nvSpPr>
          <p:spPr bwMode="auto">
            <a:xfrm>
              <a:off x="10049052" y="3761192"/>
              <a:ext cx="9618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pi</a:t>
              </a:r>
            </a:p>
          </p:txBody>
        </p:sp>
        <p:sp>
          <p:nvSpPr>
            <p:cNvPr id="190" name="Rectangle 191"/>
            <p:cNvSpPr>
              <a:spLocks noChangeArrowheads="1"/>
            </p:cNvSpPr>
            <p:nvPr/>
          </p:nvSpPr>
          <p:spPr bwMode="auto">
            <a:xfrm>
              <a:off x="10139540" y="3761192"/>
              <a:ext cx="4969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s</a:t>
              </a:r>
            </a:p>
          </p:txBody>
        </p:sp>
        <p:sp>
          <p:nvSpPr>
            <p:cNvPr id="191" name="Rectangle 192"/>
            <p:cNvSpPr>
              <a:spLocks noChangeArrowheads="1"/>
            </p:cNvSpPr>
            <p:nvPr/>
          </p:nvSpPr>
          <p:spPr bwMode="auto">
            <a:xfrm>
              <a:off x="10183990" y="37611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192" name="Rectangle 193"/>
            <p:cNvSpPr>
              <a:spLocks noChangeArrowheads="1"/>
            </p:cNvSpPr>
            <p:nvPr/>
          </p:nvSpPr>
          <p:spPr bwMode="auto">
            <a:xfrm>
              <a:off x="10237965" y="37611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193" name="Rectangle 194"/>
            <p:cNvSpPr>
              <a:spLocks noChangeArrowheads="1"/>
            </p:cNvSpPr>
            <p:nvPr/>
          </p:nvSpPr>
          <p:spPr bwMode="auto">
            <a:xfrm>
              <a:off x="10263365" y="3761192"/>
              <a:ext cx="12984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ng</a:t>
              </a:r>
            </a:p>
          </p:txBody>
        </p:sp>
        <p:sp>
          <p:nvSpPr>
            <p:cNvPr id="194" name="Rectangle 195"/>
            <p:cNvSpPr>
              <a:spLocks noChangeArrowheads="1"/>
            </p:cNvSpPr>
            <p:nvPr/>
          </p:nvSpPr>
          <p:spPr bwMode="auto">
            <a:xfrm>
              <a:off x="10390365" y="3761192"/>
              <a:ext cx="12182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el</a:t>
              </a:r>
            </a:p>
          </p:txBody>
        </p:sp>
        <p:sp>
          <p:nvSpPr>
            <p:cNvPr id="195" name="Rectangle 196"/>
            <p:cNvSpPr>
              <a:spLocks noChangeArrowheads="1"/>
            </p:cNvSpPr>
            <p:nvPr/>
          </p:nvSpPr>
          <p:spPr bwMode="auto">
            <a:xfrm>
              <a:off x="10496727" y="37611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196" name="Rectangle 197"/>
            <p:cNvSpPr>
              <a:spLocks noChangeArrowheads="1"/>
            </p:cNvSpPr>
            <p:nvPr/>
          </p:nvSpPr>
          <p:spPr bwMode="auto">
            <a:xfrm>
              <a:off x="10522127" y="37611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197" name="Rectangle 198"/>
            <p:cNvSpPr>
              <a:spLocks noChangeArrowheads="1"/>
            </p:cNvSpPr>
            <p:nvPr/>
          </p:nvSpPr>
          <p:spPr bwMode="auto">
            <a:xfrm>
              <a:off x="10560227" y="3761192"/>
              <a:ext cx="3206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t>
              </a:r>
            </a:p>
          </p:txBody>
        </p:sp>
        <p:sp>
          <p:nvSpPr>
            <p:cNvPr id="198" name="Rectangle 199"/>
            <p:cNvSpPr>
              <a:spLocks noChangeArrowheads="1"/>
            </p:cNvSpPr>
            <p:nvPr/>
          </p:nvSpPr>
          <p:spPr bwMode="auto">
            <a:xfrm>
              <a:off x="9261652" y="3899304"/>
              <a:ext cx="7373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199" name="Rectangle 200"/>
            <p:cNvSpPr>
              <a:spLocks noChangeArrowheads="1"/>
            </p:cNvSpPr>
            <p:nvPr/>
          </p:nvSpPr>
          <p:spPr bwMode="auto">
            <a:xfrm>
              <a:off x="9329915"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200" name="Rectangle 201"/>
            <p:cNvSpPr>
              <a:spLocks noChangeArrowheads="1"/>
            </p:cNvSpPr>
            <p:nvPr/>
          </p:nvSpPr>
          <p:spPr bwMode="auto">
            <a:xfrm>
              <a:off x="9385477" y="3899304"/>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n</a:t>
              </a:r>
            </a:p>
          </p:txBody>
        </p:sp>
        <p:sp>
          <p:nvSpPr>
            <p:cNvPr id="201" name="Rectangle 202"/>
            <p:cNvSpPr>
              <a:spLocks noChangeArrowheads="1"/>
            </p:cNvSpPr>
            <p:nvPr/>
          </p:nvSpPr>
          <p:spPr bwMode="auto">
            <a:xfrm>
              <a:off x="9448977"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202" name="Rectangle 203"/>
            <p:cNvSpPr>
              <a:spLocks noChangeArrowheads="1"/>
            </p:cNvSpPr>
            <p:nvPr/>
          </p:nvSpPr>
          <p:spPr bwMode="auto">
            <a:xfrm>
              <a:off x="9506127" y="3899304"/>
              <a:ext cx="1282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an</a:t>
              </a:r>
            </a:p>
          </p:txBody>
        </p:sp>
        <p:sp>
          <p:nvSpPr>
            <p:cNvPr id="203" name="Rectangle 204"/>
            <p:cNvSpPr>
              <a:spLocks noChangeArrowheads="1"/>
            </p:cNvSpPr>
            <p:nvPr/>
          </p:nvSpPr>
          <p:spPr bwMode="auto">
            <a:xfrm>
              <a:off x="9649002" y="3899304"/>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204" name="Rectangle 205"/>
            <p:cNvSpPr>
              <a:spLocks noChangeArrowheads="1"/>
            </p:cNvSpPr>
            <p:nvPr/>
          </p:nvSpPr>
          <p:spPr bwMode="auto">
            <a:xfrm>
              <a:off x="9701390" y="3899304"/>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205" name="Rectangle 207"/>
            <p:cNvSpPr>
              <a:spLocks noChangeArrowheads="1"/>
            </p:cNvSpPr>
            <p:nvPr/>
          </p:nvSpPr>
          <p:spPr bwMode="auto">
            <a:xfrm>
              <a:off x="9761715" y="3899304"/>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206" name="Rectangle 208"/>
            <p:cNvSpPr>
              <a:spLocks noChangeArrowheads="1"/>
            </p:cNvSpPr>
            <p:nvPr/>
          </p:nvSpPr>
          <p:spPr bwMode="auto">
            <a:xfrm>
              <a:off x="9858552" y="3899304"/>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207" name="Rectangle 209"/>
            <p:cNvSpPr>
              <a:spLocks noChangeArrowheads="1"/>
            </p:cNvSpPr>
            <p:nvPr/>
          </p:nvSpPr>
          <p:spPr bwMode="auto">
            <a:xfrm>
              <a:off x="9952215" y="3899304"/>
              <a:ext cx="13465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od</a:t>
              </a:r>
            </a:p>
          </p:txBody>
        </p:sp>
        <p:sp>
          <p:nvSpPr>
            <p:cNvPr id="208" name="Rectangle 210"/>
            <p:cNvSpPr>
              <a:spLocks noChangeArrowheads="1"/>
            </p:cNvSpPr>
            <p:nvPr/>
          </p:nvSpPr>
          <p:spPr bwMode="auto">
            <a:xfrm>
              <a:off x="10079215" y="3899304"/>
              <a:ext cx="12503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 l</a:t>
              </a:r>
            </a:p>
          </p:txBody>
        </p:sp>
        <p:sp>
          <p:nvSpPr>
            <p:cNvPr id="209" name="Rectangle 211"/>
            <p:cNvSpPr>
              <a:spLocks noChangeArrowheads="1"/>
            </p:cNvSpPr>
            <p:nvPr/>
          </p:nvSpPr>
          <p:spPr bwMode="auto">
            <a:xfrm>
              <a:off x="10191927" y="3899304"/>
              <a:ext cx="8976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ig</a:t>
              </a:r>
            </a:p>
          </p:txBody>
        </p:sp>
        <p:sp>
          <p:nvSpPr>
            <p:cNvPr id="210" name="Rectangle 212"/>
            <p:cNvSpPr>
              <a:spLocks noChangeArrowheads="1"/>
            </p:cNvSpPr>
            <p:nvPr/>
          </p:nvSpPr>
          <p:spPr bwMode="auto">
            <a:xfrm>
              <a:off x="10282415" y="3899304"/>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u</a:t>
              </a:r>
            </a:p>
          </p:txBody>
        </p:sp>
        <p:sp>
          <p:nvSpPr>
            <p:cNvPr id="211" name="Rectangle 213"/>
            <p:cNvSpPr>
              <a:spLocks noChangeArrowheads="1"/>
            </p:cNvSpPr>
            <p:nvPr/>
          </p:nvSpPr>
          <p:spPr bwMode="auto">
            <a:xfrm>
              <a:off x="10345915" y="3899304"/>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212" name="Rectangle 214"/>
            <p:cNvSpPr>
              <a:spLocks noChangeArrowheads="1"/>
            </p:cNvSpPr>
            <p:nvPr/>
          </p:nvSpPr>
          <p:spPr bwMode="auto">
            <a:xfrm>
              <a:off x="10372902" y="3899304"/>
              <a:ext cx="6091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213" name="Rectangle 215"/>
            <p:cNvSpPr>
              <a:spLocks noChangeArrowheads="1"/>
            </p:cNvSpPr>
            <p:nvPr/>
          </p:nvSpPr>
          <p:spPr bwMode="auto">
            <a:xfrm>
              <a:off x="9244190" y="3299229"/>
              <a:ext cx="81754" cy="2308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214" name="Rectangle 216"/>
            <p:cNvSpPr>
              <a:spLocks noChangeArrowheads="1"/>
            </p:cNvSpPr>
            <p:nvPr/>
          </p:nvSpPr>
          <p:spPr bwMode="auto">
            <a:xfrm>
              <a:off x="9326740" y="3299229"/>
              <a:ext cx="1057982" cy="2308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OREM IPSUM</a:t>
              </a:r>
            </a:p>
          </p:txBody>
        </p:sp>
        <p:sp>
          <p:nvSpPr>
            <p:cNvPr id="215" name="Rectangle 217"/>
            <p:cNvSpPr>
              <a:spLocks noChangeArrowheads="1"/>
            </p:cNvSpPr>
            <p:nvPr/>
          </p:nvSpPr>
          <p:spPr bwMode="auto">
            <a:xfrm>
              <a:off x="9318802" y="2484842"/>
              <a:ext cx="351058" cy="830997"/>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54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0</a:t>
              </a:r>
            </a:p>
          </p:txBody>
        </p:sp>
        <p:sp>
          <p:nvSpPr>
            <p:cNvPr id="216" name="Rectangle 218"/>
            <p:cNvSpPr>
              <a:spLocks noChangeArrowheads="1"/>
            </p:cNvSpPr>
            <p:nvPr/>
          </p:nvSpPr>
          <p:spPr bwMode="auto">
            <a:xfrm>
              <a:off x="9726790" y="2484842"/>
              <a:ext cx="351058" cy="830997"/>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54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3</a:t>
              </a:r>
            </a:p>
          </p:txBody>
        </p:sp>
      </p:grpSp>
      <p:sp>
        <p:nvSpPr>
          <p:cNvPr id="223" name="Footer Text"/>
          <p:cNvSpPr txBox="1"/>
          <p:nvPr/>
        </p:nvSpPr>
        <p:spPr>
          <a:xfrm>
            <a:off x="2073295" y="5187728"/>
            <a:ext cx="8428814" cy="427938"/>
          </a:xfrm>
          <a:prstGeom prst="rect">
            <a:avLst/>
          </a:prstGeom>
          <a:noFill/>
        </p:spPr>
        <p:txBody>
          <a:bodyPr wrap="square" lIns="0" tIns="0" rIns="0" bIns="0" rtlCol="0">
            <a:spAutoFit/>
          </a:bodyPr>
          <a:lstStyle/>
          <a:p>
            <a:pPr algn="ctr" fontAlgn="base">
              <a:lnSpc>
                <a:spcPct val="120000"/>
              </a:lnSpc>
              <a:spcBef>
                <a:spcPct val="0"/>
              </a:spcBef>
              <a:spcAft>
                <a:spcPct val="0"/>
              </a:spcAft>
            </a:pPr>
            <a:r>
              <a:rPr lang="en-US" altLang="zh-CN" sz="12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Arial" panose="020B0604020202020204" pitchFamily="34" charset="0"/>
              </a:rPr>
              <a:t>Please replace text, click add relevant headline, modify the text content, also can copy your content to this </a:t>
            </a:r>
            <a:r>
              <a:rPr lang="en-US" altLang="zh-CN" sz="12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Arial" panose="020B0604020202020204" pitchFamily="34" charset="0"/>
              </a:rPr>
              <a:t>directly.Please</a:t>
            </a:r>
            <a:r>
              <a:rPr lang="en-US" altLang="zh-CN" sz="12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Arial" panose="020B0604020202020204" pitchFamily="34" charset="0"/>
              </a:rPr>
              <a:t> replace text, click add relevant headline, modify the text content, also can copy your content to this directly.</a:t>
            </a:r>
            <a:r>
              <a:rPr lang="zh-CN" altLang="en-US" sz="12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Arial" panose="020B0604020202020204" pitchFamily="34" charset="0"/>
              </a:rPr>
              <a:t>。</a:t>
            </a:r>
            <a:endParaRPr lang="en-US" sz="12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Arial" panose="020B0604020202020204" pitchFamily="34" charset="0"/>
            </a:endParaRPr>
          </a:p>
        </p:txBody>
      </p:sp>
      <p:sp>
        <p:nvSpPr>
          <p:cNvPr id="2" name="Footer Placeholder 1">
            <a:extLst>
              <a:ext uri="{FF2B5EF4-FFF2-40B4-BE49-F238E27FC236}">
                <a16:creationId xmlns:a16="http://schemas.microsoft.com/office/drawing/2014/main" id="{1B2E452B-8274-40EF-98AD-3BBBD71CA9C5}"/>
              </a:ext>
            </a:extLst>
          </p:cNvPr>
          <p:cNvSpPr>
            <a:spLocks noGrp="1"/>
          </p:cNvSpPr>
          <p:nvPr>
            <p:ph type="ftr" sz="quarter" idx="11"/>
          </p:nvPr>
        </p:nvSpPr>
        <p:spPr/>
        <p:txBody>
          <a:bodyPr/>
          <a:lstStyle/>
          <a:p>
            <a:endParaRPr lang="zh-CN" altLang="en-US"/>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 calcmode="lin" valueType="num">
                                      <p:cBhvr additive="base">
                                        <p:cTn id="7" dur="500" fill="hold"/>
                                        <p:tgtEl>
                                          <p:spTgt spid="222"/>
                                        </p:tgtEl>
                                        <p:attrNameLst>
                                          <p:attrName>ppt_x</p:attrName>
                                        </p:attrNameLst>
                                      </p:cBhvr>
                                      <p:tavLst>
                                        <p:tav tm="0">
                                          <p:val>
                                            <p:strVal val="#ppt_x"/>
                                          </p:val>
                                        </p:tav>
                                        <p:tav tm="100000">
                                          <p:val>
                                            <p:strVal val="#ppt_x"/>
                                          </p:val>
                                        </p:tav>
                                      </p:tavLst>
                                    </p:anim>
                                    <p:anim calcmode="lin" valueType="num">
                                      <p:cBhvr additive="base">
                                        <p:cTn id="8" dur="500" fill="hold"/>
                                        <p:tgtEl>
                                          <p:spTgt spid="222"/>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223"/>
                                        </p:tgtEl>
                                        <p:attrNameLst>
                                          <p:attrName>style.visibility</p:attrName>
                                        </p:attrNameLst>
                                      </p:cBhvr>
                                      <p:to>
                                        <p:strVal val="visible"/>
                                      </p:to>
                                    </p:set>
                                    <p:animEffect transition="in" filter="fade">
                                      <p:cBhvr>
                                        <p:cTn id="11" dur="5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66140" y="1149350"/>
            <a:ext cx="906780" cy="4558665"/>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630" y="2061700"/>
            <a:ext cx="3953510" cy="2734599"/>
          </a:xfrm>
          <a:prstGeom prst="rect">
            <a:avLst/>
          </a:prstGeom>
        </p:spPr>
      </p:pic>
      <p:sp>
        <p:nvSpPr>
          <p:cNvPr id="13" name="文本框 12"/>
          <p:cNvSpPr txBox="1"/>
          <p:nvPr/>
        </p:nvSpPr>
        <p:spPr>
          <a:xfrm>
            <a:off x="1772920" y="3014345"/>
            <a:ext cx="3122930" cy="829945"/>
          </a:xfrm>
          <a:prstGeom prst="rect">
            <a:avLst/>
          </a:prstGeom>
          <a:noFill/>
        </p:spPr>
        <p:txBody>
          <a:bodyPr wrap="square" rtlCol="0">
            <a:spAutoFit/>
          </a:bodyPr>
          <a:lstStyle/>
          <a:p>
            <a:pPr algn="dist"/>
            <a:r>
              <a:rPr lang="zh-CN" altLang="en-US" sz="48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概览</a:t>
            </a:r>
            <a:endParaRPr lang="en-US" altLang="zh-CN" sz="48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7" name="TextBox 6">
            <a:extLst>
              <a:ext uri="{FF2B5EF4-FFF2-40B4-BE49-F238E27FC236}">
                <a16:creationId xmlns:a16="http://schemas.microsoft.com/office/drawing/2014/main" id="{5C126990-C51B-463D-94B1-3549BCA24BAF}"/>
              </a:ext>
            </a:extLst>
          </p:cNvPr>
          <p:cNvSpPr txBox="1"/>
          <p:nvPr/>
        </p:nvSpPr>
        <p:spPr>
          <a:xfrm>
            <a:off x="6278880" y="435429"/>
            <a:ext cx="3857897" cy="5632311"/>
          </a:xfrm>
          <a:prstGeom prst="rect">
            <a:avLst/>
          </a:prstGeom>
          <a:noFill/>
        </p:spPr>
        <p:txBody>
          <a:bodyPr wrap="square" rtlCol="0">
            <a:spAutoFit/>
          </a:bodyPr>
          <a:lstStyle/>
          <a:p>
            <a:r>
              <a:rPr lang="en-US" altLang="zh-CN" dirty="0">
                <a:solidFill>
                  <a:schemeClr val="bg1"/>
                </a:solidFill>
              </a:rPr>
              <a:t>1</a:t>
            </a:r>
            <a:r>
              <a:rPr lang="zh-CN" altLang="en-US" dirty="0">
                <a:solidFill>
                  <a:schemeClr val="bg1"/>
                </a:solidFill>
              </a:rPr>
              <a:t>、背景介绍</a:t>
            </a:r>
            <a:endParaRPr lang="en-US" altLang="zh-CN" dirty="0">
              <a:solidFill>
                <a:schemeClr val="bg1"/>
              </a:solidFill>
            </a:endParaRPr>
          </a:p>
          <a:p>
            <a:r>
              <a:rPr lang="en-US" altLang="zh-CN" dirty="0">
                <a:solidFill>
                  <a:schemeClr val="bg1"/>
                </a:solidFill>
              </a:rPr>
              <a:t>2</a:t>
            </a:r>
            <a:r>
              <a:rPr lang="zh-CN" altLang="en-US" dirty="0">
                <a:solidFill>
                  <a:schemeClr val="bg1"/>
                </a:solidFill>
              </a:rPr>
              <a:t>、代码管理方式</a:t>
            </a:r>
            <a:endParaRPr lang="en-US" altLang="zh-CN" dirty="0">
              <a:solidFill>
                <a:schemeClr val="bg1"/>
              </a:solidFill>
            </a:endParaRPr>
          </a:p>
          <a:p>
            <a:r>
              <a:rPr lang="en-US" altLang="zh-CN" dirty="0">
                <a:solidFill>
                  <a:schemeClr val="bg1"/>
                </a:solidFill>
              </a:rPr>
              <a:t>3</a:t>
            </a:r>
            <a:r>
              <a:rPr lang="zh-CN" altLang="en-US" dirty="0">
                <a:solidFill>
                  <a:schemeClr val="bg1"/>
                </a:solidFill>
              </a:rPr>
              <a:t>、</a:t>
            </a:r>
            <a:r>
              <a:rPr lang="en-US" altLang="zh-CN" dirty="0">
                <a:solidFill>
                  <a:schemeClr val="bg1"/>
                </a:solidFill>
              </a:rPr>
              <a:t>Git town</a:t>
            </a:r>
          </a:p>
          <a:p>
            <a:r>
              <a:rPr lang="en-US" altLang="zh-CN" dirty="0">
                <a:solidFill>
                  <a:schemeClr val="bg1"/>
                </a:solidFill>
              </a:rPr>
              <a:t>4</a:t>
            </a:r>
            <a:r>
              <a:rPr lang="zh-CN" altLang="en-US" dirty="0">
                <a:solidFill>
                  <a:schemeClr val="bg1"/>
                </a:solidFill>
              </a:rPr>
              <a:t>、</a:t>
            </a:r>
            <a:r>
              <a:rPr lang="en-US" altLang="zh-CN" dirty="0">
                <a:solidFill>
                  <a:schemeClr val="bg1"/>
                </a:solidFill>
              </a:rPr>
              <a:t>Git </a:t>
            </a:r>
            <a:r>
              <a:rPr lang="en-US" altLang="zh-CN" dirty="0" err="1">
                <a:solidFill>
                  <a:schemeClr val="bg1"/>
                </a:solidFill>
              </a:rPr>
              <a:t>commitizen</a:t>
            </a:r>
            <a:r>
              <a:rPr lang="en-US" altLang="zh-CN" dirty="0">
                <a:solidFill>
                  <a:schemeClr val="bg1"/>
                </a:solidFill>
              </a:rPr>
              <a:t> and rules</a:t>
            </a:r>
          </a:p>
          <a:p>
            <a:r>
              <a:rPr lang="en-US" altLang="zh-CN" dirty="0">
                <a:solidFill>
                  <a:schemeClr val="bg1"/>
                </a:solidFill>
              </a:rPr>
              <a:t>5</a:t>
            </a:r>
            <a:r>
              <a:rPr lang="zh-CN" altLang="en-US" dirty="0">
                <a:solidFill>
                  <a:schemeClr val="bg1"/>
                </a:solidFill>
              </a:rPr>
              <a:t>、</a:t>
            </a:r>
            <a:r>
              <a:rPr lang="en-US" altLang="zh-CN" dirty="0">
                <a:solidFill>
                  <a:schemeClr val="bg1"/>
                </a:solidFill>
              </a:rPr>
              <a:t>Git commit hooks</a:t>
            </a:r>
          </a:p>
          <a:p>
            <a:r>
              <a:rPr lang="en-US" altLang="zh-CN" dirty="0">
                <a:solidFill>
                  <a:schemeClr val="bg1"/>
                </a:solidFill>
              </a:rPr>
              <a:t>6</a:t>
            </a:r>
            <a:r>
              <a:rPr lang="zh-CN" altLang="en-US" dirty="0">
                <a:solidFill>
                  <a:schemeClr val="bg1"/>
                </a:solidFill>
              </a:rPr>
              <a:t>、项目结构介绍</a:t>
            </a:r>
            <a:endParaRPr lang="en-US" altLang="zh-CN" dirty="0">
              <a:solidFill>
                <a:schemeClr val="bg1"/>
              </a:solidFill>
            </a:endParaRPr>
          </a:p>
          <a:p>
            <a:r>
              <a:rPr lang="en-US" altLang="zh-CN" dirty="0">
                <a:solidFill>
                  <a:schemeClr val="bg1"/>
                </a:solidFill>
              </a:rPr>
              <a:t>7</a:t>
            </a:r>
            <a:r>
              <a:rPr lang="zh-CN" altLang="en-US" dirty="0">
                <a:solidFill>
                  <a:schemeClr val="bg1"/>
                </a:solidFill>
              </a:rPr>
              <a:t>、</a:t>
            </a:r>
            <a:r>
              <a:rPr lang="en-US" altLang="zh-CN" dirty="0">
                <a:solidFill>
                  <a:schemeClr val="bg1"/>
                </a:solidFill>
              </a:rPr>
              <a:t>Node </a:t>
            </a:r>
            <a:r>
              <a:rPr lang="zh-CN" altLang="en-US" dirty="0">
                <a:solidFill>
                  <a:schemeClr val="bg1"/>
                </a:solidFill>
              </a:rPr>
              <a:t>项目</a:t>
            </a:r>
            <a:endParaRPr lang="en-US" altLang="zh-CN" dirty="0">
              <a:solidFill>
                <a:schemeClr val="bg1"/>
              </a:solidFill>
            </a:endParaRPr>
          </a:p>
          <a:p>
            <a:r>
              <a:rPr lang="en-US" dirty="0">
                <a:solidFill>
                  <a:schemeClr val="bg1"/>
                </a:solidFill>
              </a:rPr>
              <a:t>      </a:t>
            </a:r>
            <a:r>
              <a:rPr lang="en-US" altLang="zh-CN" dirty="0" err="1">
                <a:solidFill>
                  <a:schemeClr val="bg1"/>
                </a:solidFill>
              </a:rPr>
              <a:t>Esnext</a:t>
            </a:r>
            <a:r>
              <a:rPr lang="en-US" altLang="zh-CN" dirty="0">
                <a:solidFill>
                  <a:schemeClr val="bg1"/>
                </a:solidFill>
              </a:rPr>
              <a:t>-script</a:t>
            </a:r>
          </a:p>
          <a:p>
            <a:r>
              <a:rPr lang="en-US" dirty="0">
                <a:solidFill>
                  <a:schemeClr val="bg1"/>
                </a:solidFill>
              </a:rPr>
              <a:t>      </a:t>
            </a:r>
            <a:r>
              <a:rPr lang="en-US" dirty="0" err="1">
                <a:solidFill>
                  <a:schemeClr val="bg1"/>
                </a:solidFill>
              </a:rPr>
              <a:t>Dotenv</a:t>
            </a:r>
            <a:endParaRPr lang="en-US" dirty="0">
              <a:solidFill>
                <a:schemeClr val="bg1"/>
              </a:solidFill>
            </a:endParaRPr>
          </a:p>
          <a:p>
            <a:r>
              <a:rPr lang="en-US" dirty="0">
                <a:solidFill>
                  <a:schemeClr val="bg1"/>
                </a:solidFill>
              </a:rPr>
              <a:t>      Confidence</a:t>
            </a:r>
          </a:p>
          <a:p>
            <a:r>
              <a:rPr lang="en-US" dirty="0">
                <a:solidFill>
                  <a:schemeClr val="bg1"/>
                </a:solidFill>
              </a:rPr>
              <a:t>      </a:t>
            </a:r>
            <a:r>
              <a:rPr lang="zh-CN" altLang="en-US" dirty="0">
                <a:solidFill>
                  <a:schemeClr val="bg1"/>
                </a:solidFill>
              </a:rPr>
              <a:t>项目结构与</a:t>
            </a:r>
            <a:r>
              <a:rPr lang="en-US" altLang="zh-CN" dirty="0">
                <a:solidFill>
                  <a:schemeClr val="bg1"/>
                </a:solidFill>
              </a:rPr>
              <a:t>Hapi</a:t>
            </a:r>
          </a:p>
          <a:p>
            <a:r>
              <a:rPr lang="en-US" dirty="0">
                <a:solidFill>
                  <a:schemeClr val="bg1"/>
                </a:solidFill>
              </a:rPr>
              <a:t>      H</a:t>
            </a:r>
            <a:r>
              <a:rPr lang="en-US" altLang="zh-CN" dirty="0">
                <a:solidFill>
                  <a:schemeClr val="bg1"/>
                </a:solidFill>
              </a:rPr>
              <a:t>api plugin</a:t>
            </a:r>
          </a:p>
          <a:p>
            <a:r>
              <a:rPr lang="en-US" dirty="0">
                <a:solidFill>
                  <a:schemeClr val="bg1"/>
                </a:solidFill>
              </a:rPr>
              <a:t>8</a:t>
            </a:r>
            <a:r>
              <a:rPr lang="zh-CN" altLang="en-US" dirty="0">
                <a:solidFill>
                  <a:schemeClr val="bg1"/>
                </a:solidFill>
              </a:rPr>
              <a:t>、</a:t>
            </a:r>
            <a:r>
              <a:rPr lang="en-US" altLang="zh-CN" dirty="0">
                <a:solidFill>
                  <a:schemeClr val="bg1"/>
                </a:solidFill>
              </a:rPr>
              <a:t>Db</a:t>
            </a:r>
            <a:r>
              <a:rPr lang="zh-CN" altLang="en-US" dirty="0">
                <a:solidFill>
                  <a:schemeClr val="bg1"/>
                </a:solidFill>
              </a:rPr>
              <a:t>项目</a:t>
            </a:r>
            <a:r>
              <a:rPr lang="en-US" altLang="zh-CN" dirty="0">
                <a:solidFill>
                  <a:schemeClr val="bg1"/>
                </a:solidFill>
              </a:rPr>
              <a:t>(mongo)</a:t>
            </a:r>
          </a:p>
          <a:p>
            <a:r>
              <a:rPr lang="en-US" dirty="0">
                <a:solidFill>
                  <a:schemeClr val="bg1"/>
                </a:solidFill>
              </a:rPr>
              <a:t>      Docker </a:t>
            </a:r>
            <a:r>
              <a:rPr lang="zh-CN" altLang="en-US" dirty="0">
                <a:solidFill>
                  <a:schemeClr val="bg1"/>
                </a:solidFill>
              </a:rPr>
              <a:t>配置</a:t>
            </a:r>
            <a:endParaRPr lang="en-US" altLang="zh-CN" dirty="0">
              <a:solidFill>
                <a:schemeClr val="bg1"/>
              </a:solidFill>
            </a:endParaRPr>
          </a:p>
          <a:p>
            <a:r>
              <a:rPr lang="en-US" dirty="0">
                <a:solidFill>
                  <a:schemeClr val="bg1"/>
                </a:solidFill>
              </a:rPr>
              <a:t>      </a:t>
            </a:r>
            <a:r>
              <a:rPr lang="en-US" altLang="zh-CN" dirty="0">
                <a:solidFill>
                  <a:schemeClr val="bg1"/>
                </a:solidFill>
              </a:rPr>
              <a:t>Db seed</a:t>
            </a:r>
          </a:p>
          <a:p>
            <a:r>
              <a:rPr lang="en-US" dirty="0">
                <a:solidFill>
                  <a:schemeClr val="bg1"/>
                </a:solidFill>
              </a:rPr>
              <a:t>9</a:t>
            </a:r>
            <a:r>
              <a:rPr lang="zh-CN" altLang="en-US" dirty="0">
                <a:solidFill>
                  <a:schemeClr val="bg1"/>
                </a:solidFill>
              </a:rPr>
              <a:t>、</a:t>
            </a:r>
            <a:r>
              <a:rPr lang="en-US" altLang="zh-CN" dirty="0">
                <a:solidFill>
                  <a:schemeClr val="bg1"/>
                </a:solidFill>
              </a:rPr>
              <a:t>Web</a:t>
            </a:r>
            <a:r>
              <a:rPr lang="zh-CN" altLang="en-US" dirty="0">
                <a:solidFill>
                  <a:schemeClr val="bg1"/>
                </a:solidFill>
              </a:rPr>
              <a:t>项目</a:t>
            </a:r>
            <a:r>
              <a:rPr lang="en-US" altLang="zh-CN" dirty="0">
                <a:solidFill>
                  <a:schemeClr val="bg1"/>
                </a:solidFill>
              </a:rPr>
              <a:t>(</a:t>
            </a:r>
            <a:r>
              <a:rPr lang="en-US" altLang="zh-CN" dirty="0" err="1">
                <a:solidFill>
                  <a:schemeClr val="bg1"/>
                </a:solidFill>
              </a:rPr>
              <a:t>vue</a:t>
            </a:r>
            <a:r>
              <a:rPr lang="en-US" altLang="zh-CN" dirty="0">
                <a:solidFill>
                  <a:schemeClr val="bg1"/>
                </a:solidFill>
              </a:rPr>
              <a:t>)</a:t>
            </a:r>
          </a:p>
          <a:p>
            <a:r>
              <a:rPr lang="en-US" dirty="0">
                <a:solidFill>
                  <a:schemeClr val="bg1"/>
                </a:solidFill>
              </a:rPr>
              <a:t>      Vue plugin</a:t>
            </a:r>
          </a:p>
          <a:p>
            <a:r>
              <a:rPr lang="en-US" dirty="0">
                <a:solidFill>
                  <a:schemeClr val="bg1"/>
                </a:solidFill>
              </a:rPr>
              <a:t>      Token guard</a:t>
            </a:r>
          </a:p>
          <a:p>
            <a:r>
              <a:rPr lang="en-US" dirty="0">
                <a:solidFill>
                  <a:schemeClr val="bg1"/>
                </a:solidFill>
              </a:rPr>
              <a:t>      Permission guard</a:t>
            </a:r>
          </a:p>
          <a:p>
            <a:r>
              <a:rPr lang="en-US" dirty="0">
                <a:solidFill>
                  <a:schemeClr val="bg1"/>
                </a:solidFill>
              </a:rPr>
              <a:t>10</a:t>
            </a:r>
            <a:r>
              <a:rPr lang="zh-CN" altLang="en-US" dirty="0">
                <a:solidFill>
                  <a:schemeClr val="bg1"/>
                </a:solidFill>
              </a:rPr>
              <a:t>、</a:t>
            </a:r>
            <a:r>
              <a:rPr lang="en-US" altLang="zh-CN" dirty="0">
                <a:solidFill>
                  <a:schemeClr val="bg1"/>
                </a:solidFill>
              </a:rPr>
              <a:t>E2E - </a:t>
            </a:r>
            <a:r>
              <a:rPr lang="en-US" altLang="zh-CN" dirty="0" err="1">
                <a:solidFill>
                  <a:schemeClr val="bg1"/>
                </a:solidFill>
              </a:rPr>
              <a:t>testcafe</a:t>
            </a:r>
            <a:endParaRPr lang="en-US" dirty="0">
              <a:solidFill>
                <a:schemeClr val="bg1"/>
              </a:solidFill>
            </a:endParaRP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300720" y="-22860"/>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561580" y="1717675"/>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sp>
        <p:nvSpPr>
          <p:cNvPr id="3" name="文本框 2"/>
          <p:cNvSpPr txBox="1"/>
          <p:nvPr/>
        </p:nvSpPr>
        <p:spPr>
          <a:xfrm>
            <a:off x="6352540" y="2301240"/>
            <a:ext cx="4751070" cy="645160"/>
          </a:xfrm>
          <a:prstGeom prst="rect">
            <a:avLst/>
          </a:prstGeom>
          <a:noFill/>
        </p:spPr>
        <p:txBody>
          <a:bodyPr wrap="square" rtlCol="0">
            <a:spAutoFit/>
          </a:bodyPr>
          <a:lstStyle/>
          <a:p>
            <a:pPr algn="ctr">
              <a:lnSpc>
                <a:spcPct val="150000"/>
              </a:lnSpc>
            </a:pP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700" y="3542983"/>
            <a:ext cx="6709410" cy="2614293"/>
          </a:xfrm>
          <a:prstGeom prst="rect">
            <a:avLst/>
          </a:prstGeom>
        </p:spPr>
      </p:pic>
      <p:sp>
        <p:nvSpPr>
          <p:cNvPr id="6" name="文本框 5"/>
          <p:cNvSpPr txBox="1"/>
          <p:nvPr/>
        </p:nvSpPr>
        <p:spPr>
          <a:xfrm>
            <a:off x="1010285" y="2946400"/>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sp>
        <p:nvSpPr>
          <p:cNvPr id="7" name="文本框 6"/>
          <p:cNvSpPr txBox="1"/>
          <p:nvPr/>
        </p:nvSpPr>
        <p:spPr>
          <a:xfrm>
            <a:off x="1010285" y="3810635"/>
            <a:ext cx="3520440" cy="922020"/>
          </a:xfrm>
          <a:prstGeom prst="rect">
            <a:avLst/>
          </a:prstGeom>
          <a:noFill/>
        </p:spPr>
        <p:txBody>
          <a:bodyPr wrap="square" rtlCol="0">
            <a:spAutoFit/>
          </a:bodyPr>
          <a:lstStyle/>
          <a:p>
            <a:pPr algn="l">
              <a:lnSpc>
                <a:spcPct val="150000"/>
              </a:lnSpc>
            </a:pP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a:t>
            </a:r>
          </a:p>
        </p:txBody>
      </p:sp>
      <p:cxnSp>
        <p:nvCxnSpPr>
          <p:cNvPr id="8" name="直接连接符 7"/>
          <p:cNvCxnSpPr/>
          <p:nvPr/>
        </p:nvCxnSpPr>
        <p:spPr>
          <a:xfrm>
            <a:off x="1127760" y="2647315"/>
            <a:ext cx="131889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C55A383B-BA04-4D42-8AC5-B837B1FBD157}"/>
              </a:ext>
            </a:extLst>
          </p:cNvPr>
          <p:cNvSpPr>
            <a:spLocks noGrp="1"/>
          </p:cNvSpPr>
          <p:nvPr>
            <p:ph type="ftr" sz="quarter" idx="11"/>
          </p:nvPr>
        </p:nvSpPr>
        <p:spPr/>
        <p:txBody>
          <a:bodyPr/>
          <a:lstStyle/>
          <a:p>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p:tgtEl>
                                          <p:spTgt spid="2"/>
                                        </p:tgtEl>
                                        <p:attrNameLst>
                                          <p:attrName>ppt_y</p:attrName>
                                        </p:attrNameLst>
                                      </p:cBhvr>
                                      <p:tavLst>
                                        <p:tav tm="0">
                                          <p:val>
                                            <p:strVal val="#ppt_y+#ppt_h*1.125000"/>
                                          </p:val>
                                        </p:tav>
                                        <p:tav tm="100000">
                                          <p:val>
                                            <p:strVal val="#ppt_y"/>
                                          </p:val>
                                        </p:tav>
                                      </p:tavLst>
                                    </p:anim>
                                    <p:animEffect transition="in" filter="wipe(up)">
                                      <p:cBhvr>
                                        <p:cTn id="19" dur="500"/>
                                        <p:tgtEl>
                                          <p:spTgt spid="2"/>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p:tgtEl>
                                          <p:spTgt spid="3"/>
                                        </p:tgtEl>
                                        <p:attrNameLst>
                                          <p:attrName>ppt_y</p:attrName>
                                        </p:attrNameLst>
                                      </p:cBhvr>
                                      <p:tavLst>
                                        <p:tav tm="0">
                                          <p:val>
                                            <p:strVal val="#ppt_y+#ppt_h*1.125000"/>
                                          </p:val>
                                        </p:tav>
                                        <p:tav tm="100000">
                                          <p:val>
                                            <p:strVal val="#ppt_y"/>
                                          </p:val>
                                        </p:tav>
                                      </p:tavLst>
                                    </p:anim>
                                    <p:animEffect transition="in" filter="wipe(up)">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5710" y="1947545"/>
            <a:ext cx="2293755" cy="2124075"/>
          </a:xfrm>
          <a:prstGeom prst="rect">
            <a:avLst/>
          </a:prstGeom>
        </p:spPr>
      </p:pic>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1130" y="1947545"/>
            <a:ext cx="2293755" cy="2124075"/>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7340" y="1947545"/>
            <a:ext cx="2293755" cy="2124075"/>
          </a:xfrm>
          <a:prstGeom prst="rect">
            <a:avLst/>
          </a:prstGeom>
        </p:spPr>
      </p:pic>
      <p:sp>
        <p:nvSpPr>
          <p:cNvPr id="5" name="矩形 4"/>
          <p:cNvSpPr/>
          <p:nvPr/>
        </p:nvSpPr>
        <p:spPr>
          <a:xfrm>
            <a:off x="1188720" y="959485"/>
            <a:ext cx="906780" cy="493903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044190" y="1033145"/>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sp>
        <p:nvSpPr>
          <p:cNvPr id="12" name="文本框 11"/>
          <p:cNvSpPr txBox="1"/>
          <p:nvPr/>
        </p:nvSpPr>
        <p:spPr>
          <a:xfrm>
            <a:off x="3044190" y="4577080"/>
            <a:ext cx="2296795" cy="1060450"/>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
        <p:nvSpPr>
          <p:cNvPr id="7" name="文本框 6"/>
          <p:cNvSpPr txBox="1"/>
          <p:nvPr/>
        </p:nvSpPr>
        <p:spPr>
          <a:xfrm>
            <a:off x="5769610" y="4562475"/>
            <a:ext cx="2296795" cy="1060450"/>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
        <p:nvSpPr>
          <p:cNvPr id="8" name="文本框 7"/>
          <p:cNvSpPr txBox="1"/>
          <p:nvPr/>
        </p:nvSpPr>
        <p:spPr>
          <a:xfrm>
            <a:off x="8465820" y="4577080"/>
            <a:ext cx="2296795" cy="1060450"/>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
        <p:nvSpPr>
          <p:cNvPr id="9" name="Footer Placeholder 8">
            <a:extLst>
              <a:ext uri="{FF2B5EF4-FFF2-40B4-BE49-F238E27FC236}">
                <a16:creationId xmlns:a16="http://schemas.microsoft.com/office/drawing/2014/main" id="{D2077B99-E145-4745-9B90-412F7381BBC1}"/>
              </a:ext>
            </a:extLst>
          </p:cNvPr>
          <p:cNvSpPr>
            <a:spLocks noGrp="1"/>
          </p:cNvSpPr>
          <p:nvPr>
            <p:ph type="ftr" sz="quarter" idx="11"/>
          </p:nvPr>
        </p:nvSpPr>
        <p:spPr/>
        <p:txBody>
          <a:bodyPr/>
          <a:lstStyle/>
          <a:p>
            <a:endParaRPr lang="zh-CN" altLang="en-US"/>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2"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flipH="1">
            <a:off x="1006475" y="6350"/>
            <a:ext cx="339090" cy="1059815"/>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5" name="文本框 4"/>
          <p:cNvSpPr txBox="1"/>
          <p:nvPr/>
        </p:nvSpPr>
        <p:spPr>
          <a:xfrm>
            <a:off x="1758950" y="482600"/>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sp>
        <p:nvSpPr>
          <p:cNvPr id="6" name="文本框 5"/>
          <p:cNvSpPr txBox="1"/>
          <p:nvPr/>
        </p:nvSpPr>
        <p:spPr>
          <a:xfrm>
            <a:off x="1758950" y="1066165"/>
            <a:ext cx="8883650" cy="737235"/>
          </a:xfrm>
          <a:prstGeom prst="rect">
            <a:avLst/>
          </a:prstGeom>
          <a:noFill/>
        </p:spPr>
        <p:txBody>
          <a:bodyPr wrap="square" rtlCol="0">
            <a:spAutoFit/>
          </a:bodyPr>
          <a:lstStyle/>
          <a:p>
            <a:pPr algn="l">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p>
        </p:txBody>
      </p:sp>
      <p:grpSp>
        <p:nvGrpSpPr>
          <p:cNvPr id="2" name="组合 1"/>
          <p:cNvGrpSpPr/>
          <p:nvPr/>
        </p:nvGrpSpPr>
        <p:grpSpPr>
          <a:xfrm>
            <a:off x="923743" y="2715260"/>
            <a:ext cx="990600" cy="990600"/>
            <a:chOff x="1962150" y="2000250"/>
            <a:chExt cx="990600" cy="990600"/>
          </a:xfrm>
        </p:grpSpPr>
        <p:sp>
          <p:nvSpPr>
            <p:cNvPr id="3" name="矩形: 圆角 1"/>
            <p:cNvSpPr/>
            <p:nvPr/>
          </p:nvSpPr>
          <p:spPr>
            <a:xfrm>
              <a:off x="1962150" y="2000250"/>
              <a:ext cx="990600" cy="9906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4" name="Freeform 84"/>
            <p:cNvSpPr>
              <a:spLocks noEditPoints="1"/>
            </p:cNvSpPr>
            <p:nvPr/>
          </p:nvSpPr>
          <p:spPr bwMode="auto">
            <a:xfrm>
              <a:off x="2230038" y="2268138"/>
              <a:ext cx="454824" cy="454824"/>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grpSp>
      <p:sp>
        <p:nvSpPr>
          <p:cNvPr id="7" name="文本框 6"/>
          <p:cNvSpPr txBox="1"/>
          <p:nvPr/>
        </p:nvSpPr>
        <p:spPr>
          <a:xfrm>
            <a:off x="2342577" y="3088640"/>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8" name="文本框 7"/>
          <p:cNvSpPr txBox="1"/>
          <p:nvPr/>
        </p:nvSpPr>
        <p:spPr>
          <a:xfrm>
            <a:off x="2342575" y="2665095"/>
            <a:ext cx="3193243"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grpSp>
        <p:nvGrpSpPr>
          <p:cNvPr id="13" name="组合 12"/>
          <p:cNvGrpSpPr/>
          <p:nvPr/>
        </p:nvGrpSpPr>
        <p:grpSpPr>
          <a:xfrm>
            <a:off x="923743" y="4641216"/>
            <a:ext cx="990600" cy="990600"/>
            <a:chOff x="1962150" y="2000250"/>
            <a:chExt cx="990600" cy="990600"/>
          </a:xfrm>
        </p:grpSpPr>
        <p:sp>
          <p:nvSpPr>
            <p:cNvPr id="14" name="矩形: 圆角 13"/>
            <p:cNvSpPr/>
            <p:nvPr/>
          </p:nvSpPr>
          <p:spPr>
            <a:xfrm>
              <a:off x="1962150" y="2000250"/>
              <a:ext cx="990600" cy="9906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15" name="Freeform 84"/>
            <p:cNvSpPr>
              <a:spLocks noEditPoints="1"/>
            </p:cNvSpPr>
            <p:nvPr/>
          </p:nvSpPr>
          <p:spPr bwMode="auto">
            <a:xfrm>
              <a:off x="2230038" y="2268138"/>
              <a:ext cx="454824" cy="454824"/>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grpSp>
      <p:sp>
        <p:nvSpPr>
          <p:cNvPr id="16" name="文本框 15"/>
          <p:cNvSpPr txBox="1"/>
          <p:nvPr/>
        </p:nvSpPr>
        <p:spPr>
          <a:xfrm>
            <a:off x="2342577" y="5014596"/>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17" name="文本框 16"/>
          <p:cNvSpPr txBox="1"/>
          <p:nvPr/>
        </p:nvSpPr>
        <p:spPr>
          <a:xfrm>
            <a:off x="2342575" y="4591051"/>
            <a:ext cx="3193243"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grpSp>
        <p:nvGrpSpPr>
          <p:cNvPr id="18" name="组合 17"/>
          <p:cNvGrpSpPr/>
          <p:nvPr/>
        </p:nvGrpSpPr>
        <p:grpSpPr>
          <a:xfrm>
            <a:off x="6543493" y="2715260"/>
            <a:ext cx="990600" cy="990600"/>
            <a:chOff x="1962150" y="2000250"/>
            <a:chExt cx="990600" cy="990600"/>
          </a:xfrm>
        </p:grpSpPr>
        <p:sp>
          <p:nvSpPr>
            <p:cNvPr id="19" name="矩形: 圆角 18"/>
            <p:cNvSpPr/>
            <p:nvPr/>
          </p:nvSpPr>
          <p:spPr>
            <a:xfrm>
              <a:off x="1962150" y="2000250"/>
              <a:ext cx="990600" cy="9906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20" name="Freeform 84"/>
            <p:cNvSpPr>
              <a:spLocks noEditPoints="1"/>
            </p:cNvSpPr>
            <p:nvPr/>
          </p:nvSpPr>
          <p:spPr bwMode="auto">
            <a:xfrm>
              <a:off x="2230038" y="2268138"/>
              <a:ext cx="454824" cy="454824"/>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grpSp>
      <p:sp>
        <p:nvSpPr>
          <p:cNvPr id="21" name="文本框 20"/>
          <p:cNvSpPr txBox="1"/>
          <p:nvPr/>
        </p:nvSpPr>
        <p:spPr>
          <a:xfrm>
            <a:off x="7962327" y="3088640"/>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22" name="文本框 21"/>
          <p:cNvSpPr txBox="1"/>
          <p:nvPr/>
        </p:nvSpPr>
        <p:spPr>
          <a:xfrm>
            <a:off x="7962325" y="2665095"/>
            <a:ext cx="3193243"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grpSp>
        <p:nvGrpSpPr>
          <p:cNvPr id="23" name="组合 22"/>
          <p:cNvGrpSpPr/>
          <p:nvPr/>
        </p:nvGrpSpPr>
        <p:grpSpPr>
          <a:xfrm>
            <a:off x="6543493" y="4641216"/>
            <a:ext cx="990600" cy="990600"/>
            <a:chOff x="1962150" y="2000250"/>
            <a:chExt cx="990600" cy="990600"/>
          </a:xfrm>
        </p:grpSpPr>
        <p:sp>
          <p:nvSpPr>
            <p:cNvPr id="24" name="矩形: 圆角 23"/>
            <p:cNvSpPr/>
            <p:nvPr/>
          </p:nvSpPr>
          <p:spPr>
            <a:xfrm>
              <a:off x="1962150" y="2000250"/>
              <a:ext cx="990600" cy="9906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25" name="Freeform 84"/>
            <p:cNvSpPr>
              <a:spLocks noEditPoints="1"/>
            </p:cNvSpPr>
            <p:nvPr/>
          </p:nvSpPr>
          <p:spPr bwMode="auto">
            <a:xfrm>
              <a:off x="2230038" y="2268138"/>
              <a:ext cx="454824" cy="454824"/>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grpSp>
      <p:sp>
        <p:nvSpPr>
          <p:cNvPr id="26" name="文本框 25"/>
          <p:cNvSpPr txBox="1"/>
          <p:nvPr/>
        </p:nvSpPr>
        <p:spPr>
          <a:xfrm>
            <a:off x="7962327" y="5014596"/>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27" name="文本框 26"/>
          <p:cNvSpPr txBox="1"/>
          <p:nvPr/>
        </p:nvSpPr>
        <p:spPr>
          <a:xfrm>
            <a:off x="7962325" y="4591051"/>
            <a:ext cx="3193243"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sp>
        <p:nvSpPr>
          <p:cNvPr id="9" name="Footer Placeholder 8">
            <a:extLst>
              <a:ext uri="{FF2B5EF4-FFF2-40B4-BE49-F238E27FC236}">
                <a16:creationId xmlns:a16="http://schemas.microsoft.com/office/drawing/2014/main" id="{7C02A20D-A148-40EC-93BC-011A3C70E141}"/>
              </a:ext>
            </a:extLst>
          </p:cNvPr>
          <p:cNvSpPr>
            <a:spLocks noGrp="1"/>
          </p:cNvSpPr>
          <p:nvPr>
            <p:ph type="ftr" sz="quarter" idx="11"/>
          </p:nvPr>
        </p:nvSpPr>
        <p:spPr/>
        <p:txBody>
          <a:bodyPr/>
          <a:lstStyle/>
          <a:p>
            <a:endParaRPr lang="zh-CN" altLang="en-US"/>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up)">
                                      <p:cBhvr>
                                        <p:cTn id="13" dur="500"/>
                                        <p:tgtEl>
                                          <p:spTgt spid="8"/>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p:tgtEl>
                                          <p:spTgt spid="16"/>
                                        </p:tgtEl>
                                        <p:attrNameLst>
                                          <p:attrName>ppt_y</p:attrName>
                                        </p:attrNameLst>
                                      </p:cBhvr>
                                      <p:tavLst>
                                        <p:tav tm="0">
                                          <p:val>
                                            <p:strVal val="#ppt_y+#ppt_h*1.125000"/>
                                          </p:val>
                                        </p:tav>
                                        <p:tav tm="100000">
                                          <p:val>
                                            <p:strVal val="#ppt_y"/>
                                          </p:val>
                                        </p:tav>
                                      </p:tavLst>
                                    </p:anim>
                                    <p:animEffect transition="in" filter="wipe(up)">
                                      <p:cBhvr>
                                        <p:cTn id="18" dur="500"/>
                                        <p:tgtEl>
                                          <p:spTgt spid="16"/>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p:tgtEl>
                                          <p:spTgt spid="17"/>
                                        </p:tgtEl>
                                        <p:attrNameLst>
                                          <p:attrName>ppt_y</p:attrName>
                                        </p:attrNameLst>
                                      </p:cBhvr>
                                      <p:tavLst>
                                        <p:tav tm="0">
                                          <p:val>
                                            <p:strVal val="#ppt_y+#ppt_h*1.125000"/>
                                          </p:val>
                                        </p:tav>
                                        <p:tav tm="100000">
                                          <p:val>
                                            <p:strVal val="#ppt_y"/>
                                          </p:val>
                                        </p:tav>
                                      </p:tavLst>
                                    </p:anim>
                                    <p:animEffect transition="in" filter="wipe(up)">
                                      <p:cBhvr>
                                        <p:cTn id="23" dur="500"/>
                                        <p:tgtEl>
                                          <p:spTgt spid="17"/>
                                        </p:tgtEl>
                                      </p:cBhvr>
                                    </p:animEffect>
                                  </p:childTnLst>
                                </p:cTn>
                              </p:par>
                            </p:childTnLst>
                          </p:cTn>
                        </p:par>
                        <p:par>
                          <p:cTn id="24" fill="hold">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p:tgtEl>
                                          <p:spTgt spid="21"/>
                                        </p:tgtEl>
                                        <p:attrNameLst>
                                          <p:attrName>ppt_y</p:attrName>
                                        </p:attrNameLst>
                                      </p:cBhvr>
                                      <p:tavLst>
                                        <p:tav tm="0">
                                          <p:val>
                                            <p:strVal val="#ppt_y+#ppt_h*1.125000"/>
                                          </p:val>
                                        </p:tav>
                                        <p:tav tm="100000">
                                          <p:val>
                                            <p:strVal val="#ppt_y"/>
                                          </p:val>
                                        </p:tav>
                                      </p:tavLst>
                                    </p:anim>
                                    <p:animEffect transition="in" filter="wipe(up)">
                                      <p:cBhvr>
                                        <p:cTn id="28" dur="500"/>
                                        <p:tgtEl>
                                          <p:spTgt spid="21"/>
                                        </p:tgtEl>
                                      </p:cBhvr>
                                    </p:animEffect>
                                  </p:childTnLst>
                                </p:cTn>
                              </p:par>
                            </p:childTnLst>
                          </p:cTn>
                        </p:par>
                        <p:par>
                          <p:cTn id="29" fill="hold">
                            <p:stCondLst>
                              <p:cond delay="2500"/>
                            </p:stCondLst>
                            <p:childTnLst>
                              <p:par>
                                <p:cTn id="30" presetID="12" presetClass="entr" presetSubtype="4"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p:tgtEl>
                                          <p:spTgt spid="22"/>
                                        </p:tgtEl>
                                        <p:attrNameLst>
                                          <p:attrName>ppt_y</p:attrName>
                                        </p:attrNameLst>
                                      </p:cBhvr>
                                      <p:tavLst>
                                        <p:tav tm="0">
                                          <p:val>
                                            <p:strVal val="#ppt_y+#ppt_h*1.125000"/>
                                          </p:val>
                                        </p:tav>
                                        <p:tav tm="100000">
                                          <p:val>
                                            <p:strVal val="#ppt_y"/>
                                          </p:val>
                                        </p:tav>
                                      </p:tavLst>
                                    </p:anim>
                                    <p:animEffect transition="in" filter="wipe(up)">
                                      <p:cBhvr>
                                        <p:cTn id="33" dur="500"/>
                                        <p:tgtEl>
                                          <p:spTgt spid="22"/>
                                        </p:tgtEl>
                                      </p:cBhvr>
                                    </p:animEffect>
                                  </p:childTnLst>
                                </p:cTn>
                              </p:par>
                            </p:childTnLst>
                          </p:cTn>
                        </p:par>
                        <p:par>
                          <p:cTn id="34" fill="hold">
                            <p:stCondLst>
                              <p:cond delay="3000"/>
                            </p:stCondLst>
                            <p:childTnLst>
                              <p:par>
                                <p:cTn id="35" presetID="12" presetClass="entr" presetSubtype="4"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p:tgtEl>
                                          <p:spTgt spid="26"/>
                                        </p:tgtEl>
                                        <p:attrNameLst>
                                          <p:attrName>ppt_y</p:attrName>
                                        </p:attrNameLst>
                                      </p:cBhvr>
                                      <p:tavLst>
                                        <p:tav tm="0">
                                          <p:val>
                                            <p:strVal val="#ppt_y+#ppt_h*1.125000"/>
                                          </p:val>
                                        </p:tav>
                                        <p:tav tm="100000">
                                          <p:val>
                                            <p:strVal val="#ppt_y"/>
                                          </p:val>
                                        </p:tav>
                                      </p:tavLst>
                                    </p:anim>
                                    <p:animEffect transition="in" filter="wipe(up)">
                                      <p:cBhvr>
                                        <p:cTn id="38" dur="500"/>
                                        <p:tgtEl>
                                          <p:spTgt spid="26"/>
                                        </p:tgtEl>
                                      </p:cBhvr>
                                    </p:animEffect>
                                  </p:childTnLst>
                                </p:cTn>
                              </p:par>
                            </p:childTnLst>
                          </p:cTn>
                        </p:par>
                        <p:par>
                          <p:cTn id="39" fill="hold">
                            <p:stCondLst>
                              <p:cond delay="3500"/>
                            </p:stCondLst>
                            <p:childTnLst>
                              <p:par>
                                <p:cTn id="40" presetID="12" presetClass="entr" presetSubtype="4"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p:tgtEl>
                                          <p:spTgt spid="27"/>
                                        </p:tgtEl>
                                        <p:attrNameLst>
                                          <p:attrName>ppt_y</p:attrName>
                                        </p:attrNameLst>
                                      </p:cBhvr>
                                      <p:tavLst>
                                        <p:tav tm="0">
                                          <p:val>
                                            <p:strVal val="#ppt_y+#ppt_h*1.125000"/>
                                          </p:val>
                                        </p:tav>
                                        <p:tav tm="100000">
                                          <p:val>
                                            <p:strVal val="#ppt_y"/>
                                          </p:val>
                                        </p:tav>
                                      </p:tavLst>
                                    </p:anim>
                                    <p:animEffect transition="in" filter="wipe(up)">
                                      <p:cBhvr>
                                        <p:cTn id="4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p:bldP spid="8" grpId="0" bldLvl="0"/>
      <p:bldP spid="16" grpId="0" bldLvl="0"/>
      <p:bldP spid="17" grpId="0" bldLvl="0"/>
      <p:bldP spid="21" grpId="0" bldLvl="0"/>
      <p:bldP spid="22" grpId="0" bldLvl="0"/>
      <p:bldP spid="26" grpId="0" bldLvl="0"/>
      <p:bldP spid="27" grpId="0" bldLvl="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41115" y="1108075"/>
            <a:ext cx="2578735" cy="464185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4" name="矩形 3"/>
          <p:cNvSpPr/>
          <p:nvPr/>
        </p:nvSpPr>
        <p:spPr>
          <a:xfrm flipH="1">
            <a:off x="7212329" y="1770459"/>
            <a:ext cx="45719" cy="584775"/>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5" name="文本框 4"/>
          <p:cNvSpPr txBox="1"/>
          <p:nvPr/>
        </p:nvSpPr>
        <p:spPr>
          <a:xfrm>
            <a:off x="7038584" y="2811780"/>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7" name="文本框 6"/>
          <p:cNvSpPr txBox="1"/>
          <p:nvPr/>
        </p:nvSpPr>
        <p:spPr>
          <a:xfrm>
            <a:off x="7476734" y="1719789"/>
            <a:ext cx="2236510" cy="584775"/>
          </a:xfrm>
          <a:prstGeom prst="rect">
            <a:avLst/>
          </a:prstGeom>
          <a:noFill/>
        </p:spPr>
        <p:txBody>
          <a:bodyPr wrap="none" rtlCol="0">
            <a:spAutoFit/>
          </a:bodyPr>
          <a:lstStyle/>
          <a:p>
            <a:r>
              <a:rPr lang="zh-CN" altLang="en-US" sz="3200" dirty="0">
                <a:solidFill>
                  <a:schemeClr val="bg1"/>
                </a:solidFill>
                <a:latin typeface="字魂58号-创中黑" panose="00000500000000000000" pitchFamily="2" charset="-122"/>
                <a:ea typeface="字魂58号-创中黑" panose="00000500000000000000" pitchFamily="2" charset="-122"/>
              </a:rPr>
              <a:t>请输入标题</a:t>
            </a:r>
          </a:p>
        </p:txBody>
      </p:sp>
      <p:sp>
        <p:nvSpPr>
          <p:cNvPr id="9" name="文本框 8"/>
          <p:cNvSpPr txBox="1"/>
          <p:nvPr/>
        </p:nvSpPr>
        <p:spPr>
          <a:xfrm>
            <a:off x="7038584" y="3627606"/>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10" name="文本框 9"/>
          <p:cNvSpPr txBox="1"/>
          <p:nvPr/>
        </p:nvSpPr>
        <p:spPr>
          <a:xfrm>
            <a:off x="7038584" y="4443432"/>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688" y="1108666"/>
            <a:ext cx="2622191" cy="4640668"/>
          </a:xfrm>
          <a:prstGeom prst="rect">
            <a:avLst/>
          </a:prstGeom>
        </p:spPr>
      </p:pic>
      <p:sp>
        <p:nvSpPr>
          <p:cNvPr id="13" name="文本框 12"/>
          <p:cNvSpPr txBox="1"/>
          <p:nvPr/>
        </p:nvSpPr>
        <p:spPr>
          <a:xfrm>
            <a:off x="4190846" y="1788615"/>
            <a:ext cx="1825597" cy="13317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dist">
              <a:lnSpc>
                <a:spcPct val="150000"/>
              </a:lnSpc>
            </a:pPr>
            <a:r>
              <a:rPr lang="en-US" sz="6000" dirty="0">
                <a:solidFill>
                  <a:schemeClr val="bg1"/>
                </a:solidFill>
                <a:latin typeface="字魂58号-创中黑" panose="00000500000000000000" pitchFamily="2" charset="-122"/>
                <a:ea typeface="字魂58号-创中黑" panose="00000500000000000000" pitchFamily="2" charset="-122"/>
              </a:rPr>
              <a:t>OUR</a:t>
            </a:r>
          </a:p>
        </p:txBody>
      </p:sp>
      <p:sp>
        <p:nvSpPr>
          <p:cNvPr id="14" name="文本框 13"/>
          <p:cNvSpPr txBox="1"/>
          <p:nvPr/>
        </p:nvSpPr>
        <p:spPr>
          <a:xfrm>
            <a:off x="4190846" y="3270328"/>
            <a:ext cx="1825597" cy="58811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dist">
              <a:lnSpc>
                <a:spcPct val="150000"/>
              </a:lnSpc>
            </a:pPr>
            <a:r>
              <a:rPr lang="en-US" sz="2400" dirty="0">
                <a:solidFill>
                  <a:schemeClr val="bg1"/>
                </a:solidFill>
                <a:latin typeface="字魂58号-创中黑" panose="00000500000000000000" pitchFamily="2" charset="-122"/>
                <a:ea typeface="字魂58号-创中黑" panose="00000500000000000000" pitchFamily="2" charset="-122"/>
              </a:rPr>
              <a:t>PROUDECT</a:t>
            </a:r>
          </a:p>
        </p:txBody>
      </p:sp>
      <p:sp>
        <p:nvSpPr>
          <p:cNvPr id="2" name="Footer Placeholder 1">
            <a:extLst>
              <a:ext uri="{FF2B5EF4-FFF2-40B4-BE49-F238E27FC236}">
                <a16:creationId xmlns:a16="http://schemas.microsoft.com/office/drawing/2014/main" id="{9C91D76A-4A91-4E55-9286-DBCE183D27BA}"/>
              </a:ext>
            </a:extLst>
          </p:cNvPr>
          <p:cNvSpPr>
            <a:spLocks noGrp="1"/>
          </p:cNvSpPr>
          <p:nvPr>
            <p:ph type="ftr" sz="quarter" idx="11"/>
          </p:nvPr>
        </p:nvSpPr>
        <p:spPr/>
        <p:txBody>
          <a:bodyPr/>
          <a:lstStyle/>
          <a:p>
            <a:endParaRPr lang="zh-CN" altLang="en-US"/>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up)">
                                      <p:cBhvr>
                                        <p:cTn id="13" dur="500"/>
                                        <p:tgtEl>
                                          <p:spTgt spid="9"/>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p:tgtEl>
                                          <p:spTgt spid="10"/>
                                        </p:tgtEl>
                                        <p:attrNameLst>
                                          <p:attrName>ppt_y</p:attrName>
                                        </p:attrNameLst>
                                      </p:cBhvr>
                                      <p:tavLst>
                                        <p:tav tm="0">
                                          <p:val>
                                            <p:strVal val="#ppt_y+#ppt_h*1.125000"/>
                                          </p:val>
                                        </p:tav>
                                        <p:tav tm="100000">
                                          <p:val>
                                            <p:strVal val="#ppt_y"/>
                                          </p:val>
                                        </p:tav>
                                      </p:tavLst>
                                    </p:anim>
                                    <p:animEffect transition="in" filter="wipe(up)">
                                      <p:cBhvr>
                                        <p:cTn id="18" dur="500"/>
                                        <p:tgtEl>
                                          <p:spTgt spid="10"/>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p:tgtEl>
                                          <p:spTgt spid="13"/>
                                        </p:tgtEl>
                                        <p:attrNameLst>
                                          <p:attrName>ppt_y</p:attrName>
                                        </p:attrNameLst>
                                      </p:cBhvr>
                                      <p:tavLst>
                                        <p:tav tm="0">
                                          <p:val>
                                            <p:strVal val="#ppt_y+#ppt_h*1.125000"/>
                                          </p:val>
                                        </p:tav>
                                        <p:tav tm="100000">
                                          <p:val>
                                            <p:strVal val="#ppt_y"/>
                                          </p:val>
                                        </p:tav>
                                      </p:tavLst>
                                    </p:anim>
                                    <p:animEffect transition="in" filter="wipe(up)">
                                      <p:cBhvr>
                                        <p:cTn id="23" dur="500"/>
                                        <p:tgtEl>
                                          <p:spTgt spid="13"/>
                                        </p:tgtEl>
                                      </p:cBhvr>
                                    </p:animEffect>
                                  </p:childTnLst>
                                </p:cTn>
                              </p:par>
                            </p:childTnLst>
                          </p:cTn>
                        </p:par>
                        <p:par>
                          <p:cTn id="24" fill="hold">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p:tgtEl>
                                          <p:spTgt spid="14"/>
                                        </p:tgtEl>
                                        <p:attrNameLst>
                                          <p:attrName>ppt_y</p:attrName>
                                        </p:attrNameLst>
                                      </p:cBhvr>
                                      <p:tavLst>
                                        <p:tav tm="0">
                                          <p:val>
                                            <p:strVal val="#ppt_y+#ppt_h*1.125000"/>
                                          </p:val>
                                        </p:tav>
                                        <p:tav tm="100000">
                                          <p:val>
                                            <p:strVal val="#ppt_y"/>
                                          </p:val>
                                        </p:tav>
                                      </p:tavLst>
                                    </p:anim>
                                    <p:animEffect transition="in" filter="wipe(up)">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ppt_x"/>
                                          </p:val>
                                        </p:tav>
                                        <p:tav tm="100000">
                                          <p:val>
                                            <p:strVal val="#ppt_x"/>
                                          </p:val>
                                        </p:tav>
                                      </p:tavLst>
                                    </p:anim>
                                    <p:anim calcmode="lin" valueType="num">
                                      <p:cBhvr additive="base">
                                        <p:cTn id="4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p:bldP spid="9" grpId="0" bldLvl="0"/>
      <p:bldP spid="10" grpId="0" bldLvl="0"/>
      <p:bldP spid="13" grpId="0" bldLvl="0"/>
      <p:bldP spid="14" grpId="0" bldLvl="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96000" y="2256485"/>
            <a:ext cx="4800600" cy="1964029"/>
          </a:xfrm>
          <a:prstGeom prst="rect">
            <a:avLst/>
          </a:prstGeom>
          <a:noFill/>
          <a:ln>
            <a:solidFill>
              <a:schemeClr val="bg1"/>
            </a:solidFill>
          </a:ln>
          <a:extLst>
            <a:ext uri="{909E8E84-426E-40DD-AFC4-6F175D3DCCD1}">
              <a14:hiddenFill xmlns:a14="http://schemas.microsoft.com/office/drawing/2010/main">
                <a:solidFill>
                  <a:srgbClr val="7B7F7E"/>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58号-创中黑" panose="00000500000000000000" pitchFamily="2" charset="-122"/>
              <a:ea typeface="字魂58号-创中黑" panose="00000500000000000000" pitchFamily="2" charset="-122"/>
            </a:endParaRPr>
          </a:p>
        </p:txBody>
      </p:sp>
      <p:grpSp>
        <p:nvGrpSpPr>
          <p:cNvPr id="4" name="组合 3"/>
          <p:cNvGrpSpPr/>
          <p:nvPr/>
        </p:nvGrpSpPr>
        <p:grpSpPr>
          <a:xfrm>
            <a:off x="6233403" y="4672132"/>
            <a:ext cx="857927" cy="1237600"/>
            <a:chOff x="4480601" y="1692756"/>
            <a:chExt cx="1161200" cy="1675084"/>
          </a:xfrm>
        </p:grpSpPr>
        <p:grpSp>
          <p:nvGrpSpPr>
            <p:cNvPr id="5" name="组合 4"/>
            <p:cNvGrpSpPr/>
            <p:nvPr/>
          </p:nvGrpSpPr>
          <p:grpSpPr>
            <a:xfrm rot="16200000">
              <a:off x="4521200" y="1692756"/>
              <a:ext cx="1080000" cy="1080000"/>
              <a:chOff x="4521200" y="1692756"/>
              <a:chExt cx="1080000" cy="1080000"/>
            </a:xfrm>
          </p:grpSpPr>
          <p:sp>
            <p:nvSpPr>
              <p:cNvPr id="8" name="椭圆 7"/>
              <p:cNvSpPr/>
              <p:nvPr/>
            </p:nvSpPr>
            <p:spPr>
              <a:xfrm>
                <a:off x="4521200" y="1692756"/>
                <a:ext cx="1079500" cy="1079500"/>
              </a:xfrm>
              <a:prstGeom prst="ellipse">
                <a:avLst/>
              </a:prstGeom>
              <a:noFill/>
              <a:ln w="50800"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9" name="弧形 8"/>
              <p:cNvSpPr/>
              <p:nvPr/>
            </p:nvSpPr>
            <p:spPr>
              <a:xfrm>
                <a:off x="4521200" y="1692756"/>
                <a:ext cx="1080000" cy="1080000"/>
              </a:xfrm>
              <a:prstGeom prst="arc">
                <a:avLst>
                  <a:gd name="adj1" fmla="val 16200000"/>
                  <a:gd name="adj2" fmla="val 11430465"/>
                </a:avLst>
              </a:prstGeom>
              <a:ln w="50800" cap="rnd">
                <a:solidFill>
                  <a:srgbClr val="F27224"/>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sp>
          <p:nvSpPr>
            <p:cNvPr id="6" name="矩形 5"/>
            <p:cNvSpPr/>
            <p:nvPr/>
          </p:nvSpPr>
          <p:spPr>
            <a:xfrm>
              <a:off x="4480601" y="2992924"/>
              <a:ext cx="1161200" cy="374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err="1">
                  <a:ln>
                    <a:noFill/>
                  </a:ln>
                  <a:solidFill>
                    <a:schemeClr val="bg1"/>
                  </a:solidFill>
                  <a:effectLst/>
                  <a:uLnTx/>
                  <a:uFillTx/>
                  <a:latin typeface="字魂58号-创中黑" panose="00000500000000000000" pitchFamily="2" charset="-122"/>
                  <a:ea typeface="字魂58号-创中黑" panose="00000500000000000000" pitchFamily="2" charset="-122"/>
                </a:rPr>
                <a:t>photoshop</a:t>
              </a:r>
            </a:p>
          </p:txBody>
        </p:sp>
        <p:sp>
          <p:nvSpPr>
            <p:cNvPr id="7" name="矩形 6"/>
            <p:cNvSpPr/>
            <p:nvPr/>
          </p:nvSpPr>
          <p:spPr>
            <a:xfrm>
              <a:off x="4695397" y="2080782"/>
              <a:ext cx="731609" cy="4582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rPr>
                <a:t>75%</a:t>
              </a:r>
            </a:p>
          </p:txBody>
        </p:sp>
      </p:grpSp>
      <p:grpSp>
        <p:nvGrpSpPr>
          <p:cNvPr id="10" name="组合 9"/>
          <p:cNvGrpSpPr/>
          <p:nvPr/>
        </p:nvGrpSpPr>
        <p:grpSpPr>
          <a:xfrm>
            <a:off x="7942998" y="4672134"/>
            <a:ext cx="912302" cy="1237599"/>
            <a:chOff x="6183704" y="1692757"/>
            <a:chExt cx="1234796" cy="1675083"/>
          </a:xfrm>
        </p:grpSpPr>
        <p:grpSp>
          <p:nvGrpSpPr>
            <p:cNvPr id="11" name="组合 10"/>
            <p:cNvGrpSpPr/>
            <p:nvPr/>
          </p:nvGrpSpPr>
          <p:grpSpPr>
            <a:xfrm rot="16200000">
              <a:off x="6255134" y="1686790"/>
              <a:ext cx="1080000" cy="1091933"/>
              <a:chOff x="4521200" y="1680823"/>
              <a:chExt cx="1080000" cy="1091933"/>
            </a:xfrm>
          </p:grpSpPr>
          <p:sp>
            <p:nvSpPr>
              <p:cNvPr id="14" name="椭圆 13"/>
              <p:cNvSpPr/>
              <p:nvPr/>
            </p:nvSpPr>
            <p:spPr>
              <a:xfrm>
                <a:off x="4521200" y="1680823"/>
                <a:ext cx="1079500" cy="1079500"/>
              </a:xfrm>
              <a:prstGeom prst="ellipse">
                <a:avLst/>
              </a:prstGeom>
              <a:noFill/>
              <a:ln w="50800"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5" name="弧形 14"/>
              <p:cNvSpPr/>
              <p:nvPr/>
            </p:nvSpPr>
            <p:spPr>
              <a:xfrm>
                <a:off x="4521200" y="1692756"/>
                <a:ext cx="1080000" cy="1080000"/>
              </a:xfrm>
              <a:prstGeom prst="arc">
                <a:avLst>
                  <a:gd name="adj1" fmla="val 16200000"/>
                  <a:gd name="adj2" fmla="val 14201573"/>
                </a:avLst>
              </a:prstGeom>
              <a:ln w="50800" cap="rnd">
                <a:solidFill>
                  <a:srgbClr val="F27224"/>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sp>
          <p:nvSpPr>
            <p:cNvPr id="12" name="矩形 11"/>
            <p:cNvSpPr/>
            <p:nvPr/>
          </p:nvSpPr>
          <p:spPr>
            <a:xfrm>
              <a:off x="6183704" y="2992923"/>
              <a:ext cx="1234796" cy="37491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err="1">
                  <a:ln>
                    <a:noFill/>
                  </a:ln>
                  <a:solidFill>
                    <a:schemeClr val="bg1"/>
                  </a:solidFill>
                  <a:effectLst/>
                  <a:uLnTx/>
                  <a:uFillTx/>
                  <a:latin typeface="字魂58号-创中黑" panose="00000500000000000000" pitchFamily="2" charset="-122"/>
                  <a:ea typeface="字魂58号-创中黑" panose="00000500000000000000" pitchFamily="2" charset="-122"/>
                </a:rPr>
                <a:t>powerpoint</a:t>
              </a:r>
            </a:p>
          </p:txBody>
        </p:sp>
        <p:sp>
          <p:nvSpPr>
            <p:cNvPr id="13" name="矩形 12"/>
            <p:cNvSpPr/>
            <p:nvPr/>
          </p:nvSpPr>
          <p:spPr>
            <a:xfrm>
              <a:off x="6435296" y="2080783"/>
              <a:ext cx="731609" cy="4582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rPr>
                <a:t>90%</a:t>
              </a:r>
            </a:p>
          </p:txBody>
        </p:sp>
      </p:grpSp>
      <p:grpSp>
        <p:nvGrpSpPr>
          <p:cNvPr id="16" name="组合 15"/>
          <p:cNvGrpSpPr/>
          <p:nvPr/>
        </p:nvGrpSpPr>
        <p:grpSpPr>
          <a:xfrm>
            <a:off x="9743198" y="4672132"/>
            <a:ext cx="797934" cy="1237600"/>
            <a:chOff x="8089900" y="1692756"/>
            <a:chExt cx="1080000" cy="1675084"/>
          </a:xfrm>
        </p:grpSpPr>
        <p:grpSp>
          <p:nvGrpSpPr>
            <p:cNvPr id="17" name="组合 16"/>
            <p:cNvGrpSpPr/>
            <p:nvPr/>
          </p:nvGrpSpPr>
          <p:grpSpPr>
            <a:xfrm rot="16200000">
              <a:off x="8089900" y="1692756"/>
              <a:ext cx="1080000" cy="1080000"/>
              <a:chOff x="4521200" y="1692756"/>
              <a:chExt cx="1080000" cy="1080000"/>
            </a:xfrm>
          </p:grpSpPr>
          <p:sp>
            <p:nvSpPr>
              <p:cNvPr id="20" name="椭圆 19"/>
              <p:cNvSpPr/>
              <p:nvPr/>
            </p:nvSpPr>
            <p:spPr>
              <a:xfrm>
                <a:off x="4521200" y="1692756"/>
                <a:ext cx="1079500" cy="1079500"/>
              </a:xfrm>
              <a:prstGeom prst="ellipse">
                <a:avLst/>
              </a:prstGeom>
              <a:noFill/>
              <a:ln w="50800"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1" name="弧形 20"/>
              <p:cNvSpPr/>
              <p:nvPr/>
            </p:nvSpPr>
            <p:spPr>
              <a:xfrm>
                <a:off x="4521200" y="1692756"/>
                <a:ext cx="1080000" cy="1080000"/>
              </a:xfrm>
              <a:prstGeom prst="arc">
                <a:avLst>
                  <a:gd name="adj1" fmla="val 16200000"/>
                  <a:gd name="adj2" fmla="val 13075040"/>
                </a:avLst>
              </a:prstGeom>
              <a:ln w="50800" cap="rnd">
                <a:solidFill>
                  <a:srgbClr val="F27224"/>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sp>
          <p:nvSpPr>
            <p:cNvPr id="18" name="矩形 17"/>
            <p:cNvSpPr/>
            <p:nvPr/>
          </p:nvSpPr>
          <p:spPr>
            <a:xfrm>
              <a:off x="8188160" y="2992924"/>
              <a:ext cx="883485" cy="374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rPr>
                <a:t>3D max</a:t>
              </a:r>
            </a:p>
          </p:txBody>
        </p:sp>
        <p:sp>
          <p:nvSpPr>
            <p:cNvPr id="19" name="矩形 18"/>
            <p:cNvSpPr/>
            <p:nvPr/>
          </p:nvSpPr>
          <p:spPr>
            <a:xfrm>
              <a:off x="8264096" y="2080782"/>
              <a:ext cx="731609" cy="4582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rPr>
                <a:t>80%</a:t>
              </a:r>
            </a:p>
          </p:txBody>
        </p:sp>
      </p:grpSp>
      <p:sp>
        <p:nvSpPr>
          <p:cNvPr id="22" name="Content Placeholder 2"/>
          <p:cNvSpPr txBox="1"/>
          <p:nvPr/>
        </p:nvSpPr>
        <p:spPr>
          <a:xfrm>
            <a:off x="6277142" y="2940281"/>
            <a:ext cx="4263990" cy="894219"/>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kumimoji="0" lang="en-US" altLang="zh-CN"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cs typeface="Arial" panose="020B0604020202020204" pitchFamily="34" charset="0"/>
              </a:rPr>
              <a:t>This is a sample letter that has been placed to demonstrate the typing format on the letterhead design. When </a:t>
            </a:r>
            <a:r>
              <a:rPr kumimoji="0" lang="en-US" altLang="zh-CN" sz="12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cs typeface="Arial" panose="020B0604020202020204" pitchFamily="34" charset="0"/>
              </a:rPr>
              <a:t>positioned the </a:t>
            </a:r>
            <a:r>
              <a:rPr kumimoji="0" lang="en-US" altLang="zh-CN"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cs typeface="Arial" panose="020B0604020202020204" pitchFamily="34" charset="0"/>
              </a:rPr>
              <a:t>letterhead design. When positioned properly. </a:t>
            </a:r>
          </a:p>
        </p:txBody>
      </p:sp>
      <p:sp>
        <p:nvSpPr>
          <p:cNvPr id="23" name="文本框 22"/>
          <p:cNvSpPr txBox="1"/>
          <p:nvPr/>
        </p:nvSpPr>
        <p:spPr>
          <a:xfrm>
            <a:off x="6446649" y="2256485"/>
            <a:ext cx="2986138" cy="643894"/>
          </a:xfrm>
          <a:prstGeom prst="rect">
            <a:avLst/>
          </a:prstGeom>
          <a:noFill/>
        </p:spPr>
        <p:txBody>
          <a:bodyPr wrap="none" rtlCol="0">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cs typeface="Times New Roman" panose="02020603050405020304" pitchFamily="18" charset="0"/>
              </a:rPr>
              <a:t>Add Title In Here</a:t>
            </a:r>
          </a:p>
        </p:txBody>
      </p:sp>
      <p:sp>
        <p:nvSpPr>
          <p:cNvPr id="24" name="矩形: 剪去对角 23"/>
          <p:cNvSpPr/>
          <p:nvPr/>
        </p:nvSpPr>
        <p:spPr>
          <a:xfrm>
            <a:off x="1112520" y="2150815"/>
            <a:ext cx="4393834" cy="3686572"/>
          </a:xfrm>
          <a:prstGeom prst="snip2Diag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2" name="矩形 1"/>
          <p:cNvSpPr/>
          <p:nvPr/>
        </p:nvSpPr>
        <p:spPr>
          <a:xfrm>
            <a:off x="666115" y="489585"/>
            <a:ext cx="590550" cy="59055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377315" y="489585"/>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sp>
        <p:nvSpPr>
          <p:cNvPr id="26" name="Footer Placeholder 25">
            <a:extLst>
              <a:ext uri="{FF2B5EF4-FFF2-40B4-BE49-F238E27FC236}">
                <a16:creationId xmlns:a16="http://schemas.microsoft.com/office/drawing/2014/main" id="{804BD4FA-74D0-4890-A209-60EC66F08AEF}"/>
              </a:ext>
            </a:extLst>
          </p:cNvPr>
          <p:cNvSpPr>
            <a:spLocks noGrp="1"/>
          </p:cNvSpPr>
          <p:nvPr>
            <p:ph type="ftr" sz="quarter" idx="11"/>
          </p:nvPr>
        </p:nvSpPr>
        <p:spPr/>
        <p:txBody>
          <a:bodyPr/>
          <a:lstStyle/>
          <a:p>
            <a:endParaRPr lang="zh-CN" altLang="en-US"/>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529" y="1490345"/>
            <a:ext cx="5232947" cy="3249295"/>
          </a:xfrm>
          <a:prstGeom prst="rect">
            <a:avLst/>
          </a:prstGeom>
        </p:spPr>
      </p:pic>
      <p:sp>
        <p:nvSpPr>
          <p:cNvPr id="9" name="文本框 8"/>
          <p:cNvSpPr txBox="1"/>
          <p:nvPr/>
        </p:nvSpPr>
        <p:spPr>
          <a:xfrm>
            <a:off x="1459865" y="1079500"/>
            <a:ext cx="2089785" cy="221488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03</a:t>
            </a:r>
          </a:p>
        </p:txBody>
      </p:sp>
      <p:sp>
        <p:nvSpPr>
          <p:cNvPr id="6" name="十字形 5"/>
          <p:cNvSpPr/>
          <p:nvPr/>
        </p:nvSpPr>
        <p:spPr>
          <a:xfrm>
            <a:off x="11205845" y="1407160"/>
            <a:ext cx="368935" cy="368935"/>
          </a:xfrm>
          <a:prstGeom prst="plus">
            <a:avLst>
              <a:gd name="adj" fmla="val 3613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1160125" y="2277110"/>
            <a:ext cx="459740" cy="2462530"/>
          </a:xfrm>
          <a:prstGeom prst="rect">
            <a:avLst/>
          </a:prstGeom>
          <a:noFill/>
        </p:spPr>
        <p:txBody>
          <a:bodyPr vert="eaVert" wrap="square" rtlCol="0">
            <a:spAutoFit/>
          </a:bodyPr>
          <a:lstStyle/>
          <a:p>
            <a:pPr algn="dist"/>
            <a:r>
              <a:rPr lang="en-US" altLang="zh-CN" dirty="0">
                <a:solidFill>
                  <a:schemeClr val="bg1"/>
                </a:solidFill>
                <a:effectLst/>
                <a:latin typeface="字魂58号-创中黑" panose="00000500000000000000" pitchFamily="2" charset="-122"/>
                <a:ea typeface="字魂58号-创中黑" panose="00000500000000000000" pitchFamily="2" charset="-122"/>
              </a:rPr>
              <a:t>BUNISESS PLAN</a:t>
            </a:r>
          </a:p>
        </p:txBody>
      </p:sp>
      <p:sp>
        <p:nvSpPr>
          <p:cNvPr id="12" name="文本框 11"/>
          <p:cNvSpPr txBox="1"/>
          <p:nvPr/>
        </p:nvSpPr>
        <p:spPr>
          <a:xfrm>
            <a:off x="5688965" y="5120005"/>
            <a:ext cx="4696460"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
        <p:nvSpPr>
          <p:cNvPr id="8" name="文本框 7"/>
          <p:cNvSpPr txBox="1"/>
          <p:nvPr/>
        </p:nvSpPr>
        <p:spPr>
          <a:xfrm>
            <a:off x="1589405" y="3079750"/>
            <a:ext cx="2585720" cy="706755"/>
          </a:xfrm>
          <a:prstGeom prst="rect">
            <a:avLst/>
          </a:prstGeom>
          <a:noFill/>
        </p:spPr>
        <p:txBody>
          <a:bodyPr wrap="square" rtlCol="0">
            <a:spAutoFit/>
          </a:bodyPr>
          <a:lstStyle/>
          <a:p>
            <a:pPr algn="dist"/>
            <a:r>
              <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主要业务</a:t>
            </a: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ooter Placeholder 1">
            <a:extLst>
              <a:ext uri="{FF2B5EF4-FFF2-40B4-BE49-F238E27FC236}">
                <a16:creationId xmlns:a16="http://schemas.microsoft.com/office/drawing/2014/main" id="{A2451921-BBB4-4F02-9DE0-E76AACDC12E1}"/>
              </a:ext>
            </a:extLst>
          </p:cNvPr>
          <p:cNvSpPr>
            <a:spLocks noGrp="1"/>
          </p:cNvSpPr>
          <p:nvPr>
            <p:ph type="ftr" sz="quarter" idx="11"/>
          </p:nvPr>
        </p:nvSpPr>
        <p:spPr/>
        <p:txBody>
          <a:bodyPr/>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2"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453797" y="2466601"/>
            <a:ext cx="45719" cy="6125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12" name="文本框 11"/>
          <p:cNvSpPr txBox="1"/>
          <p:nvPr/>
        </p:nvSpPr>
        <p:spPr>
          <a:xfrm>
            <a:off x="7877419" y="2662408"/>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13" name="文本框 12"/>
          <p:cNvSpPr txBox="1"/>
          <p:nvPr/>
        </p:nvSpPr>
        <p:spPr>
          <a:xfrm>
            <a:off x="7877417" y="2238863"/>
            <a:ext cx="3193243"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sp>
        <p:nvSpPr>
          <p:cNvPr id="15" name="文本框 14"/>
          <p:cNvSpPr txBox="1"/>
          <p:nvPr/>
        </p:nvSpPr>
        <p:spPr>
          <a:xfrm>
            <a:off x="7877417" y="3642047"/>
            <a:ext cx="3454319" cy="172521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r>
              <a:rPr lang="en-US" altLang="zh-CN" sz="1200" dirty="0">
                <a:solidFill>
                  <a:schemeClr val="bg1"/>
                </a:solidFill>
                <a:latin typeface="字魂58号-创中黑" panose="00000500000000000000" pitchFamily="2" charset="-122"/>
                <a:ea typeface="字魂58号-创中黑" panose="00000500000000000000" pitchFamily="2" charset="-122"/>
              </a:rPr>
              <a:t> Please enter text </a:t>
            </a:r>
            <a:r>
              <a:rPr lang="en-US" altLang="zh-CN" sz="1200" dirty="0" err="1">
                <a:solidFill>
                  <a:schemeClr val="bg1"/>
                </a:solidFill>
                <a:latin typeface="字魂58号-创中黑" panose="00000500000000000000" pitchFamily="2" charset="-122"/>
                <a:ea typeface="字魂58号-创中黑" panose="00000500000000000000" pitchFamily="2" charset="-122"/>
              </a:rPr>
              <a:t>here.</a:t>
            </a:r>
            <a:r>
              <a:rPr lang="en-US" altLang="zh-CN"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altLang="zh-CN"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altLang="zh-CN"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enter text here.</a:t>
            </a:r>
            <a:r>
              <a:rPr lang="en-US" altLang="zh-CN" sz="1200" dirty="0">
                <a:solidFill>
                  <a:schemeClr val="bg1"/>
                </a:solidFill>
                <a:latin typeface="字魂58号-创中黑" panose="00000500000000000000" pitchFamily="2" charset="-122"/>
                <a:ea typeface="字魂58号-创中黑" panose="00000500000000000000" pitchFamily="2" charset="-122"/>
              </a:rPr>
              <a:t> Please enter text </a:t>
            </a:r>
            <a:r>
              <a:rPr lang="en-US" altLang="zh-CN" sz="1200" dirty="0" err="1">
                <a:solidFill>
                  <a:schemeClr val="bg1"/>
                </a:solidFill>
                <a:latin typeface="字魂58号-创中黑" panose="00000500000000000000" pitchFamily="2" charset="-122"/>
                <a:ea typeface="字魂58号-创中黑" panose="00000500000000000000" pitchFamily="2" charset="-122"/>
              </a:rPr>
              <a:t>here.</a:t>
            </a:r>
            <a:r>
              <a:rPr lang="en-US" altLang="zh-CN"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altLang="zh-CN"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altLang="zh-CN"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altLang="zh-CN" sz="1200" dirty="0">
              <a:solidFill>
                <a:schemeClr val="bg1"/>
              </a:solidFill>
              <a:latin typeface="字魂58号-创中黑" panose="00000500000000000000" pitchFamily="2" charset="-122"/>
              <a:ea typeface="字魂58号-创中黑" panose="00000500000000000000" pitchFamily="2" charset="-122"/>
            </a:endParaRPr>
          </a:p>
        </p:txBody>
      </p:sp>
      <p:sp>
        <p:nvSpPr>
          <p:cNvPr id="2" name="矩形 1"/>
          <p:cNvSpPr/>
          <p:nvPr/>
        </p:nvSpPr>
        <p:spPr>
          <a:xfrm flipH="1">
            <a:off x="1006475" y="6350"/>
            <a:ext cx="339090" cy="1059815"/>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3" name="文本框 2"/>
          <p:cNvSpPr txBox="1"/>
          <p:nvPr/>
        </p:nvSpPr>
        <p:spPr>
          <a:xfrm>
            <a:off x="1524734" y="482712"/>
            <a:ext cx="2218055" cy="583565"/>
          </a:xfrm>
          <a:prstGeom prst="rect">
            <a:avLst/>
          </a:prstGeom>
          <a:noFill/>
        </p:spPr>
        <p:txBody>
          <a:bodyPr wrap="none" rtlCol="0">
            <a:spAutoFit/>
          </a:bodyPr>
          <a:lstStyle/>
          <a:p>
            <a:r>
              <a:rPr lang="zh-CN" altLang="en-US" sz="3200" b="1" dirty="0">
                <a:solidFill>
                  <a:schemeClr val="bg1"/>
                </a:solidFill>
                <a:latin typeface="字魂58号-创中黑" panose="00000500000000000000" pitchFamily="2" charset="-122"/>
                <a:ea typeface="字魂58号-创中黑" panose="00000500000000000000" pitchFamily="2" charset="-122"/>
              </a:rPr>
              <a:t>请输入标题</a:t>
            </a:r>
          </a:p>
        </p:txBody>
      </p:sp>
      <p:grpSp>
        <p:nvGrpSpPr>
          <p:cNvPr id="4" name="组合 3"/>
          <p:cNvGrpSpPr/>
          <p:nvPr/>
        </p:nvGrpSpPr>
        <p:grpSpPr>
          <a:xfrm>
            <a:off x="1128279" y="3584774"/>
            <a:ext cx="792000" cy="792000"/>
            <a:chOff x="4267200" y="3009900"/>
            <a:chExt cx="792000" cy="792000"/>
          </a:xfrm>
        </p:grpSpPr>
        <p:sp>
          <p:nvSpPr>
            <p:cNvPr id="5" name="椭圆 4"/>
            <p:cNvSpPr/>
            <p:nvPr/>
          </p:nvSpPr>
          <p:spPr>
            <a:xfrm>
              <a:off x="4267200" y="3009900"/>
              <a:ext cx="792000" cy="79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6" name="Freeform 101"/>
            <p:cNvSpPr>
              <a:spLocks noEditPoints="1"/>
            </p:cNvSpPr>
            <p:nvPr/>
          </p:nvSpPr>
          <p:spPr bwMode="auto">
            <a:xfrm>
              <a:off x="4556837" y="3243975"/>
              <a:ext cx="212725" cy="323850"/>
            </a:xfrm>
            <a:custGeom>
              <a:avLst/>
              <a:gdLst>
                <a:gd name="T0" fmla="*/ 448 w 669"/>
                <a:gd name="T1" fmla="*/ 12 h 1018"/>
                <a:gd name="T2" fmla="*/ 378 w 669"/>
                <a:gd name="T3" fmla="*/ 70 h 1018"/>
                <a:gd name="T4" fmla="*/ 350 w 669"/>
                <a:gd name="T5" fmla="*/ 159 h 1018"/>
                <a:gd name="T6" fmla="*/ 338 w 669"/>
                <a:gd name="T7" fmla="*/ 205 h 1018"/>
                <a:gd name="T8" fmla="*/ 301 w 669"/>
                <a:gd name="T9" fmla="*/ 243 h 1018"/>
                <a:gd name="T10" fmla="*/ 255 w 669"/>
                <a:gd name="T11" fmla="*/ 255 h 1018"/>
                <a:gd name="T12" fmla="*/ 202 w 669"/>
                <a:gd name="T13" fmla="*/ 238 h 1018"/>
                <a:gd name="T14" fmla="*/ 167 w 669"/>
                <a:gd name="T15" fmla="*/ 196 h 1018"/>
                <a:gd name="T16" fmla="*/ 159 w 669"/>
                <a:gd name="T17" fmla="*/ 119 h 1018"/>
                <a:gd name="T18" fmla="*/ 187 w 669"/>
                <a:gd name="T19" fmla="*/ 88 h 1018"/>
                <a:gd name="T20" fmla="*/ 177 w 669"/>
                <a:gd name="T21" fmla="*/ 23 h 1018"/>
                <a:gd name="T22" fmla="*/ 140 w 669"/>
                <a:gd name="T23" fmla="*/ 1 h 1018"/>
                <a:gd name="T24" fmla="*/ 83 w 669"/>
                <a:gd name="T25" fmla="*/ 19 h 1018"/>
                <a:gd name="T26" fmla="*/ 64 w 669"/>
                <a:gd name="T27" fmla="*/ 64 h 1018"/>
                <a:gd name="T28" fmla="*/ 83 w 669"/>
                <a:gd name="T29" fmla="*/ 109 h 1018"/>
                <a:gd name="T30" fmla="*/ 26 w 669"/>
                <a:gd name="T31" fmla="*/ 954 h 1018"/>
                <a:gd name="T32" fmla="*/ 1 w 669"/>
                <a:gd name="T33" fmla="*/ 979 h 1018"/>
                <a:gd name="T34" fmla="*/ 10 w 669"/>
                <a:gd name="T35" fmla="*/ 1008 h 1018"/>
                <a:gd name="T36" fmla="*/ 223 w 669"/>
                <a:gd name="T37" fmla="*/ 1018 h 1018"/>
                <a:gd name="T38" fmla="*/ 252 w 669"/>
                <a:gd name="T39" fmla="*/ 998 h 1018"/>
                <a:gd name="T40" fmla="*/ 249 w 669"/>
                <a:gd name="T41" fmla="*/ 968 h 1018"/>
                <a:gd name="T42" fmla="*/ 159 w 669"/>
                <a:gd name="T43" fmla="*/ 954 h 1018"/>
                <a:gd name="T44" fmla="*/ 204 w 669"/>
                <a:gd name="T45" fmla="*/ 595 h 1018"/>
                <a:gd name="T46" fmla="*/ 271 w 669"/>
                <a:gd name="T47" fmla="*/ 604 h 1018"/>
                <a:gd name="T48" fmla="*/ 356 w 669"/>
                <a:gd name="T49" fmla="*/ 568 h 1018"/>
                <a:gd name="T50" fmla="*/ 407 w 669"/>
                <a:gd name="T51" fmla="*/ 492 h 1018"/>
                <a:gd name="T52" fmla="*/ 415 w 669"/>
                <a:gd name="T53" fmla="*/ 426 h 1018"/>
                <a:gd name="T54" fmla="*/ 442 w 669"/>
                <a:gd name="T55" fmla="*/ 378 h 1018"/>
                <a:gd name="T56" fmla="*/ 491 w 669"/>
                <a:gd name="T57" fmla="*/ 352 h 1018"/>
                <a:gd name="T58" fmla="*/ 538 w 669"/>
                <a:gd name="T59" fmla="*/ 354 h 1018"/>
                <a:gd name="T60" fmla="*/ 583 w 669"/>
                <a:gd name="T61" fmla="*/ 385 h 1018"/>
                <a:gd name="T62" fmla="*/ 604 w 669"/>
                <a:gd name="T63" fmla="*/ 435 h 1018"/>
                <a:gd name="T64" fmla="*/ 614 w 669"/>
                <a:gd name="T65" fmla="*/ 467 h 1018"/>
                <a:gd name="T66" fmla="*/ 643 w 669"/>
                <a:gd name="T67" fmla="*/ 476 h 1018"/>
                <a:gd name="T68" fmla="*/ 668 w 669"/>
                <a:gd name="T69" fmla="*/ 451 h 1018"/>
                <a:gd name="T70" fmla="*/ 661 w 669"/>
                <a:gd name="T71" fmla="*/ 112 h 1018"/>
                <a:gd name="T72" fmla="*/ 611 w 669"/>
                <a:gd name="T73" fmla="*/ 36 h 1018"/>
                <a:gd name="T74" fmla="*/ 526 w 669"/>
                <a:gd name="T75" fmla="*/ 1 h 1018"/>
                <a:gd name="T76" fmla="*/ 584 w 669"/>
                <a:gd name="T77" fmla="*/ 304 h 1018"/>
                <a:gd name="T78" fmla="*/ 509 w 669"/>
                <a:gd name="T79" fmla="*/ 286 h 1018"/>
                <a:gd name="T80" fmla="*/ 434 w 669"/>
                <a:gd name="T81" fmla="*/ 305 h 1018"/>
                <a:gd name="T82" fmla="*/ 369 w 669"/>
                <a:gd name="T83" fmla="*/ 370 h 1018"/>
                <a:gd name="T84" fmla="*/ 350 w 669"/>
                <a:gd name="T85" fmla="*/ 445 h 1018"/>
                <a:gd name="T86" fmla="*/ 334 w 669"/>
                <a:gd name="T87" fmla="*/ 499 h 1018"/>
                <a:gd name="T88" fmla="*/ 292 w 669"/>
                <a:gd name="T89" fmla="*/ 533 h 1018"/>
                <a:gd name="T90" fmla="*/ 245 w 669"/>
                <a:gd name="T91" fmla="*/ 540 h 1018"/>
                <a:gd name="T92" fmla="*/ 194 w 669"/>
                <a:gd name="T93" fmla="*/ 519 h 1018"/>
                <a:gd name="T94" fmla="*/ 163 w 669"/>
                <a:gd name="T95" fmla="*/ 474 h 1018"/>
                <a:gd name="T96" fmla="*/ 170 w 669"/>
                <a:gd name="T97" fmla="*/ 293 h 1018"/>
                <a:gd name="T98" fmla="*/ 242 w 669"/>
                <a:gd name="T99" fmla="*/ 317 h 1018"/>
                <a:gd name="T100" fmla="*/ 317 w 669"/>
                <a:gd name="T101" fmla="*/ 305 h 1018"/>
                <a:gd name="T102" fmla="*/ 387 w 669"/>
                <a:gd name="T103" fmla="*/ 247 h 1018"/>
                <a:gd name="T104" fmla="*/ 414 w 669"/>
                <a:gd name="T105" fmla="*/ 159 h 1018"/>
                <a:gd name="T106" fmla="*/ 425 w 669"/>
                <a:gd name="T107" fmla="*/ 113 h 1018"/>
                <a:gd name="T108" fmla="*/ 464 w 669"/>
                <a:gd name="T109" fmla="*/ 75 h 1018"/>
                <a:gd name="T110" fmla="*/ 509 w 669"/>
                <a:gd name="T111" fmla="*/ 64 h 1018"/>
                <a:gd name="T112" fmla="*/ 562 w 669"/>
                <a:gd name="T113" fmla="*/ 80 h 1018"/>
                <a:gd name="T114" fmla="*/ 597 w 669"/>
                <a:gd name="T115" fmla="*/ 12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69" h="1018">
                  <a:moveTo>
                    <a:pt x="509" y="0"/>
                  </a:moveTo>
                  <a:lnTo>
                    <a:pt x="509" y="0"/>
                  </a:lnTo>
                  <a:lnTo>
                    <a:pt x="493" y="1"/>
                  </a:lnTo>
                  <a:lnTo>
                    <a:pt x="478" y="3"/>
                  </a:lnTo>
                  <a:lnTo>
                    <a:pt x="462" y="7"/>
                  </a:lnTo>
                  <a:lnTo>
                    <a:pt x="448" y="12"/>
                  </a:lnTo>
                  <a:lnTo>
                    <a:pt x="434" y="19"/>
                  </a:lnTo>
                  <a:lnTo>
                    <a:pt x="421" y="27"/>
                  </a:lnTo>
                  <a:lnTo>
                    <a:pt x="408" y="36"/>
                  </a:lnTo>
                  <a:lnTo>
                    <a:pt x="397" y="47"/>
                  </a:lnTo>
                  <a:lnTo>
                    <a:pt x="387" y="58"/>
                  </a:lnTo>
                  <a:lnTo>
                    <a:pt x="378" y="70"/>
                  </a:lnTo>
                  <a:lnTo>
                    <a:pt x="369" y="83"/>
                  </a:lnTo>
                  <a:lnTo>
                    <a:pt x="363" y="97"/>
                  </a:lnTo>
                  <a:lnTo>
                    <a:pt x="358" y="112"/>
                  </a:lnTo>
                  <a:lnTo>
                    <a:pt x="353" y="127"/>
                  </a:lnTo>
                  <a:lnTo>
                    <a:pt x="351" y="142"/>
                  </a:lnTo>
                  <a:lnTo>
                    <a:pt x="350" y="159"/>
                  </a:lnTo>
                  <a:lnTo>
                    <a:pt x="350" y="159"/>
                  </a:lnTo>
                  <a:lnTo>
                    <a:pt x="350" y="169"/>
                  </a:lnTo>
                  <a:lnTo>
                    <a:pt x="348" y="178"/>
                  </a:lnTo>
                  <a:lnTo>
                    <a:pt x="346" y="187"/>
                  </a:lnTo>
                  <a:lnTo>
                    <a:pt x="343" y="196"/>
                  </a:lnTo>
                  <a:lnTo>
                    <a:pt x="338" y="205"/>
                  </a:lnTo>
                  <a:lnTo>
                    <a:pt x="334" y="212"/>
                  </a:lnTo>
                  <a:lnTo>
                    <a:pt x="329" y="220"/>
                  </a:lnTo>
                  <a:lnTo>
                    <a:pt x="322" y="226"/>
                  </a:lnTo>
                  <a:lnTo>
                    <a:pt x="316" y="232"/>
                  </a:lnTo>
                  <a:lnTo>
                    <a:pt x="308" y="238"/>
                  </a:lnTo>
                  <a:lnTo>
                    <a:pt x="301" y="243"/>
                  </a:lnTo>
                  <a:lnTo>
                    <a:pt x="292" y="247"/>
                  </a:lnTo>
                  <a:lnTo>
                    <a:pt x="284" y="251"/>
                  </a:lnTo>
                  <a:lnTo>
                    <a:pt x="274" y="253"/>
                  </a:lnTo>
                  <a:lnTo>
                    <a:pt x="264" y="254"/>
                  </a:lnTo>
                  <a:lnTo>
                    <a:pt x="255" y="255"/>
                  </a:lnTo>
                  <a:lnTo>
                    <a:pt x="255" y="255"/>
                  </a:lnTo>
                  <a:lnTo>
                    <a:pt x="245" y="254"/>
                  </a:lnTo>
                  <a:lnTo>
                    <a:pt x="235" y="253"/>
                  </a:lnTo>
                  <a:lnTo>
                    <a:pt x="227" y="251"/>
                  </a:lnTo>
                  <a:lnTo>
                    <a:pt x="218" y="247"/>
                  </a:lnTo>
                  <a:lnTo>
                    <a:pt x="209" y="243"/>
                  </a:lnTo>
                  <a:lnTo>
                    <a:pt x="202" y="238"/>
                  </a:lnTo>
                  <a:lnTo>
                    <a:pt x="194" y="232"/>
                  </a:lnTo>
                  <a:lnTo>
                    <a:pt x="187" y="226"/>
                  </a:lnTo>
                  <a:lnTo>
                    <a:pt x="182" y="220"/>
                  </a:lnTo>
                  <a:lnTo>
                    <a:pt x="176" y="212"/>
                  </a:lnTo>
                  <a:lnTo>
                    <a:pt x="171" y="205"/>
                  </a:lnTo>
                  <a:lnTo>
                    <a:pt x="167" y="196"/>
                  </a:lnTo>
                  <a:lnTo>
                    <a:pt x="163" y="187"/>
                  </a:lnTo>
                  <a:lnTo>
                    <a:pt x="161" y="178"/>
                  </a:lnTo>
                  <a:lnTo>
                    <a:pt x="160" y="169"/>
                  </a:lnTo>
                  <a:lnTo>
                    <a:pt x="159" y="159"/>
                  </a:lnTo>
                  <a:lnTo>
                    <a:pt x="159" y="119"/>
                  </a:lnTo>
                  <a:lnTo>
                    <a:pt x="159" y="119"/>
                  </a:lnTo>
                  <a:lnTo>
                    <a:pt x="167" y="114"/>
                  </a:lnTo>
                  <a:lnTo>
                    <a:pt x="173" y="109"/>
                  </a:lnTo>
                  <a:lnTo>
                    <a:pt x="173" y="109"/>
                  </a:lnTo>
                  <a:lnTo>
                    <a:pt x="177" y="104"/>
                  </a:lnTo>
                  <a:lnTo>
                    <a:pt x="181" y="98"/>
                  </a:lnTo>
                  <a:lnTo>
                    <a:pt x="187" y="88"/>
                  </a:lnTo>
                  <a:lnTo>
                    <a:pt x="190" y="76"/>
                  </a:lnTo>
                  <a:lnTo>
                    <a:pt x="191" y="64"/>
                  </a:lnTo>
                  <a:lnTo>
                    <a:pt x="190" y="51"/>
                  </a:lnTo>
                  <a:lnTo>
                    <a:pt x="187" y="39"/>
                  </a:lnTo>
                  <a:lnTo>
                    <a:pt x="181" y="29"/>
                  </a:lnTo>
                  <a:lnTo>
                    <a:pt x="177" y="23"/>
                  </a:lnTo>
                  <a:lnTo>
                    <a:pt x="173" y="19"/>
                  </a:lnTo>
                  <a:lnTo>
                    <a:pt x="173" y="19"/>
                  </a:lnTo>
                  <a:lnTo>
                    <a:pt x="168" y="15"/>
                  </a:lnTo>
                  <a:lnTo>
                    <a:pt x="162" y="10"/>
                  </a:lnTo>
                  <a:lnTo>
                    <a:pt x="152" y="5"/>
                  </a:lnTo>
                  <a:lnTo>
                    <a:pt x="140" y="1"/>
                  </a:lnTo>
                  <a:lnTo>
                    <a:pt x="128" y="0"/>
                  </a:lnTo>
                  <a:lnTo>
                    <a:pt x="115" y="1"/>
                  </a:lnTo>
                  <a:lnTo>
                    <a:pt x="103" y="5"/>
                  </a:lnTo>
                  <a:lnTo>
                    <a:pt x="93" y="10"/>
                  </a:lnTo>
                  <a:lnTo>
                    <a:pt x="87" y="15"/>
                  </a:lnTo>
                  <a:lnTo>
                    <a:pt x="83" y="19"/>
                  </a:lnTo>
                  <a:lnTo>
                    <a:pt x="83" y="19"/>
                  </a:lnTo>
                  <a:lnTo>
                    <a:pt x="79" y="23"/>
                  </a:lnTo>
                  <a:lnTo>
                    <a:pt x="74" y="29"/>
                  </a:lnTo>
                  <a:lnTo>
                    <a:pt x="69" y="39"/>
                  </a:lnTo>
                  <a:lnTo>
                    <a:pt x="66" y="51"/>
                  </a:lnTo>
                  <a:lnTo>
                    <a:pt x="64" y="64"/>
                  </a:lnTo>
                  <a:lnTo>
                    <a:pt x="66" y="76"/>
                  </a:lnTo>
                  <a:lnTo>
                    <a:pt x="69" y="88"/>
                  </a:lnTo>
                  <a:lnTo>
                    <a:pt x="74" y="98"/>
                  </a:lnTo>
                  <a:lnTo>
                    <a:pt x="79" y="104"/>
                  </a:lnTo>
                  <a:lnTo>
                    <a:pt x="83" y="109"/>
                  </a:lnTo>
                  <a:lnTo>
                    <a:pt x="83" y="109"/>
                  </a:lnTo>
                  <a:lnTo>
                    <a:pt x="89" y="114"/>
                  </a:lnTo>
                  <a:lnTo>
                    <a:pt x="96" y="119"/>
                  </a:lnTo>
                  <a:lnTo>
                    <a:pt x="96" y="954"/>
                  </a:lnTo>
                  <a:lnTo>
                    <a:pt x="32" y="954"/>
                  </a:lnTo>
                  <a:lnTo>
                    <a:pt x="32" y="954"/>
                  </a:lnTo>
                  <a:lnTo>
                    <a:pt x="26" y="954"/>
                  </a:lnTo>
                  <a:lnTo>
                    <a:pt x="20" y="957"/>
                  </a:lnTo>
                  <a:lnTo>
                    <a:pt x="14" y="960"/>
                  </a:lnTo>
                  <a:lnTo>
                    <a:pt x="10" y="963"/>
                  </a:lnTo>
                  <a:lnTo>
                    <a:pt x="6" y="968"/>
                  </a:lnTo>
                  <a:lnTo>
                    <a:pt x="2" y="974"/>
                  </a:lnTo>
                  <a:lnTo>
                    <a:pt x="1" y="979"/>
                  </a:lnTo>
                  <a:lnTo>
                    <a:pt x="0" y="986"/>
                  </a:lnTo>
                  <a:lnTo>
                    <a:pt x="0" y="986"/>
                  </a:lnTo>
                  <a:lnTo>
                    <a:pt x="1" y="992"/>
                  </a:lnTo>
                  <a:lnTo>
                    <a:pt x="2" y="998"/>
                  </a:lnTo>
                  <a:lnTo>
                    <a:pt x="6" y="1004"/>
                  </a:lnTo>
                  <a:lnTo>
                    <a:pt x="10" y="1008"/>
                  </a:lnTo>
                  <a:lnTo>
                    <a:pt x="14" y="1012"/>
                  </a:lnTo>
                  <a:lnTo>
                    <a:pt x="20" y="1016"/>
                  </a:lnTo>
                  <a:lnTo>
                    <a:pt x="26" y="1017"/>
                  </a:lnTo>
                  <a:lnTo>
                    <a:pt x="32" y="1018"/>
                  </a:lnTo>
                  <a:lnTo>
                    <a:pt x="223" y="1018"/>
                  </a:lnTo>
                  <a:lnTo>
                    <a:pt x="223" y="1018"/>
                  </a:lnTo>
                  <a:lnTo>
                    <a:pt x="230" y="1017"/>
                  </a:lnTo>
                  <a:lnTo>
                    <a:pt x="235" y="1016"/>
                  </a:lnTo>
                  <a:lnTo>
                    <a:pt x="241" y="1012"/>
                  </a:lnTo>
                  <a:lnTo>
                    <a:pt x="246" y="1008"/>
                  </a:lnTo>
                  <a:lnTo>
                    <a:pt x="249" y="1004"/>
                  </a:lnTo>
                  <a:lnTo>
                    <a:pt x="252" y="998"/>
                  </a:lnTo>
                  <a:lnTo>
                    <a:pt x="255" y="992"/>
                  </a:lnTo>
                  <a:lnTo>
                    <a:pt x="255" y="986"/>
                  </a:lnTo>
                  <a:lnTo>
                    <a:pt x="255" y="986"/>
                  </a:lnTo>
                  <a:lnTo>
                    <a:pt x="255" y="979"/>
                  </a:lnTo>
                  <a:lnTo>
                    <a:pt x="252" y="974"/>
                  </a:lnTo>
                  <a:lnTo>
                    <a:pt x="249" y="968"/>
                  </a:lnTo>
                  <a:lnTo>
                    <a:pt x="246" y="963"/>
                  </a:lnTo>
                  <a:lnTo>
                    <a:pt x="241" y="960"/>
                  </a:lnTo>
                  <a:lnTo>
                    <a:pt x="235" y="957"/>
                  </a:lnTo>
                  <a:lnTo>
                    <a:pt x="230" y="954"/>
                  </a:lnTo>
                  <a:lnTo>
                    <a:pt x="223" y="954"/>
                  </a:lnTo>
                  <a:lnTo>
                    <a:pt x="159" y="954"/>
                  </a:lnTo>
                  <a:lnTo>
                    <a:pt x="159" y="571"/>
                  </a:lnTo>
                  <a:lnTo>
                    <a:pt x="159" y="571"/>
                  </a:lnTo>
                  <a:lnTo>
                    <a:pt x="170" y="579"/>
                  </a:lnTo>
                  <a:lnTo>
                    <a:pt x="181" y="585"/>
                  </a:lnTo>
                  <a:lnTo>
                    <a:pt x="192" y="591"/>
                  </a:lnTo>
                  <a:lnTo>
                    <a:pt x="204" y="595"/>
                  </a:lnTo>
                  <a:lnTo>
                    <a:pt x="216" y="599"/>
                  </a:lnTo>
                  <a:lnTo>
                    <a:pt x="229" y="602"/>
                  </a:lnTo>
                  <a:lnTo>
                    <a:pt x="242" y="604"/>
                  </a:lnTo>
                  <a:lnTo>
                    <a:pt x="255" y="605"/>
                  </a:lnTo>
                  <a:lnTo>
                    <a:pt x="255" y="605"/>
                  </a:lnTo>
                  <a:lnTo>
                    <a:pt x="271" y="604"/>
                  </a:lnTo>
                  <a:lnTo>
                    <a:pt x="287" y="602"/>
                  </a:lnTo>
                  <a:lnTo>
                    <a:pt x="302" y="597"/>
                  </a:lnTo>
                  <a:lnTo>
                    <a:pt x="317" y="592"/>
                  </a:lnTo>
                  <a:lnTo>
                    <a:pt x="331" y="585"/>
                  </a:lnTo>
                  <a:lnTo>
                    <a:pt x="344" y="577"/>
                  </a:lnTo>
                  <a:lnTo>
                    <a:pt x="356" y="568"/>
                  </a:lnTo>
                  <a:lnTo>
                    <a:pt x="367" y="558"/>
                  </a:lnTo>
                  <a:lnTo>
                    <a:pt x="378" y="547"/>
                  </a:lnTo>
                  <a:lnTo>
                    <a:pt x="387" y="534"/>
                  </a:lnTo>
                  <a:lnTo>
                    <a:pt x="395" y="521"/>
                  </a:lnTo>
                  <a:lnTo>
                    <a:pt x="402" y="507"/>
                  </a:lnTo>
                  <a:lnTo>
                    <a:pt x="407" y="492"/>
                  </a:lnTo>
                  <a:lnTo>
                    <a:pt x="410" y="477"/>
                  </a:lnTo>
                  <a:lnTo>
                    <a:pt x="413" y="462"/>
                  </a:lnTo>
                  <a:lnTo>
                    <a:pt x="414" y="445"/>
                  </a:lnTo>
                  <a:lnTo>
                    <a:pt x="414" y="445"/>
                  </a:lnTo>
                  <a:lnTo>
                    <a:pt x="414" y="435"/>
                  </a:lnTo>
                  <a:lnTo>
                    <a:pt x="415" y="426"/>
                  </a:lnTo>
                  <a:lnTo>
                    <a:pt x="419" y="417"/>
                  </a:lnTo>
                  <a:lnTo>
                    <a:pt x="422" y="408"/>
                  </a:lnTo>
                  <a:lnTo>
                    <a:pt x="425" y="400"/>
                  </a:lnTo>
                  <a:lnTo>
                    <a:pt x="431" y="392"/>
                  </a:lnTo>
                  <a:lnTo>
                    <a:pt x="436" y="385"/>
                  </a:lnTo>
                  <a:lnTo>
                    <a:pt x="442" y="378"/>
                  </a:lnTo>
                  <a:lnTo>
                    <a:pt x="449" y="372"/>
                  </a:lnTo>
                  <a:lnTo>
                    <a:pt x="456" y="367"/>
                  </a:lnTo>
                  <a:lnTo>
                    <a:pt x="464" y="361"/>
                  </a:lnTo>
                  <a:lnTo>
                    <a:pt x="472" y="357"/>
                  </a:lnTo>
                  <a:lnTo>
                    <a:pt x="481" y="354"/>
                  </a:lnTo>
                  <a:lnTo>
                    <a:pt x="491" y="352"/>
                  </a:lnTo>
                  <a:lnTo>
                    <a:pt x="499" y="350"/>
                  </a:lnTo>
                  <a:lnTo>
                    <a:pt x="509" y="349"/>
                  </a:lnTo>
                  <a:lnTo>
                    <a:pt x="509" y="349"/>
                  </a:lnTo>
                  <a:lnTo>
                    <a:pt x="520" y="350"/>
                  </a:lnTo>
                  <a:lnTo>
                    <a:pt x="528" y="352"/>
                  </a:lnTo>
                  <a:lnTo>
                    <a:pt x="538" y="354"/>
                  </a:lnTo>
                  <a:lnTo>
                    <a:pt x="546" y="357"/>
                  </a:lnTo>
                  <a:lnTo>
                    <a:pt x="555" y="361"/>
                  </a:lnTo>
                  <a:lnTo>
                    <a:pt x="562" y="367"/>
                  </a:lnTo>
                  <a:lnTo>
                    <a:pt x="570" y="372"/>
                  </a:lnTo>
                  <a:lnTo>
                    <a:pt x="576" y="378"/>
                  </a:lnTo>
                  <a:lnTo>
                    <a:pt x="583" y="385"/>
                  </a:lnTo>
                  <a:lnTo>
                    <a:pt x="588" y="392"/>
                  </a:lnTo>
                  <a:lnTo>
                    <a:pt x="594" y="400"/>
                  </a:lnTo>
                  <a:lnTo>
                    <a:pt x="597" y="408"/>
                  </a:lnTo>
                  <a:lnTo>
                    <a:pt x="600" y="417"/>
                  </a:lnTo>
                  <a:lnTo>
                    <a:pt x="603" y="426"/>
                  </a:lnTo>
                  <a:lnTo>
                    <a:pt x="604" y="435"/>
                  </a:lnTo>
                  <a:lnTo>
                    <a:pt x="604" y="445"/>
                  </a:lnTo>
                  <a:lnTo>
                    <a:pt x="604" y="445"/>
                  </a:lnTo>
                  <a:lnTo>
                    <a:pt x="605" y="451"/>
                  </a:lnTo>
                  <a:lnTo>
                    <a:pt x="608" y="458"/>
                  </a:lnTo>
                  <a:lnTo>
                    <a:pt x="610" y="463"/>
                  </a:lnTo>
                  <a:lnTo>
                    <a:pt x="614" y="467"/>
                  </a:lnTo>
                  <a:lnTo>
                    <a:pt x="618" y="472"/>
                  </a:lnTo>
                  <a:lnTo>
                    <a:pt x="624" y="475"/>
                  </a:lnTo>
                  <a:lnTo>
                    <a:pt x="630" y="476"/>
                  </a:lnTo>
                  <a:lnTo>
                    <a:pt x="637" y="477"/>
                  </a:lnTo>
                  <a:lnTo>
                    <a:pt x="637" y="477"/>
                  </a:lnTo>
                  <a:lnTo>
                    <a:pt x="643" y="476"/>
                  </a:lnTo>
                  <a:lnTo>
                    <a:pt x="649" y="475"/>
                  </a:lnTo>
                  <a:lnTo>
                    <a:pt x="655" y="472"/>
                  </a:lnTo>
                  <a:lnTo>
                    <a:pt x="659" y="467"/>
                  </a:lnTo>
                  <a:lnTo>
                    <a:pt x="663" y="463"/>
                  </a:lnTo>
                  <a:lnTo>
                    <a:pt x="665" y="458"/>
                  </a:lnTo>
                  <a:lnTo>
                    <a:pt x="668" y="451"/>
                  </a:lnTo>
                  <a:lnTo>
                    <a:pt x="669" y="445"/>
                  </a:lnTo>
                  <a:lnTo>
                    <a:pt x="669" y="159"/>
                  </a:lnTo>
                  <a:lnTo>
                    <a:pt x="669" y="159"/>
                  </a:lnTo>
                  <a:lnTo>
                    <a:pt x="668" y="142"/>
                  </a:lnTo>
                  <a:lnTo>
                    <a:pt x="665" y="127"/>
                  </a:lnTo>
                  <a:lnTo>
                    <a:pt x="661" y="112"/>
                  </a:lnTo>
                  <a:lnTo>
                    <a:pt x="656" y="97"/>
                  </a:lnTo>
                  <a:lnTo>
                    <a:pt x="649" y="83"/>
                  </a:lnTo>
                  <a:lnTo>
                    <a:pt x="641" y="70"/>
                  </a:lnTo>
                  <a:lnTo>
                    <a:pt x="632" y="58"/>
                  </a:lnTo>
                  <a:lnTo>
                    <a:pt x="621" y="47"/>
                  </a:lnTo>
                  <a:lnTo>
                    <a:pt x="611" y="36"/>
                  </a:lnTo>
                  <a:lnTo>
                    <a:pt x="598" y="27"/>
                  </a:lnTo>
                  <a:lnTo>
                    <a:pt x="585" y="19"/>
                  </a:lnTo>
                  <a:lnTo>
                    <a:pt x="571" y="12"/>
                  </a:lnTo>
                  <a:lnTo>
                    <a:pt x="556" y="7"/>
                  </a:lnTo>
                  <a:lnTo>
                    <a:pt x="541" y="3"/>
                  </a:lnTo>
                  <a:lnTo>
                    <a:pt x="526" y="1"/>
                  </a:lnTo>
                  <a:lnTo>
                    <a:pt x="509" y="0"/>
                  </a:lnTo>
                  <a:lnTo>
                    <a:pt x="509" y="0"/>
                  </a:lnTo>
                  <a:close/>
                  <a:moveTo>
                    <a:pt x="604" y="318"/>
                  </a:moveTo>
                  <a:lnTo>
                    <a:pt x="604" y="318"/>
                  </a:lnTo>
                  <a:lnTo>
                    <a:pt x="595" y="311"/>
                  </a:lnTo>
                  <a:lnTo>
                    <a:pt x="584" y="304"/>
                  </a:lnTo>
                  <a:lnTo>
                    <a:pt x="572" y="299"/>
                  </a:lnTo>
                  <a:lnTo>
                    <a:pt x="560" y="295"/>
                  </a:lnTo>
                  <a:lnTo>
                    <a:pt x="549" y="291"/>
                  </a:lnTo>
                  <a:lnTo>
                    <a:pt x="536" y="288"/>
                  </a:lnTo>
                  <a:lnTo>
                    <a:pt x="523" y="287"/>
                  </a:lnTo>
                  <a:lnTo>
                    <a:pt x="509" y="286"/>
                  </a:lnTo>
                  <a:lnTo>
                    <a:pt x="509" y="286"/>
                  </a:lnTo>
                  <a:lnTo>
                    <a:pt x="493" y="287"/>
                  </a:lnTo>
                  <a:lnTo>
                    <a:pt x="478" y="289"/>
                  </a:lnTo>
                  <a:lnTo>
                    <a:pt x="462" y="294"/>
                  </a:lnTo>
                  <a:lnTo>
                    <a:pt x="448" y="299"/>
                  </a:lnTo>
                  <a:lnTo>
                    <a:pt x="434" y="305"/>
                  </a:lnTo>
                  <a:lnTo>
                    <a:pt x="421" y="314"/>
                  </a:lnTo>
                  <a:lnTo>
                    <a:pt x="408" y="323"/>
                  </a:lnTo>
                  <a:lnTo>
                    <a:pt x="397" y="333"/>
                  </a:lnTo>
                  <a:lnTo>
                    <a:pt x="387" y="344"/>
                  </a:lnTo>
                  <a:lnTo>
                    <a:pt x="378" y="357"/>
                  </a:lnTo>
                  <a:lnTo>
                    <a:pt x="369" y="370"/>
                  </a:lnTo>
                  <a:lnTo>
                    <a:pt x="363" y="384"/>
                  </a:lnTo>
                  <a:lnTo>
                    <a:pt x="358" y="398"/>
                  </a:lnTo>
                  <a:lnTo>
                    <a:pt x="353" y="414"/>
                  </a:lnTo>
                  <a:lnTo>
                    <a:pt x="351" y="429"/>
                  </a:lnTo>
                  <a:lnTo>
                    <a:pt x="350" y="445"/>
                  </a:lnTo>
                  <a:lnTo>
                    <a:pt x="350" y="445"/>
                  </a:lnTo>
                  <a:lnTo>
                    <a:pt x="350" y="455"/>
                  </a:lnTo>
                  <a:lnTo>
                    <a:pt x="348" y="464"/>
                  </a:lnTo>
                  <a:lnTo>
                    <a:pt x="346" y="474"/>
                  </a:lnTo>
                  <a:lnTo>
                    <a:pt x="343" y="482"/>
                  </a:lnTo>
                  <a:lnTo>
                    <a:pt x="338" y="491"/>
                  </a:lnTo>
                  <a:lnTo>
                    <a:pt x="334" y="499"/>
                  </a:lnTo>
                  <a:lnTo>
                    <a:pt x="329" y="506"/>
                  </a:lnTo>
                  <a:lnTo>
                    <a:pt x="322" y="512"/>
                  </a:lnTo>
                  <a:lnTo>
                    <a:pt x="316" y="519"/>
                  </a:lnTo>
                  <a:lnTo>
                    <a:pt x="308" y="524"/>
                  </a:lnTo>
                  <a:lnTo>
                    <a:pt x="301" y="530"/>
                  </a:lnTo>
                  <a:lnTo>
                    <a:pt x="292" y="533"/>
                  </a:lnTo>
                  <a:lnTo>
                    <a:pt x="284" y="536"/>
                  </a:lnTo>
                  <a:lnTo>
                    <a:pt x="274" y="538"/>
                  </a:lnTo>
                  <a:lnTo>
                    <a:pt x="264" y="540"/>
                  </a:lnTo>
                  <a:lnTo>
                    <a:pt x="255" y="540"/>
                  </a:lnTo>
                  <a:lnTo>
                    <a:pt x="255" y="540"/>
                  </a:lnTo>
                  <a:lnTo>
                    <a:pt x="245" y="540"/>
                  </a:lnTo>
                  <a:lnTo>
                    <a:pt x="235" y="538"/>
                  </a:lnTo>
                  <a:lnTo>
                    <a:pt x="227" y="536"/>
                  </a:lnTo>
                  <a:lnTo>
                    <a:pt x="218" y="533"/>
                  </a:lnTo>
                  <a:lnTo>
                    <a:pt x="209" y="530"/>
                  </a:lnTo>
                  <a:lnTo>
                    <a:pt x="202" y="524"/>
                  </a:lnTo>
                  <a:lnTo>
                    <a:pt x="194" y="519"/>
                  </a:lnTo>
                  <a:lnTo>
                    <a:pt x="187" y="512"/>
                  </a:lnTo>
                  <a:lnTo>
                    <a:pt x="182" y="506"/>
                  </a:lnTo>
                  <a:lnTo>
                    <a:pt x="176" y="499"/>
                  </a:lnTo>
                  <a:lnTo>
                    <a:pt x="171" y="491"/>
                  </a:lnTo>
                  <a:lnTo>
                    <a:pt x="167" y="482"/>
                  </a:lnTo>
                  <a:lnTo>
                    <a:pt x="163" y="474"/>
                  </a:lnTo>
                  <a:lnTo>
                    <a:pt x="161" y="464"/>
                  </a:lnTo>
                  <a:lnTo>
                    <a:pt x="160" y="455"/>
                  </a:lnTo>
                  <a:lnTo>
                    <a:pt x="159" y="445"/>
                  </a:lnTo>
                  <a:lnTo>
                    <a:pt x="159" y="285"/>
                  </a:lnTo>
                  <a:lnTo>
                    <a:pt x="159" y="285"/>
                  </a:lnTo>
                  <a:lnTo>
                    <a:pt x="170" y="293"/>
                  </a:lnTo>
                  <a:lnTo>
                    <a:pt x="181" y="299"/>
                  </a:lnTo>
                  <a:lnTo>
                    <a:pt x="192" y="304"/>
                  </a:lnTo>
                  <a:lnTo>
                    <a:pt x="204" y="310"/>
                  </a:lnTo>
                  <a:lnTo>
                    <a:pt x="216" y="313"/>
                  </a:lnTo>
                  <a:lnTo>
                    <a:pt x="229" y="316"/>
                  </a:lnTo>
                  <a:lnTo>
                    <a:pt x="242" y="317"/>
                  </a:lnTo>
                  <a:lnTo>
                    <a:pt x="255" y="318"/>
                  </a:lnTo>
                  <a:lnTo>
                    <a:pt x="255" y="318"/>
                  </a:lnTo>
                  <a:lnTo>
                    <a:pt x="271" y="317"/>
                  </a:lnTo>
                  <a:lnTo>
                    <a:pt x="287" y="315"/>
                  </a:lnTo>
                  <a:lnTo>
                    <a:pt x="302" y="311"/>
                  </a:lnTo>
                  <a:lnTo>
                    <a:pt x="317" y="305"/>
                  </a:lnTo>
                  <a:lnTo>
                    <a:pt x="331" y="299"/>
                  </a:lnTo>
                  <a:lnTo>
                    <a:pt x="344" y="290"/>
                  </a:lnTo>
                  <a:lnTo>
                    <a:pt x="356" y="282"/>
                  </a:lnTo>
                  <a:lnTo>
                    <a:pt x="367" y="271"/>
                  </a:lnTo>
                  <a:lnTo>
                    <a:pt x="378" y="260"/>
                  </a:lnTo>
                  <a:lnTo>
                    <a:pt x="387" y="247"/>
                  </a:lnTo>
                  <a:lnTo>
                    <a:pt x="395" y="235"/>
                  </a:lnTo>
                  <a:lnTo>
                    <a:pt x="402" y="221"/>
                  </a:lnTo>
                  <a:lnTo>
                    <a:pt x="407" y="207"/>
                  </a:lnTo>
                  <a:lnTo>
                    <a:pt x="410" y="191"/>
                  </a:lnTo>
                  <a:lnTo>
                    <a:pt x="413" y="176"/>
                  </a:lnTo>
                  <a:lnTo>
                    <a:pt x="414" y="159"/>
                  </a:lnTo>
                  <a:lnTo>
                    <a:pt x="414" y="159"/>
                  </a:lnTo>
                  <a:lnTo>
                    <a:pt x="414" y="150"/>
                  </a:lnTo>
                  <a:lnTo>
                    <a:pt x="415" y="140"/>
                  </a:lnTo>
                  <a:lnTo>
                    <a:pt x="419" y="130"/>
                  </a:lnTo>
                  <a:lnTo>
                    <a:pt x="422" y="122"/>
                  </a:lnTo>
                  <a:lnTo>
                    <a:pt x="425" y="113"/>
                  </a:lnTo>
                  <a:lnTo>
                    <a:pt x="431" y="106"/>
                  </a:lnTo>
                  <a:lnTo>
                    <a:pt x="436" y="98"/>
                  </a:lnTo>
                  <a:lnTo>
                    <a:pt x="442" y="92"/>
                  </a:lnTo>
                  <a:lnTo>
                    <a:pt x="449" y="85"/>
                  </a:lnTo>
                  <a:lnTo>
                    <a:pt x="456" y="80"/>
                  </a:lnTo>
                  <a:lnTo>
                    <a:pt x="464" y="75"/>
                  </a:lnTo>
                  <a:lnTo>
                    <a:pt x="472" y="71"/>
                  </a:lnTo>
                  <a:lnTo>
                    <a:pt x="481" y="68"/>
                  </a:lnTo>
                  <a:lnTo>
                    <a:pt x="491" y="65"/>
                  </a:lnTo>
                  <a:lnTo>
                    <a:pt x="499" y="64"/>
                  </a:lnTo>
                  <a:lnTo>
                    <a:pt x="509" y="64"/>
                  </a:lnTo>
                  <a:lnTo>
                    <a:pt x="509" y="64"/>
                  </a:lnTo>
                  <a:lnTo>
                    <a:pt x="520" y="64"/>
                  </a:lnTo>
                  <a:lnTo>
                    <a:pt x="528" y="65"/>
                  </a:lnTo>
                  <a:lnTo>
                    <a:pt x="538" y="68"/>
                  </a:lnTo>
                  <a:lnTo>
                    <a:pt x="546" y="71"/>
                  </a:lnTo>
                  <a:lnTo>
                    <a:pt x="555" y="75"/>
                  </a:lnTo>
                  <a:lnTo>
                    <a:pt x="562" y="80"/>
                  </a:lnTo>
                  <a:lnTo>
                    <a:pt x="570" y="85"/>
                  </a:lnTo>
                  <a:lnTo>
                    <a:pt x="576" y="92"/>
                  </a:lnTo>
                  <a:lnTo>
                    <a:pt x="583" y="98"/>
                  </a:lnTo>
                  <a:lnTo>
                    <a:pt x="588" y="106"/>
                  </a:lnTo>
                  <a:lnTo>
                    <a:pt x="594" y="113"/>
                  </a:lnTo>
                  <a:lnTo>
                    <a:pt x="597" y="122"/>
                  </a:lnTo>
                  <a:lnTo>
                    <a:pt x="600" y="130"/>
                  </a:lnTo>
                  <a:lnTo>
                    <a:pt x="603" y="140"/>
                  </a:lnTo>
                  <a:lnTo>
                    <a:pt x="604" y="150"/>
                  </a:lnTo>
                  <a:lnTo>
                    <a:pt x="604" y="159"/>
                  </a:lnTo>
                  <a:lnTo>
                    <a:pt x="604" y="318"/>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grpSp>
        <p:nvGrpSpPr>
          <p:cNvPr id="7" name="组合 6"/>
          <p:cNvGrpSpPr/>
          <p:nvPr/>
        </p:nvGrpSpPr>
        <p:grpSpPr>
          <a:xfrm>
            <a:off x="1128278" y="5014554"/>
            <a:ext cx="792000" cy="792000"/>
            <a:chOff x="8001000" y="3009900"/>
            <a:chExt cx="792000" cy="792000"/>
          </a:xfrm>
        </p:grpSpPr>
        <p:sp>
          <p:nvSpPr>
            <p:cNvPr id="8" name="椭圆 7"/>
            <p:cNvSpPr/>
            <p:nvPr/>
          </p:nvSpPr>
          <p:spPr>
            <a:xfrm>
              <a:off x="8001000" y="3009900"/>
              <a:ext cx="792000" cy="79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4" name="Freeform 6"/>
            <p:cNvSpPr>
              <a:spLocks noEditPoints="1"/>
            </p:cNvSpPr>
            <p:nvPr/>
          </p:nvSpPr>
          <p:spPr bwMode="auto">
            <a:xfrm>
              <a:off x="8235075" y="3244334"/>
              <a:ext cx="323850" cy="323850"/>
            </a:xfrm>
            <a:custGeom>
              <a:avLst/>
              <a:gdLst>
                <a:gd name="T0" fmla="*/ 410 w 1017"/>
                <a:gd name="T1" fmla="*/ 428 h 1018"/>
                <a:gd name="T2" fmla="*/ 220 w 1017"/>
                <a:gd name="T3" fmla="*/ 735 h 1018"/>
                <a:gd name="T4" fmla="*/ 283 w 1017"/>
                <a:gd name="T5" fmla="*/ 797 h 1018"/>
                <a:gd name="T6" fmla="*/ 581 w 1017"/>
                <a:gd name="T7" fmla="*/ 613 h 1018"/>
                <a:gd name="T8" fmla="*/ 781 w 1017"/>
                <a:gd name="T9" fmla="*/ 326 h 1018"/>
                <a:gd name="T10" fmla="*/ 778 w 1017"/>
                <a:gd name="T11" fmla="*/ 239 h 1018"/>
                <a:gd name="T12" fmla="*/ 691 w 1017"/>
                <a:gd name="T13" fmla="*/ 236 h 1018"/>
                <a:gd name="T14" fmla="*/ 405 w 1017"/>
                <a:gd name="T15" fmla="*/ 584 h 1018"/>
                <a:gd name="T16" fmla="*/ 567 w 1017"/>
                <a:gd name="T17" fmla="*/ 531 h 1018"/>
                <a:gd name="T18" fmla="*/ 473 w 1017"/>
                <a:gd name="T19" fmla="*/ 562 h 1018"/>
                <a:gd name="T20" fmla="*/ 448 w 1017"/>
                <a:gd name="T21" fmla="*/ 487 h 1018"/>
                <a:gd name="T22" fmla="*/ 539 w 1017"/>
                <a:gd name="T23" fmla="*/ 453 h 1018"/>
                <a:gd name="T24" fmla="*/ 571 w 1017"/>
                <a:gd name="T25" fmla="*/ 520 h 1018"/>
                <a:gd name="T26" fmla="*/ 382 w 1017"/>
                <a:gd name="T27" fmla="*/ 16 h 1018"/>
                <a:gd name="T28" fmla="*/ 184 w 1017"/>
                <a:gd name="T29" fmla="*/ 116 h 1018"/>
                <a:gd name="T30" fmla="*/ 49 w 1017"/>
                <a:gd name="T31" fmla="*/ 289 h 1018"/>
                <a:gd name="T32" fmla="*/ 0 w 1017"/>
                <a:gd name="T33" fmla="*/ 509 h 1018"/>
                <a:gd name="T34" fmla="*/ 40 w 1017"/>
                <a:gd name="T35" fmla="*/ 707 h 1018"/>
                <a:gd name="T36" fmla="*/ 166 w 1017"/>
                <a:gd name="T37" fmla="*/ 885 h 1018"/>
                <a:gd name="T38" fmla="*/ 357 w 1017"/>
                <a:gd name="T39" fmla="*/ 995 h 1018"/>
                <a:gd name="T40" fmla="*/ 560 w 1017"/>
                <a:gd name="T41" fmla="*/ 1015 h 1018"/>
                <a:gd name="T42" fmla="*/ 772 w 1017"/>
                <a:gd name="T43" fmla="*/ 944 h 1018"/>
                <a:gd name="T44" fmla="*/ 930 w 1017"/>
                <a:gd name="T45" fmla="*/ 793 h 1018"/>
                <a:gd name="T46" fmla="*/ 1012 w 1017"/>
                <a:gd name="T47" fmla="*/ 586 h 1018"/>
                <a:gd name="T48" fmla="*/ 1001 w 1017"/>
                <a:gd name="T49" fmla="*/ 382 h 1018"/>
                <a:gd name="T50" fmla="*/ 901 w 1017"/>
                <a:gd name="T51" fmla="*/ 186 h 1018"/>
                <a:gd name="T52" fmla="*/ 728 w 1017"/>
                <a:gd name="T53" fmla="*/ 50 h 1018"/>
                <a:gd name="T54" fmla="*/ 508 w 1017"/>
                <a:gd name="T55" fmla="*/ 0 h 1018"/>
                <a:gd name="T56" fmla="*/ 376 w 1017"/>
                <a:gd name="T57" fmla="*/ 935 h 1018"/>
                <a:gd name="T58" fmla="*/ 209 w 1017"/>
                <a:gd name="T59" fmla="*/ 838 h 1018"/>
                <a:gd name="T60" fmla="*/ 99 w 1017"/>
                <a:gd name="T61" fmla="*/ 682 h 1018"/>
                <a:gd name="T62" fmla="*/ 63 w 1017"/>
                <a:gd name="T63" fmla="*/ 509 h 1018"/>
                <a:gd name="T64" fmla="*/ 107 w 1017"/>
                <a:gd name="T65" fmla="*/ 315 h 1018"/>
                <a:gd name="T66" fmla="*/ 225 w 1017"/>
                <a:gd name="T67" fmla="*/ 165 h 1018"/>
                <a:gd name="T68" fmla="*/ 397 w 1017"/>
                <a:gd name="T69" fmla="*/ 77 h 1018"/>
                <a:gd name="T70" fmla="*/ 576 w 1017"/>
                <a:gd name="T71" fmla="*/ 69 h 1018"/>
                <a:gd name="T72" fmla="*/ 757 w 1017"/>
                <a:gd name="T73" fmla="*/ 139 h 1018"/>
                <a:gd name="T74" fmla="*/ 889 w 1017"/>
                <a:gd name="T75" fmla="*/ 278 h 1018"/>
                <a:gd name="T76" fmla="*/ 952 w 1017"/>
                <a:gd name="T77" fmla="*/ 463 h 1018"/>
                <a:gd name="T78" fmla="*/ 933 w 1017"/>
                <a:gd name="T79" fmla="*/ 642 h 1018"/>
                <a:gd name="T80" fmla="*/ 838 w 1017"/>
                <a:gd name="T81" fmla="*/ 808 h 1018"/>
                <a:gd name="T82" fmla="*/ 681 w 1017"/>
                <a:gd name="T83" fmla="*/ 919 h 1018"/>
                <a:gd name="T84" fmla="*/ 508 w 1017"/>
                <a:gd name="T85" fmla="*/ 954 h 1018"/>
                <a:gd name="T86" fmla="*/ 540 w 1017"/>
                <a:gd name="T87" fmla="*/ 165 h 1018"/>
                <a:gd name="T88" fmla="*/ 515 w 1017"/>
                <a:gd name="T89" fmla="*/ 128 h 1018"/>
                <a:gd name="T90" fmla="*/ 477 w 1017"/>
                <a:gd name="T91" fmla="*/ 152 h 1018"/>
                <a:gd name="T92" fmla="*/ 502 w 1017"/>
                <a:gd name="T93" fmla="*/ 190 h 1018"/>
                <a:gd name="T94" fmla="*/ 482 w 1017"/>
                <a:gd name="T95" fmla="*/ 841 h 1018"/>
                <a:gd name="T96" fmla="*/ 490 w 1017"/>
                <a:gd name="T97" fmla="*/ 885 h 1018"/>
                <a:gd name="T98" fmla="*/ 534 w 1017"/>
                <a:gd name="T99" fmla="*/ 877 h 1018"/>
                <a:gd name="T100" fmla="*/ 526 w 1017"/>
                <a:gd name="T101" fmla="*/ 833 h 1018"/>
                <a:gd name="T102" fmla="*/ 840 w 1017"/>
                <a:gd name="T103" fmla="*/ 483 h 1018"/>
                <a:gd name="T104" fmla="*/ 831 w 1017"/>
                <a:gd name="T105" fmla="*/ 527 h 1018"/>
                <a:gd name="T106" fmla="*/ 876 w 1017"/>
                <a:gd name="T107" fmla="*/ 535 h 1018"/>
                <a:gd name="T108" fmla="*/ 885 w 1017"/>
                <a:gd name="T109" fmla="*/ 491 h 1018"/>
                <a:gd name="T110" fmla="*/ 152 w 1017"/>
                <a:gd name="T111" fmla="*/ 477 h 1018"/>
                <a:gd name="T112" fmla="*/ 128 w 1017"/>
                <a:gd name="T113" fmla="*/ 515 h 1018"/>
                <a:gd name="T114" fmla="*/ 165 w 1017"/>
                <a:gd name="T115" fmla="*/ 540 h 1018"/>
                <a:gd name="T116" fmla="*/ 190 w 1017"/>
                <a:gd name="T117" fmla="*/ 50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691" y="236"/>
                  </a:moveTo>
                  <a:lnTo>
                    <a:pt x="455" y="394"/>
                  </a:lnTo>
                  <a:lnTo>
                    <a:pt x="455" y="394"/>
                  </a:lnTo>
                  <a:lnTo>
                    <a:pt x="445" y="399"/>
                  </a:lnTo>
                  <a:lnTo>
                    <a:pt x="436" y="404"/>
                  </a:lnTo>
                  <a:lnTo>
                    <a:pt x="427" y="411"/>
                  </a:lnTo>
                  <a:lnTo>
                    <a:pt x="418" y="418"/>
                  </a:lnTo>
                  <a:lnTo>
                    <a:pt x="418" y="418"/>
                  </a:lnTo>
                  <a:lnTo>
                    <a:pt x="410" y="428"/>
                  </a:lnTo>
                  <a:lnTo>
                    <a:pt x="402" y="439"/>
                  </a:lnTo>
                  <a:lnTo>
                    <a:pt x="396" y="450"/>
                  </a:lnTo>
                  <a:lnTo>
                    <a:pt x="390" y="460"/>
                  </a:lnTo>
                  <a:lnTo>
                    <a:pt x="236" y="691"/>
                  </a:lnTo>
                  <a:lnTo>
                    <a:pt x="236" y="691"/>
                  </a:lnTo>
                  <a:lnTo>
                    <a:pt x="228" y="702"/>
                  </a:lnTo>
                  <a:lnTo>
                    <a:pt x="224" y="712"/>
                  </a:lnTo>
                  <a:lnTo>
                    <a:pt x="221" y="723"/>
                  </a:lnTo>
                  <a:lnTo>
                    <a:pt x="220" y="735"/>
                  </a:lnTo>
                  <a:lnTo>
                    <a:pt x="221" y="747"/>
                  </a:lnTo>
                  <a:lnTo>
                    <a:pt x="225" y="759"/>
                  </a:lnTo>
                  <a:lnTo>
                    <a:pt x="231" y="769"/>
                  </a:lnTo>
                  <a:lnTo>
                    <a:pt x="238" y="779"/>
                  </a:lnTo>
                  <a:lnTo>
                    <a:pt x="238" y="779"/>
                  </a:lnTo>
                  <a:lnTo>
                    <a:pt x="248" y="786"/>
                  </a:lnTo>
                  <a:lnTo>
                    <a:pt x="260" y="793"/>
                  </a:lnTo>
                  <a:lnTo>
                    <a:pt x="271" y="796"/>
                  </a:lnTo>
                  <a:lnTo>
                    <a:pt x="283" y="797"/>
                  </a:lnTo>
                  <a:lnTo>
                    <a:pt x="283" y="797"/>
                  </a:lnTo>
                  <a:lnTo>
                    <a:pt x="295" y="796"/>
                  </a:lnTo>
                  <a:lnTo>
                    <a:pt x="306" y="793"/>
                  </a:lnTo>
                  <a:lnTo>
                    <a:pt x="316" y="789"/>
                  </a:lnTo>
                  <a:lnTo>
                    <a:pt x="326" y="781"/>
                  </a:lnTo>
                  <a:lnTo>
                    <a:pt x="561" y="624"/>
                  </a:lnTo>
                  <a:lnTo>
                    <a:pt x="561" y="624"/>
                  </a:lnTo>
                  <a:lnTo>
                    <a:pt x="572" y="619"/>
                  </a:lnTo>
                  <a:lnTo>
                    <a:pt x="581" y="613"/>
                  </a:lnTo>
                  <a:lnTo>
                    <a:pt x="590" y="606"/>
                  </a:lnTo>
                  <a:lnTo>
                    <a:pt x="599" y="599"/>
                  </a:lnTo>
                  <a:lnTo>
                    <a:pt x="599" y="599"/>
                  </a:lnTo>
                  <a:lnTo>
                    <a:pt x="607" y="589"/>
                  </a:lnTo>
                  <a:lnTo>
                    <a:pt x="615" y="579"/>
                  </a:lnTo>
                  <a:lnTo>
                    <a:pt x="621" y="569"/>
                  </a:lnTo>
                  <a:lnTo>
                    <a:pt x="626" y="558"/>
                  </a:lnTo>
                  <a:lnTo>
                    <a:pt x="781" y="326"/>
                  </a:lnTo>
                  <a:lnTo>
                    <a:pt x="781" y="326"/>
                  </a:lnTo>
                  <a:lnTo>
                    <a:pt x="789" y="317"/>
                  </a:lnTo>
                  <a:lnTo>
                    <a:pt x="793" y="306"/>
                  </a:lnTo>
                  <a:lnTo>
                    <a:pt x="796" y="294"/>
                  </a:lnTo>
                  <a:lnTo>
                    <a:pt x="797" y="282"/>
                  </a:lnTo>
                  <a:lnTo>
                    <a:pt x="795" y="270"/>
                  </a:lnTo>
                  <a:lnTo>
                    <a:pt x="792" y="260"/>
                  </a:lnTo>
                  <a:lnTo>
                    <a:pt x="786" y="249"/>
                  </a:lnTo>
                  <a:lnTo>
                    <a:pt x="778" y="239"/>
                  </a:lnTo>
                  <a:lnTo>
                    <a:pt x="778" y="239"/>
                  </a:lnTo>
                  <a:lnTo>
                    <a:pt x="769" y="232"/>
                  </a:lnTo>
                  <a:lnTo>
                    <a:pt x="758" y="225"/>
                  </a:lnTo>
                  <a:lnTo>
                    <a:pt x="747" y="222"/>
                  </a:lnTo>
                  <a:lnTo>
                    <a:pt x="735" y="221"/>
                  </a:lnTo>
                  <a:lnTo>
                    <a:pt x="723" y="222"/>
                  </a:lnTo>
                  <a:lnTo>
                    <a:pt x="711" y="224"/>
                  </a:lnTo>
                  <a:lnTo>
                    <a:pt x="701" y="230"/>
                  </a:lnTo>
                  <a:lnTo>
                    <a:pt x="691" y="236"/>
                  </a:lnTo>
                  <a:lnTo>
                    <a:pt x="691" y="236"/>
                  </a:lnTo>
                  <a:close/>
                  <a:moveTo>
                    <a:pt x="289" y="730"/>
                  </a:moveTo>
                  <a:lnTo>
                    <a:pt x="283" y="734"/>
                  </a:lnTo>
                  <a:lnTo>
                    <a:pt x="283" y="734"/>
                  </a:lnTo>
                  <a:lnTo>
                    <a:pt x="283" y="765"/>
                  </a:lnTo>
                  <a:lnTo>
                    <a:pt x="283" y="734"/>
                  </a:lnTo>
                  <a:lnTo>
                    <a:pt x="396" y="566"/>
                  </a:lnTo>
                  <a:lnTo>
                    <a:pt x="396" y="566"/>
                  </a:lnTo>
                  <a:lnTo>
                    <a:pt x="400" y="575"/>
                  </a:lnTo>
                  <a:lnTo>
                    <a:pt x="405" y="584"/>
                  </a:lnTo>
                  <a:lnTo>
                    <a:pt x="412" y="591"/>
                  </a:lnTo>
                  <a:lnTo>
                    <a:pt x="418" y="599"/>
                  </a:lnTo>
                  <a:lnTo>
                    <a:pt x="418" y="599"/>
                  </a:lnTo>
                  <a:lnTo>
                    <a:pt x="426" y="605"/>
                  </a:lnTo>
                  <a:lnTo>
                    <a:pt x="433" y="612"/>
                  </a:lnTo>
                  <a:lnTo>
                    <a:pt x="442" y="617"/>
                  </a:lnTo>
                  <a:lnTo>
                    <a:pt x="451" y="621"/>
                  </a:lnTo>
                  <a:lnTo>
                    <a:pt x="289" y="730"/>
                  </a:lnTo>
                  <a:close/>
                  <a:moveTo>
                    <a:pt x="567" y="531"/>
                  </a:moveTo>
                  <a:lnTo>
                    <a:pt x="552" y="554"/>
                  </a:lnTo>
                  <a:lnTo>
                    <a:pt x="530" y="569"/>
                  </a:lnTo>
                  <a:lnTo>
                    <a:pt x="530" y="569"/>
                  </a:lnTo>
                  <a:lnTo>
                    <a:pt x="519" y="572"/>
                  </a:lnTo>
                  <a:lnTo>
                    <a:pt x="508" y="573"/>
                  </a:lnTo>
                  <a:lnTo>
                    <a:pt x="508" y="573"/>
                  </a:lnTo>
                  <a:lnTo>
                    <a:pt x="496" y="571"/>
                  </a:lnTo>
                  <a:lnTo>
                    <a:pt x="484" y="568"/>
                  </a:lnTo>
                  <a:lnTo>
                    <a:pt x="473" y="562"/>
                  </a:lnTo>
                  <a:lnTo>
                    <a:pt x="463" y="554"/>
                  </a:lnTo>
                  <a:lnTo>
                    <a:pt x="463" y="554"/>
                  </a:lnTo>
                  <a:lnTo>
                    <a:pt x="456" y="544"/>
                  </a:lnTo>
                  <a:lnTo>
                    <a:pt x="449" y="533"/>
                  </a:lnTo>
                  <a:lnTo>
                    <a:pt x="446" y="521"/>
                  </a:lnTo>
                  <a:lnTo>
                    <a:pt x="445" y="509"/>
                  </a:lnTo>
                  <a:lnTo>
                    <a:pt x="445" y="509"/>
                  </a:lnTo>
                  <a:lnTo>
                    <a:pt x="446" y="498"/>
                  </a:lnTo>
                  <a:lnTo>
                    <a:pt x="448" y="487"/>
                  </a:lnTo>
                  <a:lnTo>
                    <a:pt x="463" y="465"/>
                  </a:lnTo>
                  <a:lnTo>
                    <a:pt x="486" y="450"/>
                  </a:lnTo>
                  <a:lnTo>
                    <a:pt x="486" y="450"/>
                  </a:lnTo>
                  <a:lnTo>
                    <a:pt x="495" y="447"/>
                  </a:lnTo>
                  <a:lnTo>
                    <a:pt x="503" y="446"/>
                  </a:lnTo>
                  <a:lnTo>
                    <a:pt x="513" y="446"/>
                  </a:lnTo>
                  <a:lnTo>
                    <a:pt x="521" y="447"/>
                  </a:lnTo>
                  <a:lnTo>
                    <a:pt x="530" y="450"/>
                  </a:lnTo>
                  <a:lnTo>
                    <a:pt x="539" y="453"/>
                  </a:lnTo>
                  <a:lnTo>
                    <a:pt x="546" y="458"/>
                  </a:lnTo>
                  <a:lnTo>
                    <a:pt x="554" y="463"/>
                  </a:lnTo>
                  <a:lnTo>
                    <a:pt x="554" y="463"/>
                  </a:lnTo>
                  <a:lnTo>
                    <a:pt x="561" y="473"/>
                  </a:lnTo>
                  <a:lnTo>
                    <a:pt x="567" y="485"/>
                  </a:lnTo>
                  <a:lnTo>
                    <a:pt x="571" y="497"/>
                  </a:lnTo>
                  <a:lnTo>
                    <a:pt x="572" y="509"/>
                  </a:lnTo>
                  <a:lnTo>
                    <a:pt x="572" y="509"/>
                  </a:lnTo>
                  <a:lnTo>
                    <a:pt x="571" y="520"/>
                  </a:lnTo>
                  <a:lnTo>
                    <a:pt x="567" y="531"/>
                  </a:lnTo>
                  <a:lnTo>
                    <a:pt x="567" y="531"/>
                  </a:lnTo>
                  <a:close/>
                  <a:moveTo>
                    <a:pt x="508" y="0"/>
                  </a:moveTo>
                  <a:lnTo>
                    <a:pt x="508" y="0"/>
                  </a:lnTo>
                  <a:lnTo>
                    <a:pt x="483" y="1"/>
                  </a:lnTo>
                  <a:lnTo>
                    <a:pt x="456" y="2"/>
                  </a:lnTo>
                  <a:lnTo>
                    <a:pt x="431" y="5"/>
                  </a:lnTo>
                  <a:lnTo>
                    <a:pt x="405" y="11"/>
                  </a:lnTo>
                  <a:lnTo>
                    <a:pt x="382" y="16"/>
                  </a:lnTo>
                  <a:lnTo>
                    <a:pt x="357" y="23"/>
                  </a:lnTo>
                  <a:lnTo>
                    <a:pt x="334" y="31"/>
                  </a:lnTo>
                  <a:lnTo>
                    <a:pt x="310" y="40"/>
                  </a:lnTo>
                  <a:lnTo>
                    <a:pt x="287" y="50"/>
                  </a:lnTo>
                  <a:lnTo>
                    <a:pt x="266" y="61"/>
                  </a:lnTo>
                  <a:lnTo>
                    <a:pt x="245" y="74"/>
                  </a:lnTo>
                  <a:lnTo>
                    <a:pt x="224" y="87"/>
                  </a:lnTo>
                  <a:lnTo>
                    <a:pt x="204" y="101"/>
                  </a:lnTo>
                  <a:lnTo>
                    <a:pt x="184" y="116"/>
                  </a:lnTo>
                  <a:lnTo>
                    <a:pt x="166" y="132"/>
                  </a:lnTo>
                  <a:lnTo>
                    <a:pt x="149" y="149"/>
                  </a:lnTo>
                  <a:lnTo>
                    <a:pt x="132" y="167"/>
                  </a:lnTo>
                  <a:lnTo>
                    <a:pt x="116" y="186"/>
                  </a:lnTo>
                  <a:lnTo>
                    <a:pt x="101" y="205"/>
                  </a:lnTo>
                  <a:lnTo>
                    <a:pt x="87" y="224"/>
                  </a:lnTo>
                  <a:lnTo>
                    <a:pt x="73" y="245"/>
                  </a:lnTo>
                  <a:lnTo>
                    <a:pt x="61" y="266"/>
                  </a:lnTo>
                  <a:lnTo>
                    <a:pt x="49" y="289"/>
                  </a:lnTo>
                  <a:lnTo>
                    <a:pt x="40" y="311"/>
                  </a:lnTo>
                  <a:lnTo>
                    <a:pt x="30" y="334"/>
                  </a:lnTo>
                  <a:lnTo>
                    <a:pt x="22" y="357"/>
                  </a:lnTo>
                  <a:lnTo>
                    <a:pt x="16" y="382"/>
                  </a:lnTo>
                  <a:lnTo>
                    <a:pt x="10" y="407"/>
                  </a:lnTo>
                  <a:lnTo>
                    <a:pt x="5" y="431"/>
                  </a:lnTo>
                  <a:lnTo>
                    <a:pt x="2" y="457"/>
                  </a:lnTo>
                  <a:lnTo>
                    <a:pt x="0" y="483"/>
                  </a:lnTo>
                  <a:lnTo>
                    <a:pt x="0" y="509"/>
                  </a:lnTo>
                  <a:lnTo>
                    <a:pt x="0" y="509"/>
                  </a:lnTo>
                  <a:lnTo>
                    <a:pt x="0" y="535"/>
                  </a:lnTo>
                  <a:lnTo>
                    <a:pt x="2" y="561"/>
                  </a:lnTo>
                  <a:lnTo>
                    <a:pt x="5" y="586"/>
                  </a:lnTo>
                  <a:lnTo>
                    <a:pt x="10" y="612"/>
                  </a:lnTo>
                  <a:lnTo>
                    <a:pt x="16" y="636"/>
                  </a:lnTo>
                  <a:lnTo>
                    <a:pt x="22" y="660"/>
                  </a:lnTo>
                  <a:lnTo>
                    <a:pt x="30" y="683"/>
                  </a:lnTo>
                  <a:lnTo>
                    <a:pt x="40" y="707"/>
                  </a:lnTo>
                  <a:lnTo>
                    <a:pt x="49" y="730"/>
                  </a:lnTo>
                  <a:lnTo>
                    <a:pt x="61" y="751"/>
                  </a:lnTo>
                  <a:lnTo>
                    <a:pt x="73" y="772"/>
                  </a:lnTo>
                  <a:lnTo>
                    <a:pt x="87" y="793"/>
                  </a:lnTo>
                  <a:lnTo>
                    <a:pt x="101" y="813"/>
                  </a:lnTo>
                  <a:lnTo>
                    <a:pt x="116" y="833"/>
                  </a:lnTo>
                  <a:lnTo>
                    <a:pt x="132" y="851"/>
                  </a:lnTo>
                  <a:lnTo>
                    <a:pt x="149" y="868"/>
                  </a:lnTo>
                  <a:lnTo>
                    <a:pt x="166" y="885"/>
                  </a:lnTo>
                  <a:lnTo>
                    <a:pt x="184" y="901"/>
                  </a:lnTo>
                  <a:lnTo>
                    <a:pt x="204" y="916"/>
                  </a:lnTo>
                  <a:lnTo>
                    <a:pt x="224" y="930"/>
                  </a:lnTo>
                  <a:lnTo>
                    <a:pt x="245" y="944"/>
                  </a:lnTo>
                  <a:lnTo>
                    <a:pt x="266" y="956"/>
                  </a:lnTo>
                  <a:lnTo>
                    <a:pt x="287" y="968"/>
                  </a:lnTo>
                  <a:lnTo>
                    <a:pt x="310" y="977"/>
                  </a:lnTo>
                  <a:lnTo>
                    <a:pt x="334" y="987"/>
                  </a:lnTo>
                  <a:lnTo>
                    <a:pt x="357" y="995"/>
                  </a:lnTo>
                  <a:lnTo>
                    <a:pt x="382" y="1002"/>
                  </a:lnTo>
                  <a:lnTo>
                    <a:pt x="405" y="1007"/>
                  </a:lnTo>
                  <a:lnTo>
                    <a:pt x="431" y="1012"/>
                  </a:lnTo>
                  <a:lnTo>
                    <a:pt x="456" y="1015"/>
                  </a:lnTo>
                  <a:lnTo>
                    <a:pt x="483" y="1017"/>
                  </a:lnTo>
                  <a:lnTo>
                    <a:pt x="508" y="1018"/>
                  </a:lnTo>
                  <a:lnTo>
                    <a:pt x="508" y="1018"/>
                  </a:lnTo>
                  <a:lnTo>
                    <a:pt x="534" y="1017"/>
                  </a:lnTo>
                  <a:lnTo>
                    <a:pt x="560" y="1015"/>
                  </a:lnTo>
                  <a:lnTo>
                    <a:pt x="586" y="1012"/>
                  </a:lnTo>
                  <a:lnTo>
                    <a:pt x="610" y="1007"/>
                  </a:lnTo>
                  <a:lnTo>
                    <a:pt x="635" y="1002"/>
                  </a:lnTo>
                  <a:lnTo>
                    <a:pt x="660" y="995"/>
                  </a:lnTo>
                  <a:lnTo>
                    <a:pt x="683" y="987"/>
                  </a:lnTo>
                  <a:lnTo>
                    <a:pt x="706" y="977"/>
                  </a:lnTo>
                  <a:lnTo>
                    <a:pt x="728" y="968"/>
                  </a:lnTo>
                  <a:lnTo>
                    <a:pt x="751" y="956"/>
                  </a:lnTo>
                  <a:lnTo>
                    <a:pt x="772" y="944"/>
                  </a:lnTo>
                  <a:lnTo>
                    <a:pt x="793" y="930"/>
                  </a:lnTo>
                  <a:lnTo>
                    <a:pt x="812" y="916"/>
                  </a:lnTo>
                  <a:lnTo>
                    <a:pt x="831" y="901"/>
                  </a:lnTo>
                  <a:lnTo>
                    <a:pt x="851" y="885"/>
                  </a:lnTo>
                  <a:lnTo>
                    <a:pt x="868" y="868"/>
                  </a:lnTo>
                  <a:lnTo>
                    <a:pt x="885" y="851"/>
                  </a:lnTo>
                  <a:lnTo>
                    <a:pt x="901" y="833"/>
                  </a:lnTo>
                  <a:lnTo>
                    <a:pt x="916" y="813"/>
                  </a:lnTo>
                  <a:lnTo>
                    <a:pt x="930" y="793"/>
                  </a:lnTo>
                  <a:lnTo>
                    <a:pt x="943" y="772"/>
                  </a:lnTo>
                  <a:lnTo>
                    <a:pt x="956" y="751"/>
                  </a:lnTo>
                  <a:lnTo>
                    <a:pt x="967" y="730"/>
                  </a:lnTo>
                  <a:lnTo>
                    <a:pt x="977" y="707"/>
                  </a:lnTo>
                  <a:lnTo>
                    <a:pt x="986" y="683"/>
                  </a:lnTo>
                  <a:lnTo>
                    <a:pt x="995" y="660"/>
                  </a:lnTo>
                  <a:lnTo>
                    <a:pt x="1001" y="636"/>
                  </a:lnTo>
                  <a:lnTo>
                    <a:pt x="1007" y="612"/>
                  </a:lnTo>
                  <a:lnTo>
                    <a:pt x="1012" y="586"/>
                  </a:lnTo>
                  <a:lnTo>
                    <a:pt x="1015" y="561"/>
                  </a:lnTo>
                  <a:lnTo>
                    <a:pt x="1017" y="535"/>
                  </a:lnTo>
                  <a:lnTo>
                    <a:pt x="1017" y="509"/>
                  </a:lnTo>
                  <a:lnTo>
                    <a:pt x="1017" y="509"/>
                  </a:lnTo>
                  <a:lnTo>
                    <a:pt x="1017" y="483"/>
                  </a:lnTo>
                  <a:lnTo>
                    <a:pt x="1015" y="457"/>
                  </a:lnTo>
                  <a:lnTo>
                    <a:pt x="1012" y="431"/>
                  </a:lnTo>
                  <a:lnTo>
                    <a:pt x="1007" y="407"/>
                  </a:lnTo>
                  <a:lnTo>
                    <a:pt x="1001" y="382"/>
                  </a:lnTo>
                  <a:lnTo>
                    <a:pt x="995" y="357"/>
                  </a:lnTo>
                  <a:lnTo>
                    <a:pt x="986" y="334"/>
                  </a:lnTo>
                  <a:lnTo>
                    <a:pt x="977" y="311"/>
                  </a:lnTo>
                  <a:lnTo>
                    <a:pt x="967" y="289"/>
                  </a:lnTo>
                  <a:lnTo>
                    <a:pt x="956" y="266"/>
                  </a:lnTo>
                  <a:lnTo>
                    <a:pt x="943" y="245"/>
                  </a:lnTo>
                  <a:lnTo>
                    <a:pt x="930" y="224"/>
                  </a:lnTo>
                  <a:lnTo>
                    <a:pt x="916" y="205"/>
                  </a:lnTo>
                  <a:lnTo>
                    <a:pt x="901" y="186"/>
                  </a:lnTo>
                  <a:lnTo>
                    <a:pt x="885" y="167"/>
                  </a:lnTo>
                  <a:lnTo>
                    <a:pt x="868" y="149"/>
                  </a:lnTo>
                  <a:lnTo>
                    <a:pt x="851" y="132"/>
                  </a:lnTo>
                  <a:lnTo>
                    <a:pt x="831" y="116"/>
                  </a:lnTo>
                  <a:lnTo>
                    <a:pt x="812" y="101"/>
                  </a:lnTo>
                  <a:lnTo>
                    <a:pt x="793" y="87"/>
                  </a:lnTo>
                  <a:lnTo>
                    <a:pt x="772" y="74"/>
                  </a:lnTo>
                  <a:lnTo>
                    <a:pt x="751" y="61"/>
                  </a:lnTo>
                  <a:lnTo>
                    <a:pt x="728" y="50"/>
                  </a:lnTo>
                  <a:lnTo>
                    <a:pt x="706" y="40"/>
                  </a:lnTo>
                  <a:lnTo>
                    <a:pt x="683" y="31"/>
                  </a:lnTo>
                  <a:lnTo>
                    <a:pt x="660" y="23"/>
                  </a:lnTo>
                  <a:lnTo>
                    <a:pt x="635" y="16"/>
                  </a:lnTo>
                  <a:lnTo>
                    <a:pt x="610" y="11"/>
                  </a:lnTo>
                  <a:lnTo>
                    <a:pt x="586" y="5"/>
                  </a:lnTo>
                  <a:lnTo>
                    <a:pt x="560" y="2"/>
                  </a:lnTo>
                  <a:lnTo>
                    <a:pt x="534" y="1"/>
                  </a:lnTo>
                  <a:lnTo>
                    <a:pt x="508" y="0"/>
                  </a:lnTo>
                  <a:lnTo>
                    <a:pt x="508" y="0"/>
                  </a:lnTo>
                  <a:close/>
                  <a:moveTo>
                    <a:pt x="508" y="954"/>
                  </a:moveTo>
                  <a:lnTo>
                    <a:pt x="508" y="954"/>
                  </a:lnTo>
                  <a:lnTo>
                    <a:pt x="486" y="954"/>
                  </a:lnTo>
                  <a:lnTo>
                    <a:pt x="463" y="952"/>
                  </a:lnTo>
                  <a:lnTo>
                    <a:pt x="441" y="948"/>
                  </a:lnTo>
                  <a:lnTo>
                    <a:pt x="418" y="945"/>
                  </a:lnTo>
                  <a:lnTo>
                    <a:pt x="397" y="940"/>
                  </a:lnTo>
                  <a:lnTo>
                    <a:pt x="376" y="935"/>
                  </a:lnTo>
                  <a:lnTo>
                    <a:pt x="355" y="927"/>
                  </a:lnTo>
                  <a:lnTo>
                    <a:pt x="336" y="919"/>
                  </a:lnTo>
                  <a:lnTo>
                    <a:pt x="315" y="910"/>
                  </a:lnTo>
                  <a:lnTo>
                    <a:pt x="296" y="900"/>
                  </a:lnTo>
                  <a:lnTo>
                    <a:pt x="278" y="889"/>
                  </a:lnTo>
                  <a:lnTo>
                    <a:pt x="260" y="878"/>
                  </a:lnTo>
                  <a:lnTo>
                    <a:pt x="242" y="866"/>
                  </a:lnTo>
                  <a:lnTo>
                    <a:pt x="225" y="852"/>
                  </a:lnTo>
                  <a:lnTo>
                    <a:pt x="209" y="838"/>
                  </a:lnTo>
                  <a:lnTo>
                    <a:pt x="194" y="824"/>
                  </a:lnTo>
                  <a:lnTo>
                    <a:pt x="179" y="808"/>
                  </a:lnTo>
                  <a:lnTo>
                    <a:pt x="165" y="792"/>
                  </a:lnTo>
                  <a:lnTo>
                    <a:pt x="151" y="775"/>
                  </a:lnTo>
                  <a:lnTo>
                    <a:pt x="139" y="757"/>
                  </a:lnTo>
                  <a:lnTo>
                    <a:pt x="128" y="739"/>
                  </a:lnTo>
                  <a:lnTo>
                    <a:pt x="117" y="721"/>
                  </a:lnTo>
                  <a:lnTo>
                    <a:pt x="107" y="702"/>
                  </a:lnTo>
                  <a:lnTo>
                    <a:pt x="99" y="682"/>
                  </a:lnTo>
                  <a:lnTo>
                    <a:pt x="90" y="662"/>
                  </a:lnTo>
                  <a:lnTo>
                    <a:pt x="84" y="642"/>
                  </a:lnTo>
                  <a:lnTo>
                    <a:pt x="77" y="620"/>
                  </a:lnTo>
                  <a:lnTo>
                    <a:pt x="72" y="599"/>
                  </a:lnTo>
                  <a:lnTo>
                    <a:pt x="69" y="576"/>
                  </a:lnTo>
                  <a:lnTo>
                    <a:pt x="65" y="555"/>
                  </a:lnTo>
                  <a:lnTo>
                    <a:pt x="63" y="532"/>
                  </a:lnTo>
                  <a:lnTo>
                    <a:pt x="63" y="509"/>
                  </a:lnTo>
                  <a:lnTo>
                    <a:pt x="63" y="509"/>
                  </a:lnTo>
                  <a:lnTo>
                    <a:pt x="63" y="486"/>
                  </a:lnTo>
                  <a:lnTo>
                    <a:pt x="65" y="463"/>
                  </a:lnTo>
                  <a:lnTo>
                    <a:pt x="69" y="441"/>
                  </a:lnTo>
                  <a:lnTo>
                    <a:pt x="72" y="420"/>
                  </a:lnTo>
                  <a:lnTo>
                    <a:pt x="77" y="398"/>
                  </a:lnTo>
                  <a:lnTo>
                    <a:pt x="84" y="377"/>
                  </a:lnTo>
                  <a:lnTo>
                    <a:pt x="90" y="356"/>
                  </a:lnTo>
                  <a:lnTo>
                    <a:pt x="99" y="336"/>
                  </a:lnTo>
                  <a:lnTo>
                    <a:pt x="107" y="315"/>
                  </a:lnTo>
                  <a:lnTo>
                    <a:pt x="117" y="297"/>
                  </a:lnTo>
                  <a:lnTo>
                    <a:pt x="128" y="278"/>
                  </a:lnTo>
                  <a:lnTo>
                    <a:pt x="139" y="260"/>
                  </a:lnTo>
                  <a:lnTo>
                    <a:pt x="151" y="242"/>
                  </a:lnTo>
                  <a:lnTo>
                    <a:pt x="165" y="225"/>
                  </a:lnTo>
                  <a:lnTo>
                    <a:pt x="179" y="209"/>
                  </a:lnTo>
                  <a:lnTo>
                    <a:pt x="194" y="194"/>
                  </a:lnTo>
                  <a:lnTo>
                    <a:pt x="209" y="179"/>
                  </a:lnTo>
                  <a:lnTo>
                    <a:pt x="225" y="165"/>
                  </a:lnTo>
                  <a:lnTo>
                    <a:pt x="242" y="152"/>
                  </a:lnTo>
                  <a:lnTo>
                    <a:pt x="260" y="139"/>
                  </a:lnTo>
                  <a:lnTo>
                    <a:pt x="278" y="128"/>
                  </a:lnTo>
                  <a:lnTo>
                    <a:pt x="296" y="117"/>
                  </a:lnTo>
                  <a:lnTo>
                    <a:pt x="315" y="107"/>
                  </a:lnTo>
                  <a:lnTo>
                    <a:pt x="336" y="99"/>
                  </a:lnTo>
                  <a:lnTo>
                    <a:pt x="355" y="90"/>
                  </a:lnTo>
                  <a:lnTo>
                    <a:pt x="376" y="84"/>
                  </a:lnTo>
                  <a:lnTo>
                    <a:pt x="397" y="77"/>
                  </a:lnTo>
                  <a:lnTo>
                    <a:pt x="418" y="73"/>
                  </a:lnTo>
                  <a:lnTo>
                    <a:pt x="441" y="69"/>
                  </a:lnTo>
                  <a:lnTo>
                    <a:pt x="463" y="65"/>
                  </a:lnTo>
                  <a:lnTo>
                    <a:pt x="486" y="64"/>
                  </a:lnTo>
                  <a:lnTo>
                    <a:pt x="508" y="63"/>
                  </a:lnTo>
                  <a:lnTo>
                    <a:pt x="508" y="63"/>
                  </a:lnTo>
                  <a:lnTo>
                    <a:pt x="531" y="64"/>
                  </a:lnTo>
                  <a:lnTo>
                    <a:pt x="554" y="65"/>
                  </a:lnTo>
                  <a:lnTo>
                    <a:pt x="576" y="69"/>
                  </a:lnTo>
                  <a:lnTo>
                    <a:pt x="598" y="73"/>
                  </a:lnTo>
                  <a:lnTo>
                    <a:pt x="620" y="77"/>
                  </a:lnTo>
                  <a:lnTo>
                    <a:pt x="640" y="84"/>
                  </a:lnTo>
                  <a:lnTo>
                    <a:pt x="661" y="90"/>
                  </a:lnTo>
                  <a:lnTo>
                    <a:pt x="681" y="99"/>
                  </a:lnTo>
                  <a:lnTo>
                    <a:pt x="702" y="107"/>
                  </a:lnTo>
                  <a:lnTo>
                    <a:pt x="721" y="117"/>
                  </a:lnTo>
                  <a:lnTo>
                    <a:pt x="739" y="128"/>
                  </a:lnTo>
                  <a:lnTo>
                    <a:pt x="757" y="139"/>
                  </a:lnTo>
                  <a:lnTo>
                    <a:pt x="775" y="152"/>
                  </a:lnTo>
                  <a:lnTo>
                    <a:pt x="792" y="165"/>
                  </a:lnTo>
                  <a:lnTo>
                    <a:pt x="808" y="179"/>
                  </a:lnTo>
                  <a:lnTo>
                    <a:pt x="823" y="194"/>
                  </a:lnTo>
                  <a:lnTo>
                    <a:pt x="838" y="209"/>
                  </a:lnTo>
                  <a:lnTo>
                    <a:pt x="852" y="225"/>
                  </a:lnTo>
                  <a:lnTo>
                    <a:pt x="865" y="242"/>
                  </a:lnTo>
                  <a:lnTo>
                    <a:pt x="878" y="260"/>
                  </a:lnTo>
                  <a:lnTo>
                    <a:pt x="889" y="278"/>
                  </a:lnTo>
                  <a:lnTo>
                    <a:pt x="900" y="297"/>
                  </a:lnTo>
                  <a:lnTo>
                    <a:pt x="910" y="315"/>
                  </a:lnTo>
                  <a:lnTo>
                    <a:pt x="918" y="336"/>
                  </a:lnTo>
                  <a:lnTo>
                    <a:pt x="927" y="356"/>
                  </a:lnTo>
                  <a:lnTo>
                    <a:pt x="933" y="377"/>
                  </a:lnTo>
                  <a:lnTo>
                    <a:pt x="940" y="398"/>
                  </a:lnTo>
                  <a:lnTo>
                    <a:pt x="944" y="420"/>
                  </a:lnTo>
                  <a:lnTo>
                    <a:pt x="948" y="441"/>
                  </a:lnTo>
                  <a:lnTo>
                    <a:pt x="952" y="463"/>
                  </a:lnTo>
                  <a:lnTo>
                    <a:pt x="953" y="486"/>
                  </a:lnTo>
                  <a:lnTo>
                    <a:pt x="954" y="509"/>
                  </a:lnTo>
                  <a:lnTo>
                    <a:pt x="954" y="509"/>
                  </a:lnTo>
                  <a:lnTo>
                    <a:pt x="953" y="532"/>
                  </a:lnTo>
                  <a:lnTo>
                    <a:pt x="952" y="555"/>
                  </a:lnTo>
                  <a:lnTo>
                    <a:pt x="948" y="576"/>
                  </a:lnTo>
                  <a:lnTo>
                    <a:pt x="944" y="599"/>
                  </a:lnTo>
                  <a:lnTo>
                    <a:pt x="940" y="620"/>
                  </a:lnTo>
                  <a:lnTo>
                    <a:pt x="933" y="642"/>
                  </a:lnTo>
                  <a:lnTo>
                    <a:pt x="927" y="662"/>
                  </a:lnTo>
                  <a:lnTo>
                    <a:pt x="918" y="682"/>
                  </a:lnTo>
                  <a:lnTo>
                    <a:pt x="910" y="702"/>
                  </a:lnTo>
                  <a:lnTo>
                    <a:pt x="900" y="721"/>
                  </a:lnTo>
                  <a:lnTo>
                    <a:pt x="889" y="739"/>
                  </a:lnTo>
                  <a:lnTo>
                    <a:pt x="878" y="757"/>
                  </a:lnTo>
                  <a:lnTo>
                    <a:pt x="865" y="775"/>
                  </a:lnTo>
                  <a:lnTo>
                    <a:pt x="852" y="792"/>
                  </a:lnTo>
                  <a:lnTo>
                    <a:pt x="838" y="808"/>
                  </a:lnTo>
                  <a:lnTo>
                    <a:pt x="823" y="824"/>
                  </a:lnTo>
                  <a:lnTo>
                    <a:pt x="808" y="838"/>
                  </a:lnTo>
                  <a:lnTo>
                    <a:pt x="792" y="852"/>
                  </a:lnTo>
                  <a:lnTo>
                    <a:pt x="775" y="866"/>
                  </a:lnTo>
                  <a:lnTo>
                    <a:pt x="757" y="878"/>
                  </a:lnTo>
                  <a:lnTo>
                    <a:pt x="739" y="889"/>
                  </a:lnTo>
                  <a:lnTo>
                    <a:pt x="721" y="900"/>
                  </a:lnTo>
                  <a:lnTo>
                    <a:pt x="702" y="910"/>
                  </a:lnTo>
                  <a:lnTo>
                    <a:pt x="681" y="919"/>
                  </a:lnTo>
                  <a:lnTo>
                    <a:pt x="661" y="927"/>
                  </a:lnTo>
                  <a:lnTo>
                    <a:pt x="640" y="935"/>
                  </a:lnTo>
                  <a:lnTo>
                    <a:pt x="620" y="940"/>
                  </a:lnTo>
                  <a:lnTo>
                    <a:pt x="598" y="945"/>
                  </a:lnTo>
                  <a:lnTo>
                    <a:pt x="576" y="948"/>
                  </a:lnTo>
                  <a:lnTo>
                    <a:pt x="554" y="952"/>
                  </a:lnTo>
                  <a:lnTo>
                    <a:pt x="531" y="954"/>
                  </a:lnTo>
                  <a:lnTo>
                    <a:pt x="508" y="954"/>
                  </a:lnTo>
                  <a:lnTo>
                    <a:pt x="508" y="954"/>
                  </a:lnTo>
                  <a:close/>
                  <a:moveTo>
                    <a:pt x="508" y="191"/>
                  </a:moveTo>
                  <a:lnTo>
                    <a:pt x="508" y="191"/>
                  </a:lnTo>
                  <a:lnTo>
                    <a:pt x="515" y="190"/>
                  </a:lnTo>
                  <a:lnTo>
                    <a:pt x="520" y="188"/>
                  </a:lnTo>
                  <a:lnTo>
                    <a:pt x="526" y="186"/>
                  </a:lnTo>
                  <a:lnTo>
                    <a:pt x="531" y="181"/>
                  </a:lnTo>
                  <a:lnTo>
                    <a:pt x="534" y="177"/>
                  </a:lnTo>
                  <a:lnTo>
                    <a:pt x="537" y="172"/>
                  </a:lnTo>
                  <a:lnTo>
                    <a:pt x="540" y="165"/>
                  </a:lnTo>
                  <a:lnTo>
                    <a:pt x="541" y="159"/>
                  </a:lnTo>
                  <a:lnTo>
                    <a:pt x="541" y="159"/>
                  </a:lnTo>
                  <a:lnTo>
                    <a:pt x="540" y="152"/>
                  </a:lnTo>
                  <a:lnTo>
                    <a:pt x="537" y="147"/>
                  </a:lnTo>
                  <a:lnTo>
                    <a:pt x="534" y="142"/>
                  </a:lnTo>
                  <a:lnTo>
                    <a:pt x="531" y="136"/>
                  </a:lnTo>
                  <a:lnTo>
                    <a:pt x="526" y="133"/>
                  </a:lnTo>
                  <a:lnTo>
                    <a:pt x="520" y="130"/>
                  </a:lnTo>
                  <a:lnTo>
                    <a:pt x="515" y="128"/>
                  </a:lnTo>
                  <a:lnTo>
                    <a:pt x="508" y="128"/>
                  </a:lnTo>
                  <a:lnTo>
                    <a:pt x="508" y="128"/>
                  </a:lnTo>
                  <a:lnTo>
                    <a:pt x="502" y="128"/>
                  </a:lnTo>
                  <a:lnTo>
                    <a:pt x="496" y="130"/>
                  </a:lnTo>
                  <a:lnTo>
                    <a:pt x="490" y="133"/>
                  </a:lnTo>
                  <a:lnTo>
                    <a:pt x="486" y="136"/>
                  </a:lnTo>
                  <a:lnTo>
                    <a:pt x="482" y="142"/>
                  </a:lnTo>
                  <a:lnTo>
                    <a:pt x="479" y="147"/>
                  </a:lnTo>
                  <a:lnTo>
                    <a:pt x="477" y="152"/>
                  </a:lnTo>
                  <a:lnTo>
                    <a:pt x="476" y="159"/>
                  </a:lnTo>
                  <a:lnTo>
                    <a:pt x="476" y="159"/>
                  </a:lnTo>
                  <a:lnTo>
                    <a:pt x="477" y="165"/>
                  </a:lnTo>
                  <a:lnTo>
                    <a:pt x="479" y="172"/>
                  </a:lnTo>
                  <a:lnTo>
                    <a:pt x="482" y="177"/>
                  </a:lnTo>
                  <a:lnTo>
                    <a:pt x="486" y="181"/>
                  </a:lnTo>
                  <a:lnTo>
                    <a:pt x="490" y="186"/>
                  </a:lnTo>
                  <a:lnTo>
                    <a:pt x="496" y="188"/>
                  </a:lnTo>
                  <a:lnTo>
                    <a:pt x="502" y="190"/>
                  </a:lnTo>
                  <a:lnTo>
                    <a:pt x="508" y="191"/>
                  </a:lnTo>
                  <a:lnTo>
                    <a:pt x="508" y="191"/>
                  </a:lnTo>
                  <a:close/>
                  <a:moveTo>
                    <a:pt x="508" y="827"/>
                  </a:moveTo>
                  <a:lnTo>
                    <a:pt x="508" y="827"/>
                  </a:lnTo>
                  <a:lnTo>
                    <a:pt x="502" y="827"/>
                  </a:lnTo>
                  <a:lnTo>
                    <a:pt x="496" y="829"/>
                  </a:lnTo>
                  <a:lnTo>
                    <a:pt x="490" y="833"/>
                  </a:lnTo>
                  <a:lnTo>
                    <a:pt x="486" y="836"/>
                  </a:lnTo>
                  <a:lnTo>
                    <a:pt x="482" y="841"/>
                  </a:lnTo>
                  <a:lnTo>
                    <a:pt x="479" y="847"/>
                  </a:lnTo>
                  <a:lnTo>
                    <a:pt x="477" y="852"/>
                  </a:lnTo>
                  <a:lnTo>
                    <a:pt x="476" y="858"/>
                  </a:lnTo>
                  <a:lnTo>
                    <a:pt x="476" y="858"/>
                  </a:lnTo>
                  <a:lnTo>
                    <a:pt x="477" y="865"/>
                  </a:lnTo>
                  <a:lnTo>
                    <a:pt x="479" y="871"/>
                  </a:lnTo>
                  <a:lnTo>
                    <a:pt x="482" y="877"/>
                  </a:lnTo>
                  <a:lnTo>
                    <a:pt x="486" y="881"/>
                  </a:lnTo>
                  <a:lnTo>
                    <a:pt x="490" y="885"/>
                  </a:lnTo>
                  <a:lnTo>
                    <a:pt x="496" y="888"/>
                  </a:lnTo>
                  <a:lnTo>
                    <a:pt x="502" y="889"/>
                  </a:lnTo>
                  <a:lnTo>
                    <a:pt x="508" y="891"/>
                  </a:lnTo>
                  <a:lnTo>
                    <a:pt x="508" y="891"/>
                  </a:lnTo>
                  <a:lnTo>
                    <a:pt x="515" y="889"/>
                  </a:lnTo>
                  <a:lnTo>
                    <a:pt x="520" y="888"/>
                  </a:lnTo>
                  <a:lnTo>
                    <a:pt x="526" y="885"/>
                  </a:lnTo>
                  <a:lnTo>
                    <a:pt x="531" y="881"/>
                  </a:lnTo>
                  <a:lnTo>
                    <a:pt x="534" y="877"/>
                  </a:lnTo>
                  <a:lnTo>
                    <a:pt x="537" y="871"/>
                  </a:lnTo>
                  <a:lnTo>
                    <a:pt x="540" y="865"/>
                  </a:lnTo>
                  <a:lnTo>
                    <a:pt x="541" y="858"/>
                  </a:lnTo>
                  <a:lnTo>
                    <a:pt x="541" y="858"/>
                  </a:lnTo>
                  <a:lnTo>
                    <a:pt x="540" y="852"/>
                  </a:lnTo>
                  <a:lnTo>
                    <a:pt x="537" y="847"/>
                  </a:lnTo>
                  <a:lnTo>
                    <a:pt x="534" y="841"/>
                  </a:lnTo>
                  <a:lnTo>
                    <a:pt x="531" y="836"/>
                  </a:lnTo>
                  <a:lnTo>
                    <a:pt x="526" y="833"/>
                  </a:lnTo>
                  <a:lnTo>
                    <a:pt x="520" y="829"/>
                  </a:lnTo>
                  <a:lnTo>
                    <a:pt x="515" y="827"/>
                  </a:lnTo>
                  <a:lnTo>
                    <a:pt x="508" y="827"/>
                  </a:lnTo>
                  <a:lnTo>
                    <a:pt x="508" y="827"/>
                  </a:lnTo>
                  <a:close/>
                  <a:moveTo>
                    <a:pt x="858" y="477"/>
                  </a:moveTo>
                  <a:lnTo>
                    <a:pt x="858" y="477"/>
                  </a:lnTo>
                  <a:lnTo>
                    <a:pt x="852" y="477"/>
                  </a:lnTo>
                  <a:lnTo>
                    <a:pt x="845" y="480"/>
                  </a:lnTo>
                  <a:lnTo>
                    <a:pt x="840" y="483"/>
                  </a:lnTo>
                  <a:lnTo>
                    <a:pt x="836" y="486"/>
                  </a:lnTo>
                  <a:lnTo>
                    <a:pt x="831" y="491"/>
                  </a:lnTo>
                  <a:lnTo>
                    <a:pt x="829" y="497"/>
                  </a:lnTo>
                  <a:lnTo>
                    <a:pt x="827" y="502"/>
                  </a:lnTo>
                  <a:lnTo>
                    <a:pt x="826" y="509"/>
                  </a:lnTo>
                  <a:lnTo>
                    <a:pt x="826" y="509"/>
                  </a:lnTo>
                  <a:lnTo>
                    <a:pt x="827" y="515"/>
                  </a:lnTo>
                  <a:lnTo>
                    <a:pt x="829" y="521"/>
                  </a:lnTo>
                  <a:lnTo>
                    <a:pt x="831" y="527"/>
                  </a:lnTo>
                  <a:lnTo>
                    <a:pt x="836" y="531"/>
                  </a:lnTo>
                  <a:lnTo>
                    <a:pt x="840" y="535"/>
                  </a:lnTo>
                  <a:lnTo>
                    <a:pt x="845" y="539"/>
                  </a:lnTo>
                  <a:lnTo>
                    <a:pt x="852" y="540"/>
                  </a:lnTo>
                  <a:lnTo>
                    <a:pt x="858" y="541"/>
                  </a:lnTo>
                  <a:lnTo>
                    <a:pt x="858" y="541"/>
                  </a:lnTo>
                  <a:lnTo>
                    <a:pt x="865" y="540"/>
                  </a:lnTo>
                  <a:lnTo>
                    <a:pt x="871" y="539"/>
                  </a:lnTo>
                  <a:lnTo>
                    <a:pt x="876" y="535"/>
                  </a:lnTo>
                  <a:lnTo>
                    <a:pt x="881" y="531"/>
                  </a:lnTo>
                  <a:lnTo>
                    <a:pt x="885" y="527"/>
                  </a:lnTo>
                  <a:lnTo>
                    <a:pt x="887" y="521"/>
                  </a:lnTo>
                  <a:lnTo>
                    <a:pt x="889" y="515"/>
                  </a:lnTo>
                  <a:lnTo>
                    <a:pt x="890" y="509"/>
                  </a:lnTo>
                  <a:lnTo>
                    <a:pt x="890" y="509"/>
                  </a:lnTo>
                  <a:lnTo>
                    <a:pt x="889" y="502"/>
                  </a:lnTo>
                  <a:lnTo>
                    <a:pt x="887" y="497"/>
                  </a:lnTo>
                  <a:lnTo>
                    <a:pt x="885" y="491"/>
                  </a:lnTo>
                  <a:lnTo>
                    <a:pt x="881" y="486"/>
                  </a:lnTo>
                  <a:lnTo>
                    <a:pt x="876" y="483"/>
                  </a:lnTo>
                  <a:lnTo>
                    <a:pt x="871" y="480"/>
                  </a:lnTo>
                  <a:lnTo>
                    <a:pt x="865" y="477"/>
                  </a:lnTo>
                  <a:lnTo>
                    <a:pt x="858" y="477"/>
                  </a:lnTo>
                  <a:lnTo>
                    <a:pt x="858" y="477"/>
                  </a:lnTo>
                  <a:close/>
                  <a:moveTo>
                    <a:pt x="159" y="477"/>
                  </a:moveTo>
                  <a:lnTo>
                    <a:pt x="159" y="477"/>
                  </a:lnTo>
                  <a:lnTo>
                    <a:pt x="152" y="477"/>
                  </a:lnTo>
                  <a:lnTo>
                    <a:pt x="146" y="480"/>
                  </a:lnTo>
                  <a:lnTo>
                    <a:pt x="140" y="483"/>
                  </a:lnTo>
                  <a:lnTo>
                    <a:pt x="136" y="486"/>
                  </a:lnTo>
                  <a:lnTo>
                    <a:pt x="132" y="491"/>
                  </a:lnTo>
                  <a:lnTo>
                    <a:pt x="130" y="497"/>
                  </a:lnTo>
                  <a:lnTo>
                    <a:pt x="128" y="502"/>
                  </a:lnTo>
                  <a:lnTo>
                    <a:pt x="126" y="509"/>
                  </a:lnTo>
                  <a:lnTo>
                    <a:pt x="126" y="509"/>
                  </a:lnTo>
                  <a:lnTo>
                    <a:pt x="128" y="515"/>
                  </a:lnTo>
                  <a:lnTo>
                    <a:pt x="130" y="521"/>
                  </a:lnTo>
                  <a:lnTo>
                    <a:pt x="132" y="527"/>
                  </a:lnTo>
                  <a:lnTo>
                    <a:pt x="136" y="531"/>
                  </a:lnTo>
                  <a:lnTo>
                    <a:pt x="140" y="535"/>
                  </a:lnTo>
                  <a:lnTo>
                    <a:pt x="146" y="539"/>
                  </a:lnTo>
                  <a:lnTo>
                    <a:pt x="152" y="540"/>
                  </a:lnTo>
                  <a:lnTo>
                    <a:pt x="159" y="541"/>
                  </a:lnTo>
                  <a:lnTo>
                    <a:pt x="159" y="541"/>
                  </a:lnTo>
                  <a:lnTo>
                    <a:pt x="165" y="540"/>
                  </a:lnTo>
                  <a:lnTo>
                    <a:pt x="170" y="539"/>
                  </a:lnTo>
                  <a:lnTo>
                    <a:pt x="176" y="535"/>
                  </a:lnTo>
                  <a:lnTo>
                    <a:pt x="181" y="531"/>
                  </a:lnTo>
                  <a:lnTo>
                    <a:pt x="184" y="527"/>
                  </a:lnTo>
                  <a:lnTo>
                    <a:pt x="188" y="521"/>
                  </a:lnTo>
                  <a:lnTo>
                    <a:pt x="190" y="515"/>
                  </a:lnTo>
                  <a:lnTo>
                    <a:pt x="190" y="509"/>
                  </a:lnTo>
                  <a:lnTo>
                    <a:pt x="190" y="509"/>
                  </a:lnTo>
                  <a:lnTo>
                    <a:pt x="190" y="502"/>
                  </a:lnTo>
                  <a:lnTo>
                    <a:pt x="188" y="497"/>
                  </a:lnTo>
                  <a:lnTo>
                    <a:pt x="184" y="491"/>
                  </a:lnTo>
                  <a:lnTo>
                    <a:pt x="181" y="486"/>
                  </a:lnTo>
                  <a:lnTo>
                    <a:pt x="176" y="483"/>
                  </a:lnTo>
                  <a:lnTo>
                    <a:pt x="170" y="480"/>
                  </a:lnTo>
                  <a:lnTo>
                    <a:pt x="165" y="477"/>
                  </a:lnTo>
                  <a:lnTo>
                    <a:pt x="159" y="477"/>
                  </a:lnTo>
                  <a:lnTo>
                    <a:pt x="159" y="477"/>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grpSp>
        <p:nvGrpSpPr>
          <p:cNvPr id="16" name="组合 15"/>
          <p:cNvGrpSpPr/>
          <p:nvPr/>
        </p:nvGrpSpPr>
        <p:grpSpPr>
          <a:xfrm>
            <a:off x="1128279" y="2141024"/>
            <a:ext cx="792000" cy="792000"/>
            <a:chOff x="8001000" y="3009900"/>
            <a:chExt cx="792000" cy="792000"/>
          </a:xfrm>
        </p:grpSpPr>
        <p:sp>
          <p:nvSpPr>
            <p:cNvPr id="17" name="椭圆 16"/>
            <p:cNvSpPr/>
            <p:nvPr/>
          </p:nvSpPr>
          <p:spPr>
            <a:xfrm>
              <a:off x="8001000" y="3009900"/>
              <a:ext cx="792000" cy="79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8" name="Freeform 6"/>
            <p:cNvSpPr>
              <a:spLocks noEditPoints="1"/>
            </p:cNvSpPr>
            <p:nvPr/>
          </p:nvSpPr>
          <p:spPr bwMode="auto">
            <a:xfrm>
              <a:off x="8235075" y="3244334"/>
              <a:ext cx="323850" cy="323850"/>
            </a:xfrm>
            <a:custGeom>
              <a:avLst/>
              <a:gdLst>
                <a:gd name="T0" fmla="*/ 410 w 1017"/>
                <a:gd name="T1" fmla="*/ 428 h 1018"/>
                <a:gd name="T2" fmla="*/ 220 w 1017"/>
                <a:gd name="T3" fmla="*/ 735 h 1018"/>
                <a:gd name="T4" fmla="*/ 283 w 1017"/>
                <a:gd name="T5" fmla="*/ 797 h 1018"/>
                <a:gd name="T6" fmla="*/ 581 w 1017"/>
                <a:gd name="T7" fmla="*/ 613 h 1018"/>
                <a:gd name="T8" fmla="*/ 781 w 1017"/>
                <a:gd name="T9" fmla="*/ 326 h 1018"/>
                <a:gd name="T10" fmla="*/ 778 w 1017"/>
                <a:gd name="T11" fmla="*/ 239 h 1018"/>
                <a:gd name="T12" fmla="*/ 691 w 1017"/>
                <a:gd name="T13" fmla="*/ 236 h 1018"/>
                <a:gd name="T14" fmla="*/ 405 w 1017"/>
                <a:gd name="T15" fmla="*/ 584 h 1018"/>
                <a:gd name="T16" fmla="*/ 567 w 1017"/>
                <a:gd name="T17" fmla="*/ 531 h 1018"/>
                <a:gd name="T18" fmla="*/ 473 w 1017"/>
                <a:gd name="T19" fmla="*/ 562 h 1018"/>
                <a:gd name="T20" fmla="*/ 448 w 1017"/>
                <a:gd name="T21" fmla="*/ 487 h 1018"/>
                <a:gd name="T22" fmla="*/ 539 w 1017"/>
                <a:gd name="T23" fmla="*/ 453 h 1018"/>
                <a:gd name="T24" fmla="*/ 571 w 1017"/>
                <a:gd name="T25" fmla="*/ 520 h 1018"/>
                <a:gd name="T26" fmla="*/ 382 w 1017"/>
                <a:gd name="T27" fmla="*/ 16 h 1018"/>
                <a:gd name="T28" fmla="*/ 184 w 1017"/>
                <a:gd name="T29" fmla="*/ 116 h 1018"/>
                <a:gd name="T30" fmla="*/ 49 w 1017"/>
                <a:gd name="T31" fmla="*/ 289 h 1018"/>
                <a:gd name="T32" fmla="*/ 0 w 1017"/>
                <a:gd name="T33" fmla="*/ 509 h 1018"/>
                <a:gd name="T34" fmla="*/ 40 w 1017"/>
                <a:gd name="T35" fmla="*/ 707 h 1018"/>
                <a:gd name="T36" fmla="*/ 166 w 1017"/>
                <a:gd name="T37" fmla="*/ 885 h 1018"/>
                <a:gd name="T38" fmla="*/ 357 w 1017"/>
                <a:gd name="T39" fmla="*/ 995 h 1018"/>
                <a:gd name="T40" fmla="*/ 560 w 1017"/>
                <a:gd name="T41" fmla="*/ 1015 h 1018"/>
                <a:gd name="T42" fmla="*/ 772 w 1017"/>
                <a:gd name="T43" fmla="*/ 944 h 1018"/>
                <a:gd name="T44" fmla="*/ 930 w 1017"/>
                <a:gd name="T45" fmla="*/ 793 h 1018"/>
                <a:gd name="T46" fmla="*/ 1012 w 1017"/>
                <a:gd name="T47" fmla="*/ 586 h 1018"/>
                <a:gd name="T48" fmla="*/ 1001 w 1017"/>
                <a:gd name="T49" fmla="*/ 382 h 1018"/>
                <a:gd name="T50" fmla="*/ 901 w 1017"/>
                <a:gd name="T51" fmla="*/ 186 h 1018"/>
                <a:gd name="T52" fmla="*/ 728 w 1017"/>
                <a:gd name="T53" fmla="*/ 50 h 1018"/>
                <a:gd name="T54" fmla="*/ 508 w 1017"/>
                <a:gd name="T55" fmla="*/ 0 h 1018"/>
                <a:gd name="T56" fmla="*/ 376 w 1017"/>
                <a:gd name="T57" fmla="*/ 935 h 1018"/>
                <a:gd name="T58" fmla="*/ 209 w 1017"/>
                <a:gd name="T59" fmla="*/ 838 h 1018"/>
                <a:gd name="T60" fmla="*/ 99 w 1017"/>
                <a:gd name="T61" fmla="*/ 682 h 1018"/>
                <a:gd name="T62" fmla="*/ 63 w 1017"/>
                <a:gd name="T63" fmla="*/ 509 h 1018"/>
                <a:gd name="T64" fmla="*/ 107 w 1017"/>
                <a:gd name="T65" fmla="*/ 315 h 1018"/>
                <a:gd name="T66" fmla="*/ 225 w 1017"/>
                <a:gd name="T67" fmla="*/ 165 h 1018"/>
                <a:gd name="T68" fmla="*/ 397 w 1017"/>
                <a:gd name="T69" fmla="*/ 77 h 1018"/>
                <a:gd name="T70" fmla="*/ 576 w 1017"/>
                <a:gd name="T71" fmla="*/ 69 h 1018"/>
                <a:gd name="T72" fmla="*/ 757 w 1017"/>
                <a:gd name="T73" fmla="*/ 139 h 1018"/>
                <a:gd name="T74" fmla="*/ 889 w 1017"/>
                <a:gd name="T75" fmla="*/ 278 h 1018"/>
                <a:gd name="T76" fmla="*/ 952 w 1017"/>
                <a:gd name="T77" fmla="*/ 463 h 1018"/>
                <a:gd name="T78" fmla="*/ 933 w 1017"/>
                <a:gd name="T79" fmla="*/ 642 h 1018"/>
                <a:gd name="T80" fmla="*/ 838 w 1017"/>
                <a:gd name="T81" fmla="*/ 808 h 1018"/>
                <a:gd name="T82" fmla="*/ 681 w 1017"/>
                <a:gd name="T83" fmla="*/ 919 h 1018"/>
                <a:gd name="T84" fmla="*/ 508 w 1017"/>
                <a:gd name="T85" fmla="*/ 954 h 1018"/>
                <a:gd name="T86" fmla="*/ 540 w 1017"/>
                <a:gd name="T87" fmla="*/ 165 h 1018"/>
                <a:gd name="T88" fmla="*/ 515 w 1017"/>
                <a:gd name="T89" fmla="*/ 128 h 1018"/>
                <a:gd name="T90" fmla="*/ 477 w 1017"/>
                <a:gd name="T91" fmla="*/ 152 h 1018"/>
                <a:gd name="T92" fmla="*/ 502 w 1017"/>
                <a:gd name="T93" fmla="*/ 190 h 1018"/>
                <a:gd name="T94" fmla="*/ 482 w 1017"/>
                <a:gd name="T95" fmla="*/ 841 h 1018"/>
                <a:gd name="T96" fmla="*/ 490 w 1017"/>
                <a:gd name="T97" fmla="*/ 885 h 1018"/>
                <a:gd name="T98" fmla="*/ 534 w 1017"/>
                <a:gd name="T99" fmla="*/ 877 h 1018"/>
                <a:gd name="T100" fmla="*/ 526 w 1017"/>
                <a:gd name="T101" fmla="*/ 833 h 1018"/>
                <a:gd name="T102" fmla="*/ 840 w 1017"/>
                <a:gd name="T103" fmla="*/ 483 h 1018"/>
                <a:gd name="T104" fmla="*/ 831 w 1017"/>
                <a:gd name="T105" fmla="*/ 527 h 1018"/>
                <a:gd name="T106" fmla="*/ 876 w 1017"/>
                <a:gd name="T107" fmla="*/ 535 h 1018"/>
                <a:gd name="T108" fmla="*/ 885 w 1017"/>
                <a:gd name="T109" fmla="*/ 491 h 1018"/>
                <a:gd name="T110" fmla="*/ 152 w 1017"/>
                <a:gd name="T111" fmla="*/ 477 h 1018"/>
                <a:gd name="T112" fmla="*/ 128 w 1017"/>
                <a:gd name="T113" fmla="*/ 515 h 1018"/>
                <a:gd name="T114" fmla="*/ 165 w 1017"/>
                <a:gd name="T115" fmla="*/ 540 h 1018"/>
                <a:gd name="T116" fmla="*/ 190 w 1017"/>
                <a:gd name="T117" fmla="*/ 50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691" y="236"/>
                  </a:moveTo>
                  <a:lnTo>
                    <a:pt x="455" y="394"/>
                  </a:lnTo>
                  <a:lnTo>
                    <a:pt x="455" y="394"/>
                  </a:lnTo>
                  <a:lnTo>
                    <a:pt x="445" y="399"/>
                  </a:lnTo>
                  <a:lnTo>
                    <a:pt x="436" y="404"/>
                  </a:lnTo>
                  <a:lnTo>
                    <a:pt x="427" y="411"/>
                  </a:lnTo>
                  <a:lnTo>
                    <a:pt x="418" y="418"/>
                  </a:lnTo>
                  <a:lnTo>
                    <a:pt x="418" y="418"/>
                  </a:lnTo>
                  <a:lnTo>
                    <a:pt x="410" y="428"/>
                  </a:lnTo>
                  <a:lnTo>
                    <a:pt x="402" y="439"/>
                  </a:lnTo>
                  <a:lnTo>
                    <a:pt x="396" y="450"/>
                  </a:lnTo>
                  <a:lnTo>
                    <a:pt x="390" y="460"/>
                  </a:lnTo>
                  <a:lnTo>
                    <a:pt x="236" y="691"/>
                  </a:lnTo>
                  <a:lnTo>
                    <a:pt x="236" y="691"/>
                  </a:lnTo>
                  <a:lnTo>
                    <a:pt x="228" y="702"/>
                  </a:lnTo>
                  <a:lnTo>
                    <a:pt x="224" y="712"/>
                  </a:lnTo>
                  <a:lnTo>
                    <a:pt x="221" y="723"/>
                  </a:lnTo>
                  <a:lnTo>
                    <a:pt x="220" y="735"/>
                  </a:lnTo>
                  <a:lnTo>
                    <a:pt x="221" y="747"/>
                  </a:lnTo>
                  <a:lnTo>
                    <a:pt x="225" y="759"/>
                  </a:lnTo>
                  <a:lnTo>
                    <a:pt x="231" y="769"/>
                  </a:lnTo>
                  <a:lnTo>
                    <a:pt x="238" y="779"/>
                  </a:lnTo>
                  <a:lnTo>
                    <a:pt x="238" y="779"/>
                  </a:lnTo>
                  <a:lnTo>
                    <a:pt x="248" y="786"/>
                  </a:lnTo>
                  <a:lnTo>
                    <a:pt x="260" y="793"/>
                  </a:lnTo>
                  <a:lnTo>
                    <a:pt x="271" y="796"/>
                  </a:lnTo>
                  <a:lnTo>
                    <a:pt x="283" y="797"/>
                  </a:lnTo>
                  <a:lnTo>
                    <a:pt x="283" y="797"/>
                  </a:lnTo>
                  <a:lnTo>
                    <a:pt x="295" y="796"/>
                  </a:lnTo>
                  <a:lnTo>
                    <a:pt x="306" y="793"/>
                  </a:lnTo>
                  <a:lnTo>
                    <a:pt x="316" y="789"/>
                  </a:lnTo>
                  <a:lnTo>
                    <a:pt x="326" y="781"/>
                  </a:lnTo>
                  <a:lnTo>
                    <a:pt x="561" y="624"/>
                  </a:lnTo>
                  <a:lnTo>
                    <a:pt x="561" y="624"/>
                  </a:lnTo>
                  <a:lnTo>
                    <a:pt x="572" y="619"/>
                  </a:lnTo>
                  <a:lnTo>
                    <a:pt x="581" y="613"/>
                  </a:lnTo>
                  <a:lnTo>
                    <a:pt x="590" y="606"/>
                  </a:lnTo>
                  <a:lnTo>
                    <a:pt x="599" y="599"/>
                  </a:lnTo>
                  <a:lnTo>
                    <a:pt x="599" y="599"/>
                  </a:lnTo>
                  <a:lnTo>
                    <a:pt x="607" y="589"/>
                  </a:lnTo>
                  <a:lnTo>
                    <a:pt x="615" y="579"/>
                  </a:lnTo>
                  <a:lnTo>
                    <a:pt x="621" y="569"/>
                  </a:lnTo>
                  <a:lnTo>
                    <a:pt x="626" y="558"/>
                  </a:lnTo>
                  <a:lnTo>
                    <a:pt x="781" y="326"/>
                  </a:lnTo>
                  <a:lnTo>
                    <a:pt x="781" y="326"/>
                  </a:lnTo>
                  <a:lnTo>
                    <a:pt x="789" y="317"/>
                  </a:lnTo>
                  <a:lnTo>
                    <a:pt x="793" y="306"/>
                  </a:lnTo>
                  <a:lnTo>
                    <a:pt x="796" y="294"/>
                  </a:lnTo>
                  <a:lnTo>
                    <a:pt x="797" y="282"/>
                  </a:lnTo>
                  <a:lnTo>
                    <a:pt x="795" y="270"/>
                  </a:lnTo>
                  <a:lnTo>
                    <a:pt x="792" y="260"/>
                  </a:lnTo>
                  <a:lnTo>
                    <a:pt x="786" y="249"/>
                  </a:lnTo>
                  <a:lnTo>
                    <a:pt x="778" y="239"/>
                  </a:lnTo>
                  <a:lnTo>
                    <a:pt x="778" y="239"/>
                  </a:lnTo>
                  <a:lnTo>
                    <a:pt x="769" y="232"/>
                  </a:lnTo>
                  <a:lnTo>
                    <a:pt x="758" y="225"/>
                  </a:lnTo>
                  <a:lnTo>
                    <a:pt x="747" y="222"/>
                  </a:lnTo>
                  <a:lnTo>
                    <a:pt x="735" y="221"/>
                  </a:lnTo>
                  <a:lnTo>
                    <a:pt x="723" y="222"/>
                  </a:lnTo>
                  <a:lnTo>
                    <a:pt x="711" y="224"/>
                  </a:lnTo>
                  <a:lnTo>
                    <a:pt x="701" y="230"/>
                  </a:lnTo>
                  <a:lnTo>
                    <a:pt x="691" y="236"/>
                  </a:lnTo>
                  <a:lnTo>
                    <a:pt x="691" y="236"/>
                  </a:lnTo>
                  <a:close/>
                  <a:moveTo>
                    <a:pt x="289" y="730"/>
                  </a:moveTo>
                  <a:lnTo>
                    <a:pt x="283" y="734"/>
                  </a:lnTo>
                  <a:lnTo>
                    <a:pt x="283" y="734"/>
                  </a:lnTo>
                  <a:lnTo>
                    <a:pt x="283" y="765"/>
                  </a:lnTo>
                  <a:lnTo>
                    <a:pt x="283" y="734"/>
                  </a:lnTo>
                  <a:lnTo>
                    <a:pt x="396" y="566"/>
                  </a:lnTo>
                  <a:lnTo>
                    <a:pt x="396" y="566"/>
                  </a:lnTo>
                  <a:lnTo>
                    <a:pt x="400" y="575"/>
                  </a:lnTo>
                  <a:lnTo>
                    <a:pt x="405" y="584"/>
                  </a:lnTo>
                  <a:lnTo>
                    <a:pt x="412" y="591"/>
                  </a:lnTo>
                  <a:lnTo>
                    <a:pt x="418" y="599"/>
                  </a:lnTo>
                  <a:lnTo>
                    <a:pt x="418" y="599"/>
                  </a:lnTo>
                  <a:lnTo>
                    <a:pt x="426" y="605"/>
                  </a:lnTo>
                  <a:lnTo>
                    <a:pt x="433" y="612"/>
                  </a:lnTo>
                  <a:lnTo>
                    <a:pt x="442" y="617"/>
                  </a:lnTo>
                  <a:lnTo>
                    <a:pt x="451" y="621"/>
                  </a:lnTo>
                  <a:lnTo>
                    <a:pt x="289" y="730"/>
                  </a:lnTo>
                  <a:close/>
                  <a:moveTo>
                    <a:pt x="567" y="531"/>
                  </a:moveTo>
                  <a:lnTo>
                    <a:pt x="552" y="554"/>
                  </a:lnTo>
                  <a:lnTo>
                    <a:pt x="530" y="569"/>
                  </a:lnTo>
                  <a:lnTo>
                    <a:pt x="530" y="569"/>
                  </a:lnTo>
                  <a:lnTo>
                    <a:pt x="519" y="572"/>
                  </a:lnTo>
                  <a:lnTo>
                    <a:pt x="508" y="573"/>
                  </a:lnTo>
                  <a:lnTo>
                    <a:pt x="508" y="573"/>
                  </a:lnTo>
                  <a:lnTo>
                    <a:pt x="496" y="571"/>
                  </a:lnTo>
                  <a:lnTo>
                    <a:pt x="484" y="568"/>
                  </a:lnTo>
                  <a:lnTo>
                    <a:pt x="473" y="562"/>
                  </a:lnTo>
                  <a:lnTo>
                    <a:pt x="463" y="554"/>
                  </a:lnTo>
                  <a:lnTo>
                    <a:pt x="463" y="554"/>
                  </a:lnTo>
                  <a:lnTo>
                    <a:pt x="456" y="544"/>
                  </a:lnTo>
                  <a:lnTo>
                    <a:pt x="449" y="533"/>
                  </a:lnTo>
                  <a:lnTo>
                    <a:pt x="446" y="521"/>
                  </a:lnTo>
                  <a:lnTo>
                    <a:pt x="445" y="509"/>
                  </a:lnTo>
                  <a:lnTo>
                    <a:pt x="445" y="509"/>
                  </a:lnTo>
                  <a:lnTo>
                    <a:pt x="446" y="498"/>
                  </a:lnTo>
                  <a:lnTo>
                    <a:pt x="448" y="487"/>
                  </a:lnTo>
                  <a:lnTo>
                    <a:pt x="463" y="465"/>
                  </a:lnTo>
                  <a:lnTo>
                    <a:pt x="486" y="450"/>
                  </a:lnTo>
                  <a:lnTo>
                    <a:pt x="486" y="450"/>
                  </a:lnTo>
                  <a:lnTo>
                    <a:pt x="495" y="447"/>
                  </a:lnTo>
                  <a:lnTo>
                    <a:pt x="503" y="446"/>
                  </a:lnTo>
                  <a:lnTo>
                    <a:pt x="513" y="446"/>
                  </a:lnTo>
                  <a:lnTo>
                    <a:pt x="521" y="447"/>
                  </a:lnTo>
                  <a:lnTo>
                    <a:pt x="530" y="450"/>
                  </a:lnTo>
                  <a:lnTo>
                    <a:pt x="539" y="453"/>
                  </a:lnTo>
                  <a:lnTo>
                    <a:pt x="546" y="458"/>
                  </a:lnTo>
                  <a:lnTo>
                    <a:pt x="554" y="463"/>
                  </a:lnTo>
                  <a:lnTo>
                    <a:pt x="554" y="463"/>
                  </a:lnTo>
                  <a:lnTo>
                    <a:pt x="561" y="473"/>
                  </a:lnTo>
                  <a:lnTo>
                    <a:pt x="567" y="485"/>
                  </a:lnTo>
                  <a:lnTo>
                    <a:pt x="571" y="497"/>
                  </a:lnTo>
                  <a:lnTo>
                    <a:pt x="572" y="509"/>
                  </a:lnTo>
                  <a:lnTo>
                    <a:pt x="572" y="509"/>
                  </a:lnTo>
                  <a:lnTo>
                    <a:pt x="571" y="520"/>
                  </a:lnTo>
                  <a:lnTo>
                    <a:pt x="567" y="531"/>
                  </a:lnTo>
                  <a:lnTo>
                    <a:pt x="567" y="531"/>
                  </a:lnTo>
                  <a:close/>
                  <a:moveTo>
                    <a:pt x="508" y="0"/>
                  </a:moveTo>
                  <a:lnTo>
                    <a:pt x="508" y="0"/>
                  </a:lnTo>
                  <a:lnTo>
                    <a:pt x="483" y="1"/>
                  </a:lnTo>
                  <a:lnTo>
                    <a:pt x="456" y="2"/>
                  </a:lnTo>
                  <a:lnTo>
                    <a:pt x="431" y="5"/>
                  </a:lnTo>
                  <a:lnTo>
                    <a:pt x="405" y="11"/>
                  </a:lnTo>
                  <a:lnTo>
                    <a:pt x="382" y="16"/>
                  </a:lnTo>
                  <a:lnTo>
                    <a:pt x="357" y="23"/>
                  </a:lnTo>
                  <a:lnTo>
                    <a:pt x="334" y="31"/>
                  </a:lnTo>
                  <a:lnTo>
                    <a:pt x="310" y="40"/>
                  </a:lnTo>
                  <a:lnTo>
                    <a:pt x="287" y="50"/>
                  </a:lnTo>
                  <a:lnTo>
                    <a:pt x="266" y="61"/>
                  </a:lnTo>
                  <a:lnTo>
                    <a:pt x="245" y="74"/>
                  </a:lnTo>
                  <a:lnTo>
                    <a:pt x="224" y="87"/>
                  </a:lnTo>
                  <a:lnTo>
                    <a:pt x="204" y="101"/>
                  </a:lnTo>
                  <a:lnTo>
                    <a:pt x="184" y="116"/>
                  </a:lnTo>
                  <a:lnTo>
                    <a:pt x="166" y="132"/>
                  </a:lnTo>
                  <a:lnTo>
                    <a:pt x="149" y="149"/>
                  </a:lnTo>
                  <a:lnTo>
                    <a:pt x="132" y="167"/>
                  </a:lnTo>
                  <a:lnTo>
                    <a:pt x="116" y="186"/>
                  </a:lnTo>
                  <a:lnTo>
                    <a:pt x="101" y="205"/>
                  </a:lnTo>
                  <a:lnTo>
                    <a:pt x="87" y="224"/>
                  </a:lnTo>
                  <a:lnTo>
                    <a:pt x="73" y="245"/>
                  </a:lnTo>
                  <a:lnTo>
                    <a:pt x="61" y="266"/>
                  </a:lnTo>
                  <a:lnTo>
                    <a:pt x="49" y="289"/>
                  </a:lnTo>
                  <a:lnTo>
                    <a:pt x="40" y="311"/>
                  </a:lnTo>
                  <a:lnTo>
                    <a:pt x="30" y="334"/>
                  </a:lnTo>
                  <a:lnTo>
                    <a:pt x="22" y="357"/>
                  </a:lnTo>
                  <a:lnTo>
                    <a:pt x="16" y="382"/>
                  </a:lnTo>
                  <a:lnTo>
                    <a:pt x="10" y="407"/>
                  </a:lnTo>
                  <a:lnTo>
                    <a:pt x="5" y="431"/>
                  </a:lnTo>
                  <a:lnTo>
                    <a:pt x="2" y="457"/>
                  </a:lnTo>
                  <a:lnTo>
                    <a:pt x="0" y="483"/>
                  </a:lnTo>
                  <a:lnTo>
                    <a:pt x="0" y="509"/>
                  </a:lnTo>
                  <a:lnTo>
                    <a:pt x="0" y="509"/>
                  </a:lnTo>
                  <a:lnTo>
                    <a:pt x="0" y="535"/>
                  </a:lnTo>
                  <a:lnTo>
                    <a:pt x="2" y="561"/>
                  </a:lnTo>
                  <a:lnTo>
                    <a:pt x="5" y="586"/>
                  </a:lnTo>
                  <a:lnTo>
                    <a:pt x="10" y="612"/>
                  </a:lnTo>
                  <a:lnTo>
                    <a:pt x="16" y="636"/>
                  </a:lnTo>
                  <a:lnTo>
                    <a:pt x="22" y="660"/>
                  </a:lnTo>
                  <a:lnTo>
                    <a:pt x="30" y="683"/>
                  </a:lnTo>
                  <a:lnTo>
                    <a:pt x="40" y="707"/>
                  </a:lnTo>
                  <a:lnTo>
                    <a:pt x="49" y="730"/>
                  </a:lnTo>
                  <a:lnTo>
                    <a:pt x="61" y="751"/>
                  </a:lnTo>
                  <a:lnTo>
                    <a:pt x="73" y="772"/>
                  </a:lnTo>
                  <a:lnTo>
                    <a:pt x="87" y="793"/>
                  </a:lnTo>
                  <a:lnTo>
                    <a:pt x="101" y="813"/>
                  </a:lnTo>
                  <a:lnTo>
                    <a:pt x="116" y="833"/>
                  </a:lnTo>
                  <a:lnTo>
                    <a:pt x="132" y="851"/>
                  </a:lnTo>
                  <a:lnTo>
                    <a:pt x="149" y="868"/>
                  </a:lnTo>
                  <a:lnTo>
                    <a:pt x="166" y="885"/>
                  </a:lnTo>
                  <a:lnTo>
                    <a:pt x="184" y="901"/>
                  </a:lnTo>
                  <a:lnTo>
                    <a:pt x="204" y="916"/>
                  </a:lnTo>
                  <a:lnTo>
                    <a:pt x="224" y="930"/>
                  </a:lnTo>
                  <a:lnTo>
                    <a:pt x="245" y="944"/>
                  </a:lnTo>
                  <a:lnTo>
                    <a:pt x="266" y="956"/>
                  </a:lnTo>
                  <a:lnTo>
                    <a:pt x="287" y="968"/>
                  </a:lnTo>
                  <a:lnTo>
                    <a:pt x="310" y="977"/>
                  </a:lnTo>
                  <a:lnTo>
                    <a:pt x="334" y="987"/>
                  </a:lnTo>
                  <a:lnTo>
                    <a:pt x="357" y="995"/>
                  </a:lnTo>
                  <a:lnTo>
                    <a:pt x="382" y="1002"/>
                  </a:lnTo>
                  <a:lnTo>
                    <a:pt x="405" y="1007"/>
                  </a:lnTo>
                  <a:lnTo>
                    <a:pt x="431" y="1012"/>
                  </a:lnTo>
                  <a:lnTo>
                    <a:pt x="456" y="1015"/>
                  </a:lnTo>
                  <a:lnTo>
                    <a:pt x="483" y="1017"/>
                  </a:lnTo>
                  <a:lnTo>
                    <a:pt x="508" y="1018"/>
                  </a:lnTo>
                  <a:lnTo>
                    <a:pt x="508" y="1018"/>
                  </a:lnTo>
                  <a:lnTo>
                    <a:pt x="534" y="1017"/>
                  </a:lnTo>
                  <a:lnTo>
                    <a:pt x="560" y="1015"/>
                  </a:lnTo>
                  <a:lnTo>
                    <a:pt x="586" y="1012"/>
                  </a:lnTo>
                  <a:lnTo>
                    <a:pt x="610" y="1007"/>
                  </a:lnTo>
                  <a:lnTo>
                    <a:pt x="635" y="1002"/>
                  </a:lnTo>
                  <a:lnTo>
                    <a:pt x="660" y="995"/>
                  </a:lnTo>
                  <a:lnTo>
                    <a:pt x="683" y="987"/>
                  </a:lnTo>
                  <a:lnTo>
                    <a:pt x="706" y="977"/>
                  </a:lnTo>
                  <a:lnTo>
                    <a:pt x="728" y="968"/>
                  </a:lnTo>
                  <a:lnTo>
                    <a:pt x="751" y="956"/>
                  </a:lnTo>
                  <a:lnTo>
                    <a:pt x="772" y="944"/>
                  </a:lnTo>
                  <a:lnTo>
                    <a:pt x="793" y="930"/>
                  </a:lnTo>
                  <a:lnTo>
                    <a:pt x="812" y="916"/>
                  </a:lnTo>
                  <a:lnTo>
                    <a:pt x="831" y="901"/>
                  </a:lnTo>
                  <a:lnTo>
                    <a:pt x="851" y="885"/>
                  </a:lnTo>
                  <a:lnTo>
                    <a:pt x="868" y="868"/>
                  </a:lnTo>
                  <a:lnTo>
                    <a:pt x="885" y="851"/>
                  </a:lnTo>
                  <a:lnTo>
                    <a:pt x="901" y="833"/>
                  </a:lnTo>
                  <a:lnTo>
                    <a:pt x="916" y="813"/>
                  </a:lnTo>
                  <a:lnTo>
                    <a:pt x="930" y="793"/>
                  </a:lnTo>
                  <a:lnTo>
                    <a:pt x="943" y="772"/>
                  </a:lnTo>
                  <a:lnTo>
                    <a:pt x="956" y="751"/>
                  </a:lnTo>
                  <a:lnTo>
                    <a:pt x="967" y="730"/>
                  </a:lnTo>
                  <a:lnTo>
                    <a:pt x="977" y="707"/>
                  </a:lnTo>
                  <a:lnTo>
                    <a:pt x="986" y="683"/>
                  </a:lnTo>
                  <a:lnTo>
                    <a:pt x="995" y="660"/>
                  </a:lnTo>
                  <a:lnTo>
                    <a:pt x="1001" y="636"/>
                  </a:lnTo>
                  <a:lnTo>
                    <a:pt x="1007" y="612"/>
                  </a:lnTo>
                  <a:lnTo>
                    <a:pt x="1012" y="586"/>
                  </a:lnTo>
                  <a:lnTo>
                    <a:pt x="1015" y="561"/>
                  </a:lnTo>
                  <a:lnTo>
                    <a:pt x="1017" y="535"/>
                  </a:lnTo>
                  <a:lnTo>
                    <a:pt x="1017" y="509"/>
                  </a:lnTo>
                  <a:lnTo>
                    <a:pt x="1017" y="509"/>
                  </a:lnTo>
                  <a:lnTo>
                    <a:pt x="1017" y="483"/>
                  </a:lnTo>
                  <a:lnTo>
                    <a:pt x="1015" y="457"/>
                  </a:lnTo>
                  <a:lnTo>
                    <a:pt x="1012" y="431"/>
                  </a:lnTo>
                  <a:lnTo>
                    <a:pt x="1007" y="407"/>
                  </a:lnTo>
                  <a:lnTo>
                    <a:pt x="1001" y="382"/>
                  </a:lnTo>
                  <a:lnTo>
                    <a:pt x="995" y="357"/>
                  </a:lnTo>
                  <a:lnTo>
                    <a:pt x="986" y="334"/>
                  </a:lnTo>
                  <a:lnTo>
                    <a:pt x="977" y="311"/>
                  </a:lnTo>
                  <a:lnTo>
                    <a:pt x="967" y="289"/>
                  </a:lnTo>
                  <a:lnTo>
                    <a:pt x="956" y="266"/>
                  </a:lnTo>
                  <a:lnTo>
                    <a:pt x="943" y="245"/>
                  </a:lnTo>
                  <a:lnTo>
                    <a:pt x="930" y="224"/>
                  </a:lnTo>
                  <a:lnTo>
                    <a:pt x="916" y="205"/>
                  </a:lnTo>
                  <a:lnTo>
                    <a:pt x="901" y="186"/>
                  </a:lnTo>
                  <a:lnTo>
                    <a:pt x="885" y="167"/>
                  </a:lnTo>
                  <a:lnTo>
                    <a:pt x="868" y="149"/>
                  </a:lnTo>
                  <a:lnTo>
                    <a:pt x="851" y="132"/>
                  </a:lnTo>
                  <a:lnTo>
                    <a:pt x="831" y="116"/>
                  </a:lnTo>
                  <a:lnTo>
                    <a:pt x="812" y="101"/>
                  </a:lnTo>
                  <a:lnTo>
                    <a:pt x="793" y="87"/>
                  </a:lnTo>
                  <a:lnTo>
                    <a:pt x="772" y="74"/>
                  </a:lnTo>
                  <a:lnTo>
                    <a:pt x="751" y="61"/>
                  </a:lnTo>
                  <a:lnTo>
                    <a:pt x="728" y="50"/>
                  </a:lnTo>
                  <a:lnTo>
                    <a:pt x="706" y="40"/>
                  </a:lnTo>
                  <a:lnTo>
                    <a:pt x="683" y="31"/>
                  </a:lnTo>
                  <a:lnTo>
                    <a:pt x="660" y="23"/>
                  </a:lnTo>
                  <a:lnTo>
                    <a:pt x="635" y="16"/>
                  </a:lnTo>
                  <a:lnTo>
                    <a:pt x="610" y="11"/>
                  </a:lnTo>
                  <a:lnTo>
                    <a:pt x="586" y="5"/>
                  </a:lnTo>
                  <a:lnTo>
                    <a:pt x="560" y="2"/>
                  </a:lnTo>
                  <a:lnTo>
                    <a:pt x="534" y="1"/>
                  </a:lnTo>
                  <a:lnTo>
                    <a:pt x="508" y="0"/>
                  </a:lnTo>
                  <a:lnTo>
                    <a:pt x="508" y="0"/>
                  </a:lnTo>
                  <a:close/>
                  <a:moveTo>
                    <a:pt x="508" y="954"/>
                  </a:moveTo>
                  <a:lnTo>
                    <a:pt x="508" y="954"/>
                  </a:lnTo>
                  <a:lnTo>
                    <a:pt x="486" y="954"/>
                  </a:lnTo>
                  <a:lnTo>
                    <a:pt x="463" y="952"/>
                  </a:lnTo>
                  <a:lnTo>
                    <a:pt x="441" y="948"/>
                  </a:lnTo>
                  <a:lnTo>
                    <a:pt x="418" y="945"/>
                  </a:lnTo>
                  <a:lnTo>
                    <a:pt x="397" y="940"/>
                  </a:lnTo>
                  <a:lnTo>
                    <a:pt x="376" y="935"/>
                  </a:lnTo>
                  <a:lnTo>
                    <a:pt x="355" y="927"/>
                  </a:lnTo>
                  <a:lnTo>
                    <a:pt x="336" y="919"/>
                  </a:lnTo>
                  <a:lnTo>
                    <a:pt x="315" y="910"/>
                  </a:lnTo>
                  <a:lnTo>
                    <a:pt x="296" y="900"/>
                  </a:lnTo>
                  <a:lnTo>
                    <a:pt x="278" y="889"/>
                  </a:lnTo>
                  <a:lnTo>
                    <a:pt x="260" y="878"/>
                  </a:lnTo>
                  <a:lnTo>
                    <a:pt x="242" y="866"/>
                  </a:lnTo>
                  <a:lnTo>
                    <a:pt x="225" y="852"/>
                  </a:lnTo>
                  <a:lnTo>
                    <a:pt x="209" y="838"/>
                  </a:lnTo>
                  <a:lnTo>
                    <a:pt x="194" y="824"/>
                  </a:lnTo>
                  <a:lnTo>
                    <a:pt x="179" y="808"/>
                  </a:lnTo>
                  <a:lnTo>
                    <a:pt x="165" y="792"/>
                  </a:lnTo>
                  <a:lnTo>
                    <a:pt x="151" y="775"/>
                  </a:lnTo>
                  <a:lnTo>
                    <a:pt x="139" y="757"/>
                  </a:lnTo>
                  <a:lnTo>
                    <a:pt x="128" y="739"/>
                  </a:lnTo>
                  <a:lnTo>
                    <a:pt x="117" y="721"/>
                  </a:lnTo>
                  <a:lnTo>
                    <a:pt x="107" y="702"/>
                  </a:lnTo>
                  <a:lnTo>
                    <a:pt x="99" y="682"/>
                  </a:lnTo>
                  <a:lnTo>
                    <a:pt x="90" y="662"/>
                  </a:lnTo>
                  <a:lnTo>
                    <a:pt x="84" y="642"/>
                  </a:lnTo>
                  <a:lnTo>
                    <a:pt x="77" y="620"/>
                  </a:lnTo>
                  <a:lnTo>
                    <a:pt x="72" y="599"/>
                  </a:lnTo>
                  <a:lnTo>
                    <a:pt x="69" y="576"/>
                  </a:lnTo>
                  <a:lnTo>
                    <a:pt x="65" y="555"/>
                  </a:lnTo>
                  <a:lnTo>
                    <a:pt x="63" y="532"/>
                  </a:lnTo>
                  <a:lnTo>
                    <a:pt x="63" y="509"/>
                  </a:lnTo>
                  <a:lnTo>
                    <a:pt x="63" y="509"/>
                  </a:lnTo>
                  <a:lnTo>
                    <a:pt x="63" y="486"/>
                  </a:lnTo>
                  <a:lnTo>
                    <a:pt x="65" y="463"/>
                  </a:lnTo>
                  <a:lnTo>
                    <a:pt x="69" y="441"/>
                  </a:lnTo>
                  <a:lnTo>
                    <a:pt x="72" y="420"/>
                  </a:lnTo>
                  <a:lnTo>
                    <a:pt x="77" y="398"/>
                  </a:lnTo>
                  <a:lnTo>
                    <a:pt x="84" y="377"/>
                  </a:lnTo>
                  <a:lnTo>
                    <a:pt x="90" y="356"/>
                  </a:lnTo>
                  <a:lnTo>
                    <a:pt x="99" y="336"/>
                  </a:lnTo>
                  <a:lnTo>
                    <a:pt x="107" y="315"/>
                  </a:lnTo>
                  <a:lnTo>
                    <a:pt x="117" y="297"/>
                  </a:lnTo>
                  <a:lnTo>
                    <a:pt x="128" y="278"/>
                  </a:lnTo>
                  <a:lnTo>
                    <a:pt x="139" y="260"/>
                  </a:lnTo>
                  <a:lnTo>
                    <a:pt x="151" y="242"/>
                  </a:lnTo>
                  <a:lnTo>
                    <a:pt x="165" y="225"/>
                  </a:lnTo>
                  <a:lnTo>
                    <a:pt x="179" y="209"/>
                  </a:lnTo>
                  <a:lnTo>
                    <a:pt x="194" y="194"/>
                  </a:lnTo>
                  <a:lnTo>
                    <a:pt x="209" y="179"/>
                  </a:lnTo>
                  <a:lnTo>
                    <a:pt x="225" y="165"/>
                  </a:lnTo>
                  <a:lnTo>
                    <a:pt x="242" y="152"/>
                  </a:lnTo>
                  <a:lnTo>
                    <a:pt x="260" y="139"/>
                  </a:lnTo>
                  <a:lnTo>
                    <a:pt x="278" y="128"/>
                  </a:lnTo>
                  <a:lnTo>
                    <a:pt x="296" y="117"/>
                  </a:lnTo>
                  <a:lnTo>
                    <a:pt x="315" y="107"/>
                  </a:lnTo>
                  <a:lnTo>
                    <a:pt x="336" y="99"/>
                  </a:lnTo>
                  <a:lnTo>
                    <a:pt x="355" y="90"/>
                  </a:lnTo>
                  <a:lnTo>
                    <a:pt x="376" y="84"/>
                  </a:lnTo>
                  <a:lnTo>
                    <a:pt x="397" y="77"/>
                  </a:lnTo>
                  <a:lnTo>
                    <a:pt x="418" y="73"/>
                  </a:lnTo>
                  <a:lnTo>
                    <a:pt x="441" y="69"/>
                  </a:lnTo>
                  <a:lnTo>
                    <a:pt x="463" y="65"/>
                  </a:lnTo>
                  <a:lnTo>
                    <a:pt x="486" y="64"/>
                  </a:lnTo>
                  <a:lnTo>
                    <a:pt x="508" y="63"/>
                  </a:lnTo>
                  <a:lnTo>
                    <a:pt x="508" y="63"/>
                  </a:lnTo>
                  <a:lnTo>
                    <a:pt x="531" y="64"/>
                  </a:lnTo>
                  <a:lnTo>
                    <a:pt x="554" y="65"/>
                  </a:lnTo>
                  <a:lnTo>
                    <a:pt x="576" y="69"/>
                  </a:lnTo>
                  <a:lnTo>
                    <a:pt x="598" y="73"/>
                  </a:lnTo>
                  <a:lnTo>
                    <a:pt x="620" y="77"/>
                  </a:lnTo>
                  <a:lnTo>
                    <a:pt x="640" y="84"/>
                  </a:lnTo>
                  <a:lnTo>
                    <a:pt x="661" y="90"/>
                  </a:lnTo>
                  <a:lnTo>
                    <a:pt x="681" y="99"/>
                  </a:lnTo>
                  <a:lnTo>
                    <a:pt x="702" y="107"/>
                  </a:lnTo>
                  <a:lnTo>
                    <a:pt x="721" y="117"/>
                  </a:lnTo>
                  <a:lnTo>
                    <a:pt x="739" y="128"/>
                  </a:lnTo>
                  <a:lnTo>
                    <a:pt x="757" y="139"/>
                  </a:lnTo>
                  <a:lnTo>
                    <a:pt x="775" y="152"/>
                  </a:lnTo>
                  <a:lnTo>
                    <a:pt x="792" y="165"/>
                  </a:lnTo>
                  <a:lnTo>
                    <a:pt x="808" y="179"/>
                  </a:lnTo>
                  <a:lnTo>
                    <a:pt x="823" y="194"/>
                  </a:lnTo>
                  <a:lnTo>
                    <a:pt x="838" y="209"/>
                  </a:lnTo>
                  <a:lnTo>
                    <a:pt x="852" y="225"/>
                  </a:lnTo>
                  <a:lnTo>
                    <a:pt x="865" y="242"/>
                  </a:lnTo>
                  <a:lnTo>
                    <a:pt x="878" y="260"/>
                  </a:lnTo>
                  <a:lnTo>
                    <a:pt x="889" y="278"/>
                  </a:lnTo>
                  <a:lnTo>
                    <a:pt x="900" y="297"/>
                  </a:lnTo>
                  <a:lnTo>
                    <a:pt x="910" y="315"/>
                  </a:lnTo>
                  <a:lnTo>
                    <a:pt x="918" y="336"/>
                  </a:lnTo>
                  <a:lnTo>
                    <a:pt x="927" y="356"/>
                  </a:lnTo>
                  <a:lnTo>
                    <a:pt x="933" y="377"/>
                  </a:lnTo>
                  <a:lnTo>
                    <a:pt x="940" y="398"/>
                  </a:lnTo>
                  <a:lnTo>
                    <a:pt x="944" y="420"/>
                  </a:lnTo>
                  <a:lnTo>
                    <a:pt x="948" y="441"/>
                  </a:lnTo>
                  <a:lnTo>
                    <a:pt x="952" y="463"/>
                  </a:lnTo>
                  <a:lnTo>
                    <a:pt x="953" y="486"/>
                  </a:lnTo>
                  <a:lnTo>
                    <a:pt x="954" y="509"/>
                  </a:lnTo>
                  <a:lnTo>
                    <a:pt x="954" y="509"/>
                  </a:lnTo>
                  <a:lnTo>
                    <a:pt x="953" y="532"/>
                  </a:lnTo>
                  <a:lnTo>
                    <a:pt x="952" y="555"/>
                  </a:lnTo>
                  <a:lnTo>
                    <a:pt x="948" y="576"/>
                  </a:lnTo>
                  <a:lnTo>
                    <a:pt x="944" y="599"/>
                  </a:lnTo>
                  <a:lnTo>
                    <a:pt x="940" y="620"/>
                  </a:lnTo>
                  <a:lnTo>
                    <a:pt x="933" y="642"/>
                  </a:lnTo>
                  <a:lnTo>
                    <a:pt x="927" y="662"/>
                  </a:lnTo>
                  <a:lnTo>
                    <a:pt x="918" y="682"/>
                  </a:lnTo>
                  <a:lnTo>
                    <a:pt x="910" y="702"/>
                  </a:lnTo>
                  <a:lnTo>
                    <a:pt x="900" y="721"/>
                  </a:lnTo>
                  <a:lnTo>
                    <a:pt x="889" y="739"/>
                  </a:lnTo>
                  <a:lnTo>
                    <a:pt x="878" y="757"/>
                  </a:lnTo>
                  <a:lnTo>
                    <a:pt x="865" y="775"/>
                  </a:lnTo>
                  <a:lnTo>
                    <a:pt x="852" y="792"/>
                  </a:lnTo>
                  <a:lnTo>
                    <a:pt x="838" y="808"/>
                  </a:lnTo>
                  <a:lnTo>
                    <a:pt x="823" y="824"/>
                  </a:lnTo>
                  <a:lnTo>
                    <a:pt x="808" y="838"/>
                  </a:lnTo>
                  <a:lnTo>
                    <a:pt x="792" y="852"/>
                  </a:lnTo>
                  <a:lnTo>
                    <a:pt x="775" y="866"/>
                  </a:lnTo>
                  <a:lnTo>
                    <a:pt x="757" y="878"/>
                  </a:lnTo>
                  <a:lnTo>
                    <a:pt x="739" y="889"/>
                  </a:lnTo>
                  <a:lnTo>
                    <a:pt x="721" y="900"/>
                  </a:lnTo>
                  <a:lnTo>
                    <a:pt x="702" y="910"/>
                  </a:lnTo>
                  <a:lnTo>
                    <a:pt x="681" y="919"/>
                  </a:lnTo>
                  <a:lnTo>
                    <a:pt x="661" y="927"/>
                  </a:lnTo>
                  <a:lnTo>
                    <a:pt x="640" y="935"/>
                  </a:lnTo>
                  <a:lnTo>
                    <a:pt x="620" y="940"/>
                  </a:lnTo>
                  <a:lnTo>
                    <a:pt x="598" y="945"/>
                  </a:lnTo>
                  <a:lnTo>
                    <a:pt x="576" y="948"/>
                  </a:lnTo>
                  <a:lnTo>
                    <a:pt x="554" y="952"/>
                  </a:lnTo>
                  <a:lnTo>
                    <a:pt x="531" y="954"/>
                  </a:lnTo>
                  <a:lnTo>
                    <a:pt x="508" y="954"/>
                  </a:lnTo>
                  <a:lnTo>
                    <a:pt x="508" y="954"/>
                  </a:lnTo>
                  <a:close/>
                  <a:moveTo>
                    <a:pt x="508" y="191"/>
                  </a:moveTo>
                  <a:lnTo>
                    <a:pt x="508" y="191"/>
                  </a:lnTo>
                  <a:lnTo>
                    <a:pt x="515" y="190"/>
                  </a:lnTo>
                  <a:lnTo>
                    <a:pt x="520" y="188"/>
                  </a:lnTo>
                  <a:lnTo>
                    <a:pt x="526" y="186"/>
                  </a:lnTo>
                  <a:lnTo>
                    <a:pt x="531" y="181"/>
                  </a:lnTo>
                  <a:lnTo>
                    <a:pt x="534" y="177"/>
                  </a:lnTo>
                  <a:lnTo>
                    <a:pt x="537" y="172"/>
                  </a:lnTo>
                  <a:lnTo>
                    <a:pt x="540" y="165"/>
                  </a:lnTo>
                  <a:lnTo>
                    <a:pt x="541" y="159"/>
                  </a:lnTo>
                  <a:lnTo>
                    <a:pt x="541" y="159"/>
                  </a:lnTo>
                  <a:lnTo>
                    <a:pt x="540" y="152"/>
                  </a:lnTo>
                  <a:lnTo>
                    <a:pt x="537" y="147"/>
                  </a:lnTo>
                  <a:lnTo>
                    <a:pt x="534" y="142"/>
                  </a:lnTo>
                  <a:lnTo>
                    <a:pt x="531" y="136"/>
                  </a:lnTo>
                  <a:lnTo>
                    <a:pt x="526" y="133"/>
                  </a:lnTo>
                  <a:lnTo>
                    <a:pt x="520" y="130"/>
                  </a:lnTo>
                  <a:lnTo>
                    <a:pt x="515" y="128"/>
                  </a:lnTo>
                  <a:lnTo>
                    <a:pt x="508" y="128"/>
                  </a:lnTo>
                  <a:lnTo>
                    <a:pt x="508" y="128"/>
                  </a:lnTo>
                  <a:lnTo>
                    <a:pt x="502" y="128"/>
                  </a:lnTo>
                  <a:lnTo>
                    <a:pt x="496" y="130"/>
                  </a:lnTo>
                  <a:lnTo>
                    <a:pt x="490" y="133"/>
                  </a:lnTo>
                  <a:lnTo>
                    <a:pt x="486" y="136"/>
                  </a:lnTo>
                  <a:lnTo>
                    <a:pt x="482" y="142"/>
                  </a:lnTo>
                  <a:lnTo>
                    <a:pt x="479" y="147"/>
                  </a:lnTo>
                  <a:lnTo>
                    <a:pt x="477" y="152"/>
                  </a:lnTo>
                  <a:lnTo>
                    <a:pt x="476" y="159"/>
                  </a:lnTo>
                  <a:lnTo>
                    <a:pt x="476" y="159"/>
                  </a:lnTo>
                  <a:lnTo>
                    <a:pt x="477" y="165"/>
                  </a:lnTo>
                  <a:lnTo>
                    <a:pt x="479" y="172"/>
                  </a:lnTo>
                  <a:lnTo>
                    <a:pt x="482" y="177"/>
                  </a:lnTo>
                  <a:lnTo>
                    <a:pt x="486" y="181"/>
                  </a:lnTo>
                  <a:lnTo>
                    <a:pt x="490" y="186"/>
                  </a:lnTo>
                  <a:lnTo>
                    <a:pt x="496" y="188"/>
                  </a:lnTo>
                  <a:lnTo>
                    <a:pt x="502" y="190"/>
                  </a:lnTo>
                  <a:lnTo>
                    <a:pt x="508" y="191"/>
                  </a:lnTo>
                  <a:lnTo>
                    <a:pt x="508" y="191"/>
                  </a:lnTo>
                  <a:close/>
                  <a:moveTo>
                    <a:pt x="508" y="827"/>
                  </a:moveTo>
                  <a:lnTo>
                    <a:pt x="508" y="827"/>
                  </a:lnTo>
                  <a:lnTo>
                    <a:pt x="502" y="827"/>
                  </a:lnTo>
                  <a:lnTo>
                    <a:pt x="496" y="829"/>
                  </a:lnTo>
                  <a:lnTo>
                    <a:pt x="490" y="833"/>
                  </a:lnTo>
                  <a:lnTo>
                    <a:pt x="486" y="836"/>
                  </a:lnTo>
                  <a:lnTo>
                    <a:pt x="482" y="841"/>
                  </a:lnTo>
                  <a:lnTo>
                    <a:pt x="479" y="847"/>
                  </a:lnTo>
                  <a:lnTo>
                    <a:pt x="477" y="852"/>
                  </a:lnTo>
                  <a:lnTo>
                    <a:pt x="476" y="858"/>
                  </a:lnTo>
                  <a:lnTo>
                    <a:pt x="476" y="858"/>
                  </a:lnTo>
                  <a:lnTo>
                    <a:pt x="477" y="865"/>
                  </a:lnTo>
                  <a:lnTo>
                    <a:pt x="479" y="871"/>
                  </a:lnTo>
                  <a:lnTo>
                    <a:pt x="482" y="877"/>
                  </a:lnTo>
                  <a:lnTo>
                    <a:pt x="486" y="881"/>
                  </a:lnTo>
                  <a:lnTo>
                    <a:pt x="490" y="885"/>
                  </a:lnTo>
                  <a:lnTo>
                    <a:pt x="496" y="888"/>
                  </a:lnTo>
                  <a:lnTo>
                    <a:pt x="502" y="889"/>
                  </a:lnTo>
                  <a:lnTo>
                    <a:pt x="508" y="891"/>
                  </a:lnTo>
                  <a:lnTo>
                    <a:pt x="508" y="891"/>
                  </a:lnTo>
                  <a:lnTo>
                    <a:pt x="515" y="889"/>
                  </a:lnTo>
                  <a:lnTo>
                    <a:pt x="520" y="888"/>
                  </a:lnTo>
                  <a:lnTo>
                    <a:pt x="526" y="885"/>
                  </a:lnTo>
                  <a:lnTo>
                    <a:pt x="531" y="881"/>
                  </a:lnTo>
                  <a:lnTo>
                    <a:pt x="534" y="877"/>
                  </a:lnTo>
                  <a:lnTo>
                    <a:pt x="537" y="871"/>
                  </a:lnTo>
                  <a:lnTo>
                    <a:pt x="540" y="865"/>
                  </a:lnTo>
                  <a:lnTo>
                    <a:pt x="541" y="858"/>
                  </a:lnTo>
                  <a:lnTo>
                    <a:pt x="541" y="858"/>
                  </a:lnTo>
                  <a:lnTo>
                    <a:pt x="540" y="852"/>
                  </a:lnTo>
                  <a:lnTo>
                    <a:pt x="537" y="847"/>
                  </a:lnTo>
                  <a:lnTo>
                    <a:pt x="534" y="841"/>
                  </a:lnTo>
                  <a:lnTo>
                    <a:pt x="531" y="836"/>
                  </a:lnTo>
                  <a:lnTo>
                    <a:pt x="526" y="833"/>
                  </a:lnTo>
                  <a:lnTo>
                    <a:pt x="520" y="829"/>
                  </a:lnTo>
                  <a:lnTo>
                    <a:pt x="515" y="827"/>
                  </a:lnTo>
                  <a:lnTo>
                    <a:pt x="508" y="827"/>
                  </a:lnTo>
                  <a:lnTo>
                    <a:pt x="508" y="827"/>
                  </a:lnTo>
                  <a:close/>
                  <a:moveTo>
                    <a:pt x="858" y="477"/>
                  </a:moveTo>
                  <a:lnTo>
                    <a:pt x="858" y="477"/>
                  </a:lnTo>
                  <a:lnTo>
                    <a:pt x="852" y="477"/>
                  </a:lnTo>
                  <a:lnTo>
                    <a:pt x="845" y="480"/>
                  </a:lnTo>
                  <a:lnTo>
                    <a:pt x="840" y="483"/>
                  </a:lnTo>
                  <a:lnTo>
                    <a:pt x="836" y="486"/>
                  </a:lnTo>
                  <a:lnTo>
                    <a:pt x="831" y="491"/>
                  </a:lnTo>
                  <a:lnTo>
                    <a:pt x="829" y="497"/>
                  </a:lnTo>
                  <a:lnTo>
                    <a:pt x="827" y="502"/>
                  </a:lnTo>
                  <a:lnTo>
                    <a:pt x="826" y="509"/>
                  </a:lnTo>
                  <a:lnTo>
                    <a:pt x="826" y="509"/>
                  </a:lnTo>
                  <a:lnTo>
                    <a:pt x="827" y="515"/>
                  </a:lnTo>
                  <a:lnTo>
                    <a:pt x="829" y="521"/>
                  </a:lnTo>
                  <a:lnTo>
                    <a:pt x="831" y="527"/>
                  </a:lnTo>
                  <a:lnTo>
                    <a:pt x="836" y="531"/>
                  </a:lnTo>
                  <a:lnTo>
                    <a:pt x="840" y="535"/>
                  </a:lnTo>
                  <a:lnTo>
                    <a:pt x="845" y="539"/>
                  </a:lnTo>
                  <a:lnTo>
                    <a:pt x="852" y="540"/>
                  </a:lnTo>
                  <a:lnTo>
                    <a:pt x="858" y="541"/>
                  </a:lnTo>
                  <a:lnTo>
                    <a:pt x="858" y="541"/>
                  </a:lnTo>
                  <a:lnTo>
                    <a:pt x="865" y="540"/>
                  </a:lnTo>
                  <a:lnTo>
                    <a:pt x="871" y="539"/>
                  </a:lnTo>
                  <a:lnTo>
                    <a:pt x="876" y="535"/>
                  </a:lnTo>
                  <a:lnTo>
                    <a:pt x="881" y="531"/>
                  </a:lnTo>
                  <a:lnTo>
                    <a:pt x="885" y="527"/>
                  </a:lnTo>
                  <a:lnTo>
                    <a:pt x="887" y="521"/>
                  </a:lnTo>
                  <a:lnTo>
                    <a:pt x="889" y="515"/>
                  </a:lnTo>
                  <a:lnTo>
                    <a:pt x="890" y="509"/>
                  </a:lnTo>
                  <a:lnTo>
                    <a:pt x="890" y="509"/>
                  </a:lnTo>
                  <a:lnTo>
                    <a:pt x="889" y="502"/>
                  </a:lnTo>
                  <a:lnTo>
                    <a:pt x="887" y="497"/>
                  </a:lnTo>
                  <a:lnTo>
                    <a:pt x="885" y="491"/>
                  </a:lnTo>
                  <a:lnTo>
                    <a:pt x="881" y="486"/>
                  </a:lnTo>
                  <a:lnTo>
                    <a:pt x="876" y="483"/>
                  </a:lnTo>
                  <a:lnTo>
                    <a:pt x="871" y="480"/>
                  </a:lnTo>
                  <a:lnTo>
                    <a:pt x="865" y="477"/>
                  </a:lnTo>
                  <a:lnTo>
                    <a:pt x="858" y="477"/>
                  </a:lnTo>
                  <a:lnTo>
                    <a:pt x="858" y="477"/>
                  </a:lnTo>
                  <a:close/>
                  <a:moveTo>
                    <a:pt x="159" y="477"/>
                  </a:moveTo>
                  <a:lnTo>
                    <a:pt x="159" y="477"/>
                  </a:lnTo>
                  <a:lnTo>
                    <a:pt x="152" y="477"/>
                  </a:lnTo>
                  <a:lnTo>
                    <a:pt x="146" y="480"/>
                  </a:lnTo>
                  <a:lnTo>
                    <a:pt x="140" y="483"/>
                  </a:lnTo>
                  <a:lnTo>
                    <a:pt x="136" y="486"/>
                  </a:lnTo>
                  <a:lnTo>
                    <a:pt x="132" y="491"/>
                  </a:lnTo>
                  <a:lnTo>
                    <a:pt x="130" y="497"/>
                  </a:lnTo>
                  <a:lnTo>
                    <a:pt x="128" y="502"/>
                  </a:lnTo>
                  <a:lnTo>
                    <a:pt x="126" y="509"/>
                  </a:lnTo>
                  <a:lnTo>
                    <a:pt x="126" y="509"/>
                  </a:lnTo>
                  <a:lnTo>
                    <a:pt x="128" y="515"/>
                  </a:lnTo>
                  <a:lnTo>
                    <a:pt x="130" y="521"/>
                  </a:lnTo>
                  <a:lnTo>
                    <a:pt x="132" y="527"/>
                  </a:lnTo>
                  <a:lnTo>
                    <a:pt x="136" y="531"/>
                  </a:lnTo>
                  <a:lnTo>
                    <a:pt x="140" y="535"/>
                  </a:lnTo>
                  <a:lnTo>
                    <a:pt x="146" y="539"/>
                  </a:lnTo>
                  <a:lnTo>
                    <a:pt x="152" y="540"/>
                  </a:lnTo>
                  <a:lnTo>
                    <a:pt x="159" y="541"/>
                  </a:lnTo>
                  <a:lnTo>
                    <a:pt x="159" y="541"/>
                  </a:lnTo>
                  <a:lnTo>
                    <a:pt x="165" y="540"/>
                  </a:lnTo>
                  <a:lnTo>
                    <a:pt x="170" y="539"/>
                  </a:lnTo>
                  <a:lnTo>
                    <a:pt x="176" y="535"/>
                  </a:lnTo>
                  <a:lnTo>
                    <a:pt x="181" y="531"/>
                  </a:lnTo>
                  <a:lnTo>
                    <a:pt x="184" y="527"/>
                  </a:lnTo>
                  <a:lnTo>
                    <a:pt x="188" y="521"/>
                  </a:lnTo>
                  <a:lnTo>
                    <a:pt x="190" y="515"/>
                  </a:lnTo>
                  <a:lnTo>
                    <a:pt x="190" y="509"/>
                  </a:lnTo>
                  <a:lnTo>
                    <a:pt x="190" y="509"/>
                  </a:lnTo>
                  <a:lnTo>
                    <a:pt x="190" y="502"/>
                  </a:lnTo>
                  <a:lnTo>
                    <a:pt x="188" y="497"/>
                  </a:lnTo>
                  <a:lnTo>
                    <a:pt x="184" y="491"/>
                  </a:lnTo>
                  <a:lnTo>
                    <a:pt x="181" y="486"/>
                  </a:lnTo>
                  <a:lnTo>
                    <a:pt x="176" y="483"/>
                  </a:lnTo>
                  <a:lnTo>
                    <a:pt x="170" y="480"/>
                  </a:lnTo>
                  <a:lnTo>
                    <a:pt x="165" y="477"/>
                  </a:lnTo>
                  <a:lnTo>
                    <a:pt x="159" y="477"/>
                  </a:lnTo>
                  <a:lnTo>
                    <a:pt x="159" y="477"/>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sp>
        <p:nvSpPr>
          <p:cNvPr id="19" name="文本框 18"/>
          <p:cNvSpPr txBox="1"/>
          <p:nvPr/>
        </p:nvSpPr>
        <p:spPr>
          <a:xfrm>
            <a:off x="2139114" y="2078703"/>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0" name="TextBox 34"/>
          <p:cNvSpPr txBox="1"/>
          <p:nvPr/>
        </p:nvSpPr>
        <p:spPr>
          <a:xfrm>
            <a:off x="2154354" y="2451658"/>
            <a:ext cx="4111943" cy="617733"/>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en-US" sz="12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rPr>
              <a:t>lorem ipsum dolor sit amet, consectetur adipisicing elit, sed ea commodoconsequat.</a:t>
            </a:r>
            <a:endParaRPr kumimoji="0" lang="en-US"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1" name="文本框 20"/>
          <p:cNvSpPr txBox="1"/>
          <p:nvPr/>
        </p:nvSpPr>
        <p:spPr>
          <a:xfrm>
            <a:off x="2154354" y="3468761"/>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2" name="TextBox 34"/>
          <p:cNvSpPr txBox="1"/>
          <p:nvPr/>
        </p:nvSpPr>
        <p:spPr>
          <a:xfrm>
            <a:off x="2169594" y="3841716"/>
            <a:ext cx="4111943" cy="617733"/>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en-US" sz="12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rPr>
              <a:t>lorem ipsum dolor sit amet, consectetur adipisicing elit, sed ea commodoconsequat.</a:t>
            </a:r>
            <a:endParaRPr kumimoji="0" lang="en-US"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3" name="文本框 22"/>
          <p:cNvSpPr txBox="1"/>
          <p:nvPr/>
        </p:nvSpPr>
        <p:spPr>
          <a:xfrm>
            <a:off x="2169594" y="4844849"/>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4" name="TextBox 34"/>
          <p:cNvSpPr txBox="1"/>
          <p:nvPr/>
        </p:nvSpPr>
        <p:spPr>
          <a:xfrm>
            <a:off x="2184834" y="5217804"/>
            <a:ext cx="4111943" cy="617733"/>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en-US" sz="12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rPr>
              <a:t>lorem ipsum dolor sit amet, consectetur adipisicing elit, sed ea commodoconsequat.</a:t>
            </a:r>
            <a:endParaRPr kumimoji="0" lang="en-US"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9" name="Footer Placeholder 8">
            <a:extLst>
              <a:ext uri="{FF2B5EF4-FFF2-40B4-BE49-F238E27FC236}">
                <a16:creationId xmlns:a16="http://schemas.microsoft.com/office/drawing/2014/main" id="{83B224CA-AB58-477C-B3D5-A9FCDB194EEA}"/>
              </a:ext>
            </a:extLst>
          </p:cNvPr>
          <p:cNvSpPr>
            <a:spLocks noGrp="1"/>
          </p:cNvSpPr>
          <p:nvPr>
            <p:ph type="ftr" sz="quarter" idx="11"/>
          </p:nvPr>
        </p:nvSpPr>
        <p:spPr/>
        <p:txBody>
          <a:bodyPr/>
          <a:lstStyle/>
          <a:p>
            <a:endParaRPr lang="zh-CN"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ppt_y</p:attrName>
                                        </p:attrNameLst>
                                      </p:cBhvr>
                                      <p:tavLst>
                                        <p:tav tm="0">
                                          <p:val>
                                            <p:strVal val="#ppt_y+#ppt_h*1.125000"/>
                                          </p:val>
                                        </p:tav>
                                        <p:tav tm="100000">
                                          <p:val>
                                            <p:strVal val="#ppt_y"/>
                                          </p:val>
                                        </p:tav>
                                      </p:tavLst>
                                    </p:anim>
                                    <p:animEffect transition="in" filter="wipe(up)">
                                      <p:cBhvr>
                                        <p:cTn id="13" dur="500"/>
                                        <p:tgtEl>
                                          <p:spTgt spid="13"/>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p:tgtEl>
                                          <p:spTgt spid="15"/>
                                        </p:tgtEl>
                                        <p:attrNameLst>
                                          <p:attrName>ppt_y</p:attrName>
                                        </p:attrNameLst>
                                      </p:cBhvr>
                                      <p:tavLst>
                                        <p:tav tm="0">
                                          <p:val>
                                            <p:strVal val="#ppt_y+#ppt_h*1.125000"/>
                                          </p:val>
                                        </p:tav>
                                        <p:tav tm="100000">
                                          <p:val>
                                            <p:strVal val="#ppt_y"/>
                                          </p:val>
                                        </p:tav>
                                      </p:tavLst>
                                    </p:anim>
                                    <p:animEffect transition="in" filter="wipe(up)">
                                      <p:cBhvr>
                                        <p:cTn id="18" dur="500"/>
                                        <p:tgtEl>
                                          <p:spTgt spid="15"/>
                                        </p:tgtEl>
                                      </p:cBhvr>
                                    </p:animEffect>
                                  </p:childTnLst>
                                </p:cTn>
                              </p:par>
                            </p:childTnLst>
                          </p:cTn>
                        </p:par>
                        <p:par>
                          <p:cTn id="19" fill="hold">
                            <p:stCondLst>
                              <p:cond delay="1500"/>
                            </p:stCondLst>
                            <p:childTnLst>
                              <p:par>
                                <p:cTn id="20" presetID="49" presetClass="entr" presetSubtype="0" decel="10000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750" fill="hold"/>
                                        <p:tgtEl>
                                          <p:spTgt spid="4"/>
                                        </p:tgtEl>
                                        <p:attrNameLst>
                                          <p:attrName>ppt_w</p:attrName>
                                        </p:attrNameLst>
                                      </p:cBhvr>
                                      <p:tavLst>
                                        <p:tav tm="0">
                                          <p:val>
                                            <p:fltVal val="0"/>
                                          </p:val>
                                        </p:tav>
                                        <p:tav tm="100000">
                                          <p:val>
                                            <p:strVal val="#ppt_w"/>
                                          </p:val>
                                        </p:tav>
                                      </p:tavLst>
                                    </p:anim>
                                    <p:anim calcmode="lin" valueType="num">
                                      <p:cBhvr>
                                        <p:cTn id="23" dur="750" fill="hold"/>
                                        <p:tgtEl>
                                          <p:spTgt spid="4"/>
                                        </p:tgtEl>
                                        <p:attrNameLst>
                                          <p:attrName>ppt_h</p:attrName>
                                        </p:attrNameLst>
                                      </p:cBhvr>
                                      <p:tavLst>
                                        <p:tav tm="0">
                                          <p:val>
                                            <p:fltVal val="0"/>
                                          </p:val>
                                        </p:tav>
                                        <p:tav tm="100000">
                                          <p:val>
                                            <p:strVal val="#ppt_h"/>
                                          </p:val>
                                        </p:tav>
                                      </p:tavLst>
                                    </p:anim>
                                    <p:anim calcmode="lin" valueType="num">
                                      <p:cBhvr>
                                        <p:cTn id="24" dur="750" fill="hold"/>
                                        <p:tgtEl>
                                          <p:spTgt spid="4"/>
                                        </p:tgtEl>
                                        <p:attrNameLst>
                                          <p:attrName>style.rotation</p:attrName>
                                        </p:attrNameLst>
                                      </p:cBhvr>
                                      <p:tavLst>
                                        <p:tav tm="0">
                                          <p:val>
                                            <p:fltVal val="360"/>
                                          </p:val>
                                        </p:tav>
                                        <p:tav tm="100000">
                                          <p:val>
                                            <p:fltVal val="0"/>
                                          </p:val>
                                        </p:tav>
                                      </p:tavLst>
                                    </p:anim>
                                    <p:animEffect transition="in" filter="fade">
                                      <p:cBhvr>
                                        <p:cTn id="25" dur="750"/>
                                        <p:tgtEl>
                                          <p:spTgt spid="4"/>
                                        </p:tgtEl>
                                      </p:cBhvr>
                                    </p:animEffect>
                                  </p:childTnLst>
                                </p:cTn>
                              </p:par>
                            </p:childTnLst>
                          </p:cTn>
                        </p:par>
                        <p:par>
                          <p:cTn id="26" fill="hold">
                            <p:stCondLst>
                              <p:cond delay="2500"/>
                            </p:stCondLst>
                            <p:childTnLst>
                              <p:par>
                                <p:cTn id="27" presetID="49" presetClass="entr" presetSubtype="0" decel="100000"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750" fill="hold"/>
                                        <p:tgtEl>
                                          <p:spTgt spid="7"/>
                                        </p:tgtEl>
                                        <p:attrNameLst>
                                          <p:attrName>ppt_w</p:attrName>
                                        </p:attrNameLst>
                                      </p:cBhvr>
                                      <p:tavLst>
                                        <p:tav tm="0">
                                          <p:val>
                                            <p:fltVal val="0"/>
                                          </p:val>
                                        </p:tav>
                                        <p:tav tm="100000">
                                          <p:val>
                                            <p:strVal val="#ppt_w"/>
                                          </p:val>
                                        </p:tav>
                                      </p:tavLst>
                                    </p:anim>
                                    <p:anim calcmode="lin" valueType="num">
                                      <p:cBhvr>
                                        <p:cTn id="30" dur="750" fill="hold"/>
                                        <p:tgtEl>
                                          <p:spTgt spid="7"/>
                                        </p:tgtEl>
                                        <p:attrNameLst>
                                          <p:attrName>ppt_h</p:attrName>
                                        </p:attrNameLst>
                                      </p:cBhvr>
                                      <p:tavLst>
                                        <p:tav tm="0">
                                          <p:val>
                                            <p:fltVal val="0"/>
                                          </p:val>
                                        </p:tav>
                                        <p:tav tm="100000">
                                          <p:val>
                                            <p:strVal val="#ppt_h"/>
                                          </p:val>
                                        </p:tav>
                                      </p:tavLst>
                                    </p:anim>
                                    <p:anim calcmode="lin" valueType="num">
                                      <p:cBhvr>
                                        <p:cTn id="31" dur="750" fill="hold"/>
                                        <p:tgtEl>
                                          <p:spTgt spid="7"/>
                                        </p:tgtEl>
                                        <p:attrNameLst>
                                          <p:attrName>style.rotation</p:attrName>
                                        </p:attrNameLst>
                                      </p:cBhvr>
                                      <p:tavLst>
                                        <p:tav tm="0">
                                          <p:val>
                                            <p:fltVal val="360"/>
                                          </p:val>
                                        </p:tav>
                                        <p:tav tm="100000">
                                          <p:val>
                                            <p:fltVal val="0"/>
                                          </p:val>
                                        </p:tav>
                                      </p:tavLst>
                                    </p:anim>
                                    <p:animEffect transition="in" filter="fade">
                                      <p:cBhvr>
                                        <p:cTn id="32" dur="750"/>
                                        <p:tgtEl>
                                          <p:spTgt spid="7"/>
                                        </p:tgtEl>
                                      </p:cBhvr>
                                    </p:animEffect>
                                  </p:childTnLst>
                                </p:cTn>
                              </p:par>
                            </p:childTnLst>
                          </p:cTn>
                        </p:par>
                        <p:par>
                          <p:cTn id="33" fill="hold">
                            <p:stCondLst>
                              <p:cond delay="3500"/>
                            </p:stCondLst>
                            <p:childTnLst>
                              <p:par>
                                <p:cTn id="34" presetID="49" presetClass="entr" presetSubtype="0" decel="100000"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p:cTn id="36" dur="750" fill="hold"/>
                                        <p:tgtEl>
                                          <p:spTgt spid="16"/>
                                        </p:tgtEl>
                                        <p:attrNameLst>
                                          <p:attrName>ppt_w</p:attrName>
                                        </p:attrNameLst>
                                      </p:cBhvr>
                                      <p:tavLst>
                                        <p:tav tm="0">
                                          <p:val>
                                            <p:fltVal val="0"/>
                                          </p:val>
                                        </p:tav>
                                        <p:tav tm="100000">
                                          <p:val>
                                            <p:strVal val="#ppt_w"/>
                                          </p:val>
                                        </p:tav>
                                      </p:tavLst>
                                    </p:anim>
                                    <p:anim calcmode="lin" valueType="num">
                                      <p:cBhvr>
                                        <p:cTn id="37" dur="750" fill="hold"/>
                                        <p:tgtEl>
                                          <p:spTgt spid="16"/>
                                        </p:tgtEl>
                                        <p:attrNameLst>
                                          <p:attrName>ppt_h</p:attrName>
                                        </p:attrNameLst>
                                      </p:cBhvr>
                                      <p:tavLst>
                                        <p:tav tm="0">
                                          <p:val>
                                            <p:fltVal val="0"/>
                                          </p:val>
                                        </p:tav>
                                        <p:tav tm="100000">
                                          <p:val>
                                            <p:strVal val="#ppt_h"/>
                                          </p:val>
                                        </p:tav>
                                      </p:tavLst>
                                    </p:anim>
                                    <p:anim calcmode="lin" valueType="num">
                                      <p:cBhvr>
                                        <p:cTn id="38" dur="750" fill="hold"/>
                                        <p:tgtEl>
                                          <p:spTgt spid="16"/>
                                        </p:tgtEl>
                                        <p:attrNameLst>
                                          <p:attrName>style.rotation</p:attrName>
                                        </p:attrNameLst>
                                      </p:cBhvr>
                                      <p:tavLst>
                                        <p:tav tm="0">
                                          <p:val>
                                            <p:fltVal val="360"/>
                                          </p:val>
                                        </p:tav>
                                        <p:tav tm="100000">
                                          <p:val>
                                            <p:fltVal val="0"/>
                                          </p:val>
                                        </p:tav>
                                      </p:tavLst>
                                    </p:anim>
                                    <p:animEffect transition="in" filter="fade">
                                      <p:cBhvr>
                                        <p:cTn id="39" dur="750"/>
                                        <p:tgtEl>
                                          <p:spTgt spid="16"/>
                                        </p:tgtEl>
                                      </p:cBhvr>
                                    </p:animEffect>
                                  </p:childTnLst>
                                </p:cTn>
                              </p:par>
                            </p:childTnLst>
                          </p:cTn>
                        </p:par>
                        <p:par>
                          <p:cTn id="40" fill="hold">
                            <p:stCondLst>
                              <p:cond delay="4500"/>
                            </p:stCondLst>
                            <p:childTnLst>
                              <p:par>
                                <p:cTn id="41" presetID="53" presetClass="entr" presetSubtype="16"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par>
                          <p:cTn id="46" fill="hold">
                            <p:stCondLst>
                              <p:cond delay="5000"/>
                            </p:stCondLst>
                            <p:childTnLst>
                              <p:par>
                                <p:cTn id="47" presetID="2" presetClass="entr" presetSubtype="4" fill="hold" grpId="0" nodeType="after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childTnLst>
                          </p:cTn>
                        </p:par>
                        <p:par>
                          <p:cTn id="51" fill="hold">
                            <p:stCondLst>
                              <p:cond delay="5500"/>
                            </p:stCondLst>
                            <p:childTnLst>
                              <p:par>
                                <p:cTn id="52" presetID="53" presetClass="entr" presetSubtype="16"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p:cTn id="54" dur="500" fill="hold"/>
                                        <p:tgtEl>
                                          <p:spTgt spid="21"/>
                                        </p:tgtEl>
                                        <p:attrNameLst>
                                          <p:attrName>ppt_w</p:attrName>
                                        </p:attrNameLst>
                                      </p:cBhvr>
                                      <p:tavLst>
                                        <p:tav tm="0">
                                          <p:val>
                                            <p:fltVal val="0"/>
                                          </p:val>
                                        </p:tav>
                                        <p:tav tm="100000">
                                          <p:val>
                                            <p:strVal val="#ppt_w"/>
                                          </p:val>
                                        </p:tav>
                                      </p:tavLst>
                                    </p:anim>
                                    <p:anim calcmode="lin" valueType="num">
                                      <p:cBhvr>
                                        <p:cTn id="55" dur="500" fill="hold"/>
                                        <p:tgtEl>
                                          <p:spTgt spid="21"/>
                                        </p:tgtEl>
                                        <p:attrNameLst>
                                          <p:attrName>ppt_h</p:attrName>
                                        </p:attrNameLst>
                                      </p:cBhvr>
                                      <p:tavLst>
                                        <p:tav tm="0">
                                          <p:val>
                                            <p:fltVal val="0"/>
                                          </p:val>
                                        </p:tav>
                                        <p:tav tm="100000">
                                          <p:val>
                                            <p:strVal val="#ppt_h"/>
                                          </p:val>
                                        </p:tav>
                                      </p:tavLst>
                                    </p:anim>
                                    <p:animEffect transition="in" filter="fade">
                                      <p:cBhvr>
                                        <p:cTn id="56" dur="500"/>
                                        <p:tgtEl>
                                          <p:spTgt spid="21"/>
                                        </p:tgtEl>
                                      </p:cBhvr>
                                    </p:animEffect>
                                  </p:childTnLst>
                                </p:cTn>
                              </p:par>
                            </p:childTnLst>
                          </p:cTn>
                        </p:par>
                        <p:par>
                          <p:cTn id="57" fill="hold">
                            <p:stCondLst>
                              <p:cond delay="6000"/>
                            </p:stCondLst>
                            <p:childTnLst>
                              <p:par>
                                <p:cTn id="58" presetID="2" presetClass="entr" presetSubtype="4" fill="hold" grpId="0" nodeType="after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ppt_x"/>
                                          </p:val>
                                        </p:tav>
                                        <p:tav tm="100000">
                                          <p:val>
                                            <p:strVal val="#ppt_x"/>
                                          </p:val>
                                        </p:tav>
                                      </p:tavLst>
                                    </p:anim>
                                    <p:anim calcmode="lin" valueType="num">
                                      <p:cBhvr additive="base">
                                        <p:cTn id="61" dur="500" fill="hold"/>
                                        <p:tgtEl>
                                          <p:spTgt spid="22"/>
                                        </p:tgtEl>
                                        <p:attrNameLst>
                                          <p:attrName>ppt_y</p:attrName>
                                        </p:attrNameLst>
                                      </p:cBhvr>
                                      <p:tavLst>
                                        <p:tav tm="0">
                                          <p:val>
                                            <p:strVal val="1+#ppt_h/2"/>
                                          </p:val>
                                        </p:tav>
                                        <p:tav tm="100000">
                                          <p:val>
                                            <p:strVal val="#ppt_y"/>
                                          </p:val>
                                        </p:tav>
                                      </p:tavLst>
                                    </p:anim>
                                  </p:childTnLst>
                                </p:cTn>
                              </p:par>
                            </p:childTnLst>
                          </p:cTn>
                        </p:par>
                        <p:par>
                          <p:cTn id="62" fill="hold">
                            <p:stCondLst>
                              <p:cond delay="6500"/>
                            </p:stCondLst>
                            <p:childTnLst>
                              <p:par>
                                <p:cTn id="63" presetID="53" presetClass="entr" presetSubtype="16" fill="hold" grpId="0" nodeType="after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p:cTn id="65" dur="500" fill="hold"/>
                                        <p:tgtEl>
                                          <p:spTgt spid="23"/>
                                        </p:tgtEl>
                                        <p:attrNameLst>
                                          <p:attrName>ppt_w</p:attrName>
                                        </p:attrNameLst>
                                      </p:cBhvr>
                                      <p:tavLst>
                                        <p:tav tm="0">
                                          <p:val>
                                            <p:fltVal val="0"/>
                                          </p:val>
                                        </p:tav>
                                        <p:tav tm="100000">
                                          <p:val>
                                            <p:strVal val="#ppt_w"/>
                                          </p:val>
                                        </p:tav>
                                      </p:tavLst>
                                    </p:anim>
                                    <p:anim calcmode="lin" valueType="num">
                                      <p:cBhvr>
                                        <p:cTn id="66" dur="500" fill="hold"/>
                                        <p:tgtEl>
                                          <p:spTgt spid="23"/>
                                        </p:tgtEl>
                                        <p:attrNameLst>
                                          <p:attrName>ppt_h</p:attrName>
                                        </p:attrNameLst>
                                      </p:cBhvr>
                                      <p:tavLst>
                                        <p:tav tm="0">
                                          <p:val>
                                            <p:fltVal val="0"/>
                                          </p:val>
                                        </p:tav>
                                        <p:tav tm="100000">
                                          <p:val>
                                            <p:strVal val="#ppt_h"/>
                                          </p:val>
                                        </p:tav>
                                      </p:tavLst>
                                    </p:anim>
                                    <p:animEffect transition="in" filter="fade">
                                      <p:cBhvr>
                                        <p:cTn id="67" dur="500"/>
                                        <p:tgtEl>
                                          <p:spTgt spid="23"/>
                                        </p:tgtEl>
                                      </p:cBhvr>
                                    </p:animEffect>
                                  </p:childTnLst>
                                </p:cTn>
                              </p:par>
                            </p:childTnLst>
                          </p:cTn>
                        </p:par>
                        <p:par>
                          <p:cTn id="68" fill="hold">
                            <p:stCondLst>
                              <p:cond delay="7000"/>
                            </p:stCondLst>
                            <p:childTnLst>
                              <p:par>
                                <p:cTn id="69" presetID="2" presetClass="entr" presetSubtype="4" fill="hold" grpId="0" nodeType="after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500" fill="hold"/>
                                        <p:tgtEl>
                                          <p:spTgt spid="24"/>
                                        </p:tgtEl>
                                        <p:attrNameLst>
                                          <p:attrName>ppt_x</p:attrName>
                                        </p:attrNameLst>
                                      </p:cBhvr>
                                      <p:tavLst>
                                        <p:tav tm="0">
                                          <p:val>
                                            <p:strVal val="#ppt_x"/>
                                          </p:val>
                                        </p:tav>
                                        <p:tav tm="100000">
                                          <p:val>
                                            <p:strVal val="#ppt_x"/>
                                          </p:val>
                                        </p:tav>
                                      </p:tavLst>
                                    </p:anim>
                                    <p:anim calcmode="lin" valueType="num">
                                      <p:cBhvr additive="base">
                                        <p:cTn id="7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p:bldP spid="13" grpId="0" bldLvl="0"/>
      <p:bldP spid="15" grpId="0" bldLvl="0"/>
      <p:bldP spid="19" grpId="0"/>
      <p:bldP spid="20" grpId="0"/>
      <p:bldP spid="21" grpId="0"/>
      <p:bldP spid="22" grpId="0"/>
      <p:bldP spid="23" grpId="0"/>
      <p:bldP spid="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p:cNvSpPr/>
          <p:nvPr/>
        </p:nvSpPr>
        <p:spPr bwMode="auto">
          <a:xfrm>
            <a:off x="6489298" y="3336771"/>
            <a:ext cx="1032048" cy="1190993"/>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noFill/>
          <a:ln>
            <a:solidFill>
              <a:schemeClr val="bg1"/>
            </a:solid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3" name="Freeform 7"/>
          <p:cNvSpPr/>
          <p:nvPr/>
        </p:nvSpPr>
        <p:spPr bwMode="auto">
          <a:xfrm>
            <a:off x="4349019" y="3336771"/>
            <a:ext cx="1030858" cy="1190993"/>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noFill/>
          <a:ln>
            <a:solidFill>
              <a:schemeClr val="bg1"/>
            </a:solid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4" name="Freeform 8"/>
          <p:cNvSpPr/>
          <p:nvPr/>
        </p:nvSpPr>
        <p:spPr bwMode="auto">
          <a:xfrm>
            <a:off x="4883494" y="2406605"/>
            <a:ext cx="1030858" cy="1192184"/>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noFill/>
          <a:ln>
            <a:solidFill>
              <a:schemeClr val="bg1"/>
            </a:solid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5" name="Freeform 9"/>
          <p:cNvSpPr/>
          <p:nvPr/>
        </p:nvSpPr>
        <p:spPr bwMode="auto">
          <a:xfrm>
            <a:off x="5956014" y="2406605"/>
            <a:ext cx="1030858" cy="1192184"/>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noFill/>
          <a:ln>
            <a:solidFill>
              <a:schemeClr val="bg1"/>
            </a:solid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6" name="Freeform 10"/>
          <p:cNvSpPr/>
          <p:nvPr/>
        </p:nvSpPr>
        <p:spPr bwMode="auto">
          <a:xfrm>
            <a:off x="4883494" y="4260981"/>
            <a:ext cx="1030858" cy="1192184"/>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noFill/>
          <a:ln>
            <a:solidFill>
              <a:schemeClr val="bg1"/>
            </a:solid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7" name="Freeform 11"/>
          <p:cNvSpPr/>
          <p:nvPr/>
        </p:nvSpPr>
        <p:spPr bwMode="auto">
          <a:xfrm>
            <a:off x="5956014" y="4260981"/>
            <a:ext cx="1030858" cy="1192184"/>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noFill/>
          <a:ln>
            <a:solidFill>
              <a:schemeClr val="bg1"/>
            </a:solid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8" name="Freeform 13"/>
          <p:cNvSpPr>
            <a:spLocks noEditPoints="1"/>
          </p:cNvSpPr>
          <p:nvPr/>
        </p:nvSpPr>
        <p:spPr bwMode="auto">
          <a:xfrm>
            <a:off x="4653753" y="3707169"/>
            <a:ext cx="459482" cy="453769"/>
          </a:xfrm>
          <a:custGeom>
            <a:avLst/>
            <a:gdLst>
              <a:gd name="T0" fmla="*/ 909 w 1006"/>
              <a:gd name="T1" fmla="*/ 858 h 995"/>
              <a:gd name="T2" fmla="*/ 805 w 1006"/>
              <a:gd name="T3" fmla="*/ 858 h 995"/>
              <a:gd name="T4" fmla="*/ 969 w 1006"/>
              <a:gd name="T5" fmla="*/ 97 h 995"/>
              <a:gd name="T6" fmla="*/ 834 w 1006"/>
              <a:gd name="T7" fmla="*/ 0 h 995"/>
              <a:gd name="T8" fmla="*/ 472 w 1006"/>
              <a:gd name="T9" fmla="*/ 323 h 995"/>
              <a:gd name="T10" fmla="*/ 421 w 1006"/>
              <a:gd name="T11" fmla="*/ 397 h 995"/>
              <a:gd name="T12" fmla="*/ 376 w 1006"/>
              <a:gd name="T13" fmla="*/ 419 h 995"/>
              <a:gd name="T14" fmla="*/ 381 w 1006"/>
              <a:gd name="T15" fmla="*/ 556 h 995"/>
              <a:gd name="T16" fmla="*/ 89 w 1006"/>
              <a:gd name="T17" fmla="*/ 810 h 995"/>
              <a:gd name="T18" fmla="*/ 57 w 1006"/>
              <a:gd name="T19" fmla="*/ 995 h 995"/>
              <a:gd name="T20" fmla="*/ 208 w 1006"/>
              <a:gd name="T21" fmla="*/ 844 h 995"/>
              <a:gd name="T22" fmla="*/ 445 w 1006"/>
              <a:gd name="T23" fmla="*/ 621 h 995"/>
              <a:gd name="T24" fmla="*/ 578 w 1006"/>
              <a:gd name="T25" fmla="*/ 621 h 995"/>
              <a:gd name="T26" fmla="*/ 616 w 1006"/>
              <a:gd name="T27" fmla="*/ 537 h 995"/>
              <a:gd name="T28" fmla="*/ 674 w 1006"/>
              <a:gd name="T29" fmla="*/ 525 h 995"/>
              <a:gd name="T30" fmla="*/ 969 w 1006"/>
              <a:gd name="T31" fmla="*/ 97 h 995"/>
              <a:gd name="T32" fmla="*/ 392 w 1006"/>
              <a:gd name="T33" fmla="*/ 325 h 995"/>
              <a:gd name="T34" fmla="*/ 404 w 1006"/>
              <a:gd name="T35" fmla="*/ 312 h 995"/>
              <a:gd name="T36" fmla="*/ 436 w 1006"/>
              <a:gd name="T37" fmla="*/ 281 h 995"/>
              <a:gd name="T38" fmla="*/ 215 w 1006"/>
              <a:gd name="T39" fmla="*/ 1 h 995"/>
              <a:gd name="T40" fmla="*/ 280 w 1006"/>
              <a:gd name="T41" fmla="*/ 160 h 995"/>
              <a:gd name="T42" fmla="*/ 21 w 1006"/>
              <a:gd name="T43" fmla="*/ 195 h 995"/>
              <a:gd name="T44" fmla="*/ 232 w 1006"/>
              <a:gd name="T45" fmla="*/ 447 h 995"/>
              <a:gd name="T46" fmla="*/ 303 w 1006"/>
              <a:gd name="T47" fmla="*/ 433 h 995"/>
              <a:gd name="T48" fmla="*/ 363 w 1006"/>
              <a:gd name="T49" fmla="*/ 354 h 995"/>
              <a:gd name="T50" fmla="*/ 672 w 1006"/>
              <a:gd name="T51" fmla="*/ 606 h 995"/>
              <a:gd name="T52" fmla="*/ 617 w 1006"/>
              <a:gd name="T53" fmla="*/ 660 h 995"/>
              <a:gd name="T54" fmla="*/ 741 w 1006"/>
              <a:gd name="T55" fmla="*/ 871 h 995"/>
              <a:gd name="T56" fmla="*/ 869 w 1006"/>
              <a:gd name="T57" fmla="*/ 995 h 995"/>
              <a:gd name="T58" fmla="*/ 980 w 1006"/>
              <a:gd name="T59" fmla="*/ 825 h 995"/>
              <a:gd name="T60" fmla="*/ 702 w 1006"/>
              <a:gd name="T61" fmla="*/ 576 h 995"/>
              <a:gd name="T62" fmla="*/ 658 w 1006"/>
              <a:gd name="T63" fmla="*/ 579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06" h="995">
                <a:moveTo>
                  <a:pt x="857" y="806"/>
                </a:moveTo>
                <a:cubicBezTo>
                  <a:pt x="886" y="806"/>
                  <a:pt x="909" y="829"/>
                  <a:pt x="909" y="858"/>
                </a:cubicBezTo>
                <a:cubicBezTo>
                  <a:pt x="909" y="887"/>
                  <a:pt x="886" y="910"/>
                  <a:pt x="857" y="910"/>
                </a:cubicBezTo>
                <a:cubicBezTo>
                  <a:pt x="828" y="910"/>
                  <a:pt x="805" y="887"/>
                  <a:pt x="805" y="858"/>
                </a:cubicBezTo>
                <a:cubicBezTo>
                  <a:pt x="805" y="829"/>
                  <a:pt x="828" y="806"/>
                  <a:pt x="857" y="806"/>
                </a:cubicBezTo>
                <a:close/>
                <a:moveTo>
                  <a:pt x="969" y="97"/>
                </a:moveTo>
                <a:lnTo>
                  <a:pt x="900" y="28"/>
                </a:lnTo>
                <a:cubicBezTo>
                  <a:pt x="882" y="9"/>
                  <a:pt x="858" y="0"/>
                  <a:pt x="834" y="0"/>
                </a:cubicBezTo>
                <a:cubicBezTo>
                  <a:pt x="810" y="0"/>
                  <a:pt x="786" y="9"/>
                  <a:pt x="767" y="28"/>
                </a:cubicBezTo>
                <a:lnTo>
                  <a:pt x="472" y="323"/>
                </a:lnTo>
                <a:cubicBezTo>
                  <a:pt x="481" y="340"/>
                  <a:pt x="475" y="367"/>
                  <a:pt x="460" y="381"/>
                </a:cubicBezTo>
                <a:cubicBezTo>
                  <a:pt x="451" y="391"/>
                  <a:pt x="435" y="397"/>
                  <a:pt x="421" y="397"/>
                </a:cubicBezTo>
                <a:cubicBezTo>
                  <a:pt x="414" y="397"/>
                  <a:pt x="408" y="396"/>
                  <a:pt x="402" y="393"/>
                </a:cubicBezTo>
                <a:lnTo>
                  <a:pt x="376" y="419"/>
                </a:lnTo>
                <a:cubicBezTo>
                  <a:pt x="340" y="455"/>
                  <a:pt x="340" y="515"/>
                  <a:pt x="376" y="552"/>
                </a:cubicBezTo>
                <a:lnTo>
                  <a:pt x="381" y="556"/>
                </a:lnTo>
                <a:lnTo>
                  <a:pt x="151" y="787"/>
                </a:lnTo>
                <a:lnTo>
                  <a:pt x="89" y="810"/>
                </a:lnTo>
                <a:lnTo>
                  <a:pt x="0" y="938"/>
                </a:lnTo>
                <a:lnTo>
                  <a:pt x="57" y="995"/>
                </a:lnTo>
                <a:lnTo>
                  <a:pt x="185" y="906"/>
                </a:lnTo>
                <a:lnTo>
                  <a:pt x="208" y="844"/>
                </a:lnTo>
                <a:lnTo>
                  <a:pt x="439" y="614"/>
                </a:lnTo>
                <a:lnTo>
                  <a:pt x="445" y="621"/>
                </a:lnTo>
                <a:cubicBezTo>
                  <a:pt x="464" y="639"/>
                  <a:pt x="488" y="648"/>
                  <a:pt x="512" y="648"/>
                </a:cubicBezTo>
                <a:cubicBezTo>
                  <a:pt x="536" y="648"/>
                  <a:pt x="560" y="639"/>
                  <a:pt x="578" y="621"/>
                </a:cubicBezTo>
                <a:lnTo>
                  <a:pt x="604" y="595"/>
                </a:lnTo>
                <a:cubicBezTo>
                  <a:pt x="596" y="577"/>
                  <a:pt x="602" y="551"/>
                  <a:pt x="616" y="537"/>
                </a:cubicBezTo>
                <a:cubicBezTo>
                  <a:pt x="626" y="527"/>
                  <a:pt x="642" y="521"/>
                  <a:pt x="656" y="521"/>
                </a:cubicBezTo>
                <a:cubicBezTo>
                  <a:pt x="662" y="521"/>
                  <a:pt x="669" y="522"/>
                  <a:pt x="674" y="525"/>
                </a:cubicBezTo>
                <a:lnTo>
                  <a:pt x="969" y="230"/>
                </a:lnTo>
                <a:cubicBezTo>
                  <a:pt x="1006" y="193"/>
                  <a:pt x="1006" y="133"/>
                  <a:pt x="969" y="97"/>
                </a:cubicBezTo>
                <a:close/>
                <a:moveTo>
                  <a:pt x="363" y="354"/>
                </a:moveTo>
                <a:lnTo>
                  <a:pt x="392" y="325"/>
                </a:lnTo>
                <a:lnTo>
                  <a:pt x="418" y="338"/>
                </a:lnTo>
                <a:lnTo>
                  <a:pt x="404" y="312"/>
                </a:lnTo>
                <a:lnTo>
                  <a:pt x="433" y="284"/>
                </a:lnTo>
                <a:lnTo>
                  <a:pt x="436" y="281"/>
                </a:lnTo>
                <a:cubicBezTo>
                  <a:pt x="442" y="264"/>
                  <a:pt x="446" y="248"/>
                  <a:pt x="446" y="233"/>
                </a:cubicBezTo>
                <a:cubicBezTo>
                  <a:pt x="446" y="115"/>
                  <a:pt x="333" y="0"/>
                  <a:pt x="215" y="1"/>
                </a:cubicBezTo>
                <a:cubicBezTo>
                  <a:pt x="214" y="1"/>
                  <a:pt x="201" y="15"/>
                  <a:pt x="193" y="22"/>
                </a:cubicBezTo>
                <a:cubicBezTo>
                  <a:pt x="288" y="117"/>
                  <a:pt x="280" y="102"/>
                  <a:pt x="280" y="160"/>
                </a:cubicBezTo>
                <a:cubicBezTo>
                  <a:pt x="280" y="207"/>
                  <a:pt x="205" y="282"/>
                  <a:pt x="159" y="282"/>
                </a:cubicBezTo>
                <a:cubicBezTo>
                  <a:pt x="99" y="282"/>
                  <a:pt x="118" y="291"/>
                  <a:pt x="21" y="195"/>
                </a:cubicBezTo>
                <a:cubicBezTo>
                  <a:pt x="14" y="202"/>
                  <a:pt x="0" y="215"/>
                  <a:pt x="0" y="216"/>
                </a:cubicBezTo>
                <a:cubicBezTo>
                  <a:pt x="2" y="334"/>
                  <a:pt x="113" y="447"/>
                  <a:pt x="232" y="447"/>
                </a:cubicBezTo>
                <a:cubicBezTo>
                  <a:pt x="253" y="447"/>
                  <a:pt x="276" y="440"/>
                  <a:pt x="299" y="429"/>
                </a:cubicBezTo>
                <a:lnTo>
                  <a:pt x="303" y="433"/>
                </a:lnTo>
                <a:cubicBezTo>
                  <a:pt x="310" y="414"/>
                  <a:pt x="322" y="395"/>
                  <a:pt x="337" y="380"/>
                </a:cubicBezTo>
                <a:lnTo>
                  <a:pt x="363" y="354"/>
                </a:lnTo>
                <a:close/>
                <a:moveTo>
                  <a:pt x="658" y="579"/>
                </a:moveTo>
                <a:lnTo>
                  <a:pt x="672" y="606"/>
                </a:lnTo>
                <a:lnTo>
                  <a:pt x="644" y="634"/>
                </a:lnTo>
                <a:lnTo>
                  <a:pt x="617" y="660"/>
                </a:lnTo>
                <a:cubicBezTo>
                  <a:pt x="602" y="675"/>
                  <a:pt x="584" y="687"/>
                  <a:pt x="564" y="694"/>
                </a:cubicBezTo>
                <a:lnTo>
                  <a:pt x="741" y="871"/>
                </a:lnTo>
                <a:lnTo>
                  <a:pt x="824" y="983"/>
                </a:lnTo>
                <a:lnTo>
                  <a:pt x="869" y="995"/>
                </a:lnTo>
                <a:lnTo>
                  <a:pt x="992" y="871"/>
                </a:lnTo>
                <a:lnTo>
                  <a:pt x="980" y="825"/>
                </a:lnTo>
                <a:lnTo>
                  <a:pt x="869" y="743"/>
                </a:lnTo>
                <a:lnTo>
                  <a:pt x="702" y="576"/>
                </a:lnTo>
                <a:lnTo>
                  <a:pt x="685" y="592"/>
                </a:lnTo>
                <a:lnTo>
                  <a:pt x="658" y="579"/>
                </a:lnTo>
                <a:close/>
              </a:path>
            </a:pathLst>
          </a:custGeom>
          <a:solidFill>
            <a:srgbClr val="FFFFFF"/>
          </a:solidFill>
          <a:ln>
            <a:no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9" name="Freeform 14"/>
          <p:cNvSpPr>
            <a:spLocks noEditPoints="1"/>
          </p:cNvSpPr>
          <p:nvPr/>
        </p:nvSpPr>
        <p:spPr bwMode="auto">
          <a:xfrm>
            <a:off x="5250126" y="2729365"/>
            <a:ext cx="329732" cy="450195"/>
          </a:xfrm>
          <a:custGeom>
            <a:avLst/>
            <a:gdLst>
              <a:gd name="T0" fmla="*/ 95 w 723"/>
              <a:gd name="T1" fmla="*/ 160 h 986"/>
              <a:gd name="T2" fmla="*/ 80 w 723"/>
              <a:gd name="T3" fmla="*/ 986 h 986"/>
              <a:gd name="T4" fmla="*/ 723 w 723"/>
              <a:gd name="T5" fmla="*/ 242 h 986"/>
              <a:gd name="T6" fmla="*/ 668 w 723"/>
              <a:gd name="T7" fmla="*/ 260 h 986"/>
              <a:gd name="T8" fmla="*/ 83 w 723"/>
              <a:gd name="T9" fmla="*/ 929 h 986"/>
              <a:gd name="T10" fmla="*/ 313 w 723"/>
              <a:gd name="T11" fmla="*/ 105 h 986"/>
              <a:gd name="T12" fmla="*/ 410 w 723"/>
              <a:gd name="T13" fmla="*/ 105 h 986"/>
              <a:gd name="T14" fmla="*/ 360 w 723"/>
              <a:gd name="T15" fmla="*/ 157 h 986"/>
              <a:gd name="T16" fmla="*/ 253 w 723"/>
              <a:gd name="T17" fmla="*/ 107 h 986"/>
              <a:gd name="T18" fmla="*/ 133 w 723"/>
              <a:gd name="T19" fmla="*/ 250 h 986"/>
              <a:gd name="T20" fmla="*/ 590 w 723"/>
              <a:gd name="T21" fmla="*/ 250 h 986"/>
              <a:gd name="T22" fmla="*/ 470 w 723"/>
              <a:gd name="T23" fmla="*/ 107 h 986"/>
              <a:gd name="T24" fmla="*/ 253 w 723"/>
              <a:gd name="T25" fmla="*/ 107 h 986"/>
              <a:gd name="T26" fmla="*/ 255 w 723"/>
              <a:gd name="T27" fmla="*/ 749 h 986"/>
              <a:gd name="T28" fmla="*/ 175 w 723"/>
              <a:gd name="T29" fmla="*/ 771 h 986"/>
              <a:gd name="T30" fmla="*/ 158 w 723"/>
              <a:gd name="T31" fmla="*/ 789 h 986"/>
              <a:gd name="T32" fmla="*/ 255 w 723"/>
              <a:gd name="T33" fmla="*/ 796 h 986"/>
              <a:gd name="T34" fmla="*/ 153 w 723"/>
              <a:gd name="T35" fmla="*/ 846 h 986"/>
              <a:gd name="T36" fmla="*/ 280 w 723"/>
              <a:gd name="T37" fmla="*/ 784 h 986"/>
              <a:gd name="T38" fmla="*/ 280 w 723"/>
              <a:gd name="T39" fmla="*/ 744 h 986"/>
              <a:gd name="T40" fmla="*/ 128 w 723"/>
              <a:gd name="T41" fmla="*/ 751 h 986"/>
              <a:gd name="T42" fmla="*/ 248 w 723"/>
              <a:gd name="T43" fmla="*/ 879 h 986"/>
              <a:gd name="T44" fmla="*/ 248 w 723"/>
              <a:gd name="T45" fmla="*/ 387 h 986"/>
              <a:gd name="T46" fmla="*/ 175 w 723"/>
              <a:gd name="T47" fmla="*/ 409 h 986"/>
              <a:gd name="T48" fmla="*/ 200 w 723"/>
              <a:gd name="T49" fmla="*/ 474 h 986"/>
              <a:gd name="T50" fmla="*/ 153 w 723"/>
              <a:gd name="T51" fmla="*/ 492 h 986"/>
              <a:gd name="T52" fmla="*/ 248 w 723"/>
              <a:gd name="T53" fmla="*/ 362 h 986"/>
              <a:gd name="T54" fmla="*/ 128 w 723"/>
              <a:gd name="T55" fmla="*/ 489 h 986"/>
              <a:gd name="T56" fmla="*/ 279 w 723"/>
              <a:gd name="T57" fmla="*/ 416 h 986"/>
              <a:gd name="T58" fmla="*/ 278 w 723"/>
              <a:gd name="T59" fmla="*/ 382 h 986"/>
              <a:gd name="T60" fmla="*/ 255 w 723"/>
              <a:gd name="T61" fmla="*/ 582 h 986"/>
              <a:gd name="T62" fmla="*/ 158 w 723"/>
              <a:gd name="T63" fmla="*/ 607 h 986"/>
              <a:gd name="T64" fmla="*/ 255 w 723"/>
              <a:gd name="T65" fmla="*/ 672 h 986"/>
              <a:gd name="T66" fmla="*/ 280 w 723"/>
              <a:gd name="T67" fmla="*/ 563 h 986"/>
              <a:gd name="T68" fmla="*/ 128 w 723"/>
              <a:gd name="T69" fmla="*/ 569 h 986"/>
              <a:gd name="T70" fmla="*/ 255 w 723"/>
              <a:gd name="T71" fmla="*/ 696 h 986"/>
              <a:gd name="T72" fmla="*/ 334 w 723"/>
              <a:gd name="T73" fmla="*/ 538 h 986"/>
              <a:gd name="T74" fmla="*/ 378 w 723"/>
              <a:gd name="T75" fmla="*/ 836 h 986"/>
              <a:gd name="T76" fmla="*/ 580 w 723"/>
              <a:gd name="T77" fmla="*/ 774 h 986"/>
              <a:gd name="T78" fmla="*/ 370 w 723"/>
              <a:gd name="T79" fmla="*/ 829 h 986"/>
              <a:gd name="T80" fmla="*/ 580 w 723"/>
              <a:gd name="T81" fmla="*/ 587 h 986"/>
              <a:gd name="T82" fmla="*/ 370 w 723"/>
              <a:gd name="T83" fmla="*/ 474 h 986"/>
              <a:gd name="T84" fmla="*/ 370 w 723"/>
              <a:gd name="T85" fmla="*/ 40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3" h="986">
                <a:moveTo>
                  <a:pt x="55" y="260"/>
                </a:moveTo>
                <a:cubicBezTo>
                  <a:pt x="55" y="232"/>
                  <a:pt x="68" y="218"/>
                  <a:pt x="95" y="217"/>
                </a:cubicBezTo>
                <a:lnTo>
                  <a:pt x="95" y="160"/>
                </a:lnTo>
                <a:cubicBezTo>
                  <a:pt x="45" y="161"/>
                  <a:pt x="0" y="193"/>
                  <a:pt x="0" y="242"/>
                </a:cubicBezTo>
                <a:lnTo>
                  <a:pt x="0" y="906"/>
                </a:lnTo>
                <a:cubicBezTo>
                  <a:pt x="0" y="947"/>
                  <a:pt x="40" y="986"/>
                  <a:pt x="80" y="986"/>
                </a:cubicBezTo>
                <a:lnTo>
                  <a:pt x="643" y="986"/>
                </a:lnTo>
                <a:cubicBezTo>
                  <a:pt x="683" y="986"/>
                  <a:pt x="723" y="947"/>
                  <a:pt x="723" y="906"/>
                </a:cubicBezTo>
                <a:lnTo>
                  <a:pt x="723" y="242"/>
                </a:lnTo>
                <a:cubicBezTo>
                  <a:pt x="723" y="193"/>
                  <a:pt x="678" y="161"/>
                  <a:pt x="628" y="160"/>
                </a:cubicBezTo>
                <a:lnTo>
                  <a:pt x="628" y="217"/>
                </a:lnTo>
                <a:cubicBezTo>
                  <a:pt x="655" y="218"/>
                  <a:pt x="668" y="232"/>
                  <a:pt x="668" y="260"/>
                </a:cubicBezTo>
                <a:lnTo>
                  <a:pt x="668" y="889"/>
                </a:lnTo>
                <a:cubicBezTo>
                  <a:pt x="668" y="908"/>
                  <a:pt x="659" y="929"/>
                  <a:pt x="640" y="929"/>
                </a:cubicBezTo>
                <a:lnTo>
                  <a:pt x="83" y="929"/>
                </a:lnTo>
                <a:cubicBezTo>
                  <a:pt x="61" y="929"/>
                  <a:pt x="55" y="906"/>
                  <a:pt x="55" y="884"/>
                </a:cubicBezTo>
                <a:lnTo>
                  <a:pt x="55" y="260"/>
                </a:lnTo>
                <a:close/>
                <a:moveTo>
                  <a:pt x="313" y="105"/>
                </a:moveTo>
                <a:cubicBezTo>
                  <a:pt x="313" y="82"/>
                  <a:pt x="335" y="60"/>
                  <a:pt x="358" y="60"/>
                </a:cubicBezTo>
                <a:lnTo>
                  <a:pt x="365" y="60"/>
                </a:lnTo>
                <a:cubicBezTo>
                  <a:pt x="388" y="60"/>
                  <a:pt x="410" y="82"/>
                  <a:pt x="410" y="105"/>
                </a:cubicBezTo>
                <a:lnTo>
                  <a:pt x="410" y="110"/>
                </a:lnTo>
                <a:cubicBezTo>
                  <a:pt x="410" y="135"/>
                  <a:pt x="388" y="157"/>
                  <a:pt x="363" y="157"/>
                </a:cubicBezTo>
                <a:lnTo>
                  <a:pt x="360" y="157"/>
                </a:lnTo>
                <a:cubicBezTo>
                  <a:pt x="335" y="157"/>
                  <a:pt x="313" y="135"/>
                  <a:pt x="313" y="110"/>
                </a:cubicBezTo>
                <a:lnTo>
                  <a:pt x="313" y="105"/>
                </a:lnTo>
                <a:close/>
                <a:moveTo>
                  <a:pt x="253" y="107"/>
                </a:moveTo>
                <a:lnTo>
                  <a:pt x="173" y="107"/>
                </a:lnTo>
                <a:cubicBezTo>
                  <a:pt x="145" y="107"/>
                  <a:pt x="133" y="120"/>
                  <a:pt x="133" y="147"/>
                </a:cubicBezTo>
                <a:lnTo>
                  <a:pt x="133" y="250"/>
                </a:lnTo>
                <a:cubicBezTo>
                  <a:pt x="133" y="267"/>
                  <a:pt x="144" y="285"/>
                  <a:pt x="160" y="285"/>
                </a:cubicBezTo>
                <a:lnTo>
                  <a:pt x="563" y="285"/>
                </a:lnTo>
                <a:cubicBezTo>
                  <a:pt x="579" y="285"/>
                  <a:pt x="590" y="267"/>
                  <a:pt x="590" y="250"/>
                </a:cubicBezTo>
                <a:lnTo>
                  <a:pt x="590" y="147"/>
                </a:lnTo>
                <a:cubicBezTo>
                  <a:pt x="590" y="120"/>
                  <a:pt x="578" y="107"/>
                  <a:pt x="550" y="107"/>
                </a:cubicBezTo>
                <a:lnTo>
                  <a:pt x="470" y="107"/>
                </a:lnTo>
                <a:cubicBezTo>
                  <a:pt x="470" y="52"/>
                  <a:pt x="423" y="0"/>
                  <a:pt x="370" y="0"/>
                </a:cubicBezTo>
                <a:lnTo>
                  <a:pt x="353" y="0"/>
                </a:lnTo>
                <a:cubicBezTo>
                  <a:pt x="300" y="0"/>
                  <a:pt x="253" y="52"/>
                  <a:pt x="253" y="107"/>
                </a:cubicBezTo>
                <a:close/>
                <a:moveTo>
                  <a:pt x="153" y="756"/>
                </a:moveTo>
                <a:cubicBezTo>
                  <a:pt x="153" y="751"/>
                  <a:pt x="154" y="749"/>
                  <a:pt x="160" y="749"/>
                </a:cubicBezTo>
                <a:lnTo>
                  <a:pt x="255" y="749"/>
                </a:lnTo>
                <a:lnTo>
                  <a:pt x="255" y="756"/>
                </a:lnTo>
                <a:cubicBezTo>
                  <a:pt x="255" y="764"/>
                  <a:pt x="216" y="787"/>
                  <a:pt x="208" y="791"/>
                </a:cubicBezTo>
                <a:cubicBezTo>
                  <a:pt x="201" y="786"/>
                  <a:pt x="186" y="771"/>
                  <a:pt x="175" y="771"/>
                </a:cubicBezTo>
                <a:lnTo>
                  <a:pt x="173" y="771"/>
                </a:lnTo>
                <a:cubicBezTo>
                  <a:pt x="167" y="771"/>
                  <a:pt x="158" y="780"/>
                  <a:pt x="158" y="786"/>
                </a:cubicBezTo>
                <a:lnTo>
                  <a:pt x="158" y="789"/>
                </a:lnTo>
                <a:cubicBezTo>
                  <a:pt x="158" y="795"/>
                  <a:pt x="193" y="834"/>
                  <a:pt x="200" y="834"/>
                </a:cubicBezTo>
                <a:lnTo>
                  <a:pt x="203" y="834"/>
                </a:lnTo>
                <a:cubicBezTo>
                  <a:pt x="208" y="834"/>
                  <a:pt x="247" y="802"/>
                  <a:pt x="255" y="796"/>
                </a:cubicBezTo>
                <a:cubicBezTo>
                  <a:pt x="255" y="810"/>
                  <a:pt x="261" y="854"/>
                  <a:pt x="248" y="854"/>
                </a:cubicBezTo>
                <a:lnTo>
                  <a:pt x="160" y="854"/>
                </a:lnTo>
                <a:cubicBezTo>
                  <a:pt x="154" y="854"/>
                  <a:pt x="153" y="852"/>
                  <a:pt x="153" y="846"/>
                </a:cubicBezTo>
                <a:lnTo>
                  <a:pt x="153" y="756"/>
                </a:lnTo>
                <a:close/>
                <a:moveTo>
                  <a:pt x="248" y="879"/>
                </a:moveTo>
                <a:cubicBezTo>
                  <a:pt x="295" y="879"/>
                  <a:pt x="277" y="827"/>
                  <a:pt x="280" y="784"/>
                </a:cubicBezTo>
                <a:cubicBezTo>
                  <a:pt x="282" y="762"/>
                  <a:pt x="337" y="742"/>
                  <a:pt x="343" y="721"/>
                </a:cubicBezTo>
                <a:lnTo>
                  <a:pt x="335" y="721"/>
                </a:lnTo>
                <a:cubicBezTo>
                  <a:pt x="318" y="721"/>
                  <a:pt x="293" y="737"/>
                  <a:pt x="280" y="744"/>
                </a:cubicBezTo>
                <a:cubicBezTo>
                  <a:pt x="274" y="735"/>
                  <a:pt x="268" y="724"/>
                  <a:pt x="253" y="724"/>
                </a:cubicBezTo>
                <a:lnTo>
                  <a:pt x="155" y="724"/>
                </a:lnTo>
                <a:cubicBezTo>
                  <a:pt x="141" y="724"/>
                  <a:pt x="128" y="737"/>
                  <a:pt x="128" y="751"/>
                </a:cubicBezTo>
                <a:lnTo>
                  <a:pt x="128" y="851"/>
                </a:lnTo>
                <a:cubicBezTo>
                  <a:pt x="128" y="868"/>
                  <a:pt x="143" y="879"/>
                  <a:pt x="160" y="879"/>
                </a:cubicBezTo>
                <a:lnTo>
                  <a:pt x="248" y="879"/>
                </a:lnTo>
                <a:close/>
                <a:moveTo>
                  <a:pt x="153" y="394"/>
                </a:moveTo>
                <a:cubicBezTo>
                  <a:pt x="153" y="389"/>
                  <a:pt x="154" y="387"/>
                  <a:pt x="160" y="387"/>
                </a:cubicBezTo>
                <a:lnTo>
                  <a:pt x="248" y="387"/>
                </a:lnTo>
                <a:cubicBezTo>
                  <a:pt x="253" y="387"/>
                  <a:pt x="255" y="389"/>
                  <a:pt x="255" y="394"/>
                </a:cubicBezTo>
                <a:cubicBezTo>
                  <a:pt x="255" y="401"/>
                  <a:pt x="213" y="429"/>
                  <a:pt x="208" y="429"/>
                </a:cubicBezTo>
                <a:cubicBezTo>
                  <a:pt x="203" y="429"/>
                  <a:pt x="190" y="409"/>
                  <a:pt x="175" y="409"/>
                </a:cubicBezTo>
                <a:cubicBezTo>
                  <a:pt x="168" y="409"/>
                  <a:pt x="158" y="417"/>
                  <a:pt x="158" y="424"/>
                </a:cubicBezTo>
                <a:lnTo>
                  <a:pt x="158" y="427"/>
                </a:lnTo>
                <a:cubicBezTo>
                  <a:pt x="158" y="437"/>
                  <a:pt x="192" y="470"/>
                  <a:pt x="200" y="474"/>
                </a:cubicBezTo>
                <a:lnTo>
                  <a:pt x="255" y="434"/>
                </a:lnTo>
                <a:lnTo>
                  <a:pt x="255" y="492"/>
                </a:lnTo>
                <a:lnTo>
                  <a:pt x="153" y="492"/>
                </a:lnTo>
                <a:lnTo>
                  <a:pt x="153" y="394"/>
                </a:lnTo>
                <a:close/>
                <a:moveTo>
                  <a:pt x="278" y="382"/>
                </a:moveTo>
                <a:cubicBezTo>
                  <a:pt x="275" y="369"/>
                  <a:pt x="264" y="362"/>
                  <a:pt x="248" y="362"/>
                </a:cubicBezTo>
                <a:lnTo>
                  <a:pt x="160" y="362"/>
                </a:lnTo>
                <a:cubicBezTo>
                  <a:pt x="143" y="362"/>
                  <a:pt x="128" y="373"/>
                  <a:pt x="128" y="390"/>
                </a:cubicBezTo>
                <a:lnTo>
                  <a:pt x="128" y="489"/>
                </a:lnTo>
                <a:cubicBezTo>
                  <a:pt x="128" y="504"/>
                  <a:pt x="141" y="517"/>
                  <a:pt x="155" y="517"/>
                </a:cubicBezTo>
                <a:lnTo>
                  <a:pt x="253" y="517"/>
                </a:lnTo>
                <a:cubicBezTo>
                  <a:pt x="292" y="517"/>
                  <a:pt x="280" y="455"/>
                  <a:pt x="279" y="416"/>
                </a:cubicBezTo>
                <a:lnTo>
                  <a:pt x="343" y="362"/>
                </a:lnTo>
                <a:cubicBezTo>
                  <a:pt x="343" y="362"/>
                  <a:pt x="338" y="360"/>
                  <a:pt x="338" y="360"/>
                </a:cubicBezTo>
                <a:cubicBezTo>
                  <a:pt x="313" y="360"/>
                  <a:pt x="293" y="381"/>
                  <a:pt x="278" y="382"/>
                </a:cubicBezTo>
                <a:close/>
                <a:moveTo>
                  <a:pt x="153" y="569"/>
                </a:moveTo>
                <a:lnTo>
                  <a:pt x="255" y="569"/>
                </a:lnTo>
                <a:lnTo>
                  <a:pt x="255" y="582"/>
                </a:lnTo>
                <a:lnTo>
                  <a:pt x="208" y="612"/>
                </a:lnTo>
                <a:lnTo>
                  <a:pt x="176" y="588"/>
                </a:lnTo>
                <a:cubicBezTo>
                  <a:pt x="168" y="593"/>
                  <a:pt x="158" y="595"/>
                  <a:pt x="158" y="607"/>
                </a:cubicBezTo>
                <a:cubicBezTo>
                  <a:pt x="158" y="614"/>
                  <a:pt x="193" y="654"/>
                  <a:pt x="200" y="654"/>
                </a:cubicBezTo>
                <a:cubicBezTo>
                  <a:pt x="212" y="654"/>
                  <a:pt x="242" y="620"/>
                  <a:pt x="255" y="617"/>
                </a:cubicBezTo>
                <a:lnTo>
                  <a:pt x="255" y="672"/>
                </a:lnTo>
                <a:lnTo>
                  <a:pt x="153" y="672"/>
                </a:lnTo>
                <a:lnTo>
                  <a:pt x="153" y="569"/>
                </a:lnTo>
                <a:close/>
                <a:moveTo>
                  <a:pt x="280" y="563"/>
                </a:moveTo>
                <a:cubicBezTo>
                  <a:pt x="275" y="555"/>
                  <a:pt x="269" y="544"/>
                  <a:pt x="255" y="544"/>
                </a:cubicBezTo>
                <a:lnTo>
                  <a:pt x="153" y="544"/>
                </a:lnTo>
                <a:cubicBezTo>
                  <a:pt x="140" y="544"/>
                  <a:pt x="128" y="557"/>
                  <a:pt x="128" y="569"/>
                </a:cubicBezTo>
                <a:lnTo>
                  <a:pt x="128" y="672"/>
                </a:lnTo>
                <a:cubicBezTo>
                  <a:pt x="128" y="684"/>
                  <a:pt x="140" y="696"/>
                  <a:pt x="153" y="696"/>
                </a:cubicBezTo>
                <a:lnTo>
                  <a:pt x="255" y="696"/>
                </a:lnTo>
                <a:cubicBezTo>
                  <a:pt x="291" y="696"/>
                  <a:pt x="280" y="632"/>
                  <a:pt x="279" y="596"/>
                </a:cubicBezTo>
                <a:lnTo>
                  <a:pt x="343" y="542"/>
                </a:lnTo>
                <a:lnTo>
                  <a:pt x="334" y="538"/>
                </a:lnTo>
                <a:lnTo>
                  <a:pt x="280" y="563"/>
                </a:lnTo>
                <a:close/>
                <a:moveTo>
                  <a:pt x="370" y="829"/>
                </a:moveTo>
                <a:cubicBezTo>
                  <a:pt x="370" y="834"/>
                  <a:pt x="372" y="836"/>
                  <a:pt x="378" y="836"/>
                </a:cubicBezTo>
                <a:lnTo>
                  <a:pt x="573" y="836"/>
                </a:lnTo>
                <a:cubicBezTo>
                  <a:pt x="579" y="836"/>
                  <a:pt x="580" y="834"/>
                  <a:pt x="580" y="829"/>
                </a:cubicBezTo>
                <a:lnTo>
                  <a:pt x="580" y="774"/>
                </a:lnTo>
                <a:cubicBezTo>
                  <a:pt x="580" y="768"/>
                  <a:pt x="579" y="766"/>
                  <a:pt x="573" y="766"/>
                </a:cubicBezTo>
                <a:lnTo>
                  <a:pt x="370" y="766"/>
                </a:lnTo>
                <a:lnTo>
                  <a:pt x="370" y="829"/>
                </a:lnTo>
                <a:close/>
                <a:moveTo>
                  <a:pt x="370" y="654"/>
                </a:moveTo>
                <a:lnTo>
                  <a:pt x="580" y="654"/>
                </a:lnTo>
                <a:lnTo>
                  <a:pt x="580" y="587"/>
                </a:lnTo>
                <a:lnTo>
                  <a:pt x="370" y="587"/>
                </a:lnTo>
                <a:lnTo>
                  <a:pt x="370" y="654"/>
                </a:lnTo>
                <a:close/>
                <a:moveTo>
                  <a:pt x="370" y="474"/>
                </a:moveTo>
                <a:lnTo>
                  <a:pt x="523" y="474"/>
                </a:lnTo>
                <a:lnTo>
                  <a:pt x="523" y="407"/>
                </a:lnTo>
                <a:lnTo>
                  <a:pt x="370" y="407"/>
                </a:lnTo>
                <a:lnTo>
                  <a:pt x="370" y="474"/>
                </a:lnTo>
                <a:close/>
              </a:path>
            </a:pathLst>
          </a:custGeom>
          <a:solidFill>
            <a:srgbClr val="FFFFFF"/>
          </a:solidFill>
          <a:ln>
            <a:no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0" name="Freeform 15"/>
          <p:cNvSpPr>
            <a:spLocks noEditPoints="1"/>
          </p:cNvSpPr>
          <p:nvPr/>
        </p:nvSpPr>
        <p:spPr bwMode="auto">
          <a:xfrm>
            <a:off x="6210752" y="2779386"/>
            <a:ext cx="523761" cy="449005"/>
          </a:xfrm>
          <a:custGeom>
            <a:avLst/>
            <a:gdLst>
              <a:gd name="T0" fmla="*/ 737 w 1149"/>
              <a:gd name="T1" fmla="*/ 427 h 983"/>
              <a:gd name="T2" fmla="*/ 640 w 1149"/>
              <a:gd name="T3" fmla="*/ 427 h 983"/>
              <a:gd name="T4" fmla="*/ 616 w 1149"/>
              <a:gd name="T5" fmla="*/ 502 h 983"/>
              <a:gd name="T6" fmla="*/ 640 w 1149"/>
              <a:gd name="T7" fmla="*/ 810 h 983"/>
              <a:gd name="T8" fmla="*/ 575 w 1149"/>
              <a:gd name="T9" fmla="*/ 921 h 983"/>
              <a:gd name="T10" fmla="*/ 514 w 1149"/>
              <a:gd name="T11" fmla="*/ 810 h 983"/>
              <a:gd name="T12" fmla="*/ 549 w 1149"/>
              <a:gd name="T13" fmla="*/ 503 h 983"/>
              <a:gd name="T14" fmla="*/ 524 w 1149"/>
              <a:gd name="T15" fmla="*/ 427 h 983"/>
              <a:gd name="T16" fmla="*/ 417 w 1149"/>
              <a:gd name="T17" fmla="*/ 427 h 983"/>
              <a:gd name="T18" fmla="*/ 417 w 1149"/>
              <a:gd name="T19" fmla="*/ 427 h 983"/>
              <a:gd name="T20" fmla="*/ 241 w 1149"/>
              <a:gd name="T21" fmla="*/ 612 h 983"/>
              <a:gd name="T22" fmla="*/ 266 w 1149"/>
              <a:gd name="T23" fmla="*/ 801 h 983"/>
              <a:gd name="T24" fmla="*/ 443 w 1149"/>
              <a:gd name="T25" fmla="*/ 983 h 983"/>
              <a:gd name="T26" fmla="*/ 711 w 1149"/>
              <a:gd name="T27" fmla="*/ 983 h 983"/>
              <a:gd name="T28" fmla="*/ 888 w 1149"/>
              <a:gd name="T29" fmla="*/ 799 h 983"/>
              <a:gd name="T30" fmla="*/ 913 w 1149"/>
              <a:gd name="T31" fmla="*/ 609 h 983"/>
              <a:gd name="T32" fmla="*/ 737 w 1149"/>
              <a:gd name="T33" fmla="*/ 427 h 983"/>
              <a:gd name="T34" fmla="*/ 218 w 1149"/>
              <a:gd name="T35" fmla="*/ 308 h 983"/>
              <a:gd name="T36" fmla="*/ 330 w 1149"/>
              <a:gd name="T37" fmla="*/ 196 h 983"/>
              <a:gd name="T38" fmla="*/ 218 w 1149"/>
              <a:gd name="T39" fmla="*/ 83 h 983"/>
              <a:gd name="T40" fmla="*/ 105 w 1149"/>
              <a:gd name="T41" fmla="*/ 196 h 983"/>
              <a:gd name="T42" fmla="*/ 218 w 1149"/>
              <a:gd name="T43" fmla="*/ 308 h 983"/>
              <a:gd name="T44" fmla="*/ 318 w 1149"/>
              <a:gd name="T45" fmla="*/ 344 h 983"/>
              <a:gd name="T46" fmla="*/ 118 w 1149"/>
              <a:gd name="T47" fmla="*/ 344 h 983"/>
              <a:gd name="T48" fmla="*/ 118 w 1149"/>
              <a:gd name="T49" fmla="*/ 343 h 983"/>
              <a:gd name="T50" fmla="*/ 7 w 1149"/>
              <a:gd name="T51" fmla="*/ 458 h 983"/>
              <a:gd name="T52" fmla="*/ 23 w 1149"/>
              <a:gd name="T53" fmla="*/ 577 h 983"/>
              <a:gd name="T54" fmla="*/ 134 w 1149"/>
              <a:gd name="T55" fmla="*/ 689 h 983"/>
              <a:gd name="T56" fmla="*/ 191 w 1149"/>
              <a:gd name="T57" fmla="*/ 689 h 983"/>
              <a:gd name="T58" fmla="*/ 180 w 1149"/>
              <a:gd name="T59" fmla="*/ 606 h 983"/>
              <a:gd name="T60" fmla="*/ 180 w 1149"/>
              <a:gd name="T61" fmla="*/ 606 h 983"/>
              <a:gd name="T62" fmla="*/ 180 w 1149"/>
              <a:gd name="T63" fmla="*/ 606 h 983"/>
              <a:gd name="T64" fmla="*/ 231 w 1149"/>
              <a:gd name="T65" fmla="*/ 449 h 983"/>
              <a:gd name="T66" fmla="*/ 308 w 1149"/>
              <a:gd name="T67" fmla="*/ 393 h 983"/>
              <a:gd name="T68" fmla="*/ 387 w 1149"/>
              <a:gd name="T69" fmla="*/ 367 h 983"/>
              <a:gd name="T70" fmla="*/ 318 w 1149"/>
              <a:gd name="T71" fmla="*/ 344 h 983"/>
              <a:gd name="T72" fmla="*/ 931 w 1149"/>
              <a:gd name="T73" fmla="*/ 308 h 983"/>
              <a:gd name="T74" fmla="*/ 1043 w 1149"/>
              <a:gd name="T75" fmla="*/ 196 h 983"/>
              <a:gd name="T76" fmla="*/ 931 w 1149"/>
              <a:gd name="T77" fmla="*/ 83 h 983"/>
              <a:gd name="T78" fmla="*/ 819 w 1149"/>
              <a:gd name="T79" fmla="*/ 196 h 983"/>
              <a:gd name="T80" fmla="*/ 931 w 1149"/>
              <a:gd name="T81" fmla="*/ 308 h 983"/>
              <a:gd name="T82" fmla="*/ 1031 w 1149"/>
              <a:gd name="T83" fmla="*/ 344 h 983"/>
              <a:gd name="T84" fmla="*/ 831 w 1149"/>
              <a:gd name="T85" fmla="*/ 344 h 983"/>
              <a:gd name="T86" fmla="*/ 831 w 1149"/>
              <a:gd name="T87" fmla="*/ 343 h 983"/>
              <a:gd name="T88" fmla="*/ 763 w 1149"/>
              <a:gd name="T89" fmla="*/ 366 h 983"/>
              <a:gd name="T90" fmla="*/ 847 w 1149"/>
              <a:gd name="T91" fmla="*/ 393 h 983"/>
              <a:gd name="T92" fmla="*/ 925 w 1149"/>
              <a:gd name="T93" fmla="*/ 450 h 983"/>
              <a:gd name="T94" fmla="*/ 974 w 1149"/>
              <a:gd name="T95" fmla="*/ 603 h 983"/>
              <a:gd name="T96" fmla="*/ 974 w 1149"/>
              <a:gd name="T97" fmla="*/ 603 h 983"/>
              <a:gd name="T98" fmla="*/ 974 w 1149"/>
              <a:gd name="T99" fmla="*/ 603 h 983"/>
              <a:gd name="T100" fmla="*/ 962 w 1149"/>
              <a:gd name="T101" fmla="*/ 689 h 983"/>
              <a:gd name="T102" fmla="*/ 1015 w 1149"/>
              <a:gd name="T103" fmla="*/ 689 h 983"/>
              <a:gd name="T104" fmla="*/ 1126 w 1149"/>
              <a:gd name="T105" fmla="*/ 575 h 983"/>
              <a:gd name="T106" fmla="*/ 1142 w 1149"/>
              <a:gd name="T107" fmla="*/ 456 h 983"/>
              <a:gd name="T108" fmla="*/ 1031 w 1149"/>
              <a:gd name="T109" fmla="*/ 344 h 983"/>
              <a:gd name="T110" fmla="*/ 756 w 1149"/>
              <a:gd name="T111" fmla="*/ 184 h 983"/>
              <a:gd name="T112" fmla="*/ 577 w 1149"/>
              <a:gd name="T113" fmla="*/ 369 h 983"/>
              <a:gd name="T114" fmla="*/ 398 w 1149"/>
              <a:gd name="T115" fmla="*/ 184 h 983"/>
              <a:gd name="T116" fmla="*/ 577 w 1149"/>
              <a:gd name="T117" fmla="*/ 0 h 983"/>
              <a:gd name="T118" fmla="*/ 756 w 1149"/>
              <a:gd name="T119" fmla="*/ 184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49" h="983">
                <a:moveTo>
                  <a:pt x="737" y="427"/>
                </a:moveTo>
                <a:lnTo>
                  <a:pt x="640" y="427"/>
                </a:lnTo>
                <a:cubicBezTo>
                  <a:pt x="641" y="437"/>
                  <a:pt x="642" y="483"/>
                  <a:pt x="616" y="502"/>
                </a:cubicBezTo>
                <a:cubicBezTo>
                  <a:pt x="616" y="502"/>
                  <a:pt x="658" y="735"/>
                  <a:pt x="640" y="810"/>
                </a:cubicBezTo>
                <a:cubicBezTo>
                  <a:pt x="633" y="842"/>
                  <a:pt x="606" y="921"/>
                  <a:pt x="575" y="921"/>
                </a:cubicBezTo>
                <a:cubicBezTo>
                  <a:pt x="544" y="920"/>
                  <a:pt x="520" y="841"/>
                  <a:pt x="514" y="810"/>
                </a:cubicBezTo>
                <a:cubicBezTo>
                  <a:pt x="499" y="735"/>
                  <a:pt x="549" y="503"/>
                  <a:pt x="549" y="503"/>
                </a:cubicBezTo>
                <a:cubicBezTo>
                  <a:pt x="541" y="500"/>
                  <a:pt x="527" y="486"/>
                  <a:pt x="524" y="427"/>
                </a:cubicBezTo>
                <a:lnTo>
                  <a:pt x="417" y="427"/>
                </a:lnTo>
                <a:lnTo>
                  <a:pt x="417" y="427"/>
                </a:lnTo>
                <a:cubicBezTo>
                  <a:pt x="320" y="427"/>
                  <a:pt x="229" y="510"/>
                  <a:pt x="241" y="612"/>
                </a:cubicBezTo>
                <a:lnTo>
                  <a:pt x="266" y="801"/>
                </a:lnTo>
                <a:cubicBezTo>
                  <a:pt x="286" y="902"/>
                  <a:pt x="345" y="983"/>
                  <a:pt x="443" y="983"/>
                </a:cubicBezTo>
                <a:lnTo>
                  <a:pt x="711" y="983"/>
                </a:lnTo>
                <a:cubicBezTo>
                  <a:pt x="809" y="983"/>
                  <a:pt x="868" y="899"/>
                  <a:pt x="888" y="799"/>
                </a:cubicBezTo>
                <a:lnTo>
                  <a:pt x="913" y="609"/>
                </a:lnTo>
                <a:cubicBezTo>
                  <a:pt x="925" y="510"/>
                  <a:pt x="834" y="427"/>
                  <a:pt x="737" y="427"/>
                </a:cubicBezTo>
                <a:close/>
                <a:moveTo>
                  <a:pt x="218" y="308"/>
                </a:moveTo>
                <a:cubicBezTo>
                  <a:pt x="280" y="308"/>
                  <a:pt x="330" y="258"/>
                  <a:pt x="330" y="196"/>
                </a:cubicBezTo>
                <a:cubicBezTo>
                  <a:pt x="330" y="134"/>
                  <a:pt x="280" y="83"/>
                  <a:pt x="218" y="83"/>
                </a:cubicBezTo>
                <a:cubicBezTo>
                  <a:pt x="156" y="83"/>
                  <a:pt x="105" y="134"/>
                  <a:pt x="105" y="196"/>
                </a:cubicBezTo>
                <a:cubicBezTo>
                  <a:pt x="105" y="258"/>
                  <a:pt x="156" y="308"/>
                  <a:pt x="218" y="308"/>
                </a:cubicBezTo>
                <a:close/>
                <a:moveTo>
                  <a:pt x="318" y="344"/>
                </a:moveTo>
                <a:lnTo>
                  <a:pt x="118" y="344"/>
                </a:lnTo>
                <a:lnTo>
                  <a:pt x="118" y="343"/>
                </a:lnTo>
                <a:cubicBezTo>
                  <a:pt x="57" y="343"/>
                  <a:pt x="0" y="395"/>
                  <a:pt x="7" y="458"/>
                </a:cubicBezTo>
                <a:lnTo>
                  <a:pt x="23" y="577"/>
                </a:lnTo>
                <a:cubicBezTo>
                  <a:pt x="35" y="639"/>
                  <a:pt x="73" y="689"/>
                  <a:pt x="134" y="689"/>
                </a:cubicBezTo>
                <a:lnTo>
                  <a:pt x="191" y="689"/>
                </a:lnTo>
                <a:lnTo>
                  <a:pt x="180" y="606"/>
                </a:lnTo>
                <a:lnTo>
                  <a:pt x="180" y="606"/>
                </a:lnTo>
                <a:lnTo>
                  <a:pt x="180" y="606"/>
                </a:lnTo>
                <a:cubicBezTo>
                  <a:pt x="173" y="549"/>
                  <a:pt x="191" y="493"/>
                  <a:pt x="231" y="449"/>
                </a:cubicBezTo>
                <a:cubicBezTo>
                  <a:pt x="252" y="425"/>
                  <a:pt x="279" y="406"/>
                  <a:pt x="308" y="393"/>
                </a:cubicBezTo>
                <a:cubicBezTo>
                  <a:pt x="333" y="379"/>
                  <a:pt x="359" y="371"/>
                  <a:pt x="387" y="367"/>
                </a:cubicBezTo>
                <a:cubicBezTo>
                  <a:pt x="367" y="352"/>
                  <a:pt x="343" y="344"/>
                  <a:pt x="318" y="344"/>
                </a:cubicBezTo>
                <a:close/>
                <a:moveTo>
                  <a:pt x="931" y="308"/>
                </a:moveTo>
                <a:cubicBezTo>
                  <a:pt x="993" y="308"/>
                  <a:pt x="1043" y="258"/>
                  <a:pt x="1043" y="196"/>
                </a:cubicBezTo>
                <a:cubicBezTo>
                  <a:pt x="1043" y="134"/>
                  <a:pt x="993" y="83"/>
                  <a:pt x="931" y="83"/>
                </a:cubicBezTo>
                <a:cubicBezTo>
                  <a:pt x="869" y="83"/>
                  <a:pt x="819" y="134"/>
                  <a:pt x="819" y="196"/>
                </a:cubicBezTo>
                <a:cubicBezTo>
                  <a:pt x="819" y="258"/>
                  <a:pt x="869" y="308"/>
                  <a:pt x="931" y="308"/>
                </a:cubicBezTo>
                <a:close/>
                <a:moveTo>
                  <a:pt x="1031" y="344"/>
                </a:moveTo>
                <a:lnTo>
                  <a:pt x="831" y="344"/>
                </a:lnTo>
                <a:lnTo>
                  <a:pt x="831" y="343"/>
                </a:lnTo>
                <a:cubicBezTo>
                  <a:pt x="806" y="343"/>
                  <a:pt x="782" y="352"/>
                  <a:pt x="763" y="366"/>
                </a:cubicBezTo>
                <a:cubicBezTo>
                  <a:pt x="792" y="370"/>
                  <a:pt x="821" y="379"/>
                  <a:pt x="847" y="393"/>
                </a:cubicBezTo>
                <a:cubicBezTo>
                  <a:pt x="877" y="406"/>
                  <a:pt x="903" y="426"/>
                  <a:pt x="925" y="450"/>
                </a:cubicBezTo>
                <a:cubicBezTo>
                  <a:pt x="963" y="494"/>
                  <a:pt x="981" y="548"/>
                  <a:pt x="974" y="603"/>
                </a:cubicBezTo>
                <a:lnTo>
                  <a:pt x="974" y="603"/>
                </a:lnTo>
                <a:lnTo>
                  <a:pt x="974" y="603"/>
                </a:lnTo>
                <a:lnTo>
                  <a:pt x="962" y="689"/>
                </a:lnTo>
                <a:lnTo>
                  <a:pt x="1015" y="689"/>
                </a:lnTo>
                <a:cubicBezTo>
                  <a:pt x="1076" y="689"/>
                  <a:pt x="1114" y="637"/>
                  <a:pt x="1126" y="575"/>
                </a:cubicBezTo>
                <a:lnTo>
                  <a:pt x="1142" y="456"/>
                </a:lnTo>
                <a:cubicBezTo>
                  <a:pt x="1149" y="395"/>
                  <a:pt x="1092" y="344"/>
                  <a:pt x="1031" y="344"/>
                </a:cubicBezTo>
                <a:close/>
                <a:moveTo>
                  <a:pt x="756" y="184"/>
                </a:moveTo>
                <a:cubicBezTo>
                  <a:pt x="756" y="286"/>
                  <a:pt x="676" y="369"/>
                  <a:pt x="577" y="369"/>
                </a:cubicBezTo>
                <a:cubicBezTo>
                  <a:pt x="478" y="369"/>
                  <a:pt x="398" y="286"/>
                  <a:pt x="398" y="184"/>
                </a:cubicBezTo>
                <a:cubicBezTo>
                  <a:pt x="398" y="82"/>
                  <a:pt x="478" y="0"/>
                  <a:pt x="577" y="0"/>
                </a:cubicBezTo>
                <a:cubicBezTo>
                  <a:pt x="676" y="0"/>
                  <a:pt x="756" y="82"/>
                  <a:pt x="756" y="184"/>
                </a:cubicBezTo>
                <a:close/>
              </a:path>
            </a:pathLst>
          </a:custGeom>
          <a:solidFill>
            <a:srgbClr val="FFFFFF"/>
          </a:solidFill>
          <a:ln>
            <a:no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1" name="Freeform 17"/>
          <p:cNvSpPr>
            <a:spLocks noEditPoints="1"/>
          </p:cNvSpPr>
          <p:nvPr/>
        </p:nvSpPr>
        <p:spPr bwMode="auto">
          <a:xfrm>
            <a:off x="6762636" y="3704787"/>
            <a:ext cx="459482" cy="460915"/>
          </a:xfrm>
          <a:custGeom>
            <a:avLst/>
            <a:gdLst>
              <a:gd name="T0" fmla="*/ 504 w 1008"/>
              <a:gd name="T1" fmla="*/ 1009 h 1009"/>
              <a:gd name="T2" fmla="*/ 0 w 1008"/>
              <a:gd name="T3" fmla="*/ 504 h 1009"/>
              <a:gd name="T4" fmla="*/ 504 w 1008"/>
              <a:gd name="T5" fmla="*/ 0 h 1009"/>
              <a:gd name="T6" fmla="*/ 1008 w 1008"/>
              <a:gd name="T7" fmla="*/ 504 h 1009"/>
              <a:gd name="T8" fmla="*/ 504 w 1008"/>
              <a:gd name="T9" fmla="*/ 1009 h 1009"/>
              <a:gd name="T10" fmla="*/ 725 w 1008"/>
              <a:gd name="T11" fmla="*/ 769 h 1009"/>
              <a:gd name="T12" fmla="*/ 725 w 1008"/>
              <a:gd name="T13" fmla="*/ 769 h 1009"/>
              <a:gd name="T14" fmla="*/ 538 w 1008"/>
              <a:gd name="T15" fmla="*/ 586 h 1009"/>
              <a:gd name="T16" fmla="*/ 504 w 1008"/>
              <a:gd name="T17" fmla="*/ 592 h 1009"/>
              <a:gd name="T18" fmla="*/ 416 w 1008"/>
              <a:gd name="T19" fmla="*/ 504 h 1009"/>
              <a:gd name="T20" fmla="*/ 456 w 1008"/>
              <a:gd name="T21" fmla="*/ 431 h 1009"/>
              <a:gd name="T22" fmla="*/ 456 w 1008"/>
              <a:gd name="T23" fmla="*/ 179 h 1009"/>
              <a:gd name="T24" fmla="*/ 553 w 1008"/>
              <a:gd name="T25" fmla="*/ 179 h 1009"/>
              <a:gd name="T26" fmla="*/ 553 w 1008"/>
              <a:gd name="T27" fmla="*/ 431 h 1009"/>
              <a:gd name="T28" fmla="*/ 592 w 1008"/>
              <a:gd name="T29" fmla="*/ 504 h 1009"/>
              <a:gd name="T30" fmla="*/ 586 w 1008"/>
              <a:gd name="T31" fmla="*/ 536 h 1009"/>
              <a:gd name="T32" fmla="*/ 774 w 1008"/>
              <a:gd name="T33" fmla="*/ 719 h 1009"/>
              <a:gd name="T34" fmla="*/ 725 w 1008"/>
              <a:gd name="T35" fmla="*/ 769 h 1009"/>
              <a:gd name="T36" fmla="*/ 168 w 1008"/>
              <a:gd name="T37" fmla="*/ 471 h 1009"/>
              <a:gd name="T38" fmla="*/ 168 w 1008"/>
              <a:gd name="T39" fmla="*/ 471 h 1009"/>
              <a:gd name="T40" fmla="*/ 234 w 1008"/>
              <a:gd name="T41" fmla="*/ 471 h 1009"/>
              <a:gd name="T42" fmla="*/ 234 w 1008"/>
              <a:gd name="T43" fmla="*/ 538 h 1009"/>
              <a:gd name="T44" fmla="*/ 168 w 1008"/>
              <a:gd name="T45" fmla="*/ 538 h 1009"/>
              <a:gd name="T46" fmla="*/ 168 w 1008"/>
              <a:gd name="T47" fmla="*/ 471 h 1009"/>
              <a:gd name="T48" fmla="*/ 774 w 1008"/>
              <a:gd name="T49" fmla="*/ 471 h 1009"/>
              <a:gd name="T50" fmla="*/ 774 w 1008"/>
              <a:gd name="T51" fmla="*/ 471 h 1009"/>
              <a:gd name="T52" fmla="*/ 840 w 1008"/>
              <a:gd name="T53" fmla="*/ 471 h 1009"/>
              <a:gd name="T54" fmla="*/ 840 w 1008"/>
              <a:gd name="T55" fmla="*/ 538 h 1009"/>
              <a:gd name="T56" fmla="*/ 774 w 1008"/>
              <a:gd name="T57" fmla="*/ 538 h 1009"/>
              <a:gd name="T58" fmla="*/ 774 w 1008"/>
              <a:gd name="T59" fmla="*/ 471 h 1009"/>
              <a:gd name="T60" fmla="*/ 470 w 1008"/>
              <a:gd name="T61" fmla="*/ 840 h 1009"/>
              <a:gd name="T62" fmla="*/ 470 w 1008"/>
              <a:gd name="T63" fmla="*/ 840 h 1009"/>
              <a:gd name="T64" fmla="*/ 470 w 1008"/>
              <a:gd name="T65" fmla="*/ 775 h 1009"/>
              <a:gd name="T66" fmla="*/ 538 w 1008"/>
              <a:gd name="T67" fmla="*/ 775 h 1009"/>
              <a:gd name="T68" fmla="*/ 538 w 1008"/>
              <a:gd name="T69" fmla="*/ 840 h 1009"/>
              <a:gd name="T70" fmla="*/ 470 w 1008"/>
              <a:gd name="T71" fmla="*/ 840 h 1009"/>
              <a:gd name="T72" fmla="*/ 504 w 1008"/>
              <a:gd name="T73" fmla="*/ 912 h 1009"/>
              <a:gd name="T74" fmla="*/ 504 w 1008"/>
              <a:gd name="T75" fmla="*/ 912 h 1009"/>
              <a:gd name="T76" fmla="*/ 912 w 1008"/>
              <a:gd name="T77" fmla="*/ 504 h 1009"/>
              <a:gd name="T78" fmla="*/ 504 w 1008"/>
              <a:gd name="T79" fmla="*/ 97 h 1009"/>
              <a:gd name="T80" fmla="*/ 96 w 1008"/>
              <a:gd name="T81" fmla="*/ 504 h 1009"/>
              <a:gd name="T82" fmla="*/ 504 w 1008"/>
              <a:gd name="T83" fmla="*/ 912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8" h="1009">
                <a:moveTo>
                  <a:pt x="504" y="1009"/>
                </a:moveTo>
                <a:cubicBezTo>
                  <a:pt x="226" y="1009"/>
                  <a:pt x="0" y="783"/>
                  <a:pt x="0" y="504"/>
                </a:cubicBezTo>
                <a:cubicBezTo>
                  <a:pt x="0" y="226"/>
                  <a:pt x="226" y="0"/>
                  <a:pt x="504" y="0"/>
                </a:cubicBezTo>
                <a:cubicBezTo>
                  <a:pt x="782" y="0"/>
                  <a:pt x="1008" y="226"/>
                  <a:pt x="1008" y="504"/>
                </a:cubicBezTo>
                <a:cubicBezTo>
                  <a:pt x="1008" y="783"/>
                  <a:pt x="782" y="1009"/>
                  <a:pt x="504" y="1009"/>
                </a:cubicBezTo>
                <a:close/>
                <a:moveTo>
                  <a:pt x="725" y="769"/>
                </a:moveTo>
                <a:lnTo>
                  <a:pt x="725" y="769"/>
                </a:lnTo>
                <a:lnTo>
                  <a:pt x="538" y="586"/>
                </a:lnTo>
                <a:cubicBezTo>
                  <a:pt x="528" y="590"/>
                  <a:pt x="516" y="592"/>
                  <a:pt x="504" y="592"/>
                </a:cubicBezTo>
                <a:cubicBezTo>
                  <a:pt x="455" y="592"/>
                  <a:pt x="416" y="553"/>
                  <a:pt x="416" y="504"/>
                </a:cubicBezTo>
                <a:cubicBezTo>
                  <a:pt x="416" y="474"/>
                  <a:pt x="432" y="447"/>
                  <a:pt x="456" y="431"/>
                </a:cubicBezTo>
                <a:lnTo>
                  <a:pt x="456" y="179"/>
                </a:lnTo>
                <a:cubicBezTo>
                  <a:pt x="456" y="115"/>
                  <a:pt x="553" y="115"/>
                  <a:pt x="553" y="179"/>
                </a:cubicBezTo>
                <a:lnTo>
                  <a:pt x="553" y="431"/>
                </a:lnTo>
                <a:cubicBezTo>
                  <a:pt x="576" y="447"/>
                  <a:pt x="592" y="474"/>
                  <a:pt x="592" y="504"/>
                </a:cubicBezTo>
                <a:cubicBezTo>
                  <a:pt x="592" y="516"/>
                  <a:pt x="590" y="526"/>
                  <a:pt x="586" y="536"/>
                </a:cubicBezTo>
                <a:lnTo>
                  <a:pt x="774" y="719"/>
                </a:lnTo>
                <a:cubicBezTo>
                  <a:pt x="806" y="751"/>
                  <a:pt x="758" y="801"/>
                  <a:pt x="725" y="769"/>
                </a:cubicBezTo>
                <a:close/>
                <a:moveTo>
                  <a:pt x="168" y="471"/>
                </a:moveTo>
                <a:lnTo>
                  <a:pt x="168" y="471"/>
                </a:lnTo>
                <a:lnTo>
                  <a:pt x="234" y="471"/>
                </a:lnTo>
                <a:cubicBezTo>
                  <a:pt x="278" y="471"/>
                  <a:pt x="278" y="538"/>
                  <a:pt x="234" y="538"/>
                </a:cubicBezTo>
                <a:lnTo>
                  <a:pt x="168" y="538"/>
                </a:lnTo>
                <a:cubicBezTo>
                  <a:pt x="123" y="538"/>
                  <a:pt x="123" y="471"/>
                  <a:pt x="168" y="471"/>
                </a:cubicBezTo>
                <a:close/>
                <a:moveTo>
                  <a:pt x="774" y="471"/>
                </a:moveTo>
                <a:lnTo>
                  <a:pt x="774" y="471"/>
                </a:lnTo>
                <a:lnTo>
                  <a:pt x="840" y="471"/>
                </a:lnTo>
                <a:cubicBezTo>
                  <a:pt x="885" y="471"/>
                  <a:pt x="885" y="538"/>
                  <a:pt x="840" y="538"/>
                </a:cubicBezTo>
                <a:lnTo>
                  <a:pt x="774" y="538"/>
                </a:lnTo>
                <a:cubicBezTo>
                  <a:pt x="730" y="538"/>
                  <a:pt x="730" y="471"/>
                  <a:pt x="774" y="471"/>
                </a:cubicBezTo>
                <a:close/>
                <a:moveTo>
                  <a:pt x="470" y="840"/>
                </a:moveTo>
                <a:lnTo>
                  <a:pt x="470" y="840"/>
                </a:lnTo>
                <a:lnTo>
                  <a:pt x="470" y="775"/>
                </a:lnTo>
                <a:cubicBezTo>
                  <a:pt x="470" y="730"/>
                  <a:pt x="538" y="730"/>
                  <a:pt x="538" y="775"/>
                </a:cubicBezTo>
                <a:lnTo>
                  <a:pt x="538" y="840"/>
                </a:lnTo>
                <a:cubicBezTo>
                  <a:pt x="538" y="885"/>
                  <a:pt x="470" y="885"/>
                  <a:pt x="470" y="840"/>
                </a:cubicBezTo>
                <a:close/>
                <a:moveTo>
                  <a:pt x="504" y="912"/>
                </a:moveTo>
                <a:lnTo>
                  <a:pt x="504" y="912"/>
                </a:lnTo>
                <a:cubicBezTo>
                  <a:pt x="729" y="912"/>
                  <a:pt x="912" y="730"/>
                  <a:pt x="912" y="504"/>
                </a:cubicBezTo>
                <a:cubicBezTo>
                  <a:pt x="912" y="279"/>
                  <a:pt x="729" y="97"/>
                  <a:pt x="504" y="97"/>
                </a:cubicBezTo>
                <a:cubicBezTo>
                  <a:pt x="279" y="97"/>
                  <a:pt x="96" y="279"/>
                  <a:pt x="96" y="504"/>
                </a:cubicBezTo>
                <a:cubicBezTo>
                  <a:pt x="96" y="730"/>
                  <a:pt x="279" y="912"/>
                  <a:pt x="504" y="912"/>
                </a:cubicBezTo>
                <a:close/>
              </a:path>
            </a:pathLst>
          </a:custGeom>
          <a:solidFill>
            <a:srgbClr val="FFFFFF"/>
          </a:solidFill>
          <a:ln>
            <a:no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nvGrpSpPr>
          <p:cNvPr id="12" name="组合 11"/>
          <p:cNvGrpSpPr/>
          <p:nvPr/>
        </p:nvGrpSpPr>
        <p:grpSpPr>
          <a:xfrm>
            <a:off x="6219410" y="4622064"/>
            <a:ext cx="506444" cy="470018"/>
            <a:chOff x="5928340" y="670992"/>
            <a:chExt cx="506444" cy="470018"/>
          </a:xfrm>
          <a:solidFill>
            <a:schemeClr val="bg1"/>
          </a:solidFill>
        </p:grpSpPr>
        <p:sp>
          <p:nvSpPr>
            <p:cNvPr id="13" name="Freeform 36"/>
            <p:cNvSpPr>
              <a:spLocks noEditPoints="1"/>
            </p:cNvSpPr>
            <p:nvPr/>
          </p:nvSpPr>
          <p:spPr bwMode="auto">
            <a:xfrm>
              <a:off x="5993909" y="670992"/>
              <a:ext cx="241151" cy="160240"/>
            </a:xfrm>
            <a:custGeom>
              <a:avLst/>
              <a:gdLst>
                <a:gd name="T0" fmla="*/ 133 w 372"/>
                <a:gd name="T1" fmla="*/ 185 h 247"/>
                <a:gd name="T2" fmla="*/ 118 w 372"/>
                <a:gd name="T3" fmla="*/ 152 h 247"/>
                <a:gd name="T4" fmla="*/ 136 w 372"/>
                <a:gd name="T5" fmla="*/ 115 h 247"/>
                <a:gd name="T6" fmla="*/ 180 w 372"/>
                <a:gd name="T7" fmla="*/ 100 h 247"/>
                <a:gd name="T8" fmla="*/ 180 w 372"/>
                <a:gd name="T9" fmla="*/ 84 h 247"/>
                <a:gd name="T10" fmla="*/ 205 w 372"/>
                <a:gd name="T11" fmla="*/ 84 h 247"/>
                <a:gd name="T12" fmla="*/ 205 w 372"/>
                <a:gd name="T13" fmla="*/ 99 h 247"/>
                <a:gd name="T14" fmla="*/ 246 w 372"/>
                <a:gd name="T15" fmla="*/ 114 h 247"/>
                <a:gd name="T16" fmla="*/ 263 w 372"/>
                <a:gd name="T17" fmla="*/ 152 h 247"/>
                <a:gd name="T18" fmla="*/ 221 w 372"/>
                <a:gd name="T19" fmla="*/ 152 h 247"/>
                <a:gd name="T20" fmla="*/ 215 w 372"/>
                <a:gd name="T21" fmla="*/ 136 h 247"/>
                <a:gd name="T22" fmla="*/ 167 w 372"/>
                <a:gd name="T23" fmla="*/ 134 h 247"/>
                <a:gd name="T24" fmla="*/ 167 w 372"/>
                <a:gd name="T25" fmla="*/ 156 h 247"/>
                <a:gd name="T26" fmla="*/ 217 w 372"/>
                <a:gd name="T27" fmla="*/ 171 h 247"/>
                <a:gd name="T28" fmla="*/ 251 w 372"/>
                <a:gd name="T29" fmla="*/ 188 h 247"/>
                <a:gd name="T30" fmla="*/ 266 w 372"/>
                <a:gd name="T31" fmla="*/ 223 h 247"/>
                <a:gd name="T32" fmla="*/ 265 w 372"/>
                <a:gd name="T33" fmla="*/ 234 h 247"/>
                <a:gd name="T34" fmla="*/ 259 w 372"/>
                <a:gd name="T35" fmla="*/ 246 h 247"/>
                <a:gd name="T36" fmla="*/ 222 w 372"/>
                <a:gd name="T37" fmla="*/ 230 h 247"/>
                <a:gd name="T38" fmla="*/ 217 w 372"/>
                <a:gd name="T39" fmla="*/ 217 h 247"/>
                <a:gd name="T40" fmla="*/ 133 w 372"/>
                <a:gd name="T41" fmla="*/ 185 h 247"/>
                <a:gd name="T42" fmla="*/ 191 w 372"/>
                <a:gd name="T43" fmla="*/ 39 h 247"/>
                <a:gd name="T44" fmla="*/ 83 w 372"/>
                <a:gd name="T45" fmla="*/ 83 h 247"/>
                <a:gd name="T46" fmla="*/ 39 w 372"/>
                <a:gd name="T47" fmla="*/ 191 h 247"/>
                <a:gd name="T48" fmla="*/ 44 w 372"/>
                <a:gd name="T49" fmla="*/ 231 h 247"/>
                <a:gd name="T50" fmla="*/ 9 w 372"/>
                <a:gd name="T51" fmla="*/ 247 h 247"/>
                <a:gd name="T52" fmla="*/ 0 w 372"/>
                <a:gd name="T53" fmla="*/ 191 h 247"/>
                <a:gd name="T54" fmla="*/ 56 w 372"/>
                <a:gd name="T55" fmla="*/ 56 h 247"/>
                <a:gd name="T56" fmla="*/ 191 w 372"/>
                <a:gd name="T57" fmla="*/ 0 h 247"/>
                <a:gd name="T58" fmla="*/ 326 w 372"/>
                <a:gd name="T59" fmla="*/ 56 h 247"/>
                <a:gd name="T60" fmla="*/ 372 w 372"/>
                <a:gd name="T61" fmla="*/ 132 h 247"/>
                <a:gd name="T62" fmla="*/ 339 w 372"/>
                <a:gd name="T63" fmla="*/ 152 h 247"/>
                <a:gd name="T64" fmla="*/ 299 w 372"/>
                <a:gd name="T65" fmla="*/ 83 h 247"/>
                <a:gd name="T66" fmla="*/ 191 w 372"/>
                <a:gd name="T67" fmla="*/ 3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47">
                  <a:moveTo>
                    <a:pt x="133" y="185"/>
                  </a:moveTo>
                  <a:cubicBezTo>
                    <a:pt x="123" y="177"/>
                    <a:pt x="118" y="166"/>
                    <a:pt x="118" y="152"/>
                  </a:cubicBezTo>
                  <a:cubicBezTo>
                    <a:pt x="118" y="136"/>
                    <a:pt x="124" y="124"/>
                    <a:pt x="136" y="115"/>
                  </a:cubicBezTo>
                  <a:cubicBezTo>
                    <a:pt x="147" y="105"/>
                    <a:pt x="160" y="100"/>
                    <a:pt x="180" y="100"/>
                  </a:cubicBezTo>
                  <a:cubicBezTo>
                    <a:pt x="180" y="84"/>
                    <a:pt x="180" y="84"/>
                    <a:pt x="180" y="84"/>
                  </a:cubicBezTo>
                  <a:cubicBezTo>
                    <a:pt x="205" y="84"/>
                    <a:pt x="205" y="84"/>
                    <a:pt x="205" y="84"/>
                  </a:cubicBezTo>
                  <a:cubicBezTo>
                    <a:pt x="205" y="99"/>
                    <a:pt x="205" y="99"/>
                    <a:pt x="205" y="99"/>
                  </a:cubicBezTo>
                  <a:cubicBezTo>
                    <a:pt x="224" y="100"/>
                    <a:pt x="235" y="104"/>
                    <a:pt x="246" y="114"/>
                  </a:cubicBezTo>
                  <a:cubicBezTo>
                    <a:pt x="257" y="123"/>
                    <a:pt x="262" y="136"/>
                    <a:pt x="263" y="152"/>
                  </a:cubicBezTo>
                  <a:cubicBezTo>
                    <a:pt x="221" y="152"/>
                    <a:pt x="221" y="152"/>
                    <a:pt x="221" y="152"/>
                  </a:cubicBezTo>
                  <a:cubicBezTo>
                    <a:pt x="220" y="145"/>
                    <a:pt x="218" y="140"/>
                    <a:pt x="215" y="136"/>
                  </a:cubicBezTo>
                  <a:cubicBezTo>
                    <a:pt x="208" y="128"/>
                    <a:pt x="176" y="128"/>
                    <a:pt x="167" y="134"/>
                  </a:cubicBezTo>
                  <a:cubicBezTo>
                    <a:pt x="161" y="139"/>
                    <a:pt x="160" y="151"/>
                    <a:pt x="167" y="156"/>
                  </a:cubicBezTo>
                  <a:cubicBezTo>
                    <a:pt x="175" y="162"/>
                    <a:pt x="205" y="167"/>
                    <a:pt x="217" y="171"/>
                  </a:cubicBezTo>
                  <a:cubicBezTo>
                    <a:pt x="232" y="176"/>
                    <a:pt x="244" y="181"/>
                    <a:pt x="251" y="188"/>
                  </a:cubicBezTo>
                  <a:cubicBezTo>
                    <a:pt x="261" y="197"/>
                    <a:pt x="266" y="208"/>
                    <a:pt x="266" y="223"/>
                  </a:cubicBezTo>
                  <a:cubicBezTo>
                    <a:pt x="266" y="227"/>
                    <a:pt x="266" y="231"/>
                    <a:pt x="265" y="234"/>
                  </a:cubicBezTo>
                  <a:cubicBezTo>
                    <a:pt x="263" y="238"/>
                    <a:pt x="261" y="242"/>
                    <a:pt x="259" y="246"/>
                  </a:cubicBezTo>
                  <a:cubicBezTo>
                    <a:pt x="247" y="240"/>
                    <a:pt x="235" y="235"/>
                    <a:pt x="222" y="230"/>
                  </a:cubicBezTo>
                  <a:cubicBezTo>
                    <a:pt x="223" y="225"/>
                    <a:pt x="221" y="220"/>
                    <a:pt x="217" y="217"/>
                  </a:cubicBezTo>
                  <a:cubicBezTo>
                    <a:pt x="200" y="204"/>
                    <a:pt x="158" y="207"/>
                    <a:pt x="133" y="185"/>
                  </a:cubicBezTo>
                  <a:close/>
                  <a:moveTo>
                    <a:pt x="191" y="39"/>
                  </a:moveTo>
                  <a:cubicBezTo>
                    <a:pt x="149" y="39"/>
                    <a:pt x="111" y="56"/>
                    <a:pt x="83" y="83"/>
                  </a:cubicBezTo>
                  <a:cubicBezTo>
                    <a:pt x="56" y="111"/>
                    <a:pt x="39" y="149"/>
                    <a:pt x="39" y="191"/>
                  </a:cubicBezTo>
                  <a:cubicBezTo>
                    <a:pt x="39" y="205"/>
                    <a:pt x="40" y="219"/>
                    <a:pt x="44" y="231"/>
                  </a:cubicBezTo>
                  <a:cubicBezTo>
                    <a:pt x="32" y="236"/>
                    <a:pt x="20" y="241"/>
                    <a:pt x="9" y="247"/>
                  </a:cubicBezTo>
                  <a:cubicBezTo>
                    <a:pt x="3" y="229"/>
                    <a:pt x="0" y="210"/>
                    <a:pt x="0" y="191"/>
                  </a:cubicBezTo>
                  <a:cubicBezTo>
                    <a:pt x="0" y="138"/>
                    <a:pt x="22" y="91"/>
                    <a:pt x="56" y="56"/>
                  </a:cubicBezTo>
                  <a:cubicBezTo>
                    <a:pt x="91" y="22"/>
                    <a:pt x="138" y="0"/>
                    <a:pt x="191" y="0"/>
                  </a:cubicBezTo>
                  <a:cubicBezTo>
                    <a:pt x="244" y="0"/>
                    <a:pt x="291" y="22"/>
                    <a:pt x="326" y="56"/>
                  </a:cubicBezTo>
                  <a:cubicBezTo>
                    <a:pt x="347" y="77"/>
                    <a:pt x="363" y="103"/>
                    <a:pt x="372" y="132"/>
                  </a:cubicBezTo>
                  <a:cubicBezTo>
                    <a:pt x="361" y="138"/>
                    <a:pt x="349" y="145"/>
                    <a:pt x="339" y="152"/>
                  </a:cubicBezTo>
                  <a:cubicBezTo>
                    <a:pt x="332" y="126"/>
                    <a:pt x="318" y="102"/>
                    <a:pt x="299" y="83"/>
                  </a:cubicBezTo>
                  <a:cubicBezTo>
                    <a:pt x="271" y="56"/>
                    <a:pt x="233" y="39"/>
                    <a:pt x="191"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14" name="Freeform 37"/>
            <p:cNvSpPr>
              <a:spLocks noEditPoints="1"/>
            </p:cNvSpPr>
            <p:nvPr/>
          </p:nvSpPr>
          <p:spPr bwMode="auto">
            <a:xfrm>
              <a:off x="6183208" y="766203"/>
              <a:ext cx="251576" cy="263409"/>
            </a:xfrm>
            <a:custGeom>
              <a:avLst/>
              <a:gdLst>
                <a:gd name="T0" fmla="*/ 41 w 388"/>
                <a:gd name="T1" fmla="*/ 59 h 406"/>
                <a:gd name="T2" fmla="*/ 185 w 388"/>
                <a:gd name="T3" fmla="*/ 0 h 406"/>
                <a:gd name="T4" fmla="*/ 329 w 388"/>
                <a:gd name="T5" fmla="*/ 59 h 406"/>
                <a:gd name="T6" fmla="*/ 388 w 388"/>
                <a:gd name="T7" fmla="*/ 203 h 406"/>
                <a:gd name="T8" fmla="*/ 329 w 388"/>
                <a:gd name="T9" fmla="*/ 347 h 406"/>
                <a:gd name="T10" fmla="*/ 185 w 388"/>
                <a:gd name="T11" fmla="*/ 406 h 406"/>
                <a:gd name="T12" fmla="*/ 111 w 388"/>
                <a:gd name="T13" fmla="*/ 393 h 406"/>
                <a:gd name="T14" fmla="*/ 116 w 388"/>
                <a:gd name="T15" fmla="*/ 342 h 406"/>
                <a:gd name="T16" fmla="*/ 36 w 388"/>
                <a:gd name="T17" fmla="*/ 149 h 406"/>
                <a:gd name="T18" fmla="*/ 0 w 388"/>
                <a:gd name="T19" fmla="*/ 119 h 406"/>
                <a:gd name="T20" fmla="*/ 41 w 388"/>
                <a:gd name="T21" fmla="*/ 59 h 406"/>
                <a:gd name="T22" fmla="*/ 123 w 388"/>
                <a:gd name="T23" fmla="*/ 197 h 406"/>
                <a:gd name="T24" fmla="*/ 107 w 388"/>
                <a:gd name="T25" fmla="*/ 161 h 406"/>
                <a:gd name="T26" fmla="*/ 126 w 388"/>
                <a:gd name="T27" fmla="*/ 121 h 406"/>
                <a:gd name="T28" fmla="*/ 173 w 388"/>
                <a:gd name="T29" fmla="*/ 105 h 406"/>
                <a:gd name="T30" fmla="*/ 173 w 388"/>
                <a:gd name="T31" fmla="*/ 88 h 406"/>
                <a:gd name="T32" fmla="*/ 200 w 388"/>
                <a:gd name="T33" fmla="*/ 88 h 406"/>
                <a:gd name="T34" fmla="*/ 200 w 388"/>
                <a:gd name="T35" fmla="*/ 104 h 406"/>
                <a:gd name="T36" fmla="*/ 244 w 388"/>
                <a:gd name="T37" fmla="*/ 120 h 406"/>
                <a:gd name="T38" fmla="*/ 262 w 388"/>
                <a:gd name="T39" fmla="*/ 161 h 406"/>
                <a:gd name="T40" fmla="*/ 217 w 388"/>
                <a:gd name="T41" fmla="*/ 161 h 406"/>
                <a:gd name="T42" fmla="*/ 211 w 388"/>
                <a:gd name="T43" fmla="*/ 144 h 406"/>
                <a:gd name="T44" fmla="*/ 160 w 388"/>
                <a:gd name="T45" fmla="*/ 142 h 406"/>
                <a:gd name="T46" fmla="*/ 159 w 388"/>
                <a:gd name="T47" fmla="*/ 165 h 406"/>
                <a:gd name="T48" fmla="*/ 213 w 388"/>
                <a:gd name="T49" fmla="*/ 181 h 406"/>
                <a:gd name="T50" fmla="*/ 250 w 388"/>
                <a:gd name="T51" fmla="*/ 200 h 406"/>
                <a:gd name="T52" fmla="*/ 265 w 388"/>
                <a:gd name="T53" fmla="*/ 237 h 406"/>
                <a:gd name="T54" fmla="*/ 248 w 388"/>
                <a:gd name="T55" fmla="*/ 279 h 406"/>
                <a:gd name="T56" fmla="*/ 198 w 388"/>
                <a:gd name="T57" fmla="*/ 296 h 406"/>
                <a:gd name="T58" fmla="*/ 198 w 388"/>
                <a:gd name="T59" fmla="*/ 318 h 406"/>
                <a:gd name="T60" fmla="*/ 172 w 388"/>
                <a:gd name="T61" fmla="*/ 318 h 406"/>
                <a:gd name="T62" fmla="*/ 172 w 388"/>
                <a:gd name="T63" fmla="*/ 296 h 406"/>
                <a:gd name="T64" fmla="*/ 123 w 388"/>
                <a:gd name="T65" fmla="*/ 279 h 406"/>
                <a:gd name="T66" fmla="*/ 105 w 388"/>
                <a:gd name="T67" fmla="*/ 233 h 406"/>
                <a:gd name="T68" fmla="*/ 152 w 388"/>
                <a:gd name="T69" fmla="*/ 233 h 406"/>
                <a:gd name="T70" fmla="*/ 158 w 388"/>
                <a:gd name="T71" fmla="*/ 254 h 406"/>
                <a:gd name="T72" fmla="*/ 212 w 388"/>
                <a:gd name="T73" fmla="*/ 256 h 406"/>
                <a:gd name="T74" fmla="*/ 213 w 388"/>
                <a:gd name="T75" fmla="*/ 231 h 406"/>
                <a:gd name="T76" fmla="*/ 123 w 388"/>
                <a:gd name="T77" fmla="*/ 1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406">
                  <a:moveTo>
                    <a:pt x="41" y="59"/>
                  </a:moveTo>
                  <a:cubicBezTo>
                    <a:pt x="78" y="22"/>
                    <a:pt x="129" y="0"/>
                    <a:pt x="185" y="0"/>
                  </a:cubicBezTo>
                  <a:cubicBezTo>
                    <a:pt x="241" y="0"/>
                    <a:pt x="292" y="22"/>
                    <a:pt x="329" y="59"/>
                  </a:cubicBezTo>
                  <a:cubicBezTo>
                    <a:pt x="366" y="96"/>
                    <a:pt x="388" y="147"/>
                    <a:pt x="388" y="203"/>
                  </a:cubicBezTo>
                  <a:cubicBezTo>
                    <a:pt x="388" y="259"/>
                    <a:pt x="366" y="310"/>
                    <a:pt x="329" y="347"/>
                  </a:cubicBezTo>
                  <a:cubicBezTo>
                    <a:pt x="292" y="384"/>
                    <a:pt x="241" y="406"/>
                    <a:pt x="185" y="406"/>
                  </a:cubicBezTo>
                  <a:cubicBezTo>
                    <a:pt x="159" y="406"/>
                    <a:pt x="134" y="401"/>
                    <a:pt x="111" y="393"/>
                  </a:cubicBezTo>
                  <a:cubicBezTo>
                    <a:pt x="114" y="376"/>
                    <a:pt x="116" y="359"/>
                    <a:pt x="116" y="342"/>
                  </a:cubicBezTo>
                  <a:cubicBezTo>
                    <a:pt x="116" y="270"/>
                    <a:pt x="87" y="200"/>
                    <a:pt x="36" y="149"/>
                  </a:cubicBezTo>
                  <a:cubicBezTo>
                    <a:pt x="25" y="138"/>
                    <a:pt x="13" y="128"/>
                    <a:pt x="0" y="119"/>
                  </a:cubicBezTo>
                  <a:cubicBezTo>
                    <a:pt x="10" y="96"/>
                    <a:pt x="24" y="76"/>
                    <a:pt x="41" y="59"/>
                  </a:cubicBezTo>
                  <a:close/>
                  <a:moveTo>
                    <a:pt x="123" y="197"/>
                  </a:moveTo>
                  <a:cubicBezTo>
                    <a:pt x="112" y="188"/>
                    <a:pt x="107" y="176"/>
                    <a:pt x="107" y="161"/>
                  </a:cubicBezTo>
                  <a:cubicBezTo>
                    <a:pt x="107" y="144"/>
                    <a:pt x="113" y="131"/>
                    <a:pt x="126" y="121"/>
                  </a:cubicBezTo>
                  <a:cubicBezTo>
                    <a:pt x="138" y="111"/>
                    <a:pt x="152" y="105"/>
                    <a:pt x="173" y="105"/>
                  </a:cubicBezTo>
                  <a:cubicBezTo>
                    <a:pt x="173" y="88"/>
                    <a:pt x="173" y="88"/>
                    <a:pt x="173" y="88"/>
                  </a:cubicBezTo>
                  <a:cubicBezTo>
                    <a:pt x="200" y="88"/>
                    <a:pt x="200" y="88"/>
                    <a:pt x="200" y="88"/>
                  </a:cubicBezTo>
                  <a:cubicBezTo>
                    <a:pt x="200" y="104"/>
                    <a:pt x="200" y="104"/>
                    <a:pt x="200" y="104"/>
                  </a:cubicBezTo>
                  <a:cubicBezTo>
                    <a:pt x="220" y="105"/>
                    <a:pt x="233" y="110"/>
                    <a:pt x="244" y="120"/>
                  </a:cubicBezTo>
                  <a:cubicBezTo>
                    <a:pt x="255" y="130"/>
                    <a:pt x="261" y="143"/>
                    <a:pt x="262" y="161"/>
                  </a:cubicBezTo>
                  <a:cubicBezTo>
                    <a:pt x="217" y="161"/>
                    <a:pt x="217" y="161"/>
                    <a:pt x="217" y="161"/>
                  </a:cubicBezTo>
                  <a:cubicBezTo>
                    <a:pt x="216" y="154"/>
                    <a:pt x="214" y="148"/>
                    <a:pt x="211" y="144"/>
                  </a:cubicBezTo>
                  <a:cubicBezTo>
                    <a:pt x="203" y="135"/>
                    <a:pt x="168" y="135"/>
                    <a:pt x="160" y="142"/>
                  </a:cubicBezTo>
                  <a:cubicBezTo>
                    <a:pt x="152" y="147"/>
                    <a:pt x="152" y="160"/>
                    <a:pt x="159" y="165"/>
                  </a:cubicBezTo>
                  <a:cubicBezTo>
                    <a:pt x="168" y="172"/>
                    <a:pt x="200" y="177"/>
                    <a:pt x="213" y="181"/>
                  </a:cubicBezTo>
                  <a:cubicBezTo>
                    <a:pt x="229" y="186"/>
                    <a:pt x="242" y="193"/>
                    <a:pt x="250" y="200"/>
                  </a:cubicBezTo>
                  <a:cubicBezTo>
                    <a:pt x="260" y="209"/>
                    <a:pt x="265" y="221"/>
                    <a:pt x="265" y="237"/>
                  </a:cubicBezTo>
                  <a:cubicBezTo>
                    <a:pt x="265" y="256"/>
                    <a:pt x="260" y="270"/>
                    <a:pt x="248" y="279"/>
                  </a:cubicBezTo>
                  <a:cubicBezTo>
                    <a:pt x="236" y="289"/>
                    <a:pt x="222" y="295"/>
                    <a:pt x="198" y="296"/>
                  </a:cubicBezTo>
                  <a:cubicBezTo>
                    <a:pt x="198" y="318"/>
                    <a:pt x="198" y="318"/>
                    <a:pt x="198" y="318"/>
                  </a:cubicBezTo>
                  <a:cubicBezTo>
                    <a:pt x="172" y="318"/>
                    <a:pt x="172" y="318"/>
                    <a:pt x="172" y="318"/>
                  </a:cubicBezTo>
                  <a:cubicBezTo>
                    <a:pt x="172" y="296"/>
                    <a:pt x="172" y="296"/>
                    <a:pt x="172" y="296"/>
                  </a:cubicBezTo>
                  <a:cubicBezTo>
                    <a:pt x="150" y="295"/>
                    <a:pt x="136" y="290"/>
                    <a:pt x="123" y="279"/>
                  </a:cubicBezTo>
                  <a:cubicBezTo>
                    <a:pt x="111" y="268"/>
                    <a:pt x="105" y="252"/>
                    <a:pt x="105" y="233"/>
                  </a:cubicBezTo>
                  <a:cubicBezTo>
                    <a:pt x="152" y="233"/>
                    <a:pt x="152" y="233"/>
                    <a:pt x="152" y="233"/>
                  </a:cubicBezTo>
                  <a:cubicBezTo>
                    <a:pt x="153" y="243"/>
                    <a:pt x="155" y="250"/>
                    <a:pt x="158" y="254"/>
                  </a:cubicBezTo>
                  <a:cubicBezTo>
                    <a:pt x="167" y="265"/>
                    <a:pt x="203" y="263"/>
                    <a:pt x="212" y="256"/>
                  </a:cubicBezTo>
                  <a:cubicBezTo>
                    <a:pt x="220" y="251"/>
                    <a:pt x="221" y="237"/>
                    <a:pt x="213" y="231"/>
                  </a:cubicBezTo>
                  <a:cubicBezTo>
                    <a:pt x="195" y="216"/>
                    <a:pt x="150" y="220"/>
                    <a:pt x="123"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15" name="Freeform 38"/>
            <p:cNvSpPr>
              <a:spLocks noEditPoints="1"/>
            </p:cNvSpPr>
            <p:nvPr/>
          </p:nvSpPr>
          <p:spPr bwMode="auto">
            <a:xfrm>
              <a:off x="5928340" y="836444"/>
              <a:ext cx="304799" cy="304566"/>
            </a:xfrm>
            <a:custGeom>
              <a:avLst/>
              <a:gdLst>
                <a:gd name="T0" fmla="*/ 235 w 470"/>
                <a:gd name="T1" fmla="*/ 57 h 470"/>
                <a:gd name="T2" fmla="*/ 109 w 470"/>
                <a:gd name="T3" fmla="*/ 109 h 470"/>
                <a:gd name="T4" fmla="*/ 57 w 470"/>
                <a:gd name="T5" fmla="*/ 235 h 470"/>
                <a:gd name="T6" fmla="*/ 109 w 470"/>
                <a:gd name="T7" fmla="*/ 361 h 470"/>
                <a:gd name="T8" fmla="*/ 235 w 470"/>
                <a:gd name="T9" fmla="*/ 413 h 470"/>
                <a:gd name="T10" fmla="*/ 361 w 470"/>
                <a:gd name="T11" fmla="*/ 361 h 470"/>
                <a:gd name="T12" fmla="*/ 413 w 470"/>
                <a:gd name="T13" fmla="*/ 235 h 470"/>
                <a:gd name="T14" fmla="*/ 361 w 470"/>
                <a:gd name="T15" fmla="*/ 109 h 470"/>
                <a:gd name="T16" fmla="*/ 235 w 470"/>
                <a:gd name="T17" fmla="*/ 57 h 470"/>
                <a:gd name="T18" fmla="*/ 170 w 470"/>
                <a:gd name="T19" fmla="*/ 228 h 470"/>
                <a:gd name="T20" fmla="*/ 154 w 470"/>
                <a:gd name="T21" fmla="*/ 191 h 470"/>
                <a:gd name="T22" fmla="*/ 173 w 470"/>
                <a:gd name="T23" fmla="*/ 149 h 470"/>
                <a:gd name="T24" fmla="*/ 222 w 470"/>
                <a:gd name="T25" fmla="*/ 132 h 470"/>
                <a:gd name="T26" fmla="*/ 222 w 470"/>
                <a:gd name="T27" fmla="*/ 114 h 470"/>
                <a:gd name="T28" fmla="*/ 251 w 470"/>
                <a:gd name="T29" fmla="*/ 114 h 470"/>
                <a:gd name="T30" fmla="*/ 251 w 470"/>
                <a:gd name="T31" fmla="*/ 132 h 470"/>
                <a:gd name="T32" fmla="*/ 296 w 470"/>
                <a:gd name="T33" fmla="*/ 148 h 470"/>
                <a:gd name="T34" fmla="*/ 314 w 470"/>
                <a:gd name="T35" fmla="*/ 190 h 470"/>
                <a:gd name="T36" fmla="*/ 267 w 470"/>
                <a:gd name="T37" fmla="*/ 190 h 470"/>
                <a:gd name="T38" fmla="*/ 262 w 470"/>
                <a:gd name="T39" fmla="*/ 173 h 470"/>
                <a:gd name="T40" fmla="*/ 208 w 470"/>
                <a:gd name="T41" fmla="*/ 171 h 470"/>
                <a:gd name="T42" fmla="*/ 208 w 470"/>
                <a:gd name="T43" fmla="*/ 196 h 470"/>
                <a:gd name="T44" fmla="*/ 264 w 470"/>
                <a:gd name="T45" fmla="*/ 212 h 470"/>
                <a:gd name="T46" fmla="*/ 302 w 470"/>
                <a:gd name="T47" fmla="*/ 231 h 470"/>
                <a:gd name="T48" fmla="*/ 318 w 470"/>
                <a:gd name="T49" fmla="*/ 271 h 470"/>
                <a:gd name="T50" fmla="*/ 300 w 470"/>
                <a:gd name="T51" fmla="*/ 314 h 470"/>
                <a:gd name="T52" fmla="*/ 248 w 470"/>
                <a:gd name="T53" fmla="*/ 333 h 470"/>
                <a:gd name="T54" fmla="*/ 248 w 470"/>
                <a:gd name="T55" fmla="*/ 355 h 470"/>
                <a:gd name="T56" fmla="*/ 219 w 470"/>
                <a:gd name="T57" fmla="*/ 355 h 470"/>
                <a:gd name="T58" fmla="*/ 219 w 470"/>
                <a:gd name="T59" fmla="*/ 333 h 470"/>
                <a:gd name="T60" fmla="*/ 171 w 470"/>
                <a:gd name="T61" fmla="*/ 313 h 470"/>
                <a:gd name="T62" fmla="*/ 151 w 470"/>
                <a:gd name="T63" fmla="*/ 266 h 470"/>
                <a:gd name="T64" fmla="*/ 201 w 470"/>
                <a:gd name="T65" fmla="*/ 266 h 470"/>
                <a:gd name="T66" fmla="*/ 207 w 470"/>
                <a:gd name="T67" fmla="*/ 288 h 470"/>
                <a:gd name="T68" fmla="*/ 263 w 470"/>
                <a:gd name="T69" fmla="*/ 290 h 470"/>
                <a:gd name="T70" fmla="*/ 264 w 470"/>
                <a:gd name="T71" fmla="*/ 264 h 470"/>
                <a:gd name="T72" fmla="*/ 170 w 470"/>
                <a:gd name="T73" fmla="*/ 228 h 470"/>
                <a:gd name="T74" fmla="*/ 69 w 470"/>
                <a:gd name="T75" fmla="*/ 69 h 470"/>
                <a:gd name="T76" fmla="*/ 235 w 470"/>
                <a:gd name="T77" fmla="*/ 0 h 470"/>
                <a:gd name="T78" fmla="*/ 401 w 470"/>
                <a:gd name="T79" fmla="*/ 69 h 470"/>
                <a:gd name="T80" fmla="*/ 470 w 470"/>
                <a:gd name="T81" fmla="*/ 235 h 470"/>
                <a:gd name="T82" fmla="*/ 401 w 470"/>
                <a:gd name="T83" fmla="*/ 401 h 470"/>
                <a:gd name="T84" fmla="*/ 235 w 470"/>
                <a:gd name="T85" fmla="*/ 470 h 470"/>
                <a:gd name="T86" fmla="*/ 69 w 470"/>
                <a:gd name="T87" fmla="*/ 401 h 470"/>
                <a:gd name="T88" fmla="*/ 0 w 470"/>
                <a:gd name="T89" fmla="*/ 235 h 470"/>
                <a:gd name="T90" fmla="*/ 69 w 470"/>
                <a:gd name="T91" fmla="*/ 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0" h="470">
                  <a:moveTo>
                    <a:pt x="235" y="57"/>
                  </a:moveTo>
                  <a:cubicBezTo>
                    <a:pt x="186" y="57"/>
                    <a:pt x="141" y="77"/>
                    <a:pt x="109" y="109"/>
                  </a:cubicBezTo>
                  <a:cubicBezTo>
                    <a:pt x="77" y="141"/>
                    <a:pt x="57" y="186"/>
                    <a:pt x="57" y="235"/>
                  </a:cubicBezTo>
                  <a:cubicBezTo>
                    <a:pt x="57" y="284"/>
                    <a:pt x="77" y="328"/>
                    <a:pt x="109" y="361"/>
                  </a:cubicBezTo>
                  <a:cubicBezTo>
                    <a:pt x="141" y="393"/>
                    <a:pt x="186" y="413"/>
                    <a:pt x="235" y="413"/>
                  </a:cubicBezTo>
                  <a:cubicBezTo>
                    <a:pt x="284" y="413"/>
                    <a:pt x="328" y="393"/>
                    <a:pt x="361" y="361"/>
                  </a:cubicBezTo>
                  <a:cubicBezTo>
                    <a:pt x="393" y="328"/>
                    <a:pt x="413" y="284"/>
                    <a:pt x="413" y="235"/>
                  </a:cubicBezTo>
                  <a:cubicBezTo>
                    <a:pt x="413" y="186"/>
                    <a:pt x="393" y="141"/>
                    <a:pt x="361" y="109"/>
                  </a:cubicBezTo>
                  <a:cubicBezTo>
                    <a:pt x="328" y="77"/>
                    <a:pt x="284" y="57"/>
                    <a:pt x="235" y="57"/>
                  </a:cubicBezTo>
                  <a:close/>
                  <a:moveTo>
                    <a:pt x="170" y="228"/>
                  </a:moveTo>
                  <a:cubicBezTo>
                    <a:pt x="159" y="219"/>
                    <a:pt x="154" y="207"/>
                    <a:pt x="154" y="191"/>
                  </a:cubicBezTo>
                  <a:cubicBezTo>
                    <a:pt x="154" y="174"/>
                    <a:pt x="160" y="160"/>
                    <a:pt x="173" y="149"/>
                  </a:cubicBezTo>
                  <a:cubicBezTo>
                    <a:pt x="186" y="139"/>
                    <a:pt x="200" y="133"/>
                    <a:pt x="222" y="132"/>
                  </a:cubicBezTo>
                  <a:cubicBezTo>
                    <a:pt x="222" y="114"/>
                    <a:pt x="222" y="114"/>
                    <a:pt x="222" y="114"/>
                  </a:cubicBezTo>
                  <a:cubicBezTo>
                    <a:pt x="251" y="114"/>
                    <a:pt x="251" y="114"/>
                    <a:pt x="251" y="114"/>
                  </a:cubicBezTo>
                  <a:cubicBezTo>
                    <a:pt x="251" y="132"/>
                    <a:pt x="251" y="132"/>
                    <a:pt x="251" y="132"/>
                  </a:cubicBezTo>
                  <a:cubicBezTo>
                    <a:pt x="272" y="133"/>
                    <a:pt x="284" y="138"/>
                    <a:pt x="296" y="148"/>
                  </a:cubicBezTo>
                  <a:cubicBezTo>
                    <a:pt x="308" y="158"/>
                    <a:pt x="313" y="172"/>
                    <a:pt x="314" y="190"/>
                  </a:cubicBezTo>
                  <a:cubicBezTo>
                    <a:pt x="267" y="190"/>
                    <a:pt x="267" y="190"/>
                    <a:pt x="267" y="190"/>
                  </a:cubicBezTo>
                  <a:cubicBezTo>
                    <a:pt x="266" y="182"/>
                    <a:pt x="265" y="177"/>
                    <a:pt x="262" y="173"/>
                  </a:cubicBezTo>
                  <a:cubicBezTo>
                    <a:pt x="254" y="164"/>
                    <a:pt x="218" y="164"/>
                    <a:pt x="208" y="171"/>
                  </a:cubicBezTo>
                  <a:cubicBezTo>
                    <a:pt x="201" y="177"/>
                    <a:pt x="200" y="190"/>
                    <a:pt x="208" y="196"/>
                  </a:cubicBezTo>
                  <a:cubicBezTo>
                    <a:pt x="217" y="203"/>
                    <a:pt x="250" y="208"/>
                    <a:pt x="264" y="212"/>
                  </a:cubicBezTo>
                  <a:cubicBezTo>
                    <a:pt x="281" y="218"/>
                    <a:pt x="294" y="224"/>
                    <a:pt x="302" y="231"/>
                  </a:cubicBezTo>
                  <a:cubicBezTo>
                    <a:pt x="313" y="241"/>
                    <a:pt x="318" y="254"/>
                    <a:pt x="318" y="271"/>
                  </a:cubicBezTo>
                  <a:cubicBezTo>
                    <a:pt x="319" y="290"/>
                    <a:pt x="312" y="304"/>
                    <a:pt x="300" y="314"/>
                  </a:cubicBezTo>
                  <a:cubicBezTo>
                    <a:pt x="288" y="325"/>
                    <a:pt x="272" y="332"/>
                    <a:pt x="248" y="333"/>
                  </a:cubicBezTo>
                  <a:cubicBezTo>
                    <a:pt x="248" y="355"/>
                    <a:pt x="248" y="355"/>
                    <a:pt x="248" y="355"/>
                  </a:cubicBezTo>
                  <a:cubicBezTo>
                    <a:pt x="219" y="355"/>
                    <a:pt x="219" y="355"/>
                    <a:pt x="219" y="355"/>
                  </a:cubicBezTo>
                  <a:cubicBezTo>
                    <a:pt x="219" y="333"/>
                    <a:pt x="219" y="333"/>
                    <a:pt x="219" y="333"/>
                  </a:cubicBezTo>
                  <a:cubicBezTo>
                    <a:pt x="196" y="333"/>
                    <a:pt x="183" y="325"/>
                    <a:pt x="171" y="313"/>
                  </a:cubicBezTo>
                  <a:cubicBezTo>
                    <a:pt x="158" y="302"/>
                    <a:pt x="151" y="286"/>
                    <a:pt x="151" y="266"/>
                  </a:cubicBezTo>
                  <a:cubicBezTo>
                    <a:pt x="201" y="266"/>
                    <a:pt x="201" y="266"/>
                    <a:pt x="201" y="266"/>
                  </a:cubicBezTo>
                  <a:cubicBezTo>
                    <a:pt x="202" y="276"/>
                    <a:pt x="204" y="283"/>
                    <a:pt x="207" y="288"/>
                  </a:cubicBezTo>
                  <a:cubicBezTo>
                    <a:pt x="216" y="299"/>
                    <a:pt x="254" y="297"/>
                    <a:pt x="263" y="290"/>
                  </a:cubicBezTo>
                  <a:cubicBezTo>
                    <a:pt x="272" y="284"/>
                    <a:pt x="272" y="271"/>
                    <a:pt x="264" y="264"/>
                  </a:cubicBezTo>
                  <a:cubicBezTo>
                    <a:pt x="245" y="249"/>
                    <a:pt x="198" y="252"/>
                    <a:pt x="170" y="228"/>
                  </a:cubicBezTo>
                  <a:close/>
                  <a:moveTo>
                    <a:pt x="69" y="69"/>
                  </a:moveTo>
                  <a:cubicBezTo>
                    <a:pt x="111" y="26"/>
                    <a:pt x="170" y="0"/>
                    <a:pt x="235" y="0"/>
                  </a:cubicBezTo>
                  <a:cubicBezTo>
                    <a:pt x="300" y="0"/>
                    <a:pt x="359" y="26"/>
                    <a:pt x="401" y="69"/>
                  </a:cubicBezTo>
                  <a:cubicBezTo>
                    <a:pt x="444" y="111"/>
                    <a:pt x="470" y="170"/>
                    <a:pt x="470" y="235"/>
                  </a:cubicBezTo>
                  <a:cubicBezTo>
                    <a:pt x="470" y="300"/>
                    <a:pt x="444" y="359"/>
                    <a:pt x="401" y="401"/>
                  </a:cubicBezTo>
                  <a:cubicBezTo>
                    <a:pt x="359" y="444"/>
                    <a:pt x="300" y="470"/>
                    <a:pt x="235" y="470"/>
                  </a:cubicBezTo>
                  <a:cubicBezTo>
                    <a:pt x="170" y="470"/>
                    <a:pt x="111" y="444"/>
                    <a:pt x="69" y="401"/>
                  </a:cubicBezTo>
                  <a:cubicBezTo>
                    <a:pt x="26" y="359"/>
                    <a:pt x="0" y="300"/>
                    <a:pt x="0" y="235"/>
                  </a:cubicBezTo>
                  <a:cubicBezTo>
                    <a:pt x="0" y="170"/>
                    <a:pt x="26" y="111"/>
                    <a:pt x="6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grpSp>
      <p:grpSp>
        <p:nvGrpSpPr>
          <p:cNvPr id="16" name="组合 15"/>
          <p:cNvGrpSpPr/>
          <p:nvPr/>
        </p:nvGrpSpPr>
        <p:grpSpPr>
          <a:xfrm>
            <a:off x="5152769" y="4614965"/>
            <a:ext cx="428365" cy="468379"/>
            <a:chOff x="697828" y="4453123"/>
            <a:chExt cx="229831" cy="251300"/>
          </a:xfrm>
        </p:grpSpPr>
        <p:sp>
          <p:nvSpPr>
            <p:cNvPr id="17" name="Freeform 665"/>
            <p:cNvSpPr/>
            <p:nvPr/>
          </p:nvSpPr>
          <p:spPr bwMode="auto">
            <a:xfrm>
              <a:off x="697828" y="4453123"/>
              <a:ext cx="229831" cy="177458"/>
            </a:xfrm>
            <a:custGeom>
              <a:avLst/>
              <a:gdLst>
                <a:gd name="T0" fmla="*/ 179 w 193"/>
                <a:gd name="T1" fmla="*/ 54 h 149"/>
                <a:gd name="T2" fmla="*/ 193 w 193"/>
                <a:gd name="T3" fmla="*/ 0 h 149"/>
                <a:gd name="T4" fmla="*/ 138 w 193"/>
                <a:gd name="T5" fmla="*/ 13 h 149"/>
                <a:gd name="T6" fmla="*/ 152 w 193"/>
                <a:gd name="T7" fmla="*/ 27 h 149"/>
                <a:gd name="T8" fmla="*/ 99 w 193"/>
                <a:gd name="T9" fmla="*/ 79 h 149"/>
                <a:gd name="T10" fmla="*/ 77 w 193"/>
                <a:gd name="T11" fmla="*/ 57 h 149"/>
                <a:gd name="T12" fmla="*/ 0 w 193"/>
                <a:gd name="T13" fmla="*/ 134 h 149"/>
                <a:gd name="T14" fmla="*/ 15 w 193"/>
                <a:gd name="T15" fmla="*/ 149 h 149"/>
                <a:gd name="T16" fmla="*/ 15 w 193"/>
                <a:gd name="T17" fmla="*/ 149 h 149"/>
                <a:gd name="T18" fmla="*/ 77 w 193"/>
                <a:gd name="T19" fmla="*/ 87 h 149"/>
                <a:gd name="T20" fmla="*/ 99 w 193"/>
                <a:gd name="T21" fmla="*/ 108 h 149"/>
                <a:gd name="T22" fmla="*/ 167 w 193"/>
                <a:gd name="T23" fmla="*/ 41 h 149"/>
                <a:gd name="T24" fmla="*/ 179 w 193"/>
                <a:gd name="T25" fmla="*/ 5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3" h="149">
                  <a:moveTo>
                    <a:pt x="179" y="54"/>
                  </a:moveTo>
                  <a:lnTo>
                    <a:pt x="193" y="0"/>
                  </a:lnTo>
                  <a:lnTo>
                    <a:pt x="138" y="13"/>
                  </a:lnTo>
                  <a:lnTo>
                    <a:pt x="152" y="27"/>
                  </a:lnTo>
                  <a:lnTo>
                    <a:pt x="99" y="79"/>
                  </a:lnTo>
                  <a:lnTo>
                    <a:pt x="77" y="57"/>
                  </a:lnTo>
                  <a:lnTo>
                    <a:pt x="0" y="134"/>
                  </a:lnTo>
                  <a:lnTo>
                    <a:pt x="15" y="149"/>
                  </a:lnTo>
                  <a:lnTo>
                    <a:pt x="15" y="149"/>
                  </a:lnTo>
                  <a:lnTo>
                    <a:pt x="77" y="87"/>
                  </a:lnTo>
                  <a:lnTo>
                    <a:pt x="99" y="108"/>
                  </a:lnTo>
                  <a:lnTo>
                    <a:pt x="167" y="41"/>
                  </a:lnTo>
                  <a:lnTo>
                    <a:pt x="179" y="54"/>
                  </a:lnTo>
                  <a:close/>
                </a:path>
              </a:pathLst>
            </a:custGeom>
            <a:solidFill>
              <a:schemeClr val="bg1"/>
            </a:solidFill>
            <a:ln>
              <a:noFill/>
            </a:ln>
          </p:spPr>
          <p:txBody>
            <a:bodyPr vert="horz" wrap="square" lIns="68589" tIns="34295" rIns="68589" bIns="34295"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18" name="Rectangle 666"/>
            <p:cNvSpPr>
              <a:spLocks noChangeArrowheads="1"/>
            </p:cNvSpPr>
            <p:nvPr/>
          </p:nvSpPr>
          <p:spPr bwMode="auto">
            <a:xfrm>
              <a:off x="718073" y="4643682"/>
              <a:ext cx="33343" cy="60741"/>
            </a:xfrm>
            <a:prstGeom prst="rect">
              <a:avLst/>
            </a:prstGeom>
            <a:solidFill>
              <a:schemeClr val="bg1"/>
            </a:solidFill>
            <a:ln>
              <a:noFill/>
            </a:ln>
          </p:spPr>
          <p:txBody>
            <a:bodyPr vert="horz" wrap="square" lIns="68589" tIns="34295" rIns="68589" bIns="34295"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19" name="Rectangle 667"/>
            <p:cNvSpPr>
              <a:spLocks noChangeArrowheads="1"/>
            </p:cNvSpPr>
            <p:nvPr/>
          </p:nvSpPr>
          <p:spPr bwMode="auto">
            <a:xfrm>
              <a:off x="772851" y="4613906"/>
              <a:ext cx="33343" cy="90515"/>
            </a:xfrm>
            <a:prstGeom prst="rect">
              <a:avLst/>
            </a:prstGeom>
            <a:solidFill>
              <a:schemeClr val="bg1"/>
            </a:solidFill>
            <a:ln>
              <a:noFill/>
            </a:ln>
          </p:spPr>
          <p:txBody>
            <a:bodyPr vert="horz" wrap="square" lIns="68589" tIns="34295" rIns="68589" bIns="34295"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20" name="Rectangle 668"/>
            <p:cNvSpPr>
              <a:spLocks noChangeArrowheads="1"/>
            </p:cNvSpPr>
            <p:nvPr/>
          </p:nvSpPr>
          <p:spPr bwMode="auto">
            <a:xfrm>
              <a:off x="828820" y="4584131"/>
              <a:ext cx="33343" cy="120291"/>
            </a:xfrm>
            <a:prstGeom prst="rect">
              <a:avLst/>
            </a:prstGeom>
            <a:solidFill>
              <a:schemeClr val="bg1"/>
            </a:solidFill>
            <a:ln>
              <a:noFill/>
            </a:ln>
          </p:spPr>
          <p:txBody>
            <a:bodyPr vert="horz" wrap="square" lIns="68589" tIns="34295" rIns="68589" bIns="34295"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21" name="Rectangle 669"/>
            <p:cNvSpPr>
              <a:spLocks noChangeArrowheads="1"/>
            </p:cNvSpPr>
            <p:nvPr/>
          </p:nvSpPr>
          <p:spPr bwMode="auto">
            <a:xfrm>
              <a:off x="883598" y="4554357"/>
              <a:ext cx="33343" cy="150065"/>
            </a:xfrm>
            <a:prstGeom prst="rect">
              <a:avLst/>
            </a:prstGeom>
            <a:solidFill>
              <a:schemeClr val="bg1"/>
            </a:solidFill>
            <a:ln>
              <a:noFill/>
            </a:ln>
          </p:spPr>
          <p:txBody>
            <a:bodyPr vert="horz" wrap="square" lIns="68589" tIns="34295" rIns="68589" bIns="34295"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grpSp>
      <p:sp>
        <p:nvSpPr>
          <p:cNvPr id="22" name="文本框 21"/>
          <p:cNvSpPr txBox="1"/>
          <p:nvPr/>
        </p:nvSpPr>
        <p:spPr>
          <a:xfrm>
            <a:off x="7373014" y="2562340"/>
            <a:ext cx="2659776"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23" name="文本框 22"/>
          <p:cNvSpPr txBox="1"/>
          <p:nvPr/>
        </p:nvSpPr>
        <p:spPr>
          <a:xfrm>
            <a:off x="7328556" y="2225683"/>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sp>
        <p:nvSpPr>
          <p:cNvPr id="24" name="文本框 23"/>
          <p:cNvSpPr txBox="1"/>
          <p:nvPr/>
        </p:nvSpPr>
        <p:spPr>
          <a:xfrm>
            <a:off x="8002678" y="3910544"/>
            <a:ext cx="2659776"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25" name="文本框 24"/>
          <p:cNvSpPr txBox="1"/>
          <p:nvPr/>
        </p:nvSpPr>
        <p:spPr>
          <a:xfrm>
            <a:off x="7958220" y="3573887"/>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sp>
        <p:nvSpPr>
          <p:cNvPr id="26" name="文本框 25"/>
          <p:cNvSpPr txBox="1"/>
          <p:nvPr/>
        </p:nvSpPr>
        <p:spPr>
          <a:xfrm>
            <a:off x="7412032" y="5189809"/>
            <a:ext cx="2659776"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27" name="文本框 26"/>
          <p:cNvSpPr txBox="1"/>
          <p:nvPr/>
        </p:nvSpPr>
        <p:spPr>
          <a:xfrm>
            <a:off x="7367574" y="4853152"/>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sp>
        <p:nvSpPr>
          <p:cNvPr id="28" name="文本框 27"/>
          <p:cNvSpPr txBox="1"/>
          <p:nvPr/>
        </p:nvSpPr>
        <p:spPr>
          <a:xfrm>
            <a:off x="1808189" y="5191473"/>
            <a:ext cx="2659776"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29" name="文本框 28"/>
          <p:cNvSpPr txBox="1"/>
          <p:nvPr/>
        </p:nvSpPr>
        <p:spPr>
          <a:xfrm>
            <a:off x="2427146" y="4851769"/>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r"/>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sp>
        <p:nvSpPr>
          <p:cNvPr id="31" name="文本框 30"/>
          <p:cNvSpPr txBox="1"/>
          <p:nvPr/>
        </p:nvSpPr>
        <p:spPr>
          <a:xfrm>
            <a:off x="1912462" y="3557592"/>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r"/>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sp>
        <p:nvSpPr>
          <p:cNvPr id="32" name="文本框 31"/>
          <p:cNvSpPr txBox="1"/>
          <p:nvPr/>
        </p:nvSpPr>
        <p:spPr>
          <a:xfrm>
            <a:off x="1898615" y="2474117"/>
            <a:ext cx="2659776"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33" name="文本框 32"/>
          <p:cNvSpPr txBox="1"/>
          <p:nvPr/>
        </p:nvSpPr>
        <p:spPr>
          <a:xfrm>
            <a:off x="2517572" y="2134413"/>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r"/>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sp>
        <p:nvSpPr>
          <p:cNvPr id="30" name="矩形 29"/>
          <p:cNvSpPr/>
          <p:nvPr/>
        </p:nvSpPr>
        <p:spPr>
          <a:xfrm>
            <a:off x="666115" y="489585"/>
            <a:ext cx="590550" cy="59055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1377315" y="489585"/>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sp>
        <p:nvSpPr>
          <p:cNvPr id="35" name="文本框 34"/>
          <p:cNvSpPr txBox="1"/>
          <p:nvPr/>
        </p:nvSpPr>
        <p:spPr>
          <a:xfrm>
            <a:off x="1302985" y="3911122"/>
            <a:ext cx="2659776"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36" name="Footer Placeholder 35">
            <a:extLst>
              <a:ext uri="{FF2B5EF4-FFF2-40B4-BE49-F238E27FC236}">
                <a16:creationId xmlns:a16="http://schemas.microsoft.com/office/drawing/2014/main" id="{434DAB2E-BD3A-41B6-A715-299D8229AADC}"/>
              </a:ext>
            </a:extLst>
          </p:cNvPr>
          <p:cNvSpPr>
            <a:spLocks noGrp="1"/>
          </p:cNvSpPr>
          <p:nvPr>
            <p:ph type="ftr" sz="quarter" idx="11"/>
          </p:nvPr>
        </p:nvSpPr>
        <p:spPr/>
        <p:txBody>
          <a:bodyPr/>
          <a:lstStyle/>
          <a:p>
            <a:endParaRPr lang="zh-CN"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3" presetClass="entr" presetSubtype="10" fill="hold" grpId="0" nodeType="afterEffect" nodePh="1">
                                  <p:stCondLst>
                                    <p:cond delay="0"/>
                                  </p:stCondLst>
                                  <p:endCondLst>
                                    <p:cond evt="begin" delay="0">
                                      <p:tn val="9"/>
                                    </p:cond>
                                  </p:end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par>
                          <p:cTn id="12" fill="hold">
                            <p:stCondLst>
                              <p:cond delay="1000"/>
                            </p:stCondLst>
                            <p:childTnLst>
                              <p:par>
                                <p:cTn id="13" presetID="3" presetClass="entr" presetSubtype="10" fill="hold" grpId="0" nodeType="afterEffect" nodePh="1">
                                  <p:stCondLst>
                                    <p:cond delay="0"/>
                                  </p:stCondLst>
                                  <p:endCondLst>
                                    <p:cond evt="begin" delay="0">
                                      <p:tn val="13"/>
                                    </p:cond>
                                  </p:end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par>
                          <p:cTn id="16" fill="hold">
                            <p:stCondLst>
                              <p:cond delay="1500"/>
                            </p:stCondLst>
                            <p:childTnLst>
                              <p:par>
                                <p:cTn id="17" presetID="3" presetClass="entr" presetSubtype="10" fill="hold" grpId="0" nodeType="afterEffect" nodePh="1">
                                  <p:stCondLst>
                                    <p:cond delay="0"/>
                                  </p:stCondLst>
                                  <p:endCondLst>
                                    <p:cond evt="begin" delay="0">
                                      <p:tn val="17"/>
                                    </p:cond>
                                  </p:end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par>
                          <p:cTn id="20" fill="hold">
                            <p:stCondLst>
                              <p:cond delay="2000"/>
                            </p:stCondLst>
                            <p:childTnLst>
                              <p:par>
                                <p:cTn id="21" presetID="3" presetClass="entr" presetSubtype="10" fill="hold" grpId="0" nodeType="afterEffect" nodePh="1">
                                  <p:stCondLst>
                                    <p:cond delay="0"/>
                                  </p:stCondLst>
                                  <p:endCondLst>
                                    <p:cond evt="begin" delay="0">
                                      <p:tn val="21"/>
                                    </p:cond>
                                  </p:end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par>
                          <p:cTn id="24" fill="hold">
                            <p:stCondLst>
                              <p:cond delay="2500"/>
                            </p:stCondLst>
                            <p:childTnLst>
                              <p:par>
                                <p:cTn id="25" presetID="3" presetClass="entr" presetSubtype="10" fill="hold" grpId="0" nodeType="afterEffect" nodePh="1">
                                  <p:stCondLst>
                                    <p:cond delay="0"/>
                                  </p:stCondLst>
                                  <p:endCondLst>
                                    <p:cond evt="begin" delay="0">
                                      <p:tn val="25"/>
                                    </p:cond>
                                  </p:end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childTnLst>
                          </p:cTn>
                        </p:par>
                        <p:par>
                          <p:cTn id="32" fill="hold">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childTnLst>
                          </p:cTn>
                        </p:par>
                        <p:par>
                          <p:cTn id="36" fill="hold">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linds(horizontal)">
                                      <p:cBhvr>
                                        <p:cTn id="39" dur="500"/>
                                        <p:tgtEl>
                                          <p:spTgt spid="10"/>
                                        </p:tgtEl>
                                      </p:cBhvr>
                                    </p:animEffect>
                                  </p:childTnLst>
                                </p:cTn>
                              </p:par>
                            </p:childTnLst>
                          </p:cTn>
                        </p:par>
                        <p:par>
                          <p:cTn id="40" fill="hold">
                            <p:stCondLst>
                              <p:cond delay="4500"/>
                            </p:stCondLst>
                            <p:childTnLst>
                              <p:par>
                                <p:cTn id="41" presetID="3" presetClass="entr" presetSubtype="1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linds(horizontal)">
                                      <p:cBhvr>
                                        <p:cTn id="43" dur="500"/>
                                        <p:tgtEl>
                                          <p:spTgt spid="11"/>
                                        </p:tgtEl>
                                      </p:cBhvr>
                                    </p:animEffect>
                                  </p:childTnLst>
                                </p:cTn>
                              </p:par>
                            </p:childTnLst>
                          </p:cTn>
                        </p:par>
                        <p:par>
                          <p:cTn id="44" fill="hold">
                            <p:stCondLst>
                              <p:cond delay="5000"/>
                            </p:stCondLst>
                            <p:childTnLst>
                              <p:par>
                                <p:cTn id="45" presetID="3" presetClass="entr" presetSubtype="10"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childTnLst>
                          </p:cTn>
                        </p:par>
                        <p:par>
                          <p:cTn id="48" fill="hold">
                            <p:stCondLst>
                              <p:cond delay="5500"/>
                            </p:stCondLst>
                            <p:childTnLst>
                              <p:par>
                                <p:cTn id="49" presetID="3" presetClass="entr" presetSubtype="10" fill="hold"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blinds(horizontal)">
                                      <p:cBhvr>
                                        <p:cTn id="51" dur="500"/>
                                        <p:tgtEl>
                                          <p:spTgt spid="16"/>
                                        </p:tgtEl>
                                      </p:cBhvr>
                                    </p:animEffect>
                                  </p:childTnLst>
                                </p:cTn>
                              </p:par>
                            </p:childTnLst>
                          </p:cTn>
                        </p:par>
                        <p:par>
                          <p:cTn id="52" fill="hold">
                            <p:stCondLst>
                              <p:cond delay="6000"/>
                            </p:stCondLst>
                            <p:childTnLst>
                              <p:par>
                                <p:cTn id="53" presetID="12" presetClass="entr" presetSubtype="4"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p:tgtEl>
                                          <p:spTgt spid="22"/>
                                        </p:tgtEl>
                                        <p:attrNameLst>
                                          <p:attrName>ppt_y</p:attrName>
                                        </p:attrNameLst>
                                      </p:cBhvr>
                                      <p:tavLst>
                                        <p:tav tm="0">
                                          <p:val>
                                            <p:strVal val="#ppt_y+#ppt_h*1.125000"/>
                                          </p:val>
                                        </p:tav>
                                        <p:tav tm="100000">
                                          <p:val>
                                            <p:strVal val="#ppt_y"/>
                                          </p:val>
                                        </p:tav>
                                      </p:tavLst>
                                    </p:anim>
                                    <p:animEffect transition="in" filter="wipe(up)">
                                      <p:cBhvr>
                                        <p:cTn id="56" dur="500"/>
                                        <p:tgtEl>
                                          <p:spTgt spid="22"/>
                                        </p:tgtEl>
                                      </p:cBhvr>
                                    </p:animEffect>
                                  </p:childTnLst>
                                </p:cTn>
                              </p:par>
                            </p:childTnLst>
                          </p:cTn>
                        </p:par>
                        <p:par>
                          <p:cTn id="57" fill="hold">
                            <p:stCondLst>
                              <p:cond delay="6500"/>
                            </p:stCondLst>
                            <p:childTnLst>
                              <p:par>
                                <p:cTn id="58" presetID="12" presetClass="entr" presetSubtype="4"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additive="base">
                                        <p:cTn id="60" dur="500"/>
                                        <p:tgtEl>
                                          <p:spTgt spid="23"/>
                                        </p:tgtEl>
                                        <p:attrNameLst>
                                          <p:attrName>ppt_y</p:attrName>
                                        </p:attrNameLst>
                                      </p:cBhvr>
                                      <p:tavLst>
                                        <p:tav tm="0">
                                          <p:val>
                                            <p:strVal val="#ppt_y+#ppt_h*1.125000"/>
                                          </p:val>
                                        </p:tav>
                                        <p:tav tm="100000">
                                          <p:val>
                                            <p:strVal val="#ppt_y"/>
                                          </p:val>
                                        </p:tav>
                                      </p:tavLst>
                                    </p:anim>
                                    <p:animEffect transition="in" filter="wipe(up)">
                                      <p:cBhvr>
                                        <p:cTn id="61" dur="500"/>
                                        <p:tgtEl>
                                          <p:spTgt spid="23"/>
                                        </p:tgtEl>
                                      </p:cBhvr>
                                    </p:animEffect>
                                  </p:childTnLst>
                                </p:cTn>
                              </p:par>
                            </p:childTnLst>
                          </p:cTn>
                        </p:par>
                        <p:par>
                          <p:cTn id="62" fill="hold">
                            <p:stCondLst>
                              <p:cond delay="7000"/>
                            </p:stCondLst>
                            <p:childTnLst>
                              <p:par>
                                <p:cTn id="63" presetID="12" presetClass="entr" presetSubtype="4" fill="hold" grpId="0" nodeType="after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additive="base">
                                        <p:cTn id="65" dur="500"/>
                                        <p:tgtEl>
                                          <p:spTgt spid="24"/>
                                        </p:tgtEl>
                                        <p:attrNameLst>
                                          <p:attrName>ppt_y</p:attrName>
                                        </p:attrNameLst>
                                      </p:cBhvr>
                                      <p:tavLst>
                                        <p:tav tm="0">
                                          <p:val>
                                            <p:strVal val="#ppt_y+#ppt_h*1.125000"/>
                                          </p:val>
                                        </p:tav>
                                        <p:tav tm="100000">
                                          <p:val>
                                            <p:strVal val="#ppt_y"/>
                                          </p:val>
                                        </p:tav>
                                      </p:tavLst>
                                    </p:anim>
                                    <p:animEffect transition="in" filter="wipe(up)">
                                      <p:cBhvr>
                                        <p:cTn id="66" dur="500"/>
                                        <p:tgtEl>
                                          <p:spTgt spid="24"/>
                                        </p:tgtEl>
                                      </p:cBhvr>
                                    </p:animEffect>
                                  </p:childTnLst>
                                </p:cTn>
                              </p:par>
                            </p:childTnLst>
                          </p:cTn>
                        </p:par>
                        <p:par>
                          <p:cTn id="67" fill="hold">
                            <p:stCondLst>
                              <p:cond delay="7500"/>
                            </p:stCondLst>
                            <p:childTnLst>
                              <p:par>
                                <p:cTn id="68" presetID="12" presetClass="entr" presetSubtype="4" fill="hold" grpId="0" nodeType="afterEffect">
                                  <p:stCondLst>
                                    <p:cond delay="0"/>
                                  </p:stCondLst>
                                  <p:childTnLst>
                                    <p:set>
                                      <p:cBhvr>
                                        <p:cTn id="69" dur="1" fill="hold">
                                          <p:stCondLst>
                                            <p:cond delay="0"/>
                                          </p:stCondLst>
                                        </p:cTn>
                                        <p:tgtEl>
                                          <p:spTgt spid="25"/>
                                        </p:tgtEl>
                                        <p:attrNameLst>
                                          <p:attrName>style.visibility</p:attrName>
                                        </p:attrNameLst>
                                      </p:cBhvr>
                                      <p:to>
                                        <p:strVal val="visible"/>
                                      </p:to>
                                    </p:set>
                                    <p:anim calcmode="lin" valueType="num">
                                      <p:cBhvr additive="base">
                                        <p:cTn id="70" dur="500"/>
                                        <p:tgtEl>
                                          <p:spTgt spid="25"/>
                                        </p:tgtEl>
                                        <p:attrNameLst>
                                          <p:attrName>ppt_y</p:attrName>
                                        </p:attrNameLst>
                                      </p:cBhvr>
                                      <p:tavLst>
                                        <p:tav tm="0">
                                          <p:val>
                                            <p:strVal val="#ppt_y+#ppt_h*1.125000"/>
                                          </p:val>
                                        </p:tav>
                                        <p:tav tm="100000">
                                          <p:val>
                                            <p:strVal val="#ppt_y"/>
                                          </p:val>
                                        </p:tav>
                                      </p:tavLst>
                                    </p:anim>
                                    <p:animEffect transition="in" filter="wipe(up)">
                                      <p:cBhvr>
                                        <p:cTn id="71" dur="500"/>
                                        <p:tgtEl>
                                          <p:spTgt spid="25"/>
                                        </p:tgtEl>
                                      </p:cBhvr>
                                    </p:animEffect>
                                  </p:childTnLst>
                                </p:cTn>
                              </p:par>
                            </p:childTnLst>
                          </p:cTn>
                        </p:par>
                        <p:par>
                          <p:cTn id="72" fill="hold">
                            <p:stCondLst>
                              <p:cond delay="8000"/>
                            </p:stCondLst>
                            <p:childTnLst>
                              <p:par>
                                <p:cTn id="73" presetID="12" presetClass="entr" presetSubtype="4"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p:tgtEl>
                                          <p:spTgt spid="26"/>
                                        </p:tgtEl>
                                        <p:attrNameLst>
                                          <p:attrName>ppt_y</p:attrName>
                                        </p:attrNameLst>
                                      </p:cBhvr>
                                      <p:tavLst>
                                        <p:tav tm="0">
                                          <p:val>
                                            <p:strVal val="#ppt_y+#ppt_h*1.125000"/>
                                          </p:val>
                                        </p:tav>
                                        <p:tav tm="100000">
                                          <p:val>
                                            <p:strVal val="#ppt_y"/>
                                          </p:val>
                                        </p:tav>
                                      </p:tavLst>
                                    </p:anim>
                                    <p:animEffect transition="in" filter="wipe(up)">
                                      <p:cBhvr>
                                        <p:cTn id="76" dur="500"/>
                                        <p:tgtEl>
                                          <p:spTgt spid="26"/>
                                        </p:tgtEl>
                                      </p:cBhvr>
                                    </p:animEffect>
                                  </p:childTnLst>
                                </p:cTn>
                              </p:par>
                            </p:childTnLst>
                          </p:cTn>
                        </p:par>
                        <p:par>
                          <p:cTn id="77" fill="hold">
                            <p:stCondLst>
                              <p:cond delay="8500"/>
                            </p:stCondLst>
                            <p:childTnLst>
                              <p:par>
                                <p:cTn id="78" presetID="12" presetClass="entr" presetSubtype="4" fill="hold" grpId="0" nodeType="afterEffect">
                                  <p:stCondLst>
                                    <p:cond delay="0"/>
                                  </p:stCondLst>
                                  <p:childTnLst>
                                    <p:set>
                                      <p:cBhvr>
                                        <p:cTn id="79" dur="1" fill="hold">
                                          <p:stCondLst>
                                            <p:cond delay="0"/>
                                          </p:stCondLst>
                                        </p:cTn>
                                        <p:tgtEl>
                                          <p:spTgt spid="27"/>
                                        </p:tgtEl>
                                        <p:attrNameLst>
                                          <p:attrName>style.visibility</p:attrName>
                                        </p:attrNameLst>
                                      </p:cBhvr>
                                      <p:to>
                                        <p:strVal val="visible"/>
                                      </p:to>
                                    </p:set>
                                    <p:anim calcmode="lin" valueType="num">
                                      <p:cBhvr additive="base">
                                        <p:cTn id="80" dur="500"/>
                                        <p:tgtEl>
                                          <p:spTgt spid="27"/>
                                        </p:tgtEl>
                                        <p:attrNameLst>
                                          <p:attrName>ppt_y</p:attrName>
                                        </p:attrNameLst>
                                      </p:cBhvr>
                                      <p:tavLst>
                                        <p:tav tm="0">
                                          <p:val>
                                            <p:strVal val="#ppt_y+#ppt_h*1.125000"/>
                                          </p:val>
                                        </p:tav>
                                        <p:tav tm="100000">
                                          <p:val>
                                            <p:strVal val="#ppt_y"/>
                                          </p:val>
                                        </p:tav>
                                      </p:tavLst>
                                    </p:anim>
                                    <p:animEffect transition="in" filter="wipe(up)">
                                      <p:cBhvr>
                                        <p:cTn id="81" dur="500"/>
                                        <p:tgtEl>
                                          <p:spTgt spid="27"/>
                                        </p:tgtEl>
                                      </p:cBhvr>
                                    </p:animEffect>
                                  </p:childTnLst>
                                </p:cTn>
                              </p:par>
                            </p:childTnLst>
                          </p:cTn>
                        </p:par>
                        <p:par>
                          <p:cTn id="82" fill="hold">
                            <p:stCondLst>
                              <p:cond delay="9000"/>
                            </p:stCondLst>
                            <p:childTnLst>
                              <p:par>
                                <p:cTn id="83" presetID="12" presetClass="entr" presetSubtype="4" fill="hold" grpId="0" nodeType="afterEffect">
                                  <p:stCondLst>
                                    <p:cond delay="0"/>
                                  </p:stCondLst>
                                  <p:childTnLst>
                                    <p:set>
                                      <p:cBhvr>
                                        <p:cTn id="84" dur="1" fill="hold">
                                          <p:stCondLst>
                                            <p:cond delay="0"/>
                                          </p:stCondLst>
                                        </p:cTn>
                                        <p:tgtEl>
                                          <p:spTgt spid="28"/>
                                        </p:tgtEl>
                                        <p:attrNameLst>
                                          <p:attrName>style.visibility</p:attrName>
                                        </p:attrNameLst>
                                      </p:cBhvr>
                                      <p:to>
                                        <p:strVal val="visible"/>
                                      </p:to>
                                    </p:set>
                                    <p:anim calcmode="lin" valueType="num">
                                      <p:cBhvr additive="base">
                                        <p:cTn id="85" dur="500"/>
                                        <p:tgtEl>
                                          <p:spTgt spid="28"/>
                                        </p:tgtEl>
                                        <p:attrNameLst>
                                          <p:attrName>ppt_y</p:attrName>
                                        </p:attrNameLst>
                                      </p:cBhvr>
                                      <p:tavLst>
                                        <p:tav tm="0">
                                          <p:val>
                                            <p:strVal val="#ppt_y+#ppt_h*1.125000"/>
                                          </p:val>
                                        </p:tav>
                                        <p:tav tm="100000">
                                          <p:val>
                                            <p:strVal val="#ppt_y"/>
                                          </p:val>
                                        </p:tav>
                                      </p:tavLst>
                                    </p:anim>
                                    <p:animEffect transition="in" filter="wipe(up)">
                                      <p:cBhvr>
                                        <p:cTn id="86" dur="500"/>
                                        <p:tgtEl>
                                          <p:spTgt spid="28"/>
                                        </p:tgtEl>
                                      </p:cBhvr>
                                    </p:animEffect>
                                  </p:childTnLst>
                                </p:cTn>
                              </p:par>
                            </p:childTnLst>
                          </p:cTn>
                        </p:par>
                        <p:par>
                          <p:cTn id="87" fill="hold">
                            <p:stCondLst>
                              <p:cond delay="9500"/>
                            </p:stCondLst>
                            <p:childTnLst>
                              <p:par>
                                <p:cTn id="88" presetID="12" presetClass="entr" presetSubtype="4" fill="hold" grpId="0" nodeType="afterEffect">
                                  <p:stCondLst>
                                    <p:cond delay="0"/>
                                  </p:stCondLst>
                                  <p:childTnLst>
                                    <p:set>
                                      <p:cBhvr>
                                        <p:cTn id="89" dur="1" fill="hold">
                                          <p:stCondLst>
                                            <p:cond delay="0"/>
                                          </p:stCondLst>
                                        </p:cTn>
                                        <p:tgtEl>
                                          <p:spTgt spid="29"/>
                                        </p:tgtEl>
                                        <p:attrNameLst>
                                          <p:attrName>style.visibility</p:attrName>
                                        </p:attrNameLst>
                                      </p:cBhvr>
                                      <p:to>
                                        <p:strVal val="visible"/>
                                      </p:to>
                                    </p:set>
                                    <p:anim calcmode="lin" valueType="num">
                                      <p:cBhvr additive="base">
                                        <p:cTn id="90" dur="500"/>
                                        <p:tgtEl>
                                          <p:spTgt spid="29"/>
                                        </p:tgtEl>
                                        <p:attrNameLst>
                                          <p:attrName>ppt_y</p:attrName>
                                        </p:attrNameLst>
                                      </p:cBhvr>
                                      <p:tavLst>
                                        <p:tav tm="0">
                                          <p:val>
                                            <p:strVal val="#ppt_y+#ppt_h*1.125000"/>
                                          </p:val>
                                        </p:tav>
                                        <p:tav tm="100000">
                                          <p:val>
                                            <p:strVal val="#ppt_y"/>
                                          </p:val>
                                        </p:tav>
                                      </p:tavLst>
                                    </p:anim>
                                    <p:animEffect transition="in" filter="wipe(up)">
                                      <p:cBhvr>
                                        <p:cTn id="91" dur="500"/>
                                        <p:tgtEl>
                                          <p:spTgt spid="29"/>
                                        </p:tgtEl>
                                      </p:cBhvr>
                                    </p:animEffect>
                                  </p:childTnLst>
                                </p:cTn>
                              </p:par>
                            </p:childTnLst>
                          </p:cTn>
                        </p:par>
                        <p:par>
                          <p:cTn id="92" fill="hold">
                            <p:stCondLst>
                              <p:cond delay="10000"/>
                            </p:stCondLst>
                            <p:childTnLst>
                              <p:par>
                                <p:cTn id="93" presetID="12" presetClass="entr" presetSubtype="4" fill="hold" grpId="0" nodeType="afterEffect">
                                  <p:stCondLst>
                                    <p:cond delay="0"/>
                                  </p:stCondLst>
                                  <p:childTnLst>
                                    <p:set>
                                      <p:cBhvr>
                                        <p:cTn id="94" dur="1" fill="hold">
                                          <p:stCondLst>
                                            <p:cond delay="0"/>
                                          </p:stCondLst>
                                        </p:cTn>
                                        <p:tgtEl>
                                          <p:spTgt spid="31"/>
                                        </p:tgtEl>
                                        <p:attrNameLst>
                                          <p:attrName>style.visibility</p:attrName>
                                        </p:attrNameLst>
                                      </p:cBhvr>
                                      <p:to>
                                        <p:strVal val="visible"/>
                                      </p:to>
                                    </p:set>
                                    <p:anim calcmode="lin" valueType="num">
                                      <p:cBhvr additive="base">
                                        <p:cTn id="95" dur="500"/>
                                        <p:tgtEl>
                                          <p:spTgt spid="31"/>
                                        </p:tgtEl>
                                        <p:attrNameLst>
                                          <p:attrName>ppt_y</p:attrName>
                                        </p:attrNameLst>
                                      </p:cBhvr>
                                      <p:tavLst>
                                        <p:tav tm="0">
                                          <p:val>
                                            <p:strVal val="#ppt_y+#ppt_h*1.125000"/>
                                          </p:val>
                                        </p:tav>
                                        <p:tav tm="100000">
                                          <p:val>
                                            <p:strVal val="#ppt_y"/>
                                          </p:val>
                                        </p:tav>
                                      </p:tavLst>
                                    </p:anim>
                                    <p:animEffect transition="in" filter="wipe(up)">
                                      <p:cBhvr>
                                        <p:cTn id="96" dur="500"/>
                                        <p:tgtEl>
                                          <p:spTgt spid="31"/>
                                        </p:tgtEl>
                                      </p:cBhvr>
                                    </p:animEffect>
                                  </p:childTnLst>
                                </p:cTn>
                              </p:par>
                            </p:childTnLst>
                          </p:cTn>
                        </p:par>
                        <p:par>
                          <p:cTn id="97" fill="hold">
                            <p:stCondLst>
                              <p:cond delay="10500"/>
                            </p:stCondLst>
                            <p:childTnLst>
                              <p:par>
                                <p:cTn id="98" presetID="12" presetClass="entr" presetSubtype="4" fill="hold" grpId="0" nodeType="afterEffect">
                                  <p:stCondLst>
                                    <p:cond delay="0"/>
                                  </p:stCondLst>
                                  <p:childTnLst>
                                    <p:set>
                                      <p:cBhvr>
                                        <p:cTn id="99" dur="1" fill="hold">
                                          <p:stCondLst>
                                            <p:cond delay="0"/>
                                          </p:stCondLst>
                                        </p:cTn>
                                        <p:tgtEl>
                                          <p:spTgt spid="32"/>
                                        </p:tgtEl>
                                        <p:attrNameLst>
                                          <p:attrName>style.visibility</p:attrName>
                                        </p:attrNameLst>
                                      </p:cBhvr>
                                      <p:to>
                                        <p:strVal val="visible"/>
                                      </p:to>
                                    </p:set>
                                    <p:anim calcmode="lin" valueType="num">
                                      <p:cBhvr additive="base">
                                        <p:cTn id="100" dur="500"/>
                                        <p:tgtEl>
                                          <p:spTgt spid="32"/>
                                        </p:tgtEl>
                                        <p:attrNameLst>
                                          <p:attrName>ppt_y</p:attrName>
                                        </p:attrNameLst>
                                      </p:cBhvr>
                                      <p:tavLst>
                                        <p:tav tm="0">
                                          <p:val>
                                            <p:strVal val="#ppt_y+#ppt_h*1.125000"/>
                                          </p:val>
                                        </p:tav>
                                        <p:tav tm="100000">
                                          <p:val>
                                            <p:strVal val="#ppt_y"/>
                                          </p:val>
                                        </p:tav>
                                      </p:tavLst>
                                    </p:anim>
                                    <p:animEffect transition="in" filter="wipe(up)">
                                      <p:cBhvr>
                                        <p:cTn id="101" dur="500"/>
                                        <p:tgtEl>
                                          <p:spTgt spid="32"/>
                                        </p:tgtEl>
                                      </p:cBhvr>
                                    </p:animEffect>
                                  </p:childTnLst>
                                </p:cTn>
                              </p:par>
                            </p:childTnLst>
                          </p:cTn>
                        </p:par>
                        <p:par>
                          <p:cTn id="102" fill="hold">
                            <p:stCondLst>
                              <p:cond delay="11000"/>
                            </p:stCondLst>
                            <p:childTnLst>
                              <p:par>
                                <p:cTn id="103" presetID="12" presetClass="entr" presetSubtype="4" fill="hold" grpId="0" nodeType="afterEffect">
                                  <p:stCondLst>
                                    <p:cond delay="0"/>
                                  </p:stCondLst>
                                  <p:childTnLst>
                                    <p:set>
                                      <p:cBhvr>
                                        <p:cTn id="104" dur="1" fill="hold">
                                          <p:stCondLst>
                                            <p:cond delay="0"/>
                                          </p:stCondLst>
                                        </p:cTn>
                                        <p:tgtEl>
                                          <p:spTgt spid="33"/>
                                        </p:tgtEl>
                                        <p:attrNameLst>
                                          <p:attrName>style.visibility</p:attrName>
                                        </p:attrNameLst>
                                      </p:cBhvr>
                                      <p:to>
                                        <p:strVal val="visible"/>
                                      </p:to>
                                    </p:set>
                                    <p:anim calcmode="lin" valueType="num">
                                      <p:cBhvr additive="base">
                                        <p:cTn id="105" dur="500"/>
                                        <p:tgtEl>
                                          <p:spTgt spid="33"/>
                                        </p:tgtEl>
                                        <p:attrNameLst>
                                          <p:attrName>ppt_y</p:attrName>
                                        </p:attrNameLst>
                                      </p:cBhvr>
                                      <p:tavLst>
                                        <p:tav tm="0">
                                          <p:val>
                                            <p:strVal val="#ppt_y+#ppt_h*1.125000"/>
                                          </p:val>
                                        </p:tav>
                                        <p:tav tm="100000">
                                          <p:val>
                                            <p:strVal val="#ppt_y"/>
                                          </p:val>
                                        </p:tav>
                                      </p:tavLst>
                                    </p:anim>
                                    <p:animEffect transition="in" filter="wipe(up)">
                                      <p:cBhvr>
                                        <p:cTn id="106" dur="500"/>
                                        <p:tgtEl>
                                          <p:spTgt spid="33"/>
                                        </p:tgtEl>
                                      </p:cBhvr>
                                    </p:animEffect>
                                  </p:childTnLst>
                                </p:cTn>
                              </p:par>
                            </p:childTnLst>
                          </p:cTn>
                        </p:par>
                        <p:par>
                          <p:cTn id="107" fill="hold">
                            <p:stCondLst>
                              <p:cond delay="11500"/>
                            </p:stCondLst>
                            <p:childTnLst>
                              <p:par>
                                <p:cTn id="108" presetID="12" presetClass="entr" presetSubtype="4" fill="hold" grpId="0" nodeType="afterEffect">
                                  <p:stCondLst>
                                    <p:cond delay="0"/>
                                  </p:stCondLst>
                                  <p:childTnLst>
                                    <p:set>
                                      <p:cBhvr>
                                        <p:cTn id="109" dur="1" fill="hold">
                                          <p:stCondLst>
                                            <p:cond delay="0"/>
                                          </p:stCondLst>
                                        </p:cTn>
                                        <p:tgtEl>
                                          <p:spTgt spid="35"/>
                                        </p:tgtEl>
                                        <p:attrNameLst>
                                          <p:attrName>style.visibility</p:attrName>
                                        </p:attrNameLst>
                                      </p:cBhvr>
                                      <p:to>
                                        <p:strVal val="visible"/>
                                      </p:to>
                                    </p:set>
                                    <p:anim calcmode="lin" valueType="num">
                                      <p:cBhvr additive="base">
                                        <p:cTn id="110" dur="500"/>
                                        <p:tgtEl>
                                          <p:spTgt spid="35"/>
                                        </p:tgtEl>
                                        <p:attrNameLst>
                                          <p:attrName>ppt_y</p:attrName>
                                        </p:attrNameLst>
                                      </p:cBhvr>
                                      <p:tavLst>
                                        <p:tav tm="0">
                                          <p:val>
                                            <p:strVal val="#ppt_y+#ppt_h*1.125000"/>
                                          </p:val>
                                        </p:tav>
                                        <p:tav tm="100000">
                                          <p:val>
                                            <p:strVal val="#ppt_y"/>
                                          </p:val>
                                        </p:tav>
                                      </p:tavLst>
                                    </p:anim>
                                    <p:animEffect transition="in" filter="wipe(up)">
                                      <p:cBhvr>
                                        <p:cTn id="1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22" grpId="0" bldLvl="0"/>
      <p:bldP spid="23" grpId="0" bldLvl="0"/>
      <p:bldP spid="24" grpId="0" bldLvl="0"/>
      <p:bldP spid="25" grpId="0" bldLvl="0"/>
      <p:bldP spid="26" grpId="0" bldLvl="0"/>
      <p:bldP spid="27" grpId="0" bldLvl="0"/>
      <p:bldP spid="28" grpId="0" bldLvl="0"/>
      <p:bldP spid="29" grpId="0" bldLvl="0"/>
      <p:bldP spid="31" grpId="0" bldLvl="0"/>
      <p:bldP spid="32" grpId="0" bldLvl="0"/>
      <p:bldP spid="33" grpId="0" bldLvl="0"/>
      <p:bldP spid="35" grpId="0" bldLvl="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583" y="1036320"/>
            <a:ext cx="5236268" cy="3395345"/>
          </a:xfrm>
          <a:prstGeom prst="rect">
            <a:avLst/>
          </a:prstGeom>
        </p:spPr>
      </p:pic>
      <p:sp>
        <p:nvSpPr>
          <p:cNvPr id="10" name="矩形 9"/>
          <p:cNvSpPr/>
          <p:nvPr/>
        </p:nvSpPr>
        <p:spPr>
          <a:xfrm>
            <a:off x="1089660" y="4592955"/>
            <a:ext cx="5237480" cy="443865"/>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112260" y="5260340"/>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grpSp>
        <p:nvGrpSpPr>
          <p:cNvPr id="4" name="组合 3"/>
          <p:cNvGrpSpPr/>
          <p:nvPr/>
        </p:nvGrpSpPr>
        <p:grpSpPr>
          <a:xfrm>
            <a:off x="6961389" y="2911039"/>
            <a:ext cx="792000" cy="792000"/>
            <a:chOff x="4267200" y="3009900"/>
            <a:chExt cx="792000" cy="792000"/>
          </a:xfrm>
        </p:grpSpPr>
        <p:sp>
          <p:nvSpPr>
            <p:cNvPr id="3" name="椭圆 2"/>
            <p:cNvSpPr/>
            <p:nvPr/>
          </p:nvSpPr>
          <p:spPr>
            <a:xfrm>
              <a:off x="4267200" y="3009900"/>
              <a:ext cx="792000" cy="79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6" name="Freeform 101"/>
            <p:cNvSpPr>
              <a:spLocks noEditPoints="1"/>
            </p:cNvSpPr>
            <p:nvPr/>
          </p:nvSpPr>
          <p:spPr bwMode="auto">
            <a:xfrm>
              <a:off x="4556837" y="3243975"/>
              <a:ext cx="212725" cy="323850"/>
            </a:xfrm>
            <a:custGeom>
              <a:avLst/>
              <a:gdLst>
                <a:gd name="T0" fmla="*/ 448 w 669"/>
                <a:gd name="T1" fmla="*/ 12 h 1018"/>
                <a:gd name="T2" fmla="*/ 378 w 669"/>
                <a:gd name="T3" fmla="*/ 70 h 1018"/>
                <a:gd name="T4" fmla="*/ 350 w 669"/>
                <a:gd name="T5" fmla="*/ 159 h 1018"/>
                <a:gd name="T6" fmla="*/ 338 w 669"/>
                <a:gd name="T7" fmla="*/ 205 h 1018"/>
                <a:gd name="T8" fmla="*/ 301 w 669"/>
                <a:gd name="T9" fmla="*/ 243 h 1018"/>
                <a:gd name="T10" fmla="*/ 255 w 669"/>
                <a:gd name="T11" fmla="*/ 255 h 1018"/>
                <a:gd name="T12" fmla="*/ 202 w 669"/>
                <a:gd name="T13" fmla="*/ 238 h 1018"/>
                <a:gd name="T14" fmla="*/ 167 w 669"/>
                <a:gd name="T15" fmla="*/ 196 h 1018"/>
                <a:gd name="T16" fmla="*/ 159 w 669"/>
                <a:gd name="T17" fmla="*/ 119 h 1018"/>
                <a:gd name="T18" fmla="*/ 187 w 669"/>
                <a:gd name="T19" fmla="*/ 88 h 1018"/>
                <a:gd name="T20" fmla="*/ 177 w 669"/>
                <a:gd name="T21" fmla="*/ 23 h 1018"/>
                <a:gd name="T22" fmla="*/ 140 w 669"/>
                <a:gd name="T23" fmla="*/ 1 h 1018"/>
                <a:gd name="T24" fmla="*/ 83 w 669"/>
                <a:gd name="T25" fmla="*/ 19 h 1018"/>
                <a:gd name="T26" fmla="*/ 64 w 669"/>
                <a:gd name="T27" fmla="*/ 64 h 1018"/>
                <a:gd name="T28" fmla="*/ 83 w 669"/>
                <a:gd name="T29" fmla="*/ 109 h 1018"/>
                <a:gd name="T30" fmla="*/ 26 w 669"/>
                <a:gd name="T31" fmla="*/ 954 h 1018"/>
                <a:gd name="T32" fmla="*/ 1 w 669"/>
                <a:gd name="T33" fmla="*/ 979 h 1018"/>
                <a:gd name="T34" fmla="*/ 10 w 669"/>
                <a:gd name="T35" fmla="*/ 1008 h 1018"/>
                <a:gd name="T36" fmla="*/ 223 w 669"/>
                <a:gd name="T37" fmla="*/ 1018 h 1018"/>
                <a:gd name="T38" fmla="*/ 252 w 669"/>
                <a:gd name="T39" fmla="*/ 998 h 1018"/>
                <a:gd name="T40" fmla="*/ 249 w 669"/>
                <a:gd name="T41" fmla="*/ 968 h 1018"/>
                <a:gd name="T42" fmla="*/ 159 w 669"/>
                <a:gd name="T43" fmla="*/ 954 h 1018"/>
                <a:gd name="T44" fmla="*/ 204 w 669"/>
                <a:gd name="T45" fmla="*/ 595 h 1018"/>
                <a:gd name="T46" fmla="*/ 271 w 669"/>
                <a:gd name="T47" fmla="*/ 604 h 1018"/>
                <a:gd name="T48" fmla="*/ 356 w 669"/>
                <a:gd name="T49" fmla="*/ 568 h 1018"/>
                <a:gd name="T50" fmla="*/ 407 w 669"/>
                <a:gd name="T51" fmla="*/ 492 h 1018"/>
                <a:gd name="T52" fmla="*/ 415 w 669"/>
                <a:gd name="T53" fmla="*/ 426 h 1018"/>
                <a:gd name="T54" fmla="*/ 442 w 669"/>
                <a:gd name="T55" fmla="*/ 378 h 1018"/>
                <a:gd name="T56" fmla="*/ 491 w 669"/>
                <a:gd name="T57" fmla="*/ 352 h 1018"/>
                <a:gd name="T58" fmla="*/ 538 w 669"/>
                <a:gd name="T59" fmla="*/ 354 h 1018"/>
                <a:gd name="T60" fmla="*/ 583 w 669"/>
                <a:gd name="T61" fmla="*/ 385 h 1018"/>
                <a:gd name="T62" fmla="*/ 604 w 669"/>
                <a:gd name="T63" fmla="*/ 435 h 1018"/>
                <a:gd name="T64" fmla="*/ 614 w 669"/>
                <a:gd name="T65" fmla="*/ 467 h 1018"/>
                <a:gd name="T66" fmla="*/ 643 w 669"/>
                <a:gd name="T67" fmla="*/ 476 h 1018"/>
                <a:gd name="T68" fmla="*/ 668 w 669"/>
                <a:gd name="T69" fmla="*/ 451 h 1018"/>
                <a:gd name="T70" fmla="*/ 661 w 669"/>
                <a:gd name="T71" fmla="*/ 112 h 1018"/>
                <a:gd name="T72" fmla="*/ 611 w 669"/>
                <a:gd name="T73" fmla="*/ 36 h 1018"/>
                <a:gd name="T74" fmla="*/ 526 w 669"/>
                <a:gd name="T75" fmla="*/ 1 h 1018"/>
                <a:gd name="T76" fmla="*/ 584 w 669"/>
                <a:gd name="T77" fmla="*/ 304 h 1018"/>
                <a:gd name="T78" fmla="*/ 509 w 669"/>
                <a:gd name="T79" fmla="*/ 286 h 1018"/>
                <a:gd name="T80" fmla="*/ 434 w 669"/>
                <a:gd name="T81" fmla="*/ 305 h 1018"/>
                <a:gd name="T82" fmla="*/ 369 w 669"/>
                <a:gd name="T83" fmla="*/ 370 h 1018"/>
                <a:gd name="T84" fmla="*/ 350 w 669"/>
                <a:gd name="T85" fmla="*/ 445 h 1018"/>
                <a:gd name="T86" fmla="*/ 334 w 669"/>
                <a:gd name="T87" fmla="*/ 499 h 1018"/>
                <a:gd name="T88" fmla="*/ 292 w 669"/>
                <a:gd name="T89" fmla="*/ 533 h 1018"/>
                <a:gd name="T90" fmla="*/ 245 w 669"/>
                <a:gd name="T91" fmla="*/ 540 h 1018"/>
                <a:gd name="T92" fmla="*/ 194 w 669"/>
                <a:gd name="T93" fmla="*/ 519 h 1018"/>
                <a:gd name="T94" fmla="*/ 163 w 669"/>
                <a:gd name="T95" fmla="*/ 474 h 1018"/>
                <a:gd name="T96" fmla="*/ 170 w 669"/>
                <a:gd name="T97" fmla="*/ 293 h 1018"/>
                <a:gd name="T98" fmla="*/ 242 w 669"/>
                <a:gd name="T99" fmla="*/ 317 h 1018"/>
                <a:gd name="T100" fmla="*/ 317 w 669"/>
                <a:gd name="T101" fmla="*/ 305 h 1018"/>
                <a:gd name="T102" fmla="*/ 387 w 669"/>
                <a:gd name="T103" fmla="*/ 247 h 1018"/>
                <a:gd name="T104" fmla="*/ 414 w 669"/>
                <a:gd name="T105" fmla="*/ 159 h 1018"/>
                <a:gd name="T106" fmla="*/ 425 w 669"/>
                <a:gd name="T107" fmla="*/ 113 h 1018"/>
                <a:gd name="T108" fmla="*/ 464 w 669"/>
                <a:gd name="T109" fmla="*/ 75 h 1018"/>
                <a:gd name="T110" fmla="*/ 509 w 669"/>
                <a:gd name="T111" fmla="*/ 64 h 1018"/>
                <a:gd name="T112" fmla="*/ 562 w 669"/>
                <a:gd name="T113" fmla="*/ 80 h 1018"/>
                <a:gd name="T114" fmla="*/ 597 w 669"/>
                <a:gd name="T115" fmla="*/ 12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69" h="1018">
                  <a:moveTo>
                    <a:pt x="509" y="0"/>
                  </a:moveTo>
                  <a:lnTo>
                    <a:pt x="509" y="0"/>
                  </a:lnTo>
                  <a:lnTo>
                    <a:pt x="493" y="1"/>
                  </a:lnTo>
                  <a:lnTo>
                    <a:pt x="478" y="3"/>
                  </a:lnTo>
                  <a:lnTo>
                    <a:pt x="462" y="7"/>
                  </a:lnTo>
                  <a:lnTo>
                    <a:pt x="448" y="12"/>
                  </a:lnTo>
                  <a:lnTo>
                    <a:pt x="434" y="19"/>
                  </a:lnTo>
                  <a:lnTo>
                    <a:pt x="421" y="27"/>
                  </a:lnTo>
                  <a:lnTo>
                    <a:pt x="408" y="36"/>
                  </a:lnTo>
                  <a:lnTo>
                    <a:pt x="397" y="47"/>
                  </a:lnTo>
                  <a:lnTo>
                    <a:pt x="387" y="58"/>
                  </a:lnTo>
                  <a:lnTo>
                    <a:pt x="378" y="70"/>
                  </a:lnTo>
                  <a:lnTo>
                    <a:pt x="369" y="83"/>
                  </a:lnTo>
                  <a:lnTo>
                    <a:pt x="363" y="97"/>
                  </a:lnTo>
                  <a:lnTo>
                    <a:pt x="358" y="112"/>
                  </a:lnTo>
                  <a:lnTo>
                    <a:pt x="353" y="127"/>
                  </a:lnTo>
                  <a:lnTo>
                    <a:pt x="351" y="142"/>
                  </a:lnTo>
                  <a:lnTo>
                    <a:pt x="350" y="159"/>
                  </a:lnTo>
                  <a:lnTo>
                    <a:pt x="350" y="159"/>
                  </a:lnTo>
                  <a:lnTo>
                    <a:pt x="350" y="169"/>
                  </a:lnTo>
                  <a:lnTo>
                    <a:pt x="348" y="178"/>
                  </a:lnTo>
                  <a:lnTo>
                    <a:pt x="346" y="187"/>
                  </a:lnTo>
                  <a:lnTo>
                    <a:pt x="343" y="196"/>
                  </a:lnTo>
                  <a:lnTo>
                    <a:pt x="338" y="205"/>
                  </a:lnTo>
                  <a:lnTo>
                    <a:pt x="334" y="212"/>
                  </a:lnTo>
                  <a:lnTo>
                    <a:pt x="329" y="220"/>
                  </a:lnTo>
                  <a:lnTo>
                    <a:pt x="322" y="226"/>
                  </a:lnTo>
                  <a:lnTo>
                    <a:pt x="316" y="232"/>
                  </a:lnTo>
                  <a:lnTo>
                    <a:pt x="308" y="238"/>
                  </a:lnTo>
                  <a:lnTo>
                    <a:pt x="301" y="243"/>
                  </a:lnTo>
                  <a:lnTo>
                    <a:pt x="292" y="247"/>
                  </a:lnTo>
                  <a:lnTo>
                    <a:pt x="284" y="251"/>
                  </a:lnTo>
                  <a:lnTo>
                    <a:pt x="274" y="253"/>
                  </a:lnTo>
                  <a:lnTo>
                    <a:pt x="264" y="254"/>
                  </a:lnTo>
                  <a:lnTo>
                    <a:pt x="255" y="255"/>
                  </a:lnTo>
                  <a:lnTo>
                    <a:pt x="255" y="255"/>
                  </a:lnTo>
                  <a:lnTo>
                    <a:pt x="245" y="254"/>
                  </a:lnTo>
                  <a:lnTo>
                    <a:pt x="235" y="253"/>
                  </a:lnTo>
                  <a:lnTo>
                    <a:pt x="227" y="251"/>
                  </a:lnTo>
                  <a:lnTo>
                    <a:pt x="218" y="247"/>
                  </a:lnTo>
                  <a:lnTo>
                    <a:pt x="209" y="243"/>
                  </a:lnTo>
                  <a:lnTo>
                    <a:pt x="202" y="238"/>
                  </a:lnTo>
                  <a:lnTo>
                    <a:pt x="194" y="232"/>
                  </a:lnTo>
                  <a:lnTo>
                    <a:pt x="187" y="226"/>
                  </a:lnTo>
                  <a:lnTo>
                    <a:pt x="182" y="220"/>
                  </a:lnTo>
                  <a:lnTo>
                    <a:pt x="176" y="212"/>
                  </a:lnTo>
                  <a:lnTo>
                    <a:pt x="171" y="205"/>
                  </a:lnTo>
                  <a:lnTo>
                    <a:pt x="167" y="196"/>
                  </a:lnTo>
                  <a:lnTo>
                    <a:pt x="163" y="187"/>
                  </a:lnTo>
                  <a:lnTo>
                    <a:pt x="161" y="178"/>
                  </a:lnTo>
                  <a:lnTo>
                    <a:pt x="160" y="169"/>
                  </a:lnTo>
                  <a:lnTo>
                    <a:pt x="159" y="159"/>
                  </a:lnTo>
                  <a:lnTo>
                    <a:pt x="159" y="119"/>
                  </a:lnTo>
                  <a:lnTo>
                    <a:pt x="159" y="119"/>
                  </a:lnTo>
                  <a:lnTo>
                    <a:pt x="167" y="114"/>
                  </a:lnTo>
                  <a:lnTo>
                    <a:pt x="173" y="109"/>
                  </a:lnTo>
                  <a:lnTo>
                    <a:pt x="173" y="109"/>
                  </a:lnTo>
                  <a:lnTo>
                    <a:pt x="177" y="104"/>
                  </a:lnTo>
                  <a:lnTo>
                    <a:pt x="181" y="98"/>
                  </a:lnTo>
                  <a:lnTo>
                    <a:pt x="187" y="88"/>
                  </a:lnTo>
                  <a:lnTo>
                    <a:pt x="190" y="76"/>
                  </a:lnTo>
                  <a:lnTo>
                    <a:pt x="191" y="64"/>
                  </a:lnTo>
                  <a:lnTo>
                    <a:pt x="190" y="51"/>
                  </a:lnTo>
                  <a:lnTo>
                    <a:pt x="187" y="39"/>
                  </a:lnTo>
                  <a:lnTo>
                    <a:pt x="181" y="29"/>
                  </a:lnTo>
                  <a:lnTo>
                    <a:pt x="177" y="23"/>
                  </a:lnTo>
                  <a:lnTo>
                    <a:pt x="173" y="19"/>
                  </a:lnTo>
                  <a:lnTo>
                    <a:pt x="173" y="19"/>
                  </a:lnTo>
                  <a:lnTo>
                    <a:pt x="168" y="15"/>
                  </a:lnTo>
                  <a:lnTo>
                    <a:pt x="162" y="10"/>
                  </a:lnTo>
                  <a:lnTo>
                    <a:pt x="152" y="5"/>
                  </a:lnTo>
                  <a:lnTo>
                    <a:pt x="140" y="1"/>
                  </a:lnTo>
                  <a:lnTo>
                    <a:pt x="128" y="0"/>
                  </a:lnTo>
                  <a:lnTo>
                    <a:pt x="115" y="1"/>
                  </a:lnTo>
                  <a:lnTo>
                    <a:pt x="103" y="5"/>
                  </a:lnTo>
                  <a:lnTo>
                    <a:pt x="93" y="10"/>
                  </a:lnTo>
                  <a:lnTo>
                    <a:pt x="87" y="15"/>
                  </a:lnTo>
                  <a:lnTo>
                    <a:pt x="83" y="19"/>
                  </a:lnTo>
                  <a:lnTo>
                    <a:pt x="83" y="19"/>
                  </a:lnTo>
                  <a:lnTo>
                    <a:pt x="79" y="23"/>
                  </a:lnTo>
                  <a:lnTo>
                    <a:pt x="74" y="29"/>
                  </a:lnTo>
                  <a:lnTo>
                    <a:pt x="69" y="39"/>
                  </a:lnTo>
                  <a:lnTo>
                    <a:pt x="66" y="51"/>
                  </a:lnTo>
                  <a:lnTo>
                    <a:pt x="64" y="64"/>
                  </a:lnTo>
                  <a:lnTo>
                    <a:pt x="66" y="76"/>
                  </a:lnTo>
                  <a:lnTo>
                    <a:pt x="69" y="88"/>
                  </a:lnTo>
                  <a:lnTo>
                    <a:pt x="74" y="98"/>
                  </a:lnTo>
                  <a:lnTo>
                    <a:pt x="79" y="104"/>
                  </a:lnTo>
                  <a:lnTo>
                    <a:pt x="83" y="109"/>
                  </a:lnTo>
                  <a:lnTo>
                    <a:pt x="83" y="109"/>
                  </a:lnTo>
                  <a:lnTo>
                    <a:pt x="89" y="114"/>
                  </a:lnTo>
                  <a:lnTo>
                    <a:pt x="96" y="119"/>
                  </a:lnTo>
                  <a:lnTo>
                    <a:pt x="96" y="954"/>
                  </a:lnTo>
                  <a:lnTo>
                    <a:pt x="32" y="954"/>
                  </a:lnTo>
                  <a:lnTo>
                    <a:pt x="32" y="954"/>
                  </a:lnTo>
                  <a:lnTo>
                    <a:pt x="26" y="954"/>
                  </a:lnTo>
                  <a:lnTo>
                    <a:pt x="20" y="957"/>
                  </a:lnTo>
                  <a:lnTo>
                    <a:pt x="14" y="960"/>
                  </a:lnTo>
                  <a:lnTo>
                    <a:pt x="10" y="963"/>
                  </a:lnTo>
                  <a:lnTo>
                    <a:pt x="6" y="968"/>
                  </a:lnTo>
                  <a:lnTo>
                    <a:pt x="2" y="974"/>
                  </a:lnTo>
                  <a:lnTo>
                    <a:pt x="1" y="979"/>
                  </a:lnTo>
                  <a:lnTo>
                    <a:pt x="0" y="986"/>
                  </a:lnTo>
                  <a:lnTo>
                    <a:pt x="0" y="986"/>
                  </a:lnTo>
                  <a:lnTo>
                    <a:pt x="1" y="992"/>
                  </a:lnTo>
                  <a:lnTo>
                    <a:pt x="2" y="998"/>
                  </a:lnTo>
                  <a:lnTo>
                    <a:pt x="6" y="1004"/>
                  </a:lnTo>
                  <a:lnTo>
                    <a:pt x="10" y="1008"/>
                  </a:lnTo>
                  <a:lnTo>
                    <a:pt x="14" y="1012"/>
                  </a:lnTo>
                  <a:lnTo>
                    <a:pt x="20" y="1016"/>
                  </a:lnTo>
                  <a:lnTo>
                    <a:pt x="26" y="1017"/>
                  </a:lnTo>
                  <a:lnTo>
                    <a:pt x="32" y="1018"/>
                  </a:lnTo>
                  <a:lnTo>
                    <a:pt x="223" y="1018"/>
                  </a:lnTo>
                  <a:lnTo>
                    <a:pt x="223" y="1018"/>
                  </a:lnTo>
                  <a:lnTo>
                    <a:pt x="230" y="1017"/>
                  </a:lnTo>
                  <a:lnTo>
                    <a:pt x="235" y="1016"/>
                  </a:lnTo>
                  <a:lnTo>
                    <a:pt x="241" y="1012"/>
                  </a:lnTo>
                  <a:lnTo>
                    <a:pt x="246" y="1008"/>
                  </a:lnTo>
                  <a:lnTo>
                    <a:pt x="249" y="1004"/>
                  </a:lnTo>
                  <a:lnTo>
                    <a:pt x="252" y="998"/>
                  </a:lnTo>
                  <a:lnTo>
                    <a:pt x="255" y="992"/>
                  </a:lnTo>
                  <a:lnTo>
                    <a:pt x="255" y="986"/>
                  </a:lnTo>
                  <a:lnTo>
                    <a:pt x="255" y="986"/>
                  </a:lnTo>
                  <a:lnTo>
                    <a:pt x="255" y="979"/>
                  </a:lnTo>
                  <a:lnTo>
                    <a:pt x="252" y="974"/>
                  </a:lnTo>
                  <a:lnTo>
                    <a:pt x="249" y="968"/>
                  </a:lnTo>
                  <a:lnTo>
                    <a:pt x="246" y="963"/>
                  </a:lnTo>
                  <a:lnTo>
                    <a:pt x="241" y="960"/>
                  </a:lnTo>
                  <a:lnTo>
                    <a:pt x="235" y="957"/>
                  </a:lnTo>
                  <a:lnTo>
                    <a:pt x="230" y="954"/>
                  </a:lnTo>
                  <a:lnTo>
                    <a:pt x="223" y="954"/>
                  </a:lnTo>
                  <a:lnTo>
                    <a:pt x="159" y="954"/>
                  </a:lnTo>
                  <a:lnTo>
                    <a:pt x="159" y="571"/>
                  </a:lnTo>
                  <a:lnTo>
                    <a:pt x="159" y="571"/>
                  </a:lnTo>
                  <a:lnTo>
                    <a:pt x="170" y="579"/>
                  </a:lnTo>
                  <a:lnTo>
                    <a:pt x="181" y="585"/>
                  </a:lnTo>
                  <a:lnTo>
                    <a:pt x="192" y="591"/>
                  </a:lnTo>
                  <a:lnTo>
                    <a:pt x="204" y="595"/>
                  </a:lnTo>
                  <a:lnTo>
                    <a:pt x="216" y="599"/>
                  </a:lnTo>
                  <a:lnTo>
                    <a:pt x="229" y="602"/>
                  </a:lnTo>
                  <a:lnTo>
                    <a:pt x="242" y="604"/>
                  </a:lnTo>
                  <a:lnTo>
                    <a:pt x="255" y="605"/>
                  </a:lnTo>
                  <a:lnTo>
                    <a:pt x="255" y="605"/>
                  </a:lnTo>
                  <a:lnTo>
                    <a:pt x="271" y="604"/>
                  </a:lnTo>
                  <a:lnTo>
                    <a:pt x="287" y="602"/>
                  </a:lnTo>
                  <a:lnTo>
                    <a:pt x="302" y="597"/>
                  </a:lnTo>
                  <a:lnTo>
                    <a:pt x="317" y="592"/>
                  </a:lnTo>
                  <a:lnTo>
                    <a:pt x="331" y="585"/>
                  </a:lnTo>
                  <a:lnTo>
                    <a:pt x="344" y="577"/>
                  </a:lnTo>
                  <a:lnTo>
                    <a:pt x="356" y="568"/>
                  </a:lnTo>
                  <a:lnTo>
                    <a:pt x="367" y="558"/>
                  </a:lnTo>
                  <a:lnTo>
                    <a:pt x="378" y="547"/>
                  </a:lnTo>
                  <a:lnTo>
                    <a:pt x="387" y="534"/>
                  </a:lnTo>
                  <a:lnTo>
                    <a:pt x="395" y="521"/>
                  </a:lnTo>
                  <a:lnTo>
                    <a:pt x="402" y="507"/>
                  </a:lnTo>
                  <a:lnTo>
                    <a:pt x="407" y="492"/>
                  </a:lnTo>
                  <a:lnTo>
                    <a:pt x="410" y="477"/>
                  </a:lnTo>
                  <a:lnTo>
                    <a:pt x="413" y="462"/>
                  </a:lnTo>
                  <a:lnTo>
                    <a:pt x="414" y="445"/>
                  </a:lnTo>
                  <a:lnTo>
                    <a:pt x="414" y="445"/>
                  </a:lnTo>
                  <a:lnTo>
                    <a:pt x="414" y="435"/>
                  </a:lnTo>
                  <a:lnTo>
                    <a:pt x="415" y="426"/>
                  </a:lnTo>
                  <a:lnTo>
                    <a:pt x="419" y="417"/>
                  </a:lnTo>
                  <a:lnTo>
                    <a:pt x="422" y="408"/>
                  </a:lnTo>
                  <a:lnTo>
                    <a:pt x="425" y="400"/>
                  </a:lnTo>
                  <a:lnTo>
                    <a:pt x="431" y="392"/>
                  </a:lnTo>
                  <a:lnTo>
                    <a:pt x="436" y="385"/>
                  </a:lnTo>
                  <a:lnTo>
                    <a:pt x="442" y="378"/>
                  </a:lnTo>
                  <a:lnTo>
                    <a:pt x="449" y="372"/>
                  </a:lnTo>
                  <a:lnTo>
                    <a:pt x="456" y="367"/>
                  </a:lnTo>
                  <a:lnTo>
                    <a:pt x="464" y="361"/>
                  </a:lnTo>
                  <a:lnTo>
                    <a:pt x="472" y="357"/>
                  </a:lnTo>
                  <a:lnTo>
                    <a:pt x="481" y="354"/>
                  </a:lnTo>
                  <a:lnTo>
                    <a:pt x="491" y="352"/>
                  </a:lnTo>
                  <a:lnTo>
                    <a:pt x="499" y="350"/>
                  </a:lnTo>
                  <a:lnTo>
                    <a:pt x="509" y="349"/>
                  </a:lnTo>
                  <a:lnTo>
                    <a:pt x="509" y="349"/>
                  </a:lnTo>
                  <a:lnTo>
                    <a:pt x="520" y="350"/>
                  </a:lnTo>
                  <a:lnTo>
                    <a:pt x="528" y="352"/>
                  </a:lnTo>
                  <a:lnTo>
                    <a:pt x="538" y="354"/>
                  </a:lnTo>
                  <a:lnTo>
                    <a:pt x="546" y="357"/>
                  </a:lnTo>
                  <a:lnTo>
                    <a:pt x="555" y="361"/>
                  </a:lnTo>
                  <a:lnTo>
                    <a:pt x="562" y="367"/>
                  </a:lnTo>
                  <a:lnTo>
                    <a:pt x="570" y="372"/>
                  </a:lnTo>
                  <a:lnTo>
                    <a:pt x="576" y="378"/>
                  </a:lnTo>
                  <a:lnTo>
                    <a:pt x="583" y="385"/>
                  </a:lnTo>
                  <a:lnTo>
                    <a:pt x="588" y="392"/>
                  </a:lnTo>
                  <a:lnTo>
                    <a:pt x="594" y="400"/>
                  </a:lnTo>
                  <a:lnTo>
                    <a:pt x="597" y="408"/>
                  </a:lnTo>
                  <a:lnTo>
                    <a:pt x="600" y="417"/>
                  </a:lnTo>
                  <a:lnTo>
                    <a:pt x="603" y="426"/>
                  </a:lnTo>
                  <a:lnTo>
                    <a:pt x="604" y="435"/>
                  </a:lnTo>
                  <a:lnTo>
                    <a:pt x="604" y="445"/>
                  </a:lnTo>
                  <a:lnTo>
                    <a:pt x="604" y="445"/>
                  </a:lnTo>
                  <a:lnTo>
                    <a:pt x="605" y="451"/>
                  </a:lnTo>
                  <a:lnTo>
                    <a:pt x="608" y="458"/>
                  </a:lnTo>
                  <a:lnTo>
                    <a:pt x="610" y="463"/>
                  </a:lnTo>
                  <a:lnTo>
                    <a:pt x="614" y="467"/>
                  </a:lnTo>
                  <a:lnTo>
                    <a:pt x="618" y="472"/>
                  </a:lnTo>
                  <a:lnTo>
                    <a:pt x="624" y="475"/>
                  </a:lnTo>
                  <a:lnTo>
                    <a:pt x="630" y="476"/>
                  </a:lnTo>
                  <a:lnTo>
                    <a:pt x="637" y="477"/>
                  </a:lnTo>
                  <a:lnTo>
                    <a:pt x="637" y="477"/>
                  </a:lnTo>
                  <a:lnTo>
                    <a:pt x="643" y="476"/>
                  </a:lnTo>
                  <a:lnTo>
                    <a:pt x="649" y="475"/>
                  </a:lnTo>
                  <a:lnTo>
                    <a:pt x="655" y="472"/>
                  </a:lnTo>
                  <a:lnTo>
                    <a:pt x="659" y="467"/>
                  </a:lnTo>
                  <a:lnTo>
                    <a:pt x="663" y="463"/>
                  </a:lnTo>
                  <a:lnTo>
                    <a:pt x="665" y="458"/>
                  </a:lnTo>
                  <a:lnTo>
                    <a:pt x="668" y="451"/>
                  </a:lnTo>
                  <a:lnTo>
                    <a:pt x="669" y="445"/>
                  </a:lnTo>
                  <a:lnTo>
                    <a:pt x="669" y="159"/>
                  </a:lnTo>
                  <a:lnTo>
                    <a:pt x="669" y="159"/>
                  </a:lnTo>
                  <a:lnTo>
                    <a:pt x="668" y="142"/>
                  </a:lnTo>
                  <a:lnTo>
                    <a:pt x="665" y="127"/>
                  </a:lnTo>
                  <a:lnTo>
                    <a:pt x="661" y="112"/>
                  </a:lnTo>
                  <a:lnTo>
                    <a:pt x="656" y="97"/>
                  </a:lnTo>
                  <a:lnTo>
                    <a:pt x="649" y="83"/>
                  </a:lnTo>
                  <a:lnTo>
                    <a:pt x="641" y="70"/>
                  </a:lnTo>
                  <a:lnTo>
                    <a:pt x="632" y="58"/>
                  </a:lnTo>
                  <a:lnTo>
                    <a:pt x="621" y="47"/>
                  </a:lnTo>
                  <a:lnTo>
                    <a:pt x="611" y="36"/>
                  </a:lnTo>
                  <a:lnTo>
                    <a:pt x="598" y="27"/>
                  </a:lnTo>
                  <a:lnTo>
                    <a:pt x="585" y="19"/>
                  </a:lnTo>
                  <a:lnTo>
                    <a:pt x="571" y="12"/>
                  </a:lnTo>
                  <a:lnTo>
                    <a:pt x="556" y="7"/>
                  </a:lnTo>
                  <a:lnTo>
                    <a:pt x="541" y="3"/>
                  </a:lnTo>
                  <a:lnTo>
                    <a:pt x="526" y="1"/>
                  </a:lnTo>
                  <a:lnTo>
                    <a:pt x="509" y="0"/>
                  </a:lnTo>
                  <a:lnTo>
                    <a:pt x="509" y="0"/>
                  </a:lnTo>
                  <a:close/>
                  <a:moveTo>
                    <a:pt x="604" y="318"/>
                  </a:moveTo>
                  <a:lnTo>
                    <a:pt x="604" y="318"/>
                  </a:lnTo>
                  <a:lnTo>
                    <a:pt x="595" y="311"/>
                  </a:lnTo>
                  <a:lnTo>
                    <a:pt x="584" y="304"/>
                  </a:lnTo>
                  <a:lnTo>
                    <a:pt x="572" y="299"/>
                  </a:lnTo>
                  <a:lnTo>
                    <a:pt x="560" y="295"/>
                  </a:lnTo>
                  <a:lnTo>
                    <a:pt x="549" y="291"/>
                  </a:lnTo>
                  <a:lnTo>
                    <a:pt x="536" y="288"/>
                  </a:lnTo>
                  <a:lnTo>
                    <a:pt x="523" y="287"/>
                  </a:lnTo>
                  <a:lnTo>
                    <a:pt x="509" y="286"/>
                  </a:lnTo>
                  <a:lnTo>
                    <a:pt x="509" y="286"/>
                  </a:lnTo>
                  <a:lnTo>
                    <a:pt x="493" y="287"/>
                  </a:lnTo>
                  <a:lnTo>
                    <a:pt x="478" y="289"/>
                  </a:lnTo>
                  <a:lnTo>
                    <a:pt x="462" y="294"/>
                  </a:lnTo>
                  <a:lnTo>
                    <a:pt x="448" y="299"/>
                  </a:lnTo>
                  <a:lnTo>
                    <a:pt x="434" y="305"/>
                  </a:lnTo>
                  <a:lnTo>
                    <a:pt x="421" y="314"/>
                  </a:lnTo>
                  <a:lnTo>
                    <a:pt x="408" y="323"/>
                  </a:lnTo>
                  <a:lnTo>
                    <a:pt x="397" y="333"/>
                  </a:lnTo>
                  <a:lnTo>
                    <a:pt x="387" y="344"/>
                  </a:lnTo>
                  <a:lnTo>
                    <a:pt x="378" y="357"/>
                  </a:lnTo>
                  <a:lnTo>
                    <a:pt x="369" y="370"/>
                  </a:lnTo>
                  <a:lnTo>
                    <a:pt x="363" y="384"/>
                  </a:lnTo>
                  <a:lnTo>
                    <a:pt x="358" y="398"/>
                  </a:lnTo>
                  <a:lnTo>
                    <a:pt x="353" y="414"/>
                  </a:lnTo>
                  <a:lnTo>
                    <a:pt x="351" y="429"/>
                  </a:lnTo>
                  <a:lnTo>
                    <a:pt x="350" y="445"/>
                  </a:lnTo>
                  <a:lnTo>
                    <a:pt x="350" y="445"/>
                  </a:lnTo>
                  <a:lnTo>
                    <a:pt x="350" y="455"/>
                  </a:lnTo>
                  <a:lnTo>
                    <a:pt x="348" y="464"/>
                  </a:lnTo>
                  <a:lnTo>
                    <a:pt x="346" y="474"/>
                  </a:lnTo>
                  <a:lnTo>
                    <a:pt x="343" y="482"/>
                  </a:lnTo>
                  <a:lnTo>
                    <a:pt x="338" y="491"/>
                  </a:lnTo>
                  <a:lnTo>
                    <a:pt x="334" y="499"/>
                  </a:lnTo>
                  <a:lnTo>
                    <a:pt x="329" y="506"/>
                  </a:lnTo>
                  <a:lnTo>
                    <a:pt x="322" y="512"/>
                  </a:lnTo>
                  <a:lnTo>
                    <a:pt x="316" y="519"/>
                  </a:lnTo>
                  <a:lnTo>
                    <a:pt x="308" y="524"/>
                  </a:lnTo>
                  <a:lnTo>
                    <a:pt x="301" y="530"/>
                  </a:lnTo>
                  <a:lnTo>
                    <a:pt x="292" y="533"/>
                  </a:lnTo>
                  <a:lnTo>
                    <a:pt x="284" y="536"/>
                  </a:lnTo>
                  <a:lnTo>
                    <a:pt x="274" y="538"/>
                  </a:lnTo>
                  <a:lnTo>
                    <a:pt x="264" y="540"/>
                  </a:lnTo>
                  <a:lnTo>
                    <a:pt x="255" y="540"/>
                  </a:lnTo>
                  <a:lnTo>
                    <a:pt x="255" y="540"/>
                  </a:lnTo>
                  <a:lnTo>
                    <a:pt x="245" y="540"/>
                  </a:lnTo>
                  <a:lnTo>
                    <a:pt x="235" y="538"/>
                  </a:lnTo>
                  <a:lnTo>
                    <a:pt x="227" y="536"/>
                  </a:lnTo>
                  <a:lnTo>
                    <a:pt x="218" y="533"/>
                  </a:lnTo>
                  <a:lnTo>
                    <a:pt x="209" y="530"/>
                  </a:lnTo>
                  <a:lnTo>
                    <a:pt x="202" y="524"/>
                  </a:lnTo>
                  <a:lnTo>
                    <a:pt x="194" y="519"/>
                  </a:lnTo>
                  <a:lnTo>
                    <a:pt x="187" y="512"/>
                  </a:lnTo>
                  <a:lnTo>
                    <a:pt x="182" y="506"/>
                  </a:lnTo>
                  <a:lnTo>
                    <a:pt x="176" y="499"/>
                  </a:lnTo>
                  <a:lnTo>
                    <a:pt x="171" y="491"/>
                  </a:lnTo>
                  <a:lnTo>
                    <a:pt x="167" y="482"/>
                  </a:lnTo>
                  <a:lnTo>
                    <a:pt x="163" y="474"/>
                  </a:lnTo>
                  <a:lnTo>
                    <a:pt x="161" y="464"/>
                  </a:lnTo>
                  <a:lnTo>
                    <a:pt x="160" y="455"/>
                  </a:lnTo>
                  <a:lnTo>
                    <a:pt x="159" y="445"/>
                  </a:lnTo>
                  <a:lnTo>
                    <a:pt x="159" y="285"/>
                  </a:lnTo>
                  <a:lnTo>
                    <a:pt x="159" y="285"/>
                  </a:lnTo>
                  <a:lnTo>
                    <a:pt x="170" y="293"/>
                  </a:lnTo>
                  <a:lnTo>
                    <a:pt x="181" y="299"/>
                  </a:lnTo>
                  <a:lnTo>
                    <a:pt x="192" y="304"/>
                  </a:lnTo>
                  <a:lnTo>
                    <a:pt x="204" y="310"/>
                  </a:lnTo>
                  <a:lnTo>
                    <a:pt x="216" y="313"/>
                  </a:lnTo>
                  <a:lnTo>
                    <a:pt x="229" y="316"/>
                  </a:lnTo>
                  <a:lnTo>
                    <a:pt x="242" y="317"/>
                  </a:lnTo>
                  <a:lnTo>
                    <a:pt x="255" y="318"/>
                  </a:lnTo>
                  <a:lnTo>
                    <a:pt x="255" y="318"/>
                  </a:lnTo>
                  <a:lnTo>
                    <a:pt x="271" y="317"/>
                  </a:lnTo>
                  <a:lnTo>
                    <a:pt x="287" y="315"/>
                  </a:lnTo>
                  <a:lnTo>
                    <a:pt x="302" y="311"/>
                  </a:lnTo>
                  <a:lnTo>
                    <a:pt x="317" y="305"/>
                  </a:lnTo>
                  <a:lnTo>
                    <a:pt x="331" y="299"/>
                  </a:lnTo>
                  <a:lnTo>
                    <a:pt x="344" y="290"/>
                  </a:lnTo>
                  <a:lnTo>
                    <a:pt x="356" y="282"/>
                  </a:lnTo>
                  <a:lnTo>
                    <a:pt x="367" y="271"/>
                  </a:lnTo>
                  <a:lnTo>
                    <a:pt x="378" y="260"/>
                  </a:lnTo>
                  <a:lnTo>
                    <a:pt x="387" y="247"/>
                  </a:lnTo>
                  <a:lnTo>
                    <a:pt x="395" y="235"/>
                  </a:lnTo>
                  <a:lnTo>
                    <a:pt x="402" y="221"/>
                  </a:lnTo>
                  <a:lnTo>
                    <a:pt x="407" y="207"/>
                  </a:lnTo>
                  <a:lnTo>
                    <a:pt x="410" y="191"/>
                  </a:lnTo>
                  <a:lnTo>
                    <a:pt x="413" y="176"/>
                  </a:lnTo>
                  <a:lnTo>
                    <a:pt x="414" y="159"/>
                  </a:lnTo>
                  <a:lnTo>
                    <a:pt x="414" y="159"/>
                  </a:lnTo>
                  <a:lnTo>
                    <a:pt x="414" y="150"/>
                  </a:lnTo>
                  <a:lnTo>
                    <a:pt x="415" y="140"/>
                  </a:lnTo>
                  <a:lnTo>
                    <a:pt x="419" y="130"/>
                  </a:lnTo>
                  <a:lnTo>
                    <a:pt x="422" y="122"/>
                  </a:lnTo>
                  <a:lnTo>
                    <a:pt x="425" y="113"/>
                  </a:lnTo>
                  <a:lnTo>
                    <a:pt x="431" y="106"/>
                  </a:lnTo>
                  <a:lnTo>
                    <a:pt x="436" y="98"/>
                  </a:lnTo>
                  <a:lnTo>
                    <a:pt x="442" y="92"/>
                  </a:lnTo>
                  <a:lnTo>
                    <a:pt x="449" y="85"/>
                  </a:lnTo>
                  <a:lnTo>
                    <a:pt x="456" y="80"/>
                  </a:lnTo>
                  <a:lnTo>
                    <a:pt x="464" y="75"/>
                  </a:lnTo>
                  <a:lnTo>
                    <a:pt x="472" y="71"/>
                  </a:lnTo>
                  <a:lnTo>
                    <a:pt x="481" y="68"/>
                  </a:lnTo>
                  <a:lnTo>
                    <a:pt x="491" y="65"/>
                  </a:lnTo>
                  <a:lnTo>
                    <a:pt x="499" y="64"/>
                  </a:lnTo>
                  <a:lnTo>
                    <a:pt x="509" y="64"/>
                  </a:lnTo>
                  <a:lnTo>
                    <a:pt x="509" y="64"/>
                  </a:lnTo>
                  <a:lnTo>
                    <a:pt x="520" y="64"/>
                  </a:lnTo>
                  <a:lnTo>
                    <a:pt x="528" y="65"/>
                  </a:lnTo>
                  <a:lnTo>
                    <a:pt x="538" y="68"/>
                  </a:lnTo>
                  <a:lnTo>
                    <a:pt x="546" y="71"/>
                  </a:lnTo>
                  <a:lnTo>
                    <a:pt x="555" y="75"/>
                  </a:lnTo>
                  <a:lnTo>
                    <a:pt x="562" y="80"/>
                  </a:lnTo>
                  <a:lnTo>
                    <a:pt x="570" y="85"/>
                  </a:lnTo>
                  <a:lnTo>
                    <a:pt x="576" y="92"/>
                  </a:lnTo>
                  <a:lnTo>
                    <a:pt x="583" y="98"/>
                  </a:lnTo>
                  <a:lnTo>
                    <a:pt x="588" y="106"/>
                  </a:lnTo>
                  <a:lnTo>
                    <a:pt x="594" y="113"/>
                  </a:lnTo>
                  <a:lnTo>
                    <a:pt x="597" y="122"/>
                  </a:lnTo>
                  <a:lnTo>
                    <a:pt x="600" y="130"/>
                  </a:lnTo>
                  <a:lnTo>
                    <a:pt x="603" y="140"/>
                  </a:lnTo>
                  <a:lnTo>
                    <a:pt x="604" y="150"/>
                  </a:lnTo>
                  <a:lnTo>
                    <a:pt x="604" y="159"/>
                  </a:lnTo>
                  <a:lnTo>
                    <a:pt x="604" y="318"/>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grpSp>
        <p:nvGrpSpPr>
          <p:cNvPr id="7" name="组合 6"/>
          <p:cNvGrpSpPr/>
          <p:nvPr/>
        </p:nvGrpSpPr>
        <p:grpSpPr>
          <a:xfrm>
            <a:off x="6961388" y="4340819"/>
            <a:ext cx="792000" cy="792000"/>
            <a:chOff x="8001000" y="3009900"/>
            <a:chExt cx="792000" cy="792000"/>
          </a:xfrm>
        </p:grpSpPr>
        <p:sp>
          <p:nvSpPr>
            <p:cNvPr id="8" name="椭圆 7"/>
            <p:cNvSpPr/>
            <p:nvPr/>
          </p:nvSpPr>
          <p:spPr>
            <a:xfrm>
              <a:off x="8001000" y="3009900"/>
              <a:ext cx="792000" cy="79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4" name="Freeform 6"/>
            <p:cNvSpPr>
              <a:spLocks noEditPoints="1"/>
            </p:cNvSpPr>
            <p:nvPr/>
          </p:nvSpPr>
          <p:spPr bwMode="auto">
            <a:xfrm>
              <a:off x="8235075" y="3244334"/>
              <a:ext cx="323850" cy="323850"/>
            </a:xfrm>
            <a:custGeom>
              <a:avLst/>
              <a:gdLst>
                <a:gd name="T0" fmla="*/ 410 w 1017"/>
                <a:gd name="T1" fmla="*/ 428 h 1018"/>
                <a:gd name="T2" fmla="*/ 220 w 1017"/>
                <a:gd name="T3" fmla="*/ 735 h 1018"/>
                <a:gd name="T4" fmla="*/ 283 w 1017"/>
                <a:gd name="T5" fmla="*/ 797 h 1018"/>
                <a:gd name="T6" fmla="*/ 581 w 1017"/>
                <a:gd name="T7" fmla="*/ 613 h 1018"/>
                <a:gd name="T8" fmla="*/ 781 w 1017"/>
                <a:gd name="T9" fmla="*/ 326 h 1018"/>
                <a:gd name="T10" fmla="*/ 778 w 1017"/>
                <a:gd name="T11" fmla="*/ 239 h 1018"/>
                <a:gd name="T12" fmla="*/ 691 w 1017"/>
                <a:gd name="T13" fmla="*/ 236 h 1018"/>
                <a:gd name="T14" fmla="*/ 405 w 1017"/>
                <a:gd name="T15" fmla="*/ 584 h 1018"/>
                <a:gd name="T16" fmla="*/ 567 w 1017"/>
                <a:gd name="T17" fmla="*/ 531 h 1018"/>
                <a:gd name="T18" fmla="*/ 473 w 1017"/>
                <a:gd name="T19" fmla="*/ 562 h 1018"/>
                <a:gd name="T20" fmla="*/ 448 w 1017"/>
                <a:gd name="T21" fmla="*/ 487 h 1018"/>
                <a:gd name="T22" fmla="*/ 539 w 1017"/>
                <a:gd name="T23" fmla="*/ 453 h 1018"/>
                <a:gd name="T24" fmla="*/ 571 w 1017"/>
                <a:gd name="T25" fmla="*/ 520 h 1018"/>
                <a:gd name="T26" fmla="*/ 382 w 1017"/>
                <a:gd name="T27" fmla="*/ 16 h 1018"/>
                <a:gd name="T28" fmla="*/ 184 w 1017"/>
                <a:gd name="T29" fmla="*/ 116 h 1018"/>
                <a:gd name="T30" fmla="*/ 49 w 1017"/>
                <a:gd name="T31" fmla="*/ 289 h 1018"/>
                <a:gd name="T32" fmla="*/ 0 w 1017"/>
                <a:gd name="T33" fmla="*/ 509 h 1018"/>
                <a:gd name="T34" fmla="*/ 40 w 1017"/>
                <a:gd name="T35" fmla="*/ 707 h 1018"/>
                <a:gd name="T36" fmla="*/ 166 w 1017"/>
                <a:gd name="T37" fmla="*/ 885 h 1018"/>
                <a:gd name="T38" fmla="*/ 357 w 1017"/>
                <a:gd name="T39" fmla="*/ 995 h 1018"/>
                <a:gd name="T40" fmla="*/ 560 w 1017"/>
                <a:gd name="T41" fmla="*/ 1015 h 1018"/>
                <a:gd name="T42" fmla="*/ 772 w 1017"/>
                <a:gd name="T43" fmla="*/ 944 h 1018"/>
                <a:gd name="T44" fmla="*/ 930 w 1017"/>
                <a:gd name="T45" fmla="*/ 793 h 1018"/>
                <a:gd name="T46" fmla="*/ 1012 w 1017"/>
                <a:gd name="T47" fmla="*/ 586 h 1018"/>
                <a:gd name="T48" fmla="*/ 1001 w 1017"/>
                <a:gd name="T49" fmla="*/ 382 h 1018"/>
                <a:gd name="T50" fmla="*/ 901 w 1017"/>
                <a:gd name="T51" fmla="*/ 186 h 1018"/>
                <a:gd name="T52" fmla="*/ 728 w 1017"/>
                <a:gd name="T53" fmla="*/ 50 h 1018"/>
                <a:gd name="T54" fmla="*/ 508 w 1017"/>
                <a:gd name="T55" fmla="*/ 0 h 1018"/>
                <a:gd name="T56" fmla="*/ 376 w 1017"/>
                <a:gd name="T57" fmla="*/ 935 h 1018"/>
                <a:gd name="T58" fmla="*/ 209 w 1017"/>
                <a:gd name="T59" fmla="*/ 838 h 1018"/>
                <a:gd name="T60" fmla="*/ 99 w 1017"/>
                <a:gd name="T61" fmla="*/ 682 h 1018"/>
                <a:gd name="T62" fmla="*/ 63 w 1017"/>
                <a:gd name="T63" fmla="*/ 509 h 1018"/>
                <a:gd name="T64" fmla="*/ 107 w 1017"/>
                <a:gd name="T65" fmla="*/ 315 h 1018"/>
                <a:gd name="T66" fmla="*/ 225 w 1017"/>
                <a:gd name="T67" fmla="*/ 165 h 1018"/>
                <a:gd name="T68" fmla="*/ 397 w 1017"/>
                <a:gd name="T69" fmla="*/ 77 h 1018"/>
                <a:gd name="T70" fmla="*/ 576 w 1017"/>
                <a:gd name="T71" fmla="*/ 69 h 1018"/>
                <a:gd name="T72" fmla="*/ 757 w 1017"/>
                <a:gd name="T73" fmla="*/ 139 h 1018"/>
                <a:gd name="T74" fmla="*/ 889 w 1017"/>
                <a:gd name="T75" fmla="*/ 278 h 1018"/>
                <a:gd name="T76" fmla="*/ 952 w 1017"/>
                <a:gd name="T77" fmla="*/ 463 h 1018"/>
                <a:gd name="T78" fmla="*/ 933 w 1017"/>
                <a:gd name="T79" fmla="*/ 642 h 1018"/>
                <a:gd name="T80" fmla="*/ 838 w 1017"/>
                <a:gd name="T81" fmla="*/ 808 h 1018"/>
                <a:gd name="T82" fmla="*/ 681 w 1017"/>
                <a:gd name="T83" fmla="*/ 919 h 1018"/>
                <a:gd name="T84" fmla="*/ 508 w 1017"/>
                <a:gd name="T85" fmla="*/ 954 h 1018"/>
                <a:gd name="T86" fmla="*/ 540 w 1017"/>
                <a:gd name="T87" fmla="*/ 165 h 1018"/>
                <a:gd name="T88" fmla="*/ 515 w 1017"/>
                <a:gd name="T89" fmla="*/ 128 h 1018"/>
                <a:gd name="T90" fmla="*/ 477 w 1017"/>
                <a:gd name="T91" fmla="*/ 152 h 1018"/>
                <a:gd name="T92" fmla="*/ 502 w 1017"/>
                <a:gd name="T93" fmla="*/ 190 h 1018"/>
                <a:gd name="T94" fmla="*/ 482 w 1017"/>
                <a:gd name="T95" fmla="*/ 841 h 1018"/>
                <a:gd name="T96" fmla="*/ 490 w 1017"/>
                <a:gd name="T97" fmla="*/ 885 h 1018"/>
                <a:gd name="T98" fmla="*/ 534 w 1017"/>
                <a:gd name="T99" fmla="*/ 877 h 1018"/>
                <a:gd name="T100" fmla="*/ 526 w 1017"/>
                <a:gd name="T101" fmla="*/ 833 h 1018"/>
                <a:gd name="T102" fmla="*/ 840 w 1017"/>
                <a:gd name="T103" fmla="*/ 483 h 1018"/>
                <a:gd name="T104" fmla="*/ 831 w 1017"/>
                <a:gd name="T105" fmla="*/ 527 h 1018"/>
                <a:gd name="T106" fmla="*/ 876 w 1017"/>
                <a:gd name="T107" fmla="*/ 535 h 1018"/>
                <a:gd name="T108" fmla="*/ 885 w 1017"/>
                <a:gd name="T109" fmla="*/ 491 h 1018"/>
                <a:gd name="T110" fmla="*/ 152 w 1017"/>
                <a:gd name="T111" fmla="*/ 477 h 1018"/>
                <a:gd name="T112" fmla="*/ 128 w 1017"/>
                <a:gd name="T113" fmla="*/ 515 h 1018"/>
                <a:gd name="T114" fmla="*/ 165 w 1017"/>
                <a:gd name="T115" fmla="*/ 540 h 1018"/>
                <a:gd name="T116" fmla="*/ 190 w 1017"/>
                <a:gd name="T117" fmla="*/ 50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691" y="236"/>
                  </a:moveTo>
                  <a:lnTo>
                    <a:pt x="455" y="394"/>
                  </a:lnTo>
                  <a:lnTo>
                    <a:pt x="455" y="394"/>
                  </a:lnTo>
                  <a:lnTo>
                    <a:pt x="445" y="399"/>
                  </a:lnTo>
                  <a:lnTo>
                    <a:pt x="436" y="404"/>
                  </a:lnTo>
                  <a:lnTo>
                    <a:pt x="427" y="411"/>
                  </a:lnTo>
                  <a:lnTo>
                    <a:pt x="418" y="418"/>
                  </a:lnTo>
                  <a:lnTo>
                    <a:pt x="418" y="418"/>
                  </a:lnTo>
                  <a:lnTo>
                    <a:pt x="410" y="428"/>
                  </a:lnTo>
                  <a:lnTo>
                    <a:pt x="402" y="439"/>
                  </a:lnTo>
                  <a:lnTo>
                    <a:pt x="396" y="450"/>
                  </a:lnTo>
                  <a:lnTo>
                    <a:pt x="390" y="460"/>
                  </a:lnTo>
                  <a:lnTo>
                    <a:pt x="236" y="691"/>
                  </a:lnTo>
                  <a:lnTo>
                    <a:pt x="236" y="691"/>
                  </a:lnTo>
                  <a:lnTo>
                    <a:pt x="228" y="702"/>
                  </a:lnTo>
                  <a:lnTo>
                    <a:pt x="224" y="712"/>
                  </a:lnTo>
                  <a:lnTo>
                    <a:pt x="221" y="723"/>
                  </a:lnTo>
                  <a:lnTo>
                    <a:pt x="220" y="735"/>
                  </a:lnTo>
                  <a:lnTo>
                    <a:pt x="221" y="747"/>
                  </a:lnTo>
                  <a:lnTo>
                    <a:pt x="225" y="759"/>
                  </a:lnTo>
                  <a:lnTo>
                    <a:pt x="231" y="769"/>
                  </a:lnTo>
                  <a:lnTo>
                    <a:pt x="238" y="779"/>
                  </a:lnTo>
                  <a:lnTo>
                    <a:pt x="238" y="779"/>
                  </a:lnTo>
                  <a:lnTo>
                    <a:pt x="248" y="786"/>
                  </a:lnTo>
                  <a:lnTo>
                    <a:pt x="260" y="793"/>
                  </a:lnTo>
                  <a:lnTo>
                    <a:pt x="271" y="796"/>
                  </a:lnTo>
                  <a:lnTo>
                    <a:pt x="283" y="797"/>
                  </a:lnTo>
                  <a:lnTo>
                    <a:pt x="283" y="797"/>
                  </a:lnTo>
                  <a:lnTo>
                    <a:pt x="295" y="796"/>
                  </a:lnTo>
                  <a:lnTo>
                    <a:pt x="306" y="793"/>
                  </a:lnTo>
                  <a:lnTo>
                    <a:pt x="316" y="789"/>
                  </a:lnTo>
                  <a:lnTo>
                    <a:pt x="326" y="781"/>
                  </a:lnTo>
                  <a:lnTo>
                    <a:pt x="561" y="624"/>
                  </a:lnTo>
                  <a:lnTo>
                    <a:pt x="561" y="624"/>
                  </a:lnTo>
                  <a:lnTo>
                    <a:pt x="572" y="619"/>
                  </a:lnTo>
                  <a:lnTo>
                    <a:pt x="581" y="613"/>
                  </a:lnTo>
                  <a:lnTo>
                    <a:pt x="590" y="606"/>
                  </a:lnTo>
                  <a:lnTo>
                    <a:pt x="599" y="599"/>
                  </a:lnTo>
                  <a:lnTo>
                    <a:pt x="599" y="599"/>
                  </a:lnTo>
                  <a:lnTo>
                    <a:pt x="607" y="589"/>
                  </a:lnTo>
                  <a:lnTo>
                    <a:pt x="615" y="579"/>
                  </a:lnTo>
                  <a:lnTo>
                    <a:pt x="621" y="569"/>
                  </a:lnTo>
                  <a:lnTo>
                    <a:pt x="626" y="558"/>
                  </a:lnTo>
                  <a:lnTo>
                    <a:pt x="781" y="326"/>
                  </a:lnTo>
                  <a:lnTo>
                    <a:pt x="781" y="326"/>
                  </a:lnTo>
                  <a:lnTo>
                    <a:pt x="789" y="317"/>
                  </a:lnTo>
                  <a:lnTo>
                    <a:pt x="793" y="306"/>
                  </a:lnTo>
                  <a:lnTo>
                    <a:pt x="796" y="294"/>
                  </a:lnTo>
                  <a:lnTo>
                    <a:pt x="797" y="282"/>
                  </a:lnTo>
                  <a:lnTo>
                    <a:pt x="795" y="270"/>
                  </a:lnTo>
                  <a:lnTo>
                    <a:pt x="792" y="260"/>
                  </a:lnTo>
                  <a:lnTo>
                    <a:pt x="786" y="249"/>
                  </a:lnTo>
                  <a:lnTo>
                    <a:pt x="778" y="239"/>
                  </a:lnTo>
                  <a:lnTo>
                    <a:pt x="778" y="239"/>
                  </a:lnTo>
                  <a:lnTo>
                    <a:pt x="769" y="232"/>
                  </a:lnTo>
                  <a:lnTo>
                    <a:pt x="758" y="225"/>
                  </a:lnTo>
                  <a:lnTo>
                    <a:pt x="747" y="222"/>
                  </a:lnTo>
                  <a:lnTo>
                    <a:pt x="735" y="221"/>
                  </a:lnTo>
                  <a:lnTo>
                    <a:pt x="723" y="222"/>
                  </a:lnTo>
                  <a:lnTo>
                    <a:pt x="711" y="224"/>
                  </a:lnTo>
                  <a:lnTo>
                    <a:pt x="701" y="230"/>
                  </a:lnTo>
                  <a:lnTo>
                    <a:pt x="691" y="236"/>
                  </a:lnTo>
                  <a:lnTo>
                    <a:pt x="691" y="236"/>
                  </a:lnTo>
                  <a:close/>
                  <a:moveTo>
                    <a:pt x="289" y="730"/>
                  </a:moveTo>
                  <a:lnTo>
                    <a:pt x="283" y="734"/>
                  </a:lnTo>
                  <a:lnTo>
                    <a:pt x="283" y="734"/>
                  </a:lnTo>
                  <a:lnTo>
                    <a:pt x="283" y="765"/>
                  </a:lnTo>
                  <a:lnTo>
                    <a:pt x="283" y="734"/>
                  </a:lnTo>
                  <a:lnTo>
                    <a:pt x="396" y="566"/>
                  </a:lnTo>
                  <a:lnTo>
                    <a:pt x="396" y="566"/>
                  </a:lnTo>
                  <a:lnTo>
                    <a:pt x="400" y="575"/>
                  </a:lnTo>
                  <a:lnTo>
                    <a:pt x="405" y="584"/>
                  </a:lnTo>
                  <a:lnTo>
                    <a:pt x="412" y="591"/>
                  </a:lnTo>
                  <a:lnTo>
                    <a:pt x="418" y="599"/>
                  </a:lnTo>
                  <a:lnTo>
                    <a:pt x="418" y="599"/>
                  </a:lnTo>
                  <a:lnTo>
                    <a:pt x="426" y="605"/>
                  </a:lnTo>
                  <a:lnTo>
                    <a:pt x="433" y="612"/>
                  </a:lnTo>
                  <a:lnTo>
                    <a:pt x="442" y="617"/>
                  </a:lnTo>
                  <a:lnTo>
                    <a:pt x="451" y="621"/>
                  </a:lnTo>
                  <a:lnTo>
                    <a:pt x="289" y="730"/>
                  </a:lnTo>
                  <a:close/>
                  <a:moveTo>
                    <a:pt x="567" y="531"/>
                  </a:moveTo>
                  <a:lnTo>
                    <a:pt x="552" y="554"/>
                  </a:lnTo>
                  <a:lnTo>
                    <a:pt x="530" y="569"/>
                  </a:lnTo>
                  <a:lnTo>
                    <a:pt x="530" y="569"/>
                  </a:lnTo>
                  <a:lnTo>
                    <a:pt x="519" y="572"/>
                  </a:lnTo>
                  <a:lnTo>
                    <a:pt x="508" y="573"/>
                  </a:lnTo>
                  <a:lnTo>
                    <a:pt x="508" y="573"/>
                  </a:lnTo>
                  <a:lnTo>
                    <a:pt x="496" y="571"/>
                  </a:lnTo>
                  <a:lnTo>
                    <a:pt x="484" y="568"/>
                  </a:lnTo>
                  <a:lnTo>
                    <a:pt x="473" y="562"/>
                  </a:lnTo>
                  <a:lnTo>
                    <a:pt x="463" y="554"/>
                  </a:lnTo>
                  <a:lnTo>
                    <a:pt x="463" y="554"/>
                  </a:lnTo>
                  <a:lnTo>
                    <a:pt x="456" y="544"/>
                  </a:lnTo>
                  <a:lnTo>
                    <a:pt x="449" y="533"/>
                  </a:lnTo>
                  <a:lnTo>
                    <a:pt x="446" y="521"/>
                  </a:lnTo>
                  <a:lnTo>
                    <a:pt x="445" y="509"/>
                  </a:lnTo>
                  <a:lnTo>
                    <a:pt x="445" y="509"/>
                  </a:lnTo>
                  <a:lnTo>
                    <a:pt x="446" y="498"/>
                  </a:lnTo>
                  <a:lnTo>
                    <a:pt x="448" y="487"/>
                  </a:lnTo>
                  <a:lnTo>
                    <a:pt x="463" y="465"/>
                  </a:lnTo>
                  <a:lnTo>
                    <a:pt x="486" y="450"/>
                  </a:lnTo>
                  <a:lnTo>
                    <a:pt x="486" y="450"/>
                  </a:lnTo>
                  <a:lnTo>
                    <a:pt x="495" y="447"/>
                  </a:lnTo>
                  <a:lnTo>
                    <a:pt x="503" y="446"/>
                  </a:lnTo>
                  <a:lnTo>
                    <a:pt x="513" y="446"/>
                  </a:lnTo>
                  <a:lnTo>
                    <a:pt x="521" y="447"/>
                  </a:lnTo>
                  <a:lnTo>
                    <a:pt x="530" y="450"/>
                  </a:lnTo>
                  <a:lnTo>
                    <a:pt x="539" y="453"/>
                  </a:lnTo>
                  <a:lnTo>
                    <a:pt x="546" y="458"/>
                  </a:lnTo>
                  <a:lnTo>
                    <a:pt x="554" y="463"/>
                  </a:lnTo>
                  <a:lnTo>
                    <a:pt x="554" y="463"/>
                  </a:lnTo>
                  <a:lnTo>
                    <a:pt x="561" y="473"/>
                  </a:lnTo>
                  <a:lnTo>
                    <a:pt x="567" y="485"/>
                  </a:lnTo>
                  <a:lnTo>
                    <a:pt x="571" y="497"/>
                  </a:lnTo>
                  <a:lnTo>
                    <a:pt x="572" y="509"/>
                  </a:lnTo>
                  <a:lnTo>
                    <a:pt x="572" y="509"/>
                  </a:lnTo>
                  <a:lnTo>
                    <a:pt x="571" y="520"/>
                  </a:lnTo>
                  <a:lnTo>
                    <a:pt x="567" y="531"/>
                  </a:lnTo>
                  <a:lnTo>
                    <a:pt x="567" y="531"/>
                  </a:lnTo>
                  <a:close/>
                  <a:moveTo>
                    <a:pt x="508" y="0"/>
                  </a:moveTo>
                  <a:lnTo>
                    <a:pt x="508" y="0"/>
                  </a:lnTo>
                  <a:lnTo>
                    <a:pt x="483" y="1"/>
                  </a:lnTo>
                  <a:lnTo>
                    <a:pt x="456" y="2"/>
                  </a:lnTo>
                  <a:lnTo>
                    <a:pt x="431" y="5"/>
                  </a:lnTo>
                  <a:lnTo>
                    <a:pt x="405" y="11"/>
                  </a:lnTo>
                  <a:lnTo>
                    <a:pt x="382" y="16"/>
                  </a:lnTo>
                  <a:lnTo>
                    <a:pt x="357" y="23"/>
                  </a:lnTo>
                  <a:lnTo>
                    <a:pt x="334" y="31"/>
                  </a:lnTo>
                  <a:lnTo>
                    <a:pt x="310" y="40"/>
                  </a:lnTo>
                  <a:lnTo>
                    <a:pt x="287" y="50"/>
                  </a:lnTo>
                  <a:lnTo>
                    <a:pt x="266" y="61"/>
                  </a:lnTo>
                  <a:lnTo>
                    <a:pt x="245" y="74"/>
                  </a:lnTo>
                  <a:lnTo>
                    <a:pt x="224" y="87"/>
                  </a:lnTo>
                  <a:lnTo>
                    <a:pt x="204" y="101"/>
                  </a:lnTo>
                  <a:lnTo>
                    <a:pt x="184" y="116"/>
                  </a:lnTo>
                  <a:lnTo>
                    <a:pt x="166" y="132"/>
                  </a:lnTo>
                  <a:lnTo>
                    <a:pt x="149" y="149"/>
                  </a:lnTo>
                  <a:lnTo>
                    <a:pt x="132" y="167"/>
                  </a:lnTo>
                  <a:lnTo>
                    <a:pt x="116" y="186"/>
                  </a:lnTo>
                  <a:lnTo>
                    <a:pt x="101" y="205"/>
                  </a:lnTo>
                  <a:lnTo>
                    <a:pt x="87" y="224"/>
                  </a:lnTo>
                  <a:lnTo>
                    <a:pt x="73" y="245"/>
                  </a:lnTo>
                  <a:lnTo>
                    <a:pt x="61" y="266"/>
                  </a:lnTo>
                  <a:lnTo>
                    <a:pt x="49" y="289"/>
                  </a:lnTo>
                  <a:lnTo>
                    <a:pt x="40" y="311"/>
                  </a:lnTo>
                  <a:lnTo>
                    <a:pt x="30" y="334"/>
                  </a:lnTo>
                  <a:lnTo>
                    <a:pt x="22" y="357"/>
                  </a:lnTo>
                  <a:lnTo>
                    <a:pt x="16" y="382"/>
                  </a:lnTo>
                  <a:lnTo>
                    <a:pt x="10" y="407"/>
                  </a:lnTo>
                  <a:lnTo>
                    <a:pt x="5" y="431"/>
                  </a:lnTo>
                  <a:lnTo>
                    <a:pt x="2" y="457"/>
                  </a:lnTo>
                  <a:lnTo>
                    <a:pt x="0" y="483"/>
                  </a:lnTo>
                  <a:lnTo>
                    <a:pt x="0" y="509"/>
                  </a:lnTo>
                  <a:lnTo>
                    <a:pt x="0" y="509"/>
                  </a:lnTo>
                  <a:lnTo>
                    <a:pt x="0" y="535"/>
                  </a:lnTo>
                  <a:lnTo>
                    <a:pt x="2" y="561"/>
                  </a:lnTo>
                  <a:lnTo>
                    <a:pt x="5" y="586"/>
                  </a:lnTo>
                  <a:lnTo>
                    <a:pt x="10" y="612"/>
                  </a:lnTo>
                  <a:lnTo>
                    <a:pt x="16" y="636"/>
                  </a:lnTo>
                  <a:lnTo>
                    <a:pt x="22" y="660"/>
                  </a:lnTo>
                  <a:lnTo>
                    <a:pt x="30" y="683"/>
                  </a:lnTo>
                  <a:lnTo>
                    <a:pt x="40" y="707"/>
                  </a:lnTo>
                  <a:lnTo>
                    <a:pt x="49" y="730"/>
                  </a:lnTo>
                  <a:lnTo>
                    <a:pt x="61" y="751"/>
                  </a:lnTo>
                  <a:lnTo>
                    <a:pt x="73" y="772"/>
                  </a:lnTo>
                  <a:lnTo>
                    <a:pt x="87" y="793"/>
                  </a:lnTo>
                  <a:lnTo>
                    <a:pt x="101" y="813"/>
                  </a:lnTo>
                  <a:lnTo>
                    <a:pt x="116" y="833"/>
                  </a:lnTo>
                  <a:lnTo>
                    <a:pt x="132" y="851"/>
                  </a:lnTo>
                  <a:lnTo>
                    <a:pt x="149" y="868"/>
                  </a:lnTo>
                  <a:lnTo>
                    <a:pt x="166" y="885"/>
                  </a:lnTo>
                  <a:lnTo>
                    <a:pt x="184" y="901"/>
                  </a:lnTo>
                  <a:lnTo>
                    <a:pt x="204" y="916"/>
                  </a:lnTo>
                  <a:lnTo>
                    <a:pt x="224" y="930"/>
                  </a:lnTo>
                  <a:lnTo>
                    <a:pt x="245" y="944"/>
                  </a:lnTo>
                  <a:lnTo>
                    <a:pt x="266" y="956"/>
                  </a:lnTo>
                  <a:lnTo>
                    <a:pt x="287" y="968"/>
                  </a:lnTo>
                  <a:lnTo>
                    <a:pt x="310" y="977"/>
                  </a:lnTo>
                  <a:lnTo>
                    <a:pt x="334" y="987"/>
                  </a:lnTo>
                  <a:lnTo>
                    <a:pt x="357" y="995"/>
                  </a:lnTo>
                  <a:lnTo>
                    <a:pt x="382" y="1002"/>
                  </a:lnTo>
                  <a:lnTo>
                    <a:pt x="405" y="1007"/>
                  </a:lnTo>
                  <a:lnTo>
                    <a:pt x="431" y="1012"/>
                  </a:lnTo>
                  <a:lnTo>
                    <a:pt x="456" y="1015"/>
                  </a:lnTo>
                  <a:lnTo>
                    <a:pt x="483" y="1017"/>
                  </a:lnTo>
                  <a:lnTo>
                    <a:pt x="508" y="1018"/>
                  </a:lnTo>
                  <a:lnTo>
                    <a:pt x="508" y="1018"/>
                  </a:lnTo>
                  <a:lnTo>
                    <a:pt x="534" y="1017"/>
                  </a:lnTo>
                  <a:lnTo>
                    <a:pt x="560" y="1015"/>
                  </a:lnTo>
                  <a:lnTo>
                    <a:pt x="586" y="1012"/>
                  </a:lnTo>
                  <a:lnTo>
                    <a:pt x="610" y="1007"/>
                  </a:lnTo>
                  <a:lnTo>
                    <a:pt x="635" y="1002"/>
                  </a:lnTo>
                  <a:lnTo>
                    <a:pt x="660" y="995"/>
                  </a:lnTo>
                  <a:lnTo>
                    <a:pt x="683" y="987"/>
                  </a:lnTo>
                  <a:lnTo>
                    <a:pt x="706" y="977"/>
                  </a:lnTo>
                  <a:lnTo>
                    <a:pt x="728" y="968"/>
                  </a:lnTo>
                  <a:lnTo>
                    <a:pt x="751" y="956"/>
                  </a:lnTo>
                  <a:lnTo>
                    <a:pt x="772" y="944"/>
                  </a:lnTo>
                  <a:lnTo>
                    <a:pt x="793" y="930"/>
                  </a:lnTo>
                  <a:lnTo>
                    <a:pt x="812" y="916"/>
                  </a:lnTo>
                  <a:lnTo>
                    <a:pt x="831" y="901"/>
                  </a:lnTo>
                  <a:lnTo>
                    <a:pt x="851" y="885"/>
                  </a:lnTo>
                  <a:lnTo>
                    <a:pt x="868" y="868"/>
                  </a:lnTo>
                  <a:lnTo>
                    <a:pt x="885" y="851"/>
                  </a:lnTo>
                  <a:lnTo>
                    <a:pt x="901" y="833"/>
                  </a:lnTo>
                  <a:lnTo>
                    <a:pt x="916" y="813"/>
                  </a:lnTo>
                  <a:lnTo>
                    <a:pt x="930" y="793"/>
                  </a:lnTo>
                  <a:lnTo>
                    <a:pt x="943" y="772"/>
                  </a:lnTo>
                  <a:lnTo>
                    <a:pt x="956" y="751"/>
                  </a:lnTo>
                  <a:lnTo>
                    <a:pt x="967" y="730"/>
                  </a:lnTo>
                  <a:lnTo>
                    <a:pt x="977" y="707"/>
                  </a:lnTo>
                  <a:lnTo>
                    <a:pt x="986" y="683"/>
                  </a:lnTo>
                  <a:lnTo>
                    <a:pt x="995" y="660"/>
                  </a:lnTo>
                  <a:lnTo>
                    <a:pt x="1001" y="636"/>
                  </a:lnTo>
                  <a:lnTo>
                    <a:pt x="1007" y="612"/>
                  </a:lnTo>
                  <a:lnTo>
                    <a:pt x="1012" y="586"/>
                  </a:lnTo>
                  <a:lnTo>
                    <a:pt x="1015" y="561"/>
                  </a:lnTo>
                  <a:lnTo>
                    <a:pt x="1017" y="535"/>
                  </a:lnTo>
                  <a:lnTo>
                    <a:pt x="1017" y="509"/>
                  </a:lnTo>
                  <a:lnTo>
                    <a:pt x="1017" y="509"/>
                  </a:lnTo>
                  <a:lnTo>
                    <a:pt x="1017" y="483"/>
                  </a:lnTo>
                  <a:lnTo>
                    <a:pt x="1015" y="457"/>
                  </a:lnTo>
                  <a:lnTo>
                    <a:pt x="1012" y="431"/>
                  </a:lnTo>
                  <a:lnTo>
                    <a:pt x="1007" y="407"/>
                  </a:lnTo>
                  <a:lnTo>
                    <a:pt x="1001" y="382"/>
                  </a:lnTo>
                  <a:lnTo>
                    <a:pt x="995" y="357"/>
                  </a:lnTo>
                  <a:lnTo>
                    <a:pt x="986" y="334"/>
                  </a:lnTo>
                  <a:lnTo>
                    <a:pt x="977" y="311"/>
                  </a:lnTo>
                  <a:lnTo>
                    <a:pt x="967" y="289"/>
                  </a:lnTo>
                  <a:lnTo>
                    <a:pt x="956" y="266"/>
                  </a:lnTo>
                  <a:lnTo>
                    <a:pt x="943" y="245"/>
                  </a:lnTo>
                  <a:lnTo>
                    <a:pt x="930" y="224"/>
                  </a:lnTo>
                  <a:lnTo>
                    <a:pt x="916" y="205"/>
                  </a:lnTo>
                  <a:lnTo>
                    <a:pt x="901" y="186"/>
                  </a:lnTo>
                  <a:lnTo>
                    <a:pt x="885" y="167"/>
                  </a:lnTo>
                  <a:lnTo>
                    <a:pt x="868" y="149"/>
                  </a:lnTo>
                  <a:lnTo>
                    <a:pt x="851" y="132"/>
                  </a:lnTo>
                  <a:lnTo>
                    <a:pt x="831" y="116"/>
                  </a:lnTo>
                  <a:lnTo>
                    <a:pt x="812" y="101"/>
                  </a:lnTo>
                  <a:lnTo>
                    <a:pt x="793" y="87"/>
                  </a:lnTo>
                  <a:lnTo>
                    <a:pt x="772" y="74"/>
                  </a:lnTo>
                  <a:lnTo>
                    <a:pt x="751" y="61"/>
                  </a:lnTo>
                  <a:lnTo>
                    <a:pt x="728" y="50"/>
                  </a:lnTo>
                  <a:lnTo>
                    <a:pt x="706" y="40"/>
                  </a:lnTo>
                  <a:lnTo>
                    <a:pt x="683" y="31"/>
                  </a:lnTo>
                  <a:lnTo>
                    <a:pt x="660" y="23"/>
                  </a:lnTo>
                  <a:lnTo>
                    <a:pt x="635" y="16"/>
                  </a:lnTo>
                  <a:lnTo>
                    <a:pt x="610" y="11"/>
                  </a:lnTo>
                  <a:lnTo>
                    <a:pt x="586" y="5"/>
                  </a:lnTo>
                  <a:lnTo>
                    <a:pt x="560" y="2"/>
                  </a:lnTo>
                  <a:lnTo>
                    <a:pt x="534" y="1"/>
                  </a:lnTo>
                  <a:lnTo>
                    <a:pt x="508" y="0"/>
                  </a:lnTo>
                  <a:lnTo>
                    <a:pt x="508" y="0"/>
                  </a:lnTo>
                  <a:close/>
                  <a:moveTo>
                    <a:pt x="508" y="954"/>
                  </a:moveTo>
                  <a:lnTo>
                    <a:pt x="508" y="954"/>
                  </a:lnTo>
                  <a:lnTo>
                    <a:pt x="486" y="954"/>
                  </a:lnTo>
                  <a:lnTo>
                    <a:pt x="463" y="952"/>
                  </a:lnTo>
                  <a:lnTo>
                    <a:pt x="441" y="948"/>
                  </a:lnTo>
                  <a:lnTo>
                    <a:pt x="418" y="945"/>
                  </a:lnTo>
                  <a:lnTo>
                    <a:pt x="397" y="940"/>
                  </a:lnTo>
                  <a:lnTo>
                    <a:pt x="376" y="935"/>
                  </a:lnTo>
                  <a:lnTo>
                    <a:pt x="355" y="927"/>
                  </a:lnTo>
                  <a:lnTo>
                    <a:pt x="336" y="919"/>
                  </a:lnTo>
                  <a:lnTo>
                    <a:pt x="315" y="910"/>
                  </a:lnTo>
                  <a:lnTo>
                    <a:pt x="296" y="900"/>
                  </a:lnTo>
                  <a:lnTo>
                    <a:pt x="278" y="889"/>
                  </a:lnTo>
                  <a:lnTo>
                    <a:pt x="260" y="878"/>
                  </a:lnTo>
                  <a:lnTo>
                    <a:pt x="242" y="866"/>
                  </a:lnTo>
                  <a:lnTo>
                    <a:pt x="225" y="852"/>
                  </a:lnTo>
                  <a:lnTo>
                    <a:pt x="209" y="838"/>
                  </a:lnTo>
                  <a:lnTo>
                    <a:pt x="194" y="824"/>
                  </a:lnTo>
                  <a:lnTo>
                    <a:pt x="179" y="808"/>
                  </a:lnTo>
                  <a:lnTo>
                    <a:pt x="165" y="792"/>
                  </a:lnTo>
                  <a:lnTo>
                    <a:pt x="151" y="775"/>
                  </a:lnTo>
                  <a:lnTo>
                    <a:pt x="139" y="757"/>
                  </a:lnTo>
                  <a:lnTo>
                    <a:pt x="128" y="739"/>
                  </a:lnTo>
                  <a:lnTo>
                    <a:pt x="117" y="721"/>
                  </a:lnTo>
                  <a:lnTo>
                    <a:pt x="107" y="702"/>
                  </a:lnTo>
                  <a:lnTo>
                    <a:pt x="99" y="682"/>
                  </a:lnTo>
                  <a:lnTo>
                    <a:pt x="90" y="662"/>
                  </a:lnTo>
                  <a:lnTo>
                    <a:pt x="84" y="642"/>
                  </a:lnTo>
                  <a:lnTo>
                    <a:pt x="77" y="620"/>
                  </a:lnTo>
                  <a:lnTo>
                    <a:pt x="72" y="599"/>
                  </a:lnTo>
                  <a:lnTo>
                    <a:pt x="69" y="576"/>
                  </a:lnTo>
                  <a:lnTo>
                    <a:pt x="65" y="555"/>
                  </a:lnTo>
                  <a:lnTo>
                    <a:pt x="63" y="532"/>
                  </a:lnTo>
                  <a:lnTo>
                    <a:pt x="63" y="509"/>
                  </a:lnTo>
                  <a:lnTo>
                    <a:pt x="63" y="509"/>
                  </a:lnTo>
                  <a:lnTo>
                    <a:pt x="63" y="486"/>
                  </a:lnTo>
                  <a:lnTo>
                    <a:pt x="65" y="463"/>
                  </a:lnTo>
                  <a:lnTo>
                    <a:pt x="69" y="441"/>
                  </a:lnTo>
                  <a:lnTo>
                    <a:pt x="72" y="420"/>
                  </a:lnTo>
                  <a:lnTo>
                    <a:pt x="77" y="398"/>
                  </a:lnTo>
                  <a:lnTo>
                    <a:pt x="84" y="377"/>
                  </a:lnTo>
                  <a:lnTo>
                    <a:pt x="90" y="356"/>
                  </a:lnTo>
                  <a:lnTo>
                    <a:pt x="99" y="336"/>
                  </a:lnTo>
                  <a:lnTo>
                    <a:pt x="107" y="315"/>
                  </a:lnTo>
                  <a:lnTo>
                    <a:pt x="117" y="297"/>
                  </a:lnTo>
                  <a:lnTo>
                    <a:pt x="128" y="278"/>
                  </a:lnTo>
                  <a:lnTo>
                    <a:pt x="139" y="260"/>
                  </a:lnTo>
                  <a:lnTo>
                    <a:pt x="151" y="242"/>
                  </a:lnTo>
                  <a:lnTo>
                    <a:pt x="165" y="225"/>
                  </a:lnTo>
                  <a:lnTo>
                    <a:pt x="179" y="209"/>
                  </a:lnTo>
                  <a:lnTo>
                    <a:pt x="194" y="194"/>
                  </a:lnTo>
                  <a:lnTo>
                    <a:pt x="209" y="179"/>
                  </a:lnTo>
                  <a:lnTo>
                    <a:pt x="225" y="165"/>
                  </a:lnTo>
                  <a:lnTo>
                    <a:pt x="242" y="152"/>
                  </a:lnTo>
                  <a:lnTo>
                    <a:pt x="260" y="139"/>
                  </a:lnTo>
                  <a:lnTo>
                    <a:pt x="278" y="128"/>
                  </a:lnTo>
                  <a:lnTo>
                    <a:pt x="296" y="117"/>
                  </a:lnTo>
                  <a:lnTo>
                    <a:pt x="315" y="107"/>
                  </a:lnTo>
                  <a:lnTo>
                    <a:pt x="336" y="99"/>
                  </a:lnTo>
                  <a:lnTo>
                    <a:pt x="355" y="90"/>
                  </a:lnTo>
                  <a:lnTo>
                    <a:pt x="376" y="84"/>
                  </a:lnTo>
                  <a:lnTo>
                    <a:pt x="397" y="77"/>
                  </a:lnTo>
                  <a:lnTo>
                    <a:pt x="418" y="73"/>
                  </a:lnTo>
                  <a:lnTo>
                    <a:pt x="441" y="69"/>
                  </a:lnTo>
                  <a:lnTo>
                    <a:pt x="463" y="65"/>
                  </a:lnTo>
                  <a:lnTo>
                    <a:pt x="486" y="64"/>
                  </a:lnTo>
                  <a:lnTo>
                    <a:pt x="508" y="63"/>
                  </a:lnTo>
                  <a:lnTo>
                    <a:pt x="508" y="63"/>
                  </a:lnTo>
                  <a:lnTo>
                    <a:pt x="531" y="64"/>
                  </a:lnTo>
                  <a:lnTo>
                    <a:pt x="554" y="65"/>
                  </a:lnTo>
                  <a:lnTo>
                    <a:pt x="576" y="69"/>
                  </a:lnTo>
                  <a:lnTo>
                    <a:pt x="598" y="73"/>
                  </a:lnTo>
                  <a:lnTo>
                    <a:pt x="620" y="77"/>
                  </a:lnTo>
                  <a:lnTo>
                    <a:pt x="640" y="84"/>
                  </a:lnTo>
                  <a:lnTo>
                    <a:pt x="661" y="90"/>
                  </a:lnTo>
                  <a:lnTo>
                    <a:pt x="681" y="99"/>
                  </a:lnTo>
                  <a:lnTo>
                    <a:pt x="702" y="107"/>
                  </a:lnTo>
                  <a:lnTo>
                    <a:pt x="721" y="117"/>
                  </a:lnTo>
                  <a:lnTo>
                    <a:pt x="739" y="128"/>
                  </a:lnTo>
                  <a:lnTo>
                    <a:pt x="757" y="139"/>
                  </a:lnTo>
                  <a:lnTo>
                    <a:pt x="775" y="152"/>
                  </a:lnTo>
                  <a:lnTo>
                    <a:pt x="792" y="165"/>
                  </a:lnTo>
                  <a:lnTo>
                    <a:pt x="808" y="179"/>
                  </a:lnTo>
                  <a:lnTo>
                    <a:pt x="823" y="194"/>
                  </a:lnTo>
                  <a:lnTo>
                    <a:pt x="838" y="209"/>
                  </a:lnTo>
                  <a:lnTo>
                    <a:pt x="852" y="225"/>
                  </a:lnTo>
                  <a:lnTo>
                    <a:pt x="865" y="242"/>
                  </a:lnTo>
                  <a:lnTo>
                    <a:pt x="878" y="260"/>
                  </a:lnTo>
                  <a:lnTo>
                    <a:pt x="889" y="278"/>
                  </a:lnTo>
                  <a:lnTo>
                    <a:pt x="900" y="297"/>
                  </a:lnTo>
                  <a:lnTo>
                    <a:pt x="910" y="315"/>
                  </a:lnTo>
                  <a:lnTo>
                    <a:pt x="918" y="336"/>
                  </a:lnTo>
                  <a:lnTo>
                    <a:pt x="927" y="356"/>
                  </a:lnTo>
                  <a:lnTo>
                    <a:pt x="933" y="377"/>
                  </a:lnTo>
                  <a:lnTo>
                    <a:pt x="940" y="398"/>
                  </a:lnTo>
                  <a:lnTo>
                    <a:pt x="944" y="420"/>
                  </a:lnTo>
                  <a:lnTo>
                    <a:pt x="948" y="441"/>
                  </a:lnTo>
                  <a:lnTo>
                    <a:pt x="952" y="463"/>
                  </a:lnTo>
                  <a:lnTo>
                    <a:pt x="953" y="486"/>
                  </a:lnTo>
                  <a:lnTo>
                    <a:pt x="954" y="509"/>
                  </a:lnTo>
                  <a:lnTo>
                    <a:pt x="954" y="509"/>
                  </a:lnTo>
                  <a:lnTo>
                    <a:pt x="953" y="532"/>
                  </a:lnTo>
                  <a:lnTo>
                    <a:pt x="952" y="555"/>
                  </a:lnTo>
                  <a:lnTo>
                    <a:pt x="948" y="576"/>
                  </a:lnTo>
                  <a:lnTo>
                    <a:pt x="944" y="599"/>
                  </a:lnTo>
                  <a:lnTo>
                    <a:pt x="940" y="620"/>
                  </a:lnTo>
                  <a:lnTo>
                    <a:pt x="933" y="642"/>
                  </a:lnTo>
                  <a:lnTo>
                    <a:pt x="927" y="662"/>
                  </a:lnTo>
                  <a:lnTo>
                    <a:pt x="918" y="682"/>
                  </a:lnTo>
                  <a:lnTo>
                    <a:pt x="910" y="702"/>
                  </a:lnTo>
                  <a:lnTo>
                    <a:pt x="900" y="721"/>
                  </a:lnTo>
                  <a:lnTo>
                    <a:pt x="889" y="739"/>
                  </a:lnTo>
                  <a:lnTo>
                    <a:pt x="878" y="757"/>
                  </a:lnTo>
                  <a:lnTo>
                    <a:pt x="865" y="775"/>
                  </a:lnTo>
                  <a:lnTo>
                    <a:pt x="852" y="792"/>
                  </a:lnTo>
                  <a:lnTo>
                    <a:pt x="838" y="808"/>
                  </a:lnTo>
                  <a:lnTo>
                    <a:pt x="823" y="824"/>
                  </a:lnTo>
                  <a:lnTo>
                    <a:pt x="808" y="838"/>
                  </a:lnTo>
                  <a:lnTo>
                    <a:pt x="792" y="852"/>
                  </a:lnTo>
                  <a:lnTo>
                    <a:pt x="775" y="866"/>
                  </a:lnTo>
                  <a:lnTo>
                    <a:pt x="757" y="878"/>
                  </a:lnTo>
                  <a:lnTo>
                    <a:pt x="739" y="889"/>
                  </a:lnTo>
                  <a:lnTo>
                    <a:pt x="721" y="900"/>
                  </a:lnTo>
                  <a:lnTo>
                    <a:pt x="702" y="910"/>
                  </a:lnTo>
                  <a:lnTo>
                    <a:pt x="681" y="919"/>
                  </a:lnTo>
                  <a:lnTo>
                    <a:pt x="661" y="927"/>
                  </a:lnTo>
                  <a:lnTo>
                    <a:pt x="640" y="935"/>
                  </a:lnTo>
                  <a:lnTo>
                    <a:pt x="620" y="940"/>
                  </a:lnTo>
                  <a:lnTo>
                    <a:pt x="598" y="945"/>
                  </a:lnTo>
                  <a:lnTo>
                    <a:pt x="576" y="948"/>
                  </a:lnTo>
                  <a:lnTo>
                    <a:pt x="554" y="952"/>
                  </a:lnTo>
                  <a:lnTo>
                    <a:pt x="531" y="954"/>
                  </a:lnTo>
                  <a:lnTo>
                    <a:pt x="508" y="954"/>
                  </a:lnTo>
                  <a:lnTo>
                    <a:pt x="508" y="954"/>
                  </a:lnTo>
                  <a:close/>
                  <a:moveTo>
                    <a:pt x="508" y="191"/>
                  </a:moveTo>
                  <a:lnTo>
                    <a:pt x="508" y="191"/>
                  </a:lnTo>
                  <a:lnTo>
                    <a:pt x="515" y="190"/>
                  </a:lnTo>
                  <a:lnTo>
                    <a:pt x="520" y="188"/>
                  </a:lnTo>
                  <a:lnTo>
                    <a:pt x="526" y="186"/>
                  </a:lnTo>
                  <a:lnTo>
                    <a:pt x="531" y="181"/>
                  </a:lnTo>
                  <a:lnTo>
                    <a:pt x="534" y="177"/>
                  </a:lnTo>
                  <a:lnTo>
                    <a:pt x="537" y="172"/>
                  </a:lnTo>
                  <a:lnTo>
                    <a:pt x="540" y="165"/>
                  </a:lnTo>
                  <a:lnTo>
                    <a:pt x="541" y="159"/>
                  </a:lnTo>
                  <a:lnTo>
                    <a:pt x="541" y="159"/>
                  </a:lnTo>
                  <a:lnTo>
                    <a:pt x="540" y="152"/>
                  </a:lnTo>
                  <a:lnTo>
                    <a:pt x="537" y="147"/>
                  </a:lnTo>
                  <a:lnTo>
                    <a:pt x="534" y="142"/>
                  </a:lnTo>
                  <a:lnTo>
                    <a:pt x="531" y="136"/>
                  </a:lnTo>
                  <a:lnTo>
                    <a:pt x="526" y="133"/>
                  </a:lnTo>
                  <a:lnTo>
                    <a:pt x="520" y="130"/>
                  </a:lnTo>
                  <a:lnTo>
                    <a:pt x="515" y="128"/>
                  </a:lnTo>
                  <a:lnTo>
                    <a:pt x="508" y="128"/>
                  </a:lnTo>
                  <a:lnTo>
                    <a:pt x="508" y="128"/>
                  </a:lnTo>
                  <a:lnTo>
                    <a:pt x="502" y="128"/>
                  </a:lnTo>
                  <a:lnTo>
                    <a:pt x="496" y="130"/>
                  </a:lnTo>
                  <a:lnTo>
                    <a:pt x="490" y="133"/>
                  </a:lnTo>
                  <a:lnTo>
                    <a:pt x="486" y="136"/>
                  </a:lnTo>
                  <a:lnTo>
                    <a:pt x="482" y="142"/>
                  </a:lnTo>
                  <a:lnTo>
                    <a:pt x="479" y="147"/>
                  </a:lnTo>
                  <a:lnTo>
                    <a:pt x="477" y="152"/>
                  </a:lnTo>
                  <a:lnTo>
                    <a:pt x="476" y="159"/>
                  </a:lnTo>
                  <a:lnTo>
                    <a:pt x="476" y="159"/>
                  </a:lnTo>
                  <a:lnTo>
                    <a:pt x="477" y="165"/>
                  </a:lnTo>
                  <a:lnTo>
                    <a:pt x="479" y="172"/>
                  </a:lnTo>
                  <a:lnTo>
                    <a:pt x="482" y="177"/>
                  </a:lnTo>
                  <a:lnTo>
                    <a:pt x="486" y="181"/>
                  </a:lnTo>
                  <a:lnTo>
                    <a:pt x="490" y="186"/>
                  </a:lnTo>
                  <a:lnTo>
                    <a:pt x="496" y="188"/>
                  </a:lnTo>
                  <a:lnTo>
                    <a:pt x="502" y="190"/>
                  </a:lnTo>
                  <a:lnTo>
                    <a:pt x="508" y="191"/>
                  </a:lnTo>
                  <a:lnTo>
                    <a:pt x="508" y="191"/>
                  </a:lnTo>
                  <a:close/>
                  <a:moveTo>
                    <a:pt x="508" y="827"/>
                  </a:moveTo>
                  <a:lnTo>
                    <a:pt x="508" y="827"/>
                  </a:lnTo>
                  <a:lnTo>
                    <a:pt x="502" y="827"/>
                  </a:lnTo>
                  <a:lnTo>
                    <a:pt x="496" y="829"/>
                  </a:lnTo>
                  <a:lnTo>
                    <a:pt x="490" y="833"/>
                  </a:lnTo>
                  <a:lnTo>
                    <a:pt x="486" y="836"/>
                  </a:lnTo>
                  <a:lnTo>
                    <a:pt x="482" y="841"/>
                  </a:lnTo>
                  <a:lnTo>
                    <a:pt x="479" y="847"/>
                  </a:lnTo>
                  <a:lnTo>
                    <a:pt x="477" y="852"/>
                  </a:lnTo>
                  <a:lnTo>
                    <a:pt x="476" y="858"/>
                  </a:lnTo>
                  <a:lnTo>
                    <a:pt x="476" y="858"/>
                  </a:lnTo>
                  <a:lnTo>
                    <a:pt x="477" y="865"/>
                  </a:lnTo>
                  <a:lnTo>
                    <a:pt x="479" y="871"/>
                  </a:lnTo>
                  <a:lnTo>
                    <a:pt x="482" y="877"/>
                  </a:lnTo>
                  <a:lnTo>
                    <a:pt x="486" y="881"/>
                  </a:lnTo>
                  <a:lnTo>
                    <a:pt x="490" y="885"/>
                  </a:lnTo>
                  <a:lnTo>
                    <a:pt x="496" y="888"/>
                  </a:lnTo>
                  <a:lnTo>
                    <a:pt x="502" y="889"/>
                  </a:lnTo>
                  <a:lnTo>
                    <a:pt x="508" y="891"/>
                  </a:lnTo>
                  <a:lnTo>
                    <a:pt x="508" y="891"/>
                  </a:lnTo>
                  <a:lnTo>
                    <a:pt x="515" y="889"/>
                  </a:lnTo>
                  <a:lnTo>
                    <a:pt x="520" y="888"/>
                  </a:lnTo>
                  <a:lnTo>
                    <a:pt x="526" y="885"/>
                  </a:lnTo>
                  <a:lnTo>
                    <a:pt x="531" y="881"/>
                  </a:lnTo>
                  <a:lnTo>
                    <a:pt x="534" y="877"/>
                  </a:lnTo>
                  <a:lnTo>
                    <a:pt x="537" y="871"/>
                  </a:lnTo>
                  <a:lnTo>
                    <a:pt x="540" y="865"/>
                  </a:lnTo>
                  <a:lnTo>
                    <a:pt x="541" y="858"/>
                  </a:lnTo>
                  <a:lnTo>
                    <a:pt x="541" y="858"/>
                  </a:lnTo>
                  <a:lnTo>
                    <a:pt x="540" y="852"/>
                  </a:lnTo>
                  <a:lnTo>
                    <a:pt x="537" y="847"/>
                  </a:lnTo>
                  <a:lnTo>
                    <a:pt x="534" y="841"/>
                  </a:lnTo>
                  <a:lnTo>
                    <a:pt x="531" y="836"/>
                  </a:lnTo>
                  <a:lnTo>
                    <a:pt x="526" y="833"/>
                  </a:lnTo>
                  <a:lnTo>
                    <a:pt x="520" y="829"/>
                  </a:lnTo>
                  <a:lnTo>
                    <a:pt x="515" y="827"/>
                  </a:lnTo>
                  <a:lnTo>
                    <a:pt x="508" y="827"/>
                  </a:lnTo>
                  <a:lnTo>
                    <a:pt x="508" y="827"/>
                  </a:lnTo>
                  <a:close/>
                  <a:moveTo>
                    <a:pt x="858" y="477"/>
                  </a:moveTo>
                  <a:lnTo>
                    <a:pt x="858" y="477"/>
                  </a:lnTo>
                  <a:lnTo>
                    <a:pt x="852" y="477"/>
                  </a:lnTo>
                  <a:lnTo>
                    <a:pt x="845" y="480"/>
                  </a:lnTo>
                  <a:lnTo>
                    <a:pt x="840" y="483"/>
                  </a:lnTo>
                  <a:lnTo>
                    <a:pt x="836" y="486"/>
                  </a:lnTo>
                  <a:lnTo>
                    <a:pt x="831" y="491"/>
                  </a:lnTo>
                  <a:lnTo>
                    <a:pt x="829" y="497"/>
                  </a:lnTo>
                  <a:lnTo>
                    <a:pt x="827" y="502"/>
                  </a:lnTo>
                  <a:lnTo>
                    <a:pt x="826" y="509"/>
                  </a:lnTo>
                  <a:lnTo>
                    <a:pt x="826" y="509"/>
                  </a:lnTo>
                  <a:lnTo>
                    <a:pt x="827" y="515"/>
                  </a:lnTo>
                  <a:lnTo>
                    <a:pt x="829" y="521"/>
                  </a:lnTo>
                  <a:lnTo>
                    <a:pt x="831" y="527"/>
                  </a:lnTo>
                  <a:lnTo>
                    <a:pt x="836" y="531"/>
                  </a:lnTo>
                  <a:lnTo>
                    <a:pt x="840" y="535"/>
                  </a:lnTo>
                  <a:lnTo>
                    <a:pt x="845" y="539"/>
                  </a:lnTo>
                  <a:lnTo>
                    <a:pt x="852" y="540"/>
                  </a:lnTo>
                  <a:lnTo>
                    <a:pt x="858" y="541"/>
                  </a:lnTo>
                  <a:lnTo>
                    <a:pt x="858" y="541"/>
                  </a:lnTo>
                  <a:lnTo>
                    <a:pt x="865" y="540"/>
                  </a:lnTo>
                  <a:lnTo>
                    <a:pt x="871" y="539"/>
                  </a:lnTo>
                  <a:lnTo>
                    <a:pt x="876" y="535"/>
                  </a:lnTo>
                  <a:lnTo>
                    <a:pt x="881" y="531"/>
                  </a:lnTo>
                  <a:lnTo>
                    <a:pt x="885" y="527"/>
                  </a:lnTo>
                  <a:lnTo>
                    <a:pt x="887" y="521"/>
                  </a:lnTo>
                  <a:lnTo>
                    <a:pt x="889" y="515"/>
                  </a:lnTo>
                  <a:lnTo>
                    <a:pt x="890" y="509"/>
                  </a:lnTo>
                  <a:lnTo>
                    <a:pt x="890" y="509"/>
                  </a:lnTo>
                  <a:lnTo>
                    <a:pt x="889" y="502"/>
                  </a:lnTo>
                  <a:lnTo>
                    <a:pt x="887" y="497"/>
                  </a:lnTo>
                  <a:lnTo>
                    <a:pt x="885" y="491"/>
                  </a:lnTo>
                  <a:lnTo>
                    <a:pt x="881" y="486"/>
                  </a:lnTo>
                  <a:lnTo>
                    <a:pt x="876" y="483"/>
                  </a:lnTo>
                  <a:lnTo>
                    <a:pt x="871" y="480"/>
                  </a:lnTo>
                  <a:lnTo>
                    <a:pt x="865" y="477"/>
                  </a:lnTo>
                  <a:lnTo>
                    <a:pt x="858" y="477"/>
                  </a:lnTo>
                  <a:lnTo>
                    <a:pt x="858" y="477"/>
                  </a:lnTo>
                  <a:close/>
                  <a:moveTo>
                    <a:pt x="159" y="477"/>
                  </a:moveTo>
                  <a:lnTo>
                    <a:pt x="159" y="477"/>
                  </a:lnTo>
                  <a:lnTo>
                    <a:pt x="152" y="477"/>
                  </a:lnTo>
                  <a:lnTo>
                    <a:pt x="146" y="480"/>
                  </a:lnTo>
                  <a:lnTo>
                    <a:pt x="140" y="483"/>
                  </a:lnTo>
                  <a:lnTo>
                    <a:pt x="136" y="486"/>
                  </a:lnTo>
                  <a:lnTo>
                    <a:pt x="132" y="491"/>
                  </a:lnTo>
                  <a:lnTo>
                    <a:pt x="130" y="497"/>
                  </a:lnTo>
                  <a:lnTo>
                    <a:pt x="128" y="502"/>
                  </a:lnTo>
                  <a:lnTo>
                    <a:pt x="126" y="509"/>
                  </a:lnTo>
                  <a:lnTo>
                    <a:pt x="126" y="509"/>
                  </a:lnTo>
                  <a:lnTo>
                    <a:pt x="128" y="515"/>
                  </a:lnTo>
                  <a:lnTo>
                    <a:pt x="130" y="521"/>
                  </a:lnTo>
                  <a:lnTo>
                    <a:pt x="132" y="527"/>
                  </a:lnTo>
                  <a:lnTo>
                    <a:pt x="136" y="531"/>
                  </a:lnTo>
                  <a:lnTo>
                    <a:pt x="140" y="535"/>
                  </a:lnTo>
                  <a:lnTo>
                    <a:pt x="146" y="539"/>
                  </a:lnTo>
                  <a:lnTo>
                    <a:pt x="152" y="540"/>
                  </a:lnTo>
                  <a:lnTo>
                    <a:pt x="159" y="541"/>
                  </a:lnTo>
                  <a:lnTo>
                    <a:pt x="159" y="541"/>
                  </a:lnTo>
                  <a:lnTo>
                    <a:pt x="165" y="540"/>
                  </a:lnTo>
                  <a:lnTo>
                    <a:pt x="170" y="539"/>
                  </a:lnTo>
                  <a:lnTo>
                    <a:pt x="176" y="535"/>
                  </a:lnTo>
                  <a:lnTo>
                    <a:pt x="181" y="531"/>
                  </a:lnTo>
                  <a:lnTo>
                    <a:pt x="184" y="527"/>
                  </a:lnTo>
                  <a:lnTo>
                    <a:pt x="188" y="521"/>
                  </a:lnTo>
                  <a:lnTo>
                    <a:pt x="190" y="515"/>
                  </a:lnTo>
                  <a:lnTo>
                    <a:pt x="190" y="509"/>
                  </a:lnTo>
                  <a:lnTo>
                    <a:pt x="190" y="509"/>
                  </a:lnTo>
                  <a:lnTo>
                    <a:pt x="190" y="502"/>
                  </a:lnTo>
                  <a:lnTo>
                    <a:pt x="188" y="497"/>
                  </a:lnTo>
                  <a:lnTo>
                    <a:pt x="184" y="491"/>
                  </a:lnTo>
                  <a:lnTo>
                    <a:pt x="181" y="486"/>
                  </a:lnTo>
                  <a:lnTo>
                    <a:pt x="176" y="483"/>
                  </a:lnTo>
                  <a:lnTo>
                    <a:pt x="170" y="480"/>
                  </a:lnTo>
                  <a:lnTo>
                    <a:pt x="165" y="477"/>
                  </a:lnTo>
                  <a:lnTo>
                    <a:pt x="159" y="477"/>
                  </a:lnTo>
                  <a:lnTo>
                    <a:pt x="159" y="477"/>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grpSp>
        <p:nvGrpSpPr>
          <p:cNvPr id="16" name="组合 15"/>
          <p:cNvGrpSpPr/>
          <p:nvPr/>
        </p:nvGrpSpPr>
        <p:grpSpPr>
          <a:xfrm>
            <a:off x="6961389" y="1467289"/>
            <a:ext cx="792000" cy="792000"/>
            <a:chOff x="8001000" y="3009900"/>
            <a:chExt cx="792000" cy="792000"/>
          </a:xfrm>
        </p:grpSpPr>
        <p:sp>
          <p:nvSpPr>
            <p:cNvPr id="17" name="椭圆 16"/>
            <p:cNvSpPr/>
            <p:nvPr/>
          </p:nvSpPr>
          <p:spPr>
            <a:xfrm>
              <a:off x="8001000" y="3009900"/>
              <a:ext cx="792000" cy="79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8" name="Freeform 6"/>
            <p:cNvSpPr>
              <a:spLocks noEditPoints="1"/>
            </p:cNvSpPr>
            <p:nvPr/>
          </p:nvSpPr>
          <p:spPr bwMode="auto">
            <a:xfrm>
              <a:off x="8235075" y="3244334"/>
              <a:ext cx="323850" cy="323850"/>
            </a:xfrm>
            <a:custGeom>
              <a:avLst/>
              <a:gdLst>
                <a:gd name="T0" fmla="*/ 410 w 1017"/>
                <a:gd name="T1" fmla="*/ 428 h 1018"/>
                <a:gd name="T2" fmla="*/ 220 w 1017"/>
                <a:gd name="T3" fmla="*/ 735 h 1018"/>
                <a:gd name="T4" fmla="*/ 283 w 1017"/>
                <a:gd name="T5" fmla="*/ 797 h 1018"/>
                <a:gd name="T6" fmla="*/ 581 w 1017"/>
                <a:gd name="T7" fmla="*/ 613 h 1018"/>
                <a:gd name="T8" fmla="*/ 781 w 1017"/>
                <a:gd name="T9" fmla="*/ 326 h 1018"/>
                <a:gd name="T10" fmla="*/ 778 w 1017"/>
                <a:gd name="T11" fmla="*/ 239 h 1018"/>
                <a:gd name="T12" fmla="*/ 691 w 1017"/>
                <a:gd name="T13" fmla="*/ 236 h 1018"/>
                <a:gd name="T14" fmla="*/ 405 w 1017"/>
                <a:gd name="T15" fmla="*/ 584 h 1018"/>
                <a:gd name="T16" fmla="*/ 567 w 1017"/>
                <a:gd name="T17" fmla="*/ 531 h 1018"/>
                <a:gd name="T18" fmla="*/ 473 w 1017"/>
                <a:gd name="T19" fmla="*/ 562 h 1018"/>
                <a:gd name="T20" fmla="*/ 448 w 1017"/>
                <a:gd name="T21" fmla="*/ 487 h 1018"/>
                <a:gd name="T22" fmla="*/ 539 w 1017"/>
                <a:gd name="T23" fmla="*/ 453 h 1018"/>
                <a:gd name="T24" fmla="*/ 571 w 1017"/>
                <a:gd name="T25" fmla="*/ 520 h 1018"/>
                <a:gd name="T26" fmla="*/ 382 w 1017"/>
                <a:gd name="T27" fmla="*/ 16 h 1018"/>
                <a:gd name="T28" fmla="*/ 184 w 1017"/>
                <a:gd name="T29" fmla="*/ 116 h 1018"/>
                <a:gd name="T30" fmla="*/ 49 w 1017"/>
                <a:gd name="T31" fmla="*/ 289 h 1018"/>
                <a:gd name="T32" fmla="*/ 0 w 1017"/>
                <a:gd name="T33" fmla="*/ 509 h 1018"/>
                <a:gd name="T34" fmla="*/ 40 w 1017"/>
                <a:gd name="T35" fmla="*/ 707 h 1018"/>
                <a:gd name="T36" fmla="*/ 166 w 1017"/>
                <a:gd name="T37" fmla="*/ 885 h 1018"/>
                <a:gd name="T38" fmla="*/ 357 w 1017"/>
                <a:gd name="T39" fmla="*/ 995 h 1018"/>
                <a:gd name="T40" fmla="*/ 560 w 1017"/>
                <a:gd name="T41" fmla="*/ 1015 h 1018"/>
                <a:gd name="T42" fmla="*/ 772 w 1017"/>
                <a:gd name="T43" fmla="*/ 944 h 1018"/>
                <a:gd name="T44" fmla="*/ 930 w 1017"/>
                <a:gd name="T45" fmla="*/ 793 h 1018"/>
                <a:gd name="T46" fmla="*/ 1012 w 1017"/>
                <a:gd name="T47" fmla="*/ 586 h 1018"/>
                <a:gd name="T48" fmla="*/ 1001 w 1017"/>
                <a:gd name="T49" fmla="*/ 382 h 1018"/>
                <a:gd name="T50" fmla="*/ 901 w 1017"/>
                <a:gd name="T51" fmla="*/ 186 h 1018"/>
                <a:gd name="T52" fmla="*/ 728 w 1017"/>
                <a:gd name="T53" fmla="*/ 50 h 1018"/>
                <a:gd name="T54" fmla="*/ 508 w 1017"/>
                <a:gd name="T55" fmla="*/ 0 h 1018"/>
                <a:gd name="T56" fmla="*/ 376 w 1017"/>
                <a:gd name="T57" fmla="*/ 935 h 1018"/>
                <a:gd name="T58" fmla="*/ 209 w 1017"/>
                <a:gd name="T59" fmla="*/ 838 h 1018"/>
                <a:gd name="T60" fmla="*/ 99 w 1017"/>
                <a:gd name="T61" fmla="*/ 682 h 1018"/>
                <a:gd name="T62" fmla="*/ 63 w 1017"/>
                <a:gd name="T63" fmla="*/ 509 h 1018"/>
                <a:gd name="T64" fmla="*/ 107 w 1017"/>
                <a:gd name="T65" fmla="*/ 315 h 1018"/>
                <a:gd name="T66" fmla="*/ 225 w 1017"/>
                <a:gd name="T67" fmla="*/ 165 h 1018"/>
                <a:gd name="T68" fmla="*/ 397 w 1017"/>
                <a:gd name="T69" fmla="*/ 77 h 1018"/>
                <a:gd name="T70" fmla="*/ 576 w 1017"/>
                <a:gd name="T71" fmla="*/ 69 h 1018"/>
                <a:gd name="T72" fmla="*/ 757 w 1017"/>
                <a:gd name="T73" fmla="*/ 139 h 1018"/>
                <a:gd name="T74" fmla="*/ 889 w 1017"/>
                <a:gd name="T75" fmla="*/ 278 h 1018"/>
                <a:gd name="T76" fmla="*/ 952 w 1017"/>
                <a:gd name="T77" fmla="*/ 463 h 1018"/>
                <a:gd name="T78" fmla="*/ 933 w 1017"/>
                <a:gd name="T79" fmla="*/ 642 h 1018"/>
                <a:gd name="T80" fmla="*/ 838 w 1017"/>
                <a:gd name="T81" fmla="*/ 808 h 1018"/>
                <a:gd name="T82" fmla="*/ 681 w 1017"/>
                <a:gd name="T83" fmla="*/ 919 h 1018"/>
                <a:gd name="T84" fmla="*/ 508 w 1017"/>
                <a:gd name="T85" fmla="*/ 954 h 1018"/>
                <a:gd name="T86" fmla="*/ 540 w 1017"/>
                <a:gd name="T87" fmla="*/ 165 h 1018"/>
                <a:gd name="T88" fmla="*/ 515 w 1017"/>
                <a:gd name="T89" fmla="*/ 128 h 1018"/>
                <a:gd name="T90" fmla="*/ 477 w 1017"/>
                <a:gd name="T91" fmla="*/ 152 h 1018"/>
                <a:gd name="T92" fmla="*/ 502 w 1017"/>
                <a:gd name="T93" fmla="*/ 190 h 1018"/>
                <a:gd name="T94" fmla="*/ 482 w 1017"/>
                <a:gd name="T95" fmla="*/ 841 h 1018"/>
                <a:gd name="T96" fmla="*/ 490 w 1017"/>
                <a:gd name="T97" fmla="*/ 885 h 1018"/>
                <a:gd name="T98" fmla="*/ 534 w 1017"/>
                <a:gd name="T99" fmla="*/ 877 h 1018"/>
                <a:gd name="T100" fmla="*/ 526 w 1017"/>
                <a:gd name="T101" fmla="*/ 833 h 1018"/>
                <a:gd name="T102" fmla="*/ 840 w 1017"/>
                <a:gd name="T103" fmla="*/ 483 h 1018"/>
                <a:gd name="T104" fmla="*/ 831 w 1017"/>
                <a:gd name="T105" fmla="*/ 527 h 1018"/>
                <a:gd name="T106" fmla="*/ 876 w 1017"/>
                <a:gd name="T107" fmla="*/ 535 h 1018"/>
                <a:gd name="T108" fmla="*/ 885 w 1017"/>
                <a:gd name="T109" fmla="*/ 491 h 1018"/>
                <a:gd name="T110" fmla="*/ 152 w 1017"/>
                <a:gd name="T111" fmla="*/ 477 h 1018"/>
                <a:gd name="T112" fmla="*/ 128 w 1017"/>
                <a:gd name="T113" fmla="*/ 515 h 1018"/>
                <a:gd name="T114" fmla="*/ 165 w 1017"/>
                <a:gd name="T115" fmla="*/ 540 h 1018"/>
                <a:gd name="T116" fmla="*/ 190 w 1017"/>
                <a:gd name="T117" fmla="*/ 50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691" y="236"/>
                  </a:moveTo>
                  <a:lnTo>
                    <a:pt x="455" y="394"/>
                  </a:lnTo>
                  <a:lnTo>
                    <a:pt x="455" y="394"/>
                  </a:lnTo>
                  <a:lnTo>
                    <a:pt x="445" y="399"/>
                  </a:lnTo>
                  <a:lnTo>
                    <a:pt x="436" y="404"/>
                  </a:lnTo>
                  <a:lnTo>
                    <a:pt x="427" y="411"/>
                  </a:lnTo>
                  <a:lnTo>
                    <a:pt x="418" y="418"/>
                  </a:lnTo>
                  <a:lnTo>
                    <a:pt x="418" y="418"/>
                  </a:lnTo>
                  <a:lnTo>
                    <a:pt x="410" y="428"/>
                  </a:lnTo>
                  <a:lnTo>
                    <a:pt x="402" y="439"/>
                  </a:lnTo>
                  <a:lnTo>
                    <a:pt x="396" y="450"/>
                  </a:lnTo>
                  <a:lnTo>
                    <a:pt x="390" y="460"/>
                  </a:lnTo>
                  <a:lnTo>
                    <a:pt x="236" y="691"/>
                  </a:lnTo>
                  <a:lnTo>
                    <a:pt x="236" y="691"/>
                  </a:lnTo>
                  <a:lnTo>
                    <a:pt x="228" y="702"/>
                  </a:lnTo>
                  <a:lnTo>
                    <a:pt x="224" y="712"/>
                  </a:lnTo>
                  <a:lnTo>
                    <a:pt x="221" y="723"/>
                  </a:lnTo>
                  <a:lnTo>
                    <a:pt x="220" y="735"/>
                  </a:lnTo>
                  <a:lnTo>
                    <a:pt x="221" y="747"/>
                  </a:lnTo>
                  <a:lnTo>
                    <a:pt x="225" y="759"/>
                  </a:lnTo>
                  <a:lnTo>
                    <a:pt x="231" y="769"/>
                  </a:lnTo>
                  <a:lnTo>
                    <a:pt x="238" y="779"/>
                  </a:lnTo>
                  <a:lnTo>
                    <a:pt x="238" y="779"/>
                  </a:lnTo>
                  <a:lnTo>
                    <a:pt x="248" y="786"/>
                  </a:lnTo>
                  <a:lnTo>
                    <a:pt x="260" y="793"/>
                  </a:lnTo>
                  <a:lnTo>
                    <a:pt x="271" y="796"/>
                  </a:lnTo>
                  <a:lnTo>
                    <a:pt x="283" y="797"/>
                  </a:lnTo>
                  <a:lnTo>
                    <a:pt x="283" y="797"/>
                  </a:lnTo>
                  <a:lnTo>
                    <a:pt x="295" y="796"/>
                  </a:lnTo>
                  <a:lnTo>
                    <a:pt x="306" y="793"/>
                  </a:lnTo>
                  <a:lnTo>
                    <a:pt x="316" y="789"/>
                  </a:lnTo>
                  <a:lnTo>
                    <a:pt x="326" y="781"/>
                  </a:lnTo>
                  <a:lnTo>
                    <a:pt x="561" y="624"/>
                  </a:lnTo>
                  <a:lnTo>
                    <a:pt x="561" y="624"/>
                  </a:lnTo>
                  <a:lnTo>
                    <a:pt x="572" y="619"/>
                  </a:lnTo>
                  <a:lnTo>
                    <a:pt x="581" y="613"/>
                  </a:lnTo>
                  <a:lnTo>
                    <a:pt x="590" y="606"/>
                  </a:lnTo>
                  <a:lnTo>
                    <a:pt x="599" y="599"/>
                  </a:lnTo>
                  <a:lnTo>
                    <a:pt x="599" y="599"/>
                  </a:lnTo>
                  <a:lnTo>
                    <a:pt x="607" y="589"/>
                  </a:lnTo>
                  <a:lnTo>
                    <a:pt x="615" y="579"/>
                  </a:lnTo>
                  <a:lnTo>
                    <a:pt x="621" y="569"/>
                  </a:lnTo>
                  <a:lnTo>
                    <a:pt x="626" y="558"/>
                  </a:lnTo>
                  <a:lnTo>
                    <a:pt x="781" y="326"/>
                  </a:lnTo>
                  <a:lnTo>
                    <a:pt x="781" y="326"/>
                  </a:lnTo>
                  <a:lnTo>
                    <a:pt x="789" y="317"/>
                  </a:lnTo>
                  <a:lnTo>
                    <a:pt x="793" y="306"/>
                  </a:lnTo>
                  <a:lnTo>
                    <a:pt x="796" y="294"/>
                  </a:lnTo>
                  <a:lnTo>
                    <a:pt x="797" y="282"/>
                  </a:lnTo>
                  <a:lnTo>
                    <a:pt x="795" y="270"/>
                  </a:lnTo>
                  <a:lnTo>
                    <a:pt x="792" y="260"/>
                  </a:lnTo>
                  <a:lnTo>
                    <a:pt x="786" y="249"/>
                  </a:lnTo>
                  <a:lnTo>
                    <a:pt x="778" y="239"/>
                  </a:lnTo>
                  <a:lnTo>
                    <a:pt x="778" y="239"/>
                  </a:lnTo>
                  <a:lnTo>
                    <a:pt x="769" y="232"/>
                  </a:lnTo>
                  <a:lnTo>
                    <a:pt x="758" y="225"/>
                  </a:lnTo>
                  <a:lnTo>
                    <a:pt x="747" y="222"/>
                  </a:lnTo>
                  <a:lnTo>
                    <a:pt x="735" y="221"/>
                  </a:lnTo>
                  <a:lnTo>
                    <a:pt x="723" y="222"/>
                  </a:lnTo>
                  <a:lnTo>
                    <a:pt x="711" y="224"/>
                  </a:lnTo>
                  <a:lnTo>
                    <a:pt x="701" y="230"/>
                  </a:lnTo>
                  <a:lnTo>
                    <a:pt x="691" y="236"/>
                  </a:lnTo>
                  <a:lnTo>
                    <a:pt x="691" y="236"/>
                  </a:lnTo>
                  <a:close/>
                  <a:moveTo>
                    <a:pt x="289" y="730"/>
                  </a:moveTo>
                  <a:lnTo>
                    <a:pt x="283" y="734"/>
                  </a:lnTo>
                  <a:lnTo>
                    <a:pt x="283" y="734"/>
                  </a:lnTo>
                  <a:lnTo>
                    <a:pt x="283" y="765"/>
                  </a:lnTo>
                  <a:lnTo>
                    <a:pt x="283" y="734"/>
                  </a:lnTo>
                  <a:lnTo>
                    <a:pt x="396" y="566"/>
                  </a:lnTo>
                  <a:lnTo>
                    <a:pt x="396" y="566"/>
                  </a:lnTo>
                  <a:lnTo>
                    <a:pt x="400" y="575"/>
                  </a:lnTo>
                  <a:lnTo>
                    <a:pt x="405" y="584"/>
                  </a:lnTo>
                  <a:lnTo>
                    <a:pt x="412" y="591"/>
                  </a:lnTo>
                  <a:lnTo>
                    <a:pt x="418" y="599"/>
                  </a:lnTo>
                  <a:lnTo>
                    <a:pt x="418" y="599"/>
                  </a:lnTo>
                  <a:lnTo>
                    <a:pt x="426" y="605"/>
                  </a:lnTo>
                  <a:lnTo>
                    <a:pt x="433" y="612"/>
                  </a:lnTo>
                  <a:lnTo>
                    <a:pt x="442" y="617"/>
                  </a:lnTo>
                  <a:lnTo>
                    <a:pt x="451" y="621"/>
                  </a:lnTo>
                  <a:lnTo>
                    <a:pt x="289" y="730"/>
                  </a:lnTo>
                  <a:close/>
                  <a:moveTo>
                    <a:pt x="567" y="531"/>
                  </a:moveTo>
                  <a:lnTo>
                    <a:pt x="552" y="554"/>
                  </a:lnTo>
                  <a:lnTo>
                    <a:pt x="530" y="569"/>
                  </a:lnTo>
                  <a:lnTo>
                    <a:pt x="530" y="569"/>
                  </a:lnTo>
                  <a:lnTo>
                    <a:pt x="519" y="572"/>
                  </a:lnTo>
                  <a:lnTo>
                    <a:pt x="508" y="573"/>
                  </a:lnTo>
                  <a:lnTo>
                    <a:pt x="508" y="573"/>
                  </a:lnTo>
                  <a:lnTo>
                    <a:pt x="496" y="571"/>
                  </a:lnTo>
                  <a:lnTo>
                    <a:pt x="484" y="568"/>
                  </a:lnTo>
                  <a:lnTo>
                    <a:pt x="473" y="562"/>
                  </a:lnTo>
                  <a:lnTo>
                    <a:pt x="463" y="554"/>
                  </a:lnTo>
                  <a:lnTo>
                    <a:pt x="463" y="554"/>
                  </a:lnTo>
                  <a:lnTo>
                    <a:pt x="456" y="544"/>
                  </a:lnTo>
                  <a:lnTo>
                    <a:pt x="449" y="533"/>
                  </a:lnTo>
                  <a:lnTo>
                    <a:pt x="446" y="521"/>
                  </a:lnTo>
                  <a:lnTo>
                    <a:pt x="445" y="509"/>
                  </a:lnTo>
                  <a:lnTo>
                    <a:pt x="445" y="509"/>
                  </a:lnTo>
                  <a:lnTo>
                    <a:pt x="446" y="498"/>
                  </a:lnTo>
                  <a:lnTo>
                    <a:pt x="448" y="487"/>
                  </a:lnTo>
                  <a:lnTo>
                    <a:pt x="463" y="465"/>
                  </a:lnTo>
                  <a:lnTo>
                    <a:pt x="486" y="450"/>
                  </a:lnTo>
                  <a:lnTo>
                    <a:pt x="486" y="450"/>
                  </a:lnTo>
                  <a:lnTo>
                    <a:pt x="495" y="447"/>
                  </a:lnTo>
                  <a:lnTo>
                    <a:pt x="503" y="446"/>
                  </a:lnTo>
                  <a:lnTo>
                    <a:pt x="513" y="446"/>
                  </a:lnTo>
                  <a:lnTo>
                    <a:pt x="521" y="447"/>
                  </a:lnTo>
                  <a:lnTo>
                    <a:pt x="530" y="450"/>
                  </a:lnTo>
                  <a:lnTo>
                    <a:pt x="539" y="453"/>
                  </a:lnTo>
                  <a:lnTo>
                    <a:pt x="546" y="458"/>
                  </a:lnTo>
                  <a:lnTo>
                    <a:pt x="554" y="463"/>
                  </a:lnTo>
                  <a:lnTo>
                    <a:pt x="554" y="463"/>
                  </a:lnTo>
                  <a:lnTo>
                    <a:pt x="561" y="473"/>
                  </a:lnTo>
                  <a:lnTo>
                    <a:pt x="567" y="485"/>
                  </a:lnTo>
                  <a:lnTo>
                    <a:pt x="571" y="497"/>
                  </a:lnTo>
                  <a:lnTo>
                    <a:pt x="572" y="509"/>
                  </a:lnTo>
                  <a:lnTo>
                    <a:pt x="572" y="509"/>
                  </a:lnTo>
                  <a:lnTo>
                    <a:pt x="571" y="520"/>
                  </a:lnTo>
                  <a:lnTo>
                    <a:pt x="567" y="531"/>
                  </a:lnTo>
                  <a:lnTo>
                    <a:pt x="567" y="531"/>
                  </a:lnTo>
                  <a:close/>
                  <a:moveTo>
                    <a:pt x="508" y="0"/>
                  </a:moveTo>
                  <a:lnTo>
                    <a:pt x="508" y="0"/>
                  </a:lnTo>
                  <a:lnTo>
                    <a:pt x="483" y="1"/>
                  </a:lnTo>
                  <a:lnTo>
                    <a:pt x="456" y="2"/>
                  </a:lnTo>
                  <a:lnTo>
                    <a:pt x="431" y="5"/>
                  </a:lnTo>
                  <a:lnTo>
                    <a:pt x="405" y="11"/>
                  </a:lnTo>
                  <a:lnTo>
                    <a:pt x="382" y="16"/>
                  </a:lnTo>
                  <a:lnTo>
                    <a:pt x="357" y="23"/>
                  </a:lnTo>
                  <a:lnTo>
                    <a:pt x="334" y="31"/>
                  </a:lnTo>
                  <a:lnTo>
                    <a:pt x="310" y="40"/>
                  </a:lnTo>
                  <a:lnTo>
                    <a:pt x="287" y="50"/>
                  </a:lnTo>
                  <a:lnTo>
                    <a:pt x="266" y="61"/>
                  </a:lnTo>
                  <a:lnTo>
                    <a:pt x="245" y="74"/>
                  </a:lnTo>
                  <a:lnTo>
                    <a:pt x="224" y="87"/>
                  </a:lnTo>
                  <a:lnTo>
                    <a:pt x="204" y="101"/>
                  </a:lnTo>
                  <a:lnTo>
                    <a:pt x="184" y="116"/>
                  </a:lnTo>
                  <a:lnTo>
                    <a:pt x="166" y="132"/>
                  </a:lnTo>
                  <a:lnTo>
                    <a:pt x="149" y="149"/>
                  </a:lnTo>
                  <a:lnTo>
                    <a:pt x="132" y="167"/>
                  </a:lnTo>
                  <a:lnTo>
                    <a:pt x="116" y="186"/>
                  </a:lnTo>
                  <a:lnTo>
                    <a:pt x="101" y="205"/>
                  </a:lnTo>
                  <a:lnTo>
                    <a:pt x="87" y="224"/>
                  </a:lnTo>
                  <a:lnTo>
                    <a:pt x="73" y="245"/>
                  </a:lnTo>
                  <a:lnTo>
                    <a:pt x="61" y="266"/>
                  </a:lnTo>
                  <a:lnTo>
                    <a:pt x="49" y="289"/>
                  </a:lnTo>
                  <a:lnTo>
                    <a:pt x="40" y="311"/>
                  </a:lnTo>
                  <a:lnTo>
                    <a:pt x="30" y="334"/>
                  </a:lnTo>
                  <a:lnTo>
                    <a:pt x="22" y="357"/>
                  </a:lnTo>
                  <a:lnTo>
                    <a:pt x="16" y="382"/>
                  </a:lnTo>
                  <a:lnTo>
                    <a:pt x="10" y="407"/>
                  </a:lnTo>
                  <a:lnTo>
                    <a:pt x="5" y="431"/>
                  </a:lnTo>
                  <a:lnTo>
                    <a:pt x="2" y="457"/>
                  </a:lnTo>
                  <a:lnTo>
                    <a:pt x="0" y="483"/>
                  </a:lnTo>
                  <a:lnTo>
                    <a:pt x="0" y="509"/>
                  </a:lnTo>
                  <a:lnTo>
                    <a:pt x="0" y="509"/>
                  </a:lnTo>
                  <a:lnTo>
                    <a:pt x="0" y="535"/>
                  </a:lnTo>
                  <a:lnTo>
                    <a:pt x="2" y="561"/>
                  </a:lnTo>
                  <a:lnTo>
                    <a:pt x="5" y="586"/>
                  </a:lnTo>
                  <a:lnTo>
                    <a:pt x="10" y="612"/>
                  </a:lnTo>
                  <a:lnTo>
                    <a:pt x="16" y="636"/>
                  </a:lnTo>
                  <a:lnTo>
                    <a:pt x="22" y="660"/>
                  </a:lnTo>
                  <a:lnTo>
                    <a:pt x="30" y="683"/>
                  </a:lnTo>
                  <a:lnTo>
                    <a:pt x="40" y="707"/>
                  </a:lnTo>
                  <a:lnTo>
                    <a:pt x="49" y="730"/>
                  </a:lnTo>
                  <a:lnTo>
                    <a:pt x="61" y="751"/>
                  </a:lnTo>
                  <a:lnTo>
                    <a:pt x="73" y="772"/>
                  </a:lnTo>
                  <a:lnTo>
                    <a:pt x="87" y="793"/>
                  </a:lnTo>
                  <a:lnTo>
                    <a:pt x="101" y="813"/>
                  </a:lnTo>
                  <a:lnTo>
                    <a:pt x="116" y="833"/>
                  </a:lnTo>
                  <a:lnTo>
                    <a:pt x="132" y="851"/>
                  </a:lnTo>
                  <a:lnTo>
                    <a:pt x="149" y="868"/>
                  </a:lnTo>
                  <a:lnTo>
                    <a:pt x="166" y="885"/>
                  </a:lnTo>
                  <a:lnTo>
                    <a:pt x="184" y="901"/>
                  </a:lnTo>
                  <a:lnTo>
                    <a:pt x="204" y="916"/>
                  </a:lnTo>
                  <a:lnTo>
                    <a:pt x="224" y="930"/>
                  </a:lnTo>
                  <a:lnTo>
                    <a:pt x="245" y="944"/>
                  </a:lnTo>
                  <a:lnTo>
                    <a:pt x="266" y="956"/>
                  </a:lnTo>
                  <a:lnTo>
                    <a:pt x="287" y="968"/>
                  </a:lnTo>
                  <a:lnTo>
                    <a:pt x="310" y="977"/>
                  </a:lnTo>
                  <a:lnTo>
                    <a:pt x="334" y="987"/>
                  </a:lnTo>
                  <a:lnTo>
                    <a:pt x="357" y="995"/>
                  </a:lnTo>
                  <a:lnTo>
                    <a:pt x="382" y="1002"/>
                  </a:lnTo>
                  <a:lnTo>
                    <a:pt x="405" y="1007"/>
                  </a:lnTo>
                  <a:lnTo>
                    <a:pt x="431" y="1012"/>
                  </a:lnTo>
                  <a:lnTo>
                    <a:pt x="456" y="1015"/>
                  </a:lnTo>
                  <a:lnTo>
                    <a:pt x="483" y="1017"/>
                  </a:lnTo>
                  <a:lnTo>
                    <a:pt x="508" y="1018"/>
                  </a:lnTo>
                  <a:lnTo>
                    <a:pt x="508" y="1018"/>
                  </a:lnTo>
                  <a:lnTo>
                    <a:pt x="534" y="1017"/>
                  </a:lnTo>
                  <a:lnTo>
                    <a:pt x="560" y="1015"/>
                  </a:lnTo>
                  <a:lnTo>
                    <a:pt x="586" y="1012"/>
                  </a:lnTo>
                  <a:lnTo>
                    <a:pt x="610" y="1007"/>
                  </a:lnTo>
                  <a:lnTo>
                    <a:pt x="635" y="1002"/>
                  </a:lnTo>
                  <a:lnTo>
                    <a:pt x="660" y="995"/>
                  </a:lnTo>
                  <a:lnTo>
                    <a:pt x="683" y="987"/>
                  </a:lnTo>
                  <a:lnTo>
                    <a:pt x="706" y="977"/>
                  </a:lnTo>
                  <a:lnTo>
                    <a:pt x="728" y="968"/>
                  </a:lnTo>
                  <a:lnTo>
                    <a:pt x="751" y="956"/>
                  </a:lnTo>
                  <a:lnTo>
                    <a:pt x="772" y="944"/>
                  </a:lnTo>
                  <a:lnTo>
                    <a:pt x="793" y="930"/>
                  </a:lnTo>
                  <a:lnTo>
                    <a:pt x="812" y="916"/>
                  </a:lnTo>
                  <a:lnTo>
                    <a:pt x="831" y="901"/>
                  </a:lnTo>
                  <a:lnTo>
                    <a:pt x="851" y="885"/>
                  </a:lnTo>
                  <a:lnTo>
                    <a:pt x="868" y="868"/>
                  </a:lnTo>
                  <a:lnTo>
                    <a:pt x="885" y="851"/>
                  </a:lnTo>
                  <a:lnTo>
                    <a:pt x="901" y="833"/>
                  </a:lnTo>
                  <a:lnTo>
                    <a:pt x="916" y="813"/>
                  </a:lnTo>
                  <a:lnTo>
                    <a:pt x="930" y="793"/>
                  </a:lnTo>
                  <a:lnTo>
                    <a:pt x="943" y="772"/>
                  </a:lnTo>
                  <a:lnTo>
                    <a:pt x="956" y="751"/>
                  </a:lnTo>
                  <a:lnTo>
                    <a:pt x="967" y="730"/>
                  </a:lnTo>
                  <a:lnTo>
                    <a:pt x="977" y="707"/>
                  </a:lnTo>
                  <a:lnTo>
                    <a:pt x="986" y="683"/>
                  </a:lnTo>
                  <a:lnTo>
                    <a:pt x="995" y="660"/>
                  </a:lnTo>
                  <a:lnTo>
                    <a:pt x="1001" y="636"/>
                  </a:lnTo>
                  <a:lnTo>
                    <a:pt x="1007" y="612"/>
                  </a:lnTo>
                  <a:lnTo>
                    <a:pt x="1012" y="586"/>
                  </a:lnTo>
                  <a:lnTo>
                    <a:pt x="1015" y="561"/>
                  </a:lnTo>
                  <a:lnTo>
                    <a:pt x="1017" y="535"/>
                  </a:lnTo>
                  <a:lnTo>
                    <a:pt x="1017" y="509"/>
                  </a:lnTo>
                  <a:lnTo>
                    <a:pt x="1017" y="509"/>
                  </a:lnTo>
                  <a:lnTo>
                    <a:pt x="1017" y="483"/>
                  </a:lnTo>
                  <a:lnTo>
                    <a:pt x="1015" y="457"/>
                  </a:lnTo>
                  <a:lnTo>
                    <a:pt x="1012" y="431"/>
                  </a:lnTo>
                  <a:lnTo>
                    <a:pt x="1007" y="407"/>
                  </a:lnTo>
                  <a:lnTo>
                    <a:pt x="1001" y="382"/>
                  </a:lnTo>
                  <a:lnTo>
                    <a:pt x="995" y="357"/>
                  </a:lnTo>
                  <a:lnTo>
                    <a:pt x="986" y="334"/>
                  </a:lnTo>
                  <a:lnTo>
                    <a:pt x="977" y="311"/>
                  </a:lnTo>
                  <a:lnTo>
                    <a:pt x="967" y="289"/>
                  </a:lnTo>
                  <a:lnTo>
                    <a:pt x="956" y="266"/>
                  </a:lnTo>
                  <a:lnTo>
                    <a:pt x="943" y="245"/>
                  </a:lnTo>
                  <a:lnTo>
                    <a:pt x="930" y="224"/>
                  </a:lnTo>
                  <a:lnTo>
                    <a:pt x="916" y="205"/>
                  </a:lnTo>
                  <a:lnTo>
                    <a:pt x="901" y="186"/>
                  </a:lnTo>
                  <a:lnTo>
                    <a:pt x="885" y="167"/>
                  </a:lnTo>
                  <a:lnTo>
                    <a:pt x="868" y="149"/>
                  </a:lnTo>
                  <a:lnTo>
                    <a:pt x="851" y="132"/>
                  </a:lnTo>
                  <a:lnTo>
                    <a:pt x="831" y="116"/>
                  </a:lnTo>
                  <a:lnTo>
                    <a:pt x="812" y="101"/>
                  </a:lnTo>
                  <a:lnTo>
                    <a:pt x="793" y="87"/>
                  </a:lnTo>
                  <a:lnTo>
                    <a:pt x="772" y="74"/>
                  </a:lnTo>
                  <a:lnTo>
                    <a:pt x="751" y="61"/>
                  </a:lnTo>
                  <a:lnTo>
                    <a:pt x="728" y="50"/>
                  </a:lnTo>
                  <a:lnTo>
                    <a:pt x="706" y="40"/>
                  </a:lnTo>
                  <a:lnTo>
                    <a:pt x="683" y="31"/>
                  </a:lnTo>
                  <a:lnTo>
                    <a:pt x="660" y="23"/>
                  </a:lnTo>
                  <a:lnTo>
                    <a:pt x="635" y="16"/>
                  </a:lnTo>
                  <a:lnTo>
                    <a:pt x="610" y="11"/>
                  </a:lnTo>
                  <a:lnTo>
                    <a:pt x="586" y="5"/>
                  </a:lnTo>
                  <a:lnTo>
                    <a:pt x="560" y="2"/>
                  </a:lnTo>
                  <a:lnTo>
                    <a:pt x="534" y="1"/>
                  </a:lnTo>
                  <a:lnTo>
                    <a:pt x="508" y="0"/>
                  </a:lnTo>
                  <a:lnTo>
                    <a:pt x="508" y="0"/>
                  </a:lnTo>
                  <a:close/>
                  <a:moveTo>
                    <a:pt x="508" y="954"/>
                  </a:moveTo>
                  <a:lnTo>
                    <a:pt x="508" y="954"/>
                  </a:lnTo>
                  <a:lnTo>
                    <a:pt x="486" y="954"/>
                  </a:lnTo>
                  <a:lnTo>
                    <a:pt x="463" y="952"/>
                  </a:lnTo>
                  <a:lnTo>
                    <a:pt x="441" y="948"/>
                  </a:lnTo>
                  <a:lnTo>
                    <a:pt x="418" y="945"/>
                  </a:lnTo>
                  <a:lnTo>
                    <a:pt x="397" y="940"/>
                  </a:lnTo>
                  <a:lnTo>
                    <a:pt x="376" y="935"/>
                  </a:lnTo>
                  <a:lnTo>
                    <a:pt x="355" y="927"/>
                  </a:lnTo>
                  <a:lnTo>
                    <a:pt x="336" y="919"/>
                  </a:lnTo>
                  <a:lnTo>
                    <a:pt x="315" y="910"/>
                  </a:lnTo>
                  <a:lnTo>
                    <a:pt x="296" y="900"/>
                  </a:lnTo>
                  <a:lnTo>
                    <a:pt x="278" y="889"/>
                  </a:lnTo>
                  <a:lnTo>
                    <a:pt x="260" y="878"/>
                  </a:lnTo>
                  <a:lnTo>
                    <a:pt x="242" y="866"/>
                  </a:lnTo>
                  <a:lnTo>
                    <a:pt x="225" y="852"/>
                  </a:lnTo>
                  <a:lnTo>
                    <a:pt x="209" y="838"/>
                  </a:lnTo>
                  <a:lnTo>
                    <a:pt x="194" y="824"/>
                  </a:lnTo>
                  <a:lnTo>
                    <a:pt x="179" y="808"/>
                  </a:lnTo>
                  <a:lnTo>
                    <a:pt x="165" y="792"/>
                  </a:lnTo>
                  <a:lnTo>
                    <a:pt x="151" y="775"/>
                  </a:lnTo>
                  <a:lnTo>
                    <a:pt x="139" y="757"/>
                  </a:lnTo>
                  <a:lnTo>
                    <a:pt x="128" y="739"/>
                  </a:lnTo>
                  <a:lnTo>
                    <a:pt x="117" y="721"/>
                  </a:lnTo>
                  <a:lnTo>
                    <a:pt x="107" y="702"/>
                  </a:lnTo>
                  <a:lnTo>
                    <a:pt x="99" y="682"/>
                  </a:lnTo>
                  <a:lnTo>
                    <a:pt x="90" y="662"/>
                  </a:lnTo>
                  <a:lnTo>
                    <a:pt x="84" y="642"/>
                  </a:lnTo>
                  <a:lnTo>
                    <a:pt x="77" y="620"/>
                  </a:lnTo>
                  <a:lnTo>
                    <a:pt x="72" y="599"/>
                  </a:lnTo>
                  <a:lnTo>
                    <a:pt x="69" y="576"/>
                  </a:lnTo>
                  <a:lnTo>
                    <a:pt x="65" y="555"/>
                  </a:lnTo>
                  <a:lnTo>
                    <a:pt x="63" y="532"/>
                  </a:lnTo>
                  <a:lnTo>
                    <a:pt x="63" y="509"/>
                  </a:lnTo>
                  <a:lnTo>
                    <a:pt x="63" y="509"/>
                  </a:lnTo>
                  <a:lnTo>
                    <a:pt x="63" y="486"/>
                  </a:lnTo>
                  <a:lnTo>
                    <a:pt x="65" y="463"/>
                  </a:lnTo>
                  <a:lnTo>
                    <a:pt x="69" y="441"/>
                  </a:lnTo>
                  <a:lnTo>
                    <a:pt x="72" y="420"/>
                  </a:lnTo>
                  <a:lnTo>
                    <a:pt x="77" y="398"/>
                  </a:lnTo>
                  <a:lnTo>
                    <a:pt x="84" y="377"/>
                  </a:lnTo>
                  <a:lnTo>
                    <a:pt x="90" y="356"/>
                  </a:lnTo>
                  <a:lnTo>
                    <a:pt x="99" y="336"/>
                  </a:lnTo>
                  <a:lnTo>
                    <a:pt x="107" y="315"/>
                  </a:lnTo>
                  <a:lnTo>
                    <a:pt x="117" y="297"/>
                  </a:lnTo>
                  <a:lnTo>
                    <a:pt x="128" y="278"/>
                  </a:lnTo>
                  <a:lnTo>
                    <a:pt x="139" y="260"/>
                  </a:lnTo>
                  <a:lnTo>
                    <a:pt x="151" y="242"/>
                  </a:lnTo>
                  <a:lnTo>
                    <a:pt x="165" y="225"/>
                  </a:lnTo>
                  <a:lnTo>
                    <a:pt x="179" y="209"/>
                  </a:lnTo>
                  <a:lnTo>
                    <a:pt x="194" y="194"/>
                  </a:lnTo>
                  <a:lnTo>
                    <a:pt x="209" y="179"/>
                  </a:lnTo>
                  <a:lnTo>
                    <a:pt x="225" y="165"/>
                  </a:lnTo>
                  <a:lnTo>
                    <a:pt x="242" y="152"/>
                  </a:lnTo>
                  <a:lnTo>
                    <a:pt x="260" y="139"/>
                  </a:lnTo>
                  <a:lnTo>
                    <a:pt x="278" y="128"/>
                  </a:lnTo>
                  <a:lnTo>
                    <a:pt x="296" y="117"/>
                  </a:lnTo>
                  <a:lnTo>
                    <a:pt x="315" y="107"/>
                  </a:lnTo>
                  <a:lnTo>
                    <a:pt x="336" y="99"/>
                  </a:lnTo>
                  <a:lnTo>
                    <a:pt x="355" y="90"/>
                  </a:lnTo>
                  <a:lnTo>
                    <a:pt x="376" y="84"/>
                  </a:lnTo>
                  <a:lnTo>
                    <a:pt x="397" y="77"/>
                  </a:lnTo>
                  <a:lnTo>
                    <a:pt x="418" y="73"/>
                  </a:lnTo>
                  <a:lnTo>
                    <a:pt x="441" y="69"/>
                  </a:lnTo>
                  <a:lnTo>
                    <a:pt x="463" y="65"/>
                  </a:lnTo>
                  <a:lnTo>
                    <a:pt x="486" y="64"/>
                  </a:lnTo>
                  <a:lnTo>
                    <a:pt x="508" y="63"/>
                  </a:lnTo>
                  <a:lnTo>
                    <a:pt x="508" y="63"/>
                  </a:lnTo>
                  <a:lnTo>
                    <a:pt x="531" y="64"/>
                  </a:lnTo>
                  <a:lnTo>
                    <a:pt x="554" y="65"/>
                  </a:lnTo>
                  <a:lnTo>
                    <a:pt x="576" y="69"/>
                  </a:lnTo>
                  <a:lnTo>
                    <a:pt x="598" y="73"/>
                  </a:lnTo>
                  <a:lnTo>
                    <a:pt x="620" y="77"/>
                  </a:lnTo>
                  <a:lnTo>
                    <a:pt x="640" y="84"/>
                  </a:lnTo>
                  <a:lnTo>
                    <a:pt x="661" y="90"/>
                  </a:lnTo>
                  <a:lnTo>
                    <a:pt x="681" y="99"/>
                  </a:lnTo>
                  <a:lnTo>
                    <a:pt x="702" y="107"/>
                  </a:lnTo>
                  <a:lnTo>
                    <a:pt x="721" y="117"/>
                  </a:lnTo>
                  <a:lnTo>
                    <a:pt x="739" y="128"/>
                  </a:lnTo>
                  <a:lnTo>
                    <a:pt x="757" y="139"/>
                  </a:lnTo>
                  <a:lnTo>
                    <a:pt x="775" y="152"/>
                  </a:lnTo>
                  <a:lnTo>
                    <a:pt x="792" y="165"/>
                  </a:lnTo>
                  <a:lnTo>
                    <a:pt x="808" y="179"/>
                  </a:lnTo>
                  <a:lnTo>
                    <a:pt x="823" y="194"/>
                  </a:lnTo>
                  <a:lnTo>
                    <a:pt x="838" y="209"/>
                  </a:lnTo>
                  <a:lnTo>
                    <a:pt x="852" y="225"/>
                  </a:lnTo>
                  <a:lnTo>
                    <a:pt x="865" y="242"/>
                  </a:lnTo>
                  <a:lnTo>
                    <a:pt x="878" y="260"/>
                  </a:lnTo>
                  <a:lnTo>
                    <a:pt x="889" y="278"/>
                  </a:lnTo>
                  <a:lnTo>
                    <a:pt x="900" y="297"/>
                  </a:lnTo>
                  <a:lnTo>
                    <a:pt x="910" y="315"/>
                  </a:lnTo>
                  <a:lnTo>
                    <a:pt x="918" y="336"/>
                  </a:lnTo>
                  <a:lnTo>
                    <a:pt x="927" y="356"/>
                  </a:lnTo>
                  <a:lnTo>
                    <a:pt x="933" y="377"/>
                  </a:lnTo>
                  <a:lnTo>
                    <a:pt x="940" y="398"/>
                  </a:lnTo>
                  <a:lnTo>
                    <a:pt x="944" y="420"/>
                  </a:lnTo>
                  <a:lnTo>
                    <a:pt x="948" y="441"/>
                  </a:lnTo>
                  <a:lnTo>
                    <a:pt x="952" y="463"/>
                  </a:lnTo>
                  <a:lnTo>
                    <a:pt x="953" y="486"/>
                  </a:lnTo>
                  <a:lnTo>
                    <a:pt x="954" y="509"/>
                  </a:lnTo>
                  <a:lnTo>
                    <a:pt x="954" y="509"/>
                  </a:lnTo>
                  <a:lnTo>
                    <a:pt x="953" y="532"/>
                  </a:lnTo>
                  <a:lnTo>
                    <a:pt x="952" y="555"/>
                  </a:lnTo>
                  <a:lnTo>
                    <a:pt x="948" y="576"/>
                  </a:lnTo>
                  <a:lnTo>
                    <a:pt x="944" y="599"/>
                  </a:lnTo>
                  <a:lnTo>
                    <a:pt x="940" y="620"/>
                  </a:lnTo>
                  <a:lnTo>
                    <a:pt x="933" y="642"/>
                  </a:lnTo>
                  <a:lnTo>
                    <a:pt x="927" y="662"/>
                  </a:lnTo>
                  <a:lnTo>
                    <a:pt x="918" y="682"/>
                  </a:lnTo>
                  <a:lnTo>
                    <a:pt x="910" y="702"/>
                  </a:lnTo>
                  <a:lnTo>
                    <a:pt x="900" y="721"/>
                  </a:lnTo>
                  <a:lnTo>
                    <a:pt x="889" y="739"/>
                  </a:lnTo>
                  <a:lnTo>
                    <a:pt x="878" y="757"/>
                  </a:lnTo>
                  <a:lnTo>
                    <a:pt x="865" y="775"/>
                  </a:lnTo>
                  <a:lnTo>
                    <a:pt x="852" y="792"/>
                  </a:lnTo>
                  <a:lnTo>
                    <a:pt x="838" y="808"/>
                  </a:lnTo>
                  <a:lnTo>
                    <a:pt x="823" y="824"/>
                  </a:lnTo>
                  <a:lnTo>
                    <a:pt x="808" y="838"/>
                  </a:lnTo>
                  <a:lnTo>
                    <a:pt x="792" y="852"/>
                  </a:lnTo>
                  <a:lnTo>
                    <a:pt x="775" y="866"/>
                  </a:lnTo>
                  <a:lnTo>
                    <a:pt x="757" y="878"/>
                  </a:lnTo>
                  <a:lnTo>
                    <a:pt x="739" y="889"/>
                  </a:lnTo>
                  <a:lnTo>
                    <a:pt x="721" y="900"/>
                  </a:lnTo>
                  <a:lnTo>
                    <a:pt x="702" y="910"/>
                  </a:lnTo>
                  <a:lnTo>
                    <a:pt x="681" y="919"/>
                  </a:lnTo>
                  <a:lnTo>
                    <a:pt x="661" y="927"/>
                  </a:lnTo>
                  <a:lnTo>
                    <a:pt x="640" y="935"/>
                  </a:lnTo>
                  <a:lnTo>
                    <a:pt x="620" y="940"/>
                  </a:lnTo>
                  <a:lnTo>
                    <a:pt x="598" y="945"/>
                  </a:lnTo>
                  <a:lnTo>
                    <a:pt x="576" y="948"/>
                  </a:lnTo>
                  <a:lnTo>
                    <a:pt x="554" y="952"/>
                  </a:lnTo>
                  <a:lnTo>
                    <a:pt x="531" y="954"/>
                  </a:lnTo>
                  <a:lnTo>
                    <a:pt x="508" y="954"/>
                  </a:lnTo>
                  <a:lnTo>
                    <a:pt x="508" y="954"/>
                  </a:lnTo>
                  <a:close/>
                  <a:moveTo>
                    <a:pt x="508" y="191"/>
                  </a:moveTo>
                  <a:lnTo>
                    <a:pt x="508" y="191"/>
                  </a:lnTo>
                  <a:lnTo>
                    <a:pt x="515" y="190"/>
                  </a:lnTo>
                  <a:lnTo>
                    <a:pt x="520" y="188"/>
                  </a:lnTo>
                  <a:lnTo>
                    <a:pt x="526" y="186"/>
                  </a:lnTo>
                  <a:lnTo>
                    <a:pt x="531" y="181"/>
                  </a:lnTo>
                  <a:lnTo>
                    <a:pt x="534" y="177"/>
                  </a:lnTo>
                  <a:lnTo>
                    <a:pt x="537" y="172"/>
                  </a:lnTo>
                  <a:lnTo>
                    <a:pt x="540" y="165"/>
                  </a:lnTo>
                  <a:lnTo>
                    <a:pt x="541" y="159"/>
                  </a:lnTo>
                  <a:lnTo>
                    <a:pt x="541" y="159"/>
                  </a:lnTo>
                  <a:lnTo>
                    <a:pt x="540" y="152"/>
                  </a:lnTo>
                  <a:lnTo>
                    <a:pt x="537" y="147"/>
                  </a:lnTo>
                  <a:lnTo>
                    <a:pt x="534" y="142"/>
                  </a:lnTo>
                  <a:lnTo>
                    <a:pt x="531" y="136"/>
                  </a:lnTo>
                  <a:lnTo>
                    <a:pt x="526" y="133"/>
                  </a:lnTo>
                  <a:lnTo>
                    <a:pt x="520" y="130"/>
                  </a:lnTo>
                  <a:lnTo>
                    <a:pt x="515" y="128"/>
                  </a:lnTo>
                  <a:lnTo>
                    <a:pt x="508" y="128"/>
                  </a:lnTo>
                  <a:lnTo>
                    <a:pt x="508" y="128"/>
                  </a:lnTo>
                  <a:lnTo>
                    <a:pt x="502" y="128"/>
                  </a:lnTo>
                  <a:lnTo>
                    <a:pt x="496" y="130"/>
                  </a:lnTo>
                  <a:lnTo>
                    <a:pt x="490" y="133"/>
                  </a:lnTo>
                  <a:lnTo>
                    <a:pt x="486" y="136"/>
                  </a:lnTo>
                  <a:lnTo>
                    <a:pt x="482" y="142"/>
                  </a:lnTo>
                  <a:lnTo>
                    <a:pt x="479" y="147"/>
                  </a:lnTo>
                  <a:lnTo>
                    <a:pt x="477" y="152"/>
                  </a:lnTo>
                  <a:lnTo>
                    <a:pt x="476" y="159"/>
                  </a:lnTo>
                  <a:lnTo>
                    <a:pt x="476" y="159"/>
                  </a:lnTo>
                  <a:lnTo>
                    <a:pt x="477" y="165"/>
                  </a:lnTo>
                  <a:lnTo>
                    <a:pt x="479" y="172"/>
                  </a:lnTo>
                  <a:lnTo>
                    <a:pt x="482" y="177"/>
                  </a:lnTo>
                  <a:lnTo>
                    <a:pt x="486" y="181"/>
                  </a:lnTo>
                  <a:lnTo>
                    <a:pt x="490" y="186"/>
                  </a:lnTo>
                  <a:lnTo>
                    <a:pt x="496" y="188"/>
                  </a:lnTo>
                  <a:lnTo>
                    <a:pt x="502" y="190"/>
                  </a:lnTo>
                  <a:lnTo>
                    <a:pt x="508" y="191"/>
                  </a:lnTo>
                  <a:lnTo>
                    <a:pt x="508" y="191"/>
                  </a:lnTo>
                  <a:close/>
                  <a:moveTo>
                    <a:pt x="508" y="827"/>
                  </a:moveTo>
                  <a:lnTo>
                    <a:pt x="508" y="827"/>
                  </a:lnTo>
                  <a:lnTo>
                    <a:pt x="502" y="827"/>
                  </a:lnTo>
                  <a:lnTo>
                    <a:pt x="496" y="829"/>
                  </a:lnTo>
                  <a:lnTo>
                    <a:pt x="490" y="833"/>
                  </a:lnTo>
                  <a:lnTo>
                    <a:pt x="486" y="836"/>
                  </a:lnTo>
                  <a:lnTo>
                    <a:pt x="482" y="841"/>
                  </a:lnTo>
                  <a:lnTo>
                    <a:pt x="479" y="847"/>
                  </a:lnTo>
                  <a:lnTo>
                    <a:pt x="477" y="852"/>
                  </a:lnTo>
                  <a:lnTo>
                    <a:pt x="476" y="858"/>
                  </a:lnTo>
                  <a:lnTo>
                    <a:pt x="476" y="858"/>
                  </a:lnTo>
                  <a:lnTo>
                    <a:pt x="477" y="865"/>
                  </a:lnTo>
                  <a:lnTo>
                    <a:pt x="479" y="871"/>
                  </a:lnTo>
                  <a:lnTo>
                    <a:pt x="482" y="877"/>
                  </a:lnTo>
                  <a:lnTo>
                    <a:pt x="486" y="881"/>
                  </a:lnTo>
                  <a:lnTo>
                    <a:pt x="490" y="885"/>
                  </a:lnTo>
                  <a:lnTo>
                    <a:pt x="496" y="888"/>
                  </a:lnTo>
                  <a:lnTo>
                    <a:pt x="502" y="889"/>
                  </a:lnTo>
                  <a:lnTo>
                    <a:pt x="508" y="891"/>
                  </a:lnTo>
                  <a:lnTo>
                    <a:pt x="508" y="891"/>
                  </a:lnTo>
                  <a:lnTo>
                    <a:pt x="515" y="889"/>
                  </a:lnTo>
                  <a:lnTo>
                    <a:pt x="520" y="888"/>
                  </a:lnTo>
                  <a:lnTo>
                    <a:pt x="526" y="885"/>
                  </a:lnTo>
                  <a:lnTo>
                    <a:pt x="531" y="881"/>
                  </a:lnTo>
                  <a:lnTo>
                    <a:pt x="534" y="877"/>
                  </a:lnTo>
                  <a:lnTo>
                    <a:pt x="537" y="871"/>
                  </a:lnTo>
                  <a:lnTo>
                    <a:pt x="540" y="865"/>
                  </a:lnTo>
                  <a:lnTo>
                    <a:pt x="541" y="858"/>
                  </a:lnTo>
                  <a:lnTo>
                    <a:pt x="541" y="858"/>
                  </a:lnTo>
                  <a:lnTo>
                    <a:pt x="540" y="852"/>
                  </a:lnTo>
                  <a:lnTo>
                    <a:pt x="537" y="847"/>
                  </a:lnTo>
                  <a:lnTo>
                    <a:pt x="534" y="841"/>
                  </a:lnTo>
                  <a:lnTo>
                    <a:pt x="531" y="836"/>
                  </a:lnTo>
                  <a:lnTo>
                    <a:pt x="526" y="833"/>
                  </a:lnTo>
                  <a:lnTo>
                    <a:pt x="520" y="829"/>
                  </a:lnTo>
                  <a:lnTo>
                    <a:pt x="515" y="827"/>
                  </a:lnTo>
                  <a:lnTo>
                    <a:pt x="508" y="827"/>
                  </a:lnTo>
                  <a:lnTo>
                    <a:pt x="508" y="827"/>
                  </a:lnTo>
                  <a:close/>
                  <a:moveTo>
                    <a:pt x="858" y="477"/>
                  </a:moveTo>
                  <a:lnTo>
                    <a:pt x="858" y="477"/>
                  </a:lnTo>
                  <a:lnTo>
                    <a:pt x="852" y="477"/>
                  </a:lnTo>
                  <a:lnTo>
                    <a:pt x="845" y="480"/>
                  </a:lnTo>
                  <a:lnTo>
                    <a:pt x="840" y="483"/>
                  </a:lnTo>
                  <a:lnTo>
                    <a:pt x="836" y="486"/>
                  </a:lnTo>
                  <a:lnTo>
                    <a:pt x="831" y="491"/>
                  </a:lnTo>
                  <a:lnTo>
                    <a:pt x="829" y="497"/>
                  </a:lnTo>
                  <a:lnTo>
                    <a:pt x="827" y="502"/>
                  </a:lnTo>
                  <a:lnTo>
                    <a:pt x="826" y="509"/>
                  </a:lnTo>
                  <a:lnTo>
                    <a:pt x="826" y="509"/>
                  </a:lnTo>
                  <a:lnTo>
                    <a:pt x="827" y="515"/>
                  </a:lnTo>
                  <a:lnTo>
                    <a:pt x="829" y="521"/>
                  </a:lnTo>
                  <a:lnTo>
                    <a:pt x="831" y="527"/>
                  </a:lnTo>
                  <a:lnTo>
                    <a:pt x="836" y="531"/>
                  </a:lnTo>
                  <a:lnTo>
                    <a:pt x="840" y="535"/>
                  </a:lnTo>
                  <a:lnTo>
                    <a:pt x="845" y="539"/>
                  </a:lnTo>
                  <a:lnTo>
                    <a:pt x="852" y="540"/>
                  </a:lnTo>
                  <a:lnTo>
                    <a:pt x="858" y="541"/>
                  </a:lnTo>
                  <a:lnTo>
                    <a:pt x="858" y="541"/>
                  </a:lnTo>
                  <a:lnTo>
                    <a:pt x="865" y="540"/>
                  </a:lnTo>
                  <a:lnTo>
                    <a:pt x="871" y="539"/>
                  </a:lnTo>
                  <a:lnTo>
                    <a:pt x="876" y="535"/>
                  </a:lnTo>
                  <a:lnTo>
                    <a:pt x="881" y="531"/>
                  </a:lnTo>
                  <a:lnTo>
                    <a:pt x="885" y="527"/>
                  </a:lnTo>
                  <a:lnTo>
                    <a:pt x="887" y="521"/>
                  </a:lnTo>
                  <a:lnTo>
                    <a:pt x="889" y="515"/>
                  </a:lnTo>
                  <a:lnTo>
                    <a:pt x="890" y="509"/>
                  </a:lnTo>
                  <a:lnTo>
                    <a:pt x="890" y="509"/>
                  </a:lnTo>
                  <a:lnTo>
                    <a:pt x="889" y="502"/>
                  </a:lnTo>
                  <a:lnTo>
                    <a:pt x="887" y="497"/>
                  </a:lnTo>
                  <a:lnTo>
                    <a:pt x="885" y="491"/>
                  </a:lnTo>
                  <a:lnTo>
                    <a:pt x="881" y="486"/>
                  </a:lnTo>
                  <a:lnTo>
                    <a:pt x="876" y="483"/>
                  </a:lnTo>
                  <a:lnTo>
                    <a:pt x="871" y="480"/>
                  </a:lnTo>
                  <a:lnTo>
                    <a:pt x="865" y="477"/>
                  </a:lnTo>
                  <a:lnTo>
                    <a:pt x="858" y="477"/>
                  </a:lnTo>
                  <a:lnTo>
                    <a:pt x="858" y="477"/>
                  </a:lnTo>
                  <a:close/>
                  <a:moveTo>
                    <a:pt x="159" y="477"/>
                  </a:moveTo>
                  <a:lnTo>
                    <a:pt x="159" y="477"/>
                  </a:lnTo>
                  <a:lnTo>
                    <a:pt x="152" y="477"/>
                  </a:lnTo>
                  <a:lnTo>
                    <a:pt x="146" y="480"/>
                  </a:lnTo>
                  <a:lnTo>
                    <a:pt x="140" y="483"/>
                  </a:lnTo>
                  <a:lnTo>
                    <a:pt x="136" y="486"/>
                  </a:lnTo>
                  <a:lnTo>
                    <a:pt x="132" y="491"/>
                  </a:lnTo>
                  <a:lnTo>
                    <a:pt x="130" y="497"/>
                  </a:lnTo>
                  <a:lnTo>
                    <a:pt x="128" y="502"/>
                  </a:lnTo>
                  <a:lnTo>
                    <a:pt x="126" y="509"/>
                  </a:lnTo>
                  <a:lnTo>
                    <a:pt x="126" y="509"/>
                  </a:lnTo>
                  <a:lnTo>
                    <a:pt x="128" y="515"/>
                  </a:lnTo>
                  <a:lnTo>
                    <a:pt x="130" y="521"/>
                  </a:lnTo>
                  <a:lnTo>
                    <a:pt x="132" y="527"/>
                  </a:lnTo>
                  <a:lnTo>
                    <a:pt x="136" y="531"/>
                  </a:lnTo>
                  <a:lnTo>
                    <a:pt x="140" y="535"/>
                  </a:lnTo>
                  <a:lnTo>
                    <a:pt x="146" y="539"/>
                  </a:lnTo>
                  <a:lnTo>
                    <a:pt x="152" y="540"/>
                  </a:lnTo>
                  <a:lnTo>
                    <a:pt x="159" y="541"/>
                  </a:lnTo>
                  <a:lnTo>
                    <a:pt x="159" y="541"/>
                  </a:lnTo>
                  <a:lnTo>
                    <a:pt x="165" y="540"/>
                  </a:lnTo>
                  <a:lnTo>
                    <a:pt x="170" y="539"/>
                  </a:lnTo>
                  <a:lnTo>
                    <a:pt x="176" y="535"/>
                  </a:lnTo>
                  <a:lnTo>
                    <a:pt x="181" y="531"/>
                  </a:lnTo>
                  <a:lnTo>
                    <a:pt x="184" y="527"/>
                  </a:lnTo>
                  <a:lnTo>
                    <a:pt x="188" y="521"/>
                  </a:lnTo>
                  <a:lnTo>
                    <a:pt x="190" y="515"/>
                  </a:lnTo>
                  <a:lnTo>
                    <a:pt x="190" y="509"/>
                  </a:lnTo>
                  <a:lnTo>
                    <a:pt x="190" y="509"/>
                  </a:lnTo>
                  <a:lnTo>
                    <a:pt x="190" y="502"/>
                  </a:lnTo>
                  <a:lnTo>
                    <a:pt x="188" y="497"/>
                  </a:lnTo>
                  <a:lnTo>
                    <a:pt x="184" y="491"/>
                  </a:lnTo>
                  <a:lnTo>
                    <a:pt x="181" y="486"/>
                  </a:lnTo>
                  <a:lnTo>
                    <a:pt x="176" y="483"/>
                  </a:lnTo>
                  <a:lnTo>
                    <a:pt x="170" y="480"/>
                  </a:lnTo>
                  <a:lnTo>
                    <a:pt x="165" y="477"/>
                  </a:lnTo>
                  <a:lnTo>
                    <a:pt x="159" y="477"/>
                  </a:lnTo>
                  <a:lnTo>
                    <a:pt x="159" y="477"/>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sp>
        <p:nvSpPr>
          <p:cNvPr id="19" name="文本框 18"/>
          <p:cNvSpPr txBox="1"/>
          <p:nvPr/>
        </p:nvSpPr>
        <p:spPr>
          <a:xfrm>
            <a:off x="7972224" y="1404968"/>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0" name="TextBox 34"/>
          <p:cNvSpPr txBox="1"/>
          <p:nvPr/>
        </p:nvSpPr>
        <p:spPr>
          <a:xfrm>
            <a:off x="7987665" y="1778000"/>
            <a:ext cx="3253740" cy="645160"/>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en-US" sz="12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rPr>
              <a:t>lorem ipsum dolor sit amet, consectetur adipisicing elit, sed ea commodoconsequat.</a:t>
            </a:r>
            <a:endParaRPr kumimoji="0" lang="en-US"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1" name="文本框 20"/>
          <p:cNvSpPr txBox="1"/>
          <p:nvPr/>
        </p:nvSpPr>
        <p:spPr>
          <a:xfrm>
            <a:off x="7987464" y="2795026"/>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2" name="TextBox 34"/>
          <p:cNvSpPr txBox="1"/>
          <p:nvPr/>
        </p:nvSpPr>
        <p:spPr>
          <a:xfrm>
            <a:off x="8002905" y="3168015"/>
            <a:ext cx="3253740" cy="645160"/>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en-US" sz="12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rPr>
              <a:t>lorem ipsum dolor sit amet, consectetur adipisicing elit, sed ea commodoconsequat.</a:t>
            </a:r>
            <a:endParaRPr kumimoji="0" lang="en-US"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3" name="文本框 22"/>
          <p:cNvSpPr txBox="1"/>
          <p:nvPr/>
        </p:nvSpPr>
        <p:spPr>
          <a:xfrm>
            <a:off x="8002704" y="4171114"/>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4" name="TextBox 34"/>
          <p:cNvSpPr txBox="1"/>
          <p:nvPr/>
        </p:nvSpPr>
        <p:spPr>
          <a:xfrm>
            <a:off x="8018145" y="4544060"/>
            <a:ext cx="3253740" cy="645160"/>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en-US" sz="12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rPr>
              <a:t>lorem ipsum dolor sit amet, consectetur adipisicing elit, sed ea commodoconsequat.</a:t>
            </a:r>
            <a:endParaRPr kumimoji="0" lang="en-US"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9" name="Footer Placeholder 8">
            <a:extLst>
              <a:ext uri="{FF2B5EF4-FFF2-40B4-BE49-F238E27FC236}">
                <a16:creationId xmlns:a16="http://schemas.microsoft.com/office/drawing/2014/main" id="{D99C177E-9055-487E-9721-05D30E227DD7}"/>
              </a:ext>
            </a:extLst>
          </p:cNvPr>
          <p:cNvSpPr>
            <a:spLocks noGrp="1"/>
          </p:cNvSpPr>
          <p:nvPr>
            <p:ph type="ftr" sz="quarter" idx="11"/>
          </p:nvPr>
        </p:nvSpPr>
        <p:spPr/>
        <p:txBody>
          <a:bodyPr/>
          <a:lstStyle/>
          <a:p>
            <a:endParaRPr lang="zh-CN"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 calcmode="lin" valueType="num">
                                      <p:cBhvr>
                                        <p:cTn id="9" dur="750" fill="hold"/>
                                        <p:tgtEl>
                                          <p:spTgt spid="4"/>
                                        </p:tgtEl>
                                        <p:attrNameLst>
                                          <p:attrName>style.rotation</p:attrName>
                                        </p:attrNameLst>
                                      </p:cBhvr>
                                      <p:tavLst>
                                        <p:tav tm="0">
                                          <p:val>
                                            <p:fltVal val="360"/>
                                          </p:val>
                                        </p:tav>
                                        <p:tav tm="100000">
                                          <p:val>
                                            <p:fltVal val="0"/>
                                          </p:val>
                                        </p:tav>
                                      </p:tavLst>
                                    </p:anim>
                                    <p:animEffect transition="in" filter="fade">
                                      <p:cBhvr>
                                        <p:cTn id="10" dur="750"/>
                                        <p:tgtEl>
                                          <p:spTgt spid="4"/>
                                        </p:tgtEl>
                                      </p:cBhvr>
                                    </p:animEffect>
                                  </p:childTnLst>
                                </p:cTn>
                              </p:par>
                            </p:childTnLst>
                          </p:cTn>
                        </p:par>
                        <p:par>
                          <p:cTn id="11" fill="hold">
                            <p:stCondLst>
                              <p:cond delay="1000"/>
                            </p:stCondLst>
                            <p:childTnLst>
                              <p:par>
                                <p:cTn id="12" presetID="49" presetClass="entr" presetSubtype="0" decel="10000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750" fill="hold"/>
                                        <p:tgtEl>
                                          <p:spTgt spid="7"/>
                                        </p:tgtEl>
                                        <p:attrNameLst>
                                          <p:attrName>ppt_w</p:attrName>
                                        </p:attrNameLst>
                                      </p:cBhvr>
                                      <p:tavLst>
                                        <p:tav tm="0">
                                          <p:val>
                                            <p:fltVal val="0"/>
                                          </p:val>
                                        </p:tav>
                                        <p:tav tm="100000">
                                          <p:val>
                                            <p:strVal val="#ppt_w"/>
                                          </p:val>
                                        </p:tav>
                                      </p:tavLst>
                                    </p:anim>
                                    <p:anim calcmode="lin" valueType="num">
                                      <p:cBhvr>
                                        <p:cTn id="15" dur="750" fill="hold"/>
                                        <p:tgtEl>
                                          <p:spTgt spid="7"/>
                                        </p:tgtEl>
                                        <p:attrNameLst>
                                          <p:attrName>ppt_h</p:attrName>
                                        </p:attrNameLst>
                                      </p:cBhvr>
                                      <p:tavLst>
                                        <p:tav tm="0">
                                          <p:val>
                                            <p:fltVal val="0"/>
                                          </p:val>
                                        </p:tav>
                                        <p:tav tm="100000">
                                          <p:val>
                                            <p:strVal val="#ppt_h"/>
                                          </p:val>
                                        </p:tav>
                                      </p:tavLst>
                                    </p:anim>
                                    <p:anim calcmode="lin" valueType="num">
                                      <p:cBhvr>
                                        <p:cTn id="16" dur="750" fill="hold"/>
                                        <p:tgtEl>
                                          <p:spTgt spid="7"/>
                                        </p:tgtEl>
                                        <p:attrNameLst>
                                          <p:attrName>style.rotation</p:attrName>
                                        </p:attrNameLst>
                                      </p:cBhvr>
                                      <p:tavLst>
                                        <p:tav tm="0">
                                          <p:val>
                                            <p:fltVal val="360"/>
                                          </p:val>
                                        </p:tav>
                                        <p:tav tm="100000">
                                          <p:val>
                                            <p:fltVal val="0"/>
                                          </p:val>
                                        </p:tav>
                                      </p:tavLst>
                                    </p:anim>
                                    <p:animEffect transition="in" filter="fade">
                                      <p:cBhvr>
                                        <p:cTn id="17" dur="750"/>
                                        <p:tgtEl>
                                          <p:spTgt spid="7"/>
                                        </p:tgtEl>
                                      </p:cBhvr>
                                    </p:animEffect>
                                  </p:childTnLst>
                                </p:cTn>
                              </p:par>
                            </p:childTnLst>
                          </p:cTn>
                        </p:par>
                        <p:par>
                          <p:cTn id="18" fill="hold">
                            <p:stCondLst>
                              <p:cond delay="2000"/>
                            </p:stCondLst>
                            <p:childTnLst>
                              <p:par>
                                <p:cTn id="19" presetID="49" presetClass="entr" presetSubtype="0" decel="100000"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750" fill="hold"/>
                                        <p:tgtEl>
                                          <p:spTgt spid="16"/>
                                        </p:tgtEl>
                                        <p:attrNameLst>
                                          <p:attrName>ppt_w</p:attrName>
                                        </p:attrNameLst>
                                      </p:cBhvr>
                                      <p:tavLst>
                                        <p:tav tm="0">
                                          <p:val>
                                            <p:fltVal val="0"/>
                                          </p:val>
                                        </p:tav>
                                        <p:tav tm="100000">
                                          <p:val>
                                            <p:strVal val="#ppt_w"/>
                                          </p:val>
                                        </p:tav>
                                      </p:tavLst>
                                    </p:anim>
                                    <p:anim calcmode="lin" valueType="num">
                                      <p:cBhvr>
                                        <p:cTn id="22" dur="750" fill="hold"/>
                                        <p:tgtEl>
                                          <p:spTgt spid="16"/>
                                        </p:tgtEl>
                                        <p:attrNameLst>
                                          <p:attrName>ppt_h</p:attrName>
                                        </p:attrNameLst>
                                      </p:cBhvr>
                                      <p:tavLst>
                                        <p:tav tm="0">
                                          <p:val>
                                            <p:fltVal val="0"/>
                                          </p:val>
                                        </p:tav>
                                        <p:tav tm="100000">
                                          <p:val>
                                            <p:strVal val="#ppt_h"/>
                                          </p:val>
                                        </p:tav>
                                      </p:tavLst>
                                    </p:anim>
                                    <p:anim calcmode="lin" valueType="num">
                                      <p:cBhvr>
                                        <p:cTn id="23" dur="750" fill="hold"/>
                                        <p:tgtEl>
                                          <p:spTgt spid="16"/>
                                        </p:tgtEl>
                                        <p:attrNameLst>
                                          <p:attrName>style.rotation</p:attrName>
                                        </p:attrNameLst>
                                      </p:cBhvr>
                                      <p:tavLst>
                                        <p:tav tm="0">
                                          <p:val>
                                            <p:fltVal val="360"/>
                                          </p:val>
                                        </p:tav>
                                        <p:tav tm="100000">
                                          <p:val>
                                            <p:fltVal val="0"/>
                                          </p:val>
                                        </p:tav>
                                      </p:tavLst>
                                    </p:anim>
                                    <p:animEffect transition="in" filter="fade">
                                      <p:cBhvr>
                                        <p:cTn id="24" dur="750"/>
                                        <p:tgtEl>
                                          <p:spTgt spid="16"/>
                                        </p:tgtEl>
                                      </p:cBhvr>
                                    </p:animEffect>
                                  </p:childTnLst>
                                </p:cTn>
                              </p:par>
                            </p:childTnLst>
                          </p:cTn>
                        </p:par>
                        <p:par>
                          <p:cTn id="25" fill="hold">
                            <p:stCondLst>
                              <p:cond delay="3000"/>
                            </p:stCondLst>
                            <p:childTnLst>
                              <p:par>
                                <p:cTn id="26" presetID="53" presetClass="entr" presetSubtype="16"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childTnLst>
                          </p:cTn>
                        </p:par>
                        <p:par>
                          <p:cTn id="31" fill="hold">
                            <p:stCondLst>
                              <p:cond delay="3500"/>
                            </p:stCondLst>
                            <p:childTnLst>
                              <p:par>
                                <p:cTn id="32" presetID="2" presetClass="entr" presetSubtype="4"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ppt_x"/>
                                          </p:val>
                                        </p:tav>
                                        <p:tav tm="100000">
                                          <p:val>
                                            <p:strVal val="#ppt_x"/>
                                          </p:val>
                                        </p:tav>
                                      </p:tavLst>
                                    </p:anim>
                                    <p:anim calcmode="lin" valueType="num">
                                      <p:cBhvr additive="base">
                                        <p:cTn id="35" dur="500" fill="hold"/>
                                        <p:tgtEl>
                                          <p:spTgt spid="20"/>
                                        </p:tgtEl>
                                        <p:attrNameLst>
                                          <p:attrName>ppt_y</p:attrName>
                                        </p:attrNameLst>
                                      </p:cBhvr>
                                      <p:tavLst>
                                        <p:tav tm="0">
                                          <p:val>
                                            <p:strVal val="1+#ppt_h/2"/>
                                          </p:val>
                                        </p:tav>
                                        <p:tav tm="100000">
                                          <p:val>
                                            <p:strVal val="#ppt_y"/>
                                          </p:val>
                                        </p:tav>
                                      </p:tavLst>
                                    </p:anim>
                                  </p:childTnLst>
                                </p:cTn>
                              </p:par>
                            </p:childTnLst>
                          </p:cTn>
                        </p:par>
                        <p:par>
                          <p:cTn id="36" fill="hold">
                            <p:stCondLst>
                              <p:cond delay="4000"/>
                            </p:stCondLst>
                            <p:childTnLst>
                              <p:par>
                                <p:cTn id="37" presetID="53" presetClass="entr" presetSubtype="16"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animEffect transition="in" filter="fade">
                                      <p:cBhvr>
                                        <p:cTn id="41" dur="500"/>
                                        <p:tgtEl>
                                          <p:spTgt spid="21"/>
                                        </p:tgtEl>
                                      </p:cBhvr>
                                    </p:animEffect>
                                  </p:childTnLst>
                                </p:cTn>
                              </p:par>
                            </p:childTnLst>
                          </p:cTn>
                        </p:par>
                        <p:par>
                          <p:cTn id="42" fill="hold">
                            <p:stCondLst>
                              <p:cond delay="4500"/>
                            </p:stCondLst>
                            <p:childTnLst>
                              <p:par>
                                <p:cTn id="43" presetID="2" presetClass="entr" presetSubtype="4"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ppt_x"/>
                                          </p:val>
                                        </p:tav>
                                        <p:tav tm="100000">
                                          <p:val>
                                            <p:strVal val="#ppt_x"/>
                                          </p:val>
                                        </p:tav>
                                      </p:tavLst>
                                    </p:anim>
                                    <p:anim calcmode="lin" valueType="num">
                                      <p:cBhvr additive="base">
                                        <p:cTn id="46" dur="500" fill="hold"/>
                                        <p:tgtEl>
                                          <p:spTgt spid="22"/>
                                        </p:tgtEl>
                                        <p:attrNameLst>
                                          <p:attrName>ppt_y</p:attrName>
                                        </p:attrNameLst>
                                      </p:cBhvr>
                                      <p:tavLst>
                                        <p:tav tm="0">
                                          <p:val>
                                            <p:strVal val="1+#ppt_h/2"/>
                                          </p:val>
                                        </p:tav>
                                        <p:tav tm="100000">
                                          <p:val>
                                            <p:strVal val="#ppt_y"/>
                                          </p:val>
                                        </p:tav>
                                      </p:tavLst>
                                    </p:anim>
                                  </p:childTnLst>
                                </p:cTn>
                              </p:par>
                            </p:childTnLst>
                          </p:cTn>
                        </p:par>
                        <p:par>
                          <p:cTn id="47" fill="hold">
                            <p:stCondLst>
                              <p:cond delay="5000"/>
                            </p:stCondLst>
                            <p:childTnLst>
                              <p:par>
                                <p:cTn id="48" presetID="53" presetClass="entr" presetSubtype="16"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p:cTn id="50" dur="500" fill="hold"/>
                                        <p:tgtEl>
                                          <p:spTgt spid="23"/>
                                        </p:tgtEl>
                                        <p:attrNameLst>
                                          <p:attrName>ppt_w</p:attrName>
                                        </p:attrNameLst>
                                      </p:cBhvr>
                                      <p:tavLst>
                                        <p:tav tm="0">
                                          <p:val>
                                            <p:fltVal val="0"/>
                                          </p:val>
                                        </p:tav>
                                        <p:tav tm="100000">
                                          <p:val>
                                            <p:strVal val="#ppt_w"/>
                                          </p:val>
                                        </p:tav>
                                      </p:tavLst>
                                    </p:anim>
                                    <p:anim calcmode="lin" valueType="num">
                                      <p:cBhvr>
                                        <p:cTn id="51" dur="500" fill="hold"/>
                                        <p:tgtEl>
                                          <p:spTgt spid="23"/>
                                        </p:tgtEl>
                                        <p:attrNameLst>
                                          <p:attrName>ppt_h</p:attrName>
                                        </p:attrNameLst>
                                      </p:cBhvr>
                                      <p:tavLst>
                                        <p:tav tm="0">
                                          <p:val>
                                            <p:fltVal val="0"/>
                                          </p:val>
                                        </p:tav>
                                        <p:tav tm="100000">
                                          <p:val>
                                            <p:strVal val="#ppt_h"/>
                                          </p:val>
                                        </p:tav>
                                      </p:tavLst>
                                    </p:anim>
                                    <p:animEffect transition="in" filter="fade">
                                      <p:cBhvr>
                                        <p:cTn id="52" dur="500"/>
                                        <p:tgtEl>
                                          <p:spTgt spid="23"/>
                                        </p:tgtEl>
                                      </p:cBhvr>
                                    </p:animEffect>
                                  </p:childTnLst>
                                </p:cTn>
                              </p:par>
                            </p:childTnLst>
                          </p:cTn>
                        </p:par>
                        <p:par>
                          <p:cTn id="53" fill="hold">
                            <p:stCondLst>
                              <p:cond delay="5500"/>
                            </p:stCondLst>
                            <p:childTnLst>
                              <p:par>
                                <p:cTn id="54" presetID="2" presetClass="entr" presetSubtype="4"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500" fill="hold"/>
                                        <p:tgtEl>
                                          <p:spTgt spid="24"/>
                                        </p:tgtEl>
                                        <p:attrNameLst>
                                          <p:attrName>ppt_x</p:attrName>
                                        </p:attrNameLst>
                                      </p:cBhvr>
                                      <p:tavLst>
                                        <p:tav tm="0">
                                          <p:val>
                                            <p:strVal val="#ppt_x"/>
                                          </p:val>
                                        </p:tav>
                                        <p:tav tm="100000">
                                          <p:val>
                                            <p:strVal val="#ppt_x"/>
                                          </p:val>
                                        </p:tav>
                                      </p:tavLst>
                                    </p:anim>
                                    <p:anim calcmode="lin" valueType="num">
                                      <p:cBhvr additive="base">
                                        <p:cTn id="5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wipe(down)">
                                      <p:cBhvr>
                                        <p:cTn id="62" dur="500"/>
                                        <p:tgtEl>
                                          <p:spTgt spid="2"/>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wipe(down)">
                                      <p:cBhvr>
                                        <p:cTn id="65" dur="5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5"/>
                                        </p:tgtEl>
                                        <p:attrNameLst>
                                          <p:attrName>style.visibility</p:attrName>
                                        </p:attrNameLst>
                                      </p:cBhvr>
                                      <p:to>
                                        <p:strVal val="visible"/>
                                      </p:to>
                                    </p:set>
                                    <p:anim calcmode="lin" valueType="num">
                                      <p:cBhvr additive="base">
                                        <p:cTn id="70" dur="500" fill="hold"/>
                                        <p:tgtEl>
                                          <p:spTgt spid="5"/>
                                        </p:tgtEl>
                                        <p:attrNameLst>
                                          <p:attrName>ppt_x</p:attrName>
                                        </p:attrNameLst>
                                      </p:cBhvr>
                                      <p:tavLst>
                                        <p:tav tm="0">
                                          <p:val>
                                            <p:strVal val="#ppt_x"/>
                                          </p:val>
                                        </p:tav>
                                        <p:tav tm="100000">
                                          <p:val>
                                            <p:strVal val="#ppt_x"/>
                                          </p:val>
                                        </p:tav>
                                      </p:tavLst>
                                    </p:anim>
                                    <p:anim calcmode="lin" valueType="num">
                                      <p:cBhvr additive="base">
                                        <p:cTn id="7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5" grpId="0"/>
      <p:bldP spid="19" grpId="0"/>
      <p:bldP spid="20" grpId="0"/>
      <p:bldP spid="21" grpId="0"/>
      <p:bldP spid="22" grpId="0"/>
      <p:bldP spid="23" grpId="0"/>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778" y="3441574"/>
            <a:ext cx="2509736" cy="2156423"/>
          </a:xfrm>
          <a:prstGeom prst="rect">
            <a:avLst/>
          </a:prstGeom>
        </p:spPr>
      </p:pic>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8486" y="2415219"/>
            <a:ext cx="2509736" cy="2156423"/>
          </a:xfrm>
          <a:prstGeom prst="rect">
            <a:avLst/>
          </a:prstGeom>
        </p:spPr>
      </p:pic>
      <p:sp>
        <p:nvSpPr>
          <p:cNvPr id="2" name="矩形 1"/>
          <p:cNvSpPr/>
          <p:nvPr/>
        </p:nvSpPr>
        <p:spPr>
          <a:xfrm>
            <a:off x="1293779" y="2414486"/>
            <a:ext cx="2509736" cy="7684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3" name="文本框 2"/>
          <p:cNvSpPr txBox="1"/>
          <p:nvPr/>
        </p:nvSpPr>
        <p:spPr>
          <a:xfrm>
            <a:off x="1890096" y="2552218"/>
            <a:ext cx="1415772" cy="505010"/>
          </a:xfrm>
          <a:prstGeom prst="rect">
            <a:avLst/>
          </a:prstGeom>
          <a:noFill/>
        </p:spPr>
        <p:txBody>
          <a:bodyPr wrap="none" rtlCol="0">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cs typeface="Times New Roman" panose="02020603050405020304" pitchFamily="18" charset="0"/>
              </a:rPr>
              <a:t>输入标题</a:t>
            </a:r>
          </a:p>
        </p:txBody>
      </p:sp>
      <p:sp>
        <p:nvSpPr>
          <p:cNvPr id="5" name="矩形 4"/>
          <p:cNvSpPr/>
          <p:nvPr/>
        </p:nvSpPr>
        <p:spPr>
          <a:xfrm>
            <a:off x="4769618" y="2414486"/>
            <a:ext cx="2652765" cy="3175450"/>
          </a:xfrm>
          <a:prstGeom prst="rect">
            <a:avLst/>
          </a:prstGeom>
          <a:noFill/>
          <a:ln>
            <a:solidFill>
              <a:schemeClr val="bg1"/>
            </a:solidFill>
          </a:ln>
          <a:extLst>
            <a:ext uri="{909E8E84-426E-40DD-AFC4-6F175D3DCCD1}">
              <a14:hiddenFill xmlns:a14="http://schemas.microsoft.com/office/drawing/2010/main">
                <a:solidFill>
                  <a:srgbClr val="7B7F7E"/>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7" name="矩形 6"/>
          <p:cNvSpPr/>
          <p:nvPr/>
        </p:nvSpPr>
        <p:spPr>
          <a:xfrm>
            <a:off x="8388485" y="4821451"/>
            <a:ext cx="2509736" cy="7684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8" name="文本框 7"/>
          <p:cNvSpPr txBox="1"/>
          <p:nvPr/>
        </p:nvSpPr>
        <p:spPr>
          <a:xfrm>
            <a:off x="8984801" y="4959183"/>
            <a:ext cx="1415772" cy="505010"/>
          </a:xfrm>
          <a:prstGeom prst="rect">
            <a:avLst/>
          </a:prstGeom>
          <a:noFill/>
        </p:spPr>
        <p:txBody>
          <a:bodyPr wrap="none" rtlCol="0">
            <a:spAutoFit/>
          </a:bodyPr>
          <a:lstStyle/>
          <a:p>
            <a:pPr lvl="0" algn="ctr">
              <a:lnSpc>
                <a:spcPct val="120000"/>
              </a:lnSpc>
              <a:defRPr/>
            </a:pPr>
            <a:r>
              <a:rPr lang="zh-CN" altLang="en-US" sz="2400" dirty="0">
                <a:solidFill>
                  <a:schemeClr val="bg1"/>
                </a:solidFill>
                <a:latin typeface="字魂58号-创中黑" panose="00000500000000000000" pitchFamily="2" charset="-122"/>
                <a:ea typeface="字魂58号-创中黑" panose="00000500000000000000" pitchFamily="2" charset="-122"/>
                <a:cs typeface="Times New Roman" panose="02020603050405020304" pitchFamily="18" charset="0"/>
              </a:rPr>
              <a:t>输入标题</a:t>
            </a:r>
          </a:p>
        </p:txBody>
      </p:sp>
      <p:sp>
        <p:nvSpPr>
          <p:cNvPr id="9" name="Content Placeholder 2"/>
          <p:cNvSpPr txBox="1"/>
          <p:nvPr/>
        </p:nvSpPr>
        <p:spPr>
          <a:xfrm>
            <a:off x="4905271" y="3579419"/>
            <a:ext cx="2381459" cy="1171218"/>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kumimoji="0" lang="en-US" altLang="zh-CN"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cs typeface="Arial" panose="020B0604020202020204" pitchFamily="34" charset="0"/>
              </a:rPr>
              <a:t>This is a sample letter that has been placed to demonstrate the typing format on the letterhead design</a:t>
            </a:r>
            <a:r>
              <a:rPr kumimoji="0" lang="en-US" altLang="zh-CN" sz="12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cs typeface="Arial" panose="020B0604020202020204" pitchFamily="34" charset="0"/>
              </a:rPr>
              <a:t>. the typing formproperly</a:t>
            </a:r>
            <a:r>
              <a:rPr kumimoji="0" lang="en-US" altLang="zh-CN"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cs typeface="Arial" panose="020B0604020202020204" pitchFamily="34" charset="0"/>
              </a:rPr>
              <a:t>. </a:t>
            </a:r>
          </a:p>
        </p:txBody>
      </p:sp>
      <p:sp>
        <p:nvSpPr>
          <p:cNvPr id="10" name="文本框 9"/>
          <p:cNvSpPr txBox="1"/>
          <p:nvPr/>
        </p:nvSpPr>
        <p:spPr>
          <a:xfrm>
            <a:off x="4978810" y="2859701"/>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4" name="矩形 3"/>
          <p:cNvSpPr/>
          <p:nvPr/>
        </p:nvSpPr>
        <p:spPr>
          <a:xfrm>
            <a:off x="666115" y="489585"/>
            <a:ext cx="590550" cy="59055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377315" y="489585"/>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sp>
        <p:nvSpPr>
          <p:cNvPr id="6" name="Footer Placeholder 5">
            <a:extLst>
              <a:ext uri="{FF2B5EF4-FFF2-40B4-BE49-F238E27FC236}">
                <a16:creationId xmlns:a16="http://schemas.microsoft.com/office/drawing/2014/main" id="{3BFF7E56-2533-4B96-8ECD-1C4C0E25922F}"/>
              </a:ext>
            </a:extLst>
          </p:cNvPr>
          <p:cNvSpPr>
            <a:spLocks noGrp="1"/>
          </p:cNvSpPr>
          <p:nvPr>
            <p:ph type="ftr" sz="quarter" idx="11"/>
          </p:nvPr>
        </p:nvSpPr>
        <p:spPr/>
        <p:txBody>
          <a:bodyPr/>
          <a:lstStyle/>
          <a:p>
            <a:endParaRPr lang="zh-CN"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4109" y="4226578"/>
            <a:ext cx="3948458" cy="2451717"/>
          </a:xfrm>
          <a:prstGeom prst="rect">
            <a:avLst/>
          </a:prstGeom>
        </p:spPr>
      </p:pic>
      <p:sp>
        <p:nvSpPr>
          <p:cNvPr id="9" name="文本框 8"/>
          <p:cNvSpPr txBox="1"/>
          <p:nvPr/>
        </p:nvSpPr>
        <p:spPr>
          <a:xfrm>
            <a:off x="1459865" y="1079500"/>
            <a:ext cx="2089785" cy="221488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01</a:t>
            </a:r>
          </a:p>
        </p:txBody>
      </p:sp>
      <p:sp>
        <p:nvSpPr>
          <p:cNvPr id="12" name="文本框 11"/>
          <p:cNvSpPr txBox="1"/>
          <p:nvPr/>
        </p:nvSpPr>
        <p:spPr>
          <a:xfrm>
            <a:off x="4528314" y="1397978"/>
            <a:ext cx="4696460" cy="1023742"/>
          </a:xfrm>
          <a:prstGeom prst="rect">
            <a:avLst/>
          </a:prstGeom>
          <a:noFill/>
        </p:spPr>
        <p:txBody>
          <a:bodyPr wrap="square" rtlCol="0">
            <a:spAutoFit/>
          </a:bodyPr>
          <a:lstStyle/>
          <a:p>
            <a:pPr>
              <a:lnSpc>
                <a:spcPct val="150000"/>
              </a:lnSpc>
            </a:pPr>
            <a:r>
              <a:rPr lang="zh-CN" altLang="en-US" sz="1400" dirty="0">
                <a:solidFill>
                  <a:schemeClr val="bg1"/>
                </a:solidFill>
                <a:latin typeface="字魂58号-创中黑" panose="00000500000000000000" pitchFamily="2" charset="-122"/>
                <a:ea typeface="字魂58号-创中黑" panose="00000500000000000000" pitchFamily="2" charset="-122"/>
              </a:rPr>
              <a:t>项目改造的原因</a:t>
            </a:r>
            <a:endParaRPr lang="en-US" altLang="zh-CN" sz="1400" dirty="0">
              <a:solidFill>
                <a:schemeClr val="bg1"/>
              </a:solidFill>
              <a:latin typeface="字魂58号-创中黑" panose="00000500000000000000" pitchFamily="2" charset="-122"/>
              <a:ea typeface="字魂58号-创中黑" panose="00000500000000000000" pitchFamily="2" charset="-122"/>
            </a:endParaRPr>
          </a:p>
          <a:p>
            <a:pPr>
              <a:lnSpc>
                <a:spcPct val="150000"/>
              </a:lnSpc>
            </a:pPr>
            <a:r>
              <a:rPr lang="zh-CN" altLang="en-US" sz="1400" dirty="0">
                <a:solidFill>
                  <a:schemeClr val="bg1"/>
                </a:solidFill>
                <a:latin typeface="字魂58号-创中黑" panose="00000500000000000000" pitchFamily="2" charset="-122"/>
                <a:ea typeface="字魂58号-创中黑" panose="00000500000000000000" pitchFamily="2" charset="-122"/>
              </a:rPr>
              <a:t>原有项目代码冗余</a:t>
            </a:r>
            <a:endParaRPr lang="en-US" altLang="zh-CN" sz="1400" dirty="0">
              <a:solidFill>
                <a:schemeClr val="bg1"/>
              </a:solidFill>
              <a:latin typeface="字魂58号-创中黑" panose="00000500000000000000" pitchFamily="2" charset="-122"/>
              <a:ea typeface="字魂58号-创中黑" panose="00000500000000000000" pitchFamily="2" charset="-122"/>
            </a:endParaRPr>
          </a:p>
          <a:p>
            <a:pPr>
              <a:lnSpc>
                <a:spcPct val="150000"/>
              </a:lnSpc>
            </a:pPr>
            <a:r>
              <a:rPr lang="zh-CN" altLang="en-US" sz="1400" dirty="0">
                <a:solidFill>
                  <a:schemeClr val="bg1"/>
                </a:solidFill>
                <a:latin typeface="字魂58号-创中黑" panose="00000500000000000000" pitchFamily="2" charset="-122"/>
                <a:ea typeface="字魂58号-创中黑" panose="00000500000000000000" pitchFamily="2" charset="-122"/>
              </a:rPr>
              <a:t>修复</a:t>
            </a:r>
            <a:r>
              <a:rPr lang="en-US" altLang="zh-CN" sz="1400" dirty="0">
                <a:solidFill>
                  <a:schemeClr val="bg1"/>
                </a:solidFill>
                <a:latin typeface="字魂58号-创中黑" panose="00000500000000000000" pitchFamily="2" charset="-122"/>
                <a:ea typeface="字魂58号-创中黑" panose="00000500000000000000" pitchFamily="2" charset="-122"/>
              </a:rPr>
              <a:t>bug</a:t>
            </a:r>
            <a:r>
              <a:rPr lang="zh-CN" altLang="en-US" sz="1400" dirty="0">
                <a:solidFill>
                  <a:schemeClr val="bg1"/>
                </a:solidFill>
                <a:latin typeface="字魂58号-创中黑" panose="00000500000000000000" pitchFamily="2" charset="-122"/>
                <a:ea typeface="字魂58号-创中黑" panose="00000500000000000000" pitchFamily="2" charset="-122"/>
              </a:rPr>
              <a:t>和新增功能的成本很高</a:t>
            </a:r>
            <a:endParaRPr lang="en-US" altLang="zh-CN" sz="1400" dirty="0">
              <a:solidFill>
                <a:schemeClr val="bg1"/>
              </a:solidFill>
              <a:latin typeface="字魂58号-创中黑" panose="00000500000000000000" pitchFamily="2" charset="-122"/>
              <a:ea typeface="字魂58号-创中黑" panose="00000500000000000000" pitchFamily="2" charset="-122"/>
            </a:endParaRPr>
          </a:p>
        </p:txBody>
      </p:sp>
      <p:sp>
        <p:nvSpPr>
          <p:cNvPr id="8" name="文本框 7"/>
          <p:cNvSpPr txBox="1"/>
          <p:nvPr/>
        </p:nvSpPr>
        <p:spPr>
          <a:xfrm>
            <a:off x="1589405" y="3079750"/>
            <a:ext cx="2585720" cy="706755"/>
          </a:xfrm>
          <a:prstGeom prst="rect">
            <a:avLst/>
          </a:prstGeom>
          <a:noFill/>
        </p:spPr>
        <p:txBody>
          <a:bodyPr wrap="square" rtlCol="0">
            <a:spAutoFit/>
          </a:bodyPr>
          <a:lstStyle/>
          <a:p>
            <a:pPr algn="dist"/>
            <a:r>
              <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背景介绍</a:t>
            </a: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9894" y="1490345"/>
            <a:ext cx="5232947" cy="3249295"/>
          </a:xfrm>
          <a:prstGeom prst="rect">
            <a:avLst/>
          </a:prstGeom>
        </p:spPr>
      </p:pic>
      <p:sp>
        <p:nvSpPr>
          <p:cNvPr id="9" name="文本框 8"/>
          <p:cNvSpPr txBox="1"/>
          <p:nvPr/>
        </p:nvSpPr>
        <p:spPr>
          <a:xfrm>
            <a:off x="1416050" y="1079500"/>
            <a:ext cx="2287905" cy="221488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04</a:t>
            </a:r>
          </a:p>
        </p:txBody>
      </p:sp>
      <p:sp>
        <p:nvSpPr>
          <p:cNvPr id="6" name="十字形 5"/>
          <p:cNvSpPr/>
          <p:nvPr/>
        </p:nvSpPr>
        <p:spPr>
          <a:xfrm>
            <a:off x="11205845" y="1407160"/>
            <a:ext cx="368935" cy="368935"/>
          </a:xfrm>
          <a:prstGeom prst="plus">
            <a:avLst>
              <a:gd name="adj" fmla="val 3613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1160125" y="2277110"/>
            <a:ext cx="459740" cy="2462530"/>
          </a:xfrm>
          <a:prstGeom prst="rect">
            <a:avLst/>
          </a:prstGeom>
          <a:noFill/>
        </p:spPr>
        <p:txBody>
          <a:bodyPr vert="eaVert" wrap="square" rtlCol="0">
            <a:spAutoFit/>
          </a:bodyPr>
          <a:lstStyle/>
          <a:p>
            <a:pPr algn="dist"/>
            <a:r>
              <a:rPr lang="en-US" altLang="zh-CN" dirty="0">
                <a:solidFill>
                  <a:schemeClr val="bg1"/>
                </a:solidFill>
                <a:effectLst/>
                <a:latin typeface="字魂58号-创中黑" panose="00000500000000000000" pitchFamily="2" charset="-122"/>
                <a:ea typeface="字魂58号-创中黑" panose="00000500000000000000" pitchFamily="2" charset="-122"/>
              </a:rPr>
              <a:t>BUNISESS PLAN</a:t>
            </a:r>
          </a:p>
        </p:txBody>
      </p:sp>
      <p:sp>
        <p:nvSpPr>
          <p:cNvPr id="12" name="文本框 11"/>
          <p:cNvSpPr txBox="1"/>
          <p:nvPr/>
        </p:nvSpPr>
        <p:spPr>
          <a:xfrm>
            <a:off x="5688965" y="5120005"/>
            <a:ext cx="4696460"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
        <p:nvSpPr>
          <p:cNvPr id="8" name="文本框 7"/>
          <p:cNvSpPr txBox="1"/>
          <p:nvPr/>
        </p:nvSpPr>
        <p:spPr>
          <a:xfrm>
            <a:off x="1589405" y="3079750"/>
            <a:ext cx="2585720" cy="706755"/>
          </a:xfrm>
          <a:prstGeom prst="rect">
            <a:avLst/>
          </a:prstGeom>
          <a:noFill/>
        </p:spPr>
        <p:txBody>
          <a:bodyPr wrap="square" rtlCol="0">
            <a:spAutoFit/>
          </a:bodyPr>
          <a:lstStyle/>
          <a:p>
            <a:pPr algn="dist"/>
            <a:r>
              <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融资需求</a:t>
            </a: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ooter Placeholder 2">
            <a:extLst>
              <a:ext uri="{FF2B5EF4-FFF2-40B4-BE49-F238E27FC236}">
                <a16:creationId xmlns:a16="http://schemas.microsoft.com/office/drawing/2014/main" id="{33D32489-0D28-4F91-90C1-4B5E7A305AC3}"/>
              </a:ext>
            </a:extLst>
          </p:cNvPr>
          <p:cNvSpPr>
            <a:spLocks noGrp="1"/>
          </p:cNvSpPr>
          <p:nvPr>
            <p:ph type="ftr" sz="quarter" idx="11"/>
          </p:nvPr>
        </p:nvSpPr>
        <p:spPr/>
        <p:txBody>
          <a:bodyPr/>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2"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6115" y="489585"/>
            <a:ext cx="590550" cy="59055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25" name="文本框 24"/>
          <p:cNvSpPr txBox="1"/>
          <p:nvPr/>
        </p:nvSpPr>
        <p:spPr>
          <a:xfrm>
            <a:off x="1377315" y="489585"/>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sp>
        <p:nvSpPr>
          <p:cNvPr id="3" name="Picture Placeholder 1"/>
          <p:cNvSpPr txBox="1"/>
          <p:nvPr/>
        </p:nvSpPr>
        <p:spPr>
          <a:xfrm>
            <a:off x="6713220" y="2290445"/>
            <a:ext cx="3181350" cy="3181350"/>
          </a:xfrm>
          <a:custGeom>
            <a:avLst/>
            <a:gdLst>
              <a:gd name="connsiteX0" fmla="*/ 0 w 3181350"/>
              <a:gd name="connsiteY0" fmla="*/ 0 h 3181350"/>
              <a:gd name="connsiteX1" fmla="*/ 3181350 w 3181350"/>
              <a:gd name="connsiteY1" fmla="*/ 0 h 3181350"/>
              <a:gd name="connsiteX2" fmla="*/ 3181350 w 3181350"/>
              <a:gd name="connsiteY2" fmla="*/ 3181350 h 3181350"/>
              <a:gd name="connsiteX3" fmla="*/ 0 w 3181350"/>
              <a:gd name="connsiteY3" fmla="*/ 3181350 h 3181350"/>
            </a:gdLst>
            <a:ahLst/>
            <a:cxnLst>
              <a:cxn ang="0">
                <a:pos x="connsiteX0" y="connsiteY0"/>
              </a:cxn>
              <a:cxn ang="0">
                <a:pos x="connsiteX1" y="connsiteY1"/>
              </a:cxn>
              <a:cxn ang="0">
                <a:pos x="connsiteX2" y="connsiteY2"/>
              </a:cxn>
              <a:cxn ang="0">
                <a:pos x="connsiteX3" y="connsiteY3"/>
              </a:cxn>
            </a:cxnLst>
            <a:rect l="l" t="t" r="r" b="b"/>
            <a:pathLst>
              <a:path w="3181350" h="3181350">
                <a:moveTo>
                  <a:pt x="0" y="0"/>
                </a:moveTo>
                <a:lnTo>
                  <a:pt x="3181350" y="0"/>
                </a:lnTo>
                <a:lnTo>
                  <a:pt x="3181350" y="3181350"/>
                </a:lnTo>
                <a:lnTo>
                  <a:pt x="0" y="3181350"/>
                </a:lnTo>
                <a:close/>
              </a:path>
            </a:pathLst>
          </a:custGeom>
          <a:blipFill dpi="0" rotWithShape="1">
            <a:blip r:embed="rId2">
              <a:extLst>
                <a:ext uri="{28A0092B-C50C-407E-A947-70E740481C1C}">
                  <a14:useLocalDpi xmlns:a14="http://schemas.microsoft.com/office/drawing/2010/main" val="0"/>
                </a:ext>
              </a:extLst>
            </a:blip>
            <a:srcRect/>
            <a:stretch>
              <a:fillRect/>
            </a:stretch>
          </a:blipFill>
        </p:spPr>
        <p:txBody>
          <a:bodyPr/>
          <a:lstStyle/>
          <a:p>
            <a:endParaRPr lang="zh-CN" altLang="en-US">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5" name="文本框 4"/>
          <p:cNvSpPr txBox="1"/>
          <p:nvPr/>
        </p:nvSpPr>
        <p:spPr>
          <a:xfrm>
            <a:off x="1542415" y="2999740"/>
            <a:ext cx="3909695" cy="203009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rPr>
              <a:t>Please enter text </a:t>
            </a:r>
            <a:r>
              <a:rPr lang="en-US"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rPr>
              <a:t>here.</a:t>
            </a:r>
            <a:r>
              <a:rPr lang="en-US"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Please</a:t>
            </a:r>
            <a:r>
              <a:rPr lang="en-US"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 enter text </a:t>
            </a:r>
            <a:r>
              <a:rPr lang="en-US"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here.Please</a:t>
            </a:r>
            <a:r>
              <a:rPr lang="en-US"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 enter text </a:t>
            </a:r>
            <a:r>
              <a:rPr lang="en-US"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here.Please</a:t>
            </a:r>
            <a:r>
              <a:rPr lang="en-US"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 enter text here</a:t>
            </a:r>
            <a:r>
              <a:rPr lang="zh-CN" altLang="en-US"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a:t>
            </a:r>
            <a:r>
              <a:rPr lang="en-US" altLang="zh-CN"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rPr>
              <a:t>Please enter text </a:t>
            </a:r>
            <a:r>
              <a:rPr lang="en-US" altLang="zh-CN"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rPr>
              <a:t>here.</a:t>
            </a:r>
            <a:r>
              <a:rPr lang="en-US" altLang="zh-CN"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Please</a:t>
            </a:r>
            <a:r>
              <a:rPr lang="en-US" altLang="zh-CN"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 enter text </a:t>
            </a:r>
            <a:r>
              <a:rPr lang="en-US" altLang="zh-CN"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here.Please</a:t>
            </a:r>
            <a:r>
              <a:rPr lang="en-US" altLang="zh-CN"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 enter text </a:t>
            </a:r>
            <a:r>
              <a:rPr lang="en-US" altLang="zh-CN"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here.Please</a:t>
            </a:r>
            <a:r>
              <a:rPr lang="en-US" altLang="zh-CN"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 enter text </a:t>
            </a:r>
            <a:r>
              <a:rPr lang="en-US" altLang="zh-CN"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here</a:t>
            </a:r>
            <a:r>
              <a:rPr lang="en-US" altLang="zh-CN"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rPr>
              <a:t>Please</a:t>
            </a:r>
            <a:r>
              <a:rPr lang="en-US" altLang="zh-CN"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rPr>
              <a:t> enter text </a:t>
            </a:r>
            <a:r>
              <a:rPr lang="en-US" altLang="zh-CN"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rPr>
              <a:t>here.</a:t>
            </a:r>
            <a:r>
              <a:rPr lang="en-US" altLang="zh-CN"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Please</a:t>
            </a:r>
            <a:r>
              <a:rPr lang="en-US" altLang="zh-CN"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 enter text </a:t>
            </a:r>
            <a:r>
              <a:rPr lang="en-US" altLang="zh-CN"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here.Please</a:t>
            </a:r>
            <a:r>
              <a:rPr lang="en-US" altLang="zh-CN"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 enter text </a:t>
            </a:r>
            <a:r>
              <a:rPr lang="en-US" altLang="zh-CN"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here.Please</a:t>
            </a:r>
            <a:r>
              <a:rPr lang="en-US" altLang="zh-CN"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 enter text here</a:t>
            </a:r>
          </a:p>
        </p:txBody>
      </p:sp>
      <p:sp>
        <p:nvSpPr>
          <p:cNvPr id="6" name="文本框 5"/>
          <p:cNvSpPr txBox="1"/>
          <p:nvPr/>
        </p:nvSpPr>
        <p:spPr>
          <a:xfrm>
            <a:off x="1542495" y="2290445"/>
            <a:ext cx="3193243"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sp>
        <p:nvSpPr>
          <p:cNvPr id="2" name="矩形 1"/>
          <p:cNvSpPr/>
          <p:nvPr/>
        </p:nvSpPr>
        <p:spPr>
          <a:xfrm>
            <a:off x="10131425" y="2290445"/>
            <a:ext cx="476250" cy="318135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7" name="Footer Placeholder 6">
            <a:extLst>
              <a:ext uri="{FF2B5EF4-FFF2-40B4-BE49-F238E27FC236}">
                <a16:creationId xmlns:a16="http://schemas.microsoft.com/office/drawing/2014/main" id="{BE01A8C3-F461-451E-A9A8-3C3C462AE101}"/>
              </a:ext>
            </a:extLst>
          </p:cNvPr>
          <p:cNvSpPr>
            <a:spLocks noGrp="1"/>
          </p:cNvSpPr>
          <p:nvPr>
            <p:ph type="ftr" sz="quarter" idx="11"/>
          </p:nvPr>
        </p:nvSpPr>
        <p:spPr/>
        <p:txBody>
          <a:bodyPr/>
          <a:lstStyle/>
          <a:p>
            <a:endParaRPr lang="zh-CN" altLang="en-US"/>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up)">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p:bldP spid="6" grpId="0" bldLvl="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noChangeAspect="1" noChangeArrowheads="1" noTextEdit="1"/>
          </p:cNvSpPr>
          <p:nvPr/>
        </p:nvSpPr>
        <p:spPr bwMode="auto">
          <a:xfrm>
            <a:off x="1067362" y="1984375"/>
            <a:ext cx="6075363" cy="4206875"/>
          </a:xfrm>
          <a:prstGeom prst="rect">
            <a:avLst/>
          </a:prstGeom>
          <a:noFill/>
          <a:ln w="9525">
            <a:noFill/>
            <a:miter lim="800000"/>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3" name="Line 6"/>
          <p:cNvSpPr>
            <a:spLocks noChangeShapeType="1"/>
          </p:cNvSpPr>
          <p:nvPr/>
        </p:nvSpPr>
        <p:spPr bwMode="auto">
          <a:xfrm>
            <a:off x="1243575" y="2292350"/>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4" name="Line 7"/>
          <p:cNvSpPr>
            <a:spLocks noChangeShapeType="1"/>
          </p:cNvSpPr>
          <p:nvPr/>
        </p:nvSpPr>
        <p:spPr bwMode="auto">
          <a:xfrm>
            <a:off x="1243575" y="2749550"/>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5" name="Line 8"/>
          <p:cNvSpPr>
            <a:spLocks noChangeShapeType="1"/>
          </p:cNvSpPr>
          <p:nvPr/>
        </p:nvSpPr>
        <p:spPr bwMode="auto">
          <a:xfrm>
            <a:off x="1243575" y="3206750"/>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6" name="Line 9"/>
          <p:cNvSpPr>
            <a:spLocks noChangeShapeType="1"/>
          </p:cNvSpPr>
          <p:nvPr/>
        </p:nvSpPr>
        <p:spPr bwMode="auto">
          <a:xfrm>
            <a:off x="1243575" y="3660775"/>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7" name="Line 10"/>
          <p:cNvSpPr>
            <a:spLocks noChangeShapeType="1"/>
          </p:cNvSpPr>
          <p:nvPr/>
        </p:nvSpPr>
        <p:spPr bwMode="auto">
          <a:xfrm>
            <a:off x="1243575" y="4117975"/>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8" name="Line 11"/>
          <p:cNvSpPr>
            <a:spLocks noChangeShapeType="1"/>
          </p:cNvSpPr>
          <p:nvPr/>
        </p:nvSpPr>
        <p:spPr bwMode="auto">
          <a:xfrm>
            <a:off x="1243575" y="4575175"/>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9" name="Line 12"/>
          <p:cNvSpPr>
            <a:spLocks noChangeShapeType="1"/>
          </p:cNvSpPr>
          <p:nvPr/>
        </p:nvSpPr>
        <p:spPr bwMode="auto">
          <a:xfrm>
            <a:off x="1243575" y="5032375"/>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10" name="Freeform 13"/>
          <p:cNvSpPr/>
          <p:nvPr/>
        </p:nvSpPr>
        <p:spPr bwMode="auto">
          <a:xfrm>
            <a:off x="1926200" y="2771775"/>
            <a:ext cx="1406525" cy="2260600"/>
          </a:xfrm>
          <a:custGeom>
            <a:avLst/>
            <a:gdLst/>
            <a:ahLst/>
            <a:cxnLst>
              <a:cxn ang="0">
                <a:pos x="444" y="0"/>
              </a:cxn>
              <a:cxn ang="0">
                <a:pos x="0" y="1424"/>
              </a:cxn>
              <a:cxn ang="0">
                <a:pos x="886" y="1424"/>
              </a:cxn>
              <a:cxn ang="0">
                <a:pos x="444" y="0"/>
              </a:cxn>
            </a:cxnLst>
            <a:rect l="0" t="0" r="r" b="b"/>
            <a:pathLst>
              <a:path w="886" h="1424">
                <a:moveTo>
                  <a:pt x="444" y="0"/>
                </a:moveTo>
                <a:lnTo>
                  <a:pt x="0" y="1424"/>
                </a:lnTo>
                <a:lnTo>
                  <a:pt x="886" y="1424"/>
                </a:lnTo>
                <a:lnTo>
                  <a:pt x="444" y="0"/>
                </a:lnTo>
                <a:close/>
              </a:path>
            </a:pathLst>
          </a:custGeom>
          <a:solidFill>
            <a:srgbClr val="F27224"/>
          </a:solidFill>
          <a:ln w="9525">
            <a:noFill/>
            <a:round/>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11" name="Freeform 14"/>
          <p:cNvSpPr/>
          <p:nvPr/>
        </p:nvSpPr>
        <p:spPr bwMode="auto">
          <a:xfrm>
            <a:off x="2983475" y="1987550"/>
            <a:ext cx="1406525" cy="3044825"/>
          </a:xfrm>
          <a:custGeom>
            <a:avLst/>
            <a:gdLst/>
            <a:ahLst/>
            <a:cxnLst>
              <a:cxn ang="0">
                <a:pos x="442" y="0"/>
              </a:cxn>
              <a:cxn ang="0">
                <a:pos x="0" y="1918"/>
              </a:cxn>
              <a:cxn ang="0">
                <a:pos x="886" y="1918"/>
              </a:cxn>
              <a:cxn ang="0">
                <a:pos x="442" y="0"/>
              </a:cxn>
            </a:cxnLst>
            <a:rect l="0" t="0" r="r" b="b"/>
            <a:pathLst>
              <a:path w="886" h="1918">
                <a:moveTo>
                  <a:pt x="442" y="0"/>
                </a:moveTo>
                <a:lnTo>
                  <a:pt x="0" y="1918"/>
                </a:lnTo>
                <a:lnTo>
                  <a:pt x="886" y="1918"/>
                </a:lnTo>
                <a:lnTo>
                  <a:pt x="442" y="0"/>
                </a:lnTo>
                <a:close/>
              </a:path>
            </a:pathLst>
          </a:custGeom>
          <a:solidFill>
            <a:srgbClr val="7B7F7E"/>
          </a:solidFill>
          <a:ln w="9525">
            <a:noFill/>
            <a:round/>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12" name="Freeform 15"/>
          <p:cNvSpPr/>
          <p:nvPr/>
        </p:nvSpPr>
        <p:spPr bwMode="auto">
          <a:xfrm>
            <a:off x="4093137" y="2771775"/>
            <a:ext cx="1406525" cy="2260600"/>
          </a:xfrm>
          <a:custGeom>
            <a:avLst/>
            <a:gdLst/>
            <a:ahLst/>
            <a:cxnLst>
              <a:cxn ang="0">
                <a:pos x="445" y="0"/>
              </a:cxn>
              <a:cxn ang="0">
                <a:pos x="0" y="1424"/>
              </a:cxn>
              <a:cxn ang="0">
                <a:pos x="886" y="1424"/>
              </a:cxn>
              <a:cxn ang="0">
                <a:pos x="445" y="0"/>
              </a:cxn>
            </a:cxnLst>
            <a:rect l="0" t="0" r="r" b="b"/>
            <a:pathLst>
              <a:path w="886" h="1424">
                <a:moveTo>
                  <a:pt x="445" y="0"/>
                </a:moveTo>
                <a:lnTo>
                  <a:pt x="0" y="1424"/>
                </a:lnTo>
                <a:lnTo>
                  <a:pt x="886" y="1424"/>
                </a:lnTo>
                <a:lnTo>
                  <a:pt x="445" y="0"/>
                </a:lnTo>
                <a:close/>
              </a:path>
            </a:pathLst>
          </a:custGeom>
          <a:solidFill>
            <a:srgbClr val="F27224"/>
          </a:solidFill>
          <a:ln w="9525">
            <a:noFill/>
            <a:round/>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13" name="Freeform 16"/>
          <p:cNvSpPr/>
          <p:nvPr/>
        </p:nvSpPr>
        <p:spPr bwMode="auto">
          <a:xfrm>
            <a:off x="5279000" y="3735388"/>
            <a:ext cx="1090613" cy="1296988"/>
          </a:xfrm>
          <a:custGeom>
            <a:avLst/>
            <a:gdLst/>
            <a:ahLst/>
            <a:cxnLst>
              <a:cxn ang="0">
                <a:pos x="342" y="0"/>
              </a:cxn>
              <a:cxn ang="0">
                <a:pos x="0" y="817"/>
              </a:cxn>
              <a:cxn ang="0">
                <a:pos x="687" y="817"/>
              </a:cxn>
              <a:cxn ang="0">
                <a:pos x="342" y="0"/>
              </a:cxn>
            </a:cxnLst>
            <a:rect l="0" t="0" r="r" b="b"/>
            <a:pathLst>
              <a:path w="687" h="817">
                <a:moveTo>
                  <a:pt x="342" y="0"/>
                </a:moveTo>
                <a:lnTo>
                  <a:pt x="0" y="817"/>
                </a:lnTo>
                <a:lnTo>
                  <a:pt x="687" y="817"/>
                </a:lnTo>
                <a:lnTo>
                  <a:pt x="342" y="0"/>
                </a:lnTo>
                <a:close/>
              </a:path>
            </a:pathLst>
          </a:custGeom>
          <a:solidFill>
            <a:srgbClr val="7B7F7E"/>
          </a:solidFill>
          <a:ln w="9525">
            <a:noFill/>
            <a:round/>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14" name="Freeform 17"/>
          <p:cNvSpPr/>
          <p:nvPr/>
        </p:nvSpPr>
        <p:spPr bwMode="auto">
          <a:xfrm>
            <a:off x="1529325" y="2047875"/>
            <a:ext cx="5613400" cy="3371850"/>
          </a:xfrm>
          <a:custGeom>
            <a:avLst/>
            <a:gdLst/>
            <a:ahLst/>
            <a:cxnLst>
              <a:cxn ang="0">
                <a:pos x="0" y="0"/>
              </a:cxn>
              <a:cxn ang="0">
                <a:pos x="0" y="2124"/>
              </a:cxn>
              <a:cxn ang="0">
                <a:pos x="3536" y="2124"/>
              </a:cxn>
            </a:cxnLst>
            <a:rect l="0" t="0" r="r" b="b"/>
            <a:pathLst>
              <a:path w="3536" h="2124">
                <a:moveTo>
                  <a:pt x="0" y="0"/>
                </a:moveTo>
                <a:lnTo>
                  <a:pt x="0" y="2124"/>
                </a:lnTo>
                <a:lnTo>
                  <a:pt x="3536" y="2124"/>
                </a:lnTo>
              </a:path>
            </a:pathLst>
          </a:custGeom>
          <a:noFill/>
          <a:ln w="30163"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15" name="Freeform 18"/>
          <p:cNvSpPr/>
          <p:nvPr/>
        </p:nvSpPr>
        <p:spPr bwMode="auto">
          <a:xfrm>
            <a:off x="1081650" y="4203700"/>
            <a:ext cx="731838" cy="1797050"/>
          </a:xfrm>
          <a:custGeom>
            <a:avLst/>
            <a:gdLst/>
            <a:ahLst/>
            <a:cxnLst>
              <a:cxn ang="0">
                <a:pos x="0" y="0"/>
              </a:cxn>
              <a:cxn ang="0">
                <a:pos x="0" y="1132"/>
              </a:cxn>
              <a:cxn ang="0">
                <a:pos x="461" y="1132"/>
              </a:cxn>
            </a:cxnLst>
            <a:rect l="0" t="0" r="r" b="b"/>
            <a:pathLst>
              <a:path w="461" h="1132">
                <a:moveTo>
                  <a:pt x="0" y="0"/>
                </a:moveTo>
                <a:lnTo>
                  <a:pt x="0" y="1132"/>
                </a:lnTo>
                <a:lnTo>
                  <a:pt x="461" y="1132"/>
                </a:lnTo>
              </a:path>
            </a:pathLst>
          </a:custGeom>
          <a:noFill/>
          <a:ln w="26988"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16" name="Rectangle 19"/>
          <p:cNvSpPr>
            <a:spLocks noChangeArrowheads="1"/>
          </p:cNvSpPr>
          <p:nvPr/>
        </p:nvSpPr>
        <p:spPr bwMode="auto">
          <a:xfrm>
            <a:off x="1948425" y="5786898"/>
            <a:ext cx="1231106" cy="3693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sz="2400" b="1" dirty="0">
                <a:solidFill>
                  <a:schemeClr val="bg1"/>
                </a:solidFill>
                <a:latin typeface="思源黑体"/>
                <a:ea typeface="字魂58号-创中黑" panose="00000500000000000000" pitchFamily="2" charset="-122"/>
                <a:cs typeface="宋体" panose="02010600030101010101" pitchFamily="2" charset="-122"/>
              </a:rPr>
              <a:t>输入标题</a:t>
            </a:r>
            <a:endParaRPr kumimoji="0" lang="zh-CN" altLang="zh-CN" sz="1600" b="1" i="0" u="none" strike="noStrike" cap="none" normalizeH="0" baseline="0" dirty="0">
              <a:ln>
                <a:noFill/>
              </a:ln>
              <a:solidFill>
                <a:schemeClr val="bg1"/>
              </a:solidFill>
              <a:effectLst/>
              <a:latin typeface="思源黑体"/>
              <a:ea typeface="字魂58号-创中黑" panose="00000500000000000000" pitchFamily="2" charset="-122"/>
              <a:cs typeface="宋体" panose="02010600030101010101" pitchFamily="2" charset="-122"/>
            </a:endParaRPr>
          </a:p>
        </p:txBody>
      </p:sp>
      <p:sp>
        <p:nvSpPr>
          <p:cNvPr id="17" name="Rectangle 24"/>
          <p:cNvSpPr>
            <a:spLocks noChangeArrowheads="1"/>
          </p:cNvSpPr>
          <p:nvPr/>
        </p:nvSpPr>
        <p:spPr bwMode="auto">
          <a:xfrm>
            <a:off x="2818375" y="5772150"/>
            <a:ext cx="65" cy="276999"/>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bg1"/>
              </a:solidFill>
              <a:effectLst/>
              <a:latin typeface="思源黑体"/>
              <a:ea typeface="宋体" panose="02010600030101010101" pitchFamily="2" charset="-122"/>
              <a:cs typeface="宋体" panose="02010600030101010101" pitchFamily="2" charset="-122"/>
            </a:endParaRPr>
          </a:p>
        </p:txBody>
      </p:sp>
      <p:sp>
        <p:nvSpPr>
          <p:cNvPr id="18" name="矩形: 圆角 17"/>
          <p:cNvSpPr/>
          <p:nvPr/>
        </p:nvSpPr>
        <p:spPr>
          <a:xfrm>
            <a:off x="7944135" y="2262310"/>
            <a:ext cx="464363" cy="46436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思源黑体"/>
                <a:ea typeface="字魂58号-创中黑" panose="00000500000000000000" pitchFamily="2" charset="-122"/>
              </a:rPr>
              <a:t>01</a:t>
            </a:r>
            <a:endParaRPr lang="zh-CN" altLang="en-US" sz="1600" dirty="0">
              <a:solidFill>
                <a:schemeClr val="bg1"/>
              </a:solidFill>
              <a:latin typeface="思源黑体"/>
              <a:ea typeface="字魂58号-创中黑" panose="00000500000000000000" pitchFamily="2" charset="-122"/>
            </a:endParaRPr>
          </a:p>
        </p:txBody>
      </p:sp>
      <p:sp>
        <p:nvSpPr>
          <p:cNvPr id="19" name="文本框 18"/>
          <p:cNvSpPr txBox="1"/>
          <p:nvPr/>
        </p:nvSpPr>
        <p:spPr>
          <a:xfrm>
            <a:off x="8540275" y="2154555"/>
            <a:ext cx="2517817"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思源黑体"/>
                <a:ea typeface="字魂59号-创粗黑" panose="00000500000000000000" pitchFamily="2" charset="-122"/>
              </a:rPr>
              <a:t>Please enter text </a:t>
            </a:r>
            <a:r>
              <a:rPr lang="en-US" sz="1200" dirty="0" err="1">
                <a:solidFill>
                  <a:schemeClr val="bg1"/>
                </a:solidFill>
                <a:latin typeface="思源黑体"/>
                <a:ea typeface="字魂59号-创粗黑" panose="00000500000000000000" pitchFamily="2" charset="-122"/>
              </a:rPr>
              <a:t>here.</a:t>
            </a:r>
            <a:r>
              <a:rPr lang="en-US" sz="1200" dirty="0" err="1">
                <a:solidFill>
                  <a:schemeClr val="bg1"/>
                </a:solidFill>
                <a:latin typeface="思源黑体"/>
                <a:ea typeface="字魂59号-创粗黑" panose="00000500000000000000" pitchFamily="2" charset="-122"/>
                <a:sym typeface="+mn-ea"/>
              </a:rPr>
              <a:t>Please</a:t>
            </a:r>
            <a:r>
              <a:rPr lang="en-US" sz="1200" dirty="0">
                <a:solidFill>
                  <a:schemeClr val="bg1"/>
                </a:solidFill>
                <a:latin typeface="思源黑体"/>
                <a:ea typeface="字魂59号-创粗黑" panose="00000500000000000000" pitchFamily="2" charset="-122"/>
                <a:sym typeface="+mn-ea"/>
              </a:rPr>
              <a:t> enter text </a:t>
            </a:r>
            <a:r>
              <a:rPr lang="en-US" sz="1200" dirty="0" err="1">
                <a:solidFill>
                  <a:schemeClr val="bg1"/>
                </a:solidFill>
                <a:latin typeface="思源黑体"/>
                <a:ea typeface="字魂59号-创粗黑" panose="00000500000000000000" pitchFamily="2" charset="-122"/>
                <a:sym typeface="+mn-ea"/>
              </a:rPr>
              <a:t>here.Please</a:t>
            </a:r>
            <a:r>
              <a:rPr lang="en-US" sz="1200" dirty="0">
                <a:solidFill>
                  <a:schemeClr val="bg1"/>
                </a:solidFill>
                <a:latin typeface="思源黑体"/>
                <a:ea typeface="字魂59号-创粗黑" panose="00000500000000000000" pitchFamily="2" charset="-122"/>
                <a:sym typeface="+mn-ea"/>
              </a:rPr>
              <a:t> enter text here.</a:t>
            </a:r>
            <a:endParaRPr lang="en-US" sz="1200" dirty="0">
              <a:solidFill>
                <a:schemeClr val="bg1"/>
              </a:solidFill>
              <a:latin typeface="思源黑体"/>
              <a:ea typeface="字魂59号-创粗黑" panose="00000500000000000000" pitchFamily="2" charset="-122"/>
            </a:endParaRPr>
          </a:p>
        </p:txBody>
      </p:sp>
      <p:sp>
        <p:nvSpPr>
          <p:cNvPr id="20" name="矩形: 圆角 19"/>
          <p:cNvSpPr/>
          <p:nvPr/>
        </p:nvSpPr>
        <p:spPr>
          <a:xfrm>
            <a:off x="7956040" y="3247382"/>
            <a:ext cx="464363" cy="46436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思源黑体"/>
                <a:ea typeface="字魂58号-创中黑" panose="00000500000000000000" pitchFamily="2" charset="-122"/>
              </a:rPr>
              <a:t>02</a:t>
            </a:r>
            <a:endParaRPr lang="zh-CN" altLang="en-US" sz="1600" dirty="0">
              <a:solidFill>
                <a:schemeClr val="bg1"/>
              </a:solidFill>
              <a:latin typeface="思源黑体"/>
              <a:ea typeface="字魂58号-创中黑" panose="00000500000000000000" pitchFamily="2" charset="-122"/>
            </a:endParaRPr>
          </a:p>
        </p:txBody>
      </p:sp>
      <p:sp>
        <p:nvSpPr>
          <p:cNvPr id="21" name="文本框 20"/>
          <p:cNvSpPr txBox="1"/>
          <p:nvPr/>
        </p:nvSpPr>
        <p:spPr>
          <a:xfrm>
            <a:off x="8552180" y="3139627"/>
            <a:ext cx="2517817"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思源黑体"/>
                <a:ea typeface="字魂59号-创粗黑" panose="00000500000000000000" pitchFamily="2" charset="-122"/>
              </a:rPr>
              <a:t>Please enter text </a:t>
            </a:r>
            <a:r>
              <a:rPr lang="en-US" sz="1200" dirty="0" err="1">
                <a:solidFill>
                  <a:schemeClr val="bg1"/>
                </a:solidFill>
                <a:latin typeface="思源黑体"/>
                <a:ea typeface="字魂59号-创粗黑" panose="00000500000000000000" pitchFamily="2" charset="-122"/>
              </a:rPr>
              <a:t>here.</a:t>
            </a:r>
            <a:r>
              <a:rPr lang="en-US" sz="1200" dirty="0" err="1">
                <a:solidFill>
                  <a:schemeClr val="bg1"/>
                </a:solidFill>
                <a:latin typeface="思源黑体"/>
                <a:ea typeface="字魂59号-创粗黑" panose="00000500000000000000" pitchFamily="2" charset="-122"/>
                <a:sym typeface="+mn-ea"/>
              </a:rPr>
              <a:t>Please</a:t>
            </a:r>
            <a:r>
              <a:rPr lang="en-US" sz="1200" dirty="0">
                <a:solidFill>
                  <a:schemeClr val="bg1"/>
                </a:solidFill>
                <a:latin typeface="思源黑体"/>
                <a:ea typeface="字魂59号-创粗黑" panose="00000500000000000000" pitchFamily="2" charset="-122"/>
                <a:sym typeface="+mn-ea"/>
              </a:rPr>
              <a:t> enter text </a:t>
            </a:r>
            <a:r>
              <a:rPr lang="en-US" sz="1200" dirty="0" err="1">
                <a:solidFill>
                  <a:schemeClr val="bg1"/>
                </a:solidFill>
                <a:latin typeface="思源黑体"/>
                <a:ea typeface="字魂59号-创粗黑" panose="00000500000000000000" pitchFamily="2" charset="-122"/>
                <a:sym typeface="+mn-ea"/>
              </a:rPr>
              <a:t>here.Please</a:t>
            </a:r>
            <a:r>
              <a:rPr lang="en-US" sz="1200" dirty="0">
                <a:solidFill>
                  <a:schemeClr val="bg1"/>
                </a:solidFill>
                <a:latin typeface="思源黑体"/>
                <a:ea typeface="字魂59号-创粗黑" panose="00000500000000000000" pitchFamily="2" charset="-122"/>
                <a:sym typeface="+mn-ea"/>
              </a:rPr>
              <a:t> enter text here.</a:t>
            </a:r>
            <a:endParaRPr lang="en-US" sz="1200" dirty="0">
              <a:solidFill>
                <a:schemeClr val="bg1"/>
              </a:solidFill>
              <a:latin typeface="思源黑体"/>
              <a:ea typeface="字魂59号-创粗黑" panose="00000500000000000000" pitchFamily="2" charset="-122"/>
            </a:endParaRPr>
          </a:p>
        </p:txBody>
      </p:sp>
      <p:sp>
        <p:nvSpPr>
          <p:cNvPr id="22" name="矩形: 圆角 21"/>
          <p:cNvSpPr/>
          <p:nvPr/>
        </p:nvSpPr>
        <p:spPr>
          <a:xfrm>
            <a:off x="7967231" y="4186361"/>
            <a:ext cx="464363" cy="46436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思源黑体"/>
                <a:ea typeface="字魂58号-创中黑" panose="00000500000000000000" pitchFamily="2" charset="-122"/>
              </a:rPr>
              <a:t>03</a:t>
            </a:r>
            <a:endParaRPr lang="zh-CN" altLang="en-US" sz="1600" dirty="0">
              <a:solidFill>
                <a:schemeClr val="bg1"/>
              </a:solidFill>
              <a:latin typeface="思源黑体"/>
              <a:ea typeface="字魂58号-创中黑" panose="00000500000000000000" pitchFamily="2" charset="-122"/>
            </a:endParaRPr>
          </a:p>
        </p:txBody>
      </p:sp>
      <p:sp>
        <p:nvSpPr>
          <p:cNvPr id="23" name="文本框 22"/>
          <p:cNvSpPr txBox="1"/>
          <p:nvPr/>
        </p:nvSpPr>
        <p:spPr>
          <a:xfrm>
            <a:off x="8563371" y="4078606"/>
            <a:ext cx="2517817"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思源黑体"/>
                <a:ea typeface="字魂59号-创粗黑" panose="00000500000000000000" pitchFamily="2" charset="-122"/>
              </a:rPr>
              <a:t>Please enter text </a:t>
            </a:r>
            <a:r>
              <a:rPr lang="en-US" sz="1200" dirty="0" err="1">
                <a:solidFill>
                  <a:schemeClr val="bg1"/>
                </a:solidFill>
                <a:latin typeface="思源黑体"/>
                <a:ea typeface="字魂59号-创粗黑" panose="00000500000000000000" pitchFamily="2" charset="-122"/>
              </a:rPr>
              <a:t>here.</a:t>
            </a:r>
            <a:r>
              <a:rPr lang="en-US" sz="1200" dirty="0" err="1">
                <a:solidFill>
                  <a:schemeClr val="bg1"/>
                </a:solidFill>
                <a:latin typeface="思源黑体"/>
                <a:ea typeface="字魂59号-创粗黑" panose="00000500000000000000" pitchFamily="2" charset="-122"/>
                <a:sym typeface="+mn-ea"/>
              </a:rPr>
              <a:t>Please</a:t>
            </a:r>
            <a:r>
              <a:rPr lang="en-US" sz="1200" dirty="0">
                <a:solidFill>
                  <a:schemeClr val="bg1"/>
                </a:solidFill>
                <a:latin typeface="思源黑体"/>
                <a:ea typeface="字魂59号-创粗黑" panose="00000500000000000000" pitchFamily="2" charset="-122"/>
                <a:sym typeface="+mn-ea"/>
              </a:rPr>
              <a:t> enter text </a:t>
            </a:r>
            <a:r>
              <a:rPr lang="en-US" sz="1200" dirty="0" err="1">
                <a:solidFill>
                  <a:schemeClr val="bg1"/>
                </a:solidFill>
                <a:latin typeface="思源黑体"/>
                <a:ea typeface="字魂59号-创粗黑" panose="00000500000000000000" pitchFamily="2" charset="-122"/>
                <a:sym typeface="+mn-ea"/>
              </a:rPr>
              <a:t>here.Please</a:t>
            </a:r>
            <a:r>
              <a:rPr lang="en-US" sz="1200" dirty="0">
                <a:solidFill>
                  <a:schemeClr val="bg1"/>
                </a:solidFill>
                <a:latin typeface="思源黑体"/>
                <a:ea typeface="字魂59号-创粗黑" panose="00000500000000000000" pitchFamily="2" charset="-122"/>
                <a:sym typeface="+mn-ea"/>
              </a:rPr>
              <a:t> enter text here.</a:t>
            </a:r>
            <a:endParaRPr lang="en-US" sz="1200" dirty="0">
              <a:solidFill>
                <a:schemeClr val="bg1"/>
              </a:solidFill>
              <a:latin typeface="思源黑体"/>
              <a:ea typeface="字魂59号-创粗黑" panose="00000500000000000000" pitchFamily="2" charset="-122"/>
            </a:endParaRPr>
          </a:p>
        </p:txBody>
      </p:sp>
      <p:sp>
        <p:nvSpPr>
          <p:cNvPr id="24" name="矩形: 圆角 23"/>
          <p:cNvSpPr/>
          <p:nvPr/>
        </p:nvSpPr>
        <p:spPr>
          <a:xfrm>
            <a:off x="7980540" y="5086202"/>
            <a:ext cx="464363" cy="46436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思源黑体"/>
                <a:ea typeface="字魂58号-创中黑" panose="00000500000000000000" pitchFamily="2" charset="-122"/>
              </a:rPr>
              <a:t>04</a:t>
            </a:r>
            <a:endParaRPr lang="zh-CN" altLang="en-US" sz="1600" dirty="0">
              <a:solidFill>
                <a:schemeClr val="bg1"/>
              </a:solidFill>
              <a:latin typeface="思源黑体"/>
              <a:ea typeface="字魂58号-创中黑" panose="00000500000000000000" pitchFamily="2" charset="-122"/>
            </a:endParaRPr>
          </a:p>
        </p:txBody>
      </p:sp>
      <p:sp>
        <p:nvSpPr>
          <p:cNvPr id="25" name="文本框 24"/>
          <p:cNvSpPr txBox="1"/>
          <p:nvPr/>
        </p:nvSpPr>
        <p:spPr>
          <a:xfrm>
            <a:off x="8576680" y="4978447"/>
            <a:ext cx="2517817"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思源黑体"/>
                <a:ea typeface="字魂59号-创粗黑" panose="00000500000000000000" pitchFamily="2" charset="-122"/>
              </a:rPr>
              <a:t>Please enter text </a:t>
            </a:r>
            <a:r>
              <a:rPr lang="en-US" sz="1200" dirty="0" err="1">
                <a:solidFill>
                  <a:schemeClr val="bg1"/>
                </a:solidFill>
                <a:latin typeface="思源黑体"/>
                <a:ea typeface="字魂59号-创粗黑" panose="00000500000000000000" pitchFamily="2" charset="-122"/>
              </a:rPr>
              <a:t>here.</a:t>
            </a:r>
            <a:r>
              <a:rPr lang="en-US" sz="1200" dirty="0" err="1">
                <a:solidFill>
                  <a:schemeClr val="bg1"/>
                </a:solidFill>
                <a:latin typeface="思源黑体"/>
                <a:ea typeface="字魂59号-创粗黑" panose="00000500000000000000" pitchFamily="2" charset="-122"/>
                <a:sym typeface="+mn-ea"/>
              </a:rPr>
              <a:t>Please</a:t>
            </a:r>
            <a:r>
              <a:rPr lang="en-US" sz="1200" dirty="0">
                <a:solidFill>
                  <a:schemeClr val="bg1"/>
                </a:solidFill>
                <a:latin typeface="思源黑体"/>
                <a:ea typeface="字魂59号-创粗黑" panose="00000500000000000000" pitchFamily="2" charset="-122"/>
                <a:sym typeface="+mn-ea"/>
              </a:rPr>
              <a:t> enter text </a:t>
            </a:r>
            <a:r>
              <a:rPr lang="en-US" sz="1200" dirty="0" err="1">
                <a:solidFill>
                  <a:schemeClr val="bg1"/>
                </a:solidFill>
                <a:latin typeface="思源黑体"/>
                <a:ea typeface="字魂59号-创粗黑" panose="00000500000000000000" pitchFamily="2" charset="-122"/>
                <a:sym typeface="+mn-ea"/>
              </a:rPr>
              <a:t>here.Please</a:t>
            </a:r>
            <a:r>
              <a:rPr lang="en-US" sz="1200" dirty="0">
                <a:solidFill>
                  <a:schemeClr val="bg1"/>
                </a:solidFill>
                <a:latin typeface="思源黑体"/>
                <a:ea typeface="字魂59号-创粗黑" panose="00000500000000000000" pitchFamily="2" charset="-122"/>
                <a:sym typeface="+mn-ea"/>
              </a:rPr>
              <a:t> enter text here.</a:t>
            </a:r>
            <a:endParaRPr lang="en-US" sz="1200" dirty="0">
              <a:solidFill>
                <a:schemeClr val="bg1"/>
              </a:solidFill>
              <a:latin typeface="思源黑体"/>
              <a:ea typeface="字魂59号-创粗黑" panose="00000500000000000000" pitchFamily="2" charset="-122"/>
            </a:endParaRPr>
          </a:p>
        </p:txBody>
      </p:sp>
      <p:sp>
        <p:nvSpPr>
          <p:cNvPr id="26" name="矩形 25"/>
          <p:cNvSpPr/>
          <p:nvPr/>
        </p:nvSpPr>
        <p:spPr>
          <a:xfrm>
            <a:off x="666115" y="489585"/>
            <a:ext cx="590550" cy="59055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27" name="文本框 26"/>
          <p:cNvSpPr txBox="1"/>
          <p:nvPr/>
        </p:nvSpPr>
        <p:spPr>
          <a:xfrm>
            <a:off x="1377315" y="489585"/>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sp>
        <p:nvSpPr>
          <p:cNvPr id="28" name="Footer Placeholder 27">
            <a:extLst>
              <a:ext uri="{FF2B5EF4-FFF2-40B4-BE49-F238E27FC236}">
                <a16:creationId xmlns:a16="http://schemas.microsoft.com/office/drawing/2014/main" id="{C919CD5B-A28B-4A54-85F7-545024A9419C}"/>
              </a:ext>
            </a:extLst>
          </p:cNvPr>
          <p:cNvSpPr>
            <a:spLocks noGrp="1"/>
          </p:cNvSpPr>
          <p:nvPr>
            <p:ph type="ftr" sz="quarter" idx="11"/>
          </p:nvPr>
        </p:nvSpPr>
        <p:spPr/>
        <p:txBody>
          <a:bodyPr/>
          <a:lstStyle/>
          <a:p>
            <a:endParaRPr lang="zh-CN" altLang="en-US"/>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up)">
                                      <p:cBhvr>
                                        <p:cTn id="8" dur="500"/>
                                        <p:tgtEl>
                                          <p:spTgt spid="19"/>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p:tgtEl>
                                          <p:spTgt spid="21"/>
                                        </p:tgtEl>
                                        <p:attrNameLst>
                                          <p:attrName>ppt_y</p:attrName>
                                        </p:attrNameLst>
                                      </p:cBhvr>
                                      <p:tavLst>
                                        <p:tav tm="0">
                                          <p:val>
                                            <p:strVal val="#ppt_y+#ppt_h*1.125000"/>
                                          </p:val>
                                        </p:tav>
                                        <p:tav tm="100000">
                                          <p:val>
                                            <p:strVal val="#ppt_y"/>
                                          </p:val>
                                        </p:tav>
                                      </p:tavLst>
                                    </p:anim>
                                    <p:animEffect transition="in" filter="wipe(up)">
                                      <p:cBhvr>
                                        <p:cTn id="13" dur="500"/>
                                        <p:tgtEl>
                                          <p:spTgt spid="21"/>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p:tgtEl>
                                          <p:spTgt spid="23"/>
                                        </p:tgtEl>
                                        <p:attrNameLst>
                                          <p:attrName>ppt_y</p:attrName>
                                        </p:attrNameLst>
                                      </p:cBhvr>
                                      <p:tavLst>
                                        <p:tav tm="0">
                                          <p:val>
                                            <p:strVal val="#ppt_y+#ppt_h*1.125000"/>
                                          </p:val>
                                        </p:tav>
                                        <p:tav tm="100000">
                                          <p:val>
                                            <p:strVal val="#ppt_y"/>
                                          </p:val>
                                        </p:tav>
                                      </p:tavLst>
                                    </p:anim>
                                    <p:animEffect transition="in" filter="wipe(up)">
                                      <p:cBhvr>
                                        <p:cTn id="18" dur="500"/>
                                        <p:tgtEl>
                                          <p:spTgt spid="23"/>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500"/>
                                        <p:tgtEl>
                                          <p:spTgt spid="25"/>
                                        </p:tgtEl>
                                        <p:attrNameLst>
                                          <p:attrName>ppt_y</p:attrName>
                                        </p:attrNameLst>
                                      </p:cBhvr>
                                      <p:tavLst>
                                        <p:tav tm="0">
                                          <p:val>
                                            <p:strVal val="#ppt_y+#ppt_h*1.125000"/>
                                          </p:val>
                                        </p:tav>
                                        <p:tav tm="100000">
                                          <p:val>
                                            <p:strVal val="#ppt_y"/>
                                          </p:val>
                                        </p:tav>
                                      </p:tavLst>
                                    </p:anim>
                                    <p:animEffect transition="in" filter="wipe(up)">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p:bldP spid="21" grpId="0" bldLvl="0"/>
      <p:bldP spid="23" grpId="0" bldLvl="0"/>
      <p:bldP spid="25" grpId="0" bldLvl="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27"/>
          <p:cNvSpPr>
            <a:spLocks noChangeArrowheads="1"/>
          </p:cNvSpPr>
          <p:nvPr/>
        </p:nvSpPr>
        <p:spPr bwMode="auto">
          <a:xfrm>
            <a:off x="4008720" y="2264402"/>
            <a:ext cx="1552575" cy="1550988"/>
          </a:xfrm>
          <a:prstGeom prst="ellipse">
            <a:avLst/>
          </a:prstGeom>
          <a:noFill/>
          <a:ln w="9525">
            <a:solidFill>
              <a:schemeClr val="bg1"/>
            </a:solidFill>
            <a:round/>
          </a:ln>
          <a:extLst>
            <a:ext uri="{909E8E84-426E-40DD-AFC4-6F175D3DCCD1}">
              <a14:hiddenFill xmlns:a14="http://schemas.microsoft.com/office/drawing/2010/main">
                <a:solidFill>
                  <a:srgbClr val="7B7F7E"/>
                </a:solidFill>
              </a14:hiddenFill>
            </a:ext>
          </a:extLst>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3" name="Oval 29"/>
          <p:cNvSpPr>
            <a:spLocks noChangeArrowheads="1"/>
          </p:cNvSpPr>
          <p:nvPr/>
        </p:nvSpPr>
        <p:spPr bwMode="auto">
          <a:xfrm>
            <a:off x="1626523" y="2264402"/>
            <a:ext cx="1552575" cy="1550988"/>
          </a:xfrm>
          <a:prstGeom prst="ellipse">
            <a:avLst/>
          </a:prstGeom>
          <a:noFill/>
          <a:ln w="9525">
            <a:solidFill>
              <a:schemeClr val="bg1"/>
            </a:solidFill>
            <a:round/>
          </a:ln>
          <a:extLst>
            <a:ext uri="{909E8E84-426E-40DD-AFC4-6F175D3DCCD1}">
              <a14:hiddenFill xmlns:a14="http://schemas.microsoft.com/office/drawing/2010/main">
                <a:solidFill>
                  <a:srgbClr val="7B7F7E"/>
                </a:solidFill>
              </a14:hiddenFill>
            </a:ext>
          </a:extLst>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4" name="Oval 30"/>
          <p:cNvSpPr>
            <a:spLocks noChangeArrowheads="1"/>
          </p:cNvSpPr>
          <p:nvPr/>
        </p:nvSpPr>
        <p:spPr bwMode="auto">
          <a:xfrm>
            <a:off x="6547749" y="2308665"/>
            <a:ext cx="1552575" cy="1550988"/>
          </a:xfrm>
          <a:prstGeom prst="ellipse">
            <a:avLst/>
          </a:prstGeom>
          <a:noFill/>
          <a:ln w="9525">
            <a:solidFill>
              <a:schemeClr val="bg1"/>
            </a:solidFill>
            <a:round/>
          </a:ln>
          <a:extLst>
            <a:ext uri="{909E8E84-426E-40DD-AFC4-6F175D3DCCD1}">
              <a14:hiddenFill xmlns:a14="http://schemas.microsoft.com/office/drawing/2010/main">
                <a:solidFill>
                  <a:srgbClr val="7B7F7E"/>
                </a:solidFill>
              </a14:hiddenFill>
            </a:ext>
          </a:extLst>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5" name="Oval 31"/>
          <p:cNvSpPr>
            <a:spLocks noChangeArrowheads="1"/>
          </p:cNvSpPr>
          <p:nvPr/>
        </p:nvSpPr>
        <p:spPr bwMode="auto">
          <a:xfrm>
            <a:off x="8880168" y="2277788"/>
            <a:ext cx="1552575" cy="1550988"/>
          </a:xfrm>
          <a:prstGeom prst="ellipse">
            <a:avLst/>
          </a:prstGeom>
          <a:noFill/>
          <a:ln w="9525">
            <a:solidFill>
              <a:schemeClr val="bg1"/>
            </a:solidFill>
            <a:round/>
          </a:ln>
          <a:extLst>
            <a:ext uri="{909E8E84-426E-40DD-AFC4-6F175D3DCCD1}">
              <a14:hiddenFill xmlns:a14="http://schemas.microsoft.com/office/drawing/2010/main">
                <a:solidFill>
                  <a:srgbClr val="7B7F7E"/>
                </a:solidFill>
              </a14:hiddenFill>
            </a:ext>
          </a:extLst>
        </p:spPr>
        <p:txBody>
          <a:bodyPr vert="horz" wrap="square" lIns="91440" tIns="45720" rIns="91440" bIns="45720" numCol="1" anchor="t" anchorCtr="0" compatLnSpc="1"/>
          <a:lstStyle/>
          <a:p>
            <a:endParaRPr lang="zh-CN" altLang="en-US" dirty="0">
              <a:solidFill>
                <a:schemeClr val="bg1"/>
              </a:solidFill>
              <a:latin typeface="字魂58号-创中黑" panose="00000500000000000000" pitchFamily="2" charset="-122"/>
              <a:ea typeface="字魂58号-创中黑" panose="00000500000000000000" pitchFamily="2" charset="-122"/>
            </a:endParaRPr>
          </a:p>
        </p:txBody>
      </p:sp>
      <p:sp>
        <p:nvSpPr>
          <p:cNvPr id="6" name="Freeform 36"/>
          <p:cNvSpPr/>
          <p:nvPr/>
        </p:nvSpPr>
        <p:spPr bwMode="auto">
          <a:xfrm>
            <a:off x="2151985" y="2705727"/>
            <a:ext cx="503238" cy="668338"/>
          </a:xfrm>
          <a:custGeom>
            <a:avLst/>
            <a:gdLst/>
            <a:ahLst/>
            <a:cxnLst>
              <a:cxn ang="0">
                <a:pos x="134" y="165"/>
              </a:cxn>
              <a:cxn ang="0">
                <a:pos x="67" y="178"/>
              </a:cxn>
              <a:cxn ang="0">
                <a:pos x="0" y="165"/>
              </a:cxn>
              <a:cxn ang="0">
                <a:pos x="0" y="155"/>
              </a:cxn>
              <a:cxn ang="0">
                <a:pos x="12" y="135"/>
              </a:cxn>
              <a:cxn ang="0">
                <a:pos x="40" y="120"/>
              </a:cxn>
              <a:cxn ang="0">
                <a:pos x="48" y="107"/>
              </a:cxn>
              <a:cxn ang="0">
                <a:pos x="48" y="94"/>
              </a:cxn>
              <a:cxn ang="0">
                <a:pos x="47" y="93"/>
              </a:cxn>
              <a:cxn ang="0">
                <a:pos x="37" y="71"/>
              </a:cxn>
              <a:cxn ang="0">
                <a:pos x="36" y="69"/>
              </a:cxn>
              <a:cxn ang="0">
                <a:pos x="35" y="69"/>
              </a:cxn>
              <a:cxn ang="0">
                <a:pos x="32" y="63"/>
              </a:cxn>
              <a:cxn ang="0">
                <a:pos x="32" y="51"/>
              </a:cxn>
              <a:cxn ang="0">
                <a:pos x="34" y="46"/>
              </a:cxn>
              <a:cxn ang="0">
                <a:pos x="35" y="45"/>
              </a:cxn>
              <a:cxn ang="0">
                <a:pos x="35" y="25"/>
              </a:cxn>
              <a:cxn ang="0">
                <a:pos x="35" y="25"/>
              </a:cxn>
              <a:cxn ang="0">
                <a:pos x="40" y="9"/>
              </a:cxn>
              <a:cxn ang="0">
                <a:pos x="67" y="0"/>
              </a:cxn>
              <a:cxn ang="0">
                <a:pos x="94" y="9"/>
              </a:cxn>
              <a:cxn ang="0">
                <a:pos x="99" y="25"/>
              </a:cxn>
              <a:cxn ang="0">
                <a:pos x="99" y="45"/>
              </a:cxn>
              <a:cxn ang="0">
                <a:pos x="100" y="46"/>
              </a:cxn>
              <a:cxn ang="0">
                <a:pos x="102" y="51"/>
              </a:cxn>
              <a:cxn ang="0">
                <a:pos x="102" y="63"/>
              </a:cxn>
              <a:cxn ang="0">
                <a:pos x="97" y="69"/>
              </a:cxn>
              <a:cxn ang="0">
                <a:pos x="96" y="70"/>
              </a:cxn>
              <a:cxn ang="0">
                <a:pos x="95" y="72"/>
              </a:cxn>
              <a:cxn ang="0">
                <a:pos x="86" y="90"/>
              </a:cxn>
              <a:cxn ang="0">
                <a:pos x="84" y="93"/>
              </a:cxn>
              <a:cxn ang="0">
                <a:pos x="83" y="94"/>
              </a:cxn>
              <a:cxn ang="0">
                <a:pos x="83" y="107"/>
              </a:cxn>
              <a:cxn ang="0">
                <a:pos x="91" y="120"/>
              </a:cxn>
              <a:cxn ang="0">
                <a:pos x="121" y="135"/>
              </a:cxn>
              <a:cxn ang="0">
                <a:pos x="134" y="155"/>
              </a:cxn>
              <a:cxn ang="0">
                <a:pos x="134" y="165"/>
              </a:cxn>
            </a:cxnLst>
            <a:rect l="0" t="0" r="r" b="b"/>
            <a:pathLst>
              <a:path w="134" h="178">
                <a:moveTo>
                  <a:pt x="134" y="165"/>
                </a:moveTo>
                <a:cubicBezTo>
                  <a:pt x="134" y="169"/>
                  <a:pt x="110" y="178"/>
                  <a:pt x="67" y="178"/>
                </a:cubicBezTo>
                <a:cubicBezTo>
                  <a:pt x="24" y="178"/>
                  <a:pt x="0" y="169"/>
                  <a:pt x="0" y="165"/>
                </a:cubicBezTo>
                <a:cubicBezTo>
                  <a:pt x="0" y="155"/>
                  <a:pt x="0" y="155"/>
                  <a:pt x="0" y="155"/>
                </a:cubicBezTo>
                <a:cubicBezTo>
                  <a:pt x="0" y="147"/>
                  <a:pt x="5" y="139"/>
                  <a:pt x="12" y="135"/>
                </a:cubicBezTo>
                <a:cubicBezTo>
                  <a:pt x="40" y="120"/>
                  <a:pt x="40" y="120"/>
                  <a:pt x="40" y="120"/>
                </a:cubicBezTo>
                <a:cubicBezTo>
                  <a:pt x="45" y="117"/>
                  <a:pt x="48" y="112"/>
                  <a:pt x="48" y="107"/>
                </a:cubicBezTo>
                <a:cubicBezTo>
                  <a:pt x="48" y="94"/>
                  <a:pt x="48" y="94"/>
                  <a:pt x="48" y="94"/>
                </a:cubicBezTo>
                <a:cubicBezTo>
                  <a:pt x="47" y="93"/>
                  <a:pt x="47" y="93"/>
                  <a:pt x="47" y="93"/>
                </a:cubicBezTo>
                <a:cubicBezTo>
                  <a:pt x="47" y="93"/>
                  <a:pt x="39" y="84"/>
                  <a:pt x="37" y="71"/>
                </a:cubicBezTo>
                <a:cubicBezTo>
                  <a:pt x="36" y="69"/>
                  <a:pt x="36" y="69"/>
                  <a:pt x="36" y="69"/>
                </a:cubicBezTo>
                <a:cubicBezTo>
                  <a:pt x="35" y="69"/>
                  <a:pt x="35" y="69"/>
                  <a:pt x="35" y="69"/>
                </a:cubicBezTo>
                <a:cubicBezTo>
                  <a:pt x="33" y="68"/>
                  <a:pt x="32" y="66"/>
                  <a:pt x="32" y="63"/>
                </a:cubicBezTo>
                <a:cubicBezTo>
                  <a:pt x="32" y="51"/>
                  <a:pt x="32" y="51"/>
                  <a:pt x="32" y="51"/>
                </a:cubicBezTo>
                <a:cubicBezTo>
                  <a:pt x="32" y="49"/>
                  <a:pt x="33" y="47"/>
                  <a:pt x="34" y="46"/>
                </a:cubicBezTo>
                <a:cubicBezTo>
                  <a:pt x="35" y="45"/>
                  <a:pt x="35" y="45"/>
                  <a:pt x="35" y="45"/>
                </a:cubicBezTo>
                <a:cubicBezTo>
                  <a:pt x="35" y="25"/>
                  <a:pt x="35" y="25"/>
                  <a:pt x="35" y="25"/>
                </a:cubicBezTo>
                <a:cubicBezTo>
                  <a:pt x="35" y="25"/>
                  <a:pt x="35" y="25"/>
                  <a:pt x="35" y="25"/>
                </a:cubicBezTo>
                <a:cubicBezTo>
                  <a:pt x="35" y="25"/>
                  <a:pt x="34" y="16"/>
                  <a:pt x="40" y="9"/>
                </a:cubicBezTo>
                <a:cubicBezTo>
                  <a:pt x="46" y="3"/>
                  <a:pt x="55" y="0"/>
                  <a:pt x="67" y="0"/>
                </a:cubicBezTo>
                <a:cubicBezTo>
                  <a:pt x="79" y="0"/>
                  <a:pt x="88" y="3"/>
                  <a:pt x="94" y="9"/>
                </a:cubicBezTo>
                <a:cubicBezTo>
                  <a:pt x="100" y="16"/>
                  <a:pt x="99" y="25"/>
                  <a:pt x="99" y="25"/>
                </a:cubicBezTo>
                <a:cubicBezTo>
                  <a:pt x="99" y="45"/>
                  <a:pt x="99" y="45"/>
                  <a:pt x="99" y="45"/>
                </a:cubicBezTo>
                <a:cubicBezTo>
                  <a:pt x="100" y="46"/>
                  <a:pt x="100" y="46"/>
                  <a:pt x="100" y="46"/>
                </a:cubicBezTo>
                <a:cubicBezTo>
                  <a:pt x="101" y="47"/>
                  <a:pt x="102" y="49"/>
                  <a:pt x="102" y="51"/>
                </a:cubicBezTo>
                <a:cubicBezTo>
                  <a:pt x="102" y="63"/>
                  <a:pt x="102" y="63"/>
                  <a:pt x="102" y="63"/>
                </a:cubicBezTo>
                <a:cubicBezTo>
                  <a:pt x="102" y="66"/>
                  <a:pt x="100" y="69"/>
                  <a:pt x="97" y="69"/>
                </a:cubicBezTo>
                <a:cubicBezTo>
                  <a:pt x="96" y="70"/>
                  <a:pt x="96" y="70"/>
                  <a:pt x="96" y="70"/>
                </a:cubicBezTo>
                <a:cubicBezTo>
                  <a:pt x="95" y="72"/>
                  <a:pt x="95" y="72"/>
                  <a:pt x="95" y="72"/>
                </a:cubicBezTo>
                <a:cubicBezTo>
                  <a:pt x="93" y="78"/>
                  <a:pt x="90" y="84"/>
                  <a:pt x="86" y="90"/>
                </a:cubicBezTo>
                <a:cubicBezTo>
                  <a:pt x="85" y="91"/>
                  <a:pt x="85" y="92"/>
                  <a:pt x="84" y="93"/>
                </a:cubicBezTo>
                <a:cubicBezTo>
                  <a:pt x="83" y="94"/>
                  <a:pt x="83" y="94"/>
                  <a:pt x="83" y="94"/>
                </a:cubicBezTo>
                <a:cubicBezTo>
                  <a:pt x="83" y="107"/>
                  <a:pt x="83" y="107"/>
                  <a:pt x="83" y="107"/>
                </a:cubicBezTo>
                <a:cubicBezTo>
                  <a:pt x="83" y="113"/>
                  <a:pt x="86" y="118"/>
                  <a:pt x="91" y="120"/>
                </a:cubicBezTo>
                <a:cubicBezTo>
                  <a:pt x="121" y="135"/>
                  <a:pt x="121" y="135"/>
                  <a:pt x="121" y="135"/>
                </a:cubicBezTo>
                <a:cubicBezTo>
                  <a:pt x="129" y="139"/>
                  <a:pt x="134" y="147"/>
                  <a:pt x="134" y="155"/>
                </a:cubicBezTo>
                <a:lnTo>
                  <a:pt x="134" y="165"/>
                </a:lnTo>
                <a:close/>
              </a:path>
            </a:pathLst>
          </a:custGeom>
          <a:solidFill>
            <a:srgbClr val="FFFFFF"/>
          </a:solidFill>
          <a:ln w="9525">
            <a:noFill/>
            <a:round/>
          </a:ln>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7" name="Freeform 37"/>
          <p:cNvSpPr>
            <a:spLocks noEditPoints="1"/>
          </p:cNvSpPr>
          <p:nvPr/>
        </p:nvSpPr>
        <p:spPr bwMode="auto">
          <a:xfrm>
            <a:off x="9356418" y="2754038"/>
            <a:ext cx="600075" cy="600075"/>
          </a:xfrm>
          <a:custGeom>
            <a:avLst/>
            <a:gdLst/>
            <a:ahLst/>
            <a:cxnLst>
              <a:cxn ang="0">
                <a:pos x="81" y="0"/>
              </a:cxn>
              <a:cxn ang="0">
                <a:pos x="2" y="78"/>
              </a:cxn>
              <a:cxn ang="0">
                <a:pos x="13" y="119"/>
              </a:cxn>
              <a:cxn ang="0">
                <a:pos x="0" y="160"/>
              </a:cxn>
              <a:cxn ang="0">
                <a:pos x="45" y="148"/>
              </a:cxn>
              <a:cxn ang="0">
                <a:pos x="81" y="157"/>
              </a:cxn>
              <a:cxn ang="0">
                <a:pos x="160" y="78"/>
              </a:cxn>
              <a:cxn ang="0">
                <a:pos x="81" y="0"/>
              </a:cxn>
              <a:cxn ang="0">
                <a:pos x="44" y="88"/>
              </a:cxn>
              <a:cxn ang="0">
                <a:pos x="34" y="78"/>
              </a:cxn>
              <a:cxn ang="0">
                <a:pos x="44" y="68"/>
              </a:cxn>
              <a:cxn ang="0">
                <a:pos x="54" y="78"/>
              </a:cxn>
              <a:cxn ang="0">
                <a:pos x="44" y="88"/>
              </a:cxn>
              <a:cxn ang="0">
                <a:pos x="82" y="88"/>
              </a:cxn>
              <a:cxn ang="0">
                <a:pos x="71" y="78"/>
              </a:cxn>
              <a:cxn ang="0">
                <a:pos x="82" y="68"/>
              </a:cxn>
              <a:cxn ang="0">
                <a:pos x="92" y="78"/>
              </a:cxn>
              <a:cxn ang="0">
                <a:pos x="82" y="88"/>
              </a:cxn>
              <a:cxn ang="0">
                <a:pos x="119" y="88"/>
              </a:cxn>
              <a:cxn ang="0">
                <a:pos x="109" y="78"/>
              </a:cxn>
              <a:cxn ang="0">
                <a:pos x="119" y="68"/>
              </a:cxn>
              <a:cxn ang="0">
                <a:pos x="130" y="78"/>
              </a:cxn>
              <a:cxn ang="0">
                <a:pos x="119" y="88"/>
              </a:cxn>
            </a:cxnLst>
            <a:rect l="0" t="0" r="r" b="b"/>
            <a:pathLst>
              <a:path w="160" h="160">
                <a:moveTo>
                  <a:pt x="81" y="0"/>
                </a:moveTo>
                <a:cubicBezTo>
                  <a:pt x="38" y="0"/>
                  <a:pt x="2" y="35"/>
                  <a:pt x="2" y="78"/>
                </a:cubicBezTo>
                <a:cubicBezTo>
                  <a:pt x="2" y="93"/>
                  <a:pt x="6" y="107"/>
                  <a:pt x="13" y="119"/>
                </a:cubicBezTo>
                <a:cubicBezTo>
                  <a:pt x="0" y="160"/>
                  <a:pt x="0" y="160"/>
                  <a:pt x="0" y="160"/>
                </a:cubicBezTo>
                <a:cubicBezTo>
                  <a:pt x="45" y="148"/>
                  <a:pt x="45" y="148"/>
                  <a:pt x="45" y="148"/>
                </a:cubicBezTo>
                <a:cubicBezTo>
                  <a:pt x="56" y="154"/>
                  <a:pt x="68" y="157"/>
                  <a:pt x="81" y="157"/>
                </a:cubicBezTo>
                <a:cubicBezTo>
                  <a:pt x="125" y="157"/>
                  <a:pt x="160" y="122"/>
                  <a:pt x="160" y="78"/>
                </a:cubicBezTo>
                <a:cubicBezTo>
                  <a:pt x="160" y="35"/>
                  <a:pt x="125" y="0"/>
                  <a:pt x="81" y="0"/>
                </a:cubicBezTo>
                <a:close/>
                <a:moveTo>
                  <a:pt x="44" y="88"/>
                </a:moveTo>
                <a:cubicBezTo>
                  <a:pt x="38" y="88"/>
                  <a:pt x="34" y="84"/>
                  <a:pt x="34" y="78"/>
                </a:cubicBezTo>
                <a:cubicBezTo>
                  <a:pt x="34" y="72"/>
                  <a:pt x="38" y="68"/>
                  <a:pt x="44" y="68"/>
                </a:cubicBezTo>
                <a:cubicBezTo>
                  <a:pt x="50" y="68"/>
                  <a:pt x="54" y="72"/>
                  <a:pt x="54" y="78"/>
                </a:cubicBezTo>
                <a:cubicBezTo>
                  <a:pt x="54" y="84"/>
                  <a:pt x="50" y="88"/>
                  <a:pt x="44" y="88"/>
                </a:cubicBezTo>
                <a:close/>
                <a:moveTo>
                  <a:pt x="82" y="88"/>
                </a:moveTo>
                <a:cubicBezTo>
                  <a:pt x="76" y="88"/>
                  <a:pt x="71" y="84"/>
                  <a:pt x="71" y="78"/>
                </a:cubicBezTo>
                <a:cubicBezTo>
                  <a:pt x="71" y="72"/>
                  <a:pt x="76" y="68"/>
                  <a:pt x="82" y="68"/>
                </a:cubicBezTo>
                <a:cubicBezTo>
                  <a:pt x="87" y="68"/>
                  <a:pt x="92" y="72"/>
                  <a:pt x="92" y="78"/>
                </a:cubicBezTo>
                <a:cubicBezTo>
                  <a:pt x="92" y="84"/>
                  <a:pt x="87" y="88"/>
                  <a:pt x="82" y="88"/>
                </a:cubicBezTo>
                <a:close/>
                <a:moveTo>
                  <a:pt x="119" y="88"/>
                </a:moveTo>
                <a:cubicBezTo>
                  <a:pt x="114" y="88"/>
                  <a:pt x="109" y="84"/>
                  <a:pt x="109" y="78"/>
                </a:cubicBezTo>
                <a:cubicBezTo>
                  <a:pt x="109" y="72"/>
                  <a:pt x="114" y="68"/>
                  <a:pt x="119" y="68"/>
                </a:cubicBezTo>
                <a:cubicBezTo>
                  <a:pt x="125" y="68"/>
                  <a:pt x="130" y="72"/>
                  <a:pt x="130" y="78"/>
                </a:cubicBezTo>
                <a:cubicBezTo>
                  <a:pt x="130" y="84"/>
                  <a:pt x="125" y="88"/>
                  <a:pt x="119" y="88"/>
                </a:cubicBezTo>
                <a:close/>
              </a:path>
            </a:pathLst>
          </a:custGeom>
          <a:solidFill>
            <a:srgbClr val="FFFFFF"/>
          </a:solidFill>
          <a:ln w="9525">
            <a:noFill/>
            <a:round/>
          </a:ln>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8" name="Freeform 59"/>
          <p:cNvSpPr>
            <a:spLocks noEditPoints="1"/>
          </p:cNvSpPr>
          <p:nvPr/>
        </p:nvSpPr>
        <p:spPr bwMode="auto">
          <a:xfrm>
            <a:off x="4484970" y="2807327"/>
            <a:ext cx="600075" cy="544513"/>
          </a:xfrm>
          <a:custGeom>
            <a:avLst/>
            <a:gdLst/>
            <a:ahLst/>
            <a:cxnLst>
              <a:cxn ang="0">
                <a:pos x="138" y="0"/>
              </a:cxn>
              <a:cxn ang="0">
                <a:pos x="22" y="0"/>
              </a:cxn>
              <a:cxn ang="0">
                <a:pos x="0" y="22"/>
              </a:cxn>
              <a:cxn ang="0">
                <a:pos x="0" y="96"/>
              </a:cxn>
              <a:cxn ang="0">
                <a:pos x="22" y="118"/>
              </a:cxn>
              <a:cxn ang="0">
                <a:pos x="97" y="118"/>
              </a:cxn>
              <a:cxn ang="0">
                <a:pos x="137" y="144"/>
              </a:cxn>
              <a:cxn ang="0">
                <a:pos x="139" y="145"/>
              </a:cxn>
              <a:cxn ang="0">
                <a:pos x="141" y="144"/>
              </a:cxn>
              <a:cxn ang="0">
                <a:pos x="143" y="141"/>
              </a:cxn>
              <a:cxn ang="0">
                <a:pos x="143" y="116"/>
              </a:cxn>
              <a:cxn ang="0">
                <a:pos x="160" y="96"/>
              </a:cxn>
              <a:cxn ang="0">
                <a:pos x="160" y="22"/>
              </a:cxn>
              <a:cxn ang="0">
                <a:pos x="138" y="0"/>
              </a:cxn>
              <a:cxn ang="0">
                <a:pos x="99" y="87"/>
              </a:cxn>
              <a:cxn ang="0">
                <a:pos x="31" y="87"/>
              </a:cxn>
              <a:cxn ang="0">
                <a:pos x="22" y="78"/>
              </a:cxn>
              <a:cxn ang="0">
                <a:pos x="31" y="69"/>
              </a:cxn>
              <a:cxn ang="0">
                <a:pos x="99" y="69"/>
              </a:cxn>
              <a:cxn ang="0">
                <a:pos x="107" y="78"/>
              </a:cxn>
              <a:cxn ang="0">
                <a:pos x="99" y="87"/>
              </a:cxn>
              <a:cxn ang="0">
                <a:pos x="129" y="51"/>
              </a:cxn>
              <a:cxn ang="0">
                <a:pos x="31" y="51"/>
              </a:cxn>
              <a:cxn ang="0">
                <a:pos x="22" y="42"/>
              </a:cxn>
              <a:cxn ang="0">
                <a:pos x="31" y="34"/>
              </a:cxn>
              <a:cxn ang="0">
                <a:pos x="129" y="34"/>
              </a:cxn>
              <a:cxn ang="0">
                <a:pos x="138" y="42"/>
              </a:cxn>
              <a:cxn ang="0">
                <a:pos x="129" y="51"/>
              </a:cxn>
            </a:cxnLst>
            <a:rect l="0" t="0" r="r" b="b"/>
            <a:pathLst>
              <a:path w="160" h="145">
                <a:moveTo>
                  <a:pt x="138" y="0"/>
                </a:moveTo>
                <a:cubicBezTo>
                  <a:pt x="22" y="0"/>
                  <a:pt x="22" y="0"/>
                  <a:pt x="22" y="0"/>
                </a:cubicBezTo>
                <a:cubicBezTo>
                  <a:pt x="10" y="0"/>
                  <a:pt x="0" y="10"/>
                  <a:pt x="0" y="22"/>
                </a:cubicBezTo>
                <a:cubicBezTo>
                  <a:pt x="0" y="96"/>
                  <a:pt x="0" y="96"/>
                  <a:pt x="0" y="96"/>
                </a:cubicBezTo>
                <a:cubicBezTo>
                  <a:pt x="0" y="108"/>
                  <a:pt x="10" y="118"/>
                  <a:pt x="22" y="118"/>
                </a:cubicBezTo>
                <a:cubicBezTo>
                  <a:pt x="97" y="118"/>
                  <a:pt x="97" y="118"/>
                  <a:pt x="97" y="118"/>
                </a:cubicBezTo>
                <a:cubicBezTo>
                  <a:pt x="137" y="144"/>
                  <a:pt x="137" y="144"/>
                  <a:pt x="137" y="144"/>
                </a:cubicBezTo>
                <a:cubicBezTo>
                  <a:pt x="137" y="145"/>
                  <a:pt x="138" y="145"/>
                  <a:pt x="139" y="145"/>
                </a:cubicBezTo>
                <a:cubicBezTo>
                  <a:pt x="140" y="145"/>
                  <a:pt x="140" y="145"/>
                  <a:pt x="141" y="144"/>
                </a:cubicBezTo>
                <a:cubicBezTo>
                  <a:pt x="142" y="144"/>
                  <a:pt x="143" y="142"/>
                  <a:pt x="143" y="141"/>
                </a:cubicBezTo>
                <a:cubicBezTo>
                  <a:pt x="143" y="116"/>
                  <a:pt x="143" y="116"/>
                  <a:pt x="143" y="116"/>
                </a:cubicBezTo>
                <a:cubicBezTo>
                  <a:pt x="151" y="113"/>
                  <a:pt x="160" y="106"/>
                  <a:pt x="160" y="96"/>
                </a:cubicBezTo>
                <a:cubicBezTo>
                  <a:pt x="160" y="22"/>
                  <a:pt x="160" y="22"/>
                  <a:pt x="160" y="22"/>
                </a:cubicBezTo>
                <a:cubicBezTo>
                  <a:pt x="160" y="10"/>
                  <a:pt x="150" y="0"/>
                  <a:pt x="138" y="0"/>
                </a:cubicBezTo>
                <a:close/>
                <a:moveTo>
                  <a:pt x="99" y="87"/>
                </a:moveTo>
                <a:cubicBezTo>
                  <a:pt x="31" y="87"/>
                  <a:pt x="31" y="87"/>
                  <a:pt x="31" y="87"/>
                </a:cubicBezTo>
                <a:cubicBezTo>
                  <a:pt x="26" y="87"/>
                  <a:pt x="22" y="83"/>
                  <a:pt x="22" y="78"/>
                </a:cubicBezTo>
                <a:cubicBezTo>
                  <a:pt x="22" y="73"/>
                  <a:pt x="26" y="69"/>
                  <a:pt x="31" y="69"/>
                </a:cubicBezTo>
                <a:cubicBezTo>
                  <a:pt x="99" y="69"/>
                  <a:pt x="99" y="69"/>
                  <a:pt x="99" y="69"/>
                </a:cubicBezTo>
                <a:cubicBezTo>
                  <a:pt x="104" y="69"/>
                  <a:pt x="107" y="73"/>
                  <a:pt x="107" y="78"/>
                </a:cubicBezTo>
                <a:cubicBezTo>
                  <a:pt x="107" y="83"/>
                  <a:pt x="104" y="87"/>
                  <a:pt x="99" y="87"/>
                </a:cubicBezTo>
                <a:close/>
                <a:moveTo>
                  <a:pt x="129" y="51"/>
                </a:moveTo>
                <a:cubicBezTo>
                  <a:pt x="31" y="51"/>
                  <a:pt x="31" y="51"/>
                  <a:pt x="31" y="51"/>
                </a:cubicBezTo>
                <a:cubicBezTo>
                  <a:pt x="26" y="51"/>
                  <a:pt x="22" y="47"/>
                  <a:pt x="22" y="42"/>
                </a:cubicBezTo>
                <a:cubicBezTo>
                  <a:pt x="22" y="38"/>
                  <a:pt x="26" y="34"/>
                  <a:pt x="31" y="34"/>
                </a:cubicBezTo>
                <a:cubicBezTo>
                  <a:pt x="129" y="34"/>
                  <a:pt x="129" y="34"/>
                  <a:pt x="129" y="34"/>
                </a:cubicBezTo>
                <a:cubicBezTo>
                  <a:pt x="134" y="34"/>
                  <a:pt x="138" y="38"/>
                  <a:pt x="138" y="42"/>
                </a:cubicBezTo>
                <a:cubicBezTo>
                  <a:pt x="138" y="47"/>
                  <a:pt x="134" y="51"/>
                  <a:pt x="129" y="51"/>
                </a:cubicBezTo>
                <a:close/>
              </a:path>
            </a:pathLst>
          </a:custGeom>
          <a:solidFill>
            <a:srgbClr val="FFFFFF"/>
          </a:solidFill>
          <a:ln w="9525">
            <a:noFill/>
            <a:round/>
          </a:ln>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9" name="Freeform 60"/>
          <p:cNvSpPr>
            <a:spLocks noEditPoints="1"/>
          </p:cNvSpPr>
          <p:nvPr/>
        </p:nvSpPr>
        <p:spPr bwMode="auto">
          <a:xfrm>
            <a:off x="6985899" y="2746815"/>
            <a:ext cx="674688" cy="674688"/>
          </a:xfrm>
          <a:custGeom>
            <a:avLst/>
            <a:gdLst/>
            <a:ahLst/>
            <a:cxnLst>
              <a:cxn ang="0">
                <a:pos x="154" y="70"/>
              </a:cxn>
              <a:cxn ang="0">
                <a:pos x="149" y="59"/>
              </a:cxn>
              <a:cxn ang="0">
                <a:pos x="164" y="40"/>
              </a:cxn>
              <a:cxn ang="0">
                <a:pos x="146" y="19"/>
              </a:cxn>
              <a:cxn ang="0">
                <a:pos x="121" y="31"/>
              </a:cxn>
              <a:cxn ang="0">
                <a:pos x="110" y="26"/>
              </a:cxn>
              <a:cxn ang="0">
                <a:pos x="101" y="0"/>
              </a:cxn>
              <a:cxn ang="0">
                <a:pos x="70" y="9"/>
              </a:cxn>
              <a:cxn ang="0">
                <a:pos x="66" y="32"/>
              </a:cxn>
              <a:cxn ang="0">
                <a:pos x="47" y="19"/>
              </a:cxn>
              <a:cxn ang="0">
                <a:pos x="19" y="34"/>
              </a:cxn>
              <a:cxn ang="0">
                <a:pos x="19" y="47"/>
              </a:cxn>
              <a:cxn ang="0">
                <a:pos x="32" y="66"/>
              </a:cxn>
              <a:cxn ang="0">
                <a:pos x="9" y="70"/>
              </a:cxn>
              <a:cxn ang="0">
                <a:pos x="0" y="101"/>
              </a:cxn>
              <a:cxn ang="0">
                <a:pos x="26" y="110"/>
              </a:cxn>
              <a:cxn ang="0">
                <a:pos x="31" y="121"/>
              </a:cxn>
              <a:cxn ang="0">
                <a:pos x="16" y="139"/>
              </a:cxn>
              <a:cxn ang="0">
                <a:pos x="34" y="161"/>
              </a:cxn>
              <a:cxn ang="0">
                <a:pos x="59" y="149"/>
              </a:cxn>
              <a:cxn ang="0">
                <a:pos x="70" y="154"/>
              </a:cxn>
              <a:cxn ang="0">
                <a:pos x="79" y="180"/>
              </a:cxn>
              <a:cxn ang="0">
                <a:pos x="110" y="171"/>
              </a:cxn>
              <a:cxn ang="0">
                <a:pos x="114" y="148"/>
              </a:cxn>
              <a:cxn ang="0">
                <a:pos x="133" y="161"/>
              </a:cxn>
              <a:cxn ang="0">
                <a:pos x="161" y="146"/>
              </a:cxn>
              <a:cxn ang="0">
                <a:pos x="161" y="133"/>
              </a:cxn>
              <a:cxn ang="0">
                <a:pos x="148" y="114"/>
              </a:cxn>
              <a:cxn ang="0">
                <a:pos x="171" y="110"/>
              </a:cxn>
              <a:cxn ang="0">
                <a:pos x="180" y="79"/>
              </a:cxn>
              <a:cxn ang="0">
                <a:pos x="90" y="113"/>
              </a:cxn>
              <a:cxn ang="0">
                <a:pos x="90" y="67"/>
              </a:cxn>
              <a:cxn ang="0">
                <a:pos x="90" y="113"/>
              </a:cxn>
            </a:cxnLst>
            <a:rect l="0" t="0" r="r" b="b"/>
            <a:pathLst>
              <a:path w="180" h="180">
                <a:moveTo>
                  <a:pt x="171" y="70"/>
                </a:moveTo>
                <a:cubicBezTo>
                  <a:pt x="154" y="70"/>
                  <a:pt x="154" y="70"/>
                  <a:pt x="154" y="70"/>
                </a:cubicBezTo>
                <a:cubicBezTo>
                  <a:pt x="151" y="70"/>
                  <a:pt x="149" y="68"/>
                  <a:pt x="148" y="66"/>
                </a:cubicBezTo>
                <a:cubicBezTo>
                  <a:pt x="147" y="63"/>
                  <a:pt x="147" y="61"/>
                  <a:pt x="149" y="59"/>
                </a:cubicBezTo>
                <a:cubicBezTo>
                  <a:pt x="161" y="47"/>
                  <a:pt x="161" y="47"/>
                  <a:pt x="161" y="47"/>
                </a:cubicBezTo>
                <a:cubicBezTo>
                  <a:pt x="163" y="45"/>
                  <a:pt x="164" y="43"/>
                  <a:pt x="164" y="40"/>
                </a:cubicBezTo>
                <a:cubicBezTo>
                  <a:pt x="164" y="38"/>
                  <a:pt x="163" y="36"/>
                  <a:pt x="161" y="34"/>
                </a:cubicBezTo>
                <a:cubicBezTo>
                  <a:pt x="146" y="19"/>
                  <a:pt x="146" y="19"/>
                  <a:pt x="146" y="19"/>
                </a:cubicBezTo>
                <a:cubicBezTo>
                  <a:pt x="142" y="15"/>
                  <a:pt x="136" y="15"/>
                  <a:pt x="133" y="19"/>
                </a:cubicBezTo>
                <a:cubicBezTo>
                  <a:pt x="121" y="31"/>
                  <a:pt x="121" y="31"/>
                  <a:pt x="121" y="31"/>
                </a:cubicBezTo>
                <a:cubicBezTo>
                  <a:pt x="119" y="32"/>
                  <a:pt x="116" y="33"/>
                  <a:pt x="114" y="32"/>
                </a:cubicBezTo>
                <a:cubicBezTo>
                  <a:pt x="111" y="31"/>
                  <a:pt x="110" y="29"/>
                  <a:pt x="110" y="26"/>
                </a:cubicBezTo>
                <a:cubicBezTo>
                  <a:pt x="110" y="9"/>
                  <a:pt x="110" y="9"/>
                  <a:pt x="110" y="9"/>
                </a:cubicBezTo>
                <a:cubicBezTo>
                  <a:pt x="110" y="4"/>
                  <a:pt x="106" y="0"/>
                  <a:pt x="101" y="0"/>
                </a:cubicBezTo>
                <a:cubicBezTo>
                  <a:pt x="79" y="0"/>
                  <a:pt x="79" y="0"/>
                  <a:pt x="79" y="0"/>
                </a:cubicBezTo>
                <a:cubicBezTo>
                  <a:pt x="74" y="0"/>
                  <a:pt x="70" y="4"/>
                  <a:pt x="70" y="9"/>
                </a:cubicBezTo>
                <a:cubicBezTo>
                  <a:pt x="70" y="26"/>
                  <a:pt x="70" y="26"/>
                  <a:pt x="70" y="26"/>
                </a:cubicBezTo>
                <a:cubicBezTo>
                  <a:pt x="70" y="29"/>
                  <a:pt x="68" y="31"/>
                  <a:pt x="66" y="32"/>
                </a:cubicBezTo>
                <a:cubicBezTo>
                  <a:pt x="63" y="33"/>
                  <a:pt x="61" y="32"/>
                  <a:pt x="59" y="31"/>
                </a:cubicBezTo>
                <a:cubicBezTo>
                  <a:pt x="47" y="19"/>
                  <a:pt x="47" y="19"/>
                  <a:pt x="47" y="19"/>
                </a:cubicBezTo>
                <a:cubicBezTo>
                  <a:pt x="43" y="15"/>
                  <a:pt x="37" y="15"/>
                  <a:pt x="34" y="19"/>
                </a:cubicBezTo>
                <a:cubicBezTo>
                  <a:pt x="19" y="34"/>
                  <a:pt x="19" y="34"/>
                  <a:pt x="19" y="34"/>
                </a:cubicBezTo>
                <a:cubicBezTo>
                  <a:pt x="17" y="36"/>
                  <a:pt x="16" y="38"/>
                  <a:pt x="16" y="40"/>
                </a:cubicBezTo>
                <a:cubicBezTo>
                  <a:pt x="16" y="43"/>
                  <a:pt x="17" y="45"/>
                  <a:pt x="19" y="47"/>
                </a:cubicBezTo>
                <a:cubicBezTo>
                  <a:pt x="31" y="59"/>
                  <a:pt x="31" y="59"/>
                  <a:pt x="31" y="59"/>
                </a:cubicBezTo>
                <a:cubicBezTo>
                  <a:pt x="32" y="61"/>
                  <a:pt x="33" y="63"/>
                  <a:pt x="32" y="66"/>
                </a:cubicBezTo>
                <a:cubicBezTo>
                  <a:pt x="31" y="68"/>
                  <a:pt x="29" y="70"/>
                  <a:pt x="26" y="70"/>
                </a:cubicBezTo>
                <a:cubicBezTo>
                  <a:pt x="9" y="70"/>
                  <a:pt x="9" y="70"/>
                  <a:pt x="9" y="70"/>
                </a:cubicBezTo>
                <a:cubicBezTo>
                  <a:pt x="4" y="70"/>
                  <a:pt x="0" y="74"/>
                  <a:pt x="0" y="79"/>
                </a:cubicBezTo>
                <a:cubicBezTo>
                  <a:pt x="0" y="101"/>
                  <a:pt x="0" y="101"/>
                  <a:pt x="0" y="101"/>
                </a:cubicBezTo>
                <a:cubicBezTo>
                  <a:pt x="0" y="106"/>
                  <a:pt x="4" y="110"/>
                  <a:pt x="9" y="110"/>
                </a:cubicBezTo>
                <a:cubicBezTo>
                  <a:pt x="26" y="110"/>
                  <a:pt x="26" y="110"/>
                  <a:pt x="26" y="110"/>
                </a:cubicBezTo>
                <a:cubicBezTo>
                  <a:pt x="29" y="110"/>
                  <a:pt x="31" y="111"/>
                  <a:pt x="32" y="114"/>
                </a:cubicBezTo>
                <a:cubicBezTo>
                  <a:pt x="33" y="116"/>
                  <a:pt x="32" y="119"/>
                  <a:pt x="31" y="121"/>
                </a:cubicBezTo>
                <a:cubicBezTo>
                  <a:pt x="19" y="133"/>
                  <a:pt x="19" y="133"/>
                  <a:pt x="19" y="133"/>
                </a:cubicBezTo>
                <a:cubicBezTo>
                  <a:pt x="17" y="135"/>
                  <a:pt x="16" y="137"/>
                  <a:pt x="16" y="139"/>
                </a:cubicBezTo>
                <a:cubicBezTo>
                  <a:pt x="16" y="142"/>
                  <a:pt x="17" y="144"/>
                  <a:pt x="19" y="146"/>
                </a:cubicBezTo>
                <a:cubicBezTo>
                  <a:pt x="34" y="161"/>
                  <a:pt x="34" y="161"/>
                  <a:pt x="34" y="161"/>
                </a:cubicBezTo>
                <a:cubicBezTo>
                  <a:pt x="37" y="165"/>
                  <a:pt x="43" y="165"/>
                  <a:pt x="47" y="161"/>
                </a:cubicBezTo>
                <a:cubicBezTo>
                  <a:pt x="59" y="149"/>
                  <a:pt x="59" y="149"/>
                  <a:pt x="59" y="149"/>
                </a:cubicBezTo>
                <a:cubicBezTo>
                  <a:pt x="61" y="147"/>
                  <a:pt x="63" y="147"/>
                  <a:pt x="66" y="148"/>
                </a:cubicBezTo>
                <a:cubicBezTo>
                  <a:pt x="68" y="149"/>
                  <a:pt x="70" y="151"/>
                  <a:pt x="70" y="154"/>
                </a:cubicBezTo>
                <a:cubicBezTo>
                  <a:pt x="70" y="171"/>
                  <a:pt x="70" y="171"/>
                  <a:pt x="70" y="171"/>
                </a:cubicBezTo>
                <a:cubicBezTo>
                  <a:pt x="70" y="176"/>
                  <a:pt x="74" y="180"/>
                  <a:pt x="79" y="180"/>
                </a:cubicBezTo>
                <a:cubicBezTo>
                  <a:pt x="101" y="180"/>
                  <a:pt x="101" y="180"/>
                  <a:pt x="101" y="180"/>
                </a:cubicBezTo>
                <a:cubicBezTo>
                  <a:pt x="106" y="180"/>
                  <a:pt x="110" y="176"/>
                  <a:pt x="110" y="171"/>
                </a:cubicBezTo>
                <a:cubicBezTo>
                  <a:pt x="110" y="154"/>
                  <a:pt x="110" y="154"/>
                  <a:pt x="110" y="154"/>
                </a:cubicBezTo>
                <a:cubicBezTo>
                  <a:pt x="110" y="151"/>
                  <a:pt x="111" y="149"/>
                  <a:pt x="114" y="148"/>
                </a:cubicBezTo>
                <a:cubicBezTo>
                  <a:pt x="116" y="147"/>
                  <a:pt x="119" y="147"/>
                  <a:pt x="121" y="149"/>
                </a:cubicBezTo>
                <a:cubicBezTo>
                  <a:pt x="133" y="161"/>
                  <a:pt x="133" y="161"/>
                  <a:pt x="133" y="161"/>
                </a:cubicBezTo>
                <a:cubicBezTo>
                  <a:pt x="136" y="165"/>
                  <a:pt x="142" y="165"/>
                  <a:pt x="146" y="161"/>
                </a:cubicBezTo>
                <a:cubicBezTo>
                  <a:pt x="161" y="146"/>
                  <a:pt x="161" y="146"/>
                  <a:pt x="161" y="146"/>
                </a:cubicBezTo>
                <a:cubicBezTo>
                  <a:pt x="163" y="144"/>
                  <a:pt x="164" y="142"/>
                  <a:pt x="164" y="139"/>
                </a:cubicBezTo>
                <a:cubicBezTo>
                  <a:pt x="164" y="137"/>
                  <a:pt x="163" y="135"/>
                  <a:pt x="161" y="133"/>
                </a:cubicBezTo>
                <a:cubicBezTo>
                  <a:pt x="149" y="121"/>
                  <a:pt x="149" y="121"/>
                  <a:pt x="149" y="121"/>
                </a:cubicBezTo>
                <a:cubicBezTo>
                  <a:pt x="147" y="119"/>
                  <a:pt x="147" y="116"/>
                  <a:pt x="148" y="114"/>
                </a:cubicBezTo>
                <a:cubicBezTo>
                  <a:pt x="149" y="111"/>
                  <a:pt x="151" y="110"/>
                  <a:pt x="154" y="110"/>
                </a:cubicBezTo>
                <a:cubicBezTo>
                  <a:pt x="171" y="110"/>
                  <a:pt x="171" y="110"/>
                  <a:pt x="171" y="110"/>
                </a:cubicBezTo>
                <a:cubicBezTo>
                  <a:pt x="176" y="110"/>
                  <a:pt x="180" y="106"/>
                  <a:pt x="180" y="101"/>
                </a:cubicBezTo>
                <a:cubicBezTo>
                  <a:pt x="180" y="79"/>
                  <a:pt x="180" y="79"/>
                  <a:pt x="180" y="79"/>
                </a:cubicBezTo>
                <a:cubicBezTo>
                  <a:pt x="180" y="74"/>
                  <a:pt x="176" y="70"/>
                  <a:pt x="171" y="70"/>
                </a:cubicBezTo>
                <a:close/>
                <a:moveTo>
                  <a:pt x="90" y="113"/>
                </a:moveTo>
                <a:cubicBezTo>
                  <a:pt x="77" y="113"/>
                  <a:pt x="67" y="103"/>
                  <a:pt x="67" y="90"/>
                </a:cubicBezTo>
                <a:cubicBezTo>
                  <a:pt x="67" y="77"/>
                  <a:pt x="77" y="67"/>
                  <a:pt x="90" y="67"/>
                </a:cubicBezTo>
                <a:cubicBezTo>
                  <a:pt x="103" y="67"/>
                  <a:pt x="113" y="77"/>
                  <a:pt x="113" y="90"/>
                </a:cubicBezTo>
                <a:cubicBezTo>
                  <a:pt x="113" y="103"/>
                  <a:pt x="103" y="113"/>
                  <a:pt x="90" y="113"/>
                </a:cubicBezTo>
                <a:close/>
              </a:path>
            </a:pathLst>
          </a:custGeom>
          <a:solidFill>
            <a:schemeClr val="bg1"/>
          </a:solidFill>
          <a:ln w="9525">
            <a:noFill/>
            <a:round/>
          </a:ln>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10" name="文本框 9"/>
          <p:cNvSpPr txBox="1"/>
          <p:nvPr/>
        </p:nvSpPr>
        <p:spPr>
          <a:xfrm>
            <a:off x="1339478" y="4757631"/>
            <a:ext cx="2218055" cy="9220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11" name="文本框 10"/>
          <p:cNvSpPr txBox="1"/>
          <p:nvPr/>
        </p:nvSpPr>
        <p:spPr>
          <a:xfrm>
            <a:off x="1339476" y="4334086"/>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sp>
        <p:nvSpPr>
          <p:cNvPr id="12" name="文本框 11"/>
          <p:cNvSpPr txBox="1"/>
          <p:nvPr/>
        </p:nvSpPr>
        <p:spPr>
          <a:xfrm>
            <a:off x="3799364" y="4757631"/>
            <a:ext cx="2218055" cy="9220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13" name="文本框 12"/>
          <p:cNvSpPr txBox="1"/>
          <p:nvPr/>
        </p:nvSpPr>
        <p:spPr>
          <a:xfrm>
            <a:off x="3799362" y="4334086"/>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sp>
        <p:nvSpPr>
          <p:cNvPr id="14" name="文本框 13"/>
          <p:cNvSpPr txBox="1"/>
          <p:nvPr/>
        </p:nvSpPr>
        <p:spPr>
          <a:xfrm>
            <a:off x="6259250" y="4801633"/>
            <a:ext cx="2218055" cy="9220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15" name="文本框 14"/>
          <p:cNvSpPr txBox="1"/>
          <p:nvPr/>
        </p:nvSpPr>
        <p:spPr>
          <a:xfrm>
            <a:off x="6259248" y="4378088"/>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sp>
        <p:nvSpPr>
          <p:cNvPr id="16" name="文本框 15"/>
          <p:cNvSpPr txBox="1"/>
          <p:nvPr/>
        </p:nvSpPr>
        <p:spPr>
          <a:xfrm>
            <a:off x="8681462" y="4816042"/>
            <a:ext cx="2218055" cy="9220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17" name="文本框 16"/>
          <p:cNvSpPr txBox="1"/>
          <p:nvPr/>
        </p:nvSpPr>
        <p:spPr>
          <a:xfrm>
            <a:off x="8681460" y="4392497"/>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sp>
        <p:nvSpPr>
          <p:cNvPr id="18" name="矩形 17"/>
          <p:cNvSpPr/>
          <p:nvPr/>
        </p:nvSpPr>
        <p:spPr>
          <a:xfrm>
            <a:off x="666115" y="489585"/>
            <a:ext cx="590550" cy="59055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377315" y="489585"/>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sp>
        <p:nvSpPr>
          <p:cNvPr id="20" name="Footer Placeholder 19">
            <a:extLst>
              <a:ext uri="{FF2B5EF4-FFF2-40B4-BE49-F238E27FC236}">
                <a16:creationId xmlns:a16="http://schemas.microsoft.com/office/drawing/2014/main" id="{16ED664D-504D-4918-A79E-61D64A1AD15A}"/>
              </a:ext>
            </a:extLst>
          </p:cNvPr>
          <p:cNvSpPr>
            <a:spLocks noGrp="1"/>
          </p:cNvSpPr>
          <p:nvPr>
            <p:ph type="ftr" sz="quarter" idx="11"/>
          </p:nvPr>
        </p:nvSpPr>
        <p:spPr/>
        <p:txBody>
          <a:bodyPr/>
          <a:lstStyle/>
          <a:p>
            <a:endParaRPr lang="zh-CN" altLang="en-US"/>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12" presetClass="entr" presetSubtype="4"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p:tgtEl>
                                          <p:spTgt spid="10"/>
                                        </p:tgtEl>
                                        <p:attrNameLst>
                                          <p:attrName>ppt_y</p:attrName>
                                        </p:attrNameLst>
                                      </p:cBhvr>
                                      <p:tavLst>
                                        <p:tav tm="0">
                                          <p:val>
                                            <p:strVal val="#ppt_y+#ppt_h*1.125000"/>
                                          </p:val>
                                        </p:tav>
                                        <p:tav tm="100000">
                                          <p:val>
                                            <p:strVal val="#ppt_y"/>
                                          </p:val>
                                        </p:tav>
                                      </p:tavLst>
                                    </p:anim>
                                    <p:animEffect transition="in" filter="wipe(up)">
                                      <p:cBhvr>
                                        <p:cTn id="49" dur="500"/>
                                        <p:tgtEl>
                                          <p:spTgt spid="10"/>
                                        </p:tgtEl>
                                      </p:cBhvr>
                                    </p:animEffect>
                                  </p:childTnLst>
                                </p:cTn>
                              </p:par>
                            </p:childTnLst>
                          </p:cTn>
                        </p:par>
                        <p:par>
                          <p:cTn id="50" fill="hold">
                            <p:stCondLst>
                              <p:cond delay="1500"/>
                            </p:stCondLst>
                            <p:childTnLst>
                              <p:par>
                                <p:cTn id="51" presetID="12" presetClass="entr" presetSubtype="4"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p:tgtEl>
                                          <p:spTgt spid="11"/>
                                        </p:tgtEl>
                                        <p:attrNameLst>
                                          <p:attrName>ppt_y</p:attrName>
                                        </p:attrNameLst>
                                      </p:cBhvr>
                                      <p:tavLst>
                                        <p:tav tm="0">
                                          <p:val>
                                            <p:strVal val="#ppt_y+#ppt_h*1.125000"/>
                                          </p:val>
                                        </p:tav>
                                        <p:tav tm="100000">
                                          <p:val>
                                            <p:strVal val="#ppt_y"/>
                                          </p:val>
                                        </p:tav>
                                      </p:tavLst>
                                    </p:anim>
                                    <p:animEffect transition="in" filter="wipe(up)">
                                      <p:cBhvr>
                                        <p:cTn id="54" dur="500"/>
                                        <p:tgtEl>
                                          <p:spTgt spid="11"/>
                                        </p:tgtEl>
                                      </p:cBhvr>
                                    </p:animEffect>
                                  </p:childTnLst>
                                </p:cTn>
                              </p:par>
                            </p:childTnLst>
                          </p:cTn>
                        </p:par>
                        <p:par>
                          <p:cTn id="55" fill="hold">
                            <p:stCondLst>
                              <p:cond delay="2000"/>
                            </p:stCondLst>
                            <p:childTnLst>
                              <p:par>
                                <p:cTn id="56" presetID="12" presetClass="entr" presetSubtype="4"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p:tgtEl>
                                          <p:spTgt spid="12"/>
                                        </p:tgtEl>
                                        <p:attrNameLst>
                                          <p:attrName>ppt_y</p:attrName>
                                        </p:attrNameLst>
                                      </p:cBhvr>
                                      <p:tavLst>
                                        <p:tav tm="0">
                                          <p:val>
                                            <p:strVal val="#ppt_y+#ppt_h*1.125000"/>
                                          </p:val>
                                        </p:tav>
                                        <p:tav tm="100000">
                                          <p:val>
                                            <p:strVal val="#ppt_y"/>
                                          </p:val>
                                        </p:tav>
                                      </p:tavLst>
                                    </p:anim>
                                    <p:animEffect transition="in" filter="wipe(up)">
                                      <p:cBhvr>
                                        <p:cTn id="59" dur="500"/>
                                        <p:tgtEl>
                                          <p:spTgt spid="12"/>
                                        </p:tgtEl>
                                      </p:cBhvr>
                                    </p:animEffect>
                                  </p:childTnLst>
                                </p:cTn>
                              </p:par>
                            </p:childTnLst>
                          </p:cTn>
                        </p:par>
                        <p:par>
                          <p:cTn id="60" fill="hold">
                            <p:stCondLst>
                              <p:cond delay="2500"/>
                            </p:stCondLst>
                            <p:childTnLst>
                              <p:par>
                                <p:cTn id="61" presetID="12" presetClass="entr" presetSubtype="4" fill="hold" grpId="0" nodeType="after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additive="base">
                                        <p:cTn id="63" dur="500"/>
                                        <p:tgtEl>
                                          <p:spTgt spid="13"/>
                                        </p:tgtEl>
                                        <p:attrNameLst>
                                          <p:attrName>ppt_y</p:attrName>
                                        </p:attrNameLst>
                                      </p:cBhvr>
                                      <p:tavLst>
                                        <p:tav tm="0">
                                          <p:val>
                                            <p:strVal val="#ppt_y+#ppt_h*1.125000"/>
                                          </p:val>
                                        </p:tav>
                                        <p:tav tm="100000">
                                          <p:val>
                                            <p:strVal val="#ppt_y"/>
                                          </p:val>
                                        </p:tav>
                                      </p:tavLst>
                                    </p:anim>
                                    <p:animEffect transition="in" filter="wipe(up)">
                                      <p:cBhvr>
                                        <p:cTn id="64" dur="500"/>
                                        <p:tgtEl>
                                          <p:spTgt spid="13"/>
                                        </p:tgtEl>
                                      </p:cBhvr>
                                    </p:animEffect>
                                  </p:childTnLst>
                                </p:cTn>
                              </p:par>
                            </p:childTnLst>
                          </p:cTn>
                        </p:par>
                        <p:par>
                          <p:cTn id="65" fill="hold">
                            <p:stCondLst>
                              <p:cond delay="3000"/>
                            </p:stCondLst>
                            <p:childTnLst>
                              <p:par>
                                <p:cTn id="66" presetID="12" presetClass="entr" presetSubtype="4"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500"/>
                                        <p:tgtEl>
                                          <p:spTgt spid="14"/>
                                        </p:tgtEl>
                                        <p:attrNameLst>
                                          <p:attrName>ppt_y</p:attrName>
                                        </p:attrNameLst>
                                      </p:cBhvr>
                                      <p:tavLst>
                                        <p:tav tm="0">
                                          <p:val>
                                            <p:strVal val="#ppt_y+#ppt_h*1.125000"/>
                                          </p:val>
                                        </p:tav>
                                        <p:tav tm="100000">
                                          <p:val>
                                            <p:strVal val="#ppt_y"/>
                                          </p:val>
                                        </p:tav>
                                      </p:tavLst>
                                    </p:anim>
                                    <p:animEffect transition="in" filter="wipe(up)">
                                      <p:cBhvr>
                                        <p:cTn id="69" dur="500"/>
                                        <p:tgtEl>
                                          <p:spTgt spid="14"/>
                                        </p:tgtEl>
                                      </p:cBhvr>
                                    </p:animEffect>
                                  </p:childTnLst>
                                </p:cTn>
                              </p:par>
                            </p:childTnLst>
                          </p:cTn>
                        </p:par>
                        <p:par>
                          <p:cTn id="70" fill="hold">
                            <p:stCondLst>
                              <p:cond delay="3500"/>
                            </p:stCondLst>
                            <p:childTnLst>
                              <p:par>
                                <p:cTn id="71" presetID="12" presetClass="entr" presetSubtype="4"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p:tgtEl>
                                          <p:spTgt spid="15"/>
                                        </p:tgtEl>
                                        <p:attrNameLst>
                                          <p:attrName>ppt_y</p:attrName>
                                        </p:attrNameLst>
                                      </p:cBhvr>
                                      <p:tavLst>
                                        <p:tav tm="0">
                                          <p:val>
                                            <p:strVal val="#ppt_y+#ppt_h*1.125000"/>
                                          </p:val>
                                        </p:tav>
                                        <p:tav tm="100000">
                                          <p:val>
                                            <p:strVal val="#ppt_y"/>
                                          </p:val>
                                        </p:tav>
                                      </p:tavLst>
                                    </p:anim>
                                    <p:animEffect transition="in" filter="wipe(up)">
                                      <p:cBhvr>
                                        <p:cTn id="74" dur="500"/>
                                        <p:tgtEl>
                                          <p:spTgt spid="15"/>
                                        </p:tgtEl>
                                      </p:cBhvr>
                                    </p:animEffect>
                                  </p:childTnLst>
                                </p:cTn>
                              </p:par>
                            </p:childTnLst>
                          </p:cTn>
                        </p:par>
                        <p:par>
                          <p:cTn id="75" fill="hold">
                            <p:stCondLst>
                              <p:cond delay="4000"/>
                            </p:stCondLst>
                            <p:childTnLst>
                              <p:par>
                                <p:cTn id="76" presetID="12" presetClass="entr" presetSubtype="4" fill="hold" grpId="0" nodeType="afterEffect">
                                  <p:stCondLst>
                                    <p:cond delay="0"/>
                                  </p:stCondLst>
                                  <p:childTnLst>
                                    <p:set>
                                      <p:cBhvr>
                                        <p:cTn id="77" dur="1" fill="hold">
                                          <p:stCondLst>
                                            <p:cond delay="0"/>
                                          </p:stCondLst>
                                        </p:cTn>
                                        <p:tgtEl>
                                          <p:spTgt spid="16"/>
                                        </p:tgtEl>
                                        <p:attrNameLst>
                                          <p:attrName>style.visibility</p:attrName>
                                        </p:attrNameLst>
                                      </p:cBhvr>
                                      <p:to>
                                        <p:strVal val="visible"/>
                                      </p:to>
                                    </p:set>
                                    <p:anim calcmode="lin" valueType="num">
                                      <p:cBhvr additive="base">
                                        <p:cTn id="78" dur="500"/>
                                        <p:tgtEl>
                                          <p:spTgt spid="16"/>
                                        </p:tgtEl>
                                        <p:attrNameLst>
                                          <p:attrName>ppt_y</p:attrName>
                                        </p:attrNameLst>
                                      </p:cBhvr>
                                      <p:tavLst>
                                        <p:tav tm="0">
                                          <p:val>
                                            <p:strVal val="#ppt_y+#ppt_h*1.125000"/>
                                          </p:val>
                                        </p:tav>
                                        <p:tav tm="100000">
                                          <p:val>
                                            <p:strVal val="#ppt_y"/>
                                          </p:val>
                                        </p:tav>
                                      </p:tavLst>
                                    </p:anim>
                                    <p:animEffect transition="in" filter="wipe(up)">
                                      <p:cBhvr>
                                        <p:cTn id="79" dur="500"/>
                                        <p:tgtEl>
                                          <p:spTgt spid="16"/>
                                        </p:tgtEl>
                                      </p:cBhvr>
                                    </p:animEffect>
                                  </p:childTnLst>
                                </p:cTn>
                              </p:par>
                            </p:childTnLst>
                          </p:cTn>
                        </p:par>
                        <p:par>
                          <p:cTn id="80" fill="hold">
                            <p:stCondLst>
                              <p:cond delay="4500"/>
                            </p:stCondLst>
                            <p:childTnLst>
                              <p:par>
                                <p:cTn id="81" presetID="1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 calcmode="lin" valueType="num">
                                      <p:cBhvr additive="base">
                                        <p:cTn id="83" dur="500"/>
                                        <p:tgtEl>
                                          <p:spTgt spid="17"/>
                                        </p:tgtEl>
                                        <p:attrNameLst>
                                          <p:attrName>ppt_y</p:attrName>
                                        </p:attrNameLst>
                                      </p:cBhvr>
                                      <p:tavLst>
                                        <p:tav tm="0">
                                          <p:val>
                                            <p:strVal val="#ppt_y+#ppt_h*1.125000"/>
                                          </p:val>
                                        </p:tav>
                                        <p:tav tm="100000">
                                          <p:val>
                                            <p:strVal val="#ppt_y"/>
                                          </p:val>
                                        </p:tav>
                                      </p:tavLst>
                                    </p:anim>
                                    <p:animEffect transition="in" filter="wipe(up)">
                                      <p:cBhvr>
                                        <p:cTn id="8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p:bldP spid="11" grpId="0" bldLvl="0"/>
      <p:bldP spid="12" grpId="0" bldLvl="0"/>
      <p:bldP spid="13" grpId="0" bldLvl="0"/>
      <p:bldP spid="14" grpId="0" bldLvl="0"/>
      <p:bldP spid="15" grpId="0" bldLvl="0"/>
      <p:bldP spid="16" grpId="0" bldLvl="0"/>
      <p:bldP spid="17" grpId="0" bldLvl="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6"/>
          <p:cNvSpPr/>
          <p:nvPr/>
        </p:nvSpPr>
        <p:spPr>
          <a:xfrm>
            <a:off x="4896396" y="2652700"/>
            <a:ext cx="1143000" cy="1143000"/>
          </a:xfrm>
          <a:prstGeom prst="roundRect">
            <a:avLst>
              <a:gd name="adj" fmla="val 888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rPr>
              <a:t>S</a:t>
            </a:r>
          </a:p>
        </p:txBody>
      </p:sp>
      <p:sp>
        <p:nvSpPr>
          <p:cNvPr id="4" name="圆角矩形 7"/>
          <p:cNvSpPr/>
          <p:nvPr/>
        </p:nvSpPr>
        <p:spPr>
          <a:xfrm>
            <a:off x="6126480" y="2652700"/>
            <a:ext cx="1143000" cy="1143000"/>
          </a:xfrm>
          <a:prstGeom prst="roundRect">
            <a:avLst>
              <a:gd name="adj" fmla="val 888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rPr>
              <a:t>W</a:t>
            </a:r>
          </a:p>
        </p:txBody>
      </p:sp>
      <p:sp>
        <p:nvSpPr>
          <p:cNvPr id="5" name="圆角矩形 8"/>
          <p:cNvSpPr/>
          <p:nvPr/>
        </p:nvSpPr>
        <p:spPr>
          <a:xfrm>
            <a:off x="6126480" y="3882784"/>
            <a:ext cx="1143000" cy="1143000"/>
          </a:xfrm>
          <a:prstGeom prst="roundRect">
            <a:avLst>
              <a:gd name="adj" fmla="val 888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rPr>
              <a:t>O</a:t>
            </a:r>
          </a:p>
        </p:txBody>
      </p:sp>
      <p:sp>
        <p:nvSpPr>
          <p:cNvPr id="6" name="圆角矩形 9"/>
          <p:cNvSpPr/>
          <p:nvPr/>
        </p:nvSpPr>
        <p:spPr>
          <a:xfrm>
            <a:off x="4896396" y="3882784"/>
            <a:ext cx="1143000" cy="1143000"/>
          </a:xfrm>
          <a:prstGeom prst="roundRect">
            <a:avLst>
              <a:gd name="adj" fmla="val 888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rPr>
              <a:t>T</a:t>
            </a:r>
          </a:p>
        </p:txBody>
      </p:sp>
      <p:sp>
        <p:nvSpPr>
          <p:cNvPr id="7" name="文本框 6"/>
          <p:cNvSpPr txBox="1"/>
          <p:nvPr/>
        </p:nvSpPr>
        <p:spPr>
          <a:xfrm>
            <a:off x="1255581" y="2507184"/>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8" name="TextBox 34"/>
          <p:cNvSpPr txBox="1"/>
          <p:nvPr/>
        </p:nvSpPr>
        <p:spPr>
          <a:xfrm>
            <a:off x="1255581" y="2919998"/>
            <a:ext cx="2735577" cy="737235"/>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en-US" sz="14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rPr>
              <a:t>lorem ipsum dolor sit amet, ea commodoconsequat.</a:t>
            </a:r>
            <a:endParaRPr kumimoji="0" lang="en-US" sz="14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9" name="文本框 8"/>
          <p:cNvSpPr txBox="1"/>
          <p:nvPr/>
        </p:nvSpPr>
        <p:spPr>
          <a:xfrm>
            <a:off x="1255581" y="4551288"/>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0" name="TextBox 34"/>
          <p:cNvSpPr txBox="1"/>
          <p:nvPr/>
        </p:nvSpPr>
        <p:spPr>
          <a:xfrm>
            <a:off x="1255581" y="4964102"/>
            <a:ext cx="2735577" cy="737235"/>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en-US" sz="14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rPr>
              <a:t>lorem ipsum dolor sit amet, ea commodoconsequat.</a:t>
            </a:r>
            <a:endParaRPr kumimoji="0" lang="en-US" sz="14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1" name="文本框 10"/>
          <p:cNvSpPr txBox="1"/>
          <p:nvPr/>
        </p:nvSpPr>
        <p:spPr>
          <a:xfrm>
            <a:off x="8717280" y="2574350"/>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2" name="TextBox 34"/>
          <p:cNvSpPr txBox="1"/>
          <p:nvPr/>
        </p:nvSpPr>
        <p:spPr>
          <a:xfrm>
            <a:off x="8200842" y="3036015"/>
            <a:ext cx="2735577" cy="737235"/>
          </a:xfrm>
          <a:prstGeom prst="rect">
            <a:avLst/>
          </a:prstGeom>
          <a:noFill/>
        </p:spPr>
        <p:txBody>
          <a:bodyPr wrap="square" rtlCol="0">
            <a:spAutoFit/>
          </a:bodyPr>
          <a:lstStyle/>
          <a:p>
            <a:pPr marL="0" marR="0" lvl="0" indent="0" algn="r" defTabSz="914400" rtl="0" eaLnBrk="1" fontAlgn="auto" latinLnBrk="0" hangingPunct="1">
              <a:lnSpc>
                <a:spcPct val="150000"/>
              </a:lnSpc>
              <a:spcBef>
                <a:spcPts val="0"/>
              </a:spcBef>
              <a:spcAft>
                <a:spcPts val="0"/>
              </a:spcAft>
              <a:buClrTx/>
              <a:buSzTx/>
              <a:buFontTx/>
              <a:buNone/>
              <a:defRPr/>
            </a:pPr>
            <a:r>
              <a:rPr kumimoji="0" lang="en-US" sz="14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rPr>
              <a:t>lorem ipsum dolor sit amet, ea commodoconsequat.</a:t>
            </a:r>
            <a:endParaRPr kumimoji="0" lang="en-US" sz="14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3" name="文本框 12"/>
          <p:cNvSpPr txBox="1"/>
          <p:nvPr/>
        </p:nvSpPr>
        <p:spPr>
          <a:xfrm>
            <a:off x="8702039" y="4616187"/>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4" name="TextBox 34"/>
          <p:cNvSpPr txBox="1"/>
          <p:nvPr/>
        </p:nvSpPr>
        <p:spPr>
          <a:xfrm>
            <a:off x="8185601" y="4975926"/>
            <a:ext cx="2735577" cy="737235"/>
          </a:xfrm>
          <a:prstGeom prst="rect">
            <a:avLst/>
          </a:prstGeom>
          <a:noFill/>
        </p:spPr>
        <p:txBody>
          <a:bodyPr wrap="square" rtlCol="0">
            <a:spAutoFit/>
          </a:bodyPr>
          <a:lstStyle/>
          <a:p>
            <a:pPr marL="0" marR="0" lvl="0" indent="0" algn="r" defTabSz="914400" rtl="0" eaLnBrk="1" fontAlgn="auto" latinLnBrk="0" hangingPunct="1">
              <a:lnSpc>
                <a:spcPct val="150000"/>
              </a:lnSpc>
              <a:spcBef>
                <a:spcPts val="0"/>
              </a:spcBef>
              <a:spcAft>
                <a:spcPts val="0"/>
              </a:spcAft>
              <a:buClrTx/>
              <a:buSzTx/>
              <a:buFontTx/>
              <a:buNone/>
              <a:defRPr/>
            </a:pPr>
            <a:r>
              <a:rPr kumimoji="0" lang="en-US" sz="14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rPr>
              <a:t>lorem ipsum dolor sit amet, ea commodoconsequat.</a:t>
            </a:r>
            <a:endParaRPr kumimoji="0" lang="en-US" sz="14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8" name="矩形 17"/>
          <p:cNvSpPr/>
          <p:nvPr/>
        </p:nvSpPr>
        <p:spPr>
          <a:xfrm>
            <a:off x="666115" y="489585"/>
            <a:ext cx="590550" cy="59055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19" name="文本框 18"/>
          <p:cNvSpPr txBox="1"/>
          <p:nvPr/>
        </p:nvSpPr>
        <p:spPr>
          <a:xfrm>
            <a:off x="1377315" y="489585"/>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sp>
        <p:nvSpPr>
          <p:cNvPr id="2" name="Footer Placeholder 1">
            <a:extLst>
              <a:ext uri="{FF2B5EF4-FFF2-40B4-BE49-F238E27FC236}">
                <a16:creationId xmlns:a16="http://schemas.microsoft.com/office/drawing/2014/main" id="{52B2365E-83D1-40B5-9266-F9ABF90F6F56}"/>
              </a:ext>
            </a:extLst>
          </p:cNvPr>
          <p:cNvSpPr>
            <a:spLocks noGrp="1"/>
          </p:cNvSpPr>
          <p:nvPr>
            <p:ph type="ftr" sz="quarter" idx="11"/>
          </p:nvPr>
        </p:nvSpPr>
        <p:spPr/>
        <p:txBody>
          <a:bodyPr/>
          <a:lstStyle/>
          <a:p>
            <a:endParaRPr lang="zh-CN" altLang="en-US"/>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0-#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0-#ppt_w/2"/>
                                          </p:val>
                                        </p:tav>
                                        <p:tav tm="100000">
                                          <p:val>
                                            <p:strVal val="#ppt_x"/>
                                          </p:val>
                                        </p:tav>
                                      </p:tavLst>
                                    </p:anim>
                                    <p:anim calcmode="lin" valueType="num">
                                      <p:cBhvr additive="base">
                                        <p:cTn id="34" dur="500" fill="hold"/>
                                        <p:tgtEl>
                                          <p:spTgt spid="9"/>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0-#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1+#ppt_w/2"/>
                                          </p:val>
                                        </p:tav>
                                        <p:tav tm="100000">
                                          <p:val>
                                            <p:strVal val="#ppt_x"/>
                                          </p:val>
                                        </p:tav>
                                      </p:tavLst>
                                    </p:anim>
                                    <p:anim calcmode="lin" valueType="num">
                                      <p:cBhvr additive="base">
                                        <p:cTn id="44" dur="500" fill="hold"/>
                                        <p:tgtEl>
                                          <p:spTgt spid="11"/>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1+#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1+#ppt_w/2"/>
                                          </p:val>
                                        </p:tav>
                                        <p:tav tm="100000">
                                          <p:val>
                                            <p:strVal val="#ppt_x"/>
                                          </p:val>
                                        </p:tav>
                                      </p:tavLst>
                                    </p:anim>
                                    <p:anim calcmode="lin" valueType="num">
                                      <p:cBhvr additive="base">
                                        <p:cTn id="52" dur="500" fill="hold"/>
                                        <p:tgtEl>
                                          <p:spTgt spid="13"/>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1+#ppt_w/2"/>
                                          </p:val>
                                        </p:tav>
                                        <p:tav tm="100000">
                                          <p:val>
                                            <p:strVal val="#ppt_x"/>
                                          </p:val>
                                        </p:tav>
                                      </p:tavLst>
                                    </p:anim>
                                    <p:anim calcmode="lin" valueType="num">
                                      <p:cBhvr additive="base">
                                        <p:cTn id="5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9" grpId="0"/>
      <p:bldP spid="10" grpId="0"/>
      <p:bldP spid="11" grpId="0"/>
      <p:bldP spid="12" grpId="0"/>
      <p:bldP spid="13" grpId="0"/>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2170" y="1311314"/>
            <a:ext cx="4547870" cy="3145711"/>
          </a:xfrm>
          <a:prstGeom prst="rect">
            <a:avLst/>
          </a:prstGeom>
        </p:spPr>
      </p:pic>
      <p:sp>
        <p:nvSpPr>
          <p:cNvPr id="4" name="矩形 3"/>
          <p:cNvSpPr/>
          <p:nvPr/>
        </p:nvSpPr>
        <p:spPr>
          <a:xfrm>
            <a:off x="5172075" y="2161540"/>
            <a:ext cx="4771390" cy="3311525"/>
          </a:xfrm>
          <a:prstGeom prst="rect">
            <a:avLst/>
          </a:prstGeom>
          <a:gradFill>
            <a:gsLst>
              <a:gs pos="0">
                <a:srgbClr val="B88240">
                  <a:alpha val="54000"/>
                </a:srgbClr>
              </a:gs>
              <a:gs pos="85000">
                <a:srgbClr val="E8620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445895" y="3386455"/>
            <a:ext cx="5388610" cy="1245235"/>
          </a:xfrm>
          <a:prstGeom prst="rect">
            <a:avLst/>
          </a:prstGeom>
          <a:noFill/>
        </p:spPr>
        <p:txBody>
          <a:bodyPr wrap="square" rtlCol="0">
            <a:spAutoFit/>
          </a:bodyPr>
          <a:lstStyle/>
          <a:p>
            <a:pPr algn="dist"/>
            <a:r>
              <a:rPr lang="en-US" altLang="zh-CN" sz="75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THANKS</a:t>
            </a:r>
          </a:p>
        </p:txBody>
      </p:sp>
      <p:sp>
        <p:nvSpPr>
          <p:cNvPr id="5" name="十字形 4"/>
          <p:cNvSpPr/>
          <p:nvPr/>
        </p:nvSpPr>
        <p:spPr>
          <a:xfrm>
            <a:off x="11205845" y="710565"/>
            <a:ext cx="368935" cy="368935"/>
          </a:xfrm>
          <a:prstGeom prst="plus">
            <a:avLst>
              <a:gd name="adj" fmla="val 3613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1160125" y="1580515"/>
            <a:ext cx="459740" cy="2462530"/>
          </a:xfrm>
          <a:prstGeom prst="rect">
            <a:avLst/>
          </a:prstGeom>
          <a:noFill/>
        </p:spPr>
        <p:txBody>
          <a:bodyPr vert="eaVert" wrap="square" rtlCol="0">
            <a:spAutoFit/>
          </a:bodyPr>
          <a:lstStyle/>
          <a:p>
            <a:pPr algn="dist"/>
            <a:r>
              <a:rPr lang="en-US" altLang="zh-CN" dirty="0">
                <a:solidFill>
                  <a:schemeClr val="bg1"/>
                </a:solidFill>
                <a:effectLst/>
                <a:latin typeface="字魂58号-创中黑" panose="00000500000000000000" pitchFamily="2" charset="-122"/>
                <a:ea typeface="字魂58号-创中黑" panose="00000500000000000000" pitchFamily="2" charset="-122"/>
              </a:rPr>
              <a:t>BUNISESS PLAN</a:t>
            </a:r>
          </a:p>
        </p:txBody>
      </p:sp>
      <p:sp>
        <p:nvSpPr>
          <p:cNvPr id="12" name="文本框 11"/>
          <p:cNvSpPr txBox="1"/>
          <p:nvPr/>
        </p:nvSpPr>
        <p:spPr>
          <a:xfrm>
            <a:off x="1445260" y="2247900"/>
            <a:ext cx="3369945"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
        <p:nvSpPr>
          <p:cNvPr id="2" name="Footer Placeholder 1">
            <a:extLst>
              <a:ext uri="{FF2B5EF4-FFF2-40B4-BE49-F238E27FC236}">
                <a16:creationId xmlns:a16="http://schemas.microsoft.com/office/drawing/2014/main" id="{B21D8895-8339-4251-92CB-3A795C22A26B}"/>
              </a:ext>
            </a:extLst>
          </p:cNvPr>
          <p:cNvSpPr>
            <a:spLocks noGrp="1"/>
          </p:cNvSpPr>
          <p:nvPr>
            <p:ph type="ftr" sz="quarter" idx="11"/>
          </p:nvPr>
        </p:nvSpPr>
        <p:spPr/>
        <p:txBody>
          <a:bodyP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9" grpId="0"/>
      <p:bldP spid="13"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2" name="Footer Placeholder 1">
            <a:extLst>
              <a:ext uri="{FF2B5EF4-FFF2-40B4-BE49-F238E27FC236}">
                <a16:creationId xmlns:a16="http://schemas.microsoft.com/office/drawing/2014/main" id="{26518637-C524-4684-B3A0-16D2BEF568E5}"/>
              </a:ext>
            </a:extLst>
          </p:cNvPr>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521357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4109" y="4226578"/>
            <a:ext cx="3948458" cy="2451717"/>
          </a:xfrm>
          <a:prstGeom prst="rect">
            <a:avLst/>
          </a:prstGeom>
        </p:spPr>
      </p:pic>
      <p:sp>
        <p:nvSpPr>
          <p:cNvPr id="9" name="文本框 8"/>
          <p:cNvSpPr txBox="1"/>
          <p:nvPr/>
        </p:nvSpPr>
        <p:spPr>
          <a:xfrm>
            <a:off x="1459865" y="1079500"/>
            <a:ext cx="2089785" cy="221488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01</a:t>
            </a:r>
          </a:p>
        </p:txBody>
      </p:sp>
      <p:sp>
        <p:nvSpPr>
          <p:cNvPr id="8" name="文本框 7"/>
          <p:cNvSpPr txBox="1"/>
          <p:nvPr/>
        </p:nvSpPr>
        <p:spPr>
          <a:xfrm>
            <a:off x="1589405" y="3079750"/>
            <a:ext cx="2585720" cy="706755"/>
          </a:xfrm>
          <a:prstGeom prst="rect">
            <a:avLst/>
          </a:prstGeom>
          <a:noFill/>
        </p:spPr>
        <p:txBody>
          <a:bodyPr wrap="square" rtlCol="0">
            <a:spAutoFit/>
          </a:bodyPr>
          <a:lstStyle/>
          <a:p>
            <a:pPr algn="dist"/>
            <a:r>
              <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背景介绍</a:t>
            </a: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12">
            <a:extLst>
              <a:ext uri="{FF2B5EF4-FFF2-40B4-BE49-F238E27FC236}">
                <a16:creationId xmlns:a16="http://schemas.microsoft.com/office/drawing/2014/main" id="{129D6845-8090-49C7-BA35-C85C7F292574}"/>
              </a:ext>
            </a:extLst>
          </p:cNvPr>
          <p:cNvPicPr>
            <a:picLocks noChangeAspect="1"/>
          </p:cNvPicPr>
          <p:nvPr/>
        </p:nvPicPr>
        <p:blipFill>
          <a:blip r:embed="rId3"/>
          <a:stretch>
            <a:fillRect/>
          </a:stretch>
        </p:blipFill>
        <p:spPr>
          <a:xfrm>
            <a:off x="4700297" y="1191577"/>
            <a:ext cx="5248275" cy="1990725"/>
          </a:xfrm>
          <a:prstGeom prst="rect">
            <a:avLst/>
          </a:prstGeom>
        </p:spPr>
      </p:pic>
    </p:spTree>
    <p:extLst>
      <p:ext uri="{BB962C8B-B14F-4D97-AF65-F5344CB8AC3E}">
        <p14:creationId xmlns:p14="http://schemas.microsoft.com/office/powerpoint/2010/main" val="549894388"/>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59865" y="1079500"/>
            <a:ext cx="2089785" cy="433965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02</a:t>
            </a:r>
          </a:p>
        </p:txBody>
      </p:sp>
      <p:sp>
        <p:nvSpPr>
          <p:cNvPr id="12" name="文本框 11"/>
          <p:cNvSpPr txBox="1"/>
          <p:nvPr/>
        </p:nvSpPr>
        <p:spPr>
          <a:xfrm>
            <a:off x="5014710" y="1079500"/>
            <a:ext cx="4696460" cy="1710661"/>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1</a:t>
            </a:r>
            <a:r>
              <a:rPr lang="zh-CN" altLang="en-US" sz="1400" dirty="0">
                <a:solidFill>
                  <a:schemeClr val="bg1"/>
                </a:solidFill>
                <a:latin typeface="字魂58号-创中黑" panose="00000500000000000000" pitchFamily="2" charset="-122"/>
                <a:ea typeface="字魂58号-创中黑" panose="00000500000000000000" pitchFamily="2" charset="-122"/>
              </a:rPr>
              <a:t>、</a:t>
            </a:r>
            <a:r>
              <a:rPr lang="en-US" dirty="0" err="1">
                <a:solidFill>
                  <a:schemeClr val="bg1"/>
                </a:solidFill>
              </a:rPr>
              <a:t>Monorepo</a:t>
            </a:r>
            <a:endParaRPr lang="en-US" dirty="0">
              <a:solidFill>
                <a:schemeClr val="bg1"/>
              </a:solidFill>
            </a:endParaRPr>
          </a:p>
          <a:p>
            <a:pPr>
              <a:lnSpc>
                <a:spcPct val="150000"/>
              </a:lnSpc>
            </a:pPr>
            <a:r>
              <a:rPr lang="en-US" dirty="0">
                <a:solidFill>
                  <a:schemeClr val="bg1"/>
                </a:solidFill>
              </a:rPr>
              <a:t>     </a:t>
            </a:r>
            <a:r>
              <a:rPr lang="zh-CN" altLang="en-US" sz="1600" dirty="0">
                <a:solidFill>
                  <a:schemeClr val="bg1"/>
                </a:solidFill>
              </a:rPr>
              <a:t>把所有的相关项目都放在一个仓库中 </a:t>
            </a:r>
            <a:endParaRPr lang="en-US" altLang="zh-CN" sz="1600" dirty="0">
              <a:solidFill>
                <a:schemeClr val="bg1"/>
              </a:solidFill>
            </a:endParaRPr>
          </a:p>
          <a:p>
            <a:pPr>
              <a:lnSpc>
                <a:spcPct val="150000"/>
              </a:lnSpc>
            </a:pPr>
            <a:r>
              <a:rPr lang="zh-CN" altLang="en-US" sz="1600" dirty="0">
                <a:solidFill>
                  <a:schemeClr val="bg1"/>
                </a:solidFill>
              </a:rPr>
              <a:t>      解决方案 </a:t>
            </a:r>
            <a:r>
              <a:rPr lang="en-US" altLang="zh-CN" sz="1600" dirty="0" err="1">
                <a:solidFill>
                  <a:schemeClr val="bg1"/>
                </a:solidFill>
              </a:rPr>
              <a:t>lerna</a:t>
            </a:r>
            <a:r>
              <a:rPr lang="zh-CN" altLang="en-US" sz="1600" dirty="0">
                <a:solidFill>
                  <a:schemeClr val="bg1"/>
                </a:solidFill>
              </a:rPr>
              <a:t>和 </a:t>
            </a:r>
            <a:r>
              <a:rPr lang="en-US" sz="1600" dirty="0">
                <a:solidFill>
                  <a:schemeClr val="bg1"/>
                </a:solidFill>
              </a:rPr>
              <a:t>yarn workspace</a:t>
            </a:r>
            <a:r>
              <a:rPr lang="en-US" dirty="0">
                <a:solidFill>
                  <a:schemeClr val="bg1"/>
                </a:solidFill>
              </a:rPr>
              <a:t> </a:t>
            </a:r>
          </a:p>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2</a:t>
            </a:r>
            <a:r>
              <a:rPr lang="zh-CN" altLang="en-US" sz="1400" dirty="0">
                <a:solidFill>
                  <a:schemeClr val="bg1"/>
                </a:solidFill>
                <a:latin typeface="字魂58号-创中黑" panose="00000500000000000000" pitchFamily="2" charset="-122"/>
                <a:ea typeface="字魂58号-创中黑" panose="00000500000000000000" pitchFamily="2" charset="-122"/>
              </a:rPr>
              <a:t>、</a:t>
            </a:r>
            <a:r>
              <a:rPr lang="en-US" altLang="zh-CN" dirty="0" err="1">
                <a:solidFill>
                  <a:schemeClr val="bg1"/>
                </a:solidFill>
              </a:rPr>
              <a:t>M</a:t>
            </a:r>
            <a:r>
              <a:rPr lang="en-US" dirty="0" err="1">
                <a:solidFill>
                  <a:schemeClr val="bg1"/>
                </a:solidFill>
              </a:rPr>
              <a:t>ultirepo</a:t>
            </a:r>
            <a:r>
              <a:rPr lang="en-US" dirty="0">
                <a:solidFill>
                  <a:schemeClr val="bg1"/>
                </a:solidFill>
              </a:rPr>
              <a:t> </a:t>
            </a:r>
            <a:endParaRPr lang="en-US" altLang="zh-CN" sz="1400" dirty="0">
              <a:solidFill>
                <a:schemeClr val="bg1"/>
              </a:solidFill>
              <a:latin typeface="字魂58号-创中黑" panose="00000500000000000000" pitchFamily="2" charset="-122"/>
              <a:ea typeface="字魂58号-创中黑" panose="00000500000000000000" pitchFamily="2" charset="-122"/>
            </a:endParaRPr>
          </a:p>
        </p:txBody>
      </p:sp>
      <p:sp>
        <p:nvSpPr>
          <p:cNvPr id="8" name="文本框 7"/>
          <p:cNvSpPr txBox="1"/>
          <p:nvPr/>
        </p:nvSpPr>
        <p:spPr>
          <a:xfrm>
            <a:off x="1589405" y="3079750"/>
            <a:ext cx="2585720" cy="707886"/>
          </a:xfrm>
          <a:prstGeom prst="rect">
            <a:avLst/>
          </a:prstGeom>
          <a:noFill/>
        </p:spPr>
        <p:txBody>
          <a:bodyPr wrap="square" rtlCol="0">
            <a:spAutoFit/>
          </a:bodyPr>
          <a:lstStyle/>
          <a:p>
            <a:pPr algn="dist"/>
            <a:r>
              <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代码管理</a:t>
            </a: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a:extLst>
              <a:ext uri="{FF2B5EF4-FFF2-40B4-BE49-F238E27FC236}">
                <a16:creationId xmlns:a16="http://schemas.microsoft.com/office/drawing/2014/main" id="{53B306BD-B877-4996-AE2E-052D96599955}"/>
              </a:ext>
            </a:extLst>
          </p:cNvPr>
          <p:cNvSpPr txBox="1"/>
          <p:nvPr/>
        </p:nvSpPr>
        <p:spPr>
          <a:xfrm>
            <a:off x="8371033" y="6077527"/>
            <a:ext cx="6065405" cy="600164"/>
          </a:xfrm>
          <a:prstGeom prst="rect">
            <a:avLst/>
          </a:prstGeom>
          <a:noFill/>
        </p:spPr>
        <p:txBody>
          <a:bodyPr wrap="square" rtlCol="0">
            <a:spAutoFit/>
          </a:bodyPr>
          <a:lstStyle/>
          <a:p>
            <a:r>
              <a:rPr lang="en-US" sz="1100" dirty="0">
                <a:solidFill>
                  <a:schemeClr val="bg1"/>
                </a:solidFill>
              </a:rPr>
              <a:t>yarn </a:t>
            </a:r>
            <a:r>
              <a:rPr lang="zh-CN" altLang="en-US" sz="1100" dirty="0">
                <a:solidFill>
                  <a:schemeClr val="bg1"/>
                </a:solidFill>
              </a:rPr>
              <a:t>参考 </a:t>
            </a:r>
            <a:r>
              <a:rPr lang="en-US" altLang="zh-CN" sz="1100" dirty="0">
                <a:solidFill>
                  <a:schemeClr val="bg1"/>
                </a:solidFill>
              </a:rPr>
              <a:t>:</a:t>
            </a:r>
            <a:r>
              <a:rPr lang="zh-CN" altLang="en-US" sz="1100" dirty="0">
                <a:solidFill>
                  <a:schemeClr val="bg1"/>
                </a:solidFill>
              </a:rPr>
              <a:t> </a:t>
            </a:r>
            <a:r>
              <a:rPr lang="en-US" sz="1100" u="sng" dirty="0">
                <a:solidFill>
                  <a:schemeClr val="bg1"/>
                </a:solidFill>
                <a:hlinkClick r:id="rId2">
                  <a:extLst>
                    <a:ext uri="{A12FA001-AC4F-418D-AE19-62706E023703}">
                      <ahyp:hlinkClr xmlns:ahyp="http://schemas.microsoft.com/office/drawing/2018/hyperlinkcolor" val="tx"/>
                    </a:ext>
                  </a:extLst>
                </a:hlinkClick>
              </a:rPr>
              <a:t>https://yarnpkg.com/lang/en/docs/workspaces/</a:t>
            </a:r>
            <a:endParaRPr lang="en-US" sz="1100" dirty="0">
              <a:solidFill>
                <a:schemeClr val="bg1"/>
              </a:solidFill>
            </a:endParaRPr>
          </a:p>
          <a:p>
            <a:r>
              <a:rPr lang="en-US" sz="1100" dirty="0" err="1">
                <a:solidFill>
                  <a:schemeClr val="bg1"/>
                </a:solidFill>
              </a:rPr>
              <a:t>lerna</a:t>
            </a:r>
            <a:r>
              <a:rPr lang="en-US" sz="1100" dirty="0">
                <a:solidFill>
                  <a:schemeClr val="bg1"/>
                </a:solidFill>
              </a:rPr>
              <a:t> </a:t>
            </a:r>
            <a:r>
              <a:rPr lang="zh-CN" altLang="en-US" sz="1100" dirty="0">
                <a:solidFill>
                  <a:schemeClr val="bg1"/>
                </a:solidFill>
              </a:rPr>
              <a:t>参考</a:t>
            </a:r>
            <a:r>
              <a:rPr lang="en-US" altLang="zh-CN" sz="1100" dirty="0">
                <a:solidFill>
                  <a:schemeClr val="bg1"/>
                </a:solidFill>
              </a:rPr>
              <a:t>:</a:t>
            </a:r>
            <a:r>
              <a:rPr lang="zh-CN" altLang="en-US" sz="1100" dirty="0">
                <a:solidFill>
                  <a:schemeClr val="bg1"/>
                </a:solidFill>
              </a:rPr>
              <a:t> </a:t>
            </a:r>
            <a:r>
              <a:rPr lang="en-US" sz="1100" dirty="0">
                <a:solidFill>
                  <a:schemeClr val="bg1"/>
                </a:solidFill>
                <a:hlinkClick r:id="rId3">
                  <a:extLst>
                    <a:ext uri="{A12FA001-AC4F-418D-AE19-62706E023703}">
                      <ahyp:hlinkClr xmlns:ahyp="http://schemas.microsoft.com/office/drawing/2018/hyperlinkcolor" val="tx"/>
                    </a:ext>
                  </a:extLst>
                </a:hlinkClick>
              </a:rPr>
              <a:t>https://lerna.js.org/</a:t>
            </a:r>
            <a:endParaRPr lang="en-US" sz="1100" dirty="0">
              <a:solidFill>
                <a:schemeClr val="bg1"/>
              </a:solidFill>
            </a:endParaRPr>
          </a:p>
          <a:p>
            <a:r>
              <a:rPr lang="zh-CN" altLang="en-US" sz="1100" dirty="0">
                <a:solidFill>
                  <a:schemeClr val="bg1"/>
                </a:solidFill>
              </a:rPr>
              <a:t>推荐阅读</a:t>
            </a:r>
            <a:r>
              <a:rPr lang="en-US" altLang="zh-CN" sz="1100" dirty="0">
                <a:solidFill>
                  <a:schemeClr val="bg1"/>
                </a:solidFill>
              </a:rPr>
              <a:t>: </a:t>
            </a:r>
            <a:r>
              <a:rPr lang="en-US" sz="1100" u="sng" dirty="0">
                <a:solidFill>
                  <a:schemeClr val="bg1"/>
                </a:solidFill>
                <a:hlinkClick r:id="rId4">
                  <a:extLst>
                    <a:ext uri="{A12FA001-AC4F-418D-AE19-62706E023703}">
                      <ahyp:hlinkClr xmlns:ahyp="http://schemas.microsoft.com/office/drawing/2018/hyperlinkcolor" val="tx"/>
                    </a:ext>
                  </a:extLst>
                </a:hlinkClick>
              </a:rPr>
              <a:t>http://www.gigamonkeys.com/mono-vs-multi/</a:t>
            </a:r>
            <a:endParaRPr lang="en-US" sz="1100" dirty="0">
              <a:solidFill>
                <a:schemeClr val="bg1"/>
              </a:solidFill>
            </a:endParaRPr>
          </a:p>
        </p:txBody>
      </p:sp>
    </p:spTree>
    <p:extLst>
      <p:ext uri="{BB962C8B-B14F-4D97-AF65-F5344CB8AC3E}">
        <p14:creationId xmlns:p14="http://schemas.microsoft.com/office/powerpoint/2010/main" val="3703781058"/>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211" y="1490345"/>
            <a:ext cx="5232947" cy="3249295"/>
          </a:xfrm>
          <a:prstGeom prst="rect">
            <a:avLst/>
          </a:prstGeom>
        </p:spPr>
      </p:pic>
      <p:sp>
        <p:nvSpPr>
          <p:cNvPr id="9" name="文本框 8"/>
          <p:cNvSpPr txBox="1"/>
          <p:nvPr/>
        </p:nvSpPr>
        <p:spPr>
          <a:xfrm>
            <a:off x="1459865" y="1079500"/>
            <a:ext cx="2089785" cy="433965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03</a:t>
            </a:r>
          </a:p>
        </p:txBody>
      </p:sp>
      <p:sp>
        <p:nvSpPr>
          <p:cNvPr id="12" name="文本框 11"/>
          <p:cNvSpPr txBox="1"/>
          <p:nvPr/>
        </p:nvSpPr>
        <p:spPr>
          <a:xfrm>
            <a:off x="5688965" y="5120005"/>
            <a:ext cx="4696460"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
        <p:nvSpPr>
          <p:cNvPr id="8" name="文本框 7"/>
          <p:cNvSpPr txBox="1"/>
          <p:nvPr/>
        </p:nvSpPr>
        <p:spPr>
          <a:xfrm>
            <a:off x="1589405" y="3079750"/>
            <a:ext cx="2585720" cy="706755"/>
          </a:xfrm>
          <a:prstGeom prst="rect">
            <a:avLst/>
          </a:prstGeom>
          <a:noFill/>
        </p:spPr>
        <p:txBody>
          <a:bodyPr wrap="square" rtlCol="0">
            <a:spAutoFit/>
          </a:bodyPr>
          <a:lstStyle/>
          <a:p>
            <a:pPr algn="dist"/>
            <a:r>
              <a:rPr lang="en-US" altLang="zh-CN"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Git Town</a:t>
            </a:r>
            <a:endPar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4928445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211" y="1490345"/>
            <a:ext cx="5232947" cy="3249295"/>
          </a:xfrm>
          <a:prstGeom prst="rect">
            <a:avLst/>
          </a:prstGeom>
        </p:spPr>
      </p:pic>
      <p:sp>
        <p:nvSpPr>
          <p:cNvPr id="9" name="文本框 8"/>
          <p:cNvSpPr txBox="1"/>
          <p:nvPr/>
        </p:nvSpPr>
        <p:spPr>
          <a:xfrm>
            <a:off x="1459865" y="1079500"/>
            <a:ext cx="2089785" cy="433965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04</a:t>
            </a:r>
          </a:p>
        </p:txBody>
      </p:sp>
      <p:sp>
        <p:nvSpPr>
          <p:cNvPr id="12" name="文本框 11"/>
          <p:cNvSpPr txBox="1"/>
          <p:nvPr/>
        </p:nvSpPr>
        <p:spPr>
          <a:xfrm>
            <a:off x="5688965" y="5120005"/>
            <a:ext cx="4696460"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
        <p:nvSpPr>
          <p:cNvPr id="8" name="文本框 7"/>
          <p:cNvSpPr txBox="1"/>
          <p:nvPr/>
        </p:nvSpPr>
        <p:spPr>
          <a:xfrm>
            <a:off x="1589405" y="3079750"/>
            <a:ext cx="2585720" cy="461665"/>
          </a:xfrm>
          <a:prstGeom prst="rect">
            <a:avLst/>
          </a:prstGeom>
          <a:noFill/>
        </p:spPr>
        <p:txBody>
          <a:bodyPr wrap="square" rtlCol="0">
            <a:spAutoFit/>
          </a:bodyPr>
          <a:lstStyle/>
          <a:p>
            <a:pPr algn="dist"/>
            <a:r>
              <a:rPr lang="en-US" altLang="zh-CN" sz="24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git </a:t>
            </a:r>
            <a:r>
              <a:rPr lang="en-US" altLang="zh-CN" sz="2400" b="1" dirty="0" err="1">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commitizen</a:t>
            </a:r>
            <a:endParaRPr lang="zh-CN" altLang="en-US" sz="24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ooter Placeholder 1">
            <a:extLst>
              <a:ext uri="{FF2B5EF4-FFF2-40B4-BE49-F238E27FC236}">
                <a16:creationId xmlns:a16="http://schemas.microsoft.com/office/drawing/2014/main" id="{A562CF48-BD8F-4895-A851-5B2F698EF888}"/>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99418607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211" y="1490345"/>
            <a:ext cx="5232947" cy="3249295"/>
          </a:xfrm>
          <a:prstGeom prst="rect">
            <a:avLst/>
          </a:prstGeom>
        </p:spPr>
      </p:pic>
      <p:sp>
        <p:nvSpPr>
          <p:cNvPr id="9" name="文本框 8"/>
          <p:cNvSpPr txBox="1"/>
          <p:nvPr/>
        </p:nvSpPr>
        <p:spPr>
          <a:xfrm>
            <a:off x="1459865" y="1079500"/>
            <a:ext cx="2089785" cy="433965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05</a:t>
            </a:r>
          </a:p>
        </p:txBody>
      </p:sp>
      <p:sp>
        <p:nvSpPr>
          <p:cNvPr id="12" name="文本框 11"/>
          <p:cNvSpPr txBox="1"/>
          <p:nvPr/>
        </p:nvSpPr>
        <p:spPr>
          <a:xfrm>
            <a:off x="5688965" y="5120005"/>
            <a:ext cx="4696460"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
        <p:nvSpPr>
          <p:cNvPr id="8" name="文本框 7"/>
          <p:cNvSpPr txBox="1"/>
          <p:nvPr/>
        </p:nvSpPr>
        <p:spPr>
          <a:xfrm>
            <a:off x="1589405" y="3079750"/>
            <a:ext cx="2585720" cy="461665"/>
          </a:xfrm>
          <a:prstGeom prst="rect">
            <a:avLst/>
          </a:prstGeom>
          <a:noFill/>
        </p:spPr>
        <p:txBody>
          <a:bodyPr wrap="square" rtlCol="0">
            <a:spAutoFit/>
          </a:bodyPr>
          <a:lstStyle/>
          <a:p>
            <a:pPr algn="dist"/>
            <a:r>
              <a:rPr lang="en-US" altLang="zh-CN" sz="24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commit hooks</a:t>
            </a:r>
            <a:endParaRPr lang="zh-CN" altLang="en-US" sz="24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ooter Placeholder 1">
            <a:extLst>
              <a:ext uri="{FF2B5EF4-FFF2-40B4-BE49-F238E27FC236}">
                <a16:creationId xmlns:a16="http://schemas.microsoft.com/office/drawing/2014/main" id="{427BFF45-B2C8-4FC7-A087-B6ADBBD62BFB}"/>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08231930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211" y="1490345"/>
            <a:ext cx="5232947" cy="3249295"/>
          </a:xfrm>
          <a:prstGeom prst="rect">
            <a:avLst/>
          </a:prstGeom>
        </p:spPr>
      </p:pic>
      <p:sp>
        <p:nvSpPr>
          <p:cNvPr id="9" name="文本框 8"/>
          <p:cNvSpPr txBox="1"/>
          <p:nvPr/>
        </p:nvSpPr>
        <p:spPr>
          <a:xfrm>
            <a:off x="1459865" y="1079500"/>
            <a:ext cx="2089785" cy="433965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06</a:t>
            </a:r>
          </a:p>
        </p:txBody>
      </p:sp>
      <p:sp>
        <p:nvSpPr>
          <p:cNvPr id="12" name="文本框 11"/>
          <p:cNvSpPr txBox="1"/>
          <p:nvPr/>
        </p:nvSpPr>
        <p:spPr>
          <a:xfrm>
            <a:off x="5688965" y="5120005"/>
            <a:ext cx="4696460"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
        <p:nvSpPr>
          <p:cNvPr id="8" name="文本框 7"/>
          <p:cNvSpPr txBox="1"/>
          <p:nvPr/>
        </p:nvSpPr>
        <p:spPr>
          <a:xfrm>
            <a:off x="1589405" y="3079750"/>
            <a:ext cx="2585720" cy="707886"/>
          </a:xfrm>
          <a:prstGeom prst="rect">
            <a:avLst/>
          </a:prstGeom>
          <a:noFill/>
        </p:spPr>
        <p:txBody>
          <a:bodyPr wrap="square" rtlCol="0">
            <a:spAutoFit/>
          </a:bodyPr>
          <a:lstStyle/>
          <a:p>
            <a:pPr algn="dist"/>
            <a:r>
              <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目录结构</a:t>
            </a: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ooter Placeholder 1">
            <a:extLst>
              <a:ext uri="{FF2B5EF4-FFF2-40B4-BE49-F238E27FC236}">
                <a16:creationId xmlns:a16="http://schemas.microsoft.com/office/drawing/2014/main" id="{70365C1D-914E-443C-9861-3F9C9306B139}"/>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416661712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1624</Words>
  <Application>Microsoft Office PowerPoint</Application>
  <PresentationFormat>Widescreen</PresentationFormat>
  <Paragraphs>384</Paragraphs>
  <Slides>36</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36</vt:i4>
      </vt:variant>
    </vt:vector>
  </HeadingPairs>
  <TitlesOfParts>
    <vt:vector size="48" baseType="lpstr">
      <vt:lpstr>字魂58号-创中黑</vt:lpstr>
      <vt:lpstr>字魂59号-创粗黑</vt:lpstr>
      <vt:lpstr>微软雅黑</vt:lpstr>
      <vt:lpstr>思源黑体</vt:lpstr>
      <vt:lpstr>等线</vt:lpstr>
      <vt:lpstr>等线 Light</vt:lpstr>
      <vt:lpstr>Arial</vt:lpstr>
      <vt:lpstr>Calibri</vt:lpstr>
      <vt:lpstr>Calibri Light</vt:lpstr>
      <vt:lpstr>Office 主题​​</vt:lpstr>
      <vt:lpstr>1_Office 主题​​</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Davy Chen</cp:lastModifiedBy>
  <cp:revision>130</cp:revision>
  <dcterms:created xsi:type="dcterms:W3CDTF">2019-07-29T02:38:00Z</dcterms:created>
  <dcterms:modified xsi:type="dcterms:W3CDTF">2019-09-18T07:35:41Z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2052-11.1.0.8808</vt:lpwstr>
  </property>
</Properties>
</file>