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E7716-7603-43BA-B1D7-FA3308117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4DC66C-50B2-45A0-B659-A180AD13C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D767F-833B-4083-8750-492B3CBB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43EF-B65D-4721-A2B1-C37B424FCE9D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F82A54-A866-45A5-AA79-2FA1243B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3D4485-A3EC-4EA7-9414-746C9C4B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588-06FF-4742-9951-E90098B71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2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331A8-F52C-4577-B7C8-B4A26CDD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D1A433-B2F6-4FF8-9AD4-C3B396A53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A0B30-805E-4708-A19E-BE6E7C29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43EF-B65D-4721-A2B1-C37B424FCE9D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109D0-333D-412E-8F7C-8417CAB7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9E522-BFDD-416B-B785-E9B1EDA7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588-06FF-4742-9951-E90098B71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16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088978-6DAF-4C0F-A1A8-26C1C66AE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3F5282-FB6C-4F47-808C-986F55B38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8EFD18-9A6F-4CAB-B4DF-0BA599B5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43EF-B65D-4721-A2B1-C37B424FCE9D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A5A6E-1615-4E7C-B74B-D467534C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E535C-F401-4D6C-8AB6-218D168A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588-06FF-4742-9951-E90098B71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43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8AD85-EBEE-4E49-84C6-398FDBC3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AA21A-FBA3-43B5-8798-E21CF80E9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94F4A-A004-4DF3-B62B-D40851FC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43EF-B65D-4721-A2B1-C37B424FCE9D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E0547-649B-4676-B9D7-82B8F389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C60F0C-B3CD-46C4-A2DE-D54CA2F1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588-06FF-4742-9951-E90098B71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53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79910-CC5F-499E-8814-32B342EB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09A3D0-1C01-4403-9DCF-01616163C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20D6C-8316-44DA-ACA6-6BE1A031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43EF-B65D-4721-A2B1-C37B424FCE9D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C1BF0-40ED-4423-8F2D-A1DC4A3C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F9385-D0FD-49A2-A19B-2779EECA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588-06FF-4742-9951-E90098B71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65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8D9EF-A5D3-4D2C-B4C1-E99C9613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7856F-2448-4AFF-9712-B7D1EC466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CEF07E-7FE7-4D30-ABC0-332F91137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2A0EAA-B581-4D82-A3B6-B21B4EAF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43EF-B65D-4721-A2B1-C37B424FCE9D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932DB8-47B6-4187-A9B2-ED51D6D2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BFEF52-AF2A-42E3-AFF1-3D964582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588-06FF-4742-9951-E90098B71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72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236E5-9391-4CD2-A04C-33FFD7533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F90BC7-3642-4B9B-BCEF-516092256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7F3CA6-3945-4B6B-A5F3-6E34655C2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F07B8A-17AC-43D7-B0ED-F2AD33D92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60E5E5-1C6F-458F-8C85-1A271BCAF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8EB4E5-59D9-4CDA-B79C-ED9A33D5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43EF-B65D-4721-A2B1-C37B424FCE9D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A6646F-97AA-4EE3-8871-38855DE5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A6DAF3-C400-4D66-9715-43558FFAC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588-06FF-4742-9951-E90098B71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39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EE728-9337-4395-B633-BE74606D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D44CB1-9973-4BD2-B9ED-54AC6293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43EF-B65D-4721-A2B1-C37B424FCE9D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59A084-F818-4964-B396-00FC0D8F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6A8465-DF4A-41E6-9BB1-A8163DE2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588-06FF-4742-9951-E90098B71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75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45C8CE-E98F-477A-AAD6-1E785CE3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43EF-B65D-4721-A2B1-C37B424FCE9D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821A77-5166-41D6-A962-683DF0A5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45DFD2-C32E-4ECB-8B22-DD9F82B9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588-06FF-4742-9951-E90098B71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33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0EBB4-8343-48FC-96EE-C69666EA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DD006-F508-4348-AA16-331D6816C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0789F7-327B-4CFB-B1B9-58DCDC189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E23446-1AE7-47CD-9C5C-A6BEA6AE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43EF-B65D-4721-A2B1-C37B424FCE9D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50D4E9-F01A-4F86-91C4-D3F2594F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9C8DA3-59FB-4338-AD4B-E2E052F8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588-06FF-4742-9951-E90098B71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89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965F9-75C0-4317-BEEA-18AD4808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D092BA-4F73-4F9A-A966-729C0C549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DC3704-0D89-439B-BF89-11D32C16D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19030E-4C59-412E-AC2A-489C0088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43EF-B65D-4721-A2B1-C37B424FCE9D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DFAD5-7128-41ED-AE90-B098AC7C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685E5-95A3-44E1-82C7-C97702FA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588-06FF-4742-9951-E90098B71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71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36BB0E-8689-4844-8810-3AF47561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28712-5AE5-448D-8C82-69E2549C9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82E44-0E25-4D4B-994B-1C4894E52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F43EF-B65D-4721-A2B1-C37B424FCE9D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EA473-D016-45BD-8DA6-872F36F48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2A024-E98A-49A3-93E0-1799D52E3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FE588-06FF-4742-9951-E90098B71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83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49E59-8E5F-4453-BA3B-9EC20D78B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Welcome to shanghai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7EA95B-C7D8-40ED-B9C7-6EA04D776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This is English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Consolas</a:t>
            </a:r>
          </a:p>
          <a:p>
            <a:r>
              <a:rPr lang="zh-CN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这是中文</a:t>
            </a:r>
          </a:p>
        </p:txBody>
      </p:sp>
    </p:spTree>
    <p:extLst>
      <p:ext uri="{BB962C8B-B14F-4D97-AF65-F5344CB8AC3E}">
        <p14:creationId xmlns:p14="http://schemas.microsoft.com/office/powerpoint/2010/main" val="210678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C37F6-64D2-49B0-83A6-4226C85F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D85B4C-DA6E-4797-B898-2E99D9E59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Shape test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729B88-5D0C-4B4C-B44D-60872520CD67}"/>
              </a:ext>
            </a:extLst>
          </p:cNvPr>
          <p:cNvSpPr/>
          <p:nvPr/>
        </p:nvSpPr>
        <p:spPr>
          <a:xfrm>
            <a:off x="2318327" y="2505363"/>
            <a:ext cx="2466109" cy="1847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磁盘 4">
            <a:extLst>
              <a:ext uri="{FF2B5EF4-FFF2-40B4-BE49-F238E27FC236}">
                <a16:creationId xmlns:a16="http://schemas.microsoft.com/office/drawing/2014/main" id="{A26C957A-BE54-4AF5-A684-41B0C907B642}"/>
              </a:ext>
            </a:extLst>
          </p:cNvPr>
          <p:cNvSpPr/>
          <p:nvPr/>
        </p:nvSpPr>
        <p:spPr>
          <a:xfrm>
            <a:off x="5264727" y="2796309"/>
            <a:ext cx="2660072" cy="1265382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4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Consolas</vt:lpstr>
      <vt:lpstr>Courier New</vt:lpstr>
      <vt:lpstr>Office 主题​​</vt:lpstr>
      <vt:lpstr>Welcome to shanghai</vt:lpstr>
      <vt:lpstr>shapes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测试用PPT</dc:title>
  <dc:creator>涛海</dc:creator>
  <cp:lastModifiedBy>涛海</cp:lastModifiedBy>
  <cp:revision>9</cp:revision>
  <dcterms:created xsi:type="dcterms:W3CDTF">2018-01-15T11:59:23Z</dcterms:created>
  <dcterms:modified xsi:type="dcterms:W3CDTF">2018-01-24T09:40:15Z</dcterms:modified>
</cp:coreProperties>
</file>