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Hollander" initials="RH" lastIdx="1" clrIdx="0">
    <p:extLst>
      <p:ext uri="{19B8F6BF-5375-455C-9EA6-DF929625EA0E}">
        <p15:presenceInfo xmlns:p15="http://schemas.microsoft.com/office/powerpoint/2012/main" userId="Rachel Holl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6D08B-8B0D-4676-9009-8CECECD0F153}" v="7" dt="2019-01-04T00:34:5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6" autoAdjust="0"/>
    <p:restoredTop sz="79330" autoAdjust="0"/>
  </p:normalViewPr>
  <p:slideViewPr>
    <p:cSldViewPr snapToGrid="0">
      <p:cViewPr varScale="1">
        <p:scale>
          <a:sx n="57" d="100"/>
          <a:sy n="57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lhollander98@gmail.com" userId="c3c2f55b85814d92" providerId="LiveId" clId="{91D6D08B-8B0D-4676-9009-8CECECD0F153}"/>
    <pc:docChg chg="undo custSel modSld">
      <pc:chgData name="rlhollander98@gmail.com" userId="c3c2f55b85814d92" providerId="LiveId" clId="{91D6D08B-8B0D-4676-9009-8CECECD0F153}" dt="2019-01-04T01:29:37.286" v="1159" actId="20577"/>
      <pc:docMkLst>
        <pc:docMk/>
      </pc:docMkLst>
      <pc:sldChg chg="modSp">
        <pc:chgData name="rlhollander98@gmail.com" userId="c3c2f55b85814d92" providerId="LiveId" clId="{91D6D08B-8B0D-4676-9009-8CECECD0F153}" dt="2019-01-04T01:20:33.314" v="914" actId="20577"/>
        <pc:sldMkLst>
          <pc:docMk/>
          <pc:sldMk cId="394307995" sldId="257"/>
        </pc:sldMkLst>
        <pc:spChg chg="mod">
          <ac:chgData name="rlhollander98@gmail.com" userId="c3c2f55b85814d92" providerId="LiveId" clId="{91D6D08B-8B0D-4676-9009-8CECECD0F153}" dt="2019-01-04T01:20:33.314" v="914" actId="20577"/>
          <ac:spMkLst>
            <pc:docMk/>
            <pc:sldMk cId="394307995" sldId="257"/>
            <ac:spMk id="2" creationId="{D97D3C07-45D1-4DA0-A654-21900FDC4582}"/>
          </ac:spMkLst>
        </pc:spChg>
        <pc:spChg chg="mod">
          <ac:chgData name="rlhollander98@gmail.com" userId="c3c2f55b85814d92" providerId="LiveId" clId="{91D6D08B-8B0D-4676-9009-8CECECD0F153}" dt="2019-01-03T19:04:57.419" v="473" actId="20577"/>
          <ac:spMkLst>
            <pc:docMk/>
            <pc:sldMk cId="394307995" sldId="257"/>
            <ac:spMk id="3" creationId="{4B6B73F8-8131-4980-A387-89650A29537E}"/>
          </ac:spMkLst>
        </pc:spChg>
      </pc:sldChg>
      <pc:sldChg chg="modSp">
        <pc:chgData name="rlhollander98@gmail.com" userId="c3c2f55b85814d92" providerId="LiveId" clId="{91D6D08B-8B0D-4676-9009-8CECECD0F153}" dt="2019-01-04T01:19:56.977" v="913" actId="20577"/>
        <pc:sldMkLst>
          <pc:docMk/>
          <pc:sldMk cId="194905282" sldId="258"/>
        </pc:sldMkLst>
        <pc:spChg chg="mod">
          <ac:chgData name="rlhollander98@gmail.com" userId="c3c2f55b85814d92" providerId="LiveId" clId="{91D6D08B-8B0D-4676-9009-8CECECD0F153}" dt="2019-01-04T01:19:52.433" v="912" actId="20577"/>
          <ac:spMkLst>
            <pc:docMk/>
            <pc:sldMk cId="194905282" sldId="258"/>
            <ac:spMk id="2" creationId="{E6E0F2BF-B7B3-4792-A694-1021C058D575}"/>
          </ac:spMkLst>
        </pc:spChg>
        <pc:spChg chg="mod">
          <ac:chgData name="rlhollander98@gmail.com" userId="c3c2f55b85814d92" providerId="LiveId" clId="{91D6D08B-8B0D-4676-9009-8CECECD0F153}" dt="2019-01-04T01:19:56.977" v="913" actId="20577"/>
          <ac:spMkLst>
            <pc:docMk/>
            <pc:sldMk cId="194905282" sldId="258"/>
            <ac:spMk id="3" creationId="{A0909AC5-5518-4BFE-AC7E-859B98F6C4A5}"/>
          </ac:spMkLst>
        </pc:spChg>
      </pc:sldChg>
      <pc:sldChg chg="modSp">
        <pc:chgData name="rlhollander98@gmail.com" userId="c3c2f55b85814d92" providerId="LiveId" clId="{91D6D08B-8B0D-4676-9009-8CECECD0F153}" dt="2019-01-04T01:25:11.030" v="1047" actId="20577"/>
        <pc:sldMkLst>
          <pc:docMk/>
          <pc:sldMk cId="731690051" sldId="259"/>
        </pc:sldMkLst>
        <pc:spChg chg="mod">
          <ac:chgData name="rlhollander98@gmail.com" userId="c3c2f55b85814d92" providerId="LiveId" clId="{91D6D08B-8B0D-4676-9009-8CECECD0F153}" dt="2019-01-04T01:25:11.030" v="1047" actId="20577"/>
          <ac:spMkLst>
            <pc:docMk/>
            <pc:sldMk cId="731690051" sldId="259"/>
            <ac:spMk id="2" creationId="{A6608672-D5B5-476B-85E1-F8A2486F9BA4}"/>
          </ac:spMkLst>
        </pc:spChg>
      </pc:sldChg>
      <pc:sldChg chg="modSp">
        <pc:chgData name="rlhollander98@gmail.com" userId="c3c2f55b85814d92" providerId="LiveId" clId="{91D6D08B-8B0D-4676-9009-8CECECD0F153}" dt="2019-01-04T01:24:45.936" v="1046" actId="6549"/>
        <pc:sldMkLst>
          <pc:docMk/>
          <pc:sldMk cId="469892034" sldId="260"/>
        </pc:sldMkLst>
        <pc:spChg chg="mod">
          <ac:chgData name="rlhollander98@gmail.com" userId="c3c2f55b85814d92" providerId="LiveId" clId="{91D6D08B-8B0D-4676-9009-8CECECD0F153}" dt="2019-01-04T01:24:45.936" v="1046" actId="6549"/>
          <ac:spMkLst>
            <pc:docMk/>
            <pc:sldMk cId="469892034" sldId="260"/>
            <ac:spMk id="2" creationId="{C36F0A12-2881-4140-A268-A050A4D782A6}"/>
          </ac:spMkLst>
        </pc:spChg>
        <pc:spChg chg="mod">
          <ac:chgData name="rlhollander98@gmail.com" userId="c3c2f55b85814d92" providerId="LiveId" clId="{91D6D08B-8B0D-4676-9009-8CECECD0F153}" dt="2019-01-04T01:24:17.854" v="1043" actId="20577"/>
          <ac:spMkLst>
            <pc:docMk/>
            <pc:sldMk cId="469892034" sldId="260"/>
            <ac:spMk id="3" creationId="{C77926A8-1A86-40C5-88C2-CF5C28FDE4D9}"/>
          </ac:spMkLst>
        </pc:spChg>
      </pc:sldChg>
      <pc:sldChg chg="modSp modNotesTx">
        <pc:chgData name="rlhollander98@gmail.com" userId="c3c2f55b85814d92" providerId="LiveId" clId="{91D6D08B-8B0D-4676-9009-8CECECD0F153}" dt="2019-01-04T01:24:12.689" v="1042" actId="20577"/>
        <pc:sldMkLst>
          <pc:docMk/>
          <pc:sldMk cId="2629591894" sldId="261"/>
        </pc:sldMkLst>
        <pc:spChg chg="mod">
          <ac:chgData name="rlhollander98@gmail.com" userId="c3c2f55b85814d92" providerId="LiveId" clId="{91D6D08B-8B0D-4676-9009-8CECECD0F153}" dt="2019-01-04T01:24:12.689" v="1042" actId="20577"/>
          <ac:spMkLst>
            <pc:docMk/>
            <pc:sldMk cId="2629591894" sldId="261"/>
            <ac:spMk id="3" creationId="{C4F99047-005B-4199-B6B8-C86883C25E04}"/>
          </ac:spMkLst>
        </pc:spChg>
      </pc:sldChg>
      <pc:sldChg chg="modSp">
        <pc:chgData name="rlhollander98@gmail.com" userId="c3c2f55b85814d92" providerId="LiveId" clId="{91D6D08B-8B0D-4676-9009-8CECECD0F153}" dt="2019-01-04T01:25:51.465" v="1053" actId="20577"/>
        <pc:sldMkLst>
          <pc:docMk/>
          <pc:sldMk cId="1089174946" sldId="262"/>
        </pc:sldMkLst>
        <pc:spChg chg="mod">
          <ac:chgData name="rlhollander98@gmail.com" userId="c3c2f55b85814d92" providerId="LiveId" clId="{91D6D08B-8B0D-4676-9009-8CECECD0F153}" dt="2019-01-04T01:25:51.465" v="1053" actId="20577"/>
          <ac:spMkLst>
            <pc:docMk/>
            <pc:sldMk cId="1089174946" sldId="262"/>
            <ac:spMk id="3" creationId="{53AEECEF-001C-4231-A052-E7244662AC93}"/>
          </ac:spMkLst>
        </pc:spChg>
      </pc:sldChg>
      <pc:sldChg chg="modSp modNotesTx">
        <pc:chgData name="rlhollander98@gmail.com" userId="c3c2f55b85814d92" providerId="LiveId" clId="{91D6D08B-8B0D-4676-9009-8CECECD0F153}" dt="2019-01-04T01:25:45.835" v="1052" actId="20577"/>
        <pc:sldMkLst>
          <pc:docMk/>
          <pc:sldMk cId="2249638203" sldId="263"/>
        </pc:sldMkLst>
        <pc:spChg chg="mod">
          <ac:chgData name="rlhollander98@gmail.com" userId="c3c2f55b85814d92" providerId="LiveId" clId="{91D6D08B-8B0D-4676-9009-8CECECD0F153}" dt="2019-01-04T01:25:45.835" v="1052" actId="20577"/>
          <ac:spMkLst>
            <pc:docMk/>
            <pc:sldMk cId="2249638203" sldId="263"/>
            <ac:spMk id="3" creationId="{22770613-110A-4086-992E-2AAC2EFFFE65}"/>
          </ac:spMkLst>
        </pc:spChg>
      </pc:sldChg>
      <pc:sldChg chg="modSp">
        <pc:chgData name="rlhollander98@gmail.com" userId="c3c2f55b85814d92" providerId="LiveId" clId="{91D6D08B-8B0D-4676-9009-8CECECD0F153}" dt="2019-01-04T01:25:41.149" v="1051" actId="6549"/>
        <pc:sldMkLst>
          <pc:docMk/>
          <pc:sldMk cId="3354730697" sldId="264"/>
        </pc:sldMkLst>
        <pc:spChg chg="mod">
          <ac:chgData name="rlhollander98@gmail.com" userId="c3c2f55b85814d92" providerId="LiveId" clId="{91D6D08B-8B0D-4676-9009-8CECECD0F153}" dt="2019-01-04T01:25:41.149" v="1051" actId="6549"/>
          <ac:spMkLst>
            <pc:docMk/>
            <pc:sldMk cId="3354730697" sldId="264"/>
            <ac:spMk id="3" creationId="{A3BEF750-CF1E-4182-809C-025ED6AF9836}"/>
          </ac:spMkLst>
        </pc:spChg>
      </pc:sldChg>
      <pc:sldChg chg="modSp">
        <pc:chgData name="rlhollander98@gmail.com" userId="c3c2f55b85814d92" providerId="LiveId" clId="{91D6D08B-8B0D-4676-9009-8CECECD0F153}" dt="2019-01-04T01:29:37.286" v="1159" actId="20577"/>
        <pc:sldMkLst>
          <pc:docMk/>
          <pc:sldMk cId="91745566" sldId="265"/>
        </pc:sldMkLst>
        <pc:spChg chg="mod">
          <ac:chgData name="rlhollander98@gmail.com" userId="c3c2f55b85814d92" providerId="LiveId" clId="{91D6D08B-8B0D-4676-9009-8CECECD0F153}" dt="2019-01-04T01:29:37.286" v="1159" actId="20577"/>
          <ac:spMkLst>
            <pc:docMk/>
            <pc:sldMk cId="91745566" sldId="265"/>
            <ac:spMk id="3" creationId="{79378E6E-7C80-48BD-BAE5-3A30020419A2}"/>
          </ac:spMkLst>
        </pc:spChg>
      </pc:sldChg>
      <pc:sldChg chg="modSp">
        <pc:chgData name="rlhollander98@gmail.com" userId="c3c2f55b85814d92" providerId="LiveId" clId="{91D6D08B-8B0D-4676-9009-8CECECD0F153}" dt="2019-01-04T01:25:25.631" v="1048" actId="20577"/>
        <pc:sldMkLst>
          <pc:docMk/>
          <pc:sldMk cId="4142505066" sldId="266"/>
        </pc:sldMkLst>
        <pc:spChg chg="mod">
          <ac:chgData name="rlhollander98@gmail.com" userId="c3c2f55b85814d92" providerId="LiveId" clId="{91D6D08B-8B0D-4676-9009-8CECECD0F153}" dt="2019-01-04T01:25:25.631" v="1048" actId="20577"/>
          <ac:spMkLst>
            <pc:docMk/>
            <pc:sldMk cId="4142505066" sldId="266"/>
            <ac:spMk id="3" creationId="{9B6D39AF-0E21-4B8C-A750-A931D28403D7}"/>
          </ac:spMkLst>
        </pc:spChg>
      </pc:sldChg>
      <pc:sldChg chg="modSp">
        <pc:chgData name="rlhollander98@gmail.com" userId="c3c2f55b85814d92" providerId="LiveId" clId="{91D6D08B-8B0D-4676-9009-8CECECD0F153}" dt="2019-01-04T01:26:03.822" v="1054" actId="20577"/>
        <pc:sldMkLst>
          <pc:docMk/>
          <pc:sldMk cId="595605847" sldId="267"/>
        </pc:sldMkLst>
        <pc:spChg chg="mod">
          <ac:chgData name="rlhollander98@gmail.com" userId="c3c2f55b85814d92" providerId="LiveId" clId="{91D6D08B-8B0D-4676-9009-8CECECD0F153}" dt="2019-01-04T01:26:03.822" v="1054" actId="20577"/>
          <ac:spMkLst>
            <pc:docMk/>
            <pc:sldMk cId="595605847" sldId="267"/>
            <ac:spMk id="3" creationId="{80AACA79-2EE5-498E-BB8B-52CE12B93E48}"/>
          </ac:spMkLst>
        </pc:spChg>
      </pc:sldChg>
      <pc:sldChg chg="modSp">
        <pc:chgData name="rlhollander98@gmail.com" userId="c3c2f55b85814d92" providerId="LiveId" clId="{91D6D08B-8B0D-4676-9009-8CECECD0F153}" dt="2019-01-04T01:26:09.021" v="1055" actId="20577"/>
        <pc:sldMkLst>
          <pc:docMk/>
          <pc:sldMk cId="1814752640" sldId="268"/>
        </pc:sldMkLst>
        <pc:spChg chg="mod">
          <ac:chgData name="rlhollander98@gmail.com" userId="c3c2f55b85814d92" providerId="LiveId" clId="{91D6D08B-8B0D-4676-9009-8CECECD0F153}" dt="2019-01-04T01:26:09.021" v="1055" actId="20577"/>
          <ac:spMkLst>
            <pc:docMk/>
            <pc:sldMk cId="1814752640" sldId="268"/>
            <ac:spMk id="3" creationId="{5BB2110B-D019-467D-AE11-A4DB10BB13AA}"/>
          </ac:spMkLst>
        </pc:spChg>
      </pc:sldChg>
      <pc:sldChg chg="addSp delSp modSp">
        <pc:chgData name="rlhollander98@gmail.com" userId="c3c2f55b85814d92" providerId="LiveId" clId="{91D6D08B-8B0D-4676-9009-8CECECD0F153}" dt="2019-01-04T00:35:35.468" v="872" actId="1076"/>
        <pc:sldMkLst>
          <pc:docMk/>
          <pc:sldMk cId="936423633" sldId="269"/>
        </pc:sldMkLst>
        <pc:spChg chg="mod">
          <ac:chgData name="rlhollander98@gmail.com" userId="c3c2f55b85814d92" providerId="LiveId" clId="{91D6D08B-8B0D-4676-9009-8CECECD0F153}" dt="2019-01-04T00:28:49.427" v="849" actId="1076"/>
          <ac:spMkLst>
            <pc:docMk/>
            <pc:sldMk cId="936423633" sldId="269"/>
            <ac:spMk id="2" creationId="{E25E25F7-0A23-4363-A739-161A3AD9DCD8}"/>
          </ac:spMkLst>
        </pc:spChg>
        <pc:spChg chg="del">
          <ac:chgData name="rlhollander98@gmail.com" userId="c3c2f55b85814d92" providerId="LiveId" clId="{91D6D08B-8B0D-4676-9009-8CECECD0F153}" dt="2019-01-04T00:26:53.200" v="836" actId="478"/>
          <ac:spMkLst>
            <pc:docMk/>
            <pc:sldMk cId="936423633" sldId="269"/>
            <ac:spMk id="3" creationId="{581CF44C-BCC1-4182-B03D-6A7C2EF2B0EA}"/>
          </ac:spMkLst>
        </pc:spChg>
        <pc:spChg chg="del mod">
          <ac:chgData name="rlhollander98@gmail.com" userId="c3c2f55b85814d92" providerId="LiveId" clId="{91D6D08B-8B0D-4676-9009-8CECECD0F153}" dt="2019-01-04T00:26:41.146" v="832" actId="478"/>
          <ac:spMkLst>
            <pc:docMk/>
            <pc:sldMk cId="936423633" sldId="269"/>
            <ac:spMk id="9" creationId="{2B00B59A-72B7-4954-A50F-5DED7CD18453}"/>
          </ac:spMkLst>
        </pc:spChg>
        <pc:spChg chg="del">
          <ac:chgData name="rlhollander98@gmail.com" userId="c3c2f55b85814d92" providerId="LiveId" clId="{91D6D08B-8B0D-4676-9009-8CECECD0F153}" dt="2019-01-04T00:27:07.503" v="840" actId="478"/>
          <ac:spMkLst>
            <pc:docMk/>
            <pc:sldMk cId="936423633" sldId="269"/>
            <ac:spMk id="10" creationId="{419B7072-41EC-46AA-A60A-3E33DE93F765}"/>
          </ac:spMkLst>
        </pc:spChg>
        <pc:spChg chg="del">
          <ac:chgData name="rlhollander98@gmail.com" userId="c3c2f55b85814d92" providerId="LiveId" clId="{91D6D08B-8B0D-4676-9009-8CECECD0F153}" dt="2019-01-04T00:27:09.871" v="841" actId="478"/>
          <ac:spMkLst>
            <pc:docMk/>
            <pc:sldMk cId="936423633" sldId="269"/>
            <ac:spMk id="11" creationId="{85B17DD7-F77D-4B36-B6CA-869473DFBF32}"/>
          </ac:spMkLst>
        </pc:spChg>
        <pc:spChg chg="add del mod">
          <ac:chgData name="rlhollander98@gmail.com" userId="c3c2f55b85814d92" providerId="LiveId" clId="{91D6D08B-8B0D-4676-9009-8CECECD0F153}" dt="2019-01-04T00:26:56.347" v="837" actId="478"/>
          <ac:spMkLst>
            <pc:docMk/>
            <pc:sldMk cId="936423633" sldId="269"/>
            <ac:spMk id="13" creationId="{E55A2784-A05E-45FB-A862-8C36F1F6D9D7}"/>
          </ac:spMkLst>
        </pc:spChg>
        <pc:picChg chg="add del mod modCrop">
          <ac:chgData name="rlhollander98@gmail.com" userId="c3c2f55b85814d92" providerId="LiveId" clId="{91D6D08B-8B0D-4676-9009-8CECECD0F153}" dt="2019-01-04T00:25:45.704" v="825" actId="478"/>
          <ac:picMkLst>
            <pc:docMk/>
            <pc:sldMk cId="936423633" sldId="269"/>
            <ac:picMk id="4" creationId="{F8CDF314-3A15-4C39-8C2B-AA9C7D5573AD}"/>
          </ac:picMkLst>
        </pc:picChg>
        <pc:picChg chg="del">
          <ac:chgData name="rlhollander98@gmail.com" userId="c3c2f55b85814d92" providerId="LiveId" clId="{91D6D08B-8B0D-4676-9009-8CECECD0F153}" dt="2019-01-04T00:26:37.652" v="830" actId="478"/>
          <ac:picMkLst>
            <pc:docMk/>
            <pc:sldMk cId="936423633" sldId="269"/>
            <ac:picMk id="5" creationId="{A50927E1-58C1-4916-A21B-47E4CC2F3688}"/>
          </ac:picMkLst>
        </pc:picChg>
        <pc:picChg chg="add del mod modCrop">
          <ac:chgData name="rlhollander98@gmail.com" userId="c3c2f55b85814d92" providerId="LiveId" clId="{91D6D08B-8B0D-4676-9009-8CECECD0F153}" dt="2019-01-04T00:34:50.807" v="859" actId="478"/>
          <ac:picMkLst>
            <pc:docMk/>
            <pc:sldMk cId="936423633" sldId="269"/>
            <ac:picMk id="6" creationId="{34F54CE0-DF0D-44B1-AA1D-4DB294246634}"/>
          </ac:picMkLst>
        </pc:picChg>
        <pc:picChg chg="del">
          <ac:chgData name="rlhollander98@gmail.com" userId="c3c2f55b85814d92" providerId="LiveId" clId="{91D6D08B-8B0D-4676-9009-8CECECD0F153}" dt="2019-01-04T00:27:05.316" v="839" actId="478"/>
          <ac:picMkLst>
            <pc:docMk/>
            <pc:sldMk cId="936423633" sldId="269"/>
            <ac:picMk id="7" creationId="{1AC288B9-3E6E-408A-8802-F8CE1EB2B8FA}"/>
          </ac:picMkLst>
        </pc:picChg>
        <pc:picChg chg="del">
          <ac:chgData name="rlhollander98@gmail.com" userId="c3c2f55b85814d92" providerId="LiveId" clId="{91D6D08B-8B0D-4676-9009-8CECECD0F153}" dt="2019-01-04T00:27:11.618" v="842" actId="478"/>
          <ac:picMkLst>
            <pc:docMk/>
            <pc:sldMk cId="936423633" sldId="269"/>
            <ac:picMk id="8" creationId="{415B6D0B-BDD5-46E7-810B-4230859C605E}"/>
          </ac:picMkLst>
        </pc:picChg>
        <pc:picChg chg="add mod ord modCrop">
          <ac:chgData name="rlhollander98@gmail.com" userId="c3c2f55b85814d92" providerId="LiveId" clId="{91D6D08B-8B0D-4676-9009-8CECECD0F153}" dt="2019-01-04T00:35:28.750" v="870" actId="14100"/>
          <ac:picMkLst>
            <pc:docMk/>
            <pc:sldMk cId="936423633" sldId="269"/>
            <ac:picMk id="14" creationId="{6D1FF401-B0B0-4B7E-88BD-CA17A4E50111}"/>
          </ac:picMkLst>
        </pc:picChg>
        <pc:picChg chg="add mod modCrop">
          <ac:chgData name="rlhollander98@gmail.com" userId="c3c2f55b85814d92" providerId="LiveId" clId="{91D6D08B-8B0D-4676-9009-8CECECD0F153}" dt="2019-01-04T00:35:35.468" v="872" actId="1076"/>
          <ac:picMkLst>
            <pc:docMk/>
            <pc:sldMk cId="936423633" sldId="269"/>
            <ac:picMk id="15" creationId="{E735C709-AB53-415D-A2D5-36C9E00C6A2F}"/>
          </ac:picMkLst>
        </pc:picChg>
        <pc:picChg chg="add mod modCrop">
          <ac:chgData name="rlhollander98@gmail.com" userId="c3c2f55b85814d92" providerId="LiveId" clId="{91D6D08B-8B0D-4676-9009-8CECECD0F153}" dt="2019-01-04T00:35:18.601" v="867" actId="1076"/>
          <ac:picMkLst>
            <pc:docMk/>
            <pc:sldMk cId="936423633" sldId="269"/>
            <ac:picMk id="16" creationId="{BABC0C79-D863-4F1C-84DC-6F5A18489B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B03E-3BC0-4FF3-B5F1-8DBC4F35F1C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1525-1C16-45AA-A126-43D668D8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C1525-1C16-45AA-A126-43D668D89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B7565-8E7D-4558-8980-07C3107738C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B7373C-CBA4-4DBD-AA3A-3AB862A008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FFC5-B3D4-40BE-9AEE-CBC52C603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Course Scheduler</a:t>
            </a: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EA340728-9A6C-4306-B325-767C15B5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99365F2-D055-4240-8AEF-6E6F4EAC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Deborah Bernstein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Ruth Davydov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Rachel Hollander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Shterna Morosou</a:t>
            </a: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9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1EF1-86D6-4C74-BE3F-A50B086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E6E-7C80-48BD-BAE5-3A300204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/>
              <a:t>The </a:t>
            </a:r>
            <a:r>
              <a:rPr lang="en-US" sz="2800" dirty="0" err="1"/>
              <a:t>ScheduleAlgorithm</a:t>
            </a:r>
            <a:r>
              <a:rPr lang="en-US" sz="2800" dirty="0"/>
              <a:t>:</a:t>
            </a:r>
          </a:p>
          <a:p>
            <a:pPr marL="201168" lvl="1" indent="0">
              <a:buNone/>
            </a:pPr>
            <a:r>
              <a:rPr lang="en-US" sz="2400" dirty="0"/>
              <a:t>	Receives an </a:t>
            </a:r>
            <a:r>
              <a:rPr lang="en-US" sz="2400" dirty="0" err="1"/>
              <a:t>ArrayList</a:t>
            </a:r>
            <a:r>
              <a:rPr lang="en-US" sz="2400" dirty="0"/>
              <a:t> of the requested course codes and returns a </a:t>
            </a:r>
            <a:r>
              <a:rPr lang="en-US" sz="2400" dirty="0" err="1"/>
              <a:t>CourseSchedule</a:t>
            </a:r>
            <a:r>
              <a:rPr lang="en-US" sz="2400" dirty="0"/>
              <a:t> Object </a:t>
            </a:r>
          </a:p>
          <a:p>
            <a:pPr marL="201168" lvl="1" indent="0">
              <a:buNone/>
            </a:pPr>
            <a:endParaRPr lang="en-US" sz="2400" dirty="0"/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Tries to add all the requested courses without running into a conflict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Prioritized by the number of times each course is being offered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The first course to be added to the schedule is the one that is offered the least amount of times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Consequently, the rest of the courses are added</a:t>
            </a:r>
          </a:p>
          <a:p>
            <a:pPr lvl="3">
              <a:buFont typeface="Calibri" pitchFamily="34" charset="0"/>
              <a:buChar char="o"/>
            </a:pPr>
            <a:r>
              <a:rPr lang="en-US" sz="2000" dirty="0"/>
              <a:t>A loop which continues to add a different section of the course as long as there is still a conflict in the 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C625-507F-4FF2-8AE2-1BD4C142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39AF-0E21-4B8C-A750-A931D284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ScheduleAlgorithm</a:t>
            </a:r>
            <a:r>
              <a:rPr lang="en-US" sz="2800" dirty="0"/>
              <a:t> -Interesting Points:</a:t>
            </a:r>
          </a:p>
          <a:p>
            <a:pPr marL="566928" lvl="3" indent="0">
              <a:buNone/>
            </a:pPr>
            <a:r>
              <a:rPr lang="en-US" sz="2000" dirty="0"/>
              <a:t>To order the courses based on the number of times each one is being offered: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Use the </a:t>
            </a:r>
            <a:r>
              <a:rPr lang="en-US" sz="1800" dirty="0" err="1"/>
              <a:t>SearchCourses</a:t>
            </a:r>
            <a:r>
              <a:rPr lang="en-US" sz="1800" dirty="0"/>
              <a:t> algorithm, retrieve an individual list of all the options for each requested course code.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individual lists are then added to a greater overall list to compare them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Using a Comparator, the outer </a:t>
            </a:r>
            <a:r>
              <a:rPr lang="en-US" sz="1800" dirty="0" err="1"/>
              <a:t>ArrayList</a:t>
            </a:r>
            <a:r>
              <a:rPr lang="en-US" sz="1800" dirty="0"/>
              <a:t> is sorted by the size attributes of the inner </a:t>
            </a:r>
            <a:r>
              <a:rPr lang="en-US" sz="1800" dirty="0" err="1"/>
              <a:t>ArrayLists</a:t>
            </a:r>
            <a:endParaRPr lang="en-US" sz="1800" dirty="0"/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SearchCourses.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courses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reqCourses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allCourses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6928" lvl="3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allCourses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ArrayListSizeComparator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dirty="0"/>
          </a:p>
          <a:p>
            <a:pPr marL="566928" lvl="3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D76-4324-483C-A4CB-CCCA7586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CA79-2EE5-498E-BB8B-52CE12B9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800" dirty="0"/>
              <a:t>The </a:t>
            </a:r>
            <a:r>
              <a:rPr lang="en-US" sz="2800" dirty="0" err="1"/>
              <a:t>ScheduleAlgorithm</a:t>
            </a:r>
            <a:r>
              <a:rPr lang="en-US" sz="2800" dirty="0"/>
              <a:t> -Interesting Points:</a:t>
            </a:r>
          </a:p>
          <a:p>
            <a:pPr marL="566928" lvl="3" indent="0">
              <a:buNone/>
            </a:pPr>
            <a:r>
              <a:rPr lang="en-US" sz="2000" dirty="0"/>
              <a:t>To notify the user which courses were not able to be added to the schedule due to a conflict: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method can only return one object – the </a:t>
            </a:r>
            <a:r>
              <a:rPr lang="en-US" sz="1800" dirty="0" err="1"/>
              <a:t>CourseSchedule</a:t>
            </a:r>
            <a:endParaRPr lang="en-US" sz="1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No need for it to crash/throw exception when an error occurs, schedule needs to be generated whether all courses could be added or not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Used a shallow copy of the list of requested course codes that was passed in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When a Course is added successfully to the </a:t>
            </a:r>
            <a:r>
              <a:rPr lang="en-US" sz="1800" dirty="0" err="1"/>
              <a:t>CourseSchedule</a:t>
            </a:r>
            <a:r>
              <a:rPr lang="en-US" sz="1800" dirty="0"/>
              <a:t>, remove that course code from the ‘</a:t>
            </a:r>
            <a:r>
              <a:rPr lang="en-US" sz="1800" dirty="0" err="1"/>
              <a:t>requestedCourses</a:t>
            </a:r>
            <a:r>
              <a:rPr lang="en-US" sz="1800" dirty="0"/>
              <a:t>’ list.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In the front end, the list of requested course codes gets displayed if it’s not empty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The user is aware of the courses that could not be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10F3-ADE7-4951-9314-00703E45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110B-D019-467D-AE11-A4DB10BB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Unit Testing: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JUNIT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Thoroughly tested the Course object, the base of our program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Demonstrates that a Course cannot be created with null values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dirty="0" err="1"/>
              <a:t>compareTo</a:t>
            </a:r>
            <a:r>
              <a:rPr lang="en-US" sz="2000" dirty="0"/>
              <a:t> of the Course is based on Course Code and Time Slot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All methods perform as expected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25F7-0A23-4363-A739-161A3AD9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6781"/>
            <a:ext cx="10058400" cy="14507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35C709-AB53-415D-A2D5-36C9E00C6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8" t="14303" r="30556" b="32337"/>
          <a:stretch/>
        </p:blipFill>
        <p:spPr>
          <a:xfrm>
            <a:off x="6752871" y="196781"/>
            <a:ext cx="5224523" cy="3271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BC0C79-D863-4F1C-84DC-6F5A18489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13315" r="29391" b="29374"/>
          <a:stretch/>
        </p:blipFill>
        <p:spPr>
          <a:xfrm>
            <a:off x="0" y="1833261"/>
            <a:ext cx="4844424" cy="2946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1FF401-B0B0-4B7E-88BD-CA17A4E50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94" t="12822" r="30139" b="31102"/>
          <a:stretch/>
        </p:blipFill>
        <p:spPr>
          <a:xfrm>
            <a:off x="4013200" y="3147627"/>
            <a:ext cx="5479343" cy="35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739B-D648-460B-B128-354B770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A99-C9A8-43A3-87A4-0B2B3745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Room for Improvement:</a:t>
            </a:r>
          </a:p>
          <a:p>
            <a:pPr lvl="2"/>
            <a:r>
              <a:rPr lang="en-US" sz="2400" dirty="0"/>
              <a:t>Shuffle button for the schedule</a:t>
            </a:r>
          </a:p>
          <a:p>
            <a:pPr lvl="2"/>
            <a:r>
              <a:rPr lang="en-US" sz="2400" dirty="0"/>
              <a:t>Use a different algorithm for scheduling the Courses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Based on the time slot – if a course is given in a time slot that is unique, it should be added first to the schedule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Give the user a choice of which algorithm to use when generating the schedule</a:t>
            </a:r>
          </a:p>
          <a:p>
            <a:pPr lvl="2"/>
            <a:r>
              <a:rPr lang="en-US" sz="2400" dirty="0"/>
              <a:t>Cater to personal preference of professor and time slot </a:t>
            </a:r>
          </a:p>
          <a:p>
            <a:pPr lvl="2"/>
            <a:r>
              <a:rPr lang="en-US" sz="2400" dirty="0"/>
              <a:t>User Login - save settings, preferences, previous schedules </a:t>
            </a:r>
          </a:p>
          <a:p>
            <a:pPr lvl="2"/>
            <a:r>
              <a:rPr lang="en-US" sz="2400" dirty="0"/>
              <a:t>Connect user to others who are enrolled in the same courses 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F2BF-B7B3-4792-A694-1021C058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1117"/>
            <a:ext cx="10058400" cy="748454"/>
          </a:xfrm>
        </p:spPr>
        <p:txBody>
          <a:bodyPr>
            <a:normAutofit/>
          </a:bodyPr>
          <a:lstStyle/>
          <a:p>
            <a:r>
              <a:rPr lang="en-US" sz="4000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9AC5-5518-4BFE-AC7E-859B98F6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College students often have a hard time prioritizing necessary courses into their schedules because of the many options that are offered.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sz="4000" spc="-5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spc="-50" dirty="0">
                <a:latin typeface="+mj-lt"/>
                <a:ea typeface="+mj-ea"/>
                <a:cs typeface="+mj-cs"/>
              </a:rPr>
              <a:t>Purpose of the Course Scheduler: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Help students overcome the daunting task of prioritizing and organizing a course schedule.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 program to efficiently work out a viable schedule for each individual student, catering to his/her needs and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9490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C07-45D1-4DA0-A654-21900FDC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73F8-8131-4980-A387-89650A29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build a program which generates a personalized schedule for college students based on the courses that are offered that semester.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sz="2000" dirty="0"/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User inputs desired courses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Program eliminates all time slot conflicts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3600" dirty="0"/>
              <a:t> Program generates the best possible schedule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672-D5B5-476B-85E1-F8A2486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FD8A-2F5D-4A8B-A984-33E05497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Course Object class </a:t>
            </a:r>
          </a:p>
          <a:p>
            <a:pPr marL="201168" lvl="1" indent="0">
              <a:buNone/>
            </a:pPr>
            <a:r>
              <a:rPr lang="en-US" sz="2400" dirty="0"/>
              <a:t>	Holds all the information about a course</a:t>
            </a:r>
          </a:p>
          <a:p>
            <a:pPr lvl="5"/>
            <a:r>
              <a:rPr lang="en-US" sz="2000" dirty="0"/>
              <a:t>CRN</a:t>
            </a:r>
          </a:p>
          <a:p>
            <a:pPr lvl="5"/>
            <a:r>
              <a:rPr lang="en-US" sz="2000" dirty="0"/>
              <a:t>Course Code</a:t>
            </a:r>
          </a:p>
          <a:p>
            <a:pPr lvl="5"/>
            <a:r>
              <a:rPr lang="en-US" sz="2000" dirty="0"/>
              <a:t>Course Title</a:t>
            </a:r>
          </a:p>
          <a:p>
            <a:pPr lvl="5"/>
            <a:r>
              <a:rPr lang="en-US" sz="2000" dirty="0"/>
              <a:t>Professor</a:t>
            </a:r>
          </a:p>
          <a:p>
            <a:pPr lvl="5"/>
            <a:r>
              <a:rPr lang="en-US" sz="2000" dirty="0"/>
              <a:t>Time Slot</a:t>
            </a:r>
          </a:p>
          <a:p>
            <a:pPr lvl="5"/>
            <a:r>
              <a:rPr lang="en-US" sz="2000" dirty="0"/>
              <a:t>Credits</a:t>
            </a:r>
          </a:p>
          <a:p>
            <a:pPr lvl="2"/>
            <a:endParaRPr lang="en-US" sz="1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Interesting Point:</a:t>
            </a:r>
          </a:p>
          <a:p>
            <a:pPr marL="566928" lvl="3" indent="0">
              <a:buNone/>
            </a:pPr>
            <a:r>
              <a:rPr lang="en-US" sz="1800" dirty="0"/>
              <a:t>We decided to use a unique code to identify each time slot.  This way we can easily compare two courses and see if their time slots conflict.</a:t>
            </a:r>
          </a:p>
        </p:txBody>
      </p:sp>
    </p:spTree>
    <p:extLst>
      <p:ext uri="{BB962C8B-B14F-4D97-AF65-F5344CB8AC3E}">
        <p14:creationId xmlns:p14="http://schemas.microsoft.com/office/powerpoint/2010/main" val="7316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A12-2881-4140-A268-A050A4D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26A8-1A86-40C5-88C2-CF5C28FD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A Table in SQL Server Database: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400" dirty="0"/>
              <a:t>       Stores all courses being offered in the college for the current semester 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Corresponds to the Course Object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Easily retrieve information about each course</a:t>
            </a:r>
          </a:p>
          <a:p>
            <a:pPr lvl="5">
              <a:lnSpc>
                <a:spcPct val="150000"/>
              </a:lnSpc>
            </a:pPr>
            <a:r>
              <a:rPr lang="en-US" sz="1800" dirty="0"/>
              <a:t>Use the query result to manipulate the data in Java and create a schedule </a:t>
            </a:r>
          </a:p>
          <a:p>
            <a:pPr marL="1071400" lvl="6" indent="0">
              <a:lnSpc>
                <a:spcPct val="150000"/>
              </a:lnSpc>
              <a:buNone/>
            </a:pPr>
            <a:endParaRPr lang="en-US" sz="1800" dirty="0"/>
          </a:p>
          <a:p>
            <a:pPr lvl="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98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0D0-46C1-4E01-A930-12D005C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9047-005B-4199-B6B8-C86883C2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65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Database Connection Object: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400" dirty="0"/>
              <a:t>    Connects our Java program to the local database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Instantiation Object: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2400" dirty="0"/>
              <a:t>    Uses the Database Connection Object as a parameter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Queries the database for all the courses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Loops through the results, instantiates a Course for each record</a:t>
            </a:r>
          </a:p>
          <a:p>
            <a:pPr lvl="5">
              <a:lnSpc>
                <a:spcPct val="110000"/>
              </a:lnSpc>
            </a:pPr>
            <a:r>
              <a:rPr lang="en-US" sz="2600" dirty="0"/>
              <a:t>Adds the course to the course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7930-9CC7-46FC-92E7-5A17EC4C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ECEF-001C-4231-A052-E7244662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Course Schedule Object:</a:t>
            </a:r>
          </a:p>
          <a:p>
            <a:pPr marL="201168" lvl="1" indent="0">
              <a:buNone/>
            </a:pPr>
            <a:r>
              <a:rPr lang="en-US" sz="2400" dirty="0"/>
              <a:t>   	The actual schedule which is returned to the user at the completion of the program</a:t>
            </a:r>
          </a:p>
          <a:p>
            <a:pPr lvl="5"/>
            <a:r>
              <a:rPr lang="en-US" sz="2000" dirty="0" err="1"/>
              <a:t>ArrayList</a:t>
            </a:r>
            <a:r>
              <a:rPr lang="en-US" sz="2000" dirty="0"/>
              <a:t> of Courses</a:t>
            </a:r>
          </a:p>
          <a:p>
            <a:pPr lvl="5"/>
            <a:r>
              <a:rPr lang="en-US" sz="2000" dirty="0"/>
              <a:t>Semester</a:t>
            </a:r>
          </a:p>
          <a:p>
            <a:pPr lvl="5"/>
            <a:r>
              <a:rPr lang="en-US" sz="2000" dirty="0"/>
              <a:t>Credit Limit</a:t>
            </a:r>
          </a:p>
          <a:p>
            <a:pPr lvl="5"/>
            <a:r>
              <a:rPr lang="en-US" sz="2000" dirty="0"/>
              <a:t>Throws </a:t>
            </a:r>
            <a:r>
              <a:rPr lang="en-US" sz="2000" dirty="0" err="1"/>
              <a:t>CreditOverflowException</a:t>
            </a:r>
            <a:endParaRPr lang="en-US" sz="2000" dirty="0"/>
          </a:p>
          <a:p>
            <a:pPr lvl="5"/>
            <a:r>
              <a:rPr lang="en-US" sz="2000" dirty="0"/>
              <a:t>Throws </a:t>
            </a:r>
            <a:r>
              <a:rPr lang="en-US" sz="2000" dirty="0" err="1"/>
              <a:t>TimeSlotConflictException</a:t>
            </a:r>
            <a:endParaRPr lang="en-US" sz="2000" dirty="0"/>
          </a:p>
          <a:p>
            <a:pPr lvl="5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71FA-C529-49AA-931D-D4CF130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613-110A-4086-992E-2AAC2EFF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Created Application Window: </a:t>
            </a:r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Using Eclipse </a:t>
            </a:r>
            <a:r>
              <a:rPr lang="en-US" sz="2400" dirty="0" err="1"/>
              <a:t>WindowBuilder</a:t>
            </a:r>
            <a:endParaRPr lang="en-US" sz="2400" dirty="0"/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Implements the code in a user-friendly format</a:t>
            </a:r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 Various design elements to make a functional GUI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Interesting Point:</a:t>
            </a:r>
          </a:p>
          <a:p>
            <a:pPr marL="566928" lvl="3" indent="0">
              <a:buNone/>
            </a:pPr>
            <a:r>
              <a:rPr lang="en-US" sz="1800" dirty="0"/>
              <a:t>Instead of using multiple frames and switching between them, we used </a:t>
            </a:r>
            <a:r>
              <a:rPr lang="en-US" sz="1800" dirty="0" err="1"/>
              <a:t>CardLayout</a:t>
            </a:r>
            <a:r>
              <a:rPr lang="en-US" sz="1800" dirty="0"/>
              <a:t> on our frame to be able to switch easily between panels by changing visibility.</a:t>
            </a:r>
          </a:p>
          <a:p>
            <a:pPr marL="566928" lvl="3" indent="0">
              <a:buNone/>
            </a:pPr>
            <a:endParaRPr lang="en-US" sz="1800" dirty="0"/>
          </a:p>
          <a:p>
            <a:pPr lvl="4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EC0D-58A6-4419-A851-155C85D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F750-CF1E-4182-809C-025ED6AF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/>
              <a:t>SearchCourses</a:t>
            </a:r>
            <a:r>
              <a:rPr lang="en-US" sz="2800" dirty="0"/>
              <a:t> Algorithm:</a:t>
            </a:r>
          </a:p>
          <a:p>
            <a:pPr marL="566928" lvl="3" indent="0">
              <a:buNone/>
            </a:pPr>
            <a:r>
              <a:rPr lang="en-US" sz="2200" dirty="0"/>
              <a:t>	</a:t>
            </a:r>
          </a:p>
          <a:p>
            <a:pPr marL="566928" lvl="3" indent="0">
              <a:buNone/>
            </a:pPr>
            <a:r>
              <a:rPr lang="en-US" sz="2400" dirty="0"/>
              <a:t>Search algorithm used across the whole program</a:t>
            </a:r>
          </a:p>
          <a:p>
            <a:pPr lvl="5"/>
            <a:r>
              <a:rPr lang="en-US" sz="2000" dirty="0"/>
              <a:t>Parameters: courses </a:t>
            </a:r>
            <a:r>
              <a:rPr lang="en-US" sz="2000" dirty="0" err="1"/>
              <a:t>ArrayList</a:t>
            </a:r>
            <a:r>
              <a:rPr lang="en-US" sz="2000" dirty="0"/>
              <a:t>, a course code</a:t>
            </a:r>
          </a:p>
          <a:p>
            <a:pPr lvl="5"/>
            <a:r>
              <a:rPr lang="en-US" sz="2000" dirty="0"/>
              <a:t>Goes through an </a:t>
            </a:r>
            <a:r>
              <a:rPr lang="en-US" sz="2000" dirty="0" err="1"/>
              <a:t>ArrayList</a:t>
            </a:r>
            <a:r>
              <a:rPr lang="en-US" sz="2000" dirty="0"/>
              <a:t> of all the courses available</a:t>
            </a:r>
          </a:p>
          <a:p>
            <a:pPr lvl="5"/>
            <a:r>
              <a:rPr lang="en-US" sz="2000" dirty="0"/>
              <a:t>Returns a subgroup of all courses that match the requested course code</a:t>
            </a:r>
          </a:p>
          <a:p>
            <a:pPr marL="566928" lvl="3" indent="0">
              <a:buNone/>
            </a:pPr>
            <a:r>
              <a:rPr lang="en-US" sz="2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54730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660</Words>
  <Application>Microsoft Office PowerPoint</Application>
  <PresentationFormat>Widescreen</PresentationFormat>
  <Paragraphs>117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Course Scheduler</vt:lpstr>
      <vt:lpstr>Problem:</vt:lpstr>
      <vt:lpstr>Goal: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Development Process</vt:lpstr>
      <vt:lpstr>Results</vt:lpstr>
      <vt:lpstr>Alternate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Scheduler</dc:title>
  <dc:creator>Rachel Hollander</dc:creator>
  <cp:lastModifiedBy>Rachel Hollander</cp:lastModifiedBy>
  <cp:revision>17</cp:revision>
  <dcterms:created xsi:type="dcterms:W3CDTF">2019-01-03T00:28:53Z</dcterms:created>
  <dcterms:modified xsi:type="dcterms:W3CDTF">2019-01-04T01:29:45Z</dcterms:modified>
</cp:coreProperties>
</file>