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E254-6B87-432E-80CB-4A4021C74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Running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C0F6-C356-4798-9E45-6094C679C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Ruth </a:t>
            </a:r>
            <a:r>
              <a:rPr lang="en-US" dirty="0" err="1"/>
              <a:t>Davydov</a:t>
            </a:r>
            <a:endParaRPr lang="en-US" dirty="0"/>
          </a:p>
          <a:p>
            <a:r>
              <a:rPr lang="en-US" dirty="0" err="1"/>
              <a:t>Shterna</a:t>
            </a:r>
            <a:r>
              <a:rPr lang="en-US" dirty="0"/>
              <a:t> </a:t>
            </a:r>
            <a:r>
              <a:rPr lang="en-US" dirty="0" err="1"/>
              <a:t>Morosou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5E092-2BA3-46ED-A9F8-EC1F6E62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400" cap="all" dirty="0"/>
              <a:t>Have a spare minute?</a:t>
            </a:r>
            <a:br>
              <a:rPr lang="en-US" sz="4400" cap="all" dirty="0"/>
            </a:br>
            <a:r>
              <a:rPr lang="en-US" sz="4400" cap="all" dirty="0"/>
              <a:t>Try it out!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1874-E961-49DD-BA79-79549738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743" y="2286000"/>
            <a:ext cx="5958837" cy="358140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A simple and fun game in which the player must keep his character jumping up and down as obstacles head his way.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endParaRPr lang="en-US" sz="2400" dirty="0"/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Features: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en-US" sz="2400" dirty="0"/>
              <a:t>Your character actually simulates running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en-US" sz="2400" dirty="0"/>
              <a:t>Only one tap to jump and avoid obstacles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en-US" sz="2400" dirty="0"/>
              <a:t>The obstacles keep coming for as long as the game is running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en-US" sz="2400" dirty="0"/>
              <a:t>Menu with adjustable settings, about page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A close up of a computer&#10;&#10;Description automatically generated">
            <a:extLst>
              <a:ext uri="{FF2B5EF4-FFF2-40B4-BE49-F238E27FC236}">
                <a16:creationId xmlns:a16="http://schemas.microsoft.com/office/drawing/2014/main" id="{1C318AF0-4C0E-4067-A89F-AD8A02F8B3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646" t="12717" r="4278" b="16250"/>
          <a:stretch/>
        </p:blipFill>
        <p:spPr>
          <a:xfrm>
            <a:off x="7612261" y="0"/>
            <a:ext cx="430861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67E21A-A41A-4F01-9558-B3192910F5FA}"/>
              </a:ext>
            </a:extLst>
          </p:cNvPr>
          <p:cNvSpPr/>
          <p:nvPr/>
        </p:nvSpPr>
        <p:spPr>
          <a:xfrm>
            <a:off x="11920873" y="0"/>
            <a:ext cx="271127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506E7-9AFF-4334-ACFC-32D8106174E0}"/>
              </a:ext>
            </a:extLst>
          </p:cNvPr>
          <p:cNvSpPr txBox="1"/>
          <p:nvPr/>
        </p:nvSpPr>
        <p:spPr>
          <a:xfrm>
            <a:off x="745718" y="5849035"/>
            <a:ext cx="60368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How long can you keep on running before you need to catch your breath?</a:t>
            </a:r>
          </a:p>
        </p:txBody>
      </p:sp>
    </p:spTree>
    <p:extLst>
      <p:ext uri="{BB962C8B-B14F-4D97-AF65-F5344CB8AC3E}">
        <p14:creationId xmlns:p14="http://schemas.microsoft.com/office/powerpoint/2010/main" val="326977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A8BC-E218-4EB3-B521-B99A43DF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Meet The Characters: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5B21D5-49F1-4C1F-B76C-869C8642F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537" t="16307" r="35973" b="9463"/>
          <a:stretch/>
        </p:blipFill>
        <p:spPr>
          <a:xfrm>
            <a:off x="3304655" y="3260414"/>
            <a:ext cx="1417085" cy="2606986"/>
          </a:xfrm>
        </p:spPr>
      </p:pic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4BEA9FC5-0C8A-41CB-808E-7D9EE013D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5113" y="3565735"/>
            <a:ext cx="1726249" cy="23016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C6876-83DF-49C6-8A5B-3FABD0C7CBC9}"/>
              </a:ext>
            </a:extLst>
          </p:cNvPr>
          <p:cNvSpPr txBox="1"/>
          <p:nvPr/>
        </p:nvSpPr>
        <p:spPr>
          <a:xfrm>
            <a:off x="6654797" y="1911380"/>
            <a:ext cx="424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Bricky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obstacle presented to Sticky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Spawns more of itself as game runs</a:t>
            </a:r>
          </a:p>
          <a:p>
            <a:pPr marL="285750" indent="-285750">
              <a:buFontTx/>
              <a:buChar char="-"/>
            </a:pPr>
            <a:r>
              <a:rPr lang="en-US" dirty="0"/>
              <a:t>Kills the game if crashed into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770EE-01DF-439C-A4AC-255174B45FF6}"/>
              </a:ext>
            </a:extLst>
          </p:cNvPr>
          <p:cNvSpPr txBox="1"/>
          <p:nvPr/>
        </p:nvSpPr>
        <p:spPr>
          <a:xfrm>
            <a:off x="2103119" y="1911380"/>
            <a:ext cx="38201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Sticky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main character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Always overcoming obstacles… 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Runs, jumps, crashes (try not to!)</a:t>
            </a:r>
          </a:p>
        </p:txBody>
      </p:sp>
    </p:spTree>
    <p:extLst>
      <p:ext uri="{BB962C8B-B14F-4D97-AF65-F5344CB8AC3E}">
        <p14:creationId xmlns:p14="http://schemas.microsoft.com/office/powerpoint/2010/main" val="33053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2E84E-363D-49E0-986D-751E7180818F}"/>
              </a:ext>
            </a:extLst>
          </p:cNvPr>
          <p:cNvSpPr txBox="1"/>
          <p:nvPr/>
        </p:nvSpPr>
        <p:spPr>
          <a:xfrm>
            <a:off x="160867" y="158782"/>
            <a:ext cx="11870265" cy="621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Structural Breakdown</a:t>
            </a:r>
          </a:p>
          <a:p>
            <a:pPr algn="ctr"/>
            <a:r>
              <a:rPr lang="en-US" sz="2400" dirty="0"/>
              <a:t>For The Android Developer:</a:t>
            </a:r>
          </a:p>
          <a:p>
            <a:pPr algn="ctr"/>
            <a:endParaRPr lang="en-US" sz="2400" dirty="0"/>
          </a:p>
          <a:p>
            <a:r>
              <a:rPr lang="en-US" sz="2400" u="sng" dirty="0"/>
              <a:t>Activities</a:t>
            </a:r>
            <a:r>
              <a:rPr lang="en-US" sz="2400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GameActivity</a:t>
            </a:r>
            <a:r>
              <a:rPr lang="en-US" dirty="0"/>
              <a:t>: Window in which the game plays. Sets </a:t>
            </a:r>
            <a:r>
              <a:rPr lang="en-US" dirty="0" err="1"/>
              <a:t>fullscreen</a:t>
            </a:r>
            <a:r>
              <a:rPr lang="en-US" dirty="0"/>
              <a:t>, title features, and </a:t>
            </a:r>
            <a:r>
              <a:rPr lang="en-US" dirty="0" err="1"/>
              <a:t>MenuItem</a:t>
            </a:r>
            <a:r>
              <a:rPr lang="en-US" dirty="0"/>
              <a:t> selection functionality.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MainActivity</a:t>
            </a:r>
            <a:r>
              <a:rPr lang="en-US" dirty="0"/>
              <a:t>: Starting screen. Has toolbar, FAB to play, menu, background. This is the “intro page” to the game.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SettingsActivity</a:t>
            </a:r>
            <a:r>
              <a:rPr lang="en-US" dirty="0"/>
              <a:t>: Allows for the customizable settings/features available in Running Game.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r>
              <a:rPr lang="en-US" sz="2400" u="sng" dirty="0"/>
              <a:t>Classes</a:t>
            </a:r>
            <a:r>
              <a:rPr lang="en-US" sz="2400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BrickWallObject</a:t>
            </a:r>
            <a:r>
              <a:rPr lang="en-US" dirty="0"/>
              <a:t>: </a:t>
            </a:r>
            <a:r>
              <a:rPr lang="en-US" dirty="0" err="1"/>
              <a:t>Bricky</a:t>
            </a:r>
            <a:r>
              <a:rPr lang="en-US" dirty="0"/>
              <a:t>! Contains logic for </a:t>
            </a:r>
            <a:r>
              <a:rPr lang="en-US" dirty="0" err="1"/>
              <a:t>bricky’s</a:t>
            </a:r>
            <a:r>
              <a:rPr lang="en-US" dirty="0"/>
              <a:t> simulation. Draws and updates </a:t>
            </a:r>
            <a:r>
              <a:rPr lang="en-US" dirty="0" err="1"/>
              <a:t>Bricky’s</a:t>
            </a:r>
            <a:r>
              <a:rPr lang="en-US" dirty="0"/>
              <a:t> movements to the screen.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GameObject</a:t>
            </a:r>
            <a:r>
              <a:rPr lang="en-US" dirty="0"/>
              <a:t>: Abstract class game objects extend. Allows access to location on screen, and Bitmap creation 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GameSurface</a:t>
            </a:r>
            <a:r>
              <a:rPr lang="en-US" dirty="0"/>
              <a:t>: Game as the player sees it. Contains logic for game creation, refresh, and Sticky jumping and crashing.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GameThread</a:t>
            </a:r>
            <a:r>
              <a:rPr lang="en-US" dirty="0"/>
              <a:t>: The thread on which the game runs. Keeps the game canvas up to date and thread-safe.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StickFigureCharacter</a:t>
            </a:r>
            <a:r>
              <a:rPr lang="en-US" dirty="0"/>
              <a:t>: Sticky </a:t>
            </a:r>
            <a:r>
              <a:rPr lang="en-US" dirty="0" err="1"/>
              <a:t>McStickerson</a:t>
            </a:r>
            <a:r>
              <a:rPr lang="en-US" dirty="0"/>
              <a:t>! This is where sticky’s running animation and movements are set up.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Utils</a:t>
            </a:r>
            <a:r>
              <a:rPr lang="en-US" dirty="0"/>
              <a:t>: Utilities for use throughout the project. For all the dialogs/random actions that need to occur as the game runs.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6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9229CB5-0B8E-4CB9-9D53-B062627F03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34" t="4148" r="4308" b="4928"/>
          <a:stretch/>
        </p:blipFill>
        <p:spPr>
          <a:xfrm>
            <a:off x="997492" y="968189"/>
            <a:ext cx="10182534" cy="4894231"/>
          </a:xfrm>
        </p:spPr>
      </p:pic>
    </p:spTree>
    <p:extLst>
      <p:ext uri="{BB962C8B-B14F-4D97-AF65-F5344CB8AC3E}">
        <p14:creationId xmlns:p14="http://schemas.microsoft.com/office/powerpoint/2010/main" val="21192519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Running Game</vt:lpstr>
      <vt:lpstr>Have a spare minute? Try it out!</vt:lpstr>
      <vt:lpstr>Meet The Characters: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Game</dc:title>
  <dc:creator>Shterna Morosou</dc:creator>
  <cp:lastModifiedBy>Shterna Morosou</cp:lastModifiedBy>
  <cp:revision>13</cp:revision>
  <dcterms:created xsi:type="dcterms:W3CDTF">2019-01-18T04:47:26Z</dcterms:created>
  <dcterms:modified xsi:type="dcterms:W3CDTF">2019-01-18T06:16:55Z</dcterms:modified>
</cp:coreProperties>
</file>