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2562"/>
  </p:normalViewPr>
  <p:slideViewPr>
    <p:cSldViewPr snapToGrid="0" snapToObjects="1">
      <p:cViewPr varScale="1">
        <p:scale>
          <a:sx n="54" d="100"/>
          <a:sy n="54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DFB07-01B2-A748-8148-9EEB18ACB3E3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C8960-95BD-B848-9A11-C8456115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C8960-95BD-B848-9A11-C8456115E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E7C3-B10F-664E-B8A1-84E16EA9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B0A70-7A9F-AA42-BD22-64190EF9B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C9E4-D4D6-494E-ABA7-352BA1F7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2137-BA1F-F84B-9A2D-3BC7BEA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F000-262A-8A4F-8A3F-2C42CC6A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662B-5DDC-A84E-B02D-DCB0CE1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0406-6965-BE42-B663-1D241FF4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5D73-6980-B040-B7E3-04B22922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AA52-65D0-9340-ADE2-0932290A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829C-4F61-4349-B5DA-BD3B99FF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38671-91E1-C24E-B768-3037367AE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E5FBB-1E91-C842-A567-90D3DAA7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80D6-5168-5B4F-87B1-E8F779E3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FF76-B3E9-6640-AB66-F77F7B9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69D1-921F-3B43-AA4F-B64209D1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763D-85A1-E44F-BEAC-DEC1B333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D922-8C2F-A346-A8C4-3E80882F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8760-BEAB-F24C-AD73-6D6ABDC7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1C07-A195-3F42-B551-71BC5F5A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57CC-5C1E-0B4D-95D0-9F89D65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C36E-3779-C446-8E44-23E1B9DB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1C29-1F19-3347-9B76-AD54CA6A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75C7-7D64-4A4F-8ACA-EAE510F3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021-4E7E-114D-9723-0025F941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9A50-2A79-A94E-82F1-AB50A0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24D-2BE4-084C-BB9C-E7CD831C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E8EF-3277-BA4C-8882-ECAA77684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C340B-B2D6-F443-B793-2E91BD92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F653-BED8-5A4C-BC37-A123CE23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DB6DB-E70C-8547-B18B-D96B7261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80AF-A345-F44A-80EC-920782FB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64EA-ECD0-E749-AFCB-EAD9FFA1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D18D-80BC-0C42-A6DD-4F5E7D9B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1DB66-4460-3149-9D0B-243817D2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E98BB-FFCA-0A42-A86C-46FD498AD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591F7-69DA-4444-9497-BE4E48A89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86440-B0BF-174F-88C7-D0CA8E88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1D0C8-493D-2B44-8EC5-75728CA1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AD121-7140-094F-807D-A2AD163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E8BD-9C4F-1147-BEA7-2738080A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365CB-9DFD-1842-A03F-6C58F7B2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C08EB-6BA0-9A46-BDB2-D15C2CA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35200-9578-AF4F-8F2E-C9291E1B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0054A-C446-7844-A100-EAA4E017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D6C82-60D5-674F-AA0D-B23E1597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FFE3-A3E3-6F48-BC19-F4F30CE6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094F-341F-C545-8BCA-04FCC795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1135-9DFE-CA41-9E3F-126B7F63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5019-1665-0247-97A8-81D959BA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A8C54-71F3-4A45-BDA6-3B945803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348F0-E099-FD4E-8CDB-D04893A1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49FF-5352-274F-8901-EF97A6BC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42B-8E60-2B4A-95C0-D5B8D59E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37D5D-D4EA-B948-AA74-F81F0043F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5815C-6AA7-084E-B72D-FACD66A7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0A42-C435-C440-93FC-BDD82DE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3A2A-A1BE-3F48-B1B8-1D8CAC73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082B-5E5D-B246-97B1-41C10C8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EFAE-2286-0449-B1C7-076C8E3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0877-64B2-0B41-B8CC-91D8B7D9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1811-4B22-8646-9B39-B80D616BE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79E4-F57B-D142-B3A3-4838A51ABC2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64BD-971E-4E46-A1E0-D1169138E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73BB-7AD2-6844-ADD6-5EF6CC62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2CA0-9686-F64F-88E2-31F8AB63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283C-2812-F44A-B6F6-4A9169B4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CB66-B04E-D241-90FD-C5FEA17B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2A057-81DD-344A-BCB1-711512D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20BC-C40A-FD4D-92BC-FF7A9FD0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55585-43A3-3444-A122-FB2106424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1908"/>
          </a:xfrm>
        </p:spPr>
      </p:pic>
    </p:spTree>
    <p:extLst>
      <p:ext uri="{BB962C8B-B14F-4D97-AF65-F5344CB8AC3E}">
        <p14:creationId xmlns:p14="http://schemas.microsoft.com/office/powerpoint/2010/main" val="65366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A9B-75E1-B442-AE04-6278A62F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8F88C-D7E9-5C41-BD31-0BBAF715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0330"/>
            <a:ext cx="12192001" cy="6803858"/>
          </a:xfrm>
        </p:spPr>
      </p:pic>
    </p:spTree>
    <p:extLst>
      <p:ext uri="{BB962C8B-B14F-4D97-AF65-F5344CB8AC3E}">
        <p14:creationId xmlns:p14="http://schemas.microsoft.com/office/powerpoint/2010/main" val="34800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058F-782C-CD48-ABEE-3373643D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771BC-FBB4-6F4F-931F-22DE3A93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58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D76-2D0B-AA46-8A26-3350DBF0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45E87-3B39-054B-9F04-0424CD71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37306"/>
            <a:ext cx="12192001" cy="6966584"/>
          </a:xfrm>
        </p:spPr>
      </p:pic>
    </p:spTree>
    <p:extLst>
      <p:ext uri="{BB962C8B-B14F-4D97-AF65-F5344CB8AC3E}">
        <p14:creationId xmlns:p14="http://schemas.microsoft.com/office/powerpoint/2010/main" val="12784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EB3-4C58-894C-A35F-6CF183CF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1EAA6-AB8B-2F41-8201-59238514E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91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F23C-8EA3-A14D-8558-917BADB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C58C7-60F3-7B4F-8126-BCE1E2166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0643" cy="6858001"/>
          </a:xfrm>
        </p:spPr>
      </p:pic>
    </p:spTree>
    <p:extLst>
      <p:ext uri="{BB962C8B-B14F-4D97-AF65-F5344CB8AC3E}">
        <p14:creationId xmlns:p14="http://schemas.microsoft.com/office/powerpoint/2010/main" val="5646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F428-2B15-974F-86CA-21877FE1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AB925-6CFE-214A-8BA9-A25F57AF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568" y="-8021"/>
            <a:ext cx="12408568" cy="6866021"/>
          </a:xfrm>
        </p:spPr>
      </p:pic>
    </p:spTree>
    <p:extLst>
      <p:ext uri="{BB962C8B-B14F-4D97-AF65-F5344CB8AC3E}">
        <p14:creationId xmlns:p14="http://schemas.microsoft.com/office/powerpoint/2010/main" val="147161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</Words>
  <Application>Microsoft Macintosh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Davy Nolan</dc:creator>
  <cp:lastModifiedBy>Davy Nolan</cp:lastModifiedBy>
  <cp:revision>2</cp:revision>
  <dcterms:created xsi:type="dcterms:W3CDTF">2019-04-01T11:35:12Z</dcterms:created>
  <dcterms:modified xsi:type="dcterms:W3CDTF">2019-04-01T14:48:12Z</dcterms:modified>
</cp:coreProperties>
</file>