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D921C-74B3-4C18-AFDE-7AE9DDBA27D9}" v="7" dt="2024-06-21T13:17:14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Frederick" userId="4532cec4-6211-468c-80ef-21153c37628d" providerId="ADAL" clId="{9DBD921C-74B3-4C18-AFDE-7AE9DDBA27D9}"/>
    <pc:docChg chg="undo custSel addSld delSld modSld">
      <pc:chgData name="David Frederick" userId="4532cec4-6211-468c-80ef-21153c37628d" providerId="ADAL" clId="{9DBD921C-74B3-4C18-AFDE-7AE9DDBA27D9}" dt="2024-06-21T13:20:53.590" v="126" actId="26606"/>
      <pc:docMkLst>
        <pc:docMk/>
      </pc:docMkLst>
      <pc:sldChg chg="addSp delSp modSp mod setBg">
        <pc:chgData name="David Frederick" userId="4532cec4-6211-468c-80ef-21153c37628d" providerId="ADAL" clId="{9DBD921C-74B3-4C18-AFDE-7AE9DDBA27D9}" dt="2024-06-21T13:07:13.045" v="17" actId="14100"/>
        <pc:sldMkLst>
          <pc:docMk/>
          <pc:sldMk cId="1064390464" sldId="257"/>
        </pc:sldMkLst>
        <pc:spChg chg="mod ord">
          <ac:chgData name="David Frederick" userId="4532cec4-6211-468c-80ef-21153c37628d" providerId="ADAL" clId="{9DBD921C-74B3-4C18-AFDE-7AE9DDBA27D9}" dt="2024-06-21T13:05:58.091" v="8" actId="26606"/>
          <ac:spMkLst>
            <pc:docMk/>
            <pc:sldMk cId="1064390464" sldId="257"/>
            <ac:spMk id="2" creationId="{B2B36F2C-F396-366C-7D27-C2A10A57EE5A}"/>
          </ac:spMkLst>
        </pc:spChg>
        <pc:spChg chg="mod">
          <ac:chgData name="David Frederick" userId="4532cec4-6211-468c-80ef-21153c37628d" providerId="ADAL" clId="{9DBD921C-74B3-4C18-AFDE-7AE9DDBA27D9}" dt="2024-06-21T13:05:58.091" v="8" actId="26606"/>
          <ac:spMkLst>
            <pc:docMk/>
            <pc:sldMk cId="1064390464" sldId="257"/>
            <ac:spMk id="6" creationId="{C7CECA24-A082-FC2D-9BBB-7FDA219F53D7}"/>
          </ac:spMkLst>
        </pc:spChg>
        <pc:spChg chg="add del">
          <ac:chgData name="David Frederick" userId="4532cec4-6211-468c-80ef-21153c37628d" providerId="ADAL" clId="{9DBD921C-74B3-4C18-AFDE-7AE9DDBA27D9}" dt="2024-06-21T13:05:29.282" v="1" actId="26606"/>
          <ac:spMkLst>
            <pc:docMk/>
            <pc:sldMk cId="1064390464" sldId="257"/>
            <ac:spMk id="88" creationId="{E8A8EAB8-D2FF-444D-B34B-7D32F106AD0E}"/>
          </ac:spMkLst>
        </pc:spChg>
        <pc:spChg chg="add del">
          <ac:chgData name="David Frederick" userId="4532cec4-6211-468c-80ef-21153c37628d" providerId="ADAL" clId="{9DBD921C-74B3-4C18-AFDE-7AE9DDBA27D9}" dt="2024-06-21T13:05:49.805" v="3" actId="26606"/>
          <ac:spMkLst>
            <pc:docMk/>
            <pc:sldMk cId="1064390464" sldId="257"/>
            <ac:spMk id="94" creationId="{7A5F0580-5EE9-419F-96EE-B6529EF6E7D0}"/>
          </ac:spMkLst>
        </pc:spChg>
        <pc:spChg chg="add del">
          <ac:chgData name="David Frederick" userId="4532cec4-6211-468c-80ef-21153c37628d" providerId="ADAL" clId="{9DBD921C-74B3-4C18-AFDE-7AE9DDBA27D9}" dt="2024-06-21T13:05:49.805" v="3" actId="26606"/>
          <ac:spMkLst>
            <pc:docMk/>
            <pc:sldMk cId="1064390464" sldId="257"/>
            <ac:spMk id="95" creationId="{21A75659-5A6F-4F77-9679-678A00B9D8DC}"/>
          </ac:spMkLst>
        </pc:spChg>
        <pc:spChg chg="add del">
          <ac:chgData name="David Frederick" userId="4532cec4-6211-468c-80ef-21153c37628d" providerId="ADAL" clId="{9DBD921C-74B3-4C18-AFDE-7AE9DDBA27D9}" dt="2024-06-21T13:05:49.805" v="3" actId="26606"/>
          <ac:spMkLst>
            <pc:docMk/>
            <pc:sldMk cId="1064390464" sldId="257"/>
            <ac:spMk id="96" creationId="{E30A3A45-140E-431E-AED0-07EF836310B3}"/>
          </ac:spMkLst>
        </pc:spChg>
        <pc:spChg chg="add del">
          <ac:chgData name="David Frederick" userId="4532cec4-6211-468c-80ef-21153c37628d" providerId="ADAL" clId="{9DBD921C-74B3-4C18-AFDE-7AE9DDBA27D9}" dt="2024-06-21T13:05:49.805" v="3" actId="26606"/>
          <ac:spMkLst>
            <pc:docMk/>
            <pc:sldMk cId="1064390464" sldId="257"/>
            <ac:spMk id="97" creationId="{55D4142C-5077-457F-A6AD-3FECFDB39685}"/>
          </ac:spMkLst>
        </pc:spChg>
        <pc:spChg chg="add del">
          <ac:chgData name="David Frederick" userId="4532cec4-6211-468c-80ef-21153c37628d" providerId="ADAL" clId="{9DBD921C-74B3-4C18-AFDE-7AE9DDBA27D9}" dt="2024-06-21T13:05:55.030" v="5" actId="26606"/>
          <ac:spMkLst>
            <pc:docMk/>
            <pc:sldMk cId="1064390464" sldId="257"/>
            <ac:spMk id="99" creationId="{E8A8EAB8-D2FF-444D-B34B-7D32F106AD0E}"/>
          </ac:spMkLst>
        </pc:spChg>
        <pc:spChg chg="add del">
          <ac:chgData name="David Frederick" userId="4532cec4-6211-468c-80ef-21153c37628d" providerId="ADAL" clId="{9DBD921C-74B3-4C18-AFDE-7AE9DDBA27D9}" dt="2024-06-21T13:05:58.078" v="7" actId="26606"/>
          <ac:spMkLst>
            <pc:docMk/>
            <pc:sldMk cId="1064390464" sldId="257"/>
            <ac:spMk id="103" creationId="{C3D6EC93-F369-413E-AA67-5D4104161046}"/>
          </ac:spMkLst>
        </pc:spChg>
        <pc:spChg chg="add">
          <ac:chgData name="David Frederick" userId="4532cec4-6211-468c-80ef-21153c37628d" providerId="ADAL" clId="{9DBD921C-74B3-4C18-AFDE-7AE9DDBA27D9}" dt="2024-06-21T13:05:58.091" v="8" actId="26606"/>
          <ac:spMkLst>
            <pc:docMk/>
            <pc:sldMk cId="1064390464" sldId="257"/>
            <ac:spMk id="107" creationId="{E8A8EAB8-D2FF-444D-B34B-7D32F106AD0E}"/>
          </ac:spMkLst>
        </pc:spChg>
        <pc:grpChg chg="add del">
          <ac:chgData name="David Frederick" userId="4532cec4-6211-468c-80ef-21153c37628d" providerId="ADAL" clId="{9DBD921C-74B3-4C18-AFDE-7AE9DDBA27D9}" dt="2024-06-21T13:05:58.078" v="7" actId="26606"/>
          <ac:grpSpMkLst>
            <pc:docMk/>
            <pc:sldMk cId="1064390464" sldId="257"/>
            <ac:grpSpMk id="104" creationId="{4EA04677-6B2C-40F4-975C-ED9196552771}"/>
          </ac:grpSpMkLst>
        </pc:grpChg>
        <pc:picChg chg="mod ord">
          <ac:chgData name="David Frederick" userId="4532cec4-6211-468c-80ef-21153c37628d" providerId="ADAL" clId="{9DBD921C-74B3-4C18-AFDE-7AE9DDBA27D9}" dt="2024-06-21T13:07:13.045" v="17" actId="14100"/>
          <ac:picMkLst>
            <pc:docMk/>
            <pc:sldMk cId="1064390464" sldId="257"/>
            <ac:picMk id="83" creationId="{4FF0D73D-9218-163A-88A5-31C588362CF2}"/>
          </ac:picMkLst>
        </pc:picChg>
        <pc:cxnChg chg="add del">
          <ac:chgData name="David Frederick" userId="4532cec4-6211-468c-80ef-21153c37628d" providerId="ADAL" clId="{9DBD921C-74B3-4C18-AFDE-7AE9DDBA27D9}" dt="2024-06-21T13:05:29.282" v="1" actId="26606"/>
          <ac:cxnSpMkLst>
            <pc:docMk/>
            <pc:sldMk cId="1064390464" sldId="257"/>
            <ac:cxnSpMk id="90" creationId="{EEA38897-7BA3-4408-8083-3235339C4A60}"/>
          </ac:cxnSpMkLst>
        </pc:cxnChg>
        <pc:cxnChg chg="add del">
          <ac:chgData name="David Frederick" userId="4532cec4-6211-468c-80ef-21153c37628d" providerId="ADAL" clId="{9DBD921C-74B3-4C18-AFDE-7AE9DDBA27D9}" dt="2024-06-21T13:05:29.282" v="1" actId="26606"/>
          <ac:cxnSpMkLst>
            <pc:docMk/>
            <pc:sldMk cId="1064390464" sldId="257"/>
            <ac:cxnSpMk id="92" creationId="{F11AD06B-AB20-4097-8606-5DA00DBACE88}"/>
          </ac:cxnSpMkLst>
        </pc:cxnChg>
        <pc:cxnChg chg="add del">
          <ac:chgData name="David Frederick" userId="4532cec4-6211-468c-80ef-21153c37628d" providerId="ADAL" clId="{9DBD921C-74B3-4C18-AFDE-7AE9DDBA27D9}" dt="2024-06-21T13:05:55.030" v="5" actId="26606"/>
          <ac:cxnSpMkLst>
            <pc:docMk/>
            <pc:sldMk cId="1064390464" sldId="257"/>
            <ac:cxnSpMk id="100" creationId="{EEA38897-7BA3-4408-8083-3235339C4A60}"/>
          </ac:cxnSpMkLst>
        </pc:cxnChg>
        <pc:cxnChg chg="add del">
          <ac:chgData name="David Frederick" userId="4532cec4-6211-468c-80ef-21153c37628d" providerId="ADAL" clId="{9DBD921C-74B3-4C18-AFDE-7AE9DDBA27D9}" dt="2024-06-21T13:05:55.030" v="5" actId="26606"/>
          <ac:cxnSpMkLst>
            <pc:docMk/>
            <pc:sldMk cId="1064390464" sldId="257"/>
            <ac:cxnSpMk id="101" creationId="{F11AD06B-AB20-4097-8606-5DA00DBACE88}"/>
          </ac:cxnSpMkLst>
        </pc:cxnChg>
        <pc:cxnChg chg="add">
          <ac:chgData name="David Frederick" userId="4532cec4-6211-468c-80ef-21153c37628d" providerId="ADAL" clId="{9DBD921C-74B3-4C18-AFDE-7AE9DDBA27D9}" dt="2024-06-21T13:05:58.091" v="8" actId="26606"/>
          <ac:cxnSpMkLst>
            <pc:docMk/>
            <pc:sldMk cId="1064390464" sldId="257"/>
            <ac:cxnSpMk id="108" creationId="{EEA38897-7BA3-4408-8083-3235339C4A60}"/>
          </ac:cxnSpMkLst>
        </pc:cxnChg>
        <pc:cxnChg chg="add">
          <ac:chgData name="David Frederick" userId="4532cec4-6211-468c-80ef-21153c37628d" providerId="ADAL" clId="{9DBD921C-74B3-4C18-AFDE-7AE9DDBA27D9}" dt="2024-06-21T13:05:58.091" v="8" actId="26606"/>
          <ac:cxnSpMkLst>
            <pc:docMk/>
            <pc:sldMk cId="1064390464" sldId="257"/>
            <ac:cxnSpMk id="109" creationId="{F11AD06B-AB20-4097-8606-5DA00DBACE88}"/>
          </ac:cxnSpMkLst>
        </pc:cxnChg>
      </pc:sldChg>
      <pc:sldChg chg="addSp delSp modSp mod setBg">
        <pc:chgData name="David Frederick" userId="4532cec4-6211-468c-80ef-21153c37628d" providerId="ADAL" clId="{9DBD921C-74B3-4C18-AFDE-7AE9DDBA27D9}" dt="2024-06-21T13:08:27.393" v="26" actId="26606"/>
        <pc:sldMkLst>
          <pc:docMk/>
          <pc:sldMk cId="2903415402" sldId="259"/>
        </pc:sldMkLst>
        <pc:spChg chg="mod ord">
          <ac:chgData name="David Frederick" userId="4532cec4-6211-468c-80ef-21153c37628d" providerId="ADAL" clId="{9DBD921C-74B3-4C18-AFDE-7AE9DDBA27D9}" dt="2024-06-21T13:08:27.393" v="26" actId="26606"/>
          <ac:spMkLst>
            <pc:docMk/>
            <pc:sldMk cId="2903415402" sldId="259"/>
            <ac:spMk id="2" creationId="{A1E3BC25-E735-0AEA-0F91-20E5FF2B8626}"/>
          </ac:spMkLst>
        </pc:spChg>
        <pc:spChg chg="mod">
          <ac:chgData name="David Frederick" userId="4532cec4-6211-468c-80ef-21153c37628d" providerId="ADAL" clId="{9DBD921C-74B3-4C18-AFDE-7AE9DDBA27D9}" dt="2024-06-21T13:08:27.393" v="26" actId="26606"/>
          <ac:spMkLst>
            <pc:docMk/>
            <pc:sldMk cId="2903415402" sldId="259"/>
            <ac:spMk id="9" creationId="{E2DDFAF8-4C73-7A92-C11E-565A3B24B320}"/>
          </ac:spMkLst>
        </pc:spChg>
        <pc:spChg chg="add del">
          <ac:chgData name="David Frederick" userId="4532cec4-6211-468c-80ef-21153c37628d" providerId="ADAL" clId="{9DBD921C-74B3-4C18-AFDE-7AE9DDBA27D9}" dt="2024-06-21T13:08:08.358" v="19" actId="26606"/>
          <ac:spMkLst>
            <pc:docMk/>
            <pc:sldMk cId="2903415402" sldId="259"/>
            <ac:spMk id="14" creationId="{375B19E4-0108-41C4-8DB1-11BAE0B49D9B}"/>
          </ac:spMkLst>
        </pc:spChg>
        <pc:spChg chg="add del">
          <ac:chgData name="David Frederick" userId="4532cec4-6211-468c-80ef-21153c37628d" providerId="ADAL" clId="{9DBD921C-74B3-4C18-AFDE-7AE9DDBA27D9}" dt="2024-06-21T13:08:18.389" v="21" actId="26606"/>
          <ac:spMkLst>
            <pc:docMk/>
            <pc:sldMk cId="2903415402" sldId="259"/>
            <ac:spMk id="20" creationId="{325166D1-1B21-4128-AC42-61745528E4D6}"/>
          </ac:spMkLst>
        </pc:spChg>
        <pc:spChg chg="add del">
          <ac:chgData name="David Frederick" userId="4532cec4-6211-468c-80ef-21153c37628d" providerId="ADAL" clId="{9DBD921C-74B3-4C18-AFDE-7AE9DDBA27D9}" dt="2024-06-21T13:08:19.191" v="23" actId="26606"/>
          <ac:spMkLst>
            <pc:docMk/>
            <pc:sldMk cId="2903415402" sldId="259"/>
            <ac:spMk id="26" creationId="{5A0118C5-4F8D-4CF4-BADD-53FEACC6C42A}"/>
          </ac:spMkLst>
        </pc:spChg>
        <pc:spChg chg="add del">
          <ac:chgData name="David Frederick" userId="4532cec4-6211-468c-80ef-21153c37628d" providerId="ADAL" clId="{9DBD921C-74B3-4C18-AFDE-7AE9DDBA27D9}" dt="2024-06-21T13:08:27.382" v="25" actId="26606"/>
          <ac:spMkLst>
            <pc:docMk/>
            <pc:sldMk cId="2903415402" sldId="259"/>
            <ac:spMk id="34" creationId="{9F7D5CDA-D291-4307-BF55-1381FED29634}"/>
          </ac:spMkLst>
        </pc:spChg>
        <pc:spChg chg="add del">
          <ac:chgData name="David Frederick" userId="4532cec4-6211-468c-80ef-21153c37628d" providerId="ADAL" clId="{9DBD921C-74B3-4C18-AFDE-7AE9DDBA27D9}" dt="2024-06-21T13:08:27.382" v="25" actId="26606"/>
          <ac:spMkLst>
            <pc:docMk/>
            <pc:sldMk cId="2903415402" sldId="259"/>
            <ac:spMk id="35" creationId="{59B296B9-C5A5-4E4F-9B60-C907B5F1466C}"/>
          </ac:spMkLst>
        </pc:spChg>
        <pc:spChg chg="add del">
          <ac:chgData name="David Frederick" userId="4532cec4-6211-468c-80ef-21153c37628d" providerId="ADAL" clId="{9DBD921C-74B3-4C18-AFDE-7AE9DDBA27D9}" dt="2024-06-21T13:08:27.382" v="25" actId="26606"/>
          <ac:spMkLst>
            <pc:docMk/>
            <pc:sldMk cId="2903415402" sldId="259"/>
            <ac:spMk id="36" creationId="{D0300FD3-5AF1-6305-15FA-9078072672E2}"/>
          </ac:spMkLst>
        </pc:spChg>
        <pc:spChg chg="add">
          <ac:chgData name="David Frederick" userId="4532cec4-6211-468c-80ef-21153c37628d" providerId="ADAL" clId="{9DBD921C-74B3-4C18-AFDE-7AE9DDBA27D9}" dt="2024-06-21T13:08:27.393" v="26" actId="26606"/>
          <ac:spMkLst>
            <pc:docMk/>
            <pc:sldMk cId="2903415402" sldId="259"/>
            <ac:spMk id="38" creationId="{E8A8EAB8-D2FF-444D-B34B-7D32F106AD0E}"/>
          </ac:spMkLst>
        </pc:spChg>
        <pc:grpChg chg="add del">
          <ac:chgData name="David Frederick" userId="4532cec4-6211-468c-80ef-21153c37628d" providerId="ADAL" clId="{9DBD921C-74B3-4C18-AFDE-7AE9DDBA27D9}" dt="2024-06-21T13:08:18.389" v="21" actId="26606"/>
          <ac:grpSpMkLst>
            <pc:docMk/>
            <pc:sldMk cId="2903415402" sldId="259"/>
            <ac:grpSpMk id="21" creationId="{E6517BAC-C80F-4065-90D8-703493E0B353}"/>
          </ac:grpSpMkLst>
        </pc:grpChg>
        <pc:grpChg chg="add del">
          <ac:chgData name="David Frederick" userId="4532cec4-6211-468c-80ef-21153c37628d" providerId="ADAL" clId="{9DBD921C-74B3-4C18-AFDE-7AE9DDBA27D9}" dt="2024-06-21T13:08:19.191" v="23" actId="26606"/>
          <ac:grpSpMkLst>
            <pc:docMk/>
            <pc:sldMk cId="2903415402" sldId="259"/>
            <ac:grpSpMk id="27" creationId="{B894EFA8-F425-4D19-A94B-445388B31E20}"/>
          </ac:grpSpMkLst>
        </pc:grpChg>
        <pc:grpChg chg="add del">
          <ac:chgData name="David Frederick" userId="4532cec4-6211-468c-80ef-21153c37628d" providerId="ADAL" clId="{9DBD921C-74B3-4C18-AFDE-7AE9DDBA27D9}" dt="2024-06-21T13:08:19.191" v="23" actId="26606"/>
          <ac:grpSpMkLst>
            <pc:docMk/>
            <pc:sldMk cId="2903415402" sldId="259"/>
            <ac:grpSpMk id="30" creationId="{582A903B-6B78-4F0A-B7C9-3D80499020B8}"/>
          </ac:grpSpMkLst>
        </pc:grpChg>
        <pc:picChg chg="mod">
          <ac:chgData name="David Frederick" userId="4532cec4-6211-468c-80ef-21153c37628d" providerId="ADAL" clId="{9DBD921C-74B3-4C18-AFDE-7AE9DDBA27D9}" dt="2024-06-21T13:08:27.393" v="26" actId="26606"/>
          <ac:picMkLst>
            <pc:docMk/>
            <pc:sldMk cId="2903415402" sldId="259"/>
            <ac:picMk id="8" creationId="{220546C7-5DD8-4207-9788-2188780F9EE0}"/>
          </ac:picMkLst>
        </pc:picChg>
        <pc:cxnChg chg="add del">
          <ac:chgData name="David Frederick" userId="4532cec4-6211-468c-80ef-21153c37628d" providerId="ADAL" clId="{9DBD921C-74B3-4C18-AFDE-7AE9DDBA27D9}" dt="2024-06-21T13:08:08.358" v="19" actId="26606"/>
          <ac:cxnSpMkLst>
            <pc:docMk/>
            <pc:sldMk cId="2903415402" sldId="259"/>
            <ac:cxnSpMk id="16" creationId="{CEA14AE1-71AB-4B18-826E-F563FF4288D6}"/>
          </ac:cxnSpMkLst>
        </pc:cxnChg>
        <pc:cxnChg chg="add del">
          <ac:chgData name="David Frederick" userId="4532cec4-6211-468c-80ef-21153c37628d" providerId="ADAL" clId="{9DBD921C-74B3-4C18-AFDE-7AE9DDBA27D9}" dt="2024-06-21T13:08:08.358" v="19" actId="26606"/>
          <ac:cxnSpMkLst>
            <pc:docMk/>
            <pc:sldMk cId="2903415402" sldId="259"/>
            <ac:cxnSpMk id="18" creationId="{EE504C98-6397-41C1-A8D8-2D9C4ED307E0}"/>
          </ac:cxnSpMkLst>
        </pc:cxnChg>
        <pc:cxnChg chg="add">
          <ac:chgData name="David Frederick" userId="4532cec4-6211-468c-80ef-21153c37628d" providerId="ADAL" clId="{9DBD921C-74B3-4C18-AFDE-7AE9DDBA27D9}" dt="2024-06-21T13:08:27.393" v="26" actId="26606"/>
          <ac:cxnSpMkLst>
            <pc:docMk/>
            <pc:sldMk cId="2903415402" sldId="259"/>
            <ac:cxnSpMk id="39" creationId="{EEA38897-7BA3-4408-8083-3235339C4A60}"/>
          </ac:cxnSpMkLst>
        </pc:cxnChg>
        <pc:cxnChg chg="add">
          <ac:chgData name="David Frederick" userId="4532cec4-6211-468c-80ef-21153c37628d" providerId="ADAL" clId="{9DBD921C-74B3-4C18-AFDE-7AE9DDBA27D9}" dt="2024-06-21T13:08:27.393" v="26" actId="26606"/>
          <ac:cxnSpMkLst>
            <pc:docMk/>
            <pc:sldMk cId="2903415402" sldId="259"/>
            <ac:cxnSpMk id="40" creationId="{F11AD06B-AB20-4097-8606-5DA00DBACE88}"/>
          </ac:cxnSpMkLst>
        </pc:cxnChg>
      </pc:sldChg>
      <pc:sldChg chg="addSp delSp modSp mod setBg addAnim">
        <pc:chgData name="David Frederick" userId="4532cec4-6211-468c-80ef-21153c37628d" providerId="ADAL" clId="{9DBD921C-74B3-4C18-AFDE-7AE9DDBA27D9}" dt="2024-06-21T13:08:55.818" v="30"/>
        <pc:sldMkLst>
          <pc:docMk/>
          <pc:sldMk cId="1430084765" sldId="260"/>
        </pc:sldMkLst>
        <pc:spChg chg="mod ord">
          <ac:chgData name="David Frederick" userId="4532cec4-6211-468c-80ef-21153c37628d" providerId="ADAL" clId="{9DBD921C-74B3-4C18-AFDE-7AE9DDBA27D9}" dt="2024-06-21T13:08:55.817" v="29" actId="26606"/>
          <ac:spMkLst>
            <pc:docMk/>
            <pc:sldMk cId="1430084765" sldId="260"/>
            <ac:spMk id="2" creationId="{6508594E-3A0F-E058-E971-F1A677D1F28C}"/>
          </ac:spMkLst>
        </pc:spChg>
        <pc:spChg chg="mod">
          <ac:chgData name="David Frederick" userId="4532cec4-6211-468c-80ef-21153c37628d" providerId="ADAL" clId="{9DBD921C-74B3-4C18-AFDE-7AE9DDBA27D9}" dt="2024-06-21T13:08:55.817" v="29" actId="26606"/>
          <ac:spMkLst>
            <pc:docMk/>
            <pc:sldMk cId="1430084765" sldId="260"/>
            <ac:spMk id="4" creationId="{CFC67845-64EE-A0EE-940E-8A1FA6FF2C65}"/>
          </ac:spMkLst>
        </pc:spChg>
        <pc:spChg chg="add del">
          <ac:chgData name="David Frederick" userId="4532cec4-6211-468c-80ef-21153c37628d" providerId="ADAL" clId="{9DBD921C-74B3-4C18-AFDE-7AE9DDBA27D9}" dt="2024-06-21T13:08:55.792" v="28" actId="26606"/>
          <ac:spMkLst>
            <pc:docMk/>
            <pc:sldMk cId="1430084765" sldId="260"/>
            <ac:spMk id="11" creationId="{5A59F003-E00A-43F9-91DC-CC54E3B87466}"/>
          </ac:spMkLst>
        </pc:spChg>
        <pc:spChg chg="add del">
          <ac:chgData name="David Frederick" userId="4532cec4-6211-468c-80ef-21153c37628d" providerId="ADAL" clId="{9DBD921C-74B3-4C18-AFDE-7AE9DDBA27D9}" dt="2024-06-21T13:08:55.792" v="28" actId="26606"/>
          <ac:spMkLst>
            <pc:docMk/>
            <pc:sldMk cId="1430084765" sldId="260"/>
            <ac:spMk id="13" creationId="{D74A4382-E3AD-430A-9A1F-DFA3E0E77A7D}"/>
          </ac:spMkLst>
        </pc:spChg>
        <pc:spChg chg="add del">
          <ac:chgData name="David Frederick" userId="4532cec4-6211-468c-80ef-21153c37628d" providerId="ADAL" clId="{9DBD921C-74B3-4C18-AFDE-7AE9DDBA27D9}" dt="2024-06-21T13:08:55.792" v="28" actId="26606"/>
          <ac:spMkLst>
            <pc:docMk/>
            <pc:sldMk cId="1430084765" sldId="260"/>
            <ac:spMk id="15" creationId="{79F40191-0F44-4FD1-82CC-ACB507C14BE6}"/>
          </ac:spMkLst>
        </pc:spChg>
        <pc:spChg chg="add">
          <ac:chgData name="David Frederick" userId="4532cec4-6211-468c-80ef-21153c37628d" providerId="ADAL" clId="{9DBD921C-74B3-4C18-AFDE-7AE9DDBA27D9}" dt="2024-06-21T13:08:55.817" v="29" actId="26606"/>
          <ac:spMkLst>
            <pc:docMk/>
            <pc:sldMk cId="1430084765" sldId="260"/>
            <ac:spMk id="17" creationId="{5964CBE2-084A-47DF-A704-CF5F6217B569}"/>
          </ac:spMkLst>
        </pc:spChg>
        <pc:spChg chg="add">
          <ac:chgData name="David Frederick" userId="4532cec4-6211-468c-80ef-21153c37628d" providerId="ADAL" clId="{9DBD921C-74B3-4C18-AFDE-7AE9DDBA27D9}" dt="2024-06-21T13:08:55.817" v="29" actId="26606"/>
          <ac:spMkLst>
            <pc:docMk/>
            <pc:sldMk cId="1430084765" sldId="260"/>
            <ac:spMk id="18" creationId="{686A5CBB-E03B-4019-8BCD-78975D39E48C}"/>
          </ac:spMkLst>
        </pc:spChg>
        <pc:spChg chg="add">
          <ac:chgData name="David Frederick" userId="4532cec4-6211-468c-80ef-21153c37628d" providerId="ADAL" clId="{9DBD921C-74B3-4C18-AFDE-7AE9DDBA27D9}" dt="2024-06-21T13:08:55.817" v="29" actId="26606"/>
          <ac:spMkLst>
            <pc:docMk/>
            <pc:sldMk cId="1430084765" sldId="260"/>
            <ac:spMk id="19" creationId="{94993204-9792-4E61-A83C-73D4379E2B1C}"/>
          </ac:spMkLst>
        </pc:spChg>
        <pc:picChg chg="mod ord">
          <ac:chgData name="David Frederick" userId="4532cec4-6211-468c-80ef-21153c37628d" providerId="ADAL" clId="{9DBD921C-74B3-4C18-AFDE-7AE9DDBA27D9}" dt="2024-06-21T13:08:55.817" v="29" actId="26606"/>
          <ac:picMkLst>
            <pc:docMk/>
            <pc:sldMk cId="1430084765" sldId="260"/>
            <ac:picMk id="6" creationId="{60F1E7F2-3A73-58C5-147F-E84CF8712DB9}"/>
          </ac:picMkLst>
        </pc:picChg>
      </pc:sldChg>
      <pc:sldChg chg="addSp delSp modSp mod setBg delDesignElem chgLayout">
        <pc:chgData name="David Frederick" userId="4532cec4-6211-468c-80ef-21153c37628d" providerId="ADAL" clId="{9DBD921C-74B3-4C18-AFDE-7AE9DDBA27D9}" dt="2024-06-21T13:20:53.590" v="126" actId="26606"/>
        <pc:sldMkLst>
          <pc:docMk/>
          <pc:sldMk cId="1673882083" sldId="261"/>
        </pc:sldMkLst>
        <pc:spChg chg="mod ord">
          <ac:chgData name="David Frederick" userId="4532cec4-6211-468c-80ef-21153c37628d" providerId="ADAL" clId="{9DBD921C-74B3-4C18-AFDE-7AE9DDBA27D9}" dt="2024-06-21T13:20:53.590" v="126" actId="26606"/>
          <ac:spMkLst>
            <pc:docMk/>
            <pc:sldMk cId="1673882083" sldId="261"/>
            <ac:spMk id="5" creationId="{57B473C8-899E-3013-6613-BF516EB85F27}"/>
          </ac:spMkLst>
        </pc:spChg>
        <pc:spChg chg="mod ord">
          <ac:chgData name="David Frederick" userId="4532cec4-6211-468c-80ef-21153c37628d" providerId="ADAL" clId="{9DBD921C-74B3-4C18-AFDE-7AE9DDBA27D9}" dt="2024-06-21T13:20:53.590" v="126" actId="26606"/>
          <ac:spMkLst>
            <pc:docMk/>
            <pc:sldMk cId="1673882083" sldId="261"/>
            <ac:spMk id="6" creationId="{0B326D80-7166-C50B-672B-771B78C00F99}"/>
          </ac:spMkLst>
        </pc:spChg>
        <pc:spChg chg="add del">
          <ac:chgData name="David Frederick" userId="4532cec4-6211-468c-80ef-21153c37628d" providerId="ADAL" clId="{9DBD921C-74B3-4C18-AFDE-7AE9DDBA27D9}" dt="2024-06-21T13:20:47.693" v="121" actId="26606"/>
          <ac:spMkLst>
            <pc:docMk/>
            <pc:sldMk cId="1673882083" sldId="261"/>
            <ac:spMk id="9" creationId="{7C432AFE-B3D2-4BFF-BF8F-96C27AFF1AC7}"/>
          </ac:spMkLst>
        </pc:spChg>
        <pc:spChg chg="add del">
          <ac:chgData name="David Frederick" userId="4532cec4-6211-468c-80ef-21153c37628d" providerId="ADAL" clId="{9DBD921C-74B3-4C18-AFDE-7AE9DDBA27D9}" dt="2024-06-21T13:20:47.693" v="121" actId="26606"/>
          <ac:spMkLst>
            <pc:docMk/>
            <pc:sldMk cId="1673882083" sldId="261"/>
            <ac:spMk id="11" creationId="{AF2F604E-43BE-4DC3-B983-E071523364F8}"/>
          </ac:spMkLst>
        </pc:spChg>
        <pc:spChg chg="add del">
          <ac:chgData name="David Frederick" userId="4532cec4-6211-468c-80ef-21153c37628d" providerId="ADAL" clId="{9DBD921C-74B3-4C18-AFDE-7AE9DDBA27D9}" dt="2024-06-21T13:20:39.650" v="119" actId="700"/>
          <ac:spMkLst>
            <pc:docMk/>
            <pc:sldMk cId="1673882083" sldId="261"/>
            <ac:spMk id="12" creationId="{6CCA5F87-1D1E-45CB-8D83-FC7EEFAD9935}"/>
          </ac:spMkLst>
        </pc:spChg>
        <pc:spChg chg="add del">
          <ac:chgData name="David Frederick" userId="4532cec4-6211-468c-80ef-21153c37628d" providerId="ADAL" clId="{9DBD921C-74B3-4C18-AFDE-7AE9DDBA27D9}" dt="2024-06-21T13:20:47.693" v="121" actId="26606"/>
          <ac:spMkLst>
            <pc:docMk/>
            <pc:sldMk cId="1673882083" sldId="261"/>
            <ac:spMk id="13" creationId="{08C9B587-E65E-4B52-B37C-ABEBB6E87928}"/>
          </ac:spMkLst>
        </pc:spChg>
        <pc:spChg chg="add del">
          <ac:chgData name="David Frederick" userId="4532cec4-6211-468c-80ef-21153c37628d" providerId="ADAL" clId="{9DBD921C-74B3-4C18-AFDE-7AE9DDBA27D9}" dt="2024-06-21T13:20:39.650" v="119" actId="700"/>
          <ac:spMkLst>
            <pc:docMk/>
            <pc:sldMk cId="1673882083" sldId="261"/>
            <ac:spMk id="14" creationId="{7CCFC2C6-6238-4A2F-93DE-2ADF74AF635E}"/>
          </ac:spMkLst>
        </pc:spChg>
        <pc:spChg chg="add del">
          <ac:chgData name="David Frederick" userId="4532cec4-6211-468c-80ef-21153c37628d" providerId="ADAL" clId="{9DBD921C-74B3-4C18-AFDE-7AE9DDBA27D9}" dt="2024-06-21T13:20:39.650" v="119" actId="700"/>
          <ac:spMkLst>
            <pc:docMk/>
            <pc:sldMk cId="1673882083" sldId="261"/>
            <ac:spMk id="16" creationId="{AF2F604E-43BE-4DC3-B983-E071523364F8}"/>
          </ac:spMkLst>
        </pc:spChg>
        <pc:spChg chg="add del">
          <ac:chgData name="David Frederick" userId="4532cec4-6211-468c-80ef-21153c37628d" providerId="ADAL" clId="{9DBD921C-74B3-4C18-AFDE-7AE9DDBA27D9}" dt="2024-06-21T13:20:50.647" v="123" actId="26606"/>
          <ac:spMkLst>
            <pc:docMk/>
            <pc:sldMk cId="1673882083" sldId="261"/>
            <ac:spMk id="17" creationId="{5396781C-32A1-4FDA-A83B-A7FF8C1B1E99}"/>
          </ac:spMkLst>
        </pc:spChg>
        <pc:spChg chg="add del">
          <ac:chgData name="David Frederick" userId="4532cec4-6211-468c-80ef-21153c37628d" providerId="ADAL" clId="{9DBD921C-74B3-4C18-AFDE-7AE9DDBA27D9}" dt="2024-06-21T13:20:39.650" v="119" actId="700"/>
          <ac:spMkLst>
            <pc:docMk/>
            <pc:sldMk cId="1673882083" sldId="261"/>
            <ac:spMk id="18" creationId="{08C9B587-E65E-4B52-B37C-ABEBB6E87928}"/>
          </ac:spMkLst>
        </pc:spChg>
        <pc:spChg chg="add del">
          <ac:chgData name="David Frederick" userId="4532cec4-6211-468c-80ef-21153c37628d" providerId="ADAL" clId="{9DBD921C-74B3-4C18-AFDE-7AE9DDBA27D9}" dt="2024-06-21T13:20:53.580" v="125" actId="26606"/>
          <ac:spMkLst>
            <pc:docMk/>
            <pc:sldMk cId="1673882083" sldId="261"/>
            <ac:spMk id="23" creationId="{3A930249-8242-4E2B-AF17-C01826488321}"/>
          </ac:spMkLst>
        </pc:spChg>
        <pc:spChg chg="add del">
          <ac:chgData name="David Frederick" userId="4532cec4-6211-468c-80ef-21153c37628d" providerId="ADAL" clId="{9DBD921C-74B3-4C18-AFDE-7AE9DDBA27D9}" dt="2024-06-21T13:20:53.580" v="125" actId="26606"/>
          <ac:spMkLst>
            <pc:docMk/>
            <pc:sldMk cId="1673882083" sldId="261"/>
            <ac:spMk id="24" creationId="{A5BDD999-C5E1-4B3E-A710-768673819165}"/>
          </ac:spMkLst>
        </pc:spChg>
        <pc:spChg chg="add">
          <ac:chgData name="David Frederick" userId="4532cec4-6211-468c-80ef-21153c37628d" providerId="ADAL" clId="{9DBD921C-74B3-4C18-AFDE-7AE9DDBA27D9}" dt="2024-06-21T13:20:53.590" v="126" actId="26606"/>
          <ac:spMkLst>
            <pc:docMk/>
            <pc:sldMk cId="1673882083" sldId="261"/>
            <ac:spMk id="27" creationId="{E8A8EAB8-D2FF-444D-B34B-7D32F106AD0E}"/>
          </ac:spMkLst>
        </pc:spChg>
        <pc:grpChg chg="add del">
          <ac:chgData name="David Frederick" userId="4532cec4-6211-468c-80ef-21153c37628d" providerId="ADAL" clId="{9DBD921C-74B3-4C18-AFDE-7AE9DDBA27D9}" dt="2024-06-21T13:20:50.647" v="123" actId="26606"/>
          <ac:grpSpMkLst>
            <pc:docMk/>
            <pc:sldMk cId="1673882083" sldId="261"/>
            <ac:grpSpMk id="20" creationId="{54A1C8FD-E5B7-4BEC-A74A-A55FB8EA7CFE}"/>
          </ac:grpSpMkLst>
        </pc:grpChg>
        <pc:picChg chg="add del mod">
          <ac:chgData name="David Frederick" userId="4532cec4-6211-468c-80ef-21153c37628d" providerId="ADAL" clId="{9DBD921C-74B3-4C18-AFDE-7AE9DDBA27D9}" dt="2024-06-21T13:17:33.436" v="110" actId="478"/>
          <ac:picMkLst>
            <pc:docMk/>
            <pc:sldMk cId="1673882083" sldId="261"/>
            <ac:picMk id="8" creationId="{8B699DB0-A756-93A4-AB93-48D5A306996D}"/>
          </ac:picMkLst>
        </pc:picChg>
        <pc:picChg chg="add del">
          <ac:chgData name="David Frederick" userId="4532cec4-6211-468c-80ef-21153c37628d" providerId="ADAL" clId="{9DBD921C-74B3-4C18-AFDE-7AE9DDBA27D9}" dt="2024-06-21T13:20:47.693" v="121" actId="26606"/>
          <ac:picMkLst>
            <pc:docMk/>
            <pc:sldMk cId="1673882083" sldId="261"/>
            <ac:picMk id="10" creationId="{232C8E7A-7C87-A0A8-5517-08789D11510B}"/>
          </ac:picMkLst>
        </pc:picChg>
        <pc:picChg chg="add del">
          <ac:chgData name="David Frederick" userId="4532cec4-6211-468c-80ef-21153c37628d" providerId="ADAL" clId="{9DBD921C-74B3-4C18-AFDE-7AE9DDBA27D9}" dt="2024-06-21T13:20:50.647" v="123" actId="26606"/>
          <ac:picMkLst>
            <pc:docMk/>
            <pc:sldMk cId="1673882083" sldId="261"/>
            <ac:picMk id="19" creationId="{9ADAF606-B294-BC39-7E79-267550897DC1}"/>
          </ac:picMkLst>
        </pc:picChg>
        <pc:picChg chg="add del">
          <ac:chgData name="David Frederick" userId="4532cec4-6211-468c-80ef-21153c37628d" providerId="ADAL" clId="{9DBD921C-74B3-4C18-AFDE-7AE9DDBA27D9}" dt="2024-06-21T13:20:53.580" v="125" actId="26606"/>
          <ac:picMkLst>
            <pc:docMk/>
            <pc:sldMk cId="1673882083" sldId="261"/>
            <ac:picMk id="25" creationId="{55ABDF8C-03AC-CC35-15A3-1248869BB659}"/>
          </ac:picMkLst>
        </pc:picChg>
        <pc:cxnChg chg="add">
          <ac:chgData name="David Frederick" userId="4532cec4-6211-468c-80ef-21153c37628d" providerId="ADAL" clId="{9DBD921C-74B3-4C18-AFDE-7AE9DDBA27D9}" dt="2024-06-21T13:20:53.590" v="126" actId="26606"/>
          <ac:cxnSpMkLst>
            <pc:docMk/>
            <pc:sldMk cId="1673882083" sldId="261"/>
            <ac:cxnSpMk id="15" creationId="{4AD7FFC6-42A9-49CB-B5E9-B3F6B038331B}"/>
          </ac:cxnSpMkLst>
        </pc:cxnChg>
        <pc:cxnChg chg="add">
          <ac:chgData name="David Frederick" userId="4532cec4-6211-468c-80ef-21153c37628d" providerId="ADAL" clId="{9DBD921C-74B3-4C18-AFDE-7AE9DDBA27D9}" dt="2024-06-21T13:20:53.590" v="126" actId="26606"/>
          <ac:cxnSpMkLst>
            <pc:docMk/>
            <pc:sldMk cId="1673882083" sldId="261"/>
            <ac:cxnSpMk id="28" creationId="{067633D1-6EE6-4118-B9F0-B363477BEE7A}"/>
          </ac:cxnSpMkLst>
        </pc:cxnChg>
      </pc:sldChg>
      <pc:sldChg chg="new del">
        <pc:chgData name="David Frederick" userId="4532cec4-6211-468c-80ef-21153c37628d" providerId="ADAL" clId="{9DBD921C-74B3-4C18-AFDE-7AE9DDBA27D9}" dt="2024-06-21T13:17:59.507" v="112" actId="680"/>
        <pc:sldMkLst>
          <pc:docMk/>
          <pc:sldMk cId="205604241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0AE9-809A-5A82-F909-A7E39F2E4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EE80C-9515-D666-5346-300E4B4E6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D76F2-F3DE-9679-641E-1C3ECE7C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121-8585-4C98-8844-A62DAA42CD9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9C2E-86A4-8246-1015-37A40429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7DEB-BFE8-A79A-FF78-A826F2BF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AB8D-AE79-4F08-8D8D-FB374F6E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41B1-18E8-A253-F9F2-21433A11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A496C-3029-1956-25D3-07584A2A1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721E-F93F-F026-B39C-67D5BF05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121-8585-4C98-8844-A62DAA42CD9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0815D-BE74-DD70-FB9F-92408733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C2955-D582-55E4-9BB8-3AB2B0FB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AB8D-AE79-4F08-8D8D-FB374F6E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4B55D-82FE-B80F-3C97-3D583EEF3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7BE79-97BC-3D54-3BA2-E58296CE4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6B15-DBD2-06FC-CA87-FCC07E91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121-8585-4C98-8844-A62DAA42CD9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86D2F-8CF9-7F27-4B74-6F69654C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E3EB-60FE-704F-92C1-22A04E5C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AB8D-AE79-4F08-8D8D-FB374F6E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1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9397-456C-40C5-70B4-CAE97FF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5BB4-32B2-6DB3-E9B2-505CC691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9877-470E-C0AF-C7F4-E92D41B0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121-8585-4C98-8844-A62DAA42CD9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45AE-24BC-E1AE-980D-9FAEED86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DBAD-2C85-AD46-7A65-36991F27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AB8D-AE79-4F08-8D8D-FB374F6E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6259-470C-E095-951B-6997522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C1B6-55E2-D9A9-F1B5-B938D50E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4299-9178-3A53-4C5F-B435F63A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121-8585-4C98-8844-A62DAA42CD9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406C-4F00-5014-AC10-CB95AEA5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BA7F-465C-35A9-1EFD-1E07B6D2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AB8D-AE79-4F08-8D8D-FB374F6E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F5B5-0E15-B5DE-C3A7-17C738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CC22-046F-1F53-A5EB-7DE9DAB31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6F29-EACA-F2A2-1E1A-F7840A87D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9FCB4-89CF-CEA0-614A-601AA65B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121-8585-4C98-8844-A62DAA42CD9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5246C-45A2-30B4-7220-C9F63F1A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3ECBB-9A39-8F1C-A6C8-5CFD76E8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AB8D-AE79-4F08-8D8D-FB374F6E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7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8748-FA7C-976E-6D2E-6BC217C5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97CFE-C0E8-CD72-48C5-78D35D41C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45C25-72EB-0BC4-4899-3590A9F12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F9888-48AA-E2E0-9D02-34BDEE515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359A7-DA6D-265D-A10D-555BD3695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15313-70B0-50CD-6422-58E9DB94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121-8585-4C98-8844-A62DAA42CD9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2F8C8-0474-C28C-AF76-5810A312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B4D1A-1536-7A0C-9D1E-FD12F72C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AB8D-AE79-4F08-8D8D-FB374F6E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5E2F-CE49-65F9-4AC7-69381BA5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05646-1803-C0A1-A3D3-A32F083D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121-8585-4C98-8844-A62DAA42CD9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B3F35-3E2C-C06B-ECF6-F4EDA2F3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B2E21-5A52-7EBB-52DF-FCEEF0D1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AB8D-AE79-4F08-8D8D-FB374F6E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5E0B2-5C87-586B-3925-A14EAEC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121-8585-4C98-8844-A62DAA42CD9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817C-76D6-FF5F-CAAF-2A5A3840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ED0E5-BA5A-75FF-6EF7-5A5FCA53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AB8D-AE79-4F08-8D8D-FB374F6E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C29C-C686-4466-31EB-4C060202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3DED-4CA5-DF6A-B038-13B09936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DA288-CF91-254A-FACC-ED196C27D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595C1-5CB7-A3CF-431C-90984955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121-8585-4C98-8844-A62DAA42CD9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B896B-3D5E-A423-DBC6-E1FA0594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EE1D-CA63-B9EF-0F04-1DC0A5F5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AB8D-AE79-4F08-8D8D-FB374F6E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C9E3-7F5E-9CBD-CEBA-139394B0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928D9-4AC7-D7AA-C0F9-D09E069BA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7DF9D-334D-23F9-A11C-B47B596AB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DACE-CB13-BDE9-2B14-B0A56A44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121-8585-4C98-8844-A62DAA42CD9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E91AD-CD30-7218-10E6-41F5DBAF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6DEEA-BBC7-4939-14FE-1A68C47E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AB8D-AE79-4F08-8D8D-FB374F6E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0ED75-E9FF-473A-5B4A-7732862A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DBF52-7BE3-2949-027E-A5B74D8C6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D164-2903-B480-9210-867AEA0D1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92121-8585-4C98-8844-A62DAA42CD9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2E3A-8CED-858B-1F52-03FF58118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AD8C-535D-C32B-7D80-7694773A0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5AB8D-AE79-4F08-8D8D-FB374F6E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ystine/ITC4214-MidTer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606A1-5E08-B228-5E2D-6DD4C6A06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Top Football Clubs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71F53-D6B6-D566-A6FC-EF42233D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en-GB" sz="1300">
                <a:solidFill>
                  <a:schemeClr val="bg1"/>
                </a:solidFill>
              </a:rPr>
              <a:t>A Comprehensive Platform for Football Enthusiasts </a:t>
            </a:r>
          </a:p>
          <a:p>
            <a:pPr algn="r"/>
            <a:endParaRPr lang="en-GB" sz="1300">
              <a:solidFill>
                <a:schemeClr val="bg1"/>
              </a:solidFill>
            </a:endParaRPr>
          </a:p>
          <a:p>
            <a:pPr algn="r"/>
            <a:r>
              <a:rPr lang="en-GB" sz="1300">
                <a:solidFill>
                  <a:schemeClr val="bg1"/>
                </a:solidFill>
              </a:rPr>
              <a:t>By David Frederick</a:t>
            </a:r>
            <a:endParaRPr lang="en-US" sz="1300">
              <a:solidFill>
                <a:schemeClr val="bg1"/>
              </a:solidFill>
            </a:endParaRPr>
          </a:p>
        </p:txBody>
      </p:sp>
      <p:pic>
        <p:nvPicPr>
          <p:cNvPr id="5" name="Picture 4" descr="Two referees near the goal signalling touchdown to large stadium">
            <a:extLst>
              <a:ext uri="{FF2B5EF4-FFF2-40B4-BE49-F238E27FC236}">
                <a16:creationId xmlns:a16="http://schemas.microsoft.com/office/drawing/2014/main" id="{C17585C8-D6F8-A821-2577-469B1C4A5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37" r="993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28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36F2C-F396-366C-7D27-C2A10A57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3" name="Picture Placeholder 82" descr="A screenshot of a sports stadium&#10;&#10;Description automatically generated">
            <a:extLst>
              <a:ext uri="{FF2B5EF4-FFF2-40B4-BE49-F238E27FC236}">
                <a16:creationId xmlns:a16="http://schemas.microsoft.com/office/drawing/2014/main" id="{4FF0D73D-9218-163A-88A5-31C588362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29"/>
            <a:ext cx="6363094" cy="6707169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C7CECA24-A082-FC2D-9BBB-7FDA219F53D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27800" y="1909192"/>
            <a:ext cx="4713997" cy="36477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Purpose: Ranking and information about top football clubs.</a:t>
            </a:r>
          </a:p>
          <a:p>
            <a:pPr marL="28575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Audience: Football enthusiasts and researchers.</a:t>
            </a:r>
          </a:p>
          <a:p>
            <a:pPr marL="28575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Navigation: Home (Football Clubs), About, and Contact pages. </a:t>
            </a:r>
          </a:p>
          <a:p>
            <a:pPr marL="28575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>
              <a:solidFill>
                <a:schemeClr val="bg1"/>
              </a:solidFill>
            </a:endParaRPr>
          </a:p>
          <a:p>
            <a:pPr marL="28575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Additional Features </a:t>
            </a:r>
            <a:r>
              <a:rPr lang="en-US" altLang="en-US" sz="2000">
                <a:solidFill>
                  <a:schemeClr val="bg1"/>
                </a:solidFill>
              </a:rPr>
              <a:t>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heme toggle: </a:t>
            </a:r>
            <a:r>
              <a:rPr lang="en-US" sz="2000">
                <a:solidFill>
                  <a:schemeClr val="bg1"/>
                </a:solidFill>
              </a:rPr>
              <a:t>Dark/Light theme preference.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9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1A6DE1-E038-B633-DE48-2B0163BC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 Features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EE36422-D368-50EA-0A77-F8B066F49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9" y="705266"/>
            <a:ext cx="10843065" cy="309027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E1579-CC2E-8BDF-7598-F79DB369B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25304" y="4018143"/>
            <a:ext cx="5549111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Club Management: Add, delete, and search clubs functionality.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Dynamic Table: Displays club rankings, sortable by ranking  points.</a:t>
            </a:r>
          </a:p>
        </p:txBody>
      </p:sp>
    </p:spTree>
    <p:extLst>
      <p:ext uri="{BB962C8B-B14F-4D97-AF65-F5344CB8AC3E}">
        <p14:creationId xmlns:p14="http://schemas.microsoft.com/office/powerpoint/2010/main" val="226673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BC25-E735-0AEA-0F91-20E5FF2B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About Us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0546C7-5DD8-4207-9788-2188780F9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6" y="900303"/>
            <a:ext cx="5666547" cy="505739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E2DDFAF8-4C73-7A92-C11E-565A3B24B32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27800" y="1909192"/>
            <a:ext cx="4713997" cy="36477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Team Introduction: David Frederick and ChatGPT.</a:t>
            </a:r>
          </a:p>
          <a:p>
            <a:pPr marL="28575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>
              <a:solidFill>
                <a:schemeClr val="bg1"/>
              </a:solidFill>
            </a:endParaRPr>
          </a:p>
          <a:p>
            <a:pPr marL="28575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About Us: Brief background and roles in website development.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1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8594E-3A0F-E058-E971-F1A677D1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7845-64EE-A0EE-940E-8A1FA6FF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5024" y="4414180"/>
            <a:ext cx="4830283" cy="15945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Contact Us: Easy-to-use form for inquiries and feedback.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F1E7F2-3A73-58C5-147F-E84CF8712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" r="3" b="3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B473C8-899E-3013-6613-BF516EB8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Tools and GitHub Link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0B326D80-7166-C50B-672B-771B78C00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HTML and CSS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Bootstrap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Javascript (Jquery)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hlinkClick r:id="rId2"/>
              </a:rPr>
              <a:t>https://github.com/davystine/ITC4214-MidTerm</a:t>
            </a:r>
            <a:endParaRPr lang="en-US" sz="2000">
              <a:solidFill>
                <a:schemeClr val="bg1"/>
              </a:solidFill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8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Top Football Clubs Website</vt:lpstr>
      <vt:lpstr>Introduction</vt:lpstr>
      <vt:lpstr>Main Features</vt:lpstr>
      <vt:lpstr>About Us</vt:lpstr>
      <vt:lpstr>Contact</vt:lpstr>
      <vt:lpstr>Tools and GitHub Link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Frederick</dc:creator>
  <cp:lastModifiedBy>David Frederick</cp:lastModifiedBy>
  <cp:revision>1</cp:revision>
  <dcterms:created xsi:type="dcterms:W3CDTF">2024-06-21T12:00:13Z</dcterms:created>
  <dcterms:modified xsi:type="dcterms:W3CDTF">2024-06-21T13:20:57Z</dcterms:modified>
</cp:coreProperties>
</file>