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671B-7FB5-41A1-A30A-2B26D2A6E3C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CC42-6661-489D-AFD5-3BA44C30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6A16C-2B38-42C7-8E75-C689A27DE194}"/>
              </a:ext>
            </a:extLst>
          </p:cNvPr>
          <p:cNvSpPr/>
          <p:nvPr/>
        </p:nvSpPr>
        <p:spPr>
          <a:xfrm>
            <a:off x="459948" y="200771"/>
            <a:ext cx="8339147" cy="659306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78B932-B23E-4769-A39C-2DDEB140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8" y="482990"/>
            <a:ext cx="564731" cy="57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850F8-39FE-4A2F-963D-7E956D412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92" y="452633"/>
            <a:ext cx="763003" cy="795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1BCC2-DCF3-41CD-9B41-AF308DD2E97F}"/>
              </a:ext>
            </a:extLst>
          </p:cNvPr>
          <p:cNvSpPr txBox="1"/>
          <p:nvPr/>
        </p:nvSpPr>
        <p:spPr>
          <a:xfrm>
            <a:off x="5793882" y="422385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Terraform apply to launch following Infrastructure;</a:t>
            </a:r>
          </a:p>
          <a:p>
            <a:r>
              <a:rPr lang="en-IE" sz="800" dirty="0"/>
              <a:t>ECS </a:t>
            </a:r>
            <a:r>
              <a:rPr lang="en-IE" sz="800" dirty="0" err="1"/>
              <a:t>Fargate</a:t>
            </a:r>
            <a:r>
              <a:rPr lang="en-IE" sz="800" dirty="0"/>
              <a:t> Cluster</a:t>
            </a:r>
          </a:p>
          <a:p>
            <a:r>
              <a:rPr lang="en-IE" sz="800" dirty="0"/>
              <a:t>UMSL </a:t>
            </a:r>
            <a:r>
              <a:rPr lang="en-IE" sz="800" dirty="0" err="1"/>
              <a:t>CodePipeline</a:t>
            </a:r>
            <a:endParaRPr lang="en-IE" sz="800" dirty="0"/>
          </a:p>
          <a:p>
            <a:r>
              <a:rPr lang="en-IE" sz="800" dirty="0"/>
              <a:t>Application load balancer</a:t>
            </a:r>
          </a:p>
          <a:p>
            <a:r>
              <a:rPr lang="en-IE" sz="800" dirty="0"/>
              <a:t>Elastic Container registry</a:t>
            </a:r>
          </a:p>
          <a:p>
            <a:r>
              <a:rPr lang="en-IE" sz="800" dirty="0" err="1"/>
              <a:t>Cloudwatch</a:t>
            </a:r>
            <a:r>
              <a:rPr lang="en-IE" sz="800" dirty="0"/>
              <a:t> event rule and trigger</a:t>
            </a:r>
          </a:p>
          <a:p>
            <a:endParaRPr lang="en-GB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133E0-3525-4B7B-975A-DE89878359F8}"/>
              </a:ext>
            </a:extLst>
          </p:cNvPr>
          <p:cNvSpPr txBox="1"/>
          <p:nvPr/>
        </p:nvSpPr>
        <p:spPr>
          <a:xfrm>
            <a:off x="6353612" y="4943896"/>
            <a:ext cx="151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Task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AB883E7-A2A6-494A-9092-73428B394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4833" y="5129430"/>
            <a:ext cx="370911" cy="342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FFCAB-7834-4818-86B6-20FC49CC39D5}"/>
              </a:ext>
            </a:extLst>
          </p:cNvPr>
          <p:cNvSpPr txBox="1"/>
          <p:nvPr/>
        </p:nvSpPr>
        <p:spPr>
          <a:xfrm>
            <a:off x="2981115" y="3505150"/>
            <a:ext cx="151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Registry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0DEEB-B353-4D62-8D72-0E90EBCDB596}"/>
              </a:ext>
            </a:extLst>
          </p:cNvPr>
          <p:cNvSpPr txBox="1"/>
          <p:nvPr/>
        </p:nvSpPr>
        <p:spPr>
          <a:xfrm>
            <a:off x="3055159" y="4489643"/>
            <a:ext cx="151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1B424A-7267-433C-B815-1B86125C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8270" y="3776847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0BB41E7-9B3C-4838-96D8-760DFD722F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862" y="4726574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DEA915-FC90-4EF1-B824-6B509399FE1A}"/>
              </a:ext>
            </a:extLst>
          </p:cNvPr>
          <p:cNvSpPr txBox="1"/>
          <p:nvPr/>
        </p:nvSpPr>
        <p:spPr>
          <a:xfrm>
            <a:off x="6009707" y="6115029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Fargate</a:t>
            </a:r>
            <a:endParaRPr lang="en-US" sz="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D25CFE8-72D2-4FBC-9E80-50A3A1CE8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89109" y="5569681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2263DE-087F-4816-87CD-7A77F2217F7F}"/>
              </a:ext>
            </a:extLst>
          </p:cNvPr>
          <p:cNvSpPr txBox="1"/>
          <p:nvPr/>
        </p:nvSpPr>
        <p:spPr>
          <a:xfrm>
            <a:off x="12010" y="3034295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CodeCommit</a:t>
            </a:r>
            <a:endParaRPr lang="en-US" sz="8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6054B7A-C5E1-487A-9F49-F76EDF1DE0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162" y="2575873"/>
            <a:ext cx="355600" cy="3952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834130-B177-4A73-A892-098EA7F5D9E6}"/>
              </a:ext>
            </a:extLst>
          </p:cNvPr>
          <p:cNvSpPr txBox="1"/>
          <p:nvPr/>
        </p:nvSpPr>
        <p:spPr>
          <a:xfrm>
            <a:off x="1073107" y="6056622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CodeBuild</a:t>
            </a:r>
            <a:endParaRPr lang="en-US" sz="8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7F4D5E8-B19C-4C7C-80FC-C1FBE9624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19941" y="5664966"/>
            <a:ext cx="469900" cy="4348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B0A83-3AE0-4C25-B821-DB4FC5B6BCF3}"/>
              </a:ext>
            </a:extLst>
          </p:cNvPr>
          <p:cNvSpPr txBox="1"/>
          <p:nvPr/>
        </p:nvSpPr>
        <p:spPr>
          <a:xfrm>
            <a:off x="344905" y="5696909"/>
            <a:ext cx="170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CodePipeline</a:t>
            </a:r>
            <a:endParaRPr lang="en-US" sz="8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5C5D788-2DD3-4C57-A34F-26705EDBD9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5271" y="5150324"/>
            <a:ext cx="526303" cy="55208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D70C033-4841-48BF-BE05-BB48CEDFC3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6862" y="5571934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D72A2C-0DA2-4630-8FCA-9A8F67FA6B68}"/>
              </a:ext>
            </a:extLst>
          </p:cNvPr>
          <p:cNvSpPr txBox="1"/>
          <p:nvPr/>
        </p:nvSpPr>
        <p:spPr>
          <a:xfrm>
            <a:off x="2635500" y="6090009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CodeBuild</a:t>
            </a:r>
            <a:endParaRPr lang="en-US" sz="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C86D72-02BC-476D-8DD9-DED8BFBB99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4172" y="5620109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BA9B2D-B88A-4536-9531-82A74DFAE80A}"/>
              </a:ext>
            </a:extLst>
          </p:cNvPr>
          <p:cNvSpPr txBox="1"/>
          <p:nvPr/>
        </p:nvSpPr>
        <p:spPr>
          <a:xfrm>
            <a:off x="3962435" y="6083912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CodeBuild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8222CD-6DBD-4F0B-BB09-2A5C35A1C5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58204" y="920260"/>
            <a:ext cx="964656" cy="7841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FC64D3-8FFA-4D08-AB1F-31105E70F512}"/>
              </a:ext>
            </a:extLst>
          </p:cNvPr>
          <p:cNvSpPr txBox="1"/>
          <p:nvPr/>
        </p:nvSpPr>
        <p:spPr>
          <a:xfrm>
            <a:off x="1024678" y="1724234"/>
            <a:ext cx="267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1 </a:t>
            </a:r>
            <a:r>
              <a:rPr lang="en-IE" sz="800" dirty="0"/>
              <a:t>- Developer Pushed Code to </a:t>
            </a:r>
            <a:r>
              <a:rPr lang="en-IE" sz="800" dirty="0" err="1"/>
              <a:t>CodeCommit</a:t>
            </a:r>
            <a:endParaRPr lang="en-GB" sz="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00D403-FA45-4B7A-87FB-3DECFAE2583C}"/>
              </a:ext>
            </a:extLst>
          </p:cNvPr>
          <p:cNvCxnSpPr/>
          <p:nvPr/>
        </p:nvCxnSpPr>
        <p:spPr>
          <a:xfrm flipH="1">
            <a:off x="1340762" y="2061411"/>
            <a:ext cx="383764" cy="41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1DCAEA-4A3B-4461-95A7-CB135E4DF5AC}"/>
              </a:ext>
            </a:extLst>
          </p:cNvPr>
          <p:cNvSpPr txBox="1"/>
          <p:nvPr/>
        </p:nvSpPr>
        <p:spPr>
          <a:xfrm>
            <a:off x="1299927" y="2517530"/>
            <a:ext cx="301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2 </a:t>
            </a:r>
            <a:r>
              <a:rPr lang="en-IE" sz="800" dirty="0"/>
              <a:t>Change to Repo is captured by </a:t>
            </a:r>
            <a:r>
              <a:rPr lang="en-IE" sz="800" dirty="0" err="1"/>
              <a:t>Cloudwatch</a:t>
            </a:r>
            <a:r>
              <a:rPr lang="en-IE" sz="800" dirty="0"/>
              <a:t> Event Rule and triggers pipeline.</a:t>
            </a:r>
            <a:endParaRPr lang="en-GB" sz="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77EAD7-2602-4ADD-AAB2-C5B5C7D8ACD1}"/>
              </a:ext>
            </a:extLst>
          </p:cNvPr>
          <p:cNvCxnSpPr>
            <a:cxnSpLocks/>
          </p:cNvCxnSpPr>
          <p:nvPr/>
        </p:nvCxnSpPr>
        <p:spPr>
          <a:xfrm>
            <a:off x="1114544" y="3223211"/>
            <a:ext cx="33878" cy="17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B5AB4B-146B-418B-B6E6-F44CD3029C25}"/>
              </a:ext>
            </a:extLst>
          </p:cNvPr>
          <p:cNvSpPr txBox="1"/>
          <p:nvPr/>
        </p:nvSpPr>
        <p:spPr>
          <a:xfrm>
            <a:off x="1590660" y="4188675"/>
            <a:ext cx="1179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CodeCommit</a:t>
            </a:r>
            <a:endParaRPr lang="en-US" sz="800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6B03D87-004B-4D2D-B785-37AEF82302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89109" y="3770192"/>
            <a:ext cx="364538" cy="40011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6278B-3D2B-4DC7-B4AC-0E72A4786050}"/>
              </a:ext>
            </a:extLst>
          </p:cNvPr>
          <p:cNvCxnSpPr>
            <a:cxnSpLocks/>
          </p:cNvCxnSpPr>
          <p:nvPr/>
        </p:nvCxnSpPr>
        <p:spPr>
          <a:xfrm>
            <a:off x="2176985" y="4522583"/>
            <a:ext cx="0" cy="88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A76A0-D165-4B82-BEA6-868EC9F104FF}"/>
              </a:ext>
            </a:extLst>
          </p:cNvPr>
          <p:cNvSpPr txBox="1"/>
          <p:nvPr/>
        </p:nvSpPr>
        <p:spPr>
          <a:xfrm>
            <a:off x="1637949" y="6222751"/>
            <a:ext cx="142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3 </a:t>
            </a:r>
            <a:r>
              <a:rPr lang="en-IE" sz="800" dirty="0"/>
              <a:t>First stage of Pipeline is to pull in USML repo to </a:t>
            </a:r>
            <a:r>
              <a:rPr lang="en-IE" sz="800" dirty="0" err="1"/>
              <a:t>codebuild</a:t>
            </a:r>
            <a:endParaRPr lang="en-GB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A9B479-4824-4F6A-8154-6A2DC15D3E88}"/>
              </a:ext>
            </a:extLst>
          </p:cNvPr>
          <p:cNvCxnSpPr>
            <a:cxnSpLocks/>
          </p:cNvCxnSpPr>
          <p:nvPr/>
        </p:nvCxnSpPr>
        <p:spPr>
          <a:xfrm>
            <a:off x="1535918" y="5471464"/>
            <a:ext cx="300979" cy="1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CCDD1C-1B14-4F7D-9ED8-95887BEB6C63}"/>
              </a:ext>
            </a:extLst>
          </p:cNvPr>
          <p:cNvCxnSpPr>
            <a:cxnSpLocks/>
          </p:cNvCxnSpPr>
          <p:nvPr/>
        </p:nvCxnSpPr>
        <p:spPr>
          <a:xfrm>
            <a:off x="2564659" y="5798580"/>
            <a:ext cx="89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749147-D9DE-4A5A-A75C-13285293A032}"/>
              </a:ext>
            </a:extLst>
          </p:cNvPr>
          <p:cNvSpPr txBox="1"/>
          <p:nvPr/>
        </p:nvSpPr>
        <p:spPr>
          <a:xfrm>
            <a:off x="3240025" y="6197731"/>
            <a:ext cx="142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4 </a:t>
            </a:r>
            <a:r>
              <a:rPr lang="en-IE" sz="800" dirty="0"/>
              <a:t>package Jar file and run tests, build docker image and push to ECR</a:t>
            </a:r>
            <a:endParaRPr lang="en-GB" sz="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D1B86C-388F-44DE-85AD-F8EA7F096B5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68958" y="5196474"/>
            <a:ext cx="42854" cy="37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27CF5F-1052-4C63-B8DB-ED043C0FD5E7}"/>
              </a:ext>
            </a:extLst>
          </p:cNvPr>
          <p:cNvCxnSpPr>
            <a:cxnSpLocks/>
          </p:cNvCxnSpPr>
          <p:nvPr/>
        </p:nvCxnSpPr>
        <p:spPr>
          <a:xfrm flipV="1">
            <a:off x="3690223" y="4259545"/>
            <a:ext cx="42854" cy="37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19F96F-250D-48B4-B19B-7D6A7EA40DC0}"/>
              </a:ext>
            </a:extLst>
          </p:cNvPr>
          <p:cNvCxnSpPr>
            <a:cxnSpLocks/>
          </p:cNvCxnSpPr>
          <p:nvPr/>
        </p:nvCxnSpPr>
        <p:spPr>
          <a:xfrm>
            <a:off x="4040244" y="5832486"/>
            <a:ext cx="733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01FA44-9682-4E19-AA49-402FC13B723B}"/>
              </a:ext>
            </a:extLst>
          </p:cNvPr>
          <p:cNvSpPr txBox="1"/>
          <p:nvPr/>
        </p:nvSpPr>
        <p:spPr>
          <a:xfrm>
            <a:off x="4626435" y="6176111"/>
            <a:ext cx="142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5 </a:t>
            </a:r>
            <a:r>
              <a:rPr lang="en-IE" sz="800" dirty="0"/>
              <a:t>Run Deploy.py to update the ECS server with latest Image</a:t>
            </a:r>
            <a:endParaRPr lang="en-GB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32E0C6-336F-4C91-802C-8E0631FFA43B}"/>
              </a:ext>
            </a:extLst>
          </p:cNvPr>
          <p:cNvCxnSpPr>
            <a:cxnSpLocks/>
          </p:cNvCxnSpPr>
          <p:nvPr/>
        </p:nvCxnSpPr>
        <p:spPr>
          <a:xfrm>
            <a:off x="5427336" y="5832486"/>
            <a:ext cx="1317413" cy="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CB220-DD5D-4E6E-9E9D-67C4BC7C2FB5}"/>
              </a:ext>
            </a:extLst>
          </p:cNvPr>
          <p:cNvSpPr txBox="1"/>
          <p:nvPr/>
        </p:nvSpPr>
        <p:spPr>
          <a:xfrm>
            <a:off x="5860606" y="423047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CF4292D-63F4-4681-8D11-07212C16AA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19941" y="3765234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1AA184-525D-4EAF-B867-B245B0F738AE}"/>
              </a:ext>
            </a:extLst>
          </p:cNvPr>
          <p:cNvSpPr txBox="1"/>
          <p:nvPr/>
        </p:nvSpPr>
        <p:spPr>
          <a:xfrm>
            <a:off x="6290846" y="6177134"/>
            <a:ext cx="142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6 </a:t>
            </a:r>
            <a:r>
              <a:rPr lang="en-IE" sz="800" dirty="0"/>
              <a:t>New task is registered behind ALB, old one removed.</a:t>
            </a:r>
            <a:endParaRPr lang="en-GB" sz="8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39545-9CA4-42E3-8E27-2EB037AE463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110265" y="4612652"/>
            <a:ext cx="24348" cy="33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A429AABA-7731-4BF4-9878-61BE197925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39100" y="2437647"/>
            <a:ext cx="735126" cy="76261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52A56E4-97D1-4550-A497-67AC3E6FF55C}"/>
              </a:ext>
            </a:extLst>
          </p:cNvPr>
          <p:cNvSpPr txBox="1"/>
          <p:nvPr/>
        </p:nvSpPr>
        <p:spPr>
          <a:xfrm>
            <a:off x="4869377" y="1590938"/>
            <a:ext cx="3746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http://ALBUSML-1410632175.eu-west-1.elb.amazonaws.com:8081/services/UMSL/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4E611D-A078-495F-8413-0DAB6B7E5914}"/>
              </a:ext>
            </a:extLst>
          </p:cNvPr>
          <p:cNvCxnSpPr>
            <a:cxnSpLocks/>
          </p:cNvCxnSpPr>
          <p:nvPr/>
        </p:nvCxnSpPr>
        <p:spPr>
          <a:xfrm>
            <a:off x="7110264" y="3224601"/>
            <a:ext cx="24349" cy="43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143798-85F5-4612-8A5B-12D096E11837}"/>
              </a:ext>
            </a:extLst>
          </p:cNvPr>
          <p:cNvCxnSpPr>
            <a:cxnSpLocks/>
          </p:cNvCxnSpPr>
          <p:nvPr/>
        </p:nvCxnSpPr>
        <p:spPr>
          <a:xfrm>
            <a:off x="6907766" y="1915370"/>
            <a:ext cx="24349" cy="43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1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61FABE8-A2A1-47DB-B7F4-3F4453962F9F}" vid="{4FB0275E-6080-4736-BE37-9D414BD8CA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137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Spencer Stuart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Tonge, David</dc:creator>
  <cp:lastModifiedBy>Tonge, David</cp:lastModifiedBy>
  <cp:revision>5</cp:revision>
  <dcterms:created xsi:type="dcterms:W3CDTF">2019-08-07T15:05:38Z</dcterms:created>
  <dcterms:modified xsi:type="dcterms:W3CDTF">2019-08-07T15:36:57Z</dcterms:modified>
</cp:coreProperties>
</file>