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A5A505-8522-4248-912E-37457B4544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24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9803-ADF1-0743-B2EB-E88499D17A17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02586-B63B-564F-82A8-E6C38EAA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BCAE-741F-8345-97C0-B20523E7586F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D3A3-BD78-494D-8F5D-89D1C972F81E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795-8852-9548-B3E9-8300E52A6704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CAD-4913-0544-AD69-8650C1E2DD62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955-4FB8-2D46-977B-EF02FE4DEE79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D8C-645B-7240-8994-EEB60C326399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166C-74BF-3A45-A928-ABCBB17E5C4B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C098-FABE-DA42-AE91-62F1B8E8363B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4AB-915D-5442-919E-93C45BFB2CB2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0EB3-6BDF-DD4B-B016-0377209137B7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9213-6E2E-BE49-BA08-094B857A15A3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587-D2D3-8A4A-9FA6-6E7A50CBF07A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B22-DF18-CD4F-997D-630E9333FDA8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1125-2EA0-1147-90F0-CCBA3198D373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C5F1-C86F-F548-A50C-2CDE9E917DCC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AA7A-38C2-2F43-87BB-D93CA6FE812B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388-6EF1-9449-B2E2-26BF0D18DA46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62FD1-1F27-9B4F-B56A-ED6AF0569F7B}" type="datetime1">
              <a:rPr lang="fr-FR" smtClean="0"/>
              <a:t>30/03/2020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" TargetMode="External"/><Relationship Id="rId2" Type="http://schemas.openxmlformats.org/officeDocument/2006/relationships/hyperlink" Target="https://docs.ethhub.io/using-ethereum/test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eips/issues/115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tokens on Blockchain (</a:t>
            </a:r>
            <a:r>
              <a:rPr lang="en-US" u="sng" dirty="0"/>
              <a:t>IBM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Kickoff meeting 234313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21138" cy="194733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Naomie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Abecassis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David Valensi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705350" y="38422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Tutors: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Dany </a:t>
            </a:r>
            <a:r>
              <a:rPr lang="en-US" sz="2400" b="1" dirty="0" err="1">
                <a:solidFill>
                  <a:schemeClr val="bg1"/>
                </a:solidFill>
              </a:rPr>
              <a:t>Moshkovich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Artem</a:t>
            </a:r>
            <a:r>
              <a:rPr lang="en-US" sz="2400" b="1" dirty="0">
                <a:solidFill>
                  <a:schemeClr val="bg1"/>
                </a:solidFill>
              </a:rPr>
              <a:t> Barger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181927"/>
            <a:ext cx="8534400" cy="2168692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Main goal: Model and </a:t>
            </a:r>
            <a:r>
              <a:rPr lang="fr-FR" sz="2400" dirty="0" err="1">
                <a:solidFill>
                  <a:schemeClr val="bg1"/>
                </a:solidFill>
              </a:rPr>
              <a:t>implement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dynamic</a:t>
            </a:r>
            <a:r>
              <a:rPr lang="fr-FR" sz="2400" dirty="0">
                <a:solidFill>
                  <a:schemeClr val="bg1"/>
                </a:solidFill>
              </a:rPr>
              <a:t> inter-</a:t>
            </a:r>
            <a:r>
              <a:rPr lang="fr-FR" sz="2400" dirty="0" err="1">
                <a:solidFill>
                  <a:schemeClr val="bg1"/>
                </a:solidFill>
              </a:rPr>
              <a:t>tokens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dependancies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SCOPE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Experiment with modeling and implementation of inter-token interactions on Ethereum platform under the existing limitations.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93333"/>
            <a:ext cx="10141632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We’ll</a:t>
            </a:r>
            <a:r>
              <a:rPr lang="mr-IN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 Blockchain basics and get familiar with the Blockchain runtime environment through the online material and local deployment of Ethereum test network.</a:t>
            </a:r>
          </a:p>
          <a:p>
            <a:r>
              <a:rPr lang="en-US" dirty="0">
                <a:solidFill>
                  <a:schemeClr val="bg1"/>
                </a:solidFill>
              </a:rPr>
              <a:t>Learn token concepts by development two basic type of tokens (asset ownership and asset rental tokens) using Solidity language.</a:t>
            </a:r>
          </a:p>
          <a:p>
            <a:r>
              <a:rPr lang="en-US" dirty="0">
                <a:solidFill>
                  <a:schemeClr val="bg1"/>
                </a:solidFill>
              </a:rPr>
              <a:t>Find ways to introduce static dependencies (restrictions) between two tokens, by modifying previously developed tokens code.</a:t>
            </a:r>
          </a:p>
          <a:p>
            <a:r>
              <a:rPr lang="en-US" dirty="0">
                <a:solidFill>
                  <a:schemeClr val="bg1"/>
                </a:solidFill>
              </a:rPr>
              <a:t>Explore ways to extend the tokens concepts to enable dynamic extension of token functionality. </a:t>
            </a:r>
          </a:p>
          <a:p>
            <a:r>
              <a:rPr lang="en-US" dirty="0">
                <a:solidFill>
                  <a:schemeClr val="bg1"/>
                </a:solidFill>
              </a:rPr>
              <a:t>Develop a required mechanism to demonstrate dynamic restriction or describe the limitations of the framework/ language we use.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478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droite à entaille 5"/>
          <p:cNvSpPr/>
          <p:nvPr/>
        </p:nvSpPr>
        <p:spPr>
          <a:xfrm>
            <a:off x="258536" y="4386042"/>
            <a:ext cx="9062357" cy="293914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1632857" y="3902528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 flipV="1">
            <a:off x="3156857" y="4532999"/>
            <a:ext cx="1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789714" y="3902528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6466114" y="4532999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44979" y="3040753"/>
            <a:ext cx="1975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Deployment of Ethereum network</a:t>
            </a:r>
          </a:p>
          <a:p>
            <a:pPr algn="ctr"/>
            <a:r>
              <a:rPr lang="en-US" sz="1600" dirty="0"/>
              <a:t>11/04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68979" y="5300442"/>
            <a:ext cx="1975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25/04</a:t>
            </a:r>
          </a:p>
          <a:p>
            <a:pPr algn="ctr"/>
            <a:r>
              <a:rPr lang="en-US" sz="1600" dirty="0"/>
              <a:t>Stand-alone implementation of assets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801835" y="2583553"/>
            <a:ext cx="1896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Static implementation of inter-token dependencies</a:t>
            </a:r>
          </a:p>
          <a:p>
            <a:pPr algn="ctr"/>
            <a:r>
              <a:rPr lang="en-US" sz="1600" dirty="0"/>
              <a:t>09/05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21060" y="5257800"/>
            <a:ext cx="2490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23/05</a:t>
            </a:r>
          </a:p>
          <a:p>
            <a:pPr algn="ctr"/>
            <a:r>
              <a:rPr lang="en-US" sz="1600" dirty="0"/>
              <a:t>Design of mechanism for dynamic inter-tokens dependencies</a:t>
            </a:r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7867647" y="382904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666815" y="2505610"/>
            <a:ext cx="2401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Summary and limited implementation of dynamic </a:t>
            </a:r>
            <a:r>
              <a:rPr lang="en-US" sz="1600"/>
              <a:t>inter-token dependencies</a:t>
            </a:r>
            <a:endParaRPr lang="en-US" sz="1600" dirty="0"/>
          </a:p>
          <a:p>
            <a:pPr algn="ctr"/>
            <a:r>
              <a:rPr lang="en-US" sz="1600" dirty="0"/>
              <a:t>13/06</a:t>
            </a: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684212" y="478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Milestones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93333"/>
            <a:ext cx="1014163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 this project we’ll use: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Ethereum test Network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Solidity development language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ECR1155 token standards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An IDE of our choice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478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Development ENVIRONMENT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910928"/>
            <a:ext cx="8534400" cy="1507067"/>
          </a:xfrm>
        </p:spPr>
        <p:txBody>
          <a:bodyPr/>
          <a:lstStyle/>
          <a:p>
            <a:r>
              <a:rPr lang="fr-FR" dirty="0"/>
              <a:t>Significant Risk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670" y="2271314"/>
            <a:ext cx="8534400" cy="21686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implementation of dynamic inter-token dependencies may not be fully possible because of some potential limitations of existing platform / tools / language.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429821"/>
            <a:ext cx="10381055" cy="48185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</a:rPr>
              <a:t>At the end of this project we should deliver a git repository that contains:</a:t>
            </a:r>
          </a:p>
          <a:p>
            <a:r>
              <a:rPr lang="en-US" sz="9600" dirty="0">
                <a:solidFill>
                  <a:schemeClr val="bg1"/>
                </a:solidFill>
              </a:rPr>
              <a:t>Scripts required to automatically deploy Ethereum test network</a:t>
            </a:r>
          </a:p>
          <a:p>
            <a:r>
              <a:rPr lang="en-US" sz="9600" dirty="0">
                <a:solidFill>
                  <a:schemeClr val="bg1"/>
                </a:solidFill>
              </a:rPr>
              <a:t>Implementation of asset ownership and rental tokens</a:t>
            </a:r>
          </a:p>
          <a:p>
            <a:r>
              <a:rPr lang="en-US" sz="9600" dirty="0">
                <a:solidFill>
                  <a:schemeClr val="bg1"/>
                </a:solidFill>
              </a:rPr>
              <a:t>Another implementation of asset ownership and rental tokens with static restriction of actions on rental token to the owner of the asset token</a:t>
            </a:r>
          </a:p>
          <a:p>
            <a:r>
              <a:rPr lang="en-US" sz="9600" dirty="0">
                <a:solidFill>
                  <a:schemeClr val="bg1"/>
                </a:solidFill>
              </a:rPr>
              <a:t>Design document with UML diagram explaining the dynamically extensible inter-token relationship mechanism</a:t>
            </a:r>
          </a:p>
          <a:p>
            <a:r>
              <a:rPr lang="en-US" sz="9600" dirty="0">
                <a:solidFill>
                  <a:schemeClr val="bg1"/>
                </a:solidFill>
              </a:rPr>
              <a:t>Initial dynamic implementation of inter-token dependencies or a document summarizing the limitations</a:t>
            </a:r>
          </a:p>
          <a:p>
            <a:r>
              <a:rPr lang="en-US" sz="9600" dirty="0">
                <a:solidFill>
                  <a:schemeClr val="bg1"/>
                </a:solidFill>
              </a:rPr>
              <a:t>Presentation summarizing the work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10029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DELIVERABLES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320" y="2228262"/>
            <a:ext cx="4080553" cy="1507067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17776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023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Secteur</Template>
  <TotalTime>153</TotalTime>
  <Words>327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Secteur</vt:lpstr>
      <vt:lpstr>Modeling tokens on Blockchain (IBM) Kickoff meeting 234313</vt:lpstr>
      <vt:lpstr>Goals</vt:lpstr>
      <vt:lpstr>PowerPoint Presentation</vt:lpstr>
      <vt:lpstr>PowerPoint Presentation</vt:lpstr>
      <vt:lpstr>PowerPoint Presentation</vt:lpstr>
      <vt:lpstr>Significant Risk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tokens on Blockchain (IBM) Kickoff meeting</dc:title>
  <dc:creator>Utilisateur de Microsoft Office</dc:creator>
  <cp:lastModifiedBy>Naomie Abecassis</cp:lastModifiedBy>
  <cp:revision>21</cp:revision>
  <dcterms:created xsi:type="dcterms:W3CDTF">2020-03-29T17:05:31Z</dcterms:created>
  <dcterms:modified xsi:type="dcterms:W3CDTF">2020-03-30T08:41:52Z</dcterms:modified>
</cp:coreProperties>
</file>