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67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A5A505-8522-4248-912E-37457B454409}">
          <p14:sldIdLst>
            <p14:sldId id="256"/>
            <p14:sldId id="257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  <p14:sldId id="275"/>
            <p14:sldId id="26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590"/>
  </p:normalViewPr>
  <p:slideViewPr>
    <p:cSldViewPr snapToGrid="0" snapToObjects="1">
      <p:cViewPr varScale="1">
        <p:scale>
          <a:sx n="62" d="100"/>
          <a:sy n="62" d="100"/>
        </p:scale>
        <p:origin x="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B9803-ADF1-0743-B2EB-E88499D17A17}" type="datetimeFigureOut">
              <a:rPr lang="en-US" smtClean="0"/>
              <a:t>20-Jun-20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02586-B63B-564F-82A8-E6C38EAA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0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7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02586-B63B-564F-82A8-E6C38EAA71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BCAE-741F-8345-97C0-B20523E7586F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3D3A3-BD78-494D-8F5D-89D1C972F81E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0795-8852-9548-B3E9-8300E52A6704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6ACAD-4913-0544-AD69-8650C1E2DD62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F9955-4FB8-2D46-977B-EF02FE4DEE79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07D8C-645B-7240-8994-EEB60C326399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166C-74BF-3A45-A928-ABCBB17E5C4B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8C098-FABE-DA42-AE91-62F1B8E8363B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64AB-915D-5442-919E-93C45BFB2CB2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0EB3-6BDF-DD4B-B016-0377209137B7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9213-6E2E-BE49-BA08-094B857A15A3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3F587-D2D3-8A4A-9FA6-6E7A50CBF07A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9B22-DF18-CD4F-997D-630E9333FDA8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D1125-2EA0-1147-90F0-CCBA3198D373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C5F1-C86F-F548-A50C-2CDE9E917DCC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AA7A-38C2-2F43-87BB-D93CA6FE812B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9388-6EF1-9449-B2E2-26BF0D18DA46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B962FD1-1F27-9B4F-B56A-ED6AF0569F7B}" type="datetime1">
              <a:rPr lang="fr-FR" smtClean="0"/>
              <a:t>20/06/2020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918719" cy="2971801"/>
          </a:xfrm>
        </p:spPr>
        <p:txBody>
          <a:bodyPr>
            <a:normAutofit/>
          </a:bodyPr>
          <a:lstStyle/>
          <a:p>
            <a:r>
              <a:rPr lang="en-US" dirty="0"/>
              <a:t>Modeling tokens on Blockchain (</a:t>
            </a:r>
            <a:r>
              <a:rPr lang="en-US" u="sng" dirty="0"/>
              <a:t>IBM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Final presentation 234313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021138" cy="1947333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Naomie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Abecassis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David Valensi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664074" y="38438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4705350" y="3842266"/>
            <a:ext cx="4021138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</a:rPr>
              <a:t>Tutors: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Dany </a:t>
            </a:r>
            <a:r>
              <a:rPr lang="en-US" sz="2400" b="1" dirty="0" err="1">
                <a:solidFill>
                  <a:schemeClr val="bg1"/>
                </a:solidFill>
              </a:rPr>
              <a:t>Moshkovich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Artem</a:t>
            </a:r>
            <a:r>
              <a:rPr lang="en-US" sz="2400" b="1" dirty="0">
                <a:solidFill>
                  <a:schemeClr val="bg1"/>
                </a:solidFill>
              </a:rPr>
              <a:t> Barger</a:t>
            </a:r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2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third step sequence diagram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23397C-C253-4E46-936E-DBEB17D366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9991" y="0"/>
            <a:ext cx="681856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787847" y="571877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50E89811-6980-4029-B3A7-096C37CE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Example</a:t>
            </a:r>
          </a:p>
        </p:txBody>
      </p:sp>
      <p:sp>
        <p:nvSpPr>
          <p:cNvPr id="6" name="Flèche droite à entaille 5">
            <a:extLst>
              <a:ext uri="{FF2B5EF4-FFF2-40B4-BE49-F238E27FC236}">
                <a16:creationId xmlns:a16="http://schemas.microsoft.com/office/drawing/2014/main" id="{23104C7E-3F5F-4661-BABC-49C0D8D0378B}"/>
              </a:ext>
            </a:extLst>
          </p:cNvPr>
          <p:cNvSpPr/>
          <p:nvPr/>
        </p:nvSpPr>
        <p:spPr>
          <a:xfrm>
            <a:off x="543522" y="3646253"/>
            <a:ext cx="10171196" cy="320698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" name="Connecteur droit 7">
            <a:extLst>
              <a:ext uri="{FF2B5EF4-FFF2-40B4-BE49-F238E27FC236}">
                <a16:creationId xmlns:a16="http://schemas.microsoft.com/office/drawing/2014/main" id="{67993E6E-B513-4D65-B9CB-BCE5BCC91882}"/>
              </a:ext>
            </a:extLst>
          </p:cNvPr>
          <p:cNvCxnSpPr/>
          <p:nvPr/>
        </p:nvCxnSpPr>
        <p:spPr>
          <a:xfrm flipV="1">
            <a:off x="1932275" y="3162739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9">
            <a:extLst>
              <a:ext uri="{FF2B5EF4-FFF2-40B4-BE49-F238E27FC236}">
                <a16:creationId xmlns:a16="http://schemas.microsoft.com/office/drawing/2014/main" id="{089C12DD-59F6-4CE2-8C04-7BB9966297B3}"/>
              </a:ext>
            </a:extLst>
          </p:cNvPr>
          <p:cNvCxnSpPr/>
          <p:nvPr/>
        </p:nvCxnSpPr>
        <p:spPr>
          <a:xfrm flipH="1" flipV="1">
            <a:off x="3456275" y="3793210"/>
            <a:ext cx="1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10">
            <a:extLst>
              <a:ext uri="{FF2B5EF4-FFF2-40B4-BE49-F238E27FC236}">
                <a16:creationId xmlns:a16="http://schemas.microsoft.com/office/drawing/2014/main" id="{D56C8904-A785-4C9C-92A5-AEFAC224612C}"/>
              </a:ext>
            </a:extLst>
          </p:cNvPr>
          <p:cNvCxnSpPr/>
          <p:nvPr/>
        </p:nvCxnSpPr>
        <p:spPr>
          <a:xfrm flipV="1">
            <a:off x="5089132" y="3162739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11">
            <a:extLst>
              <a:ext uri="{FF2B5EF4-FFF2-40B4-BE49-F238E27FC236}">
                <a16:creationId xmlns:a16="http://schemas.microsoft.com/office/drawing/2014/main" id="{437AB9D5-145B-4781-A279-40D71123B5EE}"/>
              </a:ext>
            </a:extLst>
          </p:cNvPr>
          <p:cNvCxnSpPr/>
          <p:nvPr/>
        </p:nvCxnSpPr>
        <p:spPr>
          <a:xfrm flipH="1" flipV="1">
            <a:off x="6765532" y="3793210"/>
            <a:ext cx="5444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2">
            <a:extLst>
              <a:ext uri="{FF2B5EF4-FFF2-40B4-BE49-F238E27FC236}">
                <a16:creationId xmlns:a16="http://schemas.microsoft.com/office/drawing/2014/main" id="{4E5157D0-3C03-429D-AF2D-97E0D0F55C23}"/>
              </a:ext>
            </a:extLst>
          </p:cNvPr>
          <p:cNvSpPr txBox="1"/>
          <p:nvPr/>
        </p:nvSpPr>
        <p:spPr>
          <a:xfrm>
            <a:off x="320035" y="2222523"/>
            <a:ext cx="3153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Compile and deploy the code of </a:t>
            </a:r>
            <a:r>
              <a:rPr lang="en-US" sz="1600" dirty="0" err="1"/>
              <a:t>DynamicOwnership</a:t>
            </a:r>
            <a:r>
              <a:rPr lang="en-US" sz="1600" dirty="0"/>
              <a:t> token</a:t>
            </a:r>
          </a:p>
        </p:txBody>
      </p:sp>
      <p:sp>
        <p:nvSpPr>
          <p:cNvPr id="12" name="ZoneTexte 13">
            <a:extLst>
              <a:ext uri="{FF2B5EF4-FFF2-40B4-BE49-F238E27FC236}">
                <a16:creationId xmlns:a16="http://schemas.microsoft.com/office/drawing/2014/main" id="{9AED0A8C-E764-4D77-9B74-5E78A6B04403}"/>
              </a:ext>
            </a:extLst>
          </p:cNvPr>
          <p:cNvSpPr txBox="1"/>
          <p:nvPr/>
        </p:nvSpPr>
        <p:spPr>
          <a:xfrm>
            <a:off x="2194376" y="4314287"/>
            <a:ext cx="25118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Write a new code for an extension, for example an option for renting the object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00156C35-0D92-4AB0-A5E1-8D4B1D48FAB0}"/>
              </a:ext>
            </a:extLst>
          </p:cNvPr>
          <p:cNvSpPr txBox="1"/>
          <p:nvPr/>
        </p:nvSpPr>
        <p:spPr>
          <a:xfrm>
            <a:off x="4140714" y="2203645"/>
            <a:ext cx="189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Compile and deploy the extension token</a:t>
            </a:r>
          </a:p>
        </p:txBody>
      </p:sp>
      <p:sp>
        <p:nvSpPr>
          <p:cNvPr id="14" name="ZoneTexte 20">
            <a:extLst>
              <a:ext uri="{FF2B5EF4-FFF2-40B4-BE49-F238E27FC236}">
                <a16:creationId xmlns:a16="http://schemas.microsoft.com/office/drawing/2014/main" id="{0C49F5E7-5187-48A4-943F-8D98C31A6715}"/>
              </a:ext>
            </a:extLst>
          </p:cNvPr>
          <p:cNvSpPr txBox="1"/>
          <p:nvPr/>
        </p:nvSpPr>
        <p:spPr>
          <a:xfrm>
            <a:off x="5355485" y="4325626"/>
            <a:ext cx="2713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this new extension to the existing </a:t>
            </a:r>
            <a:r>
              <a:rPr lang="en-US" sz="1600" dirty="0" err="1"/>
              <a:t>DynamicOwnership</a:t>
            </a:r>
            <a:r>
              <a:rPr lang="en-US" sz="1600" dirty="0"/>
              <a:t> token</a:t>
            </a:r>
          </a:p>
        </p:txBody>
      </p:sp>
      <p:cxnSp>
        <p:nvCxnSpPr>
          <p:cNvPr id="15" name="Connecteur droit 21">
            <a:extLst>
              <a:ext uri="{FF2B5EF4-FFF2-40B4-BE49-F238E27FC236}">
                <a16:creationId xmlns:a16="http://schemas.microsoft.com/office/drawing/2014/main" id="{EEBF7F9D-C0C4-4E4D-9E88-B7302555608C}"/>
              </a:ext>
            </a:extLst>
          </p:cNvPr>
          <p:cNvCxnSpPr/>
          <p:nvPr/>
        </p:nvCxnSpPr>
        <p:spPr>
          <a:xfrm flipV="1">
            <a:off x="8167065" y="3089260"/>
            <a:ext cx="1" cy="630471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22">
            <a:extLst>
              <a:ext uri="{FF2B5EF4-FFF2-40B4-BE49-F238E27FC236}">
                <a16:creationId xmlns:a16="http://schemas.microsoft.com/office/drawing/2014/main" id="{1CE1063C-9BD6-44B0-BBA2-1A0378DAE92D}"/>
              </a:ext>
            </a:extLst>
          </p:cNvPr>
          <p:cNvSpPr txBox="1"/>
          <p:nvPr/>
        </p:nvSpPr>
        <p:spPr>
          <a:xfrm>
            <a:off x="6704418" y="2136647"/>
            <a:ext cx="3153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Create a </a:t>
            </a:r>
            <a:r>
              <a:rPr lang="en-US" sz="1600" dirty="0" err="1"/>
              <a:t>DynamicRental</a:t>
            </a:r>
            <a:r>
              <a:rPr lang="en-US" sz="1600" dirty="0"/>
              <a:t> token thanks to this extension, and handle actions on it</a:t>
            </a:r>
          </a:p>
        </p:txBody>
      </p:sp>
      <p:cxnSp>
        <p:nvCxnSpPr>
          <p:cNvPr id="18" name="Connecteur droit 11">
            <a:extLst>
              <a:ext uri="{FF2B5EF4-FFF2-40B4-BE49-F238E27FC236}">
                <a16:creationId xmlns:a16="http://schemas.microsoft.com/office/drawing/2014/main" id="{A5A114CF-9414-4235-B109-BF856C677BED}"/>
              </a:ext>
            </a:extLst>
          </p:cNvPr>
          <p:cNvCxnSpPr/>
          <p:nvPr/>
        </p:nvCxnSpPr>
        <p:spPr>
          <a:xfrm flipH="1" flipV="1">
            <a:off x="9367897" y="3793210"/>
            <a:ext cx="5444" cy="577844"/>
          </a:xfrm>
          <a:prstGeom prst="line">
            <a:avLst/>
          </a:prstGeom>
          <a:ln w="38100"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22">
            <a:extLst>
              <a:ext uri="{FF2B5EF4-FFF2-40B4-BE49-F238E27FC236}">
                <a16:creationId xmlns:a16="http://schemas.microsoft.com/office/drawing/2014/main" id="{2817224F-3F8D-43DA-9623-6EE6E53F586A}"/>
              </a:ext>
            </a:extLst>
          </p:cNvPr>
          <p:cNvSpPr txBox="1"/>
          <p:nvPr/>
        </p:nvSpPr>
        <p:spPr>
          <a:xfrm>
            <a:off x="8122508" y="4325626"/>
            <a:ext cx="2401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Add more conditions to the actions done on the Ownership token</a:t>
            </a:r>
          </a:p>
        </p:txBody>
      </p:sp>
    </p:spTree>
    <p:extLst>
      <p:ext uri="{BB962C8B-B14F-4D97-AF65-F5344CB8AC3E}">
        <p14:creationId xmlns:p14="http://schemas.microsoft.com/office/powerpoint/2010/main" val="20586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783" y="-55804"/>
            <a:ext cx="10627636" cy="1237729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7DCFF-382D-4433-8C00-0A25663A079F}"/>
              </a:ext>
            </a:extLst>
          </p:cNvPr>
          <p:cNvSpPr/>
          <p:nvPr/>
        </p:nvSpPr>
        <p:spPr>
          <a:xfrm>
            <a:off x="421281" y="1836580"/>
            <a:ext cx="1134943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 final implementation supports the requirements that were given at the beginning of the project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However there are some limitations:</a:t>
            </a:r>
          </a:p>
          <a:p>
            <a:pPr marL="742950" lvl="1" indent="-285750">
              <a:buFont typeface="Wingdings" charset="2"/>
              <a:buChar char="Ø"/>
            </a:pPr>
            <a:r>
              <a:rPr lang="en-US" sz="2800" dirty="0"/>
              <a:t>The extension token must be an ERC20 token (otherwise the context is changed a calling functions don’t allows modifying memory of other contracts)</a:t>
            </a:r>
          </a:p>
          <a:p>
            <a:pPr marL="742950" lvl="1" indent="-285750">
              <a:buFont typeface="Wingdings" charset="2"/>
              <a:buChar char="Ø"/>
            </a:pPr>
            <a:endParaRPr lang="en-US" sz="2800" dirty="0"/>
          </a:p>
          <a:p>
            <a:endParaRPr lang="en-US" sz="2000" dirty="0"/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75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59320" y="2228262"/>
            <a:ext cx="4080553" cy="1507067"/>
          </a:xfrm>
        </p:spPr>
        <p:txBody>
          <a:bodyPr>
            <a:noAutofit/>
          </a:bodyPr>
          <a:lstStyle/>
          <a:p>
            <a:r>
              <a:rPr lang="fr-FR" sz="4800" dirty="0"/>
              <a:t>Thank you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817776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4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Team 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67625D-A040-467B-B125-12D82CB0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2" y="478140"/>
            <a:ext cx="8534400" cy="1507067"/>
          </a:xfrm>
        </p:spPr>
        <p:txBody>
          <a:bodyPr/>
          <a:lstStyle/>
          <a:p>
            <a:r>
              <a:rPr lang="fr-FR" dirty="0"/>
              <a:t>Goals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B97D7-7ECF-47C5-85F3-D946BDF6463D}"/>
              </a:ext>
            </a:extLst>
          </p:cNvPr>
          <p:cNvSpPr/>
          <p:nvPr/>
        </p:nvSpPr>
        <p:spPr>
          <a:xfrm>
            <a:off x="297951" y="2040210"/>
            <a:ext cx="113494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Throughout the project we: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Learned Blockchain basics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the Blockchain Ethereum test network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Got familiar with solidity object-oriented language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Implemented different version of ownership and rental assets using smart contracts in 3 steps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Implemented a dynamic dependency between tokens</a:t>
            </a:r>
          </a:p>
          <a:p>
            <a:endParaRPr lang="en-US" sz="2800" dirty="0"/>
          </a:p>
          <a:p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Methodology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92D3E8-97C3-4E37-96B4-D6C715014869}"/>
              </a:ext>
            </a:extLst>
          </p:cNvPr>
          <p:cNvSpPr/>
          <p:nvPr/>
        </p:nvSpPr>
        <p:spPr>
          <a:xfrm>
            <a:off x="421281" y="1836580"/>
            <a:ext cx="11349437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 goal of this project is to implement ownership and rental assets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There are several steps in the implementation going from simple to complex implementation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800" dirty="0"/>
              <a:t>The difference between each step is in the connectivity between the tokens: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First step: </a:t>
            </a:r>
            <a:r>
              <a:rPr lang="en-US" sz="2800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dependency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Second step: </a:t>
            </a:r>
            <a:r>
              <a:rPr lang="en-US" sz="2800" dirty="0">
                <a:solidFill>
                  <a:srgbClr val="FF0000"/>
                </a:solidFill>
              </a:rPr>
              <a:t>static</a:t>
            </a:r>
            <a:r>
              <a:rPr lang="en-US" sz="2800" dirty="0"/>
              <a:t> dependency</a:t>
            </a:r>
          </a:p>
          <a:p>
            <a:pPr marL="1657350" lvl="3" indent="-285750">
              <a:buFont typeface="Wingdings" charset="2"/>
              <a:buChar char="Ø"/>
            </a:pPr>
            <a:r>
              <a:rPr lang="en-US" sz="2800" dirty="0"/>
              <a:t>Third step: </a:t>
            </a:r>
            <a:r>
              <a:rPr lang="en-US" sz="2800" dirty="0">
                <a:solidFill>
                  <a:srgbClr val="FF0000"/>
                </a:solidFill>
              </a:rPr>
              <a:t>dynamic</a:t>
            </a:r>
            <a:r>
              <a:rPr lang="en-US" sz="2800" dirty="0"/>
              <a:t> dependency</a:t>
            </a:r>
          </a:p>
          <a:p>
            <a:endParaRPr lang="en-US" sz="2000" dirty="0"/>
          </a:p>
          <a:p>
            <a:pPr marL="285750" indent="-285750">
              <a:buFont typeface="Wingdings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80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39A089-8796-4B0A-B000-53FD03D3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3727" y="3597253"/>
            <a:ext cx="2024220" cy="205377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Achievements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84212" y="3973264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First, we implemented ownership token and rental token independent one of the other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83329" y="3601962"/>
            <a:ext cx="2024220" cy="205377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70C48B-11B6-4ADD-99BA-17B78861E71E}"/>
              </a:ext>
            </a:extLst>
          </p:cNvPr>
          <p:cNvSpPr/>
          <p:nvPr/>
        </p:nvSpPr>
        <p:spPr>
          <a:xfrm>
            <a:off x="2447963" y="3009580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7036233" y="3009580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4643017" y="4120395"/>
            <a:ext cx="2655250" cy="7828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dependency</a:t>
            </a:r>
          </a:p>
        </p:txBody>
      </p:sp>
    </p:spTree>
    <p:extLst>
      <p:ext uri="{BB962C8B-B14F-4D97-AF65-F5344CB8AC3E}">
        <p14:creationId xmlns:p14="http://schemas.microsoft.com/office/powerpoint/2010/main" val="2878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45" y="480411"/>
            <a:ext cx="8534400" cy="1507067"/>
          </a:xfrm>
        </p:spPr>
        <p:txBody>
          <a:bodyPr/>
          <a:lstStyle/>
          <a:p>
            <a:r>
              <a:rPr lang="en-US" dirty="0"/>
              <a:t>First step 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CC91830F-1A6B-44F4-96D7-8415A95C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88" y="1638157"/>
            <a:ext cx="8069387" cy="50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8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Second step: static dependency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9868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84212" y="309868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93316" y="3948456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Then, we introduced static dependency between the contracts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0940" y="3730415"/>
            <a:ext cx="2024220" cy="20537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8193092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3521604" y="3693020"/>
            <a:ext cx="4952849" cy="17582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dependency</a:t>
            </a:r>
          </a:p>
          <a:p>
            <a:pPr algn="ctr"/>
            <a:r>
              <a:rPr lang="en-US" dirty="0"/>
              <a:t>Creates, uses…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51E77-11AC-4BBD-8157-3272A16B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094" y="3742351"/>
            <a:ext cx="2024220" cy="20537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802B77-D9D1-474C-AB06-8DFCC1D543C7}"/>
              </a:ext>
            </a:extLst>
          </p:cNvPr>
          <p:cNvSpPr/>
          <p:nvPr/>
        </p:nvSpPr>
        <p:spPr>
          <a:xfrm>
            <a:off x="1114246" y="3098687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</p:spTree>
    <p:extLst>
      <p:ext uri="{BB962C8B-B14F-4D97-AF65-F5344CB8AC3E}">
        <p14:creationId xmlns:p14="http://schemas.microsoft.com/office/powerpoint/2010/main" val="8558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200E0-6442-471A-AA6B-AF5ACF1E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242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Second step 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1CAE6-E200-423F-9609-D43EE2F93F6F}"/>
              </a:ext>
            </a:extLst>
          </p:cNvPr>
          <p:cNvPicPr/>
          <p:nvPr/>
        </p:nvPicPr>
        <p:blipFill rotWithShape="1">
          <a:blip r:embed="rId3"/>
          <a:srcRect r="9795"/>
          <a:stretch/>
        </p:blipFill>
        <p:spPr>
          <a:xfrm>
            <a:off x="6018232" y="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291E0-9ACB-4D78-A107-C4CCFB09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6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4211" y="478140"/>
            <a:ext cx="10627636" cy="1507067"/>
          </a:xfrm>
        </p:spPr>
        <p:txBody>
          <a:bodyPr/>
          <a:lstStyle/>
          <a:p>
            <a:r>
              <a:rPr lang="fr-FR" dirty="0"/>
              <a:t>Third step: dynamic dependency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4211" y="1181926"/>
            <a:ext cx="10370781" cy="2989381"/>
          </a:xfrm>
        </p:spPr>
        <p:txBody>
          <a:bodyPr>
            <a:normAutofit/>
          </a:bodyPr>
          <a:lstStyle/>
          <a:p>
            <a:endParaRPr lang="fr-FR" sz="2400" dirty="0">
              <a:solidFill>
                <a:schemeClr val="bg1"/>
              </a:solidFill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84212" y="3015105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23299" y="303691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493316" y="3948456"/>
            <a:ext cx="9635446" cy="2168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298267" y="5655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462657" y="578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ZoneTexte 12"/>
          <p:cNvSpPr txBox="1"/>
          <p:nvPr/>
        </p:nvSpPr>
        <p:spPr>
          <a:xfrm>
            <a:off x="481584" y="1800017"/>
            <a:ext cx="1122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3200" dirty="0"/>
              <a:t>Finally we updated the dependency to be dynamic, we can now add new extensions to the contracts</a:t>
            </a:r>
            <a:endParaRPr lang="en-US" sz="4000" dirty="0"/>
          </a:p>
          <a:p>
            <a:pPr marL="285750" indent="-285750">
              <a:buFont typeface="Wingdings" charset="2"/>
              <a:buChar char="Ø"/>
            </a:pPr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25E96A-C9A9-4A56-B04A-8E0FE60B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2840" y="3730415"/>
            <a:ext cx="2024220" cy="205377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286300-0000-4530-BC19-18B7134C9180}"/>
              </a:ext>
            </a:extLst>
          </p:cNvPr>
          <p:cNvSpPr/>
          <p:nvPr/>
        </p:nvSpPr>
        <p:spPr>
          <a:xfrm>
            <a:off x="9014992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Rental Token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7A0397B-54D4-4647-ADCF-E09212402147}"/>
              </a:ext>
            </a:extLst>
          </p:cNvPr>
          <p:cNvSpPr/>
          <p:nvPr/>
        </p:nvSpPr>
        <p:spPr>
          <a:xfrm>
            <a:off x="6998138" y="4294213"/>
            <a:ext cx="2411370" cy="78725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Creates, uses…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451E77-11AC-4BBD-8157-3272A16B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2094" y="3742351"/>
            <a:ext cx="2024220" cy="205377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802B77-D9D1-474C-AB06-8DFCC1D543C7}"/>
              </a:ext>
            </a:extLst>
          </p:cNvPr>
          <p:cNvSpPr/>
          <p:nvPr/>
        </p:nvSpPr>
        <p:spPr>
          <a:xfrm>
            <a:off x="1114246" y="3098687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Ownership Token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CA8782-EF67-4842-8742-B089F726E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4245" l="4380" r="90511">
                        <a14:foregroundMark x1="67975" y1="51591" x2="67883" y2="51799"/>
                        <a14:foregroundMark x1="71995" y1="42446" x2="68252" y2="50960"/>
                        <a14:foregroundMark x1="68315" y1="50948" x2="72628" y2="42446"/>
                        <a14:foregroundMark x1="67883" y1="51799" x2="67979" y2="51611"/>
                        <a14:foregroundMark x1="79937" y1="42446" x2="80107" y2="48654"/>
                        <a14:foregroundMark x1="81333" y1="48415" x2="82224" y2="42446"/>
                        <a14:foregroundMark x1="84450" y1="42446" x2="84684" y2="47764"/>
                        <a14:foregroundMark x1="74486" y1="89928" x2="71552" y2="92285"/>
                        <a14:foregroundMark x1="85236" y1="81295" x2="74486" y2="89928"/>
                        <a14:foregroundMark x1="40980" y1="94291" x2="24818" y2="77698"/>
                        <a14:foregroundMark x1="24818" y1="77698" x2="36168" y2="82359"/>
                        <a14:foregroundMark x1="50123" y1="82359" x2="43796" y2="42446"/>
                        <a14:foregroundMark x1="43796" y1="42446" x2="47445" y2="65468"/>
                        <a14:foregroundMark x1="47445" y1="65468" x2="47445" y2="38849"/>
                        <a14:foregroundMark x1="47445" y1="38849" x2="59124" y2="85612"/>
                        <a14:foregroundMark x1="59124" y1="85612" x2="62044" y2="43885"/>
                        <a14:foregroundMark x1="62044" y1="43885" x2="66423" y2="67626"/>
                        <a14:foregroundMark x1="76547" y1="84061" x2="78832" y2="87770"/>
                        <a14:foregroundMark x1="74843" y1="81295" x2="75080" y2="81680"/>
                        <a14:foregroundMark x1="66423" y1="67626" x2="68240" y2="70576"/>
                        <a14:foregroundMark x1="68240" y1="60103" x2="64234" y2="49640"/>
                        <a14:foregroundMark x1="76449" y1="81545" x2="76353" y2="81295"/>
                        <a14:foregroundMark x1="78832" y1="87770" x2="77077" y2="83187"/>
                        <a14:foregroundMark x1="64234" y1="49640" x2="65693" y2="80576"/>
                        <a14:foregroundMark x1="65693" y1="80576" x2="48905" y2="51799"/>
                        <a14:foregroundMark x1="48905" y1="51799" x2="52350" y2="82359"/>
                        <a14:foregroundMark x1="52835" y1="82359" x2="57664" y2="51079"/>
                        <a14:foregroundMark x1="57664" y1="51079" x2="45255" y2="75540"/>
                        <a14:foregroundMark x1="45255" y1="75540" x2="33577" y2="51079"/>
                        <a14:foregroundMark x1="33577" y1="51079" x2="30657" y2="74820"/>
                        <a14:foregroundMark x1="30657" y1="74820" x2="23358" y2="48921"/>
                        <a14:foregroundMark x1="23358" y1="48921" x2="24818" y2="21583"/>
                        <a14:foregroundMark x1="24818" y1="21583" x2="21898" y2="50360"/>
                        <a14:foregroundMark x1="21898" y1="50360" x2="22628" y2="27338"/>
                        <a14:foregroundMark x1="22628" y1="27338" x2="40146" y2="11511"/>
                        <a14:foregroundMark x1="40146" y1="11511" x2="64234" y2="10072"/>
                        <a14:foregroundMark x1="64234" y1="10072" x2="39416" y2="10791"/>
                        <a14:foregroundMark x1="39416" y1="10791" x2="27007" y2="34532"/>
                        <a14:foregroundMark x1="27007" y1="34532" x2="48905" y2="45324"/>
                        <a14:foregroundMark x1="48905" y1="45324" x2="68240" y2="30387"/>
                        <a14:foregroundMark x1="80592" y1="42446" x2="82106" y2="48265"/>
                        <a14:foregroundMark x1="82730" y1="48144" x2="82101" y2="42446"/>
                        <a14:foregroundMark x1="73616" y1="42446" x2="71585" y2="50312"/>
                        <a14:foregroundMark x1="68240" y1="57770" x2="63504" y2="52518"/>
                        <a14:foregroundMark x1="81752" y1="45324" x2="82299" y2="42446"/>
                        <a14:foregroundMark x1="68240" y1="19783" x2="60584" y2="18705"/>
                        <a14:foregroundMark x1="60584" y1="18705" x2="49635" y2="42446"/>
                        <a14:foregroundMark x1="49635" y1="42446" x2="43796" y2="30935"/>
                        <a14:foregroundMark x1="13139" y1="13669" x2="9313" y2="14355"/>
                        <a14:foregroundMark x1="56079" y1="85606" x2="61314" y2="84173"/>
                        <a14:foregroundMark x1="35036" y1="91367" x2="38926" y2="90302"/>
                        <a14:foregroundMark x1="75718" y1="85425" x2="86131" y2="86331"/>
                        <a14:foregroundMark x1="61314" y1="84173" x2="67232" y2="84688"/>
                        <a14:foregroundMark x1="86131" y1="86331" x2="90511" y2="88489"/>
                        <a14:foregroundMark x1="57664" y1="89928" x2="62044" y2="91367"/>
                        <a14:foregroundMark x1="66487" y1="85963" x2="53285" y2="90647"/>
                        <a14:foregroundMark x1="10949" y1="10791" x2="5109" y2="17266"/>
                        <a14:backgroundMark x1="51236" y1="97842" x2="43796" y2="97842"/>
                        <a14:backgroundMark x1="58789" y1="97842" x2="56784" y2="97842"/>
                        <a14:backgroundMark x1="2996" y1="15752" x2="1460" y2="17266"/>
                        <a14:backgroundMark x1="88321" y1="66906" x2="86861" y2="70504"/>
                        <a14:backgroundMark x1="86861" y1="52518" x2="86861" y2="81295"/>
                        <a14:backgroundMark x1="86861" y1="19424" x2="86861" y2="42446"/>
                        <a14:backgroundMark x1="86131" y1="47482" x2="89781" y2="65468"/>
                        <a14:backgroundMark x1="59124" y1="98561" x2="63504" y2="97842"/>
                        <a14:backgroundMark x1="61314" y1="97842" x2="68613" y2="97122"/>
                        <a14:backgroundMark x1="38686" y1="97842" x2="48175" y2="97842"/>
                        <a14:backgroundMark x1="3650" y1="17986" x2="3650" y2="179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7686" y="3730415"/>
            <a:ext cx="2024220" cy="2053771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9B3CB5-1E0D-4500-AA26-56C70BC01BFA}"/>
              </a:ext>
            </a:extLst>
          </p:cNvPr>
          <p:cNvSpPr/>
          <p:nvPr/>
        </p:nvSpPr>
        <p:spPr>
          <a:xfrm>
            <a:off x="4569838" y="3086751"/>
            <a:ext cx="2226848" cy="64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 Token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A3D036-0E18-405E-ADA8-0EF180800D94}"/>
              </a:ext>
            </a:extLst>
          </p:cNvPr>
          <p:cNvSpPr/>
          <p:nvPr/>
        </p:nvSpPr>
        <p:spPr>
          <a:xfrm>
            <a:off x="3430542" y="4399575"/>
            <a:ext cx="1376737" cy="550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5724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8" grpId="0" animBg="1"/>
      <p:bldP spid="21" grpId="0" animBg="1"/>
      <p:bldP spid="6" grpId="0" animBg="1"/>
    </p:bldLst>
  </p:timing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339</Words>
  <Application>Microsoft Office PowerPoint</Application>
  <PresentationFormat>Widescreen</PresentationFormat>
  <Paragraphs>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3</vt:lpstr>
      <vt:lpstr>Secteur</vt:lpstr>
      <vt:lpstr>Modeling tokens on Blockchain (IBM) Final presentation 234313</vt:lpstr>
      <vt:lpstr>Team </vt:lpstr>
      <vt:lpstr>Goals</vt:lpstr>
      <vt:lpstr>Methodology</vt:lpstr>
      <vt:lpstr>Achievements</vt:lpstr>
      <vt:lpstr>First step sequence diagram</vt:lpstr>
      <vt:lpstr>Second step: static dependency</vt:lpstr>
      <vt:lpstr>Second step sequence diagram</vt:lpstr>
      <vt:lpstr>Third step: dynamic dependency</vt:lpstr>
      <vt:lpstr>third step sequence diagram</vt:lpstr>
      <vt:lpstr>Example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tokens on Blockchain (IBM) Final presentation 234313</dc:title>
  <dc:creator>Naomie Abecassis</dc:creator>
  <cp:lastModifiedBy>Naomie Abecassis</cp:lastModifiedBy>
  <cp:revision>4</cp:revision>
  <dcterms:created xsi:type="dcterms:W3CDTF">2020-06-20T21:28:11Z</dcterms:created>
  <dcterms:modified xsi:type="dcterms:W3CDTF">2020-06-20T22:09:15Z</dcterms:modified>
</cp:coreProperties>
</file>