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4031"/>
  </p:normalViewPr>
  <p:slideViewPr>
    <p:cSldViewPr snapToGrid="0" snapToObjects="1">
      <p:cViewPr varScale="1">
        <p:scale>
          <a:sx n="92" d="100"/>
          <a:sy n="92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BCBB7-D247-254F-AB3B-85B0A9179C45}" type="datetimeFigureOut">
              <a:rPr lang="en-GB" smtClean="0"/>
              <a:t>20/01/2019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579B8-21FE-AB44-9A5C-E2F72804AF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4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most abundant element, </a:t>
            </a:r>
          </a:p>
          <a:p>
            <a:r>
              <a:rPr lang="en-GB" dirty="0"/>
              <a:t>amount of Helium is poorly understood,</a:t>
            </a:r>
          </a:p>
          <a:p>
            <a:r>
              <a:rPr lang="en-GB" dirty="0"/>
              <a:t>since the big bang, enrichment in stars increased helium</a:t>
            </a:r>
          </a:p>
          <a:p>
            <a:r>
              <a:rPr lang="en-GB" dirty="0"/>
              <a:t>modern asteroseismology techniques allow the probing of the </a:t>
            </a:r>
            <a:r>
              <a:rPr lang="en-GB" dirty="0" err="1"/>
              <a:t>internalcomp</a:t>
            </a:r>
            <a:endParaRPr lang="en-GB" dirty="0"/>
          </a:p>
          <a:p>
            <a:r>
              <a:rPr lang="en-GB" dirty="0"/>
              <a:t>Stars oscillate due to standing waves in the stellar interior</a:t>
            </a:r>
          </a:p>
          <a:p>
            <a:r>
              <a:rPr lang="en-GB" dirty="0"/>
              <a:t>Pressure waves which in lower temp stars, propagate the envelope</a:t>
            </a:r>
          </a:p>
          <a:p>
            <a:r>
              <a:rPr lang="en-GB" dirty="0" err="1"/>
              <a:t>HeII</a:t>
            </a:r>
            <a:r>
              <a:rPr lang="en-GB" dirty="0"/>
              <a:t> ionization zone causes a sharp deviation in composition</a:t>
            </a:r>
          </a:p>
          <a:p>
            <a:r>
              <a:rPr lang="en-GB" dirty="0"/>
              <a:t>Which can be detected as a glitch in the oscillations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79B8-21FE-AB44-9A5C-E2F72804AF5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81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5F37-6FFC-4347-B6F4-468D9BC82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4400" b="1" dirty="0"/>
              <a:t>Bayesian Hierarchical Modelling of Helium Signatures in Red Giant Stars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92703-575E-484A-9BC6-BC59BBAB2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1129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Joshua Cardrick</a:t>
            </a:r>
          </a:p>
          <a:p>
            <a:pPr algn="ctr"/>
            <a:r>
              <a:rPr lang="en-GB" dirty="0"/>
              <a:t>Partner: Dan Williams</a:t>
            </a:r>
          </a:p>
          <a:p>
            <a:pPr algn="ctr"/>
            <a:r>
              <a:rPr lang="en-GB" dirty="0"/>
              <a:t>Supervisor: Guy Davies</a:t>
            </a:r>
          </a:p>
        </p:txBody>
      </p:sp>
    </p:spTree>
    <p:extLst>
      <p:ext uri="{BB962C8B-B14F-4D97-AF65-F5344CB8AC3E}">
        <p14:creationId xmlns:p14="http://schemas.microsoft.com/office/powerpoint/2010/main" val="141723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EA8D3-9CC4-A645-BE87-E0D9B8A7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GB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089C-8167-E84A-9835-360C0765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GB" dirty="0"/>
              <a:t>Helium abundance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Asteroseismology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Helium Glitch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968CB-B9AF-4B47-85E0-7CCAE8583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583" y="1805571"/>
            <a:ext cx="4682350" cy="441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7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C505-F232-1C42-8F50-B31E85A8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DB99-B0A6-9A42-A815-F2EAA9F4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Kepler data</a:t>
            </a:r>
          </a:p>
          <a:p>
            <a:r>
              <a:rPr lang="en-GB" dirty="0"/>
              <a:t>1000</a:t>
            </a:r>
            <a:r>
              <a:rPr lang="en-GB"/>
              <a:t>+ stars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86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104</Words>
  <Application>Microsoft Macintosh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Vapor Trail</vt:lpstr>
      <vt:lpstr>Bayesian Hierarchical Modelling of Helium Signatures in Red Giant Stars</vt:lpstr>
      <vt:lpstr>Context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Hierarchical Modelling of Helium Signatures in Red Giant Stars</dc:title>
  <dc:creator>Joshua Cardrick</dc:creator>
  <cp:lastModifiedBy>Joshua Cardrick</cp:lastModifiedBy>
  <cp:revision>4</cp:revision>
  <dcterms:created xsi:type="dcterms:W3CDTF">2019-01-20T18:29:16Z</dcterms:created>
  <dcterms:modified xsi:type="dcterms:W3CDTF">2019-01-20T20:47:48Z</dcterms:modified>
</cp:coreProperties>
</file>