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179B41-E8AB-4AEE-A467-9F306C2990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69907A-B195-455F-907C-E75BE323ABBF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Node.js lets us run JavaScript on the server (not just in the browser).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0FAFCC-93C3-47DF-AA01-805F3C4876AA}" type="parTrans" cxnId="{65E190C4-4851-4D01-AD0C-C9A55FC169B2}">
      <dgm:prSet/>
      <dgm:spPr/>
      <dgm:t>
        <a:bodyPr/>
        <a:lstStyle/>
        <a:p>
          <a:endParaRPr lang="en-US"/>
        </a:p>
      </dgm:t>
    </dgm:pt>
    <dgm:pt modelId="{4AF8FA58-44E4-46DF-A52A-24AAF8659A92}" type="sibTrans" cxnId="{65E190C4-4851-4D01-AD0C-C9A55FC169B2}">
      <dgm:prSet/>
      <dgm:spPr/>
      <dgm:t>
        <a:bodyPr/>
        <a:lstStyle/>
        <a:p>
          <a:endParaRPr lang="en-US"/>
        </a:p>
      </dgm:t>
    </dgm:pt>
    <dgm:pt modelId="{39C136AC-7371-4C65-AC39-09DAD24F0982}">
      <dgm:prSet/>
      <dgm:spPr/>
      <dgm:t>
        <a:bodyPr/>
        <a:lstStyle/>
        <a:p>
          <a:r>
            <a:rPr lang="en-US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It helps build the “engine” that powers the backend of websites.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7576D3-862E-4B74-B8EA-48C05FB1E124}" type="parTrans" cxnId="{EBAFB902-0F8B-4DC9-B66D-B856A69B9788}">
      <dgm:prSet/>
      <dgm:spPr/>
      <dgm:t>
        <a:bodyPr/>
        <a:lstStyle/>
        <a:p>
          <a:endParaRPr lang="en-US"/>
        </a:p>
      </dgm:t>
    </dgm:pt>
    <dgm:pt modelId="{ACCAE700-6CB4-4B89-99CC-66CDED2D83DD}" type="sibTrans" cxnId="{EBAFB902-0F8B-4DC9-B66D-B856A69B9788}">
      <dgm:prSet/>
      <dgm:spPr/>
      <dgm:t>
        <a:bodyPr/>
        <a:lstStyle/>
        <a:p>
          <a:endParaRPr lang="en-US"/>
        </a:p>
      </dgm:t>
    </dgm:pt>
    <dgm:pt modelId="{BF516376-091C-40F0-B242-528066017D2F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It is fast and can handle many users at the same time.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CB0D64-73DB-4C52-BD27-BA3EFCD6E510}" type="parTrans" cxnId="{04362B0A-C306-45ED-9673-6F7DE9EE74EE}">
      <dgm:prSet/>
      <dgm:spPr/>
      <dgm:t>
        <a:bodyPr/>
        <a:lstStyle/>
        <a:p>
          <a:endParaRPr lang="en-US"/>
        </a:p>
      </dgm:t>
    </dgm:pt>
    <dgm:pt modelId="{AFAF2DB0-9F2E-407E-9DA6-6BFEBDAA4AC3}" type="sibTrans" cxnId="{04362B0A-C306-45ED-9673-6F7DE9EE74EE}">
      <dgm:prSet/>
      <dgm:spPr/>
      <dgm:t>
        <a:bodyPr/>
        <a:lstStyle/>
        <a:p>
          <a:endParaRPr lang="en-US"/>
        </a:p>
      </dgm:t>
    </dgm:pt>
    <dgm:pt modelId="{99B659C2-2718-4ED9-858A-0F3C45977152}">
      <dgm:prSet/>
      <dgm:spPr/>
      <dgm:t>
        <a:bodyPr/>
        <a:lstStyle/>
        <a:p>
          <a:r>
            <a:rPr lang="en-US" b="0" i="0" baseline="0">
              <a:latin typeface="Times New Roman" panose="02020603050405020304" pitchFamily="18" charset="0"/>
              <a:cs typeface="Times New Roman" panose="02020603050405020304" pitchFamily="18" charset="0"/>
            </a:rPr>
            <a:t>Think of it as the kitchen where all the cooking (logic) happens.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A9DA98-F255-4824-8F92-98AB5BCB2E5F}" type="parTrans" cxnId="{556F68EA-14EF-4DE8-B88F-9E64118D48E1}">
      <dgm:prSet/>
      <dgm:spPr/>
      <dgm:t>
        <a:bodyPr/>
        <a:lstStyle/>
        <a:p>
          <a:endParaRPr lang="en-US"/>
        </a:p>
      </dgm:t>
    </dgm:pt>
    <dgm:pt modelId="{F3B8D021-6B7F-4DE8-9E36-71A6931EEC15}" type="sibTrans" cxnId="{556F68EA-14EF-4DE8-B88F-9E64118D48E1}">
      <dgm:prSet/>
      <dgm:spPr/>
      <dgm:t>
        <a:bodyPr/>
        <a:lstStyle/>
        <a:p>
          <a:endParaRPr lang="en-US"/>
        </a:p>
      </dgm:t>
    </dgm:pt>
    <dgm:pt modelId="{E5A65266-2597-4F44-A1D9-0EF794B8DB4A}" type="pres">
      <dgm:prSet presAssocID="{51179B41-E8AB-4AEE-A467-9F306C2990E0}" presName="root" presStyleCnt="0">
        <dgm:presLayoutVars>
          <dgm:dir/>
          <dgm:resizeHandles val="exact"/>
        </dgm:presLayoutVars>
      </dgm:prSet>
      <dgm:spPr/>
    </dgm:pt>
    <dgm:pt modelId="{847B835E-FC0B-413A-8DA9-071144AF91D1}" type="pres">
      <dgm:prSet presAssocID="{6069907A-B195-455F-907C-E75BE323ABBF}" presName="compNode" presStyleCnt="0"/>
      <dgm:spPr/>
    </dgm:pt>
    <dgm:pt modelId="{71CA7D32-6799-4ACA-A5BD-F1DC47ABF438}" type="pres">
      <dgm:prSet presAssocID="{6069907A-B195-455F-907C-E75BE323ABBF}" presName="bgRect" presStyleLbl="bgShp" presStyleIdx="0" presStyleCnt="4"/>
      <dgm:spPr/>
    </dgm:pt>
    <dgm:pt modelId="{E9323B4E-DA2E-4C6C-8517-E52D7A925C01}" type="pres">
      <dgm:prSet presAssocID="{6069907A-B195-455F-907C-E75BE323AB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2BE6651-2B77-4062-9FA1-2B0BC220A751}" type="pres">
      <dgm:prSet presAssocID="{6069907A-B195-455F-907C-E75BE323ABBF}" presName="spaceRect" presStyleCnt="0"/>
      <dgm:spPr/>
    </dgm:pt>
    <dgm:pt modelId="{A6E201F2-6D9F-44E4-A49C-9F564D6F1DBB}" type="pres">
      <dgm:prSet presAssocID="{6069907A-B195-455F-907C-E75BE323ABBF}" presName="parTx" presStyleLbl="revTx" presStyleIdx="0" presStyleCnt="4">
        <dgm:presLayoutVars>
          <dgm:chMax val="0"/>
          <dgm:chPref val="0"/>
        </dgm:presLayoutVars>
      </dgm:prSet>
      <dgm:spPr/>
    </dgm:pt>
    <dgm:pt modelId="{4F192AEC-A547-411F-8787-C51F3E19F593}" type="pres">
      <dgm:prSet presAssocID="{4AF8FA58-44E4-46DF-A52A-24AAF8659A92}" presName="sibTrans" presStyleCnt="0"/>
      <dgm:spPr/>
    </dgm:pt>
    <dgm:pt modelId="{7B81ECEB-597D-4B86-923E-4C7A6EC41097}" type="pres">
      <dgm:prSet presAssocID="{39C136AC-7371-4C65-AC39-09DAD24F0982}" presName="compNode" presStyleCnt="0"/>
      <dgm:spPr/>
    </dgm:pt>
    <dgm:pt modelId="{94E9A2DD-9DAE-4423-B022-8248E2BE0F9C}" type="pres">
      <dgm:prSet presAssocID="{39C136AC-7371-4C65-AC39-09DAD24F0982}" presName="bgRect" presStyleLbl="bgShp" presStyleIdx="1" presStyleCnt="4"/>
      <dgm:spPr/>
    </dgm:pt>
    <dgm:pt modelId="{D15B90CD-FA77-42FA-9914-069A3967C9C3}" type="pres">
      <dgm:prSet presAssocID="{39C136AC-7371-4C65-AC39-09DAD24F09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5A8C1659-BDD1-40D3-A9A8-C159333EF93F}" type="pres">
      <dgm:prSet presAssocID="{39C136AC-7371-4C65-AC39-09DAD24F0982}" presName="spaceRect" presStyleCnt="0"/>
      <dgm:spPr/>
    </dgm:pt>
    <dgm:pt modelId="{A1759BC2-2808-42A7-BAB5-C95E355C1B02}" type="pres">
      <dgm:prSet presAssocID="{39C136AC-7371-4C65-AC39-09DAD24F0982}" presName="parTx" presStyleLbl="revTx" presStyleIdx="1" presStyleCnt="4">
        <dgm:presLayoutVars>
          <dgm:chMax val="0"/>
          <dgm:chPref val="0"/>
        </dgm:presLayoutVars>
      </dgm:prSet>
      <dgm:spPr/>
    </dgm:pt>
    <dgm:pt modelId="{B4A43027-40A7-44E7-87A5-AC2A464A1064}" type="pres">
      <dgm:prSet presAssocID="{ACCAE700-6CB4-4B89-99CC-66CDED2D83DD}" presName="sibTrans" presStyleCnt="0"/>
      <dgm:spPr/>
    </dgm:pt>
    <dgm:pt modelId="{A427B3C7-FC89-43F9-B24F-00E423EC0438}" type="pres">
      <dgm:prSet presAssocID="{BF516376-091C-40F0-B242-528066017D2F}" presName="compNode" presStyleCnt="0"/>
      <dgm:spPr/>
    </dgm:pt>
    <dgm:pt modelId="{C21ACC79-9264-415D-8C5E-B7649E3613E1}" type="pres">
      <dgm:prSet presAssocID="{BF516376-091C-40F0-B242-528066017D2F}" presName="bgRect" presStyleLbl="bgShp" presStyleIdx="2" presStyleCnt="4"/>
      <dgm:spPr/>
    </dgm:pt>
    <dgm:pt modelId="{55888D15-FE6E-4CCD-9CAE-EDE3CC22DED8}" type="pres">
      <dgm:prSet presAssocID="{BF516376-091C-40F0-B242-528066017D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90F5238E-27EB-4774-B9D4-F85221473EAA}" type="pres">
      <dgm:prSet presAssocID="{BF516376-091C-40F0-B242-528066017D2F}" presName="spaceRect" presStyleCnt="0"/>
      <dgm:spPr/>
    </dgm:pt>
    <dgm:pt modelId="{DBE25FC8-743A-45FC-B335-75D0977F4257}" type="pres">
      <dgm:prSet presAssocID="{BF516376-091C-40F0-B242-528066017D2F}" presName="parTx" presStyleLbl="revTx" presStyleIdx="2" presStyleCnt="4">
        <dgm:presLayoutVars>
          <dgm:chMax val="0"/>
          <dgm:chPref val="0"/>
        </dgm:presLayoutVars>
      </dgm:prSet>
      <dgm:spPr/>
    </dgm:pt>
    <dgm:pt modelId="{BA709C5F-B113-48D3-86A0-24E01E856408}" type="pres">
      <dgm:prSet presAssocID="{AFAF2DB0-9F2E-407E-9DA6-6BFEBDAA4AC3}" presName="sibTrans" presStyleCnt="0"/>
      <dgm:spPr/>
    </dgm:pt>
    <dgm:pt modelId="{433200DC-341E-4447-9B78-8F2DA83A67CB}" type="pres">
      <dgm:prSet presAssocID="{99B659C2-2718-4ED9-858A-0F3C45977152}" presName="compNode" presStyleCnt="0"/>
      <dgm:spPr/>
    </dgm:pt>
    <dgm:pt modelId="{9998ADC6-F75E-428B-8273-6A42A68DECF3}" type="pres">
      <dgm:prSet presAssocID="{99B659C2-2718-4ED9-858A-0F3C45977152}" presName="bgRect" presStyleLbl="bgShp" presStyleIdx="3" presStyleCnt="4"/>
      <dgm:spPr/>
    </dgm:pt>
    <dgm:pt modelId="{C591B9C0-222F-45FF-9D8E-C904D1246F94}" type="pres">
      <dgm:prSet presAssocID="{99B659C2-2718-4ED9-858A-0F3C459771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E245900-240F-4C9E-820D-C207DB0AC6EE}" type="pres">
      <dgm:prSet presAssocID="{99B659C2-2718-4ED9-858A-0F3C45977152}" presName="spaceRect" presStyleCnt="0"/>
      <dgm:spPr/>
    </dgm:pt>
    <dgm:pt modelId="{D9C84FAF-7410-42A4-95A0-395BC16022D0}" type="pres">
      <dgm:prSet presAssocID="{99B659C2-2718-4ED9-858A-0F3C459771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BAFB902-0F8B-4DC9-B66D-B856A69B9788}" srcId="{51179B41-E8AB-4AEE-A467-9F306C2990E0}" destId="{39C136AC-7371-4C65-AC39-09DAD24F0982}" srcOrd="1" destOrd="0" parTransId="{047576D3-862E-4B74-B8EA-48C05FB1E124}" sibTransId="{ACCAE700-6CB4-4B89-99CC-66CDED2D83DD}"/>
    <dgm:cxn modelId="{71A05304-E868-4F4F-8E16-9F35447AF335}" type="presOf" srcId="{6069907A-B195-455F-907C-E75BE323ABBF}" destId="{A6E201F2-6D9F-44E4-A49C-9F564D6F1DBB}" srcOrd="0" destOrd="0" presId="urn:microsoft.com/office/officeart/2018/2/layout/IconVerticalSolidList"/>
    <dgm:cxn modelId="{04362B0A-C306-45ED-9673-6F7DE9EE74EE}" srcId="{51179B41-E8AB-4AEE-A467-9F306C2990E0}" destId="{BF516376-091C-40F0-B242-528066017D2F}" srcOrd="2" destOrd="0" parTransId="{03CB0D64-73DB-4C52-BD27-BA3EFCD6E510}" sibTransId="{AFAF2DB0-9F2E-407E-9DA6-6BFEBDAA4AC3}"/>
    <dgm:cxn modelId="{0DD58C22-E63C-4082-9E3C-D8455D6C3D23}" type="presOf" srcId="{99B659C2-2718-4ED9-858A-0F3C45977152}" destId="{D9C84FAF-7410-42A4-95A0-395BC16022D0}" srcOrd="0" destOrd="0" presId="urn:microsoft.com/office/officeart/2018/2/layout/IconVerticalSolidList"/>
    <dgm:cxn modelId="{D0A6DB82-4490-4334-905C-070D48CB2260}" type="presOf" srcId="{39C136AC-7371-4C65-AC39-09DAD24F0982}" destId="{A1759BC2-2808-42A7-BAB5-C95E355C1B02}" srcOrd="0" destOrd="0" presId="urn:microsoft.com/office/officeart/2018/2/layout/IconVerticalSolidList"/>
    <dgm:cxn modelId="{0375D48C-280C-49DD-B2C7-80F2679A88F0}" type="presOf" srcId="{BF516376-091C-40F0-B242-528066017D2F}" destId="{DBE25FC8-743A-45FC-B335-75D0977F4257}" srcOrd="0" destOrd="0" presId="urn:microsoft.com/office/officeart/2018/2/layout/IconVerticalSolidList"/>
    <dgm:cxn modelId="{65E190C4-4851-4D01-AD0C-C9A55FC169B2}" srcId="{51179B41-E8AB-4AEE-A467-9F306C2990E0}" destId="{6069907A-B195-455F-907C-E75BE323ABBF}" srcOrd="0" destOrd="0" parTransId="{CF0FAFCC-93C3-47DF-AA01-805F3C4876AA}" sibTransId="{4AF8FA58-44E4-46DF-A52A-24AAF8659A92}"/>
    <dgm:cxn modelId="{C48FDED3-9929-4602-8E7C-DF8261E5EE51}" type="presOf" srcId="{51179B41-E8AB-4AEE-A467-9F306C2990E0}" destId="{E5A65266-2597-4F44-A1D9-0EF794B8DB4A}" srcOrd="0" destOrd="0" presId="urn:microsoft.com/office/officeart/2018/2/layout/IconVerticalSolidList"/>
    <dgm:cxn modelId="{556F68EA-14EF-4DE8-B88F-9E64118D48E1}" srcId="{51179B41-E8AB-4AEE-A467-9F306C2990E0}" destId="{99B659C2-2718-4ED9-858A-0F3C45977152}" srcOrd="3" destOrd="0" parTransId="{95A9DA98-F255-4824-8F92-98AB5BCB2E5F}" sibTransId="{F3B8D021-6B7F-4DE8-9E36-71A6931EEC15}"/>
    <dgm:cxn modelId="{5D53E88D-706B-4543-B82D-59148A820A73}" type="presParOf" srcId="{E5A65266-2597-4F44-A1D9-0EF794B8DB4A}" destId="{847B835E-FC0B-413A-8DA9-071144AF91D1}" srcOrd="0" destOrd="0" presId="urn:microsoft.com/office/officeart/2018/2/layout/IconVerticalSolidList"/>
    <dgm:cxn modelId="{8B75CCFE-1016-40D9-BE2D-9227597A9FB7}" type="presParOf" srcId="{847B835E-FC0B-413A-8DA9-071144AF91D1}" destId="{71CA7D32-6799-4ACA-A5BD-F1DC47ABF438}" srcOrd="0" destOrd="0" presId="urn:microsoft.com/office/officeart/2018/2/layout/IconVerticalSolidList"/>
    <dgm:cxn modelId="{F89A9B62-0971-4520-A38B-C3EE228F814D}" type="presParOf" srcId="{847B835E-FC0B-413A-8DA9-071144AF91D1}" destId="{E9323B4E-DA2E-4C6C-8517-E52D7A925C01}" srcOrd="1" destOrd="0" presId="urn:microsoft.com/office/officeart/2018/2/layout/IconVerticalSolidList"/>
    <dgm:cxn modelId="{763625D5-7768-432E-A4EF-417862D792C8}" type="presParOf" srcId="{847B835E-FC0B-413A-8DA9-071144AF91D1}" destId="{52BE6651-2B77-4062-9FA1-2B0BC220A751}" srcOrd="2" destOrd="0" presId="urn:microsoft.com/office/officeart/2018/2/layout/IconVerticalSolidList"/>
    <dgm:cxn modelId="{F3F362A5-E679-4F7C-BA99-98D4BC03FE8A}" type="presParOf" srcId="{847B835E-FC0B-413A-8DA9-071144AF91D1}" destId="{A6E201F2-6D9F-44E4-A49C-9F564D6F1DBB}" srcOrd="3" destOrd="0" presId="urn:microsoft.com/office/officeart/2018/2/layout/IconVerticalSolidList"/>
    <dgm:cxn modelId="{2B8F0794-9176-43FF-915B-B3E438938505}" type="presParOf" srcId="{E5A65266-2597-4F44-A1D9-0EF794B8DB4A}" destId="{4F192AEC-A547-411F-8787-C51F3E19F593}" srcOrd="1" destOrd="0" presId="urn:microsoft.com/office/officeart/2018/2/layout/IconVerticalSolidList"/>
    <dgm:cxn modelId="{8EA71057-CA97-449F-BA1C-3E8C7F88833D}" type="presParOf" srcId="{E5A65266-2597-4F44-A1D9-0EF794B8DB4A}" destId="{7B81ECEB-597D-4B86-923E-4C7A6EC41097}" srcOrd="2" destOrd="0" presId="urn:microsoft.com/office/officeart/2018/2/layout/IconVerticalSolidList"/>
    <dgm:cxn modelId="{36B01EB2-46E1-405B-A3BF-CCDB68329664}" type="presParOf" srcId="{7B81ECEB-597D-4B86-923E-4C7A6EC41097}" destId="{94E9A2DD-9DAE-4423-B022-8248E2BE0F9C}" srcOrd="0" destOrd="0" presId="urn:microsoft.com/office/officeart/2018/2/layout/IconVerticalSolidList"/>
    <dgm:cxn modelId="{BDCF2B0D-27B4-4E06-A56E-AABE66C4DB4E}" type="presParOf" srcId="{7B81ECEB-597D-4B86-923E-4C7A6EC41097}" destId="{D15B90CD-FA77-42FA-9914-069A3967C9C3}" srcOrd="1" destOrd="0" presId="urn:microsoft.com/office/officeart/2018/2/layout/IconVerticalSolidList"/>
    <dgm:cxn modelId="{ED1F12ED-BFC8-45CA-B148-59485934F7F0}" type="presParOf" srcId="{7B81ECEB-597D-4B86-923E-4C7A6EC41097}" destId="{5A8C1659-BDD1-40D3-A9A8-C159333EF93F}" srcOrd="2" destOrd="0" presId="urn:microsoft.com/office/officeart/2018/2/layout/IconVerticalSolidList"/>
    <dgm:cxn modelId="{A44EF2C0-EB81-4CB2-99CF-83E0BD78C008}" type="presParOf" srcId="{7B81ECEB-597D-4B86-923E-4C7A6EC41097}" destId="{A1759BC2-2808-42A7-BAB5-C95E355C1B02}" srcOrd="3" destOrd="0" presId="urn:microsoft.com/office/officeart/2018/2/layout/IconVerticalSolidList"/>
    <dgm:cxn modelId="{4D6A2261-663A-40F2-B0B7-6588F3A796E8}" type="presParOf" srcId="{E5A65266-2597-4F44-A1D9-0EF794B8DB4A}" destId="{B4A43027-40A7-44E7-87A5-AC2A464A1064}" srcOrd="3" destOrd="0" presId="urn:microsoft.com/office/officeart/2018/2/layout/IconVerticalSolidList"/>
    <dgm:cxn modelId="{53F98106-F899-4271-BD17-49355BED7226}" type="presParOf" srcId="{E5A65266-2597-4F44-A1D9-0EF794B8DB4A}" destId="{A427B3C7-FC89-43F9-B24F-00E423EC0438}" srcOrd="4" destOrd="0" presId="urn:microsoft.com/office/officeart/2018/2/layout/IconVerticalSolidList"/>
    <dgm:cxn modelId="{277B2160-5FDA-4DE8-8B89-C9F1C6261CCF}" type="presParOf" srcId="{A427B3C7-FC89-43F9-B24F-00E423EC0438}" destId="{C21ACC79-9264-415D-8C5E-B7649E3613E1}" srcOrd="0" destOrd="0" presId="urn:microsoft.com/office/officeart/2018/2/layout/IconVerticalSolidList"/>
    <dgm:cxn modelId="{6BC7C78A-027F-4C48-AFB2-1C1E38906389}" type="presParOf" srcId="{A427B3C7-FC89-43F9-B24F-00E423EC0438}" destId="{55888D15-FE6E-4CCD-9CAE-EDE3CC22DED8}" srcOrd="1" destOrd="0" presId="urn:microsoft.com/office/officeart/2018/2/layout/IconVerticalSolidList"/>
    <dgm:cxn modelId="{A1A9A18A-A830-4519-8227-FFFEBBD7E9C4}" type="presParOf" srcId="{A427B3C7-FC89-43F9-B24F-00E423EC0438}" destId="{90F5238E-27EB-4774-B9D4-F85221473EAA}" srcOrd="2" destOrd="0" presId="urn:microsoft.com/office/officeart/2018/2/layout/IconVerticalSolidList"/>
    <dgm:cxn modelId="{629B5995-8C61-4887-AD6C-0B765C6A9714}" type="presParOf" srcId="{A427B3C7-FC89-43F9-B24F-00E423EC0438}" destId="{DBE25FC8-743A-45FC-B335-75D0977F4257}" srcOrd="3" destOrd="0" presId="urn:microsoft.com/office/officeart/2018/2/layout/IconVerticalSolidList"/>
    <dgm:cxn modelId="{BCFBA56F-90F7-43D0-AE83-DD5AF7E6EA69}" type="presParOf" srcId="{E5A65266-2597-4F44-A1D9-0EF794B8DB4A}" destId="{BA709C5F-B113-48D3-86A0-24E01E856408}" srcOrd="5" destOrd="0" presId="urn:microsoft.com/office/officeart/2018/2/layout/IconVerticalSolidList"/>
    <dgm:cxn modelId="{D38778EF-CB27-48B3-9045-1A9D6F45ABD4}" type="presParOf" srcId="{E5A65266-2597-4F44-A1D9-0EF794B8DB4A}" destId="{433200DC-341E-4447-9B78-8F2DA83A67CB}" srcOrd="6" destOrd="0" presId="urn:microsoft.com/office/officeart/2018/2/layout/IconVerticalSolidList"/>
    <dgm:cxn modelId="{8AED2017-192F-4989-91FC-758FDF273B81}" type="presParOf" srcId="{433200DC-341E-4447-9B78-8F2DA83A67CB}" destId="{9998ADC6-F75E-428B-8273-6A42A68DECF3}" srcOrd="0" destOrd="0" presId="urn:microsoft.com/office/officeart/2018/2/layout/IconVerticalSolidList"/>
    <dgm:cxn modelId="{30870FF4-6BA3-4224-BA07-3F4A7CADAF12}" type="presParOf" srcId="{433200DC-341E-4447-9B78-8F2DA83A67CB}" destId="{C591B9C0-222F-45FF-9D8E-C904D1246F94}" srcOrd="1" destOrd="0" presId="urn:microsoft.com/office/officeart/2018/2/layout/IconVerticalSolidList"/>
    <dgm:cxn modelId="{C987AE41-6EBA-4F9F-B6C6-1675535C91C8}" type="presParOf" srcId="{433200DC-341E-4447-9B78-8F2DA83A67CB}" destId="{3E245900-240F-4C9E-820D-C207DB0AC6EE}" srcOrd="2" destOrd="0" presId="urn:microsoft.com/office/officeart/2018/2/layout/IconVerticalSolidList"/>
    <dgm:cxn modelId="{4DDB6171-20D4-413F-8412-1807BF6CE757}" type="presParOf" srcId="{433200DC-341E-4447-9B78-8F2DA83A67CB}" destId="{D9C84FAF-7410-42A4-95A0-395BC16022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CA7D32-6799-4ACA-A5BD-F1DC47ABF438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23B4E-DA2E-4C6C-8517-E52D7A925C01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201F2-6D9F-44E4-A49C-9F564D6F1DBB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Node.js lets us run JavaScript on the server (not just in the browser).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0795" y="1897"/>
        <a:ext cx="5385254" cy="961727"/>
      </dsp:txXfrm>
    </dsp:sp>
    <dsp:sp modelId="{94E9A2DD-9DAE-4423-B022-8248E2BE0F9C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B90CD-FA77-42FA-9914-069A3967C9C3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59BC2-2808-42A7-BAB5-C95E355C1B02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It helps build the “engine” that powers the backend of websites.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0795" y="1204056"/>
        <a:ext cx="5385254" cy="961727"/>
      </dsp:txXfrm>
    </dsp:sp>
    <dsp:sp modelId="{C21ACC79-9264-415D-8C5E-B7649E3613E1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88D15-FE6E-4CCD-9CAE-EDE3CC22DED8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25FC8-743A-45FC-B335-75D0977F4257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It is fast and can handle many users at the same time.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0795" y="2406215"/>
        <a:ext cx="5385254" cy="961727"/>
      </dsp:txXfrm>
    </dsp:sp>
    <dsp:sp modelId="{9998ADC6-F75E-428B-8273-6A42A68DECF3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1B9C0-222F-45FF-9D8E-C904D1246F94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84FAF-7410-42A4-95A0-395BC16022D0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>
              <a:latin typeface="Times New Roman" panose="02020603050405020304" pitchFamily="18" charset="0"/>
              <a:cs typeface="Times New Roman" panose="02020603050405020304" pitchFamily="18" charset="0"/>
            </a:rPr>
            <a:t>Think of it as the kitchen where all the cooking (logic) happens.</a:t>
          </a:r>
          <a:endParaRPr lang="en-US" sz="2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0795" y="3608375"/>
        <a:ext cx="5385254" cy="96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9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0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04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9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36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13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9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3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7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6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2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FA1D781-7902-4285-96FD-72286EC22EA0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6CC24-7644-46F3-BB19-FD594F15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E5C7-C7BD-6570-7B19-C0B21E3C2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555" y="1405759"/>
            <a:ext cx="3648563" cy="1349722"/>
          </a:xfrm>
        </p:spPr>
        <p:txBody>
          <a:bodyPr>
            <a:normAutofit/>
          </a:bodyPr>
          <a:lstStyle/>
          <a:p>
            <a:r>
              <a:rPr lang="en-US" sz="6600" b="1" dirty="0"/>
              <a:t>MERN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3B0877-5F73-DC7F-2290-C58BA95AF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3092513"/>
            <a:ext cx="4749799" cy="8614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Combination of 4 techs, </a:t>
            </a:r>
            <a:r>
              <a:rPr lang="en-US" sz="1700" b="1" dirty="0">
                <a:solidFill>
                  <a:schemeClr val="accent3"/>
                </a:solidFill>
              </a:rPr>
              <a:t>Mongo DB, Express, React, Node</a:t>
            </a:r>
            <a:r>
              <a:rPr lang="en-US" sz="1700" b="1" dirty="0"/>
              <a:t>.</a:t>
            </a:r>
          </a:p>
        </p:txBody>
      </p:sp>
      <p:pic>
        <p:nvPicPr>
          <p:cNvPr id="9" name="Picture 8" descr="A blue and purple letters on a black background&#10;&#10;AI-generated content may be incorrect.">
            <a:extLst>
              <a:ext uri="{FF2B5EF4-FFF2-40B4-BE49-F238E27FC236}">
                <a16:creationId xmlns:a16="http://schemas.microsoft.com/office/drawing/2014/main" id="{1FC2A98A-5FDB-21F9-E1AD-5D49A37E6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>
            <a:fillRect/>
          </a:stretch>
        </p:blipFill>
        <p:spPr>
          <a:xfrm>
            <a:off x="6086528" y="1481288"/>
            <a:ext cx="1948803" cy="1948803"/>
          </a:xfrm>
          <a:prstGeom prst="rect">
            <a:avLst/>
          </a:prstGeom>
          <a:effectLst/>
        </p:spPr>
      </p:pic>
      <p:pic>
        <p:nvPicPr>
          <p:cNvPr id="7" name="Picture 6" descr="A green and brown shield with a leaf&#10;&#10;AI-generated content may be incorrect.">
            <a:extLst>
              <a:ext uri="{FF2B5EF4-FFF2-40B4-BE49-F238E27FC236}">
                <a16:creationId xmlns:a16="http://schemas.microsoft.com/office/drawing/2014/main" id="{B83F7549-B240-00F5-1233-AEBDD000A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>
            <a:fillRect/>
          </a:stretch>
        </p:blipFill>
        <p:spPr>
          <a:xfrm>
            <a:off x="8189774" y="1483721"/>
            <a:ext cx="1943938" cy="1943938"/>
          </a:xfrm>
          <a:prstGeom prst="rect">
            <a:avLst/>
          </a:prstGeom>
          <a:effectLst/>
        </p:spPr>
      </p:pic>
      <p:pic>
        <p:nvPicPr>
          <p:cNvPr id="11" name="Picture 10" descr="A blue atom symbol with a black background&#10;&#10;AI-generated content may be incorrect.">
            <a:extLst>
              <a:ext uri="{FF2B5EF4-FFF2-40B4-BE49-F238E27FC236}">
                <a16:creationId xmlns:a16="http://schemas.microsoft.com/office/drawing/2014/main" id="{1EF19F37-9015-A770-A888-482D26CEF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223" y="3646104"/>
            <a:ext cx="1942962" cy="1942962"/>
          </a:xfrm>
          <a:prstGeom prst="rect">
            <a:avLst/>
          </a:prstGeom>
          <a:effectLst/>
        </p:spPr>
      </p:pic>
      <p:pic>
        <p:nvPicPr>
          <p:cNvPr id="5" name="Picture 4" descr="A green logo with a black background&#10;&#10;AI-generated content may be incorrect.">
            <a:extLst>
              <a:ext uri="{FF2B5EF4-FFF2-40B4-BE49-F238E27FC236}">
                <a16:creationId xmlns:a16="http://schemas.microsoft.com/office/drawing/2014/main" id="{76084896-B780-3A6D-1761-05749BE33A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>
            <a:fillRect/>
          </a:stretch>
        </p:blipFill>
        <p:spPr>
          <a:xfrm>
            <a:off x="8189774" y="3645616"/>
            <a:ext cx="1943937" cy="19439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9183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47A2-7773-09E0-F1F1-7FE41C69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MERN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D9AB-FE2C-6C95-9220-E8E94EA5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 MongoDB, Express, React, Node.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popular javascript based technology stack.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building modern web applications</a:t>
            </a:r>
          </a:p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Together they provide a full-stack development solution.</a:t>
            </a:r>
          </a:p>
          <a:p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244ADA16-0181-51B6-5FBD-BF19D5BB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22" r="17900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0126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8F890-DC7D-E277-BB68-35B97FE0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6188190" cy="99633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 DB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1F924E-515D-832B-276B-EA0D12D64C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0" y="1744133"/>
            <a:ext cx="6188189" cy="3785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 is a database where we store information (like a big digital notebook).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tables like in Excel, it saves data in JSON-like documents.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very fast and can handle a lot of information easily.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modern apps use MongoDB to store user data, messages, products, etc.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BECCEAC-F9E1-CA1A-9346-38F6C928DF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59" r="45732" b="-2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6866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4E08-FD71-2AF4-CFB2-FCED0156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JS</a:t>
            </a: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7147DDC8-EB72-0E16-62D7-CD7DE7496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4109" y="1645920"/>
            <a:ext cx="5919503" cy="4470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Express.js helps us build the “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 side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 of websites.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works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handle requests and responses.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create APIs that connect the frontend (React) with the database (MongoDB).</a:t>
            </a:r>
          </a:p>
        </p:txBody>
      </p:sp>
    </p:spTree>
    <p:extLst>
      <p:ext uri="{BB962C8B-B14F-4D97-AF65-F5344CB8AC3E}">
        <p14:creationId xmlns:p14="http://schemas.microsoft.com/office/powerpoint/2010/main" val="3032361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7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95206-75C6-1039-AB23-ECAF6EBE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 JS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ADBD5-5691-3A85-1000-DCE893EE2B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5861" y="804671"/>
            <a:ext cx="6399930" cy="52486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 is used to build the “front side” of websites (what users see).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make web pages look nice and interactive.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reloading the whole page, React updates only the parts that change.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Page application.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of it as Lego blocks for building a website’s design.</a:t>
            </a:r>
          </a:p>
        </p:txBody>
      </p:sp>
    </p:spTree>
    <p:extLst>
      <p:ext uri="{BB962C8B-B14F-4D97-AF65-F5344CB8AC3E}">
        <p14:creationId xmlns:p14="http://schemas.microsoft.com/office/powerpoint/2010/main" val="190135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7AA30-54C1-F9C0-8917-7D0FA6D75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3"/>
                </a:solidFill>
              </a:rPr>
              <a:t>NODE JS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EB9969E-1954-61FD-C5EC-AFD8306C9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72463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335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96BEB-7979-1704-9F3D-5F0D5C8E0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tack function&#10;&#10;AI-generated content may be incorrect.">
            <a:extLst>
              <a:ext uri="{FF2B5EF4-FFF2-40B4-BE49-F238E27FC236}">
                <a16:creationId xmlns:a16="http://schemas.microsoft.com/office/drawing/2014/main" id="{566E9B56-B56F-7A81-0B2F-7D8EDDB9E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590736"/>
            <a:ext cx="5614835" cy="3523309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26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B7919-C4BD-97AD-037F-7B3E2EFA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MERN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EFAF01-F760-7691-E91A-E1A9ED1BD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763520"/>
            <a:ext cx="8946541" cy="34848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Development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Ready-to-use tools and libraries save time.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&amp; Flexible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Can handle small projects to large apps easily.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Reusable Components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React makes UI building quicker and cleaner.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All technologies (MongoDB, Express, React, Node) are free to use.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Huge Community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Lots of tutorials, help, and support online.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Job Demand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Many companies hire MERN developers.</a:t>
            </a:r>
          </a:p>
        </p:txBody>
      </p:sp>
    </p:spTree>
    <p:extLst>
      <p:ext uri="{BB962C8B-B14F-4D97-AF65-F5344CB8AC3E}">
        <p14:creationId xmlns:p14="http://schemas.microsoft.com/office/powerpoint/2010/main" val="1442943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E0355C-7E4C-2B57-2051-B3F19525F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00" y="1586704"/>
            <a:ext cx="8522445" cy="135466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 i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LET’S START OUR</a:t>
            </a:r>
            <a:br>
              <a:rPr lang="en-US" sz="3200" b="1" i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</a:br>
            <a:r>
              <a:rPr lang="en-US" sz="3200" b="1" i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MERN STACK JOURNEY</a:t>
            </a:r>
          </a:p>
        </p:txBody>
      </p:sp>
    </p:spTree>
    <p:extLst>
      <p:ext uri="{BB962C8B-B14F-4D97-AF65-F5344CB8AC3E}">
        <p14:creationId xmlns:p14="http://schemas.microsoft.com/office/powerpoint/2010/main" val="12298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365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Times New Roman</vt:lpstr>
      <vt:lpstr>Wingdings</vt:lpstr>
      <vt:lpstr>Wingdings 3</vt:lpstr>
      <vt:lpstr>Ion</vt:lpstr>
      <vt:lpstr>MERN</vt:lpstr>
      <vt:lpstr>What is MERN Stack</vt:lpstr>
      <vt:lpstr>MONGO DB</vt:lpstr>
      <vt:lpstr>EXPRESS JS</vt:lpstr>
      <vt:lpstr>REACT JS</vt:lpstr>
      <vt:lpstr>NODE JS</vt:lpstr>
      <vt:lpstr>Architecture</vt:lpstr>
      <vt:lpstr>Why MERN Stack</vt:lpstr>
      <vt:lpstr>LET’S START OUR MERN STACK JOURNEY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1</cp:revision>
  <dcterms:created xsi:type="dcterms:W3CDTF">2025-08-16T14:10:19Z</dcterms:created>
  <dcterms:modified xsi:type="dcterms:W3CDTF">2025-08-16T15:04:21Z</dcterms:modified>
</cp:coreProperties>
</file>