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29"/>
  </p:normalViewPr>
  <p:slideViewPr>
    <p:cSldViewPr snapToGrid="0" snapToObjects="1">
      <p:cViewPr varScale="1">
        <p:scale>
          <a:sx n="55" d="100"/>
          <a:sy n="55" d="100"/>
        </p:scale>
        <p:origin x="291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E802-8AFD-8C45-84D0-2DFAD448C31F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A313-7E04-E944-8B8D-C73CA47B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E802-8AFD-8C45-84D0-2DFAD448C31F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A313-7E04-E944-8B8D-C73CA47B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7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E802-8AFD-8C45-84D0-2DFAD448C31F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A313-7E04-E944-8B8D-C73CA47B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5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E802-8AFD-8C45-84D0-2DFAD448C31F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A313-7E04-E944-8B8D-C73CA47B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7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E802-8AFD-8C45-84D0-2DFAD448C31F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A313-7E04-E944-8B8D-C73CA47B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0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E802-8AFD-8C45-84D0-2DFAD448C31F}" type="datetimeFigureOut">
              <a:rPr lang="en-US" smtClean="0"/>
              <a:t>5/14/22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A313-7E04-E944-8B8D-C73CA47B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7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E802-8AFD-8C45-84D0-2DFAD448C31F}" type="datetimeFigureOut">
              <a:rPr lang="en-US" smtClean="0"/>
              <a:t>5/14/22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A313-7E04-E944-8B8D-C73CA47B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4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E802-8AFD-8C45-84D0-2DFAD448C31F}" type="datetimeFigureOut">
              <a:rPr lang="en-US" smtClean="0"/>
              <a:t>5/14/22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A313-7E04-E944-8B8D-C73CA47B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5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E802-8AFD-8C45-84D0-2DFAD448C31F}" type="datetimeFigureOut">
              <a:rPr lang="en-US" smtClean="0"/>
              <a:t>5/14/22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A313-7E04-E944-8B8D-C73CA47B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E802-8AFD-8C45-84D0-2DFAD448C31F}" type="datetimeFigureOut">
              <a:rPr lang="en-US" smtClean="0"/>
              <a:t>5/14/22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A313-7E04-E944-8B8D-C73CA47B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9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E802-8AFD-8C45-84D0-2DFAD448C31F}" type="datetimeFigureOut">
              <a:rPr lang="en-US" smtClean="0"/>
              <a:t>5/14/22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A313-7E04-E944-8B8D-C73CA47B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6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DE802-8AFD-8C45-84D0-2DFAD448C31F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9A313-7E04-E944-8B8D-C73CA47B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6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E84F-B8A6-4144-1632-E27D24E21615}"/>
              </a:ext>
            </a:extLst>
          </p:cNvPr>
          <p:cNvCxnSpPr/>
          <p:nvPr/>
        </p:nvCxnSpPr>
        <p:spPr>
          <a:xfrm>
            <a:off x="0" y="1430215"/>
            <a:ext cx="685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1372048-E7BD-ECB0-4A58-A8A19DAFAF7B}"/>
              </a:ext>
            </a:extLst>
          </p:cNvPr>
          <p:cNvSpPr txBox="1"/>
          <p:nvPr/>
        </p:nvSpPr>
        <p:spPr>
          <a:xfrm>
            <a:off x="2107388" y="586154"/>
            <a:ext cx="264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WELCOME TO ROTOMDEX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FD8A28-86EC-5141-6FBC-4D71FB7D8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46" y="-51749"/>
            <a:ext cx="1714500" cy="12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1BA90D-FEF9-FA80-9EC1-6FA96553E6BE}"/>
              </a:ext>
            </a:extLst>
          </p:cNvPr>
          <p:cNvSpPr txBox="1"/>
          <p:nvPr/>
        </p:nvSpPr>
        <p:spPr>
          <a:xfrm>
            <a:off x="526588" y="1606058"/>
            <a:ext cx="157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BY  ID: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C7A87-5FE2-E85D-0302-C26C2303A06A}"/>
              </a:ext>
            </a:extLst>
          </p:cNvPr>
          <p:cNvSpPr txBox="1"/>
          <p:nvPr/>
        </p:nvSpPr>
        <p:spPr>
          <a:xfrm>
            <a:off x="202781" y="1969472"/>
            <a:ext cx="190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BY  NDEX: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F07FB-7E6A-3EA8-94B7-F63C797675C3}"/>
              </a:ext>
            </a:extLst>
          </p:cNvPr>
          <p:cNvSpPr txBox="1"/>
          <p:nvPr/>
        </p:nvSpPr>
        <p:spPr>
          <a:xfrm>
            <a:off x="72938" y="2368158"/>
            <a:ext cx="202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BY  NAME: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3D97573-F962-6C49-F970-B274EDAE7595}"/>
              </a:ext>
            </a:extLst>
          </p:cNvPr>
          <p:cNvSpPr/>
          <p:nvPr/>
        </p:nvSpPr>
        <p:spPr>
          <a:xfrm>
            <a:off x="2108780" y="1556264"/>
            <a:ext cx="4541137" cy="3399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162FE82-0456-7A43-8670-2395EFA56BE9}"/>
              </a:ext>
            </a:extLst>
          </p:cNvPr>
          <p:cNvSpPr/>
          <p:nvPr/>
        </p:nvSpPr>
        <p:spPr>
          <a:xfrm>
            <a:off x="2108780" y="1966570"/>
            <a:ext cx="4541137" cy="3399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167B2C7-2506-7AE7-B5D4-4B925862EECE}"/>
              </a:ext>
            </a:extLst>
          </p:cNvPr>
          <p:cNvSpPr/>
          <p:nvPr/>
        </p:nvSpPr>
        <p:spPr>
          <a:xfrm>
            <a:off x="2108780" y="2400322"/>
            <a:ext cx="4541137" cy="3399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D3E5869-7B48-7B31-06F7-E91CF3288874}"/>
              </a:ext>
            </a:extLst>
          </p:cNvPr>
          <p:cNvSpPr/>
          <p:nvPr/>
        </p:nvSpPr>
        <p:spPr>
          <a:xfrm>
            <a:off x="213946" y="2848900"/>
            <a:ext cx="6435971" cy="6445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TO SEE FULL LIST OF POKEMON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4FC2DD-F7EF-13F8-6D3E-C7A618519E5A}"/>
              </a:ext>
            </a:extLst>
          </p:cNvPr>
          <p:cNvSpPr/>
          <p:nvPr/>
        </p:nvSpPr>
        <p:spPr>
          <a:xfrm>
            <a:off x="213946" y="3640219"/>
            <a:ext cx="6435971" cy="6445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POKEMON BY TYPE (dropdown)</a:t>
            </a:r>
          </a:p>
        </p:txBody>
      </p:sp>
    </p:spTree>
    <p:extLst>
      <p:ext uri="{BB962C8B-B14F-4D97-AF65-F5344CB8AC3E}">
        <p14:creationId xmlns:p14="http://schemas.microsoft.com/office/powerpoint/2010/main" val="259893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E84F-B8A6-4144-1632-E27D24E21615}"/>
              </a:ext>
            </a:extLst>
          </p:cNvPr>
          <p:cNvCxnSpPr/>
          <p:nvPr/>
        </p:nvCxnSpPr>
        <p:spPr>
          <a:xfrm>
            <a:off x="0" y="1453661"/>
            <a:ext cx="685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1372048-E7BD-ECB0-4A58-A8A19DAFAF7B}"/>
              </a:ext>
            </a:extLst>
          </p:cNvPr>
          <p:cNvSpPr txBox="1"/>
          <p:nvPr/>
        </p:nvSpPr>
        <p:spPr>
          <a:xfrm>
            <a:off x="2107388" y="586154"/>
            <a:ext cx="264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WELCOME TO ROTOMDEX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FD8A28-86EC-5141-6FBC-4D71FB7D8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46" y="-51749"/>
            <a:ext cx="1714500" cy="12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1BA90D-FEF9-FA80-9EC1-6FA96553E6BE}"/>
              </a:ext>
            </a:extLst>
          </p:cNvPr>
          <p:cNvSpPr txBox="1"/>
          <p:nvPr/>
        </p:nvSpPr>
        <p:spPr>
          <a:xfrm>
            <a:off x="2467840" y="1511977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OF POKEMON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B9D14C-96C0-29C4-934C-409C58845FF3}"/>
              </a:ext>
            </a:extLst>
          </p:cNvPr>
          <p:cNvGrpSpPr/>
          <p:nvPr/>
        </p:nvGrpSpPr>
        <p:grpSpPr>
          <a:xfrm>
            <a:off x="62357" y="1934305"/>
            <a:ext cx="6858000" cy="599528"/>
            <a:chOff x="-11722" y="1934305"/>
            <a:chExt cx="6858000" cy="5995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1C7A87-5FE2-E85D-0302-C26C2303A06A}"/>
                </a:ext>
              </a:extLst>
            </p:cNvPr>
            <p:cNvSpPr txBox="1"/>
            <p:nvPr/>
          </p:nvSpPr>
          <p:spPr>
            <a:xfrm>
              <a:off x="72938" y="2088229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solidFill>
                    <a:srgbClr val="0070C0"/>
                  </a:solidFill>
                </a:rPr>
                <a:t>POKEMON NAME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D3E5869-7B48-7B31-06F7-E91CF3288874}"/>
                </a:ext>
              </a:extLst>
            </p:cNvPr>
            <p:cNvSpPr/>
            <p:nvPr/>
          </p:nvSpPr>
          <p:spPr>
            <a:xfrm>
              <a:off x="1975338" y="2011958"/>
              <a:ext cx="2029979" cy="52187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POKEMON TYPE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12EFA58-8BF4-A09B-BFF8-914916DFF9B0}"/>
                </a:ext>
              </a:extLst>
            </p:cNvPr>
            <p:cNvCxnSpPr/>
            <p:nvPr/>
          </p:nvCxnSpPr>
          <p:spPr>
            <a:xfrm>
              <a:off x="-11722" y="1934305"/>
              <a:ext cx="685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F859C64-44CF-7646-ED2A-64EF7A679709}"/>
                </a:ext>
              </a:extLst>
            </p:cNvPr>
            <p:cNvSpPr/>
            <p:nvPr/>
          </p:nvSpPr>
          <p:spPr>
            <a:xfrm>
              <a:off x="4293643" y="2011958"/>
              <a:ext cx="2029979" cy="52187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POKEMON TYPE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C8817A5-C479-C64F-6262-A3D8357364EB}"/>
              </a:ext>
            </a:extLst>
          </p:cNvPr>
          <p:cNvGrpSpPr/>
          <p:nvPr/>
        </p:nvGrpSpPr>
        <p:grpSpPr>
          <a:xfrm>
            <a:off x="62357" y="2716451"/>
            <a:ext cx="6858000" cy="599528"/>
            <a:chOff x="-11722" y="1934305"/>
            <a:chExt cx="6858000" cy="59952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49BAE14-9179-9DD1-2FC0-EA92475B5FFE}"/>
                </a:ext>
              </a:extLst>
            </p:cNvPr>
            <p:cNvSpPr txBox="1"/>
            <p:nvPr/>
          </p:nvSpPr>
          <p:spPr>
            <a:xfrm>
              <a:off x="72938" y="2088229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solidFill>
                    <a:srgbClr val="0070C0"/>
                  </a:solidFill>
                </a:rPr>
                <a:t>POKEMON NAME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C24C34C-5EA0-BCCE-7E15-551E345D87BC}"/>
                </a:ext>
              </a:extLst>
            </p:cNvPr>
            <p:cNvSpPr/>
            <p:nvPr/>
          </p:nvSpPr>
          <p:spPr>
            <a:xfrm>
              <a:off x="1975338" y="2011958"/>
              <a:ext cx="2029979" cy="52187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POKEMON TYPE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F2AF16E-12B9-D798-EFA4-91F9C383F1B6}"/>
                </a:ext>
              </a:extLst>
            </p:cNvPr>
            <p:cNvCxnSpPr/>
            <p:nvPr/>
          </p:nvCxnSpPr>
          <p:spPr>
            <a:xfrm>
              <a:off x="-11722" y="1934305"/>
              <a:ext cx="685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8F62182-6D1A-9205-F56A-DB389B7BE651}"/>
                </a:ext>
              </a:extLst>
            </p:cNvPr>
            <p:cNvSpPr/>
            <p:nvPr/>
          </p:nvSpPr>
          <p:spPr>
            <a:xfrm>
              <a:off x="4293643" y="2011958"/>
              <a:ext cx="2029979" cy="52187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POKEMON TYPE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0BB155-F331-5494-89B7-39CD06A30C15}"/>
              </a:ext>
            </a:extLst>
          </p:cNvPr>
          <p:cNvGrpSpPr/>
          <p:nvPr/>
        </p:nvGrpSpPr>
        <p:grpSpPr>
          <a:xfrm>
            <a:off x="62357" y="3503763"/>
            <a:ext cx="6858000" cy="599528"/>
            <a:chOff x="-11722" y="1934305"/>
            <a:chExt cx="6858000" cy="59952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090449C-F521-E2FC-76F3-063FCEA01FE8}"/>
                </a:ext>
              </a:extLst>
            </p:cNvPr>
            <p:cNvSpPr txBox="1"/>
            <p:nvPr/>
          </p:nvSpPr>
          <p:spPr>
            <a:xfrm>
              <a:off x="72938" y="2088229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solidFill>
                    <a:srgbClr val="0070C0"/>
                  </a:solidFill>
                </a:rPr>
                <a:t>POKEMON NAME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AB0BEE07-690E-136F-432D-80C877D49213}"/>
                </a:ext>
              </a:extLst>
            </p:cNvPr>
            <p:cNvSpPr/>
            <p:nvPr/>
          </p:nvSpPr>
          <p:spPr>
            <a:xfrm>
              <a:off x="1975338" y="2011958"/>
              <a:ext cx="2029979" cy="52187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POKEMON TYPE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A537516-0F16-D1D0-A1D7-7DBF4F32F1DC}"/>
                </a:ext>
              </a:extLst>
            </p:cNvPr>
            <p:cNvCxnSpPr/>
            <p:nvPr/>
          </p:nvCxnSpPr>
          <p:spPr>
            <a:xfrm>
              <a:off x="-11722" y="1934305"/>
              <a:ext cx="685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FCDA3D20-6674-47C0-3DBF-E1CADC0B53E6}"/>
                </a:ext>
              </a:extLst>
            </p:cNvPr>
            <p:cNvSpPr/>
            <p:nvPr/>
          </p:nvSpPr>
          <p:spPr>
            <a:xfrm>
              <a:off x="4293643" y="2011958"/>
              <a:ext cx="2029979" cy="52187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POKEMON TYPE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9719BC9-899A-A45F-6520-1E20317FDCD2}"/>
              </a:ext>
            </a:extLst>
          </p:cNvPr>
          <p:cNvGrpSpPr/>
          <p:nvPr/>
        </p:nvGrpSpPr>
        <p:grpSpPr>
          <a:xfrm>
            <a:off x="62357" y="4286533"/>
            <a:ext cx="6858000" cy="599528"/>
            <a:chOff x="-11722" y="1934305"/>
            <a:chExt cx="6858000" cy="59952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CF7AFE3-A005-71B1-80D5-C90BDE86CE0A}"/>
                </a:ext>
              </a:extLst>
            </p:cNvPr>
            <p:cNvSpPr txBox="1"/>
            <p:nvPr/>
          </p:nvSpPr>
          <p:spPr>
            <a:xfrm>
              <a:off x="72938" y="2088229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solidFill>
                    <a:srgbClr val="0070C0"/>
                  </a:solidFill>
                </a:rPr>
                <a:t>POKEMON NAME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32469C57-906E-ACD3-8E7D-68F4D68B5CD9}"/>
                </a:ext>
              </a:extLst>
            </p:cNvPr>
            <p:cNvSpPr/>
            <p:nvPr/>
          </p:nvSpPr>
          <p:spPr>
            <a:xfrm>
              <a:off x="1975338" y="2011958"/>
              <a:ext cx="2029979" cy="52187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POKEMON TYPE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7631C56-6459-9CBF-33EF-C62D39AF3CEA}"/>
                </a:ext>
              </a:extLst>
            </p:cNvPr>
            <p:cNvCxnSpPr/>
            <p:nvPr/>
          </p:nvCxnSpPr>
          <p:spPr>
            <a:xfrm>
              <a:off x="-11722" y="1934305"/>
              <a:ext cx="685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29F233BA-491F-036F-B508-06BC4CF0B7DF}"/>
                </a:ext>
              </a:extLst>
            </p:cNvPr>
            <p:cNvSpPr/>
            <p:nvPr/>
          </p:nvSpPr>
          <p:spPr>
            <a:xfrm>
              <a:off x="4293643" y="2011958"/>
              <a:ext cx="2029979" cy="52187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POKEMON TYPE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0A79F75-EA3A-3B86-57D4-5492B5BA53A9}"/>
              </a:ext>
            </a:extLst>
          </p:cNvPr>
          <p:cNvGrpSpPr/>
          <p:nvPr/>
        </p:nvGrpSpPr>
        <p:grpSpPr>
          <a:xfrm>
            <a:off x="62357" y="5043781"/>
            <a:ext cx="6858000" cy="599528"/>
            <a:chOff x="-11722" y="1934305"/>
            <a:chExt cx="6858000" cy="59952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088ABC8-3436-E999-A11A-19CA519E5C9F}"/>
                </a:ext>
              </a:extLst>
            </p:cNvPr>
            <p:cNvSpPr txBox="1"/>
            <p:nvPr/>
          </p:nvSpPr>
          <p:spPr>
            <a:xfrm>
              <a:off x="72938" y="2088229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solidFill>
                    <a:srgbClr val="0070C0"/>
                  </a:solidFill>
                </a:rPr>
                <a:t>POKEMON NAME</a:t>
              </a: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8482CAB6-C33D-5B6B-DE15-F2FA3B74D2C6}"/>
                </a:ext>
              </a:extLst>
            </p:cNvPr>
            <p:cNvSpPr/>
            <p:nvPr/>
          </p:nvSpPr>
          <p:spPr>
            <a:xfrm>
              <a:off x="1975338" y="2011958"/>
              <a:ext cx="2029979" cy="52187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POKEMON TYPE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AB8749-0AC7-BEC9-F24A-02BC5653D31F}"/>
                </a:ext>
              </a:extLst>
            </p:cNvPr>
            <p:cNvCxnSpPr/>
            <p:nvPr/>
          </p:nvCxnSpPr>
          <p:spPr>
            <a:xfrm>
              <a:off x="-11722" y="1934305"/>
              <a:ext cx="685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17A58724-07EB-FB7A-FCC2-7FDF7CEBFDF8}"/>
                </a:ext>
              </a:extLst>
            </p:cNvPr>
            <p:cNvSpPr/>
            <p:nvPr/>
          </p:nvSpPr>
          <p:spPr>
            <a:xfrm>
              <a:off x="4293643" y="2011958"/>
              <a:ext cx="2029979" cy="52187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POKEMON TYPE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0BE6730-28B0-AD61-E74D-1E0758DEB675}"/>
              </a:ext>
            </a:extLst>
          </p:cNvPr>
          <p:cNvGrpSpPr/>
          <p:nvPr/>
        </p:nvGrpSpPr>
        <p:grpSpPr>
          <a:xfrm>
            <a:off x="62357" y="5803453"/>
            <a:ext cx="6858000" cy="599528"/>
            <a:chOff x="-11722" y="1934305"/>
            <a:chExt cx="6858000" cy="59952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C4792BE-3540-D8CA-42E4-D801336EDFED}"/>
                </a:ext>
              </a:extLst>
            </p:cNvPr>
            <p:cNvSpPr txBox="1"/>
            <p:nvPr/>
          </p:nvSpPr>
          <p:spPr>
            <a:xfrm>
              <a:off x="72938" y="2088229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solidFill>
                    <a:srgbClr val="0070C0"/>
                  </a:solidFill>
                </a:rPr>
                <a:t>POKEMON NAME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BAE2F4CD-F75F-8947-DD68-46563D778388}"/>
                </a:ext>
              </a:extLst>
            </p:cNvPr>
            <p:cNvSpPr/>
            <p:nvPr/>
          </p:nvSpPr>
          <p:spPr>
            <a:xfrm>
              <a:off x="1975338" y="2011958"/>
              <a:ext cx="2029979" cy="52187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POKEMON TYPE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81EDE85-3DA2-767D-1E5A-90326AFED7DA}"/>
                </a:ext>
              </a:extLst>
            </p:cNvPr>
            <p:cNvCxnSpPr/>
            <p:nvPr/>
          </p:nvCxnSpPr>
          <p:spPr>
            <a:xfrm>
              <a:off x="-11722" y="1934305"/>
              <a:ext cx="685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1F03E598-7716-9F19-F0A2-E8B46830B34C}"/>
                </a:ext>
              </a:extLst>
            </p:cNvPr>
            <p:cNvSpPr/>
            <p:nvPr/>
          </p:nvSpPr>
          <p:spPr>
            <a:xfrm>
              <a:off x="4293643" y="2011958"/>
              <a:ext cx="2029979" cy="52187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POKEMON TYPE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EE27C7A-AB81-1737-0D7E-8F79D2CBFD69}"/>
              </a:ext>
            </a:extLst>
          </p:cNvPr>
          <p:cNvGrpSpPr/>
          <p:nvPr/>
        </p:nvGrpSpPr>
        <p:grpSpPr>
          <a:xfrm>
            <a:off x="62357" y="6609914"/>
            <a:ext cx="6858000" cy="599528"/>
            <a:chOff x="-11722" y="1934305"/>
            <a:chExt cx="6858000" cy="59952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03DDED4-4A96-4EAA-0235-361F4ED8E90E}"/>
                </a:ext>
              </a:extLst>
            </p:cNvPr>
            <p:cNvSpPr txBox="1"/>
            <p:nvPr/>
          </p:nvSpPr>
          <p:spPr>
            <a:xfrm>
              <a:off x="72938" y="2088229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solidFill>
                    <a:srgbClr val="0070C0"/>
                  </a:solidFill>
                </a:rPr>
                <a:t>POKEMON NAME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B227FA14-A04D-E2CA-F3F4-355D2A8D46B9}"/>
                </a:ext>
              </a:extLst>
            </p:cNvPr>
            <p:cNvSpPr/>
            <p:nvPr/>
          </p:nvSpPr>
          <p:spPr>
            <a:xfrm>
              <a:off x="1975338" y="2011958"/>
              <a:ext cx="2029979" cy="52187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POKEMON TYPE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C28A34F-296B-4889-EE5A-7D724F4BEB8C}"/>
                </a:ext>
              </a:extLst>
            </p:cNvPr>
            <p:cNvCxnSpPr/>
            <p:nvPr/>
          </p:nvCxnSpPr>
          <p:spPr>
            <a:xfrm>
              <a:off x="-11722" y="1934305"/>
              <a:ext cx="685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5FB09613-CD6C-7103-7824-F7F5CC6CC892}"/>
                </a:ext>
              </a:extLst>
            </p:cNvPr>
            <p:cNvSpPr/>
            <p:nvPr/>
          </p:nvSpPr>
          <p:spPr>
            <a:xfrm>
              <a:off x="4293643" y="2011958"/>
              <a:ext cx="2029979" cy="52187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POKEMON TYPE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1F8ACBF-D931-D4AF-0F75-5E3AA4AF4F26}"/>
              </a:ext>
            </a:extLst>
          </p:cNvPr>
          <p:cNvGrpSpPr/>
          <p:nvPr/>
        </p:nvGrpSpPr>
        <p:grpSpPr>
          <a:xfrm>
            <a:off x="62357" y="7370261"/>
            <a:ext cx="6858000" cy="599528"/>
            <a:chOff x="-11722" y="1934305"/>
            <a:chExt cx="6858000" cy="59952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B21F5E9-DAB5-10E0-0359-F1598EF39946}"/>
                </a:ext>
              </a:extLst>
            </p:cNvPr>
            <p:cNvSpPr txBox="1"/>
            <p:nvPr/>
          </p:nvSpPr>
          <p:spPr>
            <a:xfrm>
              <a:off x="72938" y="2088229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solidFill>
                    <a:srgbClr val="0070C0"/>
                  </a:solidFill>
                </a:rPr>
                <a:t>POKEMON NAME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1CABD81A-0E32-EF3F-035E-E2C70BF58743}"/>
                </a:ext>
              </a:extLst>
            </p:cNvPr>
            <p:cNvSpPr/>
            <p:nvPr/>
          </p:nvSpPr>
          <p:spPr>
            <a:xfrm>
              <a:off x="1975338" y="2011958"/>
              <a:ext cx="2029979" cy="52187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POKEMON TYPE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6E600D2-5145-C80B-D028-BE7AAE2FBC5A}"/>
                </a:ext>
              </a:extLst>
            </p:cNvPr>
            <p:cNvCxnSpPr/>
            <p:nvPr/>
          </p:nvCxnSpPr>
          <p:spPr>
            <a:xfrm>
              <a:off x="-11722" y="1934305"/>
              <a:ext cx="685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A8578894-3CA0-C37D-70E4-D4FA23AF974E}"/>
                </a:ext>
              </a:extLst>
            </p:cNvPr>
            <p:cNvSpPr/>
            <p:nvPr/>
          </p:nvSpPr>
          <p:spPr>
            <a:xfrm>
              <a:off x="4293643" y="2011958"/>
              <a:ext cx="2029979" cy="52187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POKEMON TYPE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38E092F-A583-6B4A-D020-30DABBD482E7}"/>
              </a:ext>
            </a:extLst>
          </p:cNvPr>
          <p:cNvGrpSpPr/>
          <p:nvPr/>
        </p:nvGrpSpPr>
        <p:grpSpPr>
          <a:xfrm>
            <a:off x="62357" y="8151357"/>
            <a:ext cx="6858000" cy="599528"/>
            <a:chOff x="-11722" y="1934305"/>
            <a:chExt cx="6858000" cy="59952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C67D795-BB36-035E-0973-6A4C3623A988}"/>
                </a:ext>
              </a:extLst>
            </p:cNvPr>
            <p:cNvSpPr txBox="1"/>
            <p:nvPr/>
          </p:nvSpPr>
          <p:spPr>
            <a:xfrm>
              <a:off x="72938" y="2088229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solidFill>
                    <a:srgbClr val="0070C0"/>
                  </a:solidFill>
                </a:rPr>
                <a:t>POKEMON NAME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9BA915E3-2F67-9116-50FA-B40A33BF2CDF}"/>
                </a:ext>
              </a:extLst>
            </p:cNvPr>
            <p:cNvSpPr/>
            <p:nvPr/>
          </p:nvSpPr>
          <p:spPr>
            <a:xfrm>
              <a:off x="1975338" y="2011958"/>
              <a:ext cx="2029979" cy="52187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POKEMON TYPE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0B8C91C-E80E-8875-240D-22248A100FDB}"/>
                </a:ext>
              </a:extLst>
            </p:cNvPr>
            <p:cNvCxnSpPr/>
            <p:nvPr/>
          </p:nvCxnSpPr>
          <p:spPr>
            <a:xfrm>
              <a:off x="-11722" y="1934305"/>
              <a:ext cx="685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B19956AC-B790-57CF-F2C5-1B82D853879C}"/>
                </a:ext>
              </a:extLst>
            </p:cNvPr>
            <p:cNvSpPr/>
            <p:nvPr/>
          </p:nvSpPr>
          <p:spPr>
            <a:xfrm>
              <a:off x="4293643" y="2011958"/>
              <a:ext cx="2029979" cy="52187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POKEMON 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156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E84F-B8A6-4144-1632-E27D24E21615}"/>
              </a:ext>
            </a:extLst>
          </p:cNvPr>
          <p:cNvCxnSpPr/>
          <p:nvPr/>
        </p:nvCxnSpPr>
        <p:spPr>
          <a:xfrm>
            <a:off x="0" y="1430215"/>
            <a:ext cx="685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1372048-E7BD-ECB0-4A58-A8A19DAFAF7B}"/>
              </a:ext>
            </a:extLst>
          </p:cNvPr>
          <p:cNvSpPr txBox="1"/>
          <p:nvPr/>
        </p:nvSpPr>
        <p:spPr>
          <a:xfrm>
            <a:off x="2107388" y="586154"/>
            <a:ext cx="264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WELCOME TO ROTOMDEX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FD8A28-86EC-5141-6FBC-4D71FB7D8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46" y="-51749"/>
            <a:ext cx="1714500" cy="12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3D97573-F962-6C49-F970-B274EDAE7595}"/>
              </a:ext>
            </a:extLst>
          </p:cNvPr>
          <p:cNvSpPr/>
          <p:nvPr/>
        </p:nvSpPr>
        <p:spPr>
          <a:xfrm>
            <a:off x="202781" y="8031744"/>
            <a:ext cx="6435971" cy="10285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DESCRIPTION: LOREM IPSUM DOLOR…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978F482-B069-A4CA-B746-933DBD3CE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8826"/>
            <a:ext cx="1356945" cy="93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9A6470-F2EE-42BF-5FB5-1A99D9083B31}"/>
              </a:ext>
            </a:extLst>
          </p:cNvPr>
          <p:cNvSpPr txBox="1"/>
          <p:nvPr/>
        </p:nvSpPr>
        <p:spPr>
          <a:xfrm>
            <a:off x="1443493" y="1546044"/>
            <a:ext cx="2259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TRASH PANDA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745755-042A-8764-A917-377462D33EEB}"/>
              </a:ext>
            </a:extLst>
          </p:cNvPr>
          <p:cNvSpPr txBox="1"/>
          <p:nvPr/>
        </p:nvSpPr>
        <p:spPr>
          <a:xfrm>
            <a:off x="1556408" y="2004648"/>
            <a:ext cx="255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SCAVENGER POKEMON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153A41A-A00A-07BF-990C-673853482238}"/>
              </a:ext>
            </a:extLst>
          </p:cNvPr>
          <p:cNvSpPr/>
          <p:nvPr/>
        </p:nvSpPr>
        <p:spPr>
          <a:xfrm>
            <a:off x="4136872" y="1544539"/>
            <a:ext cx="2513046" cy="3897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889E3F1-DF21-060A-34BC-84FB74E59C7F}"/>
              </a:ext>
            </a:extLst>
          </p:cNvPr>
          <p:cNvSpPr/>
          <p:nvPr/>
        </p:nvSpPr>
        <p:spPr>
          <a:xfrm>
            <a:off x="4148596" y="2025183"/>
            <a:ext cx="2513046" cy="3897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GROUND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AAF32B8-5AFA-DB29-CB16-B5C4DEADF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321900"/>
              </p:ext>
            </p:extLst>
          </p:nvPr>
        </p:nvGraphicFramePr>
        <p:xfrm>
          <a:off x="225671" y="2611329"/>
          <a:ext cx="6435972" cy="5191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217986">
                  <a:extLst>
                    <a:ext uri="{9D8B030D-6E8A-4147-A177-3AD203B41FA5}">
                      <a16:colId xmlns:a16="http://schemas.microsoft.com/office/drawing/2014/main" val="1010950737"/>
                    </a:ext>
                  </a:extLst>
                </a:gridCol>
                <a:gridCol w="3217986">
                  <a:extLst>
                    <a:ext uri="{9D8B030D-6E8A-4147-A177-3AD203B41FA5}">
                      <a16:colId xmlns:a16="http://schemas.microsoft.com/office/drawing/2014/main" val="1652444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Ability 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12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Ability 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88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Special Ability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65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Hit Points (HP)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730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Attack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Defense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85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Special Attack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72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Special Defense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23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33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49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730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Egg Type 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77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Egg Type 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217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Evolves From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759191"/>
                  </a:ext>
                </a:extLst>
              </a:tr>
            </a:tbl>
          </a:graphicData>
        </a:graphic>
      </p:graphicFrame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6698748-34EB-E9A7-4BEB-4C84DF97B131}"/>
              </a:ext>
            </a:extLst>
          </p:cNvPr>
          <p:cNvSpPr/>
          <p:nvPr/>
        </p:nvSpPr>
        <p:spPr>
          <a:xfrm>
            <a:off x="202780" y="9143718"/>
            <a:ext cx="6435971" cy="10285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MORE DESCRIPTION: LOREM IPSUM DOLOR…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5B6FDAD-4D3B-DAE2-D978-64A96260ACB7}"/>
              </a:ext>
            </a:extLst>
          </p:cNvPr>
          <p:cNvSpPr/>
          <p:nvPr/>
        </p:nvSpPr>
        <p:spPr>
          <a:xfrm>
            <a:off x="202780" y="10289689"/>
            <a:ext cx="3226220" cy="6445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STRONG AGAINST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3C63A61-CA78-CBB4-D1F6-CB4DA5622A76}"/>
              </a:ext>
            </a:extLst>
          </p:cNvPr>
          <p:cNvSpPr/>
          <p:nvPr/>
        </p:nvSpPr>
        <p:spPr>
          <a:xfrm>
            <a:off x="3443657" y="10289689"/>
            <a:ext cx="3226220" cy="6445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WEAK AGAINST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03DE0E-44C5-AABE-827B-13D3B0B0304F}"/>
              </a:ext>
            </a:extLst>
          </p:cNvPr>
          <p:cNvCxnSpPr>
            <a:cxnSpLocks/>
          </p:cNvCxnSpPr>
          <p:nvPr/>
        </p:nvCxnSpPr>
        <p:spPr>
          <a:xfrm>
            <a:off x="270995" y="11172092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C17EE3-48F7-EB3D-93C2-23C06EB27F17}"/>
              </a:ext>
            </a:extLst>
          </p:cNvPr>
          <p:cNvCxnSpPr>
            <a:cxnSpLocks/>
          </p:cNvCxnSpPr>
          <p:nvPr/>
        </p:nvCxnSpPr>
        <p:spPr>
          <a:xfrm>
            <a:off x="270995" y="11441723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EC76386-2F3E-81A2-EC11-9F262B58E125}"/>
              </a:ext>
            </a:extLst>
          </p:cNvPr>
          <p:cNvCxnSpPr>
            <a:cxnSpLocks/>
          </p:cNvCxnSpPr>
          <p:nvPr/>
        </p:nvCxnSpPr>
        <p:spPr>
          <a:xfrm>
            <a:off x="270995" y="11746523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E2CD8C-EE03-6474-7D6A-C6B6FCBFC53C}"/>
              </a:ext>
            </a:extLst>
          </p:cNvPr>
          <p:cNvCxnSpPr>
            <a:cxnSpLocks/>
          </p:cNvCxnSpPr>
          <p:nvPr/>
        </p:nvCxnSpPr>
        <p:spPr>
          <a:xfrm>
            <a:off x="3467687" y="11172092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C51346-923B-93B5-A281-AFD5330C12C2}"/>
              </a:ext>
            </a:extLst>
          </p:cNvPr>
          <p:cNvCxnSpPr>
            <a:cxnSpLocks/>
          </p:cNvCxnSpPr>
          <p:nvPr/>
        </p:nvCxnSpPr>
        <p:spPr>
          <a:xfrm>
            <a:off x="3467687" y="11441723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C47A07-1DE4-FEE3-CFEB-8C89511564AB}"/>
              </a:ext>
            </a:extLst>
          </p:cNvPr>
          <p:cNvCxnSpPr>
            <a:cxnSpLocks/>
          </p:cNvCxnSpPr>
          <p:nvPr/>
        </p:nvCxnSpPr>
        <p:spPr>
          <a:xfrm>
            <a:off x="3467687" y="11746523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66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144</Words>
  <Application>Microsoft Macintosh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Elmore</dc:creator>
  <cp:lastModifiedBy>Matt Elmore</cp:lastModifiedBy>
  <cp:revision>1</cp:revision>
  <dcterms:created xsi:type="dcterms:W3CDTF">2022-05-14T13:33:36Z</dcterms:created>
  <dcterms:modified xsi:type="dcterms:W3CDTF">2022-05-14T14:24:19Z</dcterms:modified>
</cp:coreProperties>
</file>