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829" autoAdjust="0"/>
    <p:restoredTop sz="94660"/>
  </p:normalViewPr>
  <p:slideViewPr>
    <p:cSldViewPr snapToGrid="0">
      <p:cViewPr>
        <p:scale>
          <a:sx n="67" d="100"/>
          <a:sy n="67" d="100"/>
        </p:scale>
        <p:origin x="-456" y="1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BAA55-4F58-45CF-BDCE-6214C29208E4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6D66D-A818-45B0-B62E-8F12F2C8C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865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BAA55-4F58-45CF-BDCE-6214C29208E4}" type="datetimeFigureOut">
              <a:rPr lang="en-US" smtClean="0"/>
              <a:t>10/8/18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6D66D-A818-45B0-B62E-8F12F2C8C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554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BAA55-4F58-45CF-BDCE-6214C29208E4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6D66D-A818-45B0-B62E-8F12F2C8C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549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BAA55-4F58-45CF-BDCE-6214C29208E4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6D66D-A818-45B0-B62E-8F12F2C8C43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3398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BAA55-4F58-45CF-BDCE-6214C29208E4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6D66D-A818-45B0-B62E-8F12F2C8C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37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BAA55-4F58-45CF-BDCE-6214C29208E4}" type="datetimeFigureOut">
              <a:rPr lang="en-US" smtClean="0"/>
              <a:t>10/8/18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6D66D-A818-45B0-B62E-8F12F2C8C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511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BAA55-4F58-45CF-BDCE-6214C29208E4}" type="datetimeFigureOut">
              <a:rPr lang="en-US" smtClean="0"/>
              <a:t>10/8/18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6D66D-A818-45B0-B62E-8F12F2C8C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369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BAA55-4F58-45CF-BDCE-6214C29208E4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6D66D-A818-45B0-B62E-8F12F2C8C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1361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BAA55-4F58-45CF-BDCE-6214C29208E4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6D66D-A818-45B0-B62E-8F12F2C8C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75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BAA55-4F58-45CF-BDCE-6214C29208E4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6D66D-A818-45B0-B62E-8F12F2C8C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638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BAA55-4F58-45CF-BDCE-6214C29208E4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6D66D-A818-45B0-B62E-8F12F2C8C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49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BAA55-4F58-45CF-BDCE-6214C29208E4}" type="datetimeFigureOut">
              <a:rPr lang="en-US" smtClean="0"/>
              <a:t>10/8/18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6D66D-A818-45B0-B62E-8F12F2C8C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63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BAA55-4F58-45CF-BDCE-6214C29208E4}" type="datetimeFigureOut">
              <a:rPr lang="en-US" smtClean="0"/>
              <a:t>10/8/18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6D66D-A818-45B0-B62E-8F12F2C8C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4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BAA55-4F58-45CF-BDCE-6214C29208E4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6D66D-A818-45B0-B62E-8F12F2C8C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234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BAA55-4F58-45CF-BDCE-6214C29208E4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6D66D-A818-45B0-B62E-8F12F2C8C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2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BAA55-4F58-45CF-BDCE-6214C29208E4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6D66D-A818-45B0-B62E-8F12F2C8C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17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BAA55-4F58-45CF-BDCE-6214C29208E4}" type="datetimeFigureOut">
              <a:rPr lang="en-US" smtClean="0"/>
              <a:t>10/8/18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6D66D-A818-45B0-B62E-8F12F2C8C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336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15BAA55-4F58-45CF-BDCE-6214C29208E4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6D66D-A818-45B0-B62E-8F12F2C8C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8767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61333-D137-487D-BDC0-DCE863802C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Dynamic Adaptive Streaming for Multi-Viewpoint Omnidirectional Videos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4C4321-5F99-404D-9E82-CD2C1CB6CF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</a:t>
            </a:r>
            <a:r>
              <a:rPr lang="en-US" cap="none" dirty="0"/>
              <a:t>unpeng Qiu</a:t>
            </a:r>
          </a:p>
          <a:p>
            <a:r>
              <a:rPr lang="en-US" cap="none" dirty="0"/>
              <a:t>jqiu6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35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12080-88A1-BB45-9DA6-B9F228FD4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8990D2-B1FF-6645-8036-AF94B76564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Notations: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: quality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: VP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: tile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lang="en-US" dirty="0"/>
                  <a:t>: representation at segment </a:t>
                </a:r>
                <a:r>
                  <a:rPr lang="en-US" dirty="0" err="1"/>
                  <a:t>i</a:t>
                </a:r>
                <a:r>
                  <a:rPr lang="en-US" dirty="0"/>
                  <a:t>, quality q, VP v, and tile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lang="en-US" dirty="0"/>
                  <a:t>: bit-rate for downloading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lang="en-US" dirty="0"/>
                  <a:t>: downloaded ration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lang="en-US" dirty="0"/>
                  <a:t> at time segment j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: number of segments waited for downloading segment j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: whether stall occurred at segment j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8990D2-B1FF-6645-8036-AF94B76564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84" t="-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9503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4711D-F4CC-1246-BA07-61AF02883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601985-1D7F-1F42-AE45-83DA76DEA5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Binary variables: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lang="en-US" dirty="0"/>
                  <a:t>: if user wants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/>
                  <a:t>: if user wants to switch to VP at v in time segment I</a:t>
                </a:r>
              </a:p>
              <a:p>
                <a:r>
                  <a:rPr lang="en-US" dirty="0"/>
                  <a:t>Average distortion: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lang="en-US" dirty="0"/>
                  <a:t>: actual </a:t>
                </a:r>
                <a:r>
                  <a:rPr lang="en-US" dirty="0" err="1"/>
                  <a:t>v.s</a:t>
                </a:r>
                <a:r>
                  <a:rPr lang="en-US" dirty="0"/>
                  <a:t>. displayed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Multiple tiles can be within a viewport:</a:t>
                </a:r>
              </a:p>
              <a:p>
                <a:pPr lvl="2"/>
                <a:r>
                  <a:rPr lang="en-US" dirty="0"/>
                  <a:t>Weighted </a:t>
                </a:r>
                <a:r>
                  <a:rPr lang="en-US" dirty="0" err="1"/>
                  <a:t>avg</a:t>
                </a:r>
                <a:r>
                  <a:rPr lang="en-US" dirty="0"/>
                  <a:t> of distortion, weight: portion of tile(s) within the viewport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nary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∙(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601985-1D7F-1F42-AE45-83DA76DEA5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84" t="-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5858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F8A24-B52B-B54E-AFCD-5EEF29EC3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7CD99C-2054-DA4B-8C11-5989C69593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Quantify </a:t>
                </a:r>
                <a:r>
                  <a:rPr lang="en-US" dirty="0" err="1"/>
                  <a:t>QoE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𝑚𝑖𝑛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</m:e>
                    </m:d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are constants that will be evaluated later</a:t>
                </a:r>
              </a:p>
              <a:p>
                <a:pPr lvl="1"/>
                <a:r>
                  <a:rPr lang="en-US" dirty="0"/>
                  <a:t>Conditions: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7CD99C-2054-DA4B-8C11-5989C69593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84" t="-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5AE65E7-86D1-8B48-8CD6-C15C6EC4FD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731" y="3317274"/>
            <a:ext cx="3491506" cy="332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737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90E9C-71E0-B44A-B374-9F3A05A18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7BE9F-7E5B-2249-986A-19B3BBAC4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7290" y="2052918"/>
            <a:ext cx="7880121" cy="898829"/>
          </a:xfrm>
        </p:spPr>
        <p:txBody>
          <a:bodyPr/>
          <a:lstStyle/>
          <a:p>
            <a:r>
              <a:rPr lang="en-US" dirty="0"/>
              <a:t>Bandwidth constraints</a:t>
            </a:r>
          </a:p>
          <a:p>
            <a:r>
              <a:rPr lang="en-US" dirty="0"/>
              <a:t>Same representation at most download once (redundant)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6B5DA9-7438-664C-AABF-28F30A2CB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59" y="2052918"/>
            <a:ext cx="3842231" cy="365807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D0420E4-63FC-3F48-B50B-2A1A4E5618E3}"/>
              </a:ext>
            </a:extLst>
          </p:cNvPr>
          <p:cNvSpPr txBox="1">
            <a:spLocks/>
          </p:cNvSpPr>
          <p:nvPr/>
        </p:nvSpPr>
        <p:spPr>
          <a:xfrm>
            <a:off x="4087289" y="3214585"/>
            <a:ext cx="7880121" cy="10984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No downloading past deadline</a:t>
            </a:r>
          </a:p>
          <a:p>
            <a:r>
              <a:rPr lang="en-US" dirty="0"/>
              <a:t>Only fully downloaded representation can be displayed, summation of d is confined to 0 or 100%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E9338A-E478-0C48-8356-4D4F761466B2}"/>
              </a:ext>
            </a:extLst>
          </p:cNvPr>
          <p:cNvSpPr txBox="1">
            <a:spLocks/>
          </p:cNvSpPr>
          <p:nvPr/>
        </p:nvSpPr>
        <p:spPr>
          <a:xfrm>
            <a:off x="4087289" y="4257080"/>
            <a:ext cx="7880121" cy="898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Force to display one available r when tile visible in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1 and only 1 VP is selected in any </a:t>
            </a:r>
            <a:r>
              <a:rPr lang="en-US" dirty="0" err="1"/>
              <a:t>i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ADB0931-537A-ED42-A88E-BE28D1B778EC}"/>
              </a:ext>
            </a:extLst>
          </p:cNvPr>
          <p:cNvSpPr txBox="1">
            <a:spLocks/>
          </p:cNvSpPr>
          <p:nvPr/>
        </p:nvSpPr>
        <p:spPr>
          <a:xfrm>
            <a:off x="4087289" y="5069168"/>
            <a:ext cx="7880121" cy="415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Certain representation can only be displayed if in VP v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BAEFF9-2D11-2E47-BF47-48233CFB05E4}"/>
              </a:ext>
            </a:extLst>
          </p:cNvPr>
          <p:cNvSpPr txBox="1">
            <a:spLocks/>
          </p:cNvSpPr>
          <p:nvPr/>
        </p:nvSpPr>
        <p:spPr>
          <a:xfrm>
            <a:off x="4087289" y="5355579"/>
            <a:ext cx="7880121" cy="415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Representation can be from previous segment</a:t>
            </a:r>
          </a:p>
        </p:txBody>
      </p:sp>
    </p:spTree>
    <p:extLst>
      <p:ext uri="{BB962C8B-B14F-4D97-AF65-F5344CB8AC3E}">
        <p14:creationId xmlns:p14="http://schemas.microsoft.com/office/powerpoint/2010/main" val="3878129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94A55-7EF0-6E42-84C2-3917CD1B4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3DB1C-0425-3848-A5C1-48CAA7EBB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091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62994-7B7C-4E5F-9884-6C5F9D8B8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D5629-877F-4292-B294-27E5953DE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Objectives &amp; Motivation</a:t>
            </a:r>
          </a:p>
          <a:p>
            <a:r>
              <a:rPr lang="en-US" dirty="0"/>
              <a:t>Background Knowledge</a:t>
            </a:r>
          </a:p>
          <a:p>
            <a:r>
              <a:rPr lang="en-US" dirty="0"/>
              <a:t>Algorithm</a:t>
            </a:r>
          </a:p>
          <a:p>
            <a:r>
              <a:rPr lang="en-US" dirty="0"/>
              <a:t>Evaluation</a:t>
            </a:r>
          </a:p>
          <a:p>
            <a:r>
              <a:rPr lang="en-US" dirty="0"/>
              <a:t>Pros &amp; cons</a:t>
            </a:r>
          </a:p>
          <a:p>
            <a:r>
              <a:rPr lang="en-US"/>
              <a:t>Suggestions</a:t>
            </a:r>
            <a:endParaRPr lang="en-US" dirty="0"/>
          </a:p>
          <a:p>
            <a:r>
              <a:rPr lang="en-US" dirty="0"/>
              <a:t>Conclusion</a:t>
            </a:r>
          </a:p>
          <a:p>
            <a:r>
              <a:rPr lang="en-US" dirty="0"/>
              <a:t>Q&amp;A</a:t>
            </a:r>
          </a:p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023072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7530F-709B-474B-A83D-30AAC37F5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&amp;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8EF2F-A948-4C90-A07C-B701E8786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Objective: Streaming videos in Virtual Reality:</a:t>
            </a:r>
          </a:p>
          <a:p>
            <a:pPr lvl="1"/>
            <a:r>
              <a:rPr lang="en-US" dirty="0"/>
              <a:t>Conditions: multi-viewpoint choices &amp; free head rotation</a:t>
            </a:r>
          </a:p>
          <a:p>
            <a:pPr lvl="1"/>
            <a:r>
              <a:rPr lang="en-US" dirty="0"/>
              <a:t>Study: quality of </a:t>
            </a:r>
            <a:r>
              <a:rPr lang="en-US" dirty="0" err="1"/>
              <a:t>expiriece</a:t>
            </a:r>
            <a:r>
              <a:rPr lang="en-US" dirty="0"/>
              <a:t> (</a:t>
            </a:r>
            <a:r>
              <a:rPr lang="en-US" dirty="0" err="1"/>
              <a:t>QoE</a:t>
            </a:r>
            <a:r>
              <a:rPr lang="en-US" dirty="0"/>
              <a:t>) &amp;  bandwidth under proactive/reactive </a:t>
            </a:r>
            <a:r>
              <a:rPr lang="en-US" dirty="0" err="1"/>
              <a:t>stratiges</a:t>
            </a:r>
            <a:r>
              <a:rPr lang="en-US" dirty="0"/>
              <a:t> </a:t>
            </a:r>
          </a:p>
          <a:p>
            <a:r>
              <a:rPr lang="en-US" dirty="0"/>
              <a:t>Streaming of omnidirectional video: bandwidth &gt;&gt; regular video</a:t>
            </a:r>
          </a:p>
          <a:p>
            <a:r>
              <a:rPr lang="en-US" dirty="0"/>
              <a:t>Current VR Streaming:</a:t>
            </a:r>
          </a:p>
          <a:p>
            <a:pPr lvl="1"/>
            <a:r>
              <a:rPr lang="en-US" dirty="0"/>
              <a:t>Only responding to head orientation</a:t>
            </a:r>
          </a:p>
          <a:p>
            <a:pPr lvl="1"/>
            <a:r>
              <a:rPr lang="en-US" dirty="0"/>
              <a:t>Not displacement involved</a:t>
            </a:r>
          </a:p>
          <a:p>
            <a:pPr lvl="1"/>
            <a:r>
              <a:rPr lang="en-US" dirty="0"/>
              <a:t>Degree of Freedom (</a:t>
            </a:r>
            <a:r>
              <a:rPr lang="en-US" dirty="0" err="1"/>
              <a:t>dof</a:t>
            </a:r>
            <a:r>
              <a:rPr lang="en-US" dirty="0"/>
              <a:t>): 3 </a:t>
            </a:r>
          </a:p>
          <a:p>
            <a:pPr lvl="1"/>
            <a:r>
              <a:rPr lang="en-US" dirty="0"/>
              <a:t>Introducing displacement -&gt; </a:t>
            </a:r>
            <a:r>
              <a:rPr lang="en-US" dirty="0" err="1"/>
              <a:t>dof</a:t>
            </a:r>
            <a:r>
              <a:rPr lang="en-US" dirty="0"/>
              <a:t> of 6, more immersive</a:t>
            </a:r>
          </a:p>
        </p:txBody>
      </p:sp>
    </p:spTree>
    <p:extLst>
      <p:ext uri="{BB962C8B-B14F-4D97-AF65-F5344CB8AC3E}">
        <p14:creationId xmlns:p14="http://schemas.microsoft.com/office/powerpoint/2010/main" val="1324067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D520F-5AA6-4618-8A77-D8FCF8E72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Knowledge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187E6-A124-47EF-8ED0-B3F79CE60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Tiling:</a:t>
            </a:r>
          </a:p>
          <a:p>
            <a:pPr lvl="1"/>
            <a:r>
              <a:rPr lang="en-US" dirty="0"/>
              <a:t>Segment each omnidirectional frame into pieces, i.e. tiles</a:t>
            </a:r>
          </a:p>
          <a:p>
            <a:pPr lvl="1"/>
            <a:r>
              <a:rPr lang="en-US" dirty="0"/>
              <a:t>Individually playable -&gt; download tile(s) in view, not whole frame</a:t>
            </a:r>
          </a:p>
          <a:p>
            <a:pPr lvl="1"/>
            <a:r>
              <a:rPr lang="en-US" dirty="0"/>
              <a:t>Example: </a:t>
            </a:r>
            <a:r>
              <a:rPr lang="en-US" dirty="0" err="1"/>
              <a:t>cubemap</a:t>
            </a:r>
            <a:r>
              <a:rPr lang="en-US" dirty="0"/>
              <a:t> baseball layout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3550D5-01A2-4119-B7F5-28497F5C1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649" y="3707028"/>
            <a:ext cx="3962526" cy="2971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562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146EC-11B0-4AC9-8DE7-7F90AD975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Knowledge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9BA85-273B-45EB-AA2C-706F635FE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Viewport </a:t>
            </a:r>
            <a:r>
              <a:rPr lang="en-US" dirty="0" err="1"/>
              <a:t>v.s</a:t>
            </a:r>
            <a:r>
              <a:rPr lang="en-US" dirty="0"/>
              <a:t>. viewpoints (VP)</a:t>
            </a:r>
          </a:p>
          <a:p>
            <a:pPr lvl="1"/>
            <a:r>
              <a:rPr lang="en-US" dirty="0"/>
              <a:t>Viewport: viewed portion on the frame/tile(s)</a:t>
            </a:r>
          </a:p>
          <a:p>
            <a:pPr lvl="1"/>
            <a:r>
              <a:rPr lang="en-US" dirty="0"/>
              <a:t>VP: audience position within the VR world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03DAB3-C8F7-4FAC-B9FE-52D0C08DA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147" y="3273422"/>
            <a:ext cx="7127918" cy="337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701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F940-81C6-4BB3-A53F-00AD86EB0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Knowledge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B5AEE-BBA1-42C0-90AD-B5C286468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QoE</a:t>
            </a:r>
            <a:r>
              <a:rPr lang="en-US" dirty="0"/>
              <a:t> metrics:</a:t>
            </a:r>
          </a:p>
          <a:p>
            <a:pPr lvl="1"/>
            <a:r>
              <a:rPr lang="en-US" dirty="0"/>
              <a:t>Distortion:</a:t>
            </a:r>
          </a:p>
          <a:p>
            <a:pPr lvl="2"/>
            <a:r>
              <a:rPr lang="en-US" dirty="0"/>
              <a:t>Displayed </a:t>
            </a:r>
            <a:r>
              <a:rPr lang="en-US" dirty="0" err="1"/>
              <a:t>v.s</a:t>
            </a:r>
            <a:r>
              <a:rPr lang="en-US" dirty="0"/>
              <a:t>. original content for given viewport</a:t>
            </a:r>
          </a:p>
          <a:p>
            <a:pPr lvl="2"/>
            <a:r>
              <a:rPr lang="en-US" dirty="0"/>
              <a:t>Comparison Algorithms:</a:t>
            </a:r>
          </a:p>
          <a:p>
            <a:pPr lvl="3"/>
            <a:r>
              <a:rPr lang="en-US" dirty="0"/>
              <a:t>Peak Signal to Noise Ratio (PSNR): </a:t>
            </a:r>
            <a:r>
              <a:rPr lang="en-US" dirty="0" err="1"/>
              <a:t>avg</a:t>
            </a:r>
            <a:r>
              <a:rPr lang="en-US" dirty="0"/>
              <a:t> err of pixel intensity</a:t>
            </a:r>
          </a:p>
          <a:p>
            <a:pPr lvl="3"/>
            <a:r>
              <a:rPr lang="en-US" dirty="0"/>
              <a:t>Multiscale-Structural Similarity (MS-SSIM): structural similarity, range from  0 to 1</a:t>
            </a:r>
          </a:p>
          <a:p>
            <a:pPr lvl="1"/>
            <a:r>
              <a:rPr lang="en-US" dirty="0"/>
              <a:t>Stalls: </a:t>
            </a:r>
          </a:p>
          <a:p>
            <a:pPr lvl="2"/>
            <a:r>
              <a:rPr lang="en-US" dirty="0"/>
              <a:t>pause due to current frame/tile(s) unavailable, likely after unanticipated viewpoint switch</a:t>
            </a:r>
          </a:p>
          <a:p>
            <a:pPr lvl="1"/>
            <a:r>
              <a:rPr lang="en-US" dirty="0"/>
              <a:t>Viewpoint Switching Lag:</a:t>
            </a:r>
          </a:p>
          <a:p>
            <a:pPr lvl="2"/>
            <a:r>
              <a:rPr lang="en-US" dirty="0"/>
              <a:t>Times cost to execute viewpoint switch command: can only switch when viewports available to display in such VP</a:t>
            </a:r>
          </a:p>
        </p:txBody>
      </p:sp>
    </p:spTree>
    <p:extLst>
      <p:ext uri="{BB962C8B-B14F-4D97-AF65-F5344CB8AC3E}">
        <p14:creationId xmlns:p14="http://schemas.microsoft.com/office/powerpoint/2010/main" val="1787701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DE86-4CF7-4D1B-90F1-5D52E23C3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Knowledge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AD51E-4AA4-476D-8C29-042EDA2A9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Bit-rate &amp; quality</a:t>
            </a:r>
          </a:p>
          <a:p>
            <a:pPr lvl="1"/>
            <a:r>
              <a:rPr lang="en-US" dirty="0"/>
              <a:t>Higher quality requires higher bit-rate</a:t>
            </a:r>
          </a:p>
          <a:p>
            <a:pPr lvl="1"/>
            <a:r>
              <a:rPr lang="en-US" dirty="0"/>
              <a:t>Server stores frames/tile(s) in multiple quality</a:t>
            </a:r>
          </a:p>
          <a:p>
            <a:pPr lvl="1"/>
            <a:r>
              <a:rPr lang="en-US" dirty="0"/>
              <a:t>Switch VP or tile(s):</a:t>
            </a:r>
          </a:p>
          <a:p>
            <a:pPr lvl="2"/>
            <a:r>
              <a:rPr lang="en-US" dirty="0"/>
              <a:t>Immediately provide lower quality streaming to catch up</a:t>
            </a:r>
          </a:p>
          <a:p>
            <a:pPr lvl="2"/>
            <a:r>
              <a:rPr lang="en-US" dirty="0"/>
              <a:t>Stable: switching to higher quality</a:t>
            </a:r>
          </a:p>
        </p:txBody>
      </p:sp>
    </p:spTree>
    <p:extLst>
      <p:ext uri="{BB962C8B-B14F-4D97-AF65-F5344CB8AC3E}">
        <p14:creationId xmlns:p14="http://schemas.microsoft.com/office/powerpoint/2010/main" val="1047292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00AC2-F6A8-4D22-8BD6-C37B3E9E9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Knowledge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23555-9AAD-4C59-9FD8-EC326A7D0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</a:t>
            </a:r>
          </a:p>
          <a:p>
            <a:pPr lvl="1"/>
            <a:r>
              <a:rPr lang="en-US" dirty="0"/>
              <a:t>Network condition in next sec</a:t>
            </a:r>
          </a:p>
          <a:p>
            <a:pPr lvl="1"/>
            <a:r>
              <a:rPr lang="en-US" dirty="0"/>
              <a:t>VP switch</a:t>
            </a:r>
          </a:p>
          <a:p>
            <a:pPr lvl="1"/>
            <a:r>
              <a:rPr lang="en-US" dirty="0"/>
              <a:t>Head orientation</a:t>
            </a:r>
          </a:p>
          <a:p>
            <a:r>
              <a:rPr lang="en-US" dirty="0"/>
              <a:t>For deciding downloading representations at certain</a:t>
            </a:r>
          </a:p>
          <a:p>
            <a:pPr lvl="1"/>
            <a:r>
              <a:rPr lang="en-US" dirty="0"/>
              <a:t>Quality</a:t>
            </a:r>
          </a:p>
          <a:p>
            <a:pPr lvl="1"/>
            <a:r>
              <a:rPr lang="en-US" dirty="0"/>
              <a:t>Time segment</a:t>
            </a:r>
          </a:p>
          <a:p>
            <a:pPr lvl="1"/>
            <a:r>
              <a:rPr lang="en-US" dirty="0"/>
              <a:t>VP</a:t>
            </a:r>
          </a:p>
          <a:p>
            <a:pPr lvl="1"/>
            <a:r>
              <a:rPr lang="en-US" dirty="0"/>
              <a:t>Frame/tile(s)</a:t>
            </a:r>
          </a:p>
        </p:txBody>
      </p:sp>
    </p:spTree>
    <p:extLst>
      <p:ext uri="{BB962C8B-B14F-4D97-AF65-F5344CB8AC3E}">
        <p14:creationId xmlns:p14="http://schemas.microsoft.com/office/powerpoint/2010/main" val="4092580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00AC2-F6A8-4D22-8BD6-C37B3E9E9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Knowledge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23555-9AAD-4C59-9FD8-EC326A7D0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2 extreme cases studied:</a:t>
            </a:r>
          </a:p>
          <a:p>
            <a:pPr lvl="1"/>
            <a:r>
              <a:rPr lang="en-US" dirty="0"/>
              <a:t>Proactive strategies:</a:t>
            </a:r>
          </a:p>
          <a:p>
            <a:pPr lvl="2"/>
            <a:r>
              <a:rPr lang="en-US" dirty="0"/>
              <a:t>Download representation of current quality and frame/tile(s) at all VP for future segment</a:t>
            </a:r>
          </a:p>
          <a:p>
            <a:pPr lvl="1"/>
            <a:r>
              <a:rPr lang="en-US" dirty="0"/>
              <a:t>Reactive strategies:</a:t>
            </a:r>
          </a:p>
          <a:p>
            <a:pPr lvl="2"/>
            <a:r>
              <a:rPr lang="en-US" dirty="0"/>
              <a:t>Only download future segment for current VP until commanding VP switch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0667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1021</TotalTime>
  <Words>592</Words>
  <Application>Microsoft Macintosh PowerPoint</Application>
  <PresentationFormat>Widescreen</PresentationFormat>
  <Paragraphs>100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Cambria Math</vt:lpstr>
      <vt:lpstr>Century Gothic</vt:lpstr>
      <vt:lpstr>Wingdings 3</vt:lpstr>
      <vt:lpstr>Ion</vt:lpstr>
      <vt:lpstr>Dynamic Adaptive Streaming for Multi-Viewpoint Omnidirectional Videos</vt:lpstr>
      <vt:lpstr>Outline</vt:lpstr>
      <vt:lpstr>Objective &amp; Motivation</vt:lpstr>
      <vt:lpstr>Background Knowledge</vt:lpstr>
      <vt:lpstr>Background Knowledge</vt:lpstr>
      <vt:lpstr>Background Knowledge</vt:lpstr>
      <vt:lpstr>Background Knowledge</vt:lpstr>
      <vt:lpstr>Background Knowledge</vt:lpstr>
      <vt:lpstr>Background Knowledge</vt:lpstr>
      <vt:lpstr>Algorithm</vt:lpstr>
      <vt:lpstr>Algorithm</vt:lpstr>
      <vt:lpstr>Algorithm</vt:lpstr>
      <vt:lpstr>Algorithm</vt:lpstr>
      <vt:lpstr>Algorithm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俊鹏 邱</dc:creator>
  <cp:lastModifiedBy>Qiu, Junpeng</cp:lastModifiedBy>
  <cp:revision>67</cp:revision>
  <dcterms:created xsi:type="dcterms:W3CDTF">2018-10-08T01:02:05Z</dcterms:created>
  <dcterms:modified xsi:type="dcterms:W3CDTF">2018-10-08T19:40:04Z</dcterms:modified>
</cp:coreProperties>
</file>