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63D455-C3E2-4331-8049-5B35240D978F}" v="9" dt="2020-05-27T11:19:33.52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355044" y="1808803"/>
            <a:ext cx="6531532" cy="1860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into these factors in new customers: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cars own on each states.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Shape 73">
            <a:extLst>
              <a:ext uri="{FF2B5EF4-FFF2-40B4-BE49-F238E27FC236}">
                <a16:creationId xmlns:a16="http://schemas.microsoft.com/office/drawing/2014/main" id="{7F8521DF-F48D-4937-AB74-92728D973870}"/>
              </a:ext>
            </a:extLst>
          </p:cNvPr>
          <p:cNvSpPr/>
          <p:nvPr/>
        </p:nvSpPr>
        <p:spPr>
          <a:xfrm>
            <a:off x="355044" y="1020603"/>
            <a:ext cx="6531532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customers analyze: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Customers’ age distribution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5317008" y="2508177"/>
            <a:ext cx="4134600" cy="379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q1: Under 25;  q2: 25 to 48;  q3: 48 to 59; q4: Over 59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08" y="301046"/>
            <a:ext cx="3621967" cy="2328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46FDB1-F333-4843-BDF2-9540F2DDB415}"/>
              </a:ext>
            </a:extLst>
          </p:cNvPr>
          <p:cNvSpPr txBox="1"/>
          <p:nvPr/>
        </p:nvSpPr>
        <p:spPr>
          <a:xfrm>
            <a:off x="142875" y="2137737"/>
            <a:ext cx="3750469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As we can see, mostly our new customers are between 25 to 48 years old.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Number of customers from 48 to 59 years old has big drops on percentages.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There is a slightly increase in number of customers over 59 years old in term of percentages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It looks like the percentages of under 25 years old not really change.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08" y="2868482"/>
            <a:ext cx="3707570" cy="23834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53C615-6C50-4B02-BD2F-85231A22D1B0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9E2F5F-8300-4DAC-95EA-738785778966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155018" y="820525"/>
            <a:ext cx="4352688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purchases last 3 years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1924466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should focus on advertises on Female customers than Male customers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59" y="2659536"/>
            <a:ext cx="3613766" cy="224856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269" y="399685"/>
            <a:ext cx="3474212" cy="2250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8ACF2E-4A96-4A7F-881C-5D57D1506D9F}"/>
              </a:ext>
            </a:extLst>
          </p:cNvPr>
          <p:cNvSpPr txBox="1"/>
          <p:nvPr/>
        </p:nvSpPr>
        <p:spPr>
          <a:xfrm>
            <a:off x="6106005" y="4864532"/>
            <a:ext cx="231647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Scale number of customers by 10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52117"/>
            <a:ext cx="4134600" cy="214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our new customers are on Finance industry and our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Manufactoring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industries is still same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72" y="2892523"/>
            <a:ext cx="3764303" cy="215512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65" y="535604"/>
            <a:ext cx="3764303" cy="23861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714003-3740-4125-B8B9-EA2E7441E99C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BB6A6-54F2-421F-A70B-2897CC95123F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51" name="Shape 100"/>
          <p:cNvSpPr/>
          <p:nvPr/>
        </p:nvSpPr>
        <p:spPr>
          <a:xfrm>
            <a:off x="282530" y="1658617"/>
            <a:ext cx="4134600" cy="299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Affluent Customers but mostly second and third quadrant.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14003-3740-4125-B8B9-EA2E7441E99C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BB6A6-54F2-421F-A70B-2897CC95123F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82" y="2640930"/>
            <a:ext cx="3826529" cy="2538200"/>
          </a:xfrm>
          <a:prstGeom prst="rect">
            <a:avLst/>
          </a:prstGeom>
        </p:spPr>
      </p:pic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82" y="400525"/>
            <a:ext cx="3826528" cy="23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611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680" y="1640929"/>
            <a:ext cx="4740049" cy="32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677</Words>
  <Application>Microsoft Office PowerPoint</Application>
  <PresentationFormat>On-screen Show (16:9)</PresentationFormat>
  <Paragraphs>70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Khuong Le</cp:lastModifiedBy>
  <cp:revision>14</cp:revision>
  <dcterms:modified xsi:type="dcterms:W3CDTF">2020-05-27T11:23:10Z</dcterms:modified>
</cp:coreProperties>
</file>