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3" r:id="rId1"/>
    <p:sldMasterId id="2147483873" r:id="rId2"/>
    <p:sldMasterId id="2147483878" r:id="rId3"/>
  </p:sldMasterIdLst>
  <p:notesMasterIdLst>
    <p:notesMasterId r:id="rId17"/>
  </p:notesMasterIdLst>
  <p:handoutMasterIdLst>
    <p:handoutMasterId r:id="rId18"/>
  </p:handoutMasterIdLst>
  <p:sldIdLst>
    <p:sldId id="277" r:id="rId4"/>
    <p:sldId id="280" r:id="rId5"/>
    <p:sldId id="427" r:id="rId6"/>
    <p:sldId id="428" r:id="rId7"/>
    <p:sldId id="429" r:id="rId8"/>
    <p:sldId id="430" r:id="rId9"/>
    <p:sldId id="431" r:id="rId10"/>
    <p:sldId id="432" r:id="rId11"/>
    <p:sldId id="433" r:id="rId12"/>
    <p:sldId id="434" r:id="rId13"/>
    <p:sldId id="435" r:id="rId14"/>
    <p:sldId id="436" r:id="rId15"/>
    <p:sldId id="43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dia Huang" initials="LH" lastIdx="1" clrIdx="0">
    <p:extLst>
      <p:ext uri="{19B8F6BF-5375-455C-9EA6-DF929625EA0E}">
        <p15:presenceInfo xmlns:p15="http://schemas.microsoft.com/office/powerpoint/2012/main" userId="S::lhuang@futurewei.com::e75e5094-024f-4b8f-ad0c-9e1fe5655e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AE9DF"/>
    <a:srgbClr val="FF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64" autoAdjust="0"/>
    <p:restoredTop sz="93818" autoAdjust="0"/>
  </p:normalViewPr>
  <p:slideViewPr>
    <p:cSldViewPr snapToGrid="0">
      <p:cViewPr varScale="1">
        <p:scale>
          <a:sx n="151" d="100"/>
          <a:sy n="151" d="100"/>
        </p:scale>
        <p:origin x="472" y="18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12/27/22</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12/27/22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AA6347-9C5C-4498-B753-1DF27CA461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367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07B8-84AD-437B-88E7-3C26A7AF59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886CF-B5AB-48B0-B9E6-0117B8382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F186C5-038A-4D44-9842-CD455145C735}"/>
              </a:ext>
            </a:extLst>
          </p:cNvPr>
          <p:cNvSpPr>
            <a:spLocks noGrp="1"/>
          </p:cNvSpPr>
          <p:nvPr>
            <p:ph type="dt" sz="half" idx="10"/>
          </p:nvPr>
        </p:nvSpPr>
        <p:spPr/>
        <p:txBody>
          <a:bodyPr/>
          <a:lstStyle/>
          <a:p>
            <a:fld id="{E26B2673-CD4C-4226-A570-348FF9BD8276}" type="datetime1">
              <a:rPr lang="en-US" smtClean="0"/>
              <a:t>12/27/22</a:t>
            </a:fld>
            <a:endParaRPr lang="en-US"/>
          </a:p>
        </p:txBody>
      </p:sp>
      <p:sp>
        <p:nvSpPr>
          <p:cNvPr id="5" name="Footer Placeholder 4">
            <a:extLst>
              <a:ext uri="{FF2B5EF4-FFF2-40B4-BE49-F238E27FC236}">
                <a16:creationId xmlns:a16="http://schemas.microsoft.com/office/drawing/2014/main" id="{87DD92B8-2FCD-46D5-864D-E6149644A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2329C-C197-4374-ACD7-8178B95E3EDF}"/>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21800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67BC-A937-4E7E-9F6D-36E2D8762C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E849AE-6B67-4C65-A41F-5C18B7F47D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12917-D859-4342-AF6C-9C995AD24F2C}"/>
              </a:ext>
            </a:extLst>
          </p:cNvPr>
          <p:cNvSpPr>
            <a:spLocks noGrp="1"/>
          </p:cNvSpPr>
          <p:nvPr>
            <p:ph type="dt" sz="half" idx="10"/>
          </p:nvPr>
        </p:nvSpPr>
        <p:spPr/>
        <p:txBody>
          <a:bodyPr/>
          <a:lstStyle/>
          <a:p>
            <a:fld id="{BF5EF64D-F1FA-46D6-A236-2A37262E7C34}" type="datetime1">
              <a:rPr lang="en-US" smtClean="0"/>
              <a:t>12/27/22</a:t>
            </a:fld>
            <a:endParaRPr lang="en-US"/>
          </a:p>
        </p:txBody>
      </p:sp>
      <p:sp>
        <p:nvSpPr>
          <p:cNvPr id="5" name="Footer Placeholder 4">
            <a:extLst>
              <a:ext uri="{FF2B5EF4-FFF2-40B4-BE49-F238E27FC236}">
                <a16:creationId xmlns:a16="http://schemas.microsoft.com/office/drawing/2014/main" id="{210840E5-F325-47BF-8590-5EF9BF10A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E7F66-45ED-4AA2-956C-6C57947CB210}"/>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320080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119A9-117C-4EBB-9628-02249C3004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1AF1C0-799F-4256-BC7B-01ECCBDF38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80F34-C444-4B53-B6B8-5AE32CB433A5}"/>
              </a:ext>
            </a:extLst>
          </p:cNvPr>
          <p:cNvSpPr>
            <a:spLocks noGrp="1"/>
          </p:cNvSpPr>
          <p:nvPr>
            <p:ph type="dt" sz="half" idx="10"/>
          </p:nvPr>
        </p:nvSpPr>
        <p:spPr/>
        <p:txBody>
          <a:bodyPr/>
          <a:lstStyle/>
          <a:p>
            <a:fld id="{FCF126E5-194A-4EEA-9CD1-E5C44CF9CDDD}" type="datetime1">
              <a:rPr lang="en-US" smtClean="0"/>
              <a:t>12/27/22</a:t>
            </a:fld>
            <a:endParaRPr lang="en-US"/>
          </a:p>
        </p:txBody>
      </p:sp>
      <p:sp>
        <p:nvSpPr>
          <p:cNvPr id="5" name="Footer Placeholder 4">
            <a:extLst>
              <a:ext uri="{FF2B5EF4-FFF2-40B4-BE49-F238E27FC236}">
                <a16:creationId xmlns:a16="http://schemas.microsoft.com/office/drawing/2014/main" id="{8E904364-2613-4C8E-B4FD-62CDD51E7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B7150-78A2-49C8-976C-5DF285E96AE0}"/>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2883311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solidFill>
          <a:srgbClr val="FF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77125" y="2143125"/>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1C7F-C0CE-44D1-A09E-926D8FEDD5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8C1F92-99A4-47FE-BD3A-0DCAFF6EED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506BF-D7B3-4281-9B86-8147A17E1FD4}"/>
              </a:ext>
            </a:extLst>
          </p:cNvPr>
          <p:cNvSpPr>
            <a:spLocks noGrp="1"/>
          </p:cNvSpPr>
          <p:nvPr>
            <p:ph type="dt" sz="half" idx="10"/>
          </p:nvPr>
        </p:nvSpPr>
        <p:spPr/>
        <p:txBody>
          <a:bodyPr/>
          <a:lstStyle/>
          <a:p>
            <a:fld id="{1998A701-B48A-44CD-A2FB-57C1D0888897}" type="datetime1">
              <a:rPr lang="en-US" smtClean="0"/>
              <a:t>12/27/22</a:t>
            </a:fld>
            <a:endParaRPr lang="en-US"/>
          </a:p>
        </p:txBody>
      </p:sp>
      <p:sp>
        <p:nvSpPr>
          <p:cNvPr id="5" name="Footer Placeholder 4">
            <a:extLst>
              <a:ext uri="{FF2B5EF4-FFF2-40B4-BE49-F238E27FC236}">
                <a16:creationId xmlns:a16="http://schemas.microsoft.com/office/drawing/2014/main" id="{09DD9699-E0C3-428F-8E39-53D3A2E952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F805776-6FBF-4EA2-A84F-A63B112B9288}"/>
              </a:ext>
            </a:extLst>
          </p:cNvPr>
          <p:cNvSpPr>
            <a:spLocks noGrp="1"/>
          </p:cNvSpPr>
          <p:nvPr>
            <p:ph type="sldNum" sz="quarter" idx="12"/>
          </p:nvPr>
        </p:nvSpPr>
        <p:spPr/>
        <p:txBody>
          <a:bodyPr/>
          <a:lstStyle/>
          <a:p>
            <a:fld id="{902C59DC-1773-4ED1-A17D-B41A7B665381}" type="slidenum">
              <a:rPr lang="en-US" smtClean="0"/>
              <a:t>‹#›</a:t>
            </a:fld>
            <a:endParaRPr lang="en-US"/>
          </a:p>
        </p:txBody>
      </p:sp>
      <p:sp>
        <p:nvSpPr>
          <p:cNvPr id="8" name="Rounded Rectangle 7">
            <a:extLst>
              <a:ext uri="{FF2B5EF4-FFF2-40B4-BE49-F238E27FC236}">
                <a16:creationId xmlns:a16="http://schemas.microsoft.com/office/drawing/2014/main" id="{C59A13DD-D239-3D46-B26E-AFD69DC584B8}"/>
              </a:ext>
            </a:extLst>
          </p:cNvPr>
          <p:cNvSpPr/>
          <p:nvPr/>
        </p:nvSpPr>
        <p:spPr>
          <a:xfrm>
            <a:off x="637675" y="6360697"/>
            <a:ext cx="10395284" cy="388427"/>
          </a:xfrm>
          <a:prstGeom prst="roundRect">
            <a:avLst/>
          </a:prstGeom>
          <a:gradFill flip="none" rotWithShape="1">
            <a:gsLst>
              <a:gs pos="0">
                <a:srgbClr val="002060"/>
              </a:gs>
              <a:gs pos="50000">
                <a:schemeClr val="accent5">
                  <a:lumMod val="75000"/>
                </a:schemeClr>
              </a:gs>
              <a:gs pos="100000">
                <a:srgbClr val="FF0000">
                  <a:lumMod val="0"/>
                  <a:lumOff val="100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Chogori</a:t>
            </a:r>
            <a:r>
              <a:rPr lang="en-US" b="1" dirty="0"/>
              <a:t> Distributed Transactional Platform</a:t>
            </a:r>
            <a:endParaRPr lang="en-US" dirty="0"/>
          </a:p>
        </p:txBody>
      </p:sp>
      <p:pic>
        <p:nvPicPr>
          <p:cNvPr id="10" name="Picture 9">
            <a:extLst>
              <a:ext uri="{FF2B5EF4-FFF2-40B4-BE49-F238E27FC236}">
                <a16:creationId xmlns:a16="http://schemas.microsoft.com/office/drawing/2014/main" id="{7D646A35-88F1-4A40-BA48-BB1DC37F4BCB}"/>
              </a:ext>
            </a:extLst>
          </p:cNvPr>
          <p:cNvPicPr>
            <a:picLocks noChangeAspect="1"/>
          </p:cNvPicPr>
          <p:nvPr userDrawn="1"/>
        </p:nvPicPr>
        <p:blipFill>
          <a:blip r:embed="rId2"/>
          <a:stretch>
            <a:fillRect/>
          </a:stretch>
        </p:blipFill>
        <p:spPr>
          <a:xfrm>
            <a:off x="838200" y="6402070"/>
            <a:ext cx="1576471" cy="343977"/>
          </a:xfrm>
          <a:prstGeom prst="rect">
            <a:avLst/>
          </a:prstGeom>
        </p:spPr>
      </p:pic>
    </p:spTree>
    <p:extLst>
      <p:ext uri="{BB962C8B-B14F-4D97-AF65-F5344CB8AC3E}">
        <p14:creationId xmlns:p14="http://schemas.microsoft.com/office/powerpoint/2010/main" val="28959305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7637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7_标题幻灯片">
  <p:cSld name="7_标题幻灯片">
    <p:spTree>
      <p:nvGrpSpPr>
        <p:cNvPr id="1" name="Shape 52"/>
        <p:cNvGrpSpPr/>
        <p:nvPr/>
      </p:nvGrpSpPr>
      <p:grpSpPr>
        <a:xfrm>
          <a:off x="0" y="0"/>
          <a:ext cx="0" cy="0"/>
          <a:chOff x="0" y="0"/>
          <a:chExt cx="0" cy="0"/>
        </a:xfrm>
      </p:grpSpPr>
      <p:pic>
        <p:nvPicPr>
          <p:cNvPr id="53" name="Google Shape;53;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4" name="Google Shape;54;p10"/>
          <p:cNvSpPr/>
          <p:nvPr/>
        </p:nvSpPr>
        <p:spPr>
          <a:xfrm>
            <a:off x="2056" y="-8837"/>
            <a:ext cx="12192000" cy="6858000"/>
          </a:xfrm>
          <a:prstGeom prst="rect">
            <a:avLst/>
          </a:prstGeom>
          <a:solidFill>
            <a:schemeClr val="lt1">
              <a:alpha val="28627"/>
            </a:schemeClr>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 name="Google Shape;55;p10"/>
          <p:cNvSpPr txBox="1">
            <a:spLocks noGrp="1"/>
          </p:cNvSpPr>
          <p:nvPr>
            <p:ph type="sldNum" idx="12"/>
          </p:nvPr>
        </p:nvSpPr>
        <p:spPr>
          <a:xfrm>
            <a:off x="735486" y="6292174"/>
            <a:ext cx="432903" cy="36512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00">
                <a:solidFill>
                  <a:srgbClr val="000000"/>
                </a:solidFill>
                <a:latin typeface="Arial"/>
                <a:ea typeface="Arial"/>
                <a:cs typeface="Arial"/>
                <a:sym typeface="Arial"/>
              </a:defRPr>
            </a:lvl1pPr>
            <a:lvl2pPr marL="0" marR="0" lvl="1" indent="0" algn="l" rtl="0">
              <a:spcBef>
                <a:spcPts val="0"/>
              </a:spcBef>
              <a:buNone/>
              <a:defRPr sz="1000">
                <a:solidFill>
                  <a:srgbClr val="000000"/>
                </a:solidFill>
                <a:latin typeface="Arial"/>
                <a:ea typeface="Arial"/>
                <a:cs typeface="Arial"/>
                <a:sym typeface="Arial"/>
              </a:defRPr>
            </a:lvl2pPr>
            <a:lvl3pPr marL="0" marR="0" lvl="2" indent="0" algn="l" rtl="0">
              <a:spcBef>
                <a:spcPts val="0"/>
              </a:spcBef>
              <a:buNone/>
              <a:defRPr sz="1000">
                <a:solidFill>
                  <a:srgbClr val="000000"/>
                </a:solidFill>
                <a:latin typeface="Arial"/>
                <a:ea typeface="Arial"/>
                <a:cs typeface="Arial"/>
                <a:sym typeface="Arial"/>
              </a:defRPr>
            </a:lvl3pPr>
            <a:lvl4pPr marL="0" marR="0" lvl="3" indent="0" algn="l" rtl="0">
              <a:spcBef>
                <a:spcPts val="0"/>
              </a:spcBef>
              <a:buNone/>
              <a:defRPr sz="1000">
                <a:solidFill>
                  <a:srgbClr val="000000"/>
                </a:solidFill>
                <a:latin typeface="Arial"/>
                <a:ea typeface="Arial"/>
                <a:cs typeface="Arial"/>
                <a:sym typeface="Arial"/>
              </a:defRPr>
            </a:lvl4pPr>
            <a:lvl5pPr marL="0" marR="0" lvl="4" indent="0" algn="l" rtl="0">
              <a:spcBef>
                <a:spcPts val="0"/>
              </a:spcBef>
              <a:buNone/>
              <a:defRPr sz="1000">
                <a:solidFill>
                  <a:srgbClr val="000000"/>
                </a:solidFill>
                <a:latin typeface="Arial"/>
                <a:ea typeface="Arial"/>
                <a:cs typeface="Arial"/>
                <a:sym typeface="Arial"/>
              </a:defRPr>
            </a:lvl5pPr>
            <a:lvl6pPr marL="0" marR="0" lvl="5" indent="0" algn="l" rtl="0">
              <a:spcBef>
                <a:spcPts val="0"/>
              </a:spcBef>
              <a:buNone/>
              <a:defRPr sz="1000">
                <a:solidFill>
                  <a:srgbClr val="000000"/>
                </a:solidFill>
                <a:latin typeface="Arial"/>
                <a:ea typeface="Arial"/>
                <a:cs typeface="Arial"/>
                <a:sym typeface="Arial"/>
              </a:defRPr>
            </a:lvl6pPr>
            <a:lvl7pPr marL="0" marR="0" lvl="6" indent="0" algn="l" rtl="0">
              <a:spcBef>
                <a:spcPts val="0"/>
              </a:spcBef>
              <a:buNone/>
              <a:defRPr sz="1000">
                <a:solidFill>
                  <a:srgbClr val="000000"/>
                </a:solidFill>
                <a:latin typeface="Arial"/>
                <a:ea typeface="Arial"/>
                <a:cs typeface="Arial"/>
                <a:sym typeface="Arial"/>
              </a:defRPr>
            </a:lvl7pPr>
            <a:lvl8pPr marL="0" marR="0" lvl="7" indent="0" algn="l" rtl="0">
              <a:spcBef>
                <a:spcPts val="0"/>
              </a:spcBef>
              <a:buNone/>
              <a:defRPr sz="1000">
                <a:solidFill>
                  <a:srgbClr val="000000"/>
                </a:solidFill>
                <a:latin typeface="Arial"/>
                <a:ea typeface="Arial"/>
                <a:cs typeface="Arial"/>
                <a:sym typeface="Arial"/>
              </a:defRPr>
            </a:lvl8pPr>
            <a:lvl9pPr marL="0" marR="0" lvl="8" indent="0" algn="l" rtl="0">
              <a:spcBef>
                <a:spcPts val="0"/>
              </a:spcBef>
              <a:buNone/>
              <a:defRPr sz="1000">
                <a:solidFill>
                  <a:srgbClr val="000000"/>
                </a:solidFill>
                <a:latin typeface="Arial"/>
                <a:ea typeface="Arial"/>
                <a:cs typeface="Arial"/>
                <a:sym typeface="Arial"/>
              </a:defRPr>
            </a:lvl9pPr>
          </a:lstStyle>
          <a:p>
            <a:fld id="{00000000-1234-1234-1234-123412341234}" type="slidenum">
              <a:rPr lang="en-US" smtClean="0"/>
              <a:pPr/>
              <a:t>‹#›</a:t>
            </a:fld>
            <a:endParaRPr lang="en-US"/>
          </a:p>
        </p:txBody>
      </p:sp>
      <p:sp>
        <p:nvSpPr>
          <p:cNvPr id="56" name="Google Shape;56;p10"/>
          <p:cNvSpPr txBox="1"/>
          <p:nvPr/>
        </p:nvSpPr>
        <p:spPr>
          <a:xfrm>
            <a:off x="611843" y="1332617"/>
            <a:ext cx="10997061" cy="4631907"/>
          </a:xfrm>
          <a:prstGeom prst="rect">
            <a:avLst/>
          </a:prstGeom>
          <a:noFill/>
          <a:ln>
            <a:noFill/>
          </a:ln>
        </p:spPr>
        <p:txBody>
          <a:bodyPr spcFirstLastPara="1" wrap="square" lIns="121900" tIns="60933" rIns="121900" bIns="60933" anchor="t" anchorCtr="0">
            <a:noAutofit/>
          </a:bodyPr>
          <a:lstStyle/>
          <a:p>
            <a:pPr marL="0" marR="0" lvl="0" indent="0" algn="l" rtl="0">
              <a:lnSpc>
                <a:spcPct val="90000"/>
              </a:lnSpc>
              <a:spcBef>
                <a:spcPts val="0"/>
              </a:spcBef>
              <a:spcAft>
                <a:spcPts val="0"/>
              </a:spcAft>
              <a:buClr>
                <a:srgbClr val="1D1D1B"/>
              </a:buClr>
              <a:buSzPts val="1400"/>
              <a:buFont typeface="Arial"/>
              <a:buNone/>
            </a:pPr>
            <a:br>
              <a:rPr lang="en-US" sz="1867">
                <a:solidFill>
                  <a:srgbClr val="1D1D1B"/>
                </a:solidFill>
                <a:latin typeface="Arial"/>
                <a:ea typeface="Arial"/>
                <a:cs typeface="Arial"/>
                <a:sym typeface="Arial"/>
              </a:rPr>
            </a:br>
            <a:endParaRPr sz="1867">
              <a:solidFill>
                <a:schemeClr val="dk1"/>
              </a:solidFill>
              <a:latin typeface="Arial"/>
              <a:ea typeface="Arial"/>
              <a:cs typeface="Arial"/>
              <a:sym typeface="Arial"/>
            </a:endParaRPr>
          </a:p>
        </p:txBody>
      </p:sp>
      <p:sp>
        <p:nvSpPr>
          <p:cNvPr id="57" name="Google Shape;57;p10"/>
          <p:cNvSpPr txBox="1">
            <a:spLocks noGrp="1"/>
          </p:cNvSpPr>
          <p:nvPr>
            <p:ph type="subTitle" idx="1"/>
          </p:nvPr>
        </p:nvSpPr>
        <p:spPr>
          <a:xfrm>
            <a:off x="729539" y="514557"/>
            <a:ext cx="10736445" cy="607808"/>
          </a:xfrm>
          <a:prstGeom prst="rect">
            <a:avLst/>
          </a:prstGeom>
          <a:noFill/>
          <a:ln>
            <a:noFill/>
          </a:ln>
        </p:spPr>
        <p:txBody>
          <a:bodyPr spcFirstLastPara="1" wrap="square" lIns="0" tIns="0" rIns="0" bIns="0" anchor="t" anchorCtr="0"/>
          <a:lstStyle>
            <a:lvl1pPr marR="0" lvl="0" algn="l" rtl="0">
              <a:lnSpc>
                <a:spcPct val="110000"/>
              </a:lnSpc>
              <a:spcBef>
                <a:spcPts val="0"/>
              </a:spcBef>
              <a:spcAft>
                <a:spcPts val="0"/>
              </a:spcAft>
              <a:buClr>
                <a:srgbClr val="1D1D1B"/>
              </a:buClr>
              <a:buSzPts val="2400"/>
              <a:buFont typeface="Arial"/>
              <a:buNone/>
              <a:defRPr sz="3200" b="0" i="0" u="none" strike="noStrike" cap="none">
                <a:solidFill>
                  <a:srgbClr val="1D1D1B"/>
                </a:solidFill>
                <a:latin typeface="Arial"/>
                <a:ea typeface="Arial"/>
                <a:cs typeface="Arial"/>
                <a:sym typeface="Arial"/>
              </a:defRPr>
            </a:lvl1pPr>
            <a:lvl2pPr marR="0" lvl="1" algn="ctr" rtl="0">
              <a:lnSpc>
                <a:spcPct val="90000"/>
              </a:lnSpc>
              <a:spcBef>
                <a:spcPts val="667"/>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2pPr>
            <a:lvl3pPr marR="0" lvl="2" algn="ctr" rtl="0">
              <a:lnSpc>
                <a:spcPct val="90000"/>
              </a:lnSpc>
              <a:spcBef>
                <a:spcPts val="667"/>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3pPr>
            <a:lvl4pPr marR="0" lvl="3"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4pPr>
            <a:lvl5pPr marR="0" lvl="4"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5pPr>
            <a:lvl6pPr marR="0" lvl="5"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6pPr>
            <a:lvl7pPr marR="0" lvl="6"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7pPr>
            <a:lvl8pPr marR="0" lvl="7"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8pPr>
            <a:lvl9pPr marR="0" lvl="8"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9pPr>
          </a:lstStyle>
          <a:p>
            <a:endParaRPr/>
          </a:p>
        </p:txBody>
      </p:sp>
      <p:sp>
        <p:nvSpPr>
          <p:cNvPr id="58" name="Google Shape;58;p10"/>
          <p:cNvSpPr txBox="1">
            <a:spLocks noGrp="1"/>
          </p:cNvSpPr>
          <p:nvPr>
            <p:ph type="body" idx="2"/>
          </p:nvPr>
        </p:nvSpPr>
        <p:spPr>
          <a:xfrm>
            <a:off x="736620" y="1525770"/>
            <a:ext cx="10729365" cy="4278687"/>
          </a:xfrm>
          <a:prstGeom prst="rect">
            <a:avLst/>
          </a:prstGeom>
          <a:noFill/>
          <a:ln>
            <a:noFill/>
          </a:ln>
        </p:spPr>
        <p:txBody>
          <a:bodyPr spcFirstLastPara="1" wrap="square" lIns="0" tIns="0" rIns="0" bIns="0" anchor="t" anchorCtr="0"/>
          <a:lstStyle>
            <a:lvl1pPr marL="609585" marR="0" lvl="0" indent="-304792" algn="l" rtl="0">
              <a:lnSpc>
                <a:spcPct val="85714"/>
              </a:lnSpc>
              <a:spcBef>
                <a:spcPts val="1333"/>
              </a:spcBef>
              <a:spcAft>
                <a:spcPts val="0"/>
              </a:spcAft>
              <a:buClr>
                <a:srgbClr val="1D1D1B"/>
              </a:buClr>
              <a:buSzPts val="1400"/>
              <a:buFont typeface="Arial"/>
              <a:buNone/>
              <a:defRPr sz="1867" b="0" i="0" u="none" strike="noStrike" cap="none">
                <a:solidFill>
                  <a:srgbClr val="1D1D1B"/>
                </a:solidFill>
                <a:latin typeface="Arial"/>
                <a:ea typeface="Arial"/>
                <a:cs typeface="Arial"/>
                <a:sym typeface="Arial"/>
              </a:defRPr>
            </a:lvl1pPr>
            <a:lvl2pPr marL="1219170" marR="0" lvl="1"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2pPr>
            <a:lvl3pPr marL="1828754" marR="0" lvl="2"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3pPr>
            <a:lvl4pPr marL="2438339" marR="0" lvl="3"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4pPr>
            <a:lvl5pPr marL="3047924" marR="0" lvl="4"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5pPr>
            <a:lvl6pPr marL="3657509" marR="0" lvl="5"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6pPr>
            <a:lvl7pPr marL="4267093" marR="0" lvl="6"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7pPr>
            <a:lvl8pPr marL="4876678" marR="0" lvl="7"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8pPr>
            <a:lvl9pPr marL="5486263" marR="0" lvl="8"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640461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07B8-84AD-437B-88E7-3C26A7AF59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886CF-B5AB-48B0-B9E6-0117B8382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F186C5-038A-4D44-9842-CD455145C735}"/>
              </a:ext>
            </a:extLst>
          </p:cNvPr>
          <p:cNvSpPr>
            <a:spLocks noGrp="1"/>
          </p:cNvSpPr>
          <p:nvPr>
            <p:ph type="dt" sz="half" idx="10"/>
          </p:nvPr>
        </p:nvSpPr>
        <p:spPr/>
        <p:txBody>
          <a:bodyPr/>
          <a:lstStyle/>
          <a:p>
            <a:fld id="{3F04C631-31DF-4E5A-A693-5C7EE1B6E6EF}" type="datetime1">
              <a:rPr lang="en-US" smtClean="0"/>
              <a:t>12/27/22</a:t>
            </a:fld>
            <a:endParaRPr lang="en-US"/>
          </a:p>
        </p:txBody>
      </p:sp>
      <p:sp>
        <p:nvSpPr>
          <p:cNvPr id="5" name="Footer Placeholder 4">
            <a:extLst>
              <a:ext uri="{FF2B5EF4-FFF2-40B4-BE49-F238E27FC236}">
                <a16:creationId xmlns:a16="http://schemas.microsoft.com/office/drawing/2014/main" id="{87DD92B8-2FCD-46D5-864D-E6149644A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2329C-C197-4374-ACD7-8178B95E3EDF}"/>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26421014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1C7F-C0CE-44D1-A09E-926D8FEDD5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8C1F92-99A4-47FE-BD3A-0DCAFF6EED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506BF-D7B3-4281-9B86-8147A17E1FD4}"/>
              </a:ext>
            </a:extLst>
          </p:cNvPr>
          <p:cNvSpPr>
            <a:spLocks noGrp="1"/>
          </p:cNvSpPr>
          <p:nvPr>
            <p:ph type="dt" sz="half" idx="10"/>
          </p:nvPr>
        </p:nvSpPr>
        <p:spPr/>
        <p:txBody>
          <a:bodyPr/>
          <a:lstStyle/>
          <a:p>
            <a:fld id="{A2192F79-721C-4929-9C2A-1B6347A7A95E}" type="datetime1">
              <a:rPr lang="en-US" smtClean="0"/>
              <a:t>12/27/22</a:t>
            </a:fld>
            <a:endParaRPr lang="en-US"/>
          </a:p>
        </p:txBody>
      </p:sp>
      <p:sp>
        <p:nvSpPr>
          <p:cNvPr id="5" name="Footer Placeholder 4">
            <a:extLst>
              <a:ext uri="{FF2B5EF4-FFF2-40B4-BE49-F238E27FC236}">
                <a16:creationId xmlns:a16="http://schemas.microsoft.com/office/drawing/2014/main" id="{09DD9699-E0C3-428F-8E39-53D3A2E95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05776-6FBF-4EA2-A84F-A63B112B9288}"/>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23757244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1B0A-02DC-4490-A208-F9CAE47F84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80F252-ECB0-440B-8A16-941782240D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99C53-9BC9-4243-9DB2-8BC02C82D305}"/>
              </a:ext>
            </a:extLst>
          </p:cNvPr>
          <p:cNvSpPr>
            <a:spLocks noGrp="1"/>
          </p:cNvSpPr>
          <p:nvPr>
            <p:ph type="dt" sz="half" idx="10"/>
          </p:nvPr>
        </p:nvSpPr>
        <p:spPr/>
        <p:txBody>
          <a:bodyPr/>
          <a:lstStyle/>
          <a:p>
            <a:fld id="{0F78F2A4-0B22-4227-B85D-C33D1D39FD8A}" type="datetime1">
              <a:rPr lang="en-US" smtClean="0"/>
              <a:t>12/27/22</a:t>
            </a:fld>
            <a:endParaRPr lang="en-US"/>
          </a:p>
        </p:txBody>
      </p:sp>
      <p:sp>
        <p:nvSpPr>
          <p:cNvPr id="5" name="Footer Placeholder 4">
            <a:extLst>
              <a:ext uri="{FF2B5EF4-FFF2-40B4-BE49-F238E27FC236}">
                <a16:creationId xmlns:a16="http://schemas.microsoft.com/office/drawing/2014/main" id="{F9FA3995-606E-4BB6-A9A4-748D440FA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1D9D4-6A78-4118-A258-F82647F53F67}"/>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26474901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387A-2CB4-494F-9907-360CF3E01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291443-D7C0-4C08-B62C-C748E48B50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1A4ACC-6E04-41EE-A5A8-50FB84CBBF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1EB17-26E7-44B5-BBBC-17DEE339DCE4}"/>
              </a:ext>
            </a:extLst>
          </p:cNvPr>
          <p:cNvSpPr>
            <a:spLocks noGrp="1"/>
          </p:cNvSpPr>
          <p:nvPr>
            <p:ph type="dt" sz="half" idx="10"/>
          </p:nvPr>
        </p:nvSpPr>
        <p:spPr/>
        <p:txBody>
          <a:bodyPr/>
          <a:lstStyle/>
          <a:p>
            <a:fld id="{8CDD444C-775A-472C-8C8B-C29E73CE4F21}" type="datetime1">
              <a:rPr lang="en-US" smtClean="0"/>
              <a:t>12/27/22</a:t>
            </a:fld>
            <a:endParaRPr lang="en-US"/>
          </a:p>
        </p:txBody>
      </p:sp>
      <p:sp>
        <p:nvSpPr>
          <p:cNvPr id="6" name="Footer Placeholder 5">
            <a:extLst>
              <a:ext uri="{FF2B5EF4-FFF2-40B4-BE49-F238E27FC236}">
                <a16:creationId xmlns:a16="http://schemas.microsoft.com/office/drawing/2014/main" id="{12D2A0FA-BD0C-4530-9943-A7DE4EE91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BB9C44-86D6-4F43-9A8A-7CE267F6177B}"/>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11871199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A2C6-B833-47B2-A21E-A6CAFAD85F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29313C-7D01-4863-80B6-E3742AF01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A9CDB-6072-4BEE-9955-BF79FD4FF1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EF8CA5-11CA-4C1B-860C-4EF6D86AD1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86A43D-2846-41B4-B243-C00B952A91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DB32B-D368-4AB7-85E6-724B0DAC9F79}"/>
              </a:ext>
            </a:extLst>
          </p:cNvPr>
          <p:cNvSpPr>
            <a:spLocks noGrp="1"/>
          </p:cNvSpPr>
          <p:nvPr>
            <p:ph type="dt" sz="half" idx="10"/>
          </p:nvPr>
        </p:nvSpPr>
        <p:spPr/>
        <p:txBody>
          <a:bodyPr/>
          <a:lstStyle/>
          <a:p>
            <a:fld id="{A3D9A6E7-0DD8-476A-9050-D77B1364F753}" type="datetime1">
              <a:rPr lang="en-US" smtClean="0"/>
              <a:t>12/27/22</a:t>
            </a:fld>
            <a:endParaRPr lang="en-US"/>
          </a:p>
        </p:txBody>
      </p:sp>
      <p:sp>
        <p:nvSpPr>
          <p:cNvPr id="8" name="Footer Placeholder 7">
            <a:extLst>
              <a:ext uri="{FF2B5EF4-FFF2-40B4-BE49-F238E27FC236}">
                <a16:creationId xmlns:a16="http://schemas.microsoft.com/office/drawing/2014/main" id="{1A7D8B56-9EF3-461A-AB66-F0BE7BF762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FF3A56-474B-4C6D-AFA2-EAD824E6DBCC}"/>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10502023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8B59-F7E3-4706-8F77-E5174D7B0F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A53585-8B04-48D7-9E31-62B3825625F7}"/>
              </a:ext>
            </a:extLst>
          </p:cNvPr>
          <p:cNvSpPr>
            <a:spLocks noGrp="1"/>
          </p:cNvSpPr>
          <p:nvPr>
            <p:ph type="dt" sz="half" idx="10"/>
          </p:nvPr>
        </p:nvSpPr>
        <p:spPr/>
        <p:txBody>
          <a:bodyPr/>
          <a:lstStyle/>
          <a:p>
            <a:fld id="{B0BC2D8F-3996-4040-A91B-6AB22C3F0A1C}" type="datetime1">
              <a:rPr lang="en-US" smtClean="0"/>
              <a:t>12/27/22</a:t>
            </a:fld>
            <a:endParaRPr lang="en-US"/>
          </a:p>
        </p:txBody>
      </p:sp>
      <p:sp>
        <p:nvSpPr>
          <p:cNvPr id="4" name="Footer Placeholder 3">
            <a:extLst>
              <a:ext uri="{FF2B5EF4-FFF2-40B4-BE49-F238E27FC236}">
                <a16:creationId xmlns:a16="http://schemas.microsoft.com/office/drawing/2014/main" id="{194729B7-D44D-4045-8E27-06345EED4E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A5691-45E0-482F-9295-E6B9647A5861}"/>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25468008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D32342-B39E-453B-8A01-25ED1F86934E}"/>
              </a:ext>
            </a:extLst>
          </p:cNvPr>
          <p:cNvSpPr>
            <a:spLocks noGrp="1"/>
          </p:cNvSpPr>
          <p:nvPr>
            <p:ph type="dt" sz="half" idx="10"/>
          </p:nvPr>
        </p:nvSpPr>
        <p:spPr/>
        <p:txBody>
          <a:bodyPr/>
          <a:lstStyle/>
          <a:p>
            <a:fld id="{920059CD-ED33-437D-A4E8-963F7C2AFC33}" type="datetime1">
              <a:rPr lang="en-US" smtClean="0"/>
              <a:t>12/27/22</a:t>
            </a:fld>
            <a:endParaRPr lang="en-US"/>
          </a:p>
        </p:txBody>
      </p:sp>
      <p:sp>
        <p:nvSpPr>
          <p:cNvPr id="3" name="Footer Placeholder 2">
            <a:extLst>
              <a:ext uri="{FF2B5EF4-FFF2-40B4-BE49-F238E27FC236}">
                <a16:creationId xmlns:a16="http://schemas.microsoft.com/office/drawing/2014/main" id="{BC32FB47-346A-4CD5-90B8-C496A6A445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972F4B-E0F8-4BC7-A3D3-B2B8F599BB5A}"/>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18258578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4DE0-3917-457B-936A-E148E8E79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D34BEA-BE07-44A4-803F-7FFA1E7F44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659FA9-6088-45D6-97D5-53B2DA833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10435-FA59-4F9F-A245-DB503A42F140}"/>
              </a:ext>
            </a:extLst>
          </p:cNvPr>
          <p:cNvSpPr>
            <a:spLocks noGrp="1"/>
          </p:cNvSpPr>
          <p:nvPr>
            <p:ph type="dt" sz="half" idx="10"/>
          </p:nvPr>
        </p:nvSpPr>
        <p:spPr/>
        <p:txBody>
          <a:bodyPr/>
          <a:lstStyle/>
          <a:p>
            <a:fld id="{B2FAA014-E4C6-4A9E-A5D7-B9817AFCBC51}" type="datetime1">
              <a:rPr lang="en-US" smtClean="0"/>
              <a:t>12/27/22</a:t>
            </a:fld>
            <a:endParaRPr lang="en-US"/>
          </a:p>
        </p:txBody>
      </p:sp>
      <p:sp>
        <p:nvSpPr>
          <p:cNvPr id="6" name="Footer Placeholder 5">
            <a:extLst>
              <a:ext uri="{FF2B5EF4-FFF2-40B4-BE49-F238E27FC236}">
                <a16:creationId xmlns:a16="http://schemas.microsoft.com/office/drawing/2014/main" id="{5BD89F2E-9493-4D38-9058-B70462E88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7797F-547F-4E38-BE3C-2F032E656C01}"/>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2553016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1B0A-02DC-4490-A208-F9CAE47F84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80F252-ECB0-440B-8A16-941782240D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99C53-9BC9-4243-9DB2-8BC02C82D305}"/>
              </a:ext>
            </a:extLst>
          </p:cNvPr>
          <p:cNvSpPr>
            <a:spLocks noGrp="1"/>
          </p:cNvSpPr>
          <p:nvPr>
            <p:ph type="dt" sz="half" idx="10"/>
          </p:nvPr>
        </p:nvSpPr>
        <p:spPr/>
        <p:txBody>
          <a:bodyPr/>
          <a:lstStyle/>
          <a:p>
            <a:fld id="{49C03855-B85B-4A27-9425-787D88071414}" type="datetime1">
              <a:rPr lang="en-US" smtClean="0"/>
              <a:t>12/27/22</a:t>
            </a:fld>
            <a:endParaRPr lang="en-US"/>
          </a:p>
        </p:txBody>
      </p:sp>
      <p:sp>
        <p:nvSpPr>
          <p:cNvPr id="5" name="Footer Placeholder 4">
            <a:extLst>
              <a:ext uri="{FF2B5EF4-FFF2-40B4-BE49-F238E27FC236}">
                <a16:creationId xmlns:a16="http://schemas.microsoft.com/office/drawing/2014/main" id="{F9FA3995-606E-4BB6-A9A4-748D440FA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1D9D4-6A78-4118-A258-F82647F53F67}"/>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24903594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9804-2C78-4AFE-BF4B-EE84DC394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017B07-287A-4EF4-8710-97C777A64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D9C63F-FD5D-4766-9B20-FCAE93EB3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E593AB-9436-4E81-8DE8-5D7C62FE9AE8}"/>
              </a:ext>
            </a:extLst>
          </p:cNvPr>
          <p:cNvSpPr>
            <a:spLocks noGrp="1"/>
          </p:cNvSpPr>
          <p:nvPr>
            <p:ph type="dt" sz="half" idx="10"/>
          </p:nvPr>
        </p:nvSpPr>
        <p:spPr/>
        <p:txBody>
          <a:bodyPr/>
          <a:lstStyle/>
          <a:p>
            <a:fld id="{8BEB3A85-A3FE-461B-87FF-A82D3C3E8DD0}" type="datetime1">
              <a:rPr lang="en-US" smtClean="0"/>
              <a:t>12/27/22</a:t>
            </a:fld>
            <a:endParaRPr lang="en-US"/>
          </a:p>
        </p:txBody>
      </p:sp>
      <p:sp>
        <p:nvSpPr>
          <p:cNvPr id="6" name="Footer Placeholder 5">
            <a:extLst>
              <a:ext uri="{FF2B5EF4-FFF2-40B4-BE49-F238E27FC236}">
                <a16:creationId xmlns:a16="http://schemas.microsoft.com/office/drawing/2014/main" id="{8DF3D79A-DF88-4588-A62C-6F0EC4EA8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850C0-A7D1-4F3A-8858-C12EDF34BF14}"/>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30230018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67BC-A937-4E7E-9F6D-36E2D8762C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E849AE-6B67-4C65-A41F-5C18B7F47D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12917-D859-4342-AF6C-9C995AD24F2C}"/>
              </a:ext>
            </a:extLst>
          </p:cNvPr>
          <p:cNvSpPr>
            <a:spLocks noGrp="1"/>
          </p:cNvSpPr>
          <p:nvPr>
            <p:ph type="dt" sz="half" idx="10"/>
          </p:nvPr>
        </p:nvSpPr>
        <p:spPr/>
        <p:txBody>
          <a:bodyPr/>
          <a:lstStyle/>
          <a:p>
            <a:fld id="{80E00AE9-4D7A-4C8B-824C-31D63C316B11}" type="datetime1">
              <a:rPr lang="en-US" smtClean="0"/>
              <a:t>12/27/22</a:t>
            </a:fld>
            <a:endParaRPr lang="en-US"/>
          </a:p>
        </p:txBody>
      </p:sp>
      <p:sp>
        <p:nvSpPr>
          <p:cNvPr id="5" name="Footer Placeholder 4">
            <a:extLst>
              <a:ext uri="{FF2B5EF4-FFF2-40B4-BE49-F238E27FC236}">
                <a16:creationId xmlns:a16="http://schemas.microsoft.com/office/drawing/2014/main" id="{210840E5-F325-47BF-8590-5EF9BF10A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E7F66-45ED-4AA2-956C-6C57947CB210}"/>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13896841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119A9-117C-4EBB-9628-02249C3004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1AF1C0-799F-4256-BC7B-01ECCBDF38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80F34-C444-4B53-B6B8-5AE32CB433A5}"/>
              </a:ext>
            </a:extLst>
          </p:cNvPr>
          <p:cNvSpPr>
            <a:spLocks noGrp="1"/>
          </p:cNvSpPr>
          <p:nvPr>
            <p:ph type="dt" sz="half" idx="10"/>
          </p:nvPr>
        </p:nvSpPr>
        <p:spPr/>
        <p:txBody>
          <a:bodyPr/>
          <a:lstStyle/>
          <a:p>
            <a:fld id="{D135F1FD-C94C-402F-97AA-5BB17B4F1364}" type="datetime1">
              <a:rPr lang="en-US" smtClean="0"/>
              <a:t>12/27/22</a:t>
            </a:fld>
            <a:endParaRPr lang="en-US"/>
          </a:p>
        </p:txBody>
      </p:sp>
      <p:sp>
        <p:nvSpPr>
          <p:cNvPr id="5" name="Footer Placeholder 4">
            <a:extLst>
              <a:ext uri="{FF2B5EF4-FFF2-40B4-BE49-F238E27FC236}">
                <a16:creationId xmlns:a16="http://schemas.microsoft.com/office/drawing/2014/main" id="{8E904364-2613-4C8E-B4FD-62CDD51E7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B7150-78A2-49C8-976C-5DF285E96AE0}"/>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691291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688149542"/>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1346596948"/>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solidFill>
          <a:srgbClr val="FF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77125" y="2143125"/>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1422682639"/>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3012334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40837662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3297021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938381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387A-2CB4-494F-9907-360CF3E01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291443-D7C0-4C08-B62C-C748E48B50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1A4ACC-6E04-41EE-A5A8-50FB84CBBF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1EB17-26E7-44B5-BBBC-17DEE339DCE4}"/>
              </a:ext>
            </a:extLst>
          </p:cNvPr>
          <p:cNvSpPr>
            <a:spLocks noGrp="1"/>
          </p:cNvSpPr>
          <p:nvPr>
            <p:ph type="dt" sz="half" idx="10"/>
          </p:nvPr>
        </p:nvSpPr>
        <p:spPr/>
        <p:txBody>
          <a:bodyPr/>
          <a:lstStyle/>
          <a:p>
            <a:fld id="{D6BFC1C2-28A2-46A0-9557-017BF3E3BF35}" type="datetime1">
              <a:rPr lang="en-US" smtClean="0"/>
              <a:t>12/27/22</a:t>
            </a:fld>
            <a:endParaRPr lang="en-US"/>
          </a:p>
        </p:txBody>
      </p:sp>
      <p:sp>
        <p:nvSpPr>
          <p:cNvPr id="6" name="Footer Placeholder 5">
            <a:extLst>
              <a:ext uri="{FF2B5EF4-FFF2-40B4-BE49-F238E27FC236}">
                <a16:creationId xmlns:a16="http://schemas.microsoft.com/office/drawing/2014/main" id="{12D2A0FA-BD0C-4530-9943-A7DE4EE91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BB9C44-86D6-4F43-9A8A-7CE267F6177B}"/>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1706781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40233961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6886386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329095192"/>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2773" y="1154489"/>
            <a:ext cx="9990714" cy="778874"/>
          </a:xfrm>
          <a:prstGeom prst="rect">
            <a:avLst/>
          </a:prstGeom>
        </p:spPr>
        <p:txBody>
          <a:bodyPr>
            <a:normAutofit/>
          </a:bodyPr>
          <a:lstStyle>
            <a:lvl1pPr marL="0" marR="0" indent="0" algn="l" defTabSz="1082870" rtl="0" eaLnBrk="1" fontAlgn="auto" latinLnBrk="0" hangingPunct="1">
              <a:lnSpc>
                <a:spcPct val="100000"/>
              </a:lnSpc>
              <a:spcBef>
                <a:spcPct val="0"/>
              </a:spcBef>
              <a:spcAft>
                <a:spcPct val="0"/>
              </a:spcAft>
              <a:buClrTx/>
              <a:buSzTx/>
              <a:buFontTx/>
              <a:buNone/>
              <a:defRPr sz="3197" b="0" baseline="0">
                <a:solidFill>
                  <a:schemeClr val="tx1">
                    <a:lumMod val="65000"/>
                    <a:lumOff val="35000"/>
                  </a:schemeClr>
                </a:solidFill>
                <a:latin typeface="+mj-lt"/>
              </a:defRPr>
            </a:lvl1pPr>
          </a:lstStyle>
          <a:p>
            <a:r>
              <a:rPr lang="zh-CN" altLang="en-US"/>
              <a:t>幻灯片标题</a:t>
            </a:r>
            <a:endParaRPr lang="en-US" altLang="zh-CN"/>
          </a:p>
        </p:txBody>
      </p:sp>
      <p:sp>
        <p:nvSpPr>
          <p:cNvPr id="5" name="副标题 2"/>
          <p:cNvSpPr>
            <a:spLocks noGrp="1"/>
          </p:cNvSpPr>
          <p:nvPr>
            <p:ph type="subTitle" idx="1" hasCustomPrompt="1"/>
          </p:nvPr>
        </p:nvSpPr>
        <p:spPr>
          <a:xfrm>
            <a:off x="912773" y="2133157"/>
            <a:ext cx="9990714" cy="4096642"/>
          </a:xfrm>
          <a:prstGeom prst="rect">
            <a:avLst/>
          </a:prstGeom>
        </p:spPr>
        <p:txBody>
          <a:bodyPr>
            <a:normAutofit/>
          </a:bodyPr>
          <a:lstStyle>
            <a:lvl1pPr marL="0" marR="0" indent="0" algn="l" defTabSz="1082870" rtl="0" eaLnBrk="1" fontAlgn="auto" latinLnBrk="0" hangingPunct="1">
              <a:lnSpc>
                <a:spcPct val="100000"/>
              </a:lnSpc>
              <a:spcBef>
                <a:spcPct val="20000"/>
              </a:spcBef>
              <a:spcAft>
                <a:spcPct val="0"/>
              </a:spcAft>
              <a:buClrTx/>
              <a:buSzTx/>
              <a:buFont typeface="Arial" pitchFamily="34" charset="0"/>
              <a:buNone/>
              <a:defRPr sz="2132" baseline="0">
                <a:solidFill>
                  <a:schemeClr val="tx1">
                    <a:lumMod val="65000"/>
                    <a:lumOff val="35000"/>
                  </a:schemeClr>
                </a:solidFill>
                <a:latin typeface="+mn-lt"/>
              </a:defRPr>
            </a:lvl1pPr>
            <a:lvl2pPr marL="541435" indent="0" algn="ctr">
              <a:buNone/>
              <a:defRPr>
                <a:solidFill>
                  <a:schemeClr val="tx1">
                    <a:tint val="75000"/>
                  </a:schemeClr>
                </a:solidFill>
              </a:defRPr>
            </a:lvl2pPr>
            <a:lvl3pPr marL="1082870" indent="0" algn="ctr">
              <a:buNone/>
              <a:defRPr>
                <a:solidFill>
                  <a:schemeClr val="tx1">
                    <a:tint val="75000"/>
                  </a:schemeClr>
                </a:solidFill>
              </a:defRPr>
            </a:lvl3pPr>
            <a:lvl4pPr marL="1624304" indent="0" algn="ctr">
              <a:buNone/>
              <a:defRPr>
                <a:solidFill>
                  <a:schemeClr val="tx1">
                    <a:tint val="75000"/>
                  </a:schemeClr>
                </a:solidFill>
              </a:defRPr>
            </a:lvl4pPr>
            <a:lvl5pPr marL="2165739" indent="0" algn="ctr">
              <a:buNone/>
              <a:defRPr>
                <a:solidFill>
                  <a:schemeClr val="tx1">
                    <a:tint val="75000"/>
                  </a:schemeClr>
                </a:solidFill>
              </a:defRPr>
            </a:lvl5pPr>
            <a:lvl6pPr marL="2707174" indent="0" algn="ctr">
              <a:buNone/>
              <a:defRPr>
                <a:solidFill>
                  <a:schemeClr val="tx1">
                    <a:tint val="75000"/>
                  </a:schemeClr>
                </a:solidFill>
              </a:defRPr>
            </a:lvl6pPr>
            <a:lvl7pPr marL="3248609" indent="0" algn="ctr">
              <a:buNone/>
              <a:defRPr>
                <a:solidFill>
                  <a:schemeClr val="tx1">
                    <a:tint val="75000"/>
                  </a:schemeClr>
                </a:solidFill>
              </a:defRPr>
            </a:lvl7pPr>
            <a:lvl8pPr marL="3790044" indent="0" algn="ctr">
              <a:buNone/>
              <a:defRPr>
                <a:solidFill>
                  <a:schemeClr val="tx1">
                    <a:tint val="75000"/>
                  </a:schemeClr>
                </a:solidFill>
              </a:defRPr>
            </a:lvl8pPr>
            <a:lvl9pPr marL="4331478" indent="0" algn="ctr">
              <a:buNone/>
              <a:defRPr>
                <a:solidFill>
                  <a:schemeClr val="tx1">
                    <a:tint val="75000"/>
                  </a:schemeClr>
                </a:solidFill>
              </a:defRPr>
            </a:lvl9pPr>
          </a:lstStyle>
          <a:p>
            <a:r>
              <a:rPr lang="zh-CN" altLang="en-US"/>
              <a:t>本区域常规黑体</a:t>
            </a:r>
            <a:r>
              <a:rPr lang="en-US" altLang="zh-CN"/>
              <a:t>24-32</a:t>
            </a:r>
          </a:p>
        </p:txBody>
      </p:sp>
    </p:spTree>
    <p:extLst>
      <p:ext uri="{BB962C8B-B14F-4D97-AF65-F5344CB8AC3E}">
        <p14:creationId xmlns:p14="http://schemas.microsoft.com/office/powerpoint/2010/main" val="33487966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A2C6-B833-47B2-A21E-A6CAFAD85F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29313C-7D01-4863-80B6-E3742AF01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A9CDB-6072-4BEE-9955-BF79FD4FF1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EF8CA5-11CA-4C1B-860C-4EF6D86AD1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86A43D-2846-41B4-B243-C00B952A91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DB32B-D368-4AB7-85E6-724B0DAC9F79}"/>
              </a:ext>
            </a:extLst>
          </p:cNvPr>
          <p:cNvSpPr>
            <a:spLocks noGrp="1"/>
          </p:cNvSpPr>
          <p:nvPr>
            <p:ph type="dt" sz="half" idx="10"/>
          </p:nvPr>
        </p:nvSpPr>
        <p:spPr/>
        <p:txBody>
          <a:bodyPr/>
          <a:lstStyle/>
          <a:p>
            <a:fld id="{5175A86C-3BC2-47BE-B268-C3977F5B0EAB}" type="datetime1">
              <a:rPr lang="en-US" smtClean="0"/>
              <a:t>12/27/22</a:t>
            </a:fld>
            <a:endParaRPr lang="en-US"/>
          </a:p>
        </p:txBody>
      </p:sp>
      <p:sp>
        <p:nvSpPr>
          <p:cNvPr id="8" name="Footer Placeholder 7">
            <a:extLst>
              <a:ext uri="{FF2B5EF4-FFF2-40B4-BE49-F238E27FC236}">
                <a16:creationId xmlns:a16="http://schemas.microsoft.com/office/drawing/2014/main" id="{1A7D8B56-9EF3-461A-AB66-F0BE7BF762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FF3A56-474B-4C6D-AFA2-EAD824E6DBCC}"/>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425516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8B59-F7E3-4706-8F77-E5174D7B0F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A53585-8B04-48D7-9E31-62B3825625F7}"/>
              </a:ext>
            </a:extLst>
          </p:cNvPr>
          <p:cNvSpPr>
            <a:spLocks noGrp="1"/>
          </p:cNvSpPr>
          <p:nvPr>
            <p:ph type="dt" sz="half" idx="10"/>
          </p:nvPr>
        </p:nvSpPr>
        <p:spPr/>
        <p:txBody>
          <a:bodyPr/>
          <a:lstStyle/>
          <a:p>
            <a:fld id="{93C540D3-2D8A-4A46-A931-919EAD3E6C49}" type="datetime1">
              <a:rPr lang="en-US" smtClean="0"/>
              <a:t>12/27/22</a:t>
            </a:fld>
            <a:endParaRPr lang="en-US"/>
          </a:p>
        </p:txBody>
      </p:sp>
      <p:sp>
        <p:nvSpPr>
          <p:cNvPr id="4" name="Footer Placeholder 3">
            <a:extLst>
              <a:ext uri="{FF2B5EF4-FFF2-40B4-BE49-F238E27FC236}">
                <a16:creationId xmlns:a16="http://schemas.microsoft.com/office/drawing/2014/main" id="{194729B7-D44D-4045-8E27-06345EED4E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A5691-45E0-482F-9295-E6B9647A5861}"/>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131408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D32342-B39E-453B-8A01-25ED1F86934E}"/>
              </a:ext>
            </a:extLst>
          </p:cNvPr>
          <p:cNvSpPr>
            <a:spLocks noGrp="1"/>
          </p:cNvSpPr>
          <p:nvPr>
            <p:ph type="dt" sz="half" idx="10"/>
          </p:nvPr>
        </p:nvSpPr>
        <p:spPr/>
        <p:txBody>
          <a:bodyPr/>
          <a:lstStyle/>
          <a:p>
            <a:fld id="{7FCCC3F4-3F12-4A14-ADB2-62681C83DC15}" type="datetime1">
              <a:rPr lang="en-US" smtClean="0"/>
              <a:t>12/27/22</a:t>
            </a:fld>
            <a:endParaRPr lang="en-US"/>
          </a:p>
        </p:txBody>
      </p:sp>
      <p:sp>
        <p:nvSpPr>
          <p:cNvPr id="3" name="Footer Placeholder 2">
            <a:extLst>
              <a:ext uri="{FF2B5EF4-FFF2-40B4-BE49-F238E27FC236}">
                <a16:creationId xmlns:a16="http://schemas.microsoft.com/office/drawing/2014/main" id="{BC32FB47-346A-4CD5-90B8-C496A6A445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972F4B-E0F8-4BC7-A3D3-B2B8F599BB5A}"/>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197205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4DE0-3917-457B-936A-E148E8E79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D34BEA-BE07-44A4-803F-7FFA1E7F44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659FA9-6088-45D6-97D5-53B2DA833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10435-FA59-4F9F-A245-DB503A42F140}"/>
              </a:ext>
            </a:extLst>
          </p:cNvPr>
          <p:cNvSpPr>
            <a:spLocks noGrp="1"/>
          </p:cNvSpPr>
          <p:nvPr>
            <p:ph type="dt" sz="half" idx="10"/>
          </p:nvPr>
        </p:nvSpPr>
        <p:spPr/>
        <p:txBody>
          <a:bodyPr/>
          <a:lstStyle/>
          <a:p>
            <a:fld id="{99E03E33-BCDD-413D-9FF2-5929BE76A50B}" type="datetime1">
              <a:rPr lang="en-US" smtClean="0"/>
              <a:t>12/27/22</a:t>
            </a:fld>
            <a:endParaRPr lang="en-US"/>
          </a:p>
        </p:txBody>
      </p:sp>
      <p:sp>
        <p:nvSpPr>
          <p:cNvPr id="6" name="Footer Placeholder 5">
            <a:extLst>
              <a:ext uri="{FF2B5EF4-FFF2-40B4-BE49-F238E27FC236}">
                <a16:creationId xmlns:a16="http://schemas.microsoft.com/office/drawing/2014/main" id="{5BD89F2E-9493-4D38-9058-B70462E88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7797F-547F-4E38-BE3C-2F032E656C01}"/>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191537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9804-2C78-4AFE-BF4B-EE84DC394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017B07-287A-4EF4-8710-97C777A64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D9C63F-FD5D-4766-9B20-FCAE93EB3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E593AB-9436-4E81-8DE8-5D7C62FE9AE8}"/>
              </a:ext>
            </a:extLst>
          </p:cNvPr>
          <p:cNvSpPr>
            <a:spLocks noGrp="1"/>
          </p:cNvSpPr>
          <p:nvPr>
            <p:ph type="dt" sz="half" idx="10"/>
          </p:nvPr>
        </p:nvSpPr>
        <p:spPr/>
        <p:txBody>
          <a:bodyPr/>
          <a:lstStyle/>
          <a:p>
            <a:fld id="{09D9A30D-250F-4E01-866F-E8F336E02D70}" type="datetime1">
              <a:rPr lang="en-US" smtClean="0"/>
              <a:t>12/27/22</a:t>
            </a:fld>
            <a:endParaRPr lang="en-US"/>
          </a:p>
        </p:txBody>
      </p:sp>
      <p:sp>
        <p:nvSpPr>
          <p:cNvPr id="6" name="Footer Placeholder 5">
            <a:extLst>
              <a:ext uri="{FF2B5EF4-FFF2-40B4-BE49-F238E27FC236}">
                <a16:creationId xmlns:a16="http://schemas.microsoft.com/office/drawing/2014/main" id="{8DF3D79A-DF88-4588-A62C-6F0EC4EA8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850C0-A7D1-4F3A-8858-C12EDF34BF14}"/>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332165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13.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heme" Target="../theme/theme3.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96853E-9D6E-4773-A9FF-113DFBF7D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6A53C4-2004-48E1-AEBE-803B3375CF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99E62-7CFC-4B1C-842A-BF4D5498E2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F9C98-726F-4DD9-9D3E-B458A2C9DD49}" type="datetime1">
              <a:rPr lang="en-US" smtClean="0"/>
              <a:t>12/27/22</a:t>
            </a:fld>
            <a:endParaRPr lang="en-US"/>
          </a:p>
        </p:txBody>
      </p:sp>
      <p:sp>
        <p:nvSpPr>
          <p:cNvPr id="5" name="Footer Placeholder 4">
            <a:extLst>
              <a:ext uri="{FF2B5EF4-FFF2-40B4-BE49-F238E27FC236}">
                <a16:creationId xmlns:a16="http://schemas.microsoft.com/office/drawing/2014/main" id="{DE31AE02-A8FC-492A-A77B-8745387577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F2527C-9CF1-45AC-A76B-0587EEF59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C59DC-1773-4ED1-A17D-B41A7B665381}" type="slidenum">
              <a:rPr lang="en-US" smtClean="0"/>
              <a:t>‹#›</a:t>
            </a:fld>
            <a:endParaRPr lang="en-US"/>
          </a:p>
        </p:txBody>
      </p:sp>
    </p:spTree>
    <p:extLst>
      <p:ext uri="{BB962C8B-B14F-4D97-AF65-F5344CB8AC3E}">
        <p14:creationId xmlns:p14="http://schemas.microsoft.com/office/powerpoint/2010/main" val="1804747079"/>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718" r:id="rId12"/>
    <p:sldLayoutId id="2147483719" r:id="rId13"/>
    <p:sldLayoutId id="2147483649" r:id="rId14"/>
    <p:sldLayoutId id="2147483703" r:id="rId15"/>
    <p:sldLayoutId id="2147483709" r:id="rId16"/>
    <p:sldLayoutId id="2147483705" r:id="rId17"/>
    <p:sldLayoutId id="2147483706" r:id="rId18"/>
    <p:sldLayoutId id="2147483707"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740924"/>
      </p:ext>
    </p:extLst>
  </p:cSld>
  <p:clrMap bg1="lt1" tx1="dk1" bg2="lt2" tx2="dk2" accent1="accent1" accent2="accent2" accent3="accent3" accent4="accent4" accent5="accent5" accent6="accent6" hlink="hlink" folHlink="folHlink"/>
  <p:sldLayoutIdLst>
    <p:sldLayoutId id="2147483874" r:id="rId1"/>
    <p:sldLayoutId id="2147483876" r:id="rId2"/>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96853E-9D6E-4773-A9FF-113DFBF7D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6A53C4-2004-48E1-AEBE-803B3375CF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99E62-7CFC-4B1C-842A-BF4D5498E2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F23B9-DA8C-4ED6-8E19-8477F9C206DA}" type="datetime1">
              <a:rPr lang="en-US" smtClean="0"/>
              <a:t>12/27/22</a:t>
            </a:fld>
            <a:endParaRPr lang="en-US"/>
          </a:p>
        </p:txBody>
      </p:sp>
      <p:sp>
        <p:nvSpPr>
          <p:cNvPr id="5" name="Footer Placeholder 4">
            <a:extLst>
              <a:ext uri="{FF2B5EF4-FFF2-40B4-BE49-F238E27FC236}">
                <a16:creationId xmlns:a16="http://schemas.microsoft.com/office/drawing/2014/main" id="{DE31AE02-A8FC-492A-A77B-8745387577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F2527C-9CF1-45AC-A76B-0587EEF59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C59DC-1773-4ED1-A17D-B41A7B665381}" type="slidenum">
              <a:rPr lang="en-US" smtClean="0"/>
              <a:t>‹#›</a:t>
            </a:fld>
            <a:endParaRPr lang="en-US"/>
          </a:p>
        </p:txBody>
      </p:sp>
    </p:spTree>
    <p:extLst>
      <p:ext uri="{BB962C8B-B14F-4D97-AF65-F5344CB8AC3E}">
        <p14:creationId xmlns:p14="http://schemas.microsoft.com/office/powerpoint/2010/main" val="3916815411"/>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33.xml"/><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snow covered mountain&#10;&#10;Description automatically generated">
            <a:extLst>
              <a:ext uri="{FF2B5EF4-FFF2-40B4-BE49-F238E27FC236}">
                <a16:creationId xmlns:a16="http://schemas.microsoft.com/office/drawing/2014/main" id="{EF57A8AC-C60B-47CB-B73C-4AEBA71EA2D8}"/>
              </a:ext>
            </a:extLst>
          </p:cNvPr>
          <p:cNvPicPr>
            <a:picLocks noChangeAspect="1"/>
          </p:cNvPicPr>
          <p:nvPr/>
        </p:nvPicPr>
        <p:blipFill rotWithShape="1">
          <a:blip r:embed="rId3">
            <a:extLst>
              <a:ext uri="{28A0092B-C50C-407E-A947-70E740481C1C}">
                <a14:useLocalDpi xmlns:a14="http://schemas.microsoft.com/office/drawing/2010/main" val="0"/>
              </a:ext>
            </a:extLst>
          </a:blip>
          <a:srcRect l="5143" t="9091" r="30221"/>
          <a:stretch/>
        </p:blipFill>
        <p:spPr>
          <a:xfrm>
            <a:off x="3597498" y="-5833"/>
            <a:ext cx="8594501" cy="6863833"/>
          </a:xfrm>
          <a:prstGeom prst="rect">
            <a:avLst/>
          </a:prstGeom>
        </p:spPr>
      </p:pic>
      <p:sp>
        <p:nvSpPr>
          <p:cNvPr id="20" name="Rectangle 1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477981" y="1122363"/>
            <a:ext cx="4023360" cy="3204134"/>
          </a:xfrm>
        </p:spPr>
        <p:txBody>
          <a:bodyPr vert="horz" lIns="91440" tIns="45720" rIns="91440" bIns="45720" rtlCol="0" anchor="b">
            <a:normAutofit/>
          </a:bodyPr>
          <a:lstStyle/>
          <a:p>
            <a:r>
              <a:rPr lang="en-US" sz="3600" dirty="0" err="1">
                <a:solidFill>
                  <a:schemeClr val="tx1"/>
                </a:solidFill>
              </a:rPr>
              <a:t>Chogori</a:t>
            </a:r>
            <a:r>
              <a:rPr lang="en-US" sz="3600" dirty="0">
                <a:solidFill>
                  <a:schemeClr val="tx1"/>
                </a:solidFill>
              </a:rPr>
              <a:t> Project</a:t>
            </a:r>
            <a:br>
              <a:rPr lang="en-US" sz="3600" dirty="0">
                <a:solidFill>
                  <a:schemeClr val="tx1"/>
                </a:solidFill>
              </a:rPr>
            </a:br>
            <a:r>
              <a:rPr lang="en-US" sz="1400" dirty="0">
                <a:solidFill>
                  <a:schemeClr val="tx1"/>
                </a:solidFill>
              </a:rPr>
              <a:t>A memory centric distributed transactional platform,</a:t>
            </a:r>
            <a:br>
              <a:rPr lang="en-US" sz="1400" dirty="0">
                <a:solidFill>
                  <a:schemeClr val="tx1"/>
                </a:solidFill>
              </a:rPr>
            </a:br>
            <a:r>
              <a:rPr lang="en-US" sz="1400" dirty="0">
                <a:solidFill>
                  <a:schemeClr val="tx1"/>
                </a:solidFill>
              </a:rPr>
              <a:t>Distributed NewSQL service and more</a:t>
            </a:r>
            <a:endParaRPr lang="en-US" sz="3600" dirty="0">
              <a:solidFill>
                <a:schemeClr val="tx1"/>
              </a:solidFill>
            </a:endParaRP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a:xfrm>
            <a:off x="477980" y="4872922"/>
            <a:ext cx="4023359" cy="1208141"/>
          </a:xfrm>
        </p:spPr>
        <p:txBody>
          <a:bodyPr vert="horz" lIns="91440" tIns="45720" rIns="91440" bIns="45720" rtlCol="0">
            <a:normAutofit/>
          </a:bodyPr>
          <a:lstStyle/>
          <a:p>
            <a:pPr>
              <a:lnSpc>
                <a:spcPct val="90000"/>
              </a:lnSpc>
              <a:spcBef>
                <a:spcPts val="1000"/>
              </a:spcBef>
            </a:pPr>
            <a:r>
              <a:rPr lang="en-US" sz="1900" dirty="0">
                <a:solidFill>
                  <a:schemeClr val="tx1"/>
                </a:solidFill>
              </a:rPr>
              <a:t>Seattle Cloud Lab/Cloud Storage Team</a:t>
            </a:r>
          </a:p>
          <a:p>
            <a:pPr>
              <a:lnSpc>
                <a:spcPct val="90000"/>
              </a:lnSpc>
              <a:spcBef>
                <a:spcPts val="1000"/>
              </a:spcBef>
            </a:pPr>
            <a:endParaRPr lang="en-US" sz="1900" dirty="0">
              <a:solidFill>
                <a:schemeClr val="tx1"/>
              </a:solidFill>
            </a:endParaRPr>
          </a:p>
          <a:p>
            <a:pPr>
              <a:lnSpc>
                <a:spcPct val="90000"/>
              </a:lnSpc>
              <a:spcBef>
                <a:spcPts val="1000"/>
              </a:spcBef>
            </a:pPr>
            <a:r>
              <a:rPr lang="en-US" sz="1900" dirty="0">
                <a:solidFill>
                  <a:schemeClr val="tx1"/>
                </a:solidFill>
              </a:rPr>
              <a:t>09/09/2022</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B4AC274C-F0BC-4DC6-B37F-8F7EFB5F9A95}"/>
              </a:ext>
            </a:extLst>
          </p:cNvPr>
          <p:cNvPicPr>
            <a:picLocks noChangeAspect="1"/>
          </p:cNvPicPr>
          <p:nvPr/>
        </p:nvPicPr>
        <p:blipFill>
          <a:blip r:embed="rId4"/>
          <a:stretch>
            <a:fillRect/>
          </a:stretch>
        </p:blipFill>
        <p:spPr>
          <a:xfrm>
            <a:off x="447929" y="461935"/>
            <a:ext cx="3586133" cy="1408679"/>
          </a:xfrm>
          <a:prstGeom prst="rect">
            <a:avLst/>
          </a:prstGeom>
        </p:spPr>
      </p:pic>
    </p:spTree>
    <p:extLst>
      <p:ext uri="{BB962C8B-B14F-4D97-AF65-F5344CB8AC3E}">
        <p14:creationId xmlns:p14="http://schemas.microsoft.com/office/powerpoint/2010/main" val="40847524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70DF-33F7-46CD-BC25-C656200345C1}"/>
              </a:ext>
            </a:extLst>
          </p:cNvPr>
          <p:cNvSpPr>
            <a:spLocks noGrp="1"/>
          </p:cNvSpPr>
          <p:nvPr>
            <p:ph type="title"/>
          </p:nvPr>
        </p:nvSpPr>
        <p:spPr/>
        <p:txBody>
          <a:bodyPr/>
          <a:lstStyle/>
          <a:p>
            <a:r>
              <a:rPr lang="en-US" dirty="0" err="1"/>
              <a:t>TxnManager</a:t>
            </a:r>
            <a:endParaRPr lang="en-US" dirty="0"/>
          </a:p>
        </p:txBody>
      </p:sp>
      <p:sp>
        <p:nvSpPr>
          <p:cNvPr id="3" name="Content Placeholder 2">
            <a:extLst>
              <a:ext uri="{FF2B5EF4-FFF2-40B4-BE49-F238E27FC236}">
                <a16:creationId xmlns:a16="http://schemas.microsoft.com/office/drawing/2014/main" id="{D0AB66A0-35E5-408F-ACD8-9F8F856AF77C}"/>
              </a:ext>
            </a:extLst>
          </p:cNvPr>
          <p:cNvSpPr>
            <a:spLocks noGrp="1"/>
          </p:cNvSpPr>
          <p:nvPr>
            <p:ph idx="1"/>
          </p:nvPr>
        </p:nvSpPr>
        <p:spPr/>
        <p:txBody>
          <a:bodyPr>
            <a:normAutofit/>
          </a:bodyPr>
          <a:lstStyle/>
          <a:p>
            <a:r>
              <a:rPr lang="en-US" sz="2000" dirty="0" err="1"/>
              <a:t>src</a:t>
            </a:r>
            <a:r>
              <a:rPr lang="en-US" sz="2000" dirty="0"/>
              <a:t>/</a:t>
            </a:r>
            <a:r>
              <a:rPr lang="en-US" sz="2000" dirty="0" err="1"/>
              <a:t>gausskernel</a:t>
            </a:r>
            <a:r>
              <a:rPr lang="en-US" sz="2000" dirty="0"/>
              <a:t>/storage/access/k2/</a:t>
            </a:r>
            <a:r>
              <a:rPr lang="en-US" sz="2000" dirty="0" err="1"/>
              <a:t>session.cpp</a:t>
            </a:r>
            <a:endParaRPr lang="en-US" sz="2000" dirty="0"/>
          </a:p>
          <a:p>
            <a:r>
              <a:rPr lang="en-US" sz="2000" dirty="0"/>
              <a:t>Maintains a single </a:t>
            </a:r>
            <a:r>
              <a:rPr lang="en-US" sz="2000" dirty="0" err="1"/>
              <a:t>chogori</a:t>
            </a:r>
            <a:r>
              <a:rPr lang="en-US" sz="2000" dirty="0"/>
              <a:t> transaction per thread. Operations automatically start a transaction if one has not started.</a:t>
            </a:r>
          </a:p>
          <a:p>
            <a:r>
              <a:rPr lang="en-US" sz="2000" dirty="0"/>
              <a:t>Hooks into </a:t>
            </a:r>
            <a:r>
              <a:rPr lang="en-US" sz="2000" dirty="0" err="1"/>
              <a:t>opengauss</a:t>
            </a:r>
            <a:r>
              <a:rPr lang="en-US" sz="2000" dirty="0"/>
              <a:t> </a:t>
            </a:r>
            <a:r>
              <a:rPr lang="en-US" sz="2000" dirty="0" err="1"/>
              <a:t>XactCallback</a:t>
            </a:r>
            <a:r>
              <a:rPr lang="en-US" sz="2000" dirty="0"/>
              <a:t> mechanism to get transaction abort and commit events, which call </a:t>
            </a:r>
            <a:r>
              <a:rPr lang="en-US" sz="2000" dirty="0" err="1"/>
              <a:t>chogori</a:t>
            </a:r>
            <a:r>
              <a:rPr lang="en-US" sz="2000" dirty="0"/>
              <a:t> </a:t>
            </a:r>
            <a:r>
              <a:rPr lang="en-US" sz="2000" dirty="0" err="1"/>
              <a:t>endTxn</a:t>
            </a:r>
            <a:r>
              <a:rPr lang="en-US" sz="2000" dirty="0"/>
              <a:t> with abort or commit respectively.</a:t>
            </a:r>
          </a:p>
          <a:p>
            <a:r>
              <a:rPr lang="en-US" sz="2000" dirty="0" err="1"/>
              <a:t>PgGate</a:t>
            </a:r>
            <a:r>
              <a:rPr lang="en-US" sz="2000" dirty="0"/>
              <a:t> calls all SKV operations through the </a:t>
            </a:r>
            <a:r>
              <a:rPr lang="en-US" sz="2000" dirty="0" err="1"/>
              <a:t>TxnManager</a:t>
            </a:r>
            <a:r>
              <a:rPr lang="en-US" sz="2000" dirty="0"/>
              <a:t>, which provides a thin wrapper over the </a:t>
            </a:r>
            <a:r>
              <a:rPr lang="en-US" sz="2000" dirty="0" err="1"/>
              <a:t>SKVClient</a:t>
            </a:r>
            <a:endParaRPr lang="en-US" sz="2000" dirty="0"/>
          </a:p>
        </p:txBody>
      </p:sp>
      <p:sp>
        <p:nvSpPr>
          <p:cNvPr id="4" name="Slide Number Placeholder 3">
            <a:extLst>
              <a:ext uri="{FF2B5EF4-FFF2-40B4-BE49-F238E27FC236}">
                <a16:creationId xmlns:a16="http://schemas.microsoft.com/office/drawing/2014/main" id="{48C46671-2A34-44AE-BB6E-E02A3B9D4691}"/>
              </a:ext>
            </a:extLst>
          </p:cNvPr>
          <p:cNvSpPr>
            <a:spLocks noGrp="1"/>
          </p:cNvSpPr>
          <p:nvPr>
            <p:ph type="sldNum" sz="quarter" idx="12"/>
          </p:nvPr>
        </p:nvSpPr>
        <p:spPr/>
        <p:txBody>
          <a:bodyPr/>
          <a:lstStyle/>
          <a:p>
            <a:fld id="{902C59DC-1773-4ED1-A17D-B41A7B665381}" type="slidenum">
              <a:rPr lang="en-US" smtClean="0"/>
              <a:t>10</a:t>
            </a:fld>
            <a:endParaRPr lang="en-US"/>
          </a:p>
        </p:txBody>
      </p:sp>
    </p:spTree>
    <p:extLst>
      <p:ext uri="{BB962C8B-B14F-4D97-AF65-F5344CB8AC3E}">
        <p14:creationId xmlns:p14="http://schemas.microsoft.com/office/powerpoint/2010/main" val="1404875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70DF-33F7-46CD-BC25-C656200345C1}"/>
              </a:ext>
            </a:extLst>
          </p:cNvPr>
          <p:cNvSpPr>
            <a:spLocks noGrp="1"/>
          </p:cNvSpPr>
          <p:nvPr>
            <p:ph type="title"/>
          </p:nvPr>
        </p:nvSpPr>
        <p:spPr/>
        <p:txBody>
          <a:bodyPr/>
          <a:lstStyle/>
          <a:p>
            <a:r>
              <a:rPr lang="en-US" dirty="0" err="1"/>
              <a:t>SKVClient</a:t>
            </a:r>
            <a:endParaRPr lang="en-US" dirty="0"/>
          </a:p>
        </p:txBody>
      </p:sp>
      <p:sp>
        <p:nvSpPr>
          <p:cNvPr id="3" name="Content Placeholder 2">
            <a:extLst>
              <a:ext uri="{FF2B5EF4-FFF2-40B4-BE49-F238E27FC236}">
                <a16:creationId xmlns:a16="http://schemas.microsoft.com/office/drawing/2014/main" id="{D0AB66A0-35E5-408F-ACD8-9F8F856AF77C}"/>
              </a:ext>
            </a:extLst>
          </p:cNvPr>
          <p:cNvSpPr>
            <a:spLocks noGrp="1"/>
          </p:cNvSpPr>
          <p:nvPr>
            <p:ph idx="1"/>
          </p:nvPr>
        </p:nvSpPr>
        <p:spPr/>
        <p:txBody>
          <a:bodyPr>
            <a:normAutofit/>
          </a:bodyPr>
          <a:lstStyle/>
          <a:p>
            <a:r>
              <a:rPr lang="en-US" sz="2000" dirty="0"/>
              <a:t>C++ library provided by </a:t>
            </a:r>
            <a:r>
              <a:rPr lang="en-US" sz="2000" dirty="0" err="1"/>
              <a:t>chogori</a:t>
            </a:r>
            <a:r>
              <a:rPr lang="en-US" sz="2000" dirty="0"/>
              <a:t>-platform project that has the API for SKV operations</a:t>
            </a:r>
          </a:p>
          <a:p>
            <a:pPr lvl="1"/>
            <a:r>
              <a:rPr lang="en-US" sz="1600" dirty="0"/>
              <a:t>Unlike the </a:t>
            </a:r>
            <a:r>
              <a:rPr lang="en-US" sz="1600" dirty="0" err="1"/>
              <a:t>chogori</a:t>
            </a:r>
            <a:r>
              <a:rPr lang="en-US" sz="1600" dirty="0"/>
              <a:t>-platform “native” client, </a:t>
            </a:r>
            <a:r>
              <a:rPr lang="en-US" sz="1600" dirty="0" err="1"/>
              <a:t>SKVClient</a:t>
            </a:r>
            <a:r>
              <a:rPr lang="en-US" sz="1600" dirty="0"/>
              <a:t> does not require </a:t>
            </a:r>
            <a:r>
              <a:rPr lang="en-US" sz="1600" dirty="0" err="1"/>
              <a:t>Seastar</a:t>
            </a:r>
            <a:endParaRPr lang="en-US" sz="1600" dirty="0"/>
          </a:p>
          <a:p>
            <a:r>
              <a:rPr lang="en-US" sz="2000" dirty="0"/>
              <a:t>Communicates with the </a:t>
            </a:r>
            <a:r>
              <a:rPr lang="en-US" sz="2000" dirty="0" err="1"/>
              <a:t>Chogori</a:t>
            </a:r>
            <a:r>
              <a:rPr lang="en-US" sz="2000" dirty="0"/>
              <a:t> </a:t>
            </a:r>
            <a:r>
              <a:rPr lang="en-US" sz="2000" dirty="0" err="1"/>
              <a:t>HTTPProxy</a:t>
            </a:r>
            <a:r>
              <a:rPr lang="en-US" sz="2000" dirty="0"/>
              <a:t> via HTTP and </a:t>
            </a:r>
            <a:r>
              <a:rPr lang="en-US" sz="2000" dirty="0" err="1"/>
              <a:t>MsgPack</a:t>
            </a:r>
            <a:endParaRPr lang="en-US" sz="2000" dirty="0"/>
          </a:p>
          <a:p>
            <a:r>
              <a:rPr lang="en-US" sz="2000" dirty="0"/>
              <a:t>Uses boost futures to provide asynchronous operation</a:t>
            </a:r>
          </a:p>
          <a:p>
            <a:r>
              <a:rPr lang="en-US" sz="2000" dirty="0"/>
              <a:t>The intended deployment is that each </a:t>
            </a:r>
            <a:r>
              <a:rPr lang="en-US" sz="2000" dirty="0" err="1"/>
              <a:t>opengauss</a:t>
            </a:r>
            <a:r>
              <a:rPr lang="en-US" sz="2000" dirty="0"/>
              <a:t> instance is paired with a </a:t>
            </a:r>
            <a:r>
              <a:rPr lang="en-US" sz="2000" dirty="0" err="1"/>
              <a:t>HTTProxy</a:t>
            </a:r>
            <a:r>
              <a:rPr lang="en-US" sz="2000" dirty="0"/>
              <a:t> instance on the local host</a:t>
            </a:r>
          </a:p>
        </p:txBody>
      </p:sp>
      <p:sp>
        <p:nvSpPr>
          <p:cNvPr id="4" name="Slide Number Placeholder 3">
            <a:extLst>
              <a:ext uri="{FF2B5EF4-FFF2-40B4-BE49-F238E27FC236}">
                <a16:creationId xmlns:a16="http://schemas.microsoft.com/office/drawing/2014/main" id="{48C46671-2A34-44AE-BB6E-E02A3B9D4691}"/>
              </a:ext>
            </a:extLst>
          </p:cNvPr>
          <p:cNvSpPr>
            <a:spLocks noGrp="1"/>
          </p:cNvSpPr>
          <p:nvPr>
            <p:ph type="sldNum" sz="quarter" idx="12"/>
          </p:nvPr>
        </p:nvSpPr>
        <p:spPr/>
        <p:txBody>
          <a:bodyPr/>
          <a:lstStyle/>
          <a:p>
            <a:fld id="{902C59DC-1773-4ED1-A17D-B41A7B665381}" type="slidenum">
              <a:rPr lang="en-US" smtClean="0"/>
              <a:t>11</a:t>
            </a:fld>
            <a:endParaRPr lang="en-US"/>
          </a:p>
        </p:txBody>
      </p:sp>
    </p:spTree>
    <p:extLst>
      <p:ext uri="{BB962C8B-B14F-4D97-AF65-F5344CB8AC3E}">
        <p14:creationId xmlns:p14="http://schemas.microsoft.com/office/powerpoint/2010/main" val="1874791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70DF-33F7-46CD-BC25-C656200345C1}"/>
              </a:ext>
            </a:extLst>
          </p:cNvPr>
          <p:cNvSpPr>
            <a:spLocks noGrp="1"/>
          </p:cNvSpPr>
          <p:nvPr>
            <p:ph type="title"/>
          </p:nvPr>
        </p:nvSpPr>
        <p:spPr/>
        <p:txBody>
          <a:bodyPr/>
          <a:lstStyle/>
          <a:p>
            <a:r>
              <a:rPr lang="en-US" dirty="0"/>
              <a:t>Current Status – Working</a:t>
            </a:r>
          </a:p>
        </p:txBody>
      </p:sp>
      <p:sp>
        <p:nvSpPr>
          <p:cNvPr id="3" name="Content Placeholder 2">
            <a:extLst>
              <a:ext uri="{FF2B5EF4-FFF2-40B4-BE49-F238E27FC236}">
                <a16:creationId xmlns:a16="http://schemas.microsoft.com/office/drawing/2014/main" id="{D0AB66A0-35E5-408F-ACD8-9F8F856AF77C}"/>
              </a:ext>
            </a:extLst>
          </p:cNvPr>
          <p:cNvSpPr>
            <a:spLocks noGrp="1"/>
          </p:cNvSpPr>
          <p:nvPr>
            <p:ph idx="1"/>
          </p:nvPr>
        </p:nvSpPr>
        <p:spPr/>
        <p:txBody>
          <a:bodyPr>
            <a:normAutofit/>
          </a:bodyPr>
          <a:lstStyle/>
          <a:p>
            <a:r>
              <a:rPr lang="en-US" sz="2000" dirty="0" err="1"/>
              <a:t>Initdb</a:t>
            </a:r>
            <a:r>
              <a:rPr lang="en-US" sz="2000" dirty="0"/>
              <a:t> to initialize </a:t>
            </a:r>
            <a:r>
              <a:rPr lang="en-US" sz="2000" dirty="0" err="1"/>
              <a:t>opengauss</a:t>
            </a:r>
            <a:r>
              <a:rPr lang="en-US" sz="2000" dirty="0"/>
              <a:t>, and ”local initialization” to start an </a:t>
            </a:r>
            <a:r>
              <a:rPr lang="en-US" sz="2000" dirty="0" err="1"/>
              <a:t>opengauss</a:t>
            </a:r>
            <a:r>
              <a:rPr lang="en-US" sz="2000" dirty="0"/>
              <a:t> instance when </a:t>
            </a:r>
            <a:r>
              <a:rPr lang="en-US" sz="2000" dirty="0" err="1"/>
              <a:t>initdb</a:t>
            </a:r>
            <a:r>
              <a:rPr lang="en-US" sz="2000" dirty="0"/>
              <a:t> has already completed against a running </a:t>
            </a:r>
            <a:r>
              <a:rPr lang="en-US" sz="2000" dirty="0" err="1"/>
              <a:t>Chogori</a:t>
            </a:r>
            <a:r>
              <a:rPr lang="en-US" sz="2000" dirty="0"/>
              <a:t> cluster</a:t>
            </a:r>
          </a:p>
          <a:p>
            <a:r>
              <a:rPr lang="en-US" sz="2000" dirty="0"/>
              <a:t>Multi-user mode</a:t>
            </a:r>
          </a:p>
          <a:p>
            <a:r>
              <a:rPr lang="en-US" sz="2000" dirty="0"/>
              <a:t>Basic DDL: Create database, create table, create index</a:t>
            </a:r>
          </a:p>
          <a:p>
            <a:r>
              <a:rPr lang="en-US" sz="2000" dirty="0"/>
              <a:t>Basic DML: Insert, update (including expressions in the SET clause), delete, and select with where clauses</a:t>
            </a:r>
          </a:p>
          <a:p>
            <a:r>
              <a:rPr lang="en-US" sz="2000" dirty="0"/>
              <a:t>Covering indexes. Used by the planner to issue </a:t>
            </a:r>
            <a:r>
              <a:rPr lang="en-US" sz="2000" dirty="0" err="1"/>
              <a:t>PgGate</a:t>
            </a:r>
            <a:r>
              <a:rPr lang="en-US" sz="2000" dirty="0"/>
              <a:t> index only scans</a:t>
            </a:r>
          </a:p>
          <a:p>
            <a:r>
              <a:rPr lang="en-US" sz="2000" dirty="0"/>
              <a:t>TPC-C load phase and transaction types New Order, Payment, Order Status, and Delivery. Tested with standard </a:t>
            </a:r>
            <a:r>
              <a:rPr lang="en-US" sz="2000" dirty="0" err="1"/>
              <a:t>jdbc</a:t>
            </a:r>
            <a:r>
              <a:rPr lang="en-US" sz="2000" dirty="0"/>
              <a:t> benchmark driver (</a:t>
            </a:r>
            <a:r>
              <a:rPr lang="en-US" sz="2000" dirty="0" err="1"/>
              <a:t>OLTPBench</a:t>
            </a:r>
            <a:r>
              <a:rPr lang="en-US" sz="2000" dirty="0"/>
              <a:t>) with minor tweaks (see next slide)</a:t>
            </a:r>
          </a:p>
        </p:txBody>
      </p:sp>
      <p:sp>
        <p:nvSpPr>
          <p:cNvPr id="4" name="Slide Number Placeholder 3">
            <a:extLst>
              <a:ext uri="{FF2B5EF4-FFF2-40B4-BE49-F238E27FC236}">
                <a16:creationId xmlns:a16="http://schemas.microsoft.com/office/drawing/2014/main" id="{48C46671-2A34-44AE-BB6E-E02A3B9D4691}"/>
              </a:ext>
            </a:extLst>
          </p:cNvPr>
          <p:cNvSpPr>
            <a:spLocks noGrp="1"/>
          </p:cNvSpPr>
          <p:nvPr>
            <p:ph type="sldNum" sz="quarter" idx="12"/>
          </p:nvPr>
        </p:nvSpPr>
        <p:spPr/>
        <p:txBody>
          <a:bodyPr/>
          <a:lstStyle/>
          <a:p>
            <a:fld id="{902C59DC-1773-4ED1-A17D-B41A7B665381}" type="slidenum">
              <a:rPr lang="en-US" smtClean="0"/>
              <a:t>12</a:t>
            </a:fld>
            <a:endParaRPr lang="en-US"/>
          </a:p>
        </p:txBody>
      </p:sp>
    </p:spTree>
    <p:extLst>
      <p:ext uri="{BB962C8B-B14F-4D97-AF65-F5344CB8AC3E}">
        <p14:creationId xmlns:p14="http://schemas.microsoft.com/office/powerpoint/2010/main" val="923485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70DF-33F7-46CD-BC25-C656200345C1}"/>
              </a:ext>
            </a:extLst>
          </p:cNvPr>
          <p:cNvSpPr>
            <a:spLocks noGrp="1"/>
          </p:cNvSpPr>
          <p:nvPr>
            <p:ph type="title"/>
          </p:nvPr>
        </p:nvSpPr>
        <p:spPr/>
        <p:txBody>
          <a:bodyPr/>
          <a:lstStyle/>
          <a:p>
            <a:r>
              <a:rPr lang="en-US" dirty="0"/>
              <a:t>Current Status – Known Problems</a:t>
            </a:r>
          </a:p>
        </p:txBody>
      </p:sp>
      <p:sp>
        <p:nvSpPr>
          <p:cNvPr id="3" name="Content Placeholder 2">
            <a:extLst>
              <a:ext uri="{FF2B5EF4-FFF2-40B4-BE49-F238E27FC236}">
                <a16:creationId xmlns:a16="http://schemas.microsoft.com/office/drawing/2014/main" id="{D0AB66A0-35E5-408F-ACD8-9F8F856AF77C}"/>
              </a:ext>
            </a:extLst>
          </p:cNvPr>
          <p:cNvSpPr>
            <a:spLocks noGrp="1"/>
          </p:cNvSpPr>
          <p:nvPr>
            <p:ph idx="1"/>
          </p:nvPr>
        </p:nvSpPr>
        <p:spPr/>
        <p:txBody>
          <a:bodyPr>
            <a:normAutofit/>
          </a:bodyPr>
          <a:lstStyle/>
          <a:p>
            <a:r>
              <a:rPr lang="en-US" sz="2000" dirty="0"/>
              <a:t>Alter table not supported</a:t>
            </a:r>
          </a:p>
          <a:p>
            <a:r>
              <a:rPr lang="en-US" sz="2000" dirty="0"/>
              <a:t>Unique constraints not supported</a:t>
            </a:r>
          </a:p>
          <a:p>
            <a:r>
              <a:rPr lang="en-US" sz="2000" dirty="0"/>
              <a:t>Drop table not supported</a:t>
            </a:r>
          </a:p>
          <a:p>
            <a:r>
              <a:rPr lang="en-US" sz="2000" dirty="0"/>
              <a:t>“FOR UPDATE” clause not supported and has no use when using </a:t>
            </a:r>
            <a:r>
              <a:rPr lang="en-US" sz="2000" dirty="0" err="1"/>
              <a:t>Chogori</a:t>
            </a:r>
            <a:r>
              <a:rPr lang="en-US" sz="2000" dirty="0"/>
              <a:t> transactions</a:t>
            </a:r>
          </a:p>
          <a:p>
            <a:r>
              <a:rPr lang="en-US" sz="2000" dirty="0"/>
              <a:t>Non-covering indexes are not used by the planner</a:t>
            </a:r>
          </a:p>
        </p:txBody>
      </p:sp>
      <p:sp>
        <p:nvSpPr>
          <p:cNvPr id="4" name="Slide Number Placeholder 3">
            <a:extLst>
              <a:ext uri="{FF2B5EF4-FFF2-40B4-BE49-F238E27FC236}">
                <a16:creationId xmlns:a16="http://schemas.microsoft.com/office/drawing/2014/main" id="{48C46671-2A34-44AE-BB6E-E02A3B9D4691}"/>
              </a:ext>
            </a:extLst>
          </p:cNvPr>
          <p:cNvSpPr>
            <a:spLocks noGrp="1"/>
          </p:cNvSpPr>
          <p:nvPr>
            <p:ph type="sldNum" sz="quarter" idx="12"/>
          </p:nvPr>
        </p:nvSpPr>
        <p:spPr/>
        <p:txBody>
          <a:bodyPr/>
          <a:lstStyle/>
          <a:p>
            <a:fld id="{902C59DC-1773-4ED1-A17D-B41A7B665381}" type="slidenum">
              <a:rPr lang="en-US" smtClean="0"/>
              <a:t>13</a:t>
            </a:fld>
            <a:endParaRPr lang="en-US"/>
          </a:p>
        </p:txBody>
      </p:sp>
    </p:spTree>
    <p:extLst>
      <p:ext uri="{BB962C8B-B14F-4D97-AF65-F5344CB8AC3E}">
        <p14:creationId xmlns:p14="http://schemas.microsoft.com/office/powerpoint/2010/main" val="386285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70DF-33F7-46CD-BC25-C656200345C1}"/>
              </a:ext>
            </a:extLst>
          </p:cNvPr>
          <p:cNvSpPr>
            <a:spLocks noGrp="1"/>
          </p:cNvSpPr>
          <p:nvPr>
            <p:ph type="title"/>
          </p:nvPr>
        </p:nvSpPr>
        <p:spPr/>
        <p:txBody>
          <a:bodyPr/>
          <a:lstStyle/>
          <a:p>
            <a:r>
              <a:rPr lang="en-US" dirty="0" err="1"/>
              <a:t>PgGate</a:t>
            </a:r>
            <a:endParaRPr lang="en-US" dirty="0"/>
          </a:p>
        </p:txBody>
      </p:sp>
      <p:sp>
        <p:nvSpPr>
          <p:cNvPr id="3" name="Content Placeholder 2">
            <a:extLst>
              <a:ext uri="{FF2B5EF4-FFF2-40B4-BE49-F238E27FC236}">
                <a16:creationId xmlns:a16="http://schemas.microsoft.com/office/drawing/2014/main" id="{D0AB66A0-35E5-408F-ACD8-9F8F856AF77C}"/>
              </a:ext>
            </a:extLst>
          </p:cNvPr>
          <p:cNvSpPr>
            <a:spLocks noGrp="1"/>
          </p:cNvSpPr>
          <p:nvPr>
            <p:ph idx="1"/>
          </p:nvPr>
        </p:nvSpPr>
        <p:spPr/>
        <p:txBody>
          <a:bodyPr/>
          <a:lstStyle/>
          <a:p>
            <a:r>
              <a:rPr lang="en-US" sz="2400" dirty="0"/>
              <a:t>Bridge between core </a:t>
            </a:r>
            <a:r>
              <a:rPr lang="en-US" sz="2400" dirty="0" err="1"/>
              <a:t>opengauss</a:t>
            </a:r>
            <a:r>
              <a:rPr lang="en-US" sz="2400" dirty="0"/>
              <a:t> code and </a:t>
            </a:r>
            <a:r>
              <a:rPr lang="en-US" sz="2400" dirty="0" err="1"/>
              <a:t>Chogori</a:t>
            </a:r>
            <a:r>
              <a:rPr lang="en-US" sz="2400" dirty="0"/>
              <a:t> storage code</a:t>
            </a:r>
            <a:endParaRPr lang="en-US" sz="2000" dirty="0"/>
          </a:p>
          <a:p>
            <a:r>
              <a:rPr lang="en-US" sz="2400" dirty="0"/>
              <a:t>API for DML (insert, select, </a:t>
            </a:r>
            <a:r>
              <a:rPr lang="en-US" sz="2400" dirty="0" err="1"/>
              <a:t>etc</a:t>
            </a:r>
            <a:r>
              <a:rPr lang="en-US" sz="2400" dirty="0"/>
              <a:t>) and DDL (create table, etc.) called by </a:t>
            </a:r>
            <a:r>
              <a:rPr lang="en-US" sz="2400" dirty="0" err="1"/>
              <a:t>opengauss</a:t>
            </a:r>
            <a:r>
              <a:rPr lang="en-US" sz="2400" dirty="0"/>
              <a:t> code</a:t>
            </a:r>
          </a:p>
          <a:p>
            <a:r>
              <a:rPr lang="en-US" sz="2400" dirty="0"/>
              <a:t>Important files:</a:t>
            </a:r>
          </a:p>
          <a:p>
            <a:pPr lvl="1"/>
            <a:r>
              <a:rPr lang="en-US" sz="2000" dirty="0" err="1"/>
              <a:t>src</a:t>
            </a:r>
            <a:r>
              <a:rPr lang="en-US" sz="2000" dirty="0"/>
              <a:t>/</a:t>
            </a:r>
            <a:r>
              <a:rPr lang="en-US" sz="2000" dirty="0" err="1"/>
              <a:t>gausskernel</a:t>
            </a:r>
            <a:r>
              <a:rPr lang="en-US" sz="2000" dirty="0"/>
              <a:t>/storage/access/k2/</a:t>
            </a:r>
            <a:r>
              <a:rPr lang="en-US" sz="2000" dirty="0" err="1"/>
              <a:t>pg_gate_api.cpp</a:t>
            </a:r>
            <a:endParaRPr lang="en-US" sz="2000" dirty="0"/>
          </a:p>
          <a:p>
            <a:pPr lvl="1"/>
            <a:r>
              <a:rPr lang="en-US" sz="2000" dirty="0" err="1"/>
              <a:t>src</a:t>
            </a:r>
            <a:r>
              <a:rPr lang="en-US" sz="2000" dirty="0"/>
              <a:t>/</a:t>
            </a:r>
            <a:r>
              <a:rPr lang="en-US" sz="2000" dirty="0" err="1"/>
              <a:t>gausskernel</a:t>
            </a:r>
            <a:r>
              <a:rPr lang="en-US" sz="2000" dirty="0"/>
              <a:t>/storage/access/k2/</a:t>
            </a:r>
            <a:r>
              <a:rPr lang="en-US" sz="2000" dirty="0" err="1"/>
              <a:t>storage.cpp</a:t>
            </a:r>
            <a:endParaRPr lang="en-US" sz="2000" dirty="0"/>
          </a:p>
        </p:txBody>
      </p:sp>
      <p:sp>
        <p:nvSpPr>
          <p:cNvPr id="4" name="Slide Number Placeholder 3">
            <a:extLst>
              <a:ext uri="{FF2B5EF4-FFF2-40B4-BE49-F238E27FC236}">
                <a16:creationId xmlns:a16="http://schemas.microsoft.com/office/drawing/2014/main" id="{48C46671-2A34-44AE-BB6E-E02A3B9D4691}"/>
              </a:ext>
            </a:extLst>
          </p:cNvPr>
          <p:cNvSpPr>
            <a:spLocks noGrp="1"/>
          </p:cNvSpPr>
          <p:nvPr>
            <p:ph type="sldNum" sz="quarter" idx="12"/>
          </p:nvPr>
        </p:nvSpPr>
        <p:spPr/>
        <p:txBody>
          <a:bodyPr/>
          <a:lstStyle/>
          <a:p>
            <a:fld id="{902C59DC-1773-4ED1-A17D-B41A7B665381}" type="slidenum">
              <a:rPr lang="en-US" smtClean="0"/>
              <a:t>2</a:t>
            </a:fld>
            <a:endParaRPr lang="en-US"/>
          </a:p>
        </p:txBody>
      </p:sp>
    </p:spTree>
    <p:extLst>
      <p:ext uri="{BB962C8B-B14F-4D97-AF65-F5344CB8AC3E}">
        <p14:creationId xmlns:p14="http://schemas.microsoft.com/office/powerpoint/2010/main" val="185218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70DF-33F7-46CD-BC25-C656200345C1}"/>
              </a:ext>
            </a:extLst>
          </p:cNvPr>
          <p:cNvSpPr>
            <a:spLocks noGrp="1"/>
          </p:cNvSpPr>
          <p:nvPr>
            <p:ph type="title"/>
          </p:nvPr>
        </p:nvSpPr>
        <p:spPr/>
        <p:txBody>
          <a:bodyPr/>
          <a:lstStyle/>
          <a:p>
            <a:r>
              <a:rPr lang="en-US" dirty="0" err="1"/>
              <a:t>PgGate</a:t>
            </a:r>
            <a:r>
              <a:rPr lang="en-US" dirty="0"/>
              <a:t>, </a:t>
            </a:r>
            <a:r>
              <a:rPr lang="en-US" dirty="0" err="1"/>
              <a:t>Chogori</a:t>
            </a:r>
            <a:r>
              <a:rPr lang="en-US" dirty="0"/>
              <a:t> data mapping</a:t>
            </a:r>
          </a:p>
        </p:txBody>
      </p:sp>
      <p:sp>
        <p:nvSpPr>
          <p:cNvPr id="3" name="Content Placeholder 2">
            <a:extLst>
              <a:ext uri="{FF2B5EF4-FFF2-40B4-BE49-F238E27FC236}">
                <a16:creationId xmlns:a16="http://schemas.microsoft.com/office/drawing/2014/main" id="{D0AB66A0-35E5-408F-ACD8-9F8F856AF77C}"/>
              </a:ext>
            </a:extLst>
          </p:cNvPr>
          <p:cNvSpPr>
            <a:spLocks noGrp="1"/>
          </p:cNvSpPr>
          <p:nvPr>
            <p:ph idx="1"/>
          </p:nvPr>
        </p:nvSpPr>
        <p:spPr/>
        <p:txBody>
          <a:bodyPr/>
          <a:lstStyle/>
          <a:p>
            <a:r>
              <a:rPr lang="en-US" sz="2000" dirty="0"/>
              <a:t>Database -&gt; </a:t>
            </a:r>
            <a:r>
              <a:rPr lang="en-US" sz="2000" dirty="0" err="1"/>
              <a:t>Chogori</a:t>
            </a:r>
            <a:r>
              <a:rPr lang="en-US" sz="2000" dirty="0"/>
              <a:t> collection</a:t>
            </a:r>
          </a:p>
          <a:p>
            <a:r>
              <a:rPr lang="en-US" sz="2000" dirty="0"/>
              <a:t>Table heap data -&gt; </a:t>
            </a:r>
            <a:r>
              <a:rPr lang="en-US" sz="2000" dirty="0" err="1"/>
              <a:t>Chogori</a:t>
            </a:r>
            <a:r>
              <a:rPr lang="en-US" sz="2000" dirty="0"/>
              <a:t> schema + SKV records</a:t>
            </a:r>
          </a:p>
          <a:p>
            <a:r>
              <a:rPr lang="en-US" sz="2000" dirty="0"/>
              <a:t>Index -&gt; </a:t>
            </a:r>
            <a:r>
              <a:rPr lang="en-US" sz="2000" dirty="0" err="1"/>
              <a:t>Chogori</a:t>
            </a:r>
            <a:r>
              <a:rPr lang="en-US" sz="2000" dirty="0"/>
              <a:t> schema + SKV records</a:t>
            </a:r>
          </a:p>
          <a:p>
            <a:endParaRPr lang="en-US" sz="2000" dirty="0"/>
          </a:p>
          <a:p>
            <a:r>
              <a:rPr lang="en-US" sz="2000" dirty="0"/>
              <a:t>Heap row data -&gt; SKV record: </a:t>
            </a:r>
            <a:r>
              <a:rPr lang="en-US" sz="2000" dirty="0" err="1"/>
              <a:t>TableID</a:t>
            </a:r>
            <a:r>
              <a:rPr lang="en-US" sz="2000" dirty="0"/>
              <a:t> + </a:t>
            </a:r>
            <a:r>
              <a:rPr lang="en-US" sz="2000" dirty="0" err="1"/>
              <a:t>IndexID</a:t>
            </a:r>
            <a:r>
              <a:rPr lang="en-US" sz="2000" dirty="0"/>
              <a:t> + K2PgRowID + Attribute Fields</a:t>
            </a:r>
          </a:p>
          <a:p>
            <a:pPr lvl="1"/>
            <a:r>
              <a:rPr lang="en-US" sz="1600" dirty="0" err="1"/>
              <a:t>TableID</a:t>
            </a:r>
            <a:r>
              <a:rPr lang="en-US" sz="1600" dirty="0"/>
              <a:t> and </a:t>
            </a:r>
            <a:r>
              <a:rPr lang="en-US" sz="1600" dirty="0" err="1"/>
              <a:t>IndexID</a:t>
            </a:r>
            <a:r>
              <a:rPr lang="en-US" sz="1600" dirty="0"/>
              <a:t> fields keeps the data together for tables and indexes on as few </a:t>
            </a:r>
            <a:r>
              <a:rPr lang="en-US" sz="1600" dirty="0" err="1"/>
              <a:t>chogori</a:t>
            </a:r>
            <a:r>
              <a:rPr lang="en-US" sz="1600" dirty="0"/>
              <a:t> partitions as possible</a:t>
            </a:r>
          </a:p>
          <a:p>
            <a:pPr lvl="1"/>
            <a:r>
              <a:rPr lang="en-US" sz="1600" dirty="0"/>
              <a:t>K2PgRowID is a randomly generated int64 that guarantees uniqueness</a:t>
            </a:r>
          </a:p>
          <a:p>
            <a:pPr lvl="1"/>
            <a:r>
              <a:rPr lang="en-US" sz="1600" dirty="0" err="1"/>
              <a:t>TableID</a:t>
            </a:r>
            <a:r>
              <a:rPr lang="en-US" sz="1600" dirty="0"/>
              <a:t>, </a:t>
            </a:r>
            <a:r>
              <a:rPr lang="en-US" sz="1600" dirty="0" err="1"/>
              <a:t>IndexID</a:t>
            </a:r>
            <a:r>
              <a:rPr lang="en-US" sz="1600" dirty="0"/>
              <a:t>, </a:t>
            </a:r>
            <a:r>
              <a:rPr lang="en-US" sz="1600" dirty="0" err="1"/>
              <a:t>RowID</a:t>
            </a:r>
            <a:r>
              <a:rPr lang="en-US" sz="1600" dirty="0"/>
              <a:t> are the composite </a:t>
            </a:r>
            <a:r>
              <a:rPr lang="en-US" sz="1600" dirty="0" err="1"/>
              <a:t>chogori</a:t>
            </a:r>
            <a:r>
              <a:rPr lang="en-US" sz="1600" dirty="0"/>
              <a:t> key</a:t>
            </a:r>
          </a:p>
          <a:p>
            <a:r>
              <a:rPr lang="en-US" sz="2000" dirty="0"/>
              <a:t>Index row data -&gt; SKV record: </a:t>
            </a:r>
            <a:r>
              <a:rPr lang="en-US" sz="2000" dirty="0" err="1"/>
              <a:t>TableID</a:t>
            </a:r>
            <a:r>
              <a:rPr lang="en-US" sz="2000" dirty="0"/>
              <a:t> + </a:t>
            </a:r>
            <a:r>
              <a:rPr lang="en-US" sz="2000" dirty="0" err="1"/>
              <a:t>IndexID</a:t>
            </a:r>
            <a:r>
              <a:rPr lang="en-US" sz="2000" dirty="0"/>
              <a:t> + Indexed Fields + K2PgIndexBaseTupleId</a:t>
            </a:r>
          </a:p>
          <a:p>
            <a:pPr lvl="1"/>
            <a:r>
              <a:rPr lang="en-US" sz="1600" dirty="0" err="1"/>
              <a:t>TableID</a:t>
            </a:r>
            <a:r>
              <a:rPr lang="en-US" sz="1600" dirty="0"/>
              <a:t>, </a:t>
            </a:r>
            <a:r>
              <a:rPr lang="en-US" sz="1600" dirty="0" err="1"/>
              <a:t>IndexID</a:t>
            </a:r>
            <a:r>
              <a:rPr lang="en-US" sz="1600" dirty="0"/>
              <a:t>, Indexed Fields are the composite </a:t>
            </a:r>
            <a:r>
              <a:rPr lang="en-US" sz="1600" dirty="0" err="1"/>
              <a:t>chogori</a:t>
            </a:r>
            <a:r>
              <a:rPr lang="en-US" sz="1600" dirty="0"/>
              <a:t> key</a:t>
            </a:r>
          </a:p>
          <a:p>
            <a:pPr lvl="1"/>
            <a:r>
              <a:rPr lang="en-US" sz="1600" dirty="0"/>
              <a:t>For non-unique indexes, K2PgIndexBaseTupleId is also part of the composite </a:t>
            </a:r>
            <a:r>
              <a:rPr lang="en-US" sz="1600" dirty="0" err="1"/>
              <a:t>chogori</a:t>
            </a:r>
            <a:r>
              <a:rPr lang="en-US" sz="1600" dirty="0"/>
              <a:t> key</a:t>
            </a:r>
          </a:p>
          <a:p>
            <a:pPr lvl="1"/>
            <a:r>
              <a:rPr lang="en-US" sz="1600" dirty="0"/>
              <a:t>The K2PgIndexBaseTupleID can be used to reconstruct the key fields of the corresponding heap record</a:t>
            </a:r>
          </a:p>
        </p:txBody>
      </p:sp>
      <p:sp>
        <p:nvSpPr>
          <p:cNvPr id="4" name="Slide Number Placeholder 3">
            <a:extLst>
              <a:ext uri="{FF2B5EF4-FFF2-40B4-BE49-F238E27FC236}">
                <a16:creationId xmlns:a16="http://schemas.microsoft.com/office/drawing/2014/main" id="{48C46671-2A34-44AE-BB6E-E02A3B9D4691}"/>
              </a:ext>
            </a:extLst>
          </p:cNvPr>
          <p:cNvSpPr>
            <a:spLocks noGrp="1"/>
          </p:cNvSpPr>
          <p:nvPr>
            <p:ph type="sldNum" sz="quarter" idx="12"/>
          </p:nvPr>
        </p:nvSpPr>
        <p:spPr/>
        <p:txBody>
          <a:bodyPr/>
          <a:lstStyle/>
          <a:p>
            <a:fld id="{902C59DC-1773-4ED1-A17D-B41A7B665381}" type="slidenum">
              <a:rPr lang="en-US" smtClean="0"/>
              <a:t>3</a:t>
            </a:fld>
            <a:endParaRPr lang="en-US"/>
          </a:p>
        </p:txBody>
      </p:sp>
    </p:spTree>
    <p:extLst>
      <p:ext uri="{BB962C8B-B14F-4D97-AF65-F5344CB8AC3E}">
        <p14:creationId xmlns:p14="http://schemas.microsoft.com/office/powerpoint/2010/main" val="325546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70DF-33F7-46CD-BC25-C656200345C1}"/>
              </a:ext>
            </a:extLst>
          </p:cNvPr>
          <p:cNvSpPr>
            <a:spLocks noGrp="1"/>
          </p:cNvSpPr>
          <p:nvPr>
            <p:ph type="title"/>
          </p:nvPr>
        </p:nvSpPr>
        <p:spPr/>
        <p:txBody>
          <a:bodyPr/>
          <a:lstStyle/>
          <a:p>
            <a:r>
              <a:rPr lang="en-US" dirty="0" err="1"/>
              <a:t>PgGate</a:t>
            </a:r>
            <a:r>
              <a:rPr lang="en-US" dirty="0"/>
              <a:t>, K2PgTupleId</a:t>
            </a:r>
          </a:p>
        </p:txBody>
      </p:sp>
      <p:sp>
        <p:nvSpPr>
          <p:cNvPr id="3" name="Content Placeholder 2">
            <a:extLst>
              <a:ext uri="{FF2B5EF4-FFF2-40B4-BE49-F238E27FC236}">
                <a16:creationId xmlns:a16="http://schemas.microsoft.com/office/drawing/2014/main" id="{D0AB66A0-35E5-408F-ACD8-9F8F856AF77C}"/>
              </a:ext>
            </a:extLst>
          </p:cNvPr>
          <p:cNvSpPr>
            <a:spLocks noGrp="1"/>
          </p:cNvSpPr>
          <p:nvPr>
            <p:ph idx="1"/>
          </p:nvPr>
        </p:nvSpPr>
        <p:spPr/>
        <p:txBody>
          <a:bodyPr/>
          <a:lstStyle/>
          <a:p>
            <a:r>
              <a:rPr lang="en-US" sz="2000" dirty="0"/>
              <a:t>Similar to </a:t>
            </a:r>
            <a:r>
              <a:rPr lang="en-US" sz="2000" dirty="0" err="1"/>
              <a:t>opengauss</a:t>
            </a:r>
            <a:r>
              <a:rPr lang="en-US" sz="2000" dirty="0"/>
              <a:t> </a:t>
            </a:r>
            <a:r>
              <a:rPr lang="en-US" sz="2000" dirty="0" err="1"/>
              <a:t>ctid</a:t>
            </a:r>
            <a:r>
              <a:rPr lang="en-US" sz="2000" dirty="0"/>
              <a:t> or self item pointer</a:t>
            </a:r>
          </a:p>
          <a:p>
            <a:r>
              <a:rPr lang="en-US" sz="2000" dirty="0"/>
              <a:t>Uniquely identifies a row and is static for the lifetime of that row (not like a memory pointer that can be relocated)</a:t>
            </a:r>
          </a:p>
          <a:p>
            <a:r>
              <a:rPr lang="en-US" sz="2000" dirty="0"/>
              <a:t>Used for updates and deletes to identify the row to operate on, and for indexes to lookup the base heap data</a:t>
            </a:r>
          </a:p>
          <a:p>
            <a:pPr lvl="1"/>
            <a:r>
              <a:rPr lang="en-US" sz="1600" dirty="0"/>
              <a:t>The K2PgIndexBaseTupleID value in an index record is equal to the corresponding heap row’s K2PgTupleId</a:t>
            </a:r>
          </a:p>
          <a:p>
            <a:r>
              <a:rPr lang="en-US" sz="2000" dirty="0"/>
              <a:t>A K2PgTupleId is an </a:t>
            </a:r>
            <a:r>
              <a:rPr lang="en-US" sz="2000" dirty="0" err="1"/>
              <a:t>opengauss</a:t>
            </a:r>
            <a:r>
              <a:rPr lang="en-US" sz="2000" dirty="0"/>
              <a:t> datum that can be deserialized into an </a:t>
            </a:r>
            <a:r>
              <a:rPr lang="en-US" sz="2000" dirty="0" err="1"/>
              <a:t>SKVRecord</a:t>
            </a:r>
            <a:r>
              <a:rPr lang="en-US" sz="2000" dirty="0"/>
              <a:t> with the record’s key fields already serialized</a:t>
            </a:r>
          </a:p>
          <a:p>
            <a:r>
              <a:rPr lang="en-US" sz="2000" dirty="0"/>
              <a:t>Internally, </a:t>
            </a:r>
            <a:r>
              <a:rPr lang="en-US" sz="2000" dirty="0" err="1"/>
              <a:t>SKVRecords</a:t>
            </a:r>
            <a:r>
              <a:rPr lang="en-US" sz="2000" dirty="0"/>
              <a:t> are serialized to a datum using </a:t>
            </a:r>
            <a:r>
              <a:rPr lang="en-US" sz="2000" dirty="0" err="1"/>
              <a:t>MsgPack</a:t>
            </a:r>
            <a:r>
              <a:rPr lang="en-US" sz="2000" dirty="0"/>
              <a:t> encoding</a:t>
            </a:r>
          </a:p>
        </p:txBody>
      </p:sp>
      <p:sp>
        <p:nvSpPr>
          <p:cNvPr id="4" name="Slide Number Placeholder 3">
            <a:extLst>
              <a:ext uri="{FF2B5EF4-FFF2-40B4-BE49-F238E27FC236}">
                <a16:creationId xmlns:a16="http://schemas.microsoft.com/office/drawing/2014/main" id="{48C46671-2A34-44AE-BB6E-E02A3B9D4691}"/>
              </a:ext>
            </a:extLst>
          </p:cNvPr>
          <p:cNvSpPr>
            <a:spLocks noGrp="1"/>
          </p:cNvSpPr>
          <p:nvPr>
            <p:ph type="sldNum" sz="quarter" idx="12"/>
          </p:nvPr>
        </p:nvSpPr>
        <p:spPr/>
        <p:txBody>
          <a:bodyPr/>
          <a:lstStyle/>
          <a:p>
            <a:fld id="{902C59DC-1773-4ED1-A17D-B41A7B665381}" type="slidenum">
              <a:rPr lang="en-US" smtClean="0"/>
              <a:t>4</a:t>
            </a:fld>
            <a:endParaRPr lang="en-US"/>
          </a:p>
        </p:txBody>
      </p:sp>
    </p:spTree>
    <p:extLst>
      <p:ext uri="{BB962C8B-B14F-4D97-AF65-F5344CB8AC3E}">
        <p14:creationId xmlns:p14="http://schemas.microsoft.com/office/powerpoint/2010/main" val="201745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70DF-33F7-46CD-BC25-C656200345C1}"/>
              </a:ext>
            </a:extLst>
          </p:cNvPr>
          <p:cNvSpPr>
            <a:spLocks noGrp="1"/>
          </p:cNvSpPr>
          <p:nvPr>
            <p:ph type="title"/>
          </p:nvPr>
        </p:nvSpPr>
        <p:spPr/>
        <p:txBody>
          <a:bodyPr/>
          <a:lstStyle/>
          <a:p>
            <a:r>
              <a:rPr lang="en-US" dirty="0" err="1"/>
              <a:t>PgGate</a:t>
            </a:r>
            <a:r>
              <a:rPr lang="en-US" dirty="0"/>
              <a:t>, Data attribute mapping</a:t>
            </a:r>
          </a:p>
        </p:txBody>
      </p:sp>
      <p:sp>
        <p:nvSpPr>
          <p:cNvPr id="3" name="Content Placeholder 2">
            <a:extLst>
              <a:ext uri="{FF2B5EF4-FFF2-40B4-BE49-F238E27FC236}">
                <a16:creationId xmlns:a16="http://schemas.microsoft.com/office/drawing/2014/main" id="{D0AB66A0-35E5-408F-ACD8-9F8F856AF77C}"/>
              </a:ext>
            </a:extLst>
          </p:cNvPr>
          <p:cNvSpPr>
            <a:spLocks noGrp="1"/>
          </p:cNvSpPr>
          <p:nvPr>
            <p:ph idx="1"/>
          </p:nvPr>
        </p:nvSpPr>
        <p:spPr/>
        <p:txBody>
          <a:bodyPr/>
          <a:lstStyle/>
          <a:p>
            <a:r>
              <a:rPr lang="en-US" sz="2000" dirty="0" err="1"/>
              <a:t>Opengauss</a:t>
            </a:r>
            <a:r>
              <a:rPr lang="en-US" sz="2000" dirty="0"/>
              <a:t> statically sized 1/2/4/8 byte attributes -&gt; </a:t>
            </a:r>
            <a:r>
              <a:rPr lang="en-US" sz="2000" dirty="0" err="1"/>
              <a:t>Chogori</a:t>
            </a:r>
            <a:r>
              <a:rPr lang="en-US" sz="2000" dirty="0"/>
              <a:t> SKV Int16/Int16/Int32/Int64 field types</a:t>
            </a:r>
          </a:p>
          <a:p>
            <a:r>
              <a:rPr lang="en-US" sz="2000" dirty="0"/>
              <a:t>Exceptions: BOOL -&gt; Bool, FLOAT4 -&gt; Float, FLOAT8-&gt; Double</a:t>
            </a:r>
          </a:p>
          <a:p>
            <a:r>
              <a:rPr lang="en-US" sz="2000" dirty="0" err="1"/>
              <a:t>Opengauss</a:t>
            </a:r>
            <a:r>
              <a:rPr lang="en-US" sz="2000" dirty="0"/>
              <a:t> internal tables use 32 bit unsigned int types (e.g. OID, XID, REGPROC, etc.). These are mapped to SKV Int64 so that they cannot overflow and so that inequality comparisons are valid.</a:t>
            </a:r>
          </a:p>
          <a:p>
            <a:r>
              <a:rPr lang="en-US" sz="2000" dirty="0"/>
              <a:t>All other types mapped to SKV String type which is dynamically sized and supports null characters.</a:t>
            </a:r>
          </a:p>
          <a:p>
            <a:endParaRPr lang="en-US" sz="2000" dirty="0"/>
          </a:p>
          <a:p>
            <a:r>
              <a:rPr lang="en-US" sz="2000" dirty="0"/>
              <a:t>Whitelist types that we know ordering on SKV matches </a:t>
            </a:r>
            <a:r>
              <a:rPr lang="en-US" sz="2000" dirty="0" err="1"/>
              <a:t>opengauss</a:t>
            </a:r>
            <a:r>
              <a:rPr lang="en-US" sz="2000" dirty="0"/>
              <a:t> ordering. For these types we can pushdown filter operations to SKV. Includes common string (VCHAR, TEXT, CSTRING, NAME) and integer types.</a:t>
            </a:r>
          </a:p>
          <a:p>
            <a:r>
              <a:rPr lang="en-US" sz="2000" dirty="0" err="1"/>
              <a:t>src</a:t>
            </a:r>
            <a:r>
              <a:rPr lang="en-US" sz="2000" dirty="0"/>
              <a:t>/include/access/k2/k2_types.h</a:t>
            </a:r>
          </a:p>
        </p:txBody>
      </p:sp>
      <p:sp>
        <p:nvSpPr>
          <p:cNvPr id="4" name="Slide Number Placeholder 3">
            <a:extLst>
              <a:ext uri="{FF2B5EF4-FFF2-40B4-BE49-F238E27FC236}">
                <a16:creationId xmlns:a16="http://schemas.microsoft.com/office/drawing/2014/main" id="{48C46671-2A34-44AE-BB6E-E02A3B9D4691}"/>
              </a:ext>
            </a:extLst>
          </p:cNvPr>
          <p:cNvSpPr>
            <a:spLocks noGrp="1"/>
          </p:cNvSpPr>
          <p:nvPr>
            <p:ph type="sldNum" sz="quarter" idx="12"/>
          </p:nvPr>
        </p:nvSpPr>
        <p:spPr/>
        <p:txBody>
          <a:bodyPr/>
          <a:lstStyle/>
          <a:p>
            <a:fld id="{902C59DC-1773-4ED1-A17D-B41A7B665381}" type="slidenum">
              <a:rPr lang="en-US" smtClean="0"/>
              <a:t>5</a:t>
            </a:fld>
            <a:endParaRPr lang="en-US"/>
          </a:p>
        </p:txBody>
      </p:sp>
    </p:spTree>
    <p:extLst>
      <p:ext uri="{BB962C8B-B14F-4D97-AF65-F5344CB8AC3E}">
        <p14:creationId xmlns:p14="http://schemas.microsoft.com/office/powerpoint/2010/main" val="1762799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70DF-33F7-46CD-BC25-C656200345C1}"/>
              </a:ext>
            </a:extLst>
          </p:cNvPr>
          <p:cNvSpPr>
            <a:spLocks noGrp="1"/>
          </p:cNvSpPr>
          <p:nvPr>
            <p:ph type="title"/>
          </p:nvPr>
        </p:nvSpPr>
        <p:spPr/>
        <p:txBody>
          <a:bodyPr/>
          <a:lstStyle/>
          <a:p>
            <a:r>
              <a:rPr lang="en-US" dirty="0" err="1"/>
              <a:t>PgGate</a:t>
            </a:r>
            <a:r>
              <a:rPr lang="en-US" dirty="0"/>
              <a:t>, Insert</a:t>
            </a:r>
          </a:p>
        </p:txBody>
      </p:sp>
      <p:sp>
        <p:nvSpPr>
          <p:cNvPr id="3" name="Content Placeholder 2">
            <a:extLst>
              <a:ext uri="{FF2B5EF4-FFF2-40B4-BE49-F238E27FC236}">
                <a16:creationId xmlns:a16="http://schemas.microsoft.com/office/drawing/2014/main" id="{D0AB66A0-35E5-408F-ACD8-9F8F856AF77C}"/>
              </a:ext>
            </a:extLst>
          </p:cNvPr>
          <p:cNvSpPr>
            <a:spLocks noGrp="1"/>
          </p:cNvSpPr>
          <p:nvPr>
            <p:ph idx="1"/>
          </p:nvPr>
        </p:nvSpPr>
        <p:spPr/>
        <p:txBody>
          <a:bodyPr/>
          <a:lstStyle/>
          <a:p>
            <a:r>
              <a:rPr lang="en-US" sz="2000" dirty="0" err="1"/>
              <a:t>PgGate_ExecInsert</a:t>
            </a:r>
            <a:endParaRPr lang="en-US" sz="2000" dirty="0"/>
          </a:p>
          <a:p>
            <a:r>
              <a:rPr lang="en-US" sz="2000" dirty="0"/>
              <a:t>Inserts into a single heap base table or index</a:t>
            </a:r>
          </a:p>
          <a:p>
            <a:r>
              <a:rPr lang="en-US" sz="2000" dirty="0"/>
              <a:t>List of datums, attribute numbers, and attribute types passed to </a:t>
            </a:r>
            <a:r>
              <a:rPr lang="en-US" sz="2000" dirty="0" err="1"/>
              <a:t>PgGate</a:t>
            </a:r>
            <a:endParaRPr lang="en-US" sz="2000" dirty="0"/>
          </a:p>
          <a:p>
            <a:r>
              <a:rPr lang="en-US" sz="2000" dirty="0"/>
              <a:t>Datums converted to </a:t>
            </a:r>
            <a:r>
              <a:rPr lang="en-US" sz="2000" dirty="0" err="1"/>
              <a:t>SKVRecord</a:t>
            </a:r>
            <a:endParaRPr lang="en-US" sz="2000" dirty="0"/>
          </a:p>
          <a:p>
            <a:r>
              <a:rPr lang="en-US" sz="2000" dirty="0"/>
              <a:t>SKV write operation issued</a:t>
            </a:r>
          </a:p>
        </p:txBody>
      </p:sp>
      <p:sp>
        <p:nvSpPr>
          <p:cNvPr id="4" name="Slide Number Placeholder 3">
            <a:extLst>
              <a:ext uri="{FF2B5EF4-FFF2-40B4-BE49-F238E27FC236}">
                <a16:creationId xmlns:a16="http://schemas.microsoft.com/office/drawing/2014/main" id="{48C46671-2A34-44AE-BB6E-E02A3B9D4691}"/>
              </a:ext>
            </a:extLst>
          </p:cNvPr>
          <p:cNvSpPr>
            <a:spLocks noGrp="1"/>
          </p:cNvSpPr>
          <p:nvPr>
            <p:ph type="sldNum" sz="quarter" idx="12"/>
          </p:nvPr>
        </p:nvSpPr>
        <p:spPr/>
        <p:txBody>
          <a:bodyPr/>
          <a:lstStyle/>
          <a:p>
            <a:fld id="{902C59DC-1773-4ED1-A17D-B41A7B665381}" type="slidenum">
              <a:rPr lang="en-US" smtClean="0"/>
              <a:t>6</a:t>
            </a:fld>
            <a:endParaRPr lang="en-US"/>
          </a:p>
        </p:txBody>
      </p:sp>
    </p:spTree>
    <p:extLst>
      <p:ext uri="{BB962C8B-B14F-4D97-AF65-F5344CB8AC3E}">
        <p14:creationId xmlns:p14="http://schemas.microsoft.com/office/powerpoint/2010/main" val="1744970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70DF-33F7-46CD-BC25-C656200345C1}"/>
              </a:ext>
            </a:extLst>
          </p:cNvPr>
          <p:cNvSpPr>
            <a:spLocks noGrp="1"/>
          </p:cNvSpPr>
          <p:nvPr>
            <p:ph type="title"/>
          </p:nvPr>
        </p:nvSpPr>
        <p:spPr/>
        <p:txBody>
          <a:bodyPr/>
          <a:lstStyle/>
          <a:p>
            <a:r>
              <a:rPr lang="en-US" dirty="0" err="1"/>
              <a:t>PgGate</a:t>
            </a:r>
            <a:r>
              <a:rPr lang="en-US" dirty="0"/>
              <a:t>, Update</a:t>
            </a:r>
          </a:p>
        </p:txBody>
      </p:sp>
      <p:sp>
        <p:nvSpPr>
          <p:cNvPr id="3" name="Content Placeholder 2">
            <a:extLst>
              <a:ext uri="{FF2B5EF4-FFF2-40B4-BE49-F238E27FC236}">
                <a16:creationId xmlns:a16="http://schemas.microsoft.com/office/drawing/2014/main" id="{D0AB66A0-35E5-408F-ACD8-9F8F856AF77C}"/>
              </a:ext>
            </a:extLst>
          </p:cNvPr>
          <p:cNvSpPr>
            <a:spLocks noGrp="1"/>
          </p:cNvSpPr>
          <p:nvPr>
            <p:ph idx="1"/>
          </p:nvPr>
        </p:nvSpPr>
        <p:spPr/>
        <p:txBody>
          <a:bodyPr/>
          <a:lstStyle/>
          <a:p>
            <a:r>
              <a:rPr lang="en-US" sz="2000" dirty="0" err="1"/>
              <a:t>PgGate_ExecUpdate</a:t>
            </a:r>
            <a:endParaRPr lang="en-US" sz="2000" dirty="0"/>
          </a:p>
          <a:p>
            <a:r>
              <a:rPr lang="en-US" sz="2000" dirty="0"/>
              <a:t>List of datums, attribute numbers, and attribute types passed to </a:t>
            </a:r>
            <a:r>
              <a:rPr lang="en-US" sz="2000" dirty="0" err="1"/>
              <a:t>PgGate</a:t>
            </a:r>
            <a:endParaRPr lang="en-US" sz="2000" dirty="0"/>
          </a:p>
          <a:p>
            <a:r>
              <a:rPr lang="en-US" sz="2000" dirty="0"/>
              <a:t>If K2PgTupleId passed in, then it is decoded into a partial </a:t>
            </a:r>
            <a:r>
              <a:rPr lang="en-US" sz="2000" dirty="0" err="1"/>
              <a:t>SKVRecord</a:t>
            </a:r>
            <a:r>
              <a:rPr lang="en-US" sz="2000" dirty="0"/>
              <a:t> with keys</a:t>
            </a:r>
          </a:p>
          <a:p>
            <a:r>
              <a:rPr lang="en-US" sz="2000" dirty="0"/>
              <a:t>SKV partial update issued</a:t>
            </a:r>
          </a:p>
        </p:txBody>
      </p:sp>
      <p:sp>
        <p:nvSpPr>
          <p:cNvPr id="4" name="Slide Number Placeholder 3">
            <a:extLst>
              <a:ext uri="{FF2B5EF4-FFF2-40B4-BE49-F238E27FC236}">
                <a16:creationId xmlns:a16="http://schemas.microsoft.com/office/drawing/2014/main" id="{48C46671-2A34-44AE-BB6E-E02A3B9D4691}"/>
              </a:ext>
            </a:extLst>
          </p:cNvPr>
          <p:cNvSpPr>
            <a:spLocks noGrp="1"/>
          </p:cNvSpPr>
          <p:nvPr>
            <p:ph type="sldNum" sz="quarter" idx="12"/>
          </p:nvPr>
        </p:nvSpPr>
        <p:spPr/>
        <p:txBody>
          <a:bodyPr/>
          <a:lstStyle/>
          <a:p>
            <a:fld id="{902C59DC-1773-4ED1-A17D-B41A7B665381}" type="slidenum">
              <a:rPr lang="en-US" smtClean="0"/>
              <a:t>7</a:t>
            </a:fld>
            <a:endParaRPr lang="en-US"/>
          </a:p>
        </p:txBody>
      </p:sp>
    </p:spTree>
    <p:extLst>
      <p:ext uri="{BB962C8B-B14F-4D97-AF65-F5344CB8AC3E}">
        <p14:creationId xmlns:p14="http://schemas.microsoft.com/office/powerpoint/2010/main" val="2543009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70DF-33F7-46CD-BC25-C656200345C1}"/>
              </a:ext>
            </a:extLst>
          </p:cNvPr>
          <p:cNvSpPr>
            <a:spLocks noGrp="1"/>
          </p:cNvSpPr>
          <p:nvPr>
            <p:ph type="title"/>
          </p:nvPr>
        </p:nvSpPr>
        <p:spPr/>
        <p:txBody>
          <a:bodyPr/>
          <a:lstStyle/>
          <a:p>
            <a:r>
              <a:rPr lang="en-US" dirty="0" err="1"/>
              <a:t>PgGate</a:t>
            </a:r>
            <a:r>
              <a:rPr lang="en-US" dirty="0"/>
              <a:t>, Delete</a:t>
            </a:r>
          </a:p>
        </p:txBody>
      </p:sp>
      <p:sp>
        <p:nvSpPr>
          <p:cNvPr id="3" name="Content Placeholder 2">
            <a:extLst>
              <a:ext uri="{FF2B5EF4-FFF2-40B4-BE49-F238E27FC236}">
                <a16:creationId xmlns:a16="http://schemas.microsoft.com/office/drawing/2014/main" id="{D0AB66A0-35E5-408F-ACD8-9F8F856AF77C}"/>
              </a:ext>
            </a:extLst>
          </p:cNvPr>
          <p:cNvSpPr>
            <a:spLocks noGrp="1"/>
          </p:cNvSpPr>
          <p:nvPr>
            <p:ph idx="1"/>
          </p:nvPr>
        </p:nvSpPr>
        <p:spPr/>
        <p:txBody>
          <a:bodyPr/>
          <a:lstStyle/>
          <a:p>
            <a:r>
              <a:rPr lang="en-US" sz="2000" dirty="0" err="1"/>
              <a:t>PgGate_ExecDelete</a:t>
            </a:r>
            <a:endParaRPr lang="en-US" sz="2000" dirty="0"/>
          </a:p>
          <a:p>
            <a:r>
              <a:rPr lang="en-US" sz="2000" dirty="0"/>
              <a:t>K2PgTupleId passed to </a:t>
            </a:r>
            <a:r>
              <a:rPr lang="en-US" sz="2000" dirty="0" err="1"/>
              <a:t>PgGate</a:t>
            </a:r>
            <a:r>
              <a:rPr lang="en-US" sz="2000" dirty="0"/>
              <a:t> to identify row to delete</a:t>
            </a:r>
          </a:p>
          <a:p>
            <a:r>
              <a:rPr lang="en-US" sz="2000" dirty="0"/>
              <a:t>SKV write with erase operation issued</a:t>
            </a:r>
          </a:p>
        </p:txBody>
      </p:sp>
      <p:sp>
        <p:nvSpPr>
          <p:cNvPr id="4" name="Slide Number Placeholder 3">
            <a:extLst>
              <a:ext uri="{FF2B5EF4-FFF2-40B4-BE49-F238E27FC236}">
                <a16:creationId xmlns:a16="http://schemas.microsoft.com/office/drawing/2014/main" id="{48C46671-2A34-44AE-BB6E-E02A3B9D4691}"/>
              </a:ext>
            </a:extLst>
          </p:cNvPr>
          <p:cNvSpPr>
            <a:spLocks noGrp="1"/>
          </p:cNvSpPr>
          <p:nvPr>
            <p:ph type="sldNum" sz="quarter" idx="12"/>
          </p:nvPr>
        </p:nvSpPr>
        <p:spPr/>
        <p:txBody>
          <a:bodyPr/>
          <a:lstStyle/>
          <a:p>
            <a:fld id="{902C59DC-1773-4ED1-A17D-B41A7B665381}" type="slidenum">
              <a:rPr lang="en-US" smtClean="0"/>
              <a:t>8</a:t>
            </a:fld>
            <a:endParaRPr lang="en-US"/>
          </a:p>
        </p:txBody>
      </p:sp>
    </p:spTree>
    <p:extLst>
      <p:ext uri="{BB962C8B-B14F-4D97-AF65-F5344CB8AC3E}">
        <p14:creationId xmlns:p14="http://schemas.microsoft.com/office/powerpoint/2010/main" val="407623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70DF-33F7-46CD-BC25-C656200345C1}"/>
              </a:ext>
            </a:extLst>
          </p:cNvPr>
          <p:cNvSpPr>
            <a:spLocks noGrp="1"/>
          </p:cNvSpPr>
          <p:nvPr>
            <p:ph type="title"/>
          </p:nvPr>
        </p:nvSpPr>
        <p:spPr/>
        <p:txBody>
          <a:bodyPr/>
          <a:lstStyle/>
          <a:p>
            <a:r>
              <a:rPr lang="en-US" dirty="0" err="1"/>
              <a:t>PgGate</a:t>
            </a:r>
            <a:r>
              <a:rPr lang="en-US" dirty="0"/>
              <a:t>, Select</a:t>
            </a:r>
          </a:p>
        </p:txBody>
      </p:sp>
      <p:sp>
        <p:nvSpPr>
          <p:cNvPr id="3" name="Content Placeholder 2">
            <a:extLst>
              <a:ext uri="{FF2B5EF4-FFF2-40B4-BE49-F238E27FC236}">
                <a16:creationId xmlns:a16="http://schemas.microsoft.com/office/drawing/2014/main" id="{D0AB66A0-35E5-408F-ACD8-9F8F856AF77C}"/>
              </a:ext>
            </a:extLst>
          </p:cNvPr>
          <p:cNvSpPr>
            <a:spLocks noGrp="1"/>
          </p:cNvSpPr>
          <p:nvPr>
            <p:ph idx="1"/>
          </p:nvPr>
        </p:nvSpPr>
        <p:spPr/>
        <p:txBody>
          <a:bodyPr>
            <a:normAutofit fontScale="92500" lnSpcReduction="20000"/>
          </a:bodyPr>
          <a:lstStyle/>
          <a:p>
            <a:r>
              <a:rPr lang="en-US" sz="2000" dirty="0" err="1"/>
              <a:t>PgGate_NewSelect</a:t>
            </a:r>
            <a:r>
              <a:rPr lang="en-US" sz="2000" dirty="0"/>
              <a:t>, </a:t>
            </a:r>
            <a:r>
              <a:rPr lang="en-US" sz="2000" dirty="0" err="1"/>
              <a:t>PgGate_ExecSelect</a:t>
            </a:r>
            <a:r>
              <a:rPr lang="en-US" sz="2000" dirty="0"/>
              <a:t>, </a:t>
            </a:r>
            <a:r>
              <a:rPr lang="en-US" sz="2000" dirty="0" err="1"/>
              <a:t>PgGate_DmlFetch</a:t>
            </a:r>
            <a:endParaRPr lang="en-US" sz="2000" dirty="0"/>
          </a:p>
          <a:p>
            <a:r>
              <a:rPr lang="en-US" sz="2000" dirty="0"/>
              <a:t>Constraints (WHERE clauses) passed as a list of logically ANDed conditions</a:t>
            </a:r>
          </a:p>
          <a:p>
            <a:r>
              <a:rPr lang="en-US" sz="2000" dirty="0"/>
              <a:t>Conditions can be equals, inequalities, between, or in, with a column reference and a constant arguments.</a:t>
            </a:r>
          </a:p>
          <a:p>
            <a:pPr lvl="1"/>
            <a:r>
              <a:rPr lang="en-US" sz="1600" dirty="0"/>
              <a:t>Unsupported conditions will be evaluated by </a:t>
            </a:r>
            <a:r>
              <a:rPr lang="en-US" sz="1600" dirty="0" err="1"/>
              <a:t>opengauss</a:t>
            </a:r>
            <a:r>
              <a:rPr lang="en-US" sz="1600" dirty="0"/>
              <a:t> correctly but not passed down to </a:t>
            </a:r>
            <a:r>
              <a:rPr lang="en-US" sz="1600" dirty="0" err="1"/>
              <a:t>chogori</a:t>
            </a:r>
            <a:r>
              <a:rPr lang="en-US" sz="1600" dirty="0"/>
              <a:t> SKV</a:t>
            </a:r>
          </a:p>
          <a:p>
            <a:r>
              <a:rPr lang="en-US" sz="2000" dirty="0" err="1"/>
              <a:t>PgGate</a:t>
            </a:r>
            <a:r>
              <a:rPr lang="en-US" sz="2000" dirty="0"/>
              <a:t> implements three scan types: </a:t>
            </a:r>
            <a:r>
              <a:rPr lang="en-US" sz="2000" b="1" dirty="0"/>
              <a:t>sequential scan</a:t>
            </a:r>
            <a:r>
              <a:rPr lang="en-US" sz="2000" dirty="0"/>
              <a:t>, </a:t>
            </a:r>
            <a:r>
              <a:rPr lang="en-US" sz="2000" b="1" dirty="0"/>
              <a:t>index scan</a:t>
            </a:r>
            <a:r>
              <a:rPr lang="en-US" sz="2000" dirty="0"/>
              <a:t>, and </a:t>
            </a:r>
            <a:r>
              <a:rPr lang="en-US" sz="2000" b="1" dirty="0"/>
              <a:t>index only scan</a:t>
            </a:r>
          </a:p>
          <a:p>
            <a:r>
              <a:rPr lang="en-US" sz="2000" dirty="0"/>
              <a:t>Sequential scan: Whole table scan on base table heap, with filters passed down to SKV</a:t>
            </a:r>
          </a:p>
          <a:p>
            <a:r>
              <a:rPr lang="en-US" sz="2000" dirty="0"/>
              <a:t>Index scan: Scan on index schema where </a:t>
            </a:r>
            <a:r>
              <a:rPr lang="en-US" sz="2000" dirty="0" err="1"/>
              <a:t>PgGate</a:t>
            </a:r>
            <a:r>
              <a:rPr lang="en-US" sz="2000" dirty="0"/>
              <a:t> will automatically find and return the corresponding rows of the base table</a:t>
            </a:r>
          </a:p>
          <a:p>
            <a:r>
              <a:rPr lang="en-US" sz="2000" dirty="0"/>
              <a:t>Index only scan: Scan on index schema where the rows returned are constructed from index records directly (e.g. covering indexes)</a:t>
            </a:r>
          </a:p>
          <a:p>
            <a:r>
              <a:rPr lang="en-US" sz="2000" dirty="0"/>
              <a:t>Implemented as an SKV Query. Query start and end range records and filters are constructed from the constraints passed in.</a:t>
            </a:r>
          </a:p>
          <a:p>
            <a:r>
              <a:rPr lang="en-US" sz="2000" dirty="0"/>
              <a:t>Prefetching query pages and reading base table records from index records are done in parallel with </a:t>
            </a:r>
            <a:r>
              <a:rPr lang="en-US" sz="2000" dirty="0" err="1"/>
              <a:t>opengauss</a:t>
            </a:r>
            <a:r>
              <a:rPr lang="en-US" sz="2000" dirty="0"/>
              <a:t> record processing</a:t>
            </a:r>
          </a:p>
        </p:txBody>
      </p:sp>
      <p:sp>
        <p:nvSpPr>
          <p:cNvPr id="4" name="Slide Number Placeholder 3">
            <a:extLst>
              <a:ext uri="{FF2B5EF4-FFF2-40B4-BE49-F238E27FC236}">
                <a16:creationId xmlns:a16="http://schemas.microsoft.com/office/drawing/2014/main" id="{48C46671-2A34-44AE-BB6E-E02A3B9D4691}"/>
              </a:ext>
            </a:extLst>
          </p:cNvPr>
          <p:cNvSpPr>
            <a:spLocks noGrp="1"/>
          </p:cNvSpPr>
          <p:nvPr>
            <p:ph type="sldNum" sz="quarter" idx="12"/>
          </p:nvPr>
        </p:nvSpPr>
        <p:spPr/>
        <p:txBody>
          <a:bodyPr/>
          <a:lstStyle/>
          <a:p>
            <a:fld id="{902C59DC-1773-4ED1-A17D-B41A7B665381}" type="slidenum">
              <a:rPr lang="en-US" smtClean="0"/>
              <a:t>9</a:t>
            </a:fld>
            <a:endParaRPr lang="en-US"/>
          </a:p>
        </p:txBody>
      </p:sp>
    </p:spTree>
    <p:extLst>
      <p:ext uri="{BB962C8B-B14F-4D97-AF65-F5344CB8AC3E}">
        <p14:creationId xmlns:p14="http://schemas.microsoft.com/office/powerpoint/2010/main" val="260316772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13364</TotalTime>
  <Words>1047</Words>
  <Application>Microsoft Macintosh PowerPoint</Application>
  <PresentationFormat>Widescreen</PresentationFormat>
  <Paragraphs>101</Paragraphs>
  <Slides>13</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Calibri</vt:lpstr>
      <vt:lpstr>Calibri Light</vt:lpstr>
      <vt:lpstr>Custom Design</vt:lpstr>
      <vt:lpstr>1_自定义设计方案</vt:lpstr>
      <vt:lpstr>1_Custom Design</vt:lpstr>
      <vt:lpstr>Chogori Project A memory centric distributed transactional platform, Distributed NewSQL service and more</vt:lpstr>
      <vt:lpstr>PgGate</vt:lpstr>
      <vt:lpstr>PgGate, Chogori data mapping</vt:lpstr>
      <vt:lpstr>PgGate, K2PgTupleId</vt:lpstr>
      <vt:lpstr>PgGate, Data attribute mapping</vt:lpstr>
      <vt:lpstr>PgGate, Insert</vt:lpstr>
      <vt:lpstr>PgGate, Update</vt:lpstr>
      <vt:lpstr>PgGate, Delete</vt:lpstr>
      <vt:lpstr>PgGate, Select</vt:lpstr>
      <vt:lpstr>TxnManager</vt:lpstr>
      <vt:lpstr>SKVClient</vt:lpstr>
      <vt:lpstr>Current Status – Working</vt:lpstr>
      <vt:lpstr>Current Status – Known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DFV-Chogori Project A memory centric distributed transactional platform</dc:title>
  <dc:creator>Jerry Feng</dc:creator>
  <cp:lastModifiedBy>Justin Ryan Funston</cp:lastModifiedBy>
  <cp:revision>208</cp:revision>
  <dcterms:created xsi:type="dcterms:W3CDTF">2020-06-11T15:37:35Z</dcterms:created>
  <dcterms:modified xsi:type="dcterms:W3CDTF">2022-12-28T22:38:38Z</dcterms:modified>
</cp:coreProperties>
</file>