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10"/>
  </p:notesMasterIdLst>
  <p:sldIdLst>
    <p:sldId id="256" r:id="rId2"/>
    <p:sldId id="258" r:id="rId3"/>
    <p:sldId id="261" r:id="rId4"/>
    <p:sldId id="259" r:id="rId5"/>
    <p:sldId id="266" r:id="rId6"/>
    <p:sldId id="275" r:id="rId7"/>
    <p:sldId id="260" r:id="rId8"/>
    <p:sldId id="267"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E17A70-1D2B-44EF-A30C-223EC1D8D125}">
  <a:tblStyle styleId="{A4E17A70-1D2B-44EF-A30C-223EC1D8D1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9D32D9-29B5-459C-9D5C-83429D696A0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5" d="100"/>
          <a:sy n="195" d="100"/>
        </p:scale>
        <p:origin x="80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58d4fa070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58d4fa070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3f2300de1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3f2300de1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ff44ea0438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ff44ea0438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58d4fa070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58d4fa070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158d4fa0704_1_28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158d4fa0704_1_28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4815394">
            <a:off x="5597781" y="1753187"/>
            <a:ext cx="4825201" cy="4863471"/>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 name="Google Shape;10;p2"/>
          <p:cNvSpPr/>
          <p:nvPr/>
        </p:nvSpPr>
        <p:spPr>
          <a:xfrm rot="4815509">
            <a:off x="-2712798" y="-2248498"/>
            <a:ext cx="6184270" cy="6233244"/>
          </a:xfrm>
          <a:prstGeom prst="ellipse">
            <a:avLst/>
          </a:prstGeom>
          <a:gradFill>
            <a:gsLst>
              <a:gs pos="0">
                <a:schemeClr val="accent1"/>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4815458">
            <a:off x="4449344" y="-2432980"/>
            <a:ext cx="4944507" cy="4984061"/>
          </a:xfrm>
          <a:prstGeom prst="ellipse">
            <a:avLst/>
          </a:prstGeom>
          <a:gradFill>
            <a:gsLst>
              <a:gs pos="0">
                <a:schemeClr val="lt2"/>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4815495">
            <a:off x="6791334" y="-673378"/>
            <a:ext cx="3721462" cy="3750955"/>
          </a:xfrm>
          <a:prstGeom prst="ellipse">
            <a:avLst/>
          </a:prstGeom>
          <a:gradFill>
            <a:gsLst>
              <a:gs pos="0">
                <a:schemeClr val="accent3"/>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4815455">
            <a:off x="-903925" y="2985173"/>
            <a:ext cx="4045644" cy="4077553"/>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rotWithShape="1">
          <a:blip r:embed="rId2">
            <a:alphaModFix amt="50000"/>
          </a:blip>
          <a:srcRect t="1585" r="9950" b="23999"/>
          <a:stretch/>
        </p:blipFill>
        <p:spPr>
          <a:xfrm rot="10800000">
            <a:off x="5728" y="-30675"/>
            <a:ext cx="9143997" cy="5217450"/>
          </a:xfrm>
          <a:prstGeom prst="rect">
            <a:avLst/>
          </a:prstGeom>
          <a:noFill/>
          <a:ln>
            <a:noFill/>
          </a:ln>
        </p:spPr>
      </p:pic>
      <p:sp>
        <p:nvSpPr>
          <p:cNvPr id="15" name="Google Shape;15;p2"/>
          <p:cNvSpPr/>
          <p:nvPr/>
        </p:nvSpPr>
        <p:spPr>
          <a:xfrm rot="4815400">
            <a:off x="-2156543" y="-10667648"/>
            <a:ext cx="4917430" cy="4956342"/>
          </a:xfrm>
          <a:prstGeom prst="ellipse">
            <a:avLst/>
          </a:prstGeom>
          <a:gradFill>
            <a:gsLst>
              <a:gs pos="0">
                <a:srgbClr val="E0FE68">
                  <a:alpha val="52156"/>
                </a:srgbClr>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21625" y="3057375"/>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9446505" flipH="1">
            <a:off x="6554058" y="28735"/>
            <a:ext cx="5128480" cy="5128480"/>
          </a:xfrm>
          <a:prstGeom prst="chord">
            <a:avLst>
              <a:gd name="adj1" fmla="val 3969593"/>
              <a:gd name="adj2" fmla="val 14919894"/>
            </a:avLst>
          </a:prstGeom>
          <a:gradFill>
            <a:gsLst>
              <a:gs pos="0">
                <a:srgbClr val="FFFFFF">
                  <a:alpha val="32156"/>
                </a:srgbClr>
              </a:gs>
              <a:gs pos="0">
                <a:srgbClr val="FFFFFF">
                  <a:alpha val="0"/>
                </a:srgbClr>
              </a:gs>
              <a:gs pos="100000">
                <a:srgbClr val="FFFFFF">
                  <a:alpha val="50588"/>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 name="Google Shape;18;p2"/>
          <p:cNvCxnSpPr/>
          <p:nvPr/>
        </p:nvCxnSpPr>
        <p:spPr>
          <a:xfrm flipH="1">
            <a:off x="6574275" y="2079043"/>
            <a:ext cx="2581500" cy="2262300"/>
          </a:xfrm>
          <a:prstGeom prst="straightConnector1">
            <a:avLst/>
          </a:prstGeom>
          <a:noFill/>
          <a:ln w="9525" cap="flat" cmpd="sng">
            <a:solidFill>
              <a:schemeClr val="dk1"/>
            </a:solidFill>
            <a:prstDash val="solid"/>
            <a:round/>
            <a:headEnd type="none" w="med" len="med"/>
            <a:tailEnd type="none" w="med" len="med"/>
          </a:ln>
        </p:spPr>
      </p:cxnSp>
      <p:sp>
        <p:nvSpPr>
          <p:cNvPr id="19" name="Google Shape;19;p2"/>
          <p:cNvSpPr/>
          <p:nvPr/>
        </p:nvSpPr>
        <p:spPr>
          <a:xfrm>
            <a:off x="8537075" y="2457325"/>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963150" y="3976625"/>
            <a:ext cx="419400" cy="364800"/>
          </a:xfrm>
          <a:prstGeom prst="straightConnector1">
            <a:avLst/>
          </a:prstGeom>
          <a:noFill/>
          <a:ln w="9525" cap="flat" cmpd="sng">
            <a:solidFill>
              <a:schemeClr val="dk1"/>
            </a:solidFill>
            <a:prstDash val="solid"/>
            <a:round/>
            <a:headEnd type="none" w="med" len="med"/>
            <a:tailEnd type="none" w="med" len="med"/>
          </a:ln>
        </p:spPr>
      </p:cxnSp>
      <p:sp>
        <p:nvSpPr>
          <p:cNvPr id="21" name="Google Shape;21;p2"/>
          <p:cNvSpPr/>
          <p:nvPr/>
        </p:nvSpPr>
        <p:spPr>
          <a:xfrm rot="-9446481">
            <a:off x="-2558960" y="43951"/>
            <a:ext cx="5226926" cy="5226926"/>
          </a:xfrm>
          <a:prstGeom prst="chord">
            <a:avLst>
              <a:gd name="adj1" fmla="val 3969593"/>
              <a:gd name="adj2" fmla="val 14919894"/>
            </a:avLst>
          </a:prstGeom>
          <a:gradFill>
            <a:gsLst>
              <a:gs pos="0">
                <a:srgbClr val="FFFFFF">
                  <a:alpha val="32156"/>
                </a:srgbClr>
              </a:gs>
              <a:gs pos="0">
                <a:srgbClr val="FFFFFF">
                  <a:alpha val="0"/>
                </a:srgbClr>
              </a:gs>
              <a:gs pos="100000">
                <a:srgbClr val="FFFFFF">
                  <a:alpha val="50588"/>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a:off x="1857900" y="1042025"/>
            <a:ext cx="5428200" cy="1761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b="0">
                <a:solidFill>
                  <a:schemeClr val="dk1"/>
                </a:solidFill>
                <a:latin typeface="Fahkwang"/>
                <a:ea typeface="Fahkwang"/>
                <a:cs typeface="Fahkwang"/>
                <a:sym typeface="Fahkwang"/>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p:nvPr/>
        </p:nvSpPr>
        <p:spPr>
          <a:xfrm>
            <a:off x="1382575" y="435075"/>
            <a:ext cx="6516300" cy="3906000"/>
          </a:xfrm>
          <a:prstGeom prst="round2SameRect">
            <a:avLst>
              <a:gd name="adj1" fmla="val 36135"/>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subTitle" idx="1"/>
          </p:nvPr>
        </p:nvSpPr>
        <p:spPr>
          <a:xfrm>
            <a:off x="1857900" y="2937625"/>
            <a:ext cx="5012100" cy="45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5" name="Google Shape;25;p2"/>
          <p:cNvSpPr/>
          <p:nvPr/>
        </p:nvSpPr>
        <p:spPr>
          <a:xfrm>
            <a:off x="1305225" y="4254025"/>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760925" y="0"/>
            <a:ext cx="5143500" cy="5143500"/>
          </a:xfrm>
          <a:prstGeom prst="arc">
            <a:avLst>
              <a:gd name="adj1" fmla="val 17863669"/>
              <a:gd name="adj2" fmla="val 37828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05225" y="2476225"/>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82"/>
        <p:cNvGrpSpPr/>
        <p:nvPr/>
      </p:nvGrpSpPr>
      <p:grpSpPr>
        <a:xfrm>
          <a:off x="0" y="0"/>
          <a:ext cx="0" cy="0"/>
          <a:chOff x="0" y="0"/>
          <a:chExt cx="0" cy="0"/>
        </a:xfrm>
      </p:grpSpPr>
      <p:sp>
        <p:nvSpPr>
          <p:cNvPr id="383" name="Google Shape;383;p25"/>
          <p:cNvSpPr/>
          <p:nvPr/>
        </p:nvSpPr>
        <p:spPr>
          <a:xfrm rot="4815394">
            <a:off x="5597781" y="1753187"/>
            <a:ext cx="4825201" cy="4863471"/>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4" name="Google Shape;384;p25"/>
          <p:cNvSpPr/>
          <p:nvPr/>
        </p:nvSpPr>
        <p:spPr>
          <a:xfrm rot="4815509">
            <a:off x="-2712798" y="-2248498"/>
            <a:ext cx="6184270" cy="6233244"/>
          </a:xfrm>
          <a:prstGeom prst="ellipse">
            <a:avLst/>
          </a:prstGeom>
          <a:gradFill>
            <a:gsLst>
              <a:gs pos="0">
                <a:schemeClr val="accent1"/>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rot="4815458">
            <a:off x="4449344" y="-2432980"/>
            <a:ext cx="4944507" cy="4984061"/>
          </a:xfrm>
          <a:prstGeom prst="ellipse">
            <a:avLst/>
          </a:prstGeom>
          <a:gradFill>
            <a:gsLst>
              <a:gs pos="0">
                <a:schemeClr val="lt2"/>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rot="4815495">
            <a:off x="6791334" y="-673378"/>
            <a:ext cx="3721462" cy="3750955"/>
          </a:xfrm>
          <a:prstGeom prst="ellipse">
            <a:avLst/>
          </a:prstGeom>
          <a:gradFill>
            <a:gsLst>
              <a:gs pos="0">
                <a:schemeClr val="accent3"/>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rot="4815455">
            <a:off x="-903925" y="2985173"/>
            <a:ext cx="4045644" cy="4077553"/>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8" name="Google Shape;388;p25"/>
          <p:cNvPicPr preferRelativeResize="0"/>
          <p:nvPr/>
        </p:nvPicPr>
        <p:blipFill rotWithShape="1">
          <a:blip r:embed="rId2">
            <a:alphaModFix amt="50000"/>
          </a:blip>
          <a:srcRect t="1585" r="9950" b="23999"/>
          <a:stretch/>
        </p:blipFill>
        <p:spPr>
          <a:xfrm rot="10800000">
            <a:off x="5728" y="-30675"/>
            <a:ext cx="9143997" cy="5217450"/>
          </a:xfrm>
          <a:prstGeom prst="rect">
            <a:avLst/>
          </a:prstGeom>
          <a:noFill/>
          <a:ln>
            <a:noFill/>
          </a:ln>
        </p:spPr>
      </p:pic>
      <p:sp>
        <p:nvSpPr>
          <p:cNvPr id="389" name="Google Shape;389;p25"/>
          <p:cNvSpPr/>
          <p:nvPr/>
        </p:nvSpPr>
        <p:spPr>
          <a:xfrm>
            <a:off x="977100" y="384525"/>
            <a:ext cx="7189800" cy="4437000"/>
          </a:xfrm>
          <a:prstGeom prst="round2SameRect">
            <a:avLst>
              <a:gd name="adj1" fmla="val 36135"/>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4344375" y="-335350"/>
            <a:ext cx="5904900" cy="5904900"/>
          </a:xfrm>
          <a:prstGeom prst="arc">
            <a:avLst>
              <a:gd name="adj1" fmla="val 17897820"/>
              <a:gd name="adj2" fmla="val 364165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1"/>
        <p:cNvGrpSpPr/>
        <p:nvPr/>
      </p:nvGrpSpPr>
      <p:grpSpPr>
        <a:xfrm>
          <a:off x="0" y="0"/>
          <a:ext cx="0" cy="0"/>
          <a:chOff x="0" y="0"/>
          <a:chExt cx="0" cy="0"/>
        </a:xfrm>
      </p:grpSpPr>
      <p:sp>
        <p:nvSpPr>
          <p:cNvPr id="392" name="Google Shape;392;p26"/>
          <p:cNvSpPr/>
          <p:nvPr/>
        </p:nvSpPr>
        <p:spPr>
          <a:xfrm rot="4815394">
            <a:off x="5597781" y="1753187"/>
            <a:ext cx="4825201" cy="4863471"/>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3" name="Google Shape;393;p26"/>
          <p:cNvSpPr/>
          <p:nvPr/>
        </p:nvSpPr>
        <p:spPr>
          <a:xfrm rot="4815509">
            <a:off x="-2712798" y="-2248498"/>
            <a:ext cx="6184270" cy="6233244"/>
          </a:xfrm>
          <a:prstGeom prst="ellipse">
            <a:avLst/>
          </a:prstGeom>
          <a:gradFill>
            <a:gsLst>
              <a:gs pos="0">
                <a:schemeClr val="accent1"/>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rot="4815458">
            <a:off x="4449344" y="-2432980"/>
            <a:ext cx="4944507" cy="4984061"/>
          </a:xfrm>
          <a:prstGeom prst="ellipse">
            <a:avLst/>
          </a:prstGeom>
          <a:gradFill>
            <a:gsLst>
              <a:gs pos="0">
                <a:schemeClr val="lt2"/>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rot="4815495">
            <a:off x="6791334" y="-673378"/>
            <a:ext cx="3721462" cy="3750955"/>
          </a:xfrm>
          <a:prstGeom prst="ellipse">
            <a:avLst/>
          </a:prstGeom>
          <a:gradFill>
            <a:gsLst>
              <a:gs pos="0">
                <a:schemeClr val="accent3"/>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rot="4815455">
            <a:off x="-903925" y="2985173"/>
            <a:ext cx="4045644" cy="4077553"/>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26"/>
          <p:cNvPicPr preferRelativeResize="0"/>
          <p:nvPr/>
        </p:nvPicPr>
        <p:blipFill rotWithShape="1">
          <a:blip r:embed="rId2">
            <a:alphaModFix amt="50000"/>
          </a:blip>
          <a:srcRect t="1585" r="9950" b="23999"/>
          <a:stretch/>
        </p:blipFill>
        <p:spPr>
          <a:xfrm rot="10800000">
            <a:off x="5728" y="-30675"/>
            <a:ext cx="9143997" cy="5217450"/>
          </a:xfrm>
          <a:prstGeom prst="rect">
            <a:avLst/>
          </a:prstGeom>
          <a:noFill/>
          <a:ln>
            <a:noFill/>
          </a:ln>
        </p:spPr>
      </p:pic>
      <p:sp>
        <p:nvSpPr>
          <p:cNvPr id="398" name="Google Shape;398;p26"/>
          <p:cNvSpPr/>
          <p:nvPr/>
        </p:nvSpPr>
        <p:spPr>
          <a:xfrm flipH="1">
            <a:off x="1062178" y="384525"/>
            <a:ext cx="7189800" cy="4437000"/>
          </a:xfrm>
          <a:prstGeom prst="round2SameRect">
            <a:avLst>
              <a:gd name="adj1" fmla="val 36135"/>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flipH="1">
            <a:off x="7668553" y="-335350"/>
            <a:ext cx="5904900" cy="5904900"/>
          </a:xfrm>
          <a:prstGeom prst="arc">
            <a:avLst>
              <a:gd name="adj1" fmla="val 17897820"/>
              <a:gd name="adj2" fmla="val 364165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400"/>
        <p:cNvGrpSpPr/>
        <p:nvPr/>
      </p:nvGrpSpPr>
      <p:grpSpPr>
        <a:xfrm>
          <a:off x="0" y="0"/>
          <a:ext cx="0" cy="0"/>
          <a:chOff x="0" y="0"/>
          <a:chExt cx="0" cy="0"/>
        </a:xfrm>
      </p:grpSpPr>
      <p:sp>
        <p:nvSpPr>
          <p:cNvPr id="401" name="Google Shape;401;p27"/>
          <p:cNvSpPr/>
          <p:nvPr/>
        </p:nvSpPr>
        <p:spPr>
          <a:xfrm rot="4815394">
            <a:off x="5597781" y="1753187"/>
            <a:ext cx="4825201" cy="4863471"/>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02" name="Google Shape;402;p27"/>
          <p:cNvSpPr/>
          <p:nvPr/>
        </p:nvSpPr>
        <p:spPr>
          <a:xfrm rot="4815509">
            <a:off x="-2712798" y="-2248498"/>
            <a:ext cx="6184270" cy="6233244"/>
          </a:xfrm>
          <a:prstGeom prst="ellipse">
            <a:avLst/>
          </a:prstGeom>
          <a:gradFill>
            <a:gsLst>
              <a:gs pos="0">
                <a:schemeClr val="accent1"/>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rot="4815458">
            <a:off x="4449344" y="-2432980"/>
            <a:ext cx="4944507" cy="4984061"/>
          </a:xfrm>
          <a:prstGeom prst="ellipse">
            <a:avLst/>
          </a:prstGeom>
          <a:gradFill>
            <a:gsLst>
              <a:gs pos="0">
                <a:schemeClr val="lt2"/>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rot="4815495">
            <a:off x="6791334" y="-673378"/>
            <a:ext cx="3721462" cy="3750955"/>
          </a:xfrm>
          <a:prstGeom prst="ellipse">
            <a:avLst/>
          </a:prstGeom>
          <a:gradFill>
            <a:gsLst>
              <a:gs pos="0">
                <a:schemeClr val="accent3"/>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rot="4815455">
            <a:off x="-903925" y="2985173"/>
            <a:ext cx="4045644" cy="4077553"/>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6" name="Google Shape;406;p27"/>
          <p:cNvPicPr preferRelativeResize="0"/>
          <p:nvPr/>
        </p:nvPicPr>
        <p:blipFill rotWithShape="1">
          <a:blip r:embed="rId2">
            <a:alphaModFix amt="50000"/>
          </a:blip>
          <a:srcRect t="1585" r="9950" b="23999"/>
          <a:stretch/>
        </p:blipFill>
        <p:spPr>
          <a:xfrm rot="10800000">
            <a:off x="5728" y="-30675"/>
            <a:ext cx="9143997" cy="5217450"/>
          </a:xfrm>
          <a:prstGeom prst="rect">
            <a:avLst/>
          </a:prstGeom>
          <a:noFill/>
          <a:ln>
            <a:noFill/>
          </a:ln>
        </p:spPr>
      </p:pic>
      <p:grpSp>
        <p:nvGrpSpPr>
          <p:cNvPr id="407" name="Google Shape;407;p27"/>
          <p:cNvGrpSpPr/>
          <p:nvPr/>
        </p:nvGrpSpPr>
        <p:grpSpPr>
          <a:xfrm rot="10800000" flipH="1">
            <a:off x="-1788475" y="-274575"/>
            <a:ext cx="10665925" cy="5564300"/>
            <a:chOff x="-1788475" y="234697"/>
            <a:chExt cx="10665925" cy="5564300"/>
          </a:xfrm>
        </p:grpSpPr>
        <p:sp>
          <p:nvSpPr>
            <p:cNvPr id="408" name="Google Shape;408;p27"/>
            <p:cNvSpPr/>
            <p:nvPr/>
          </p:nvSpPr>
          <p:spPr>
            <a:xfrm flipH="1">
              <a:off x="266550" y="844197"/>
              <a:ext cx="8610900" cy="4954800"/>
            </a:xfrm>
            <a:prstGeom prst="round2SameRect">
              <a:avLst>
                <a:gd name="adj1" fmla="val 36135"/>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flipH="1">
              <a:off x="8256725" y="1228249"/>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1788475" y="234697"/>
              <a:ext cx="2501700" cy="2501700"/>
            </a:xfrm>
            <a:prstGeom prst="arc">
              <a:avLst>
                <a:gd name="adj1" fmla="val 17863669"/>
                <a:gd name="adj2" fmla="val 37828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7"/>
          <p:cNvSpPr/>
          <p:nvPr/>
        </p:nvSpPr>
        <p:spPr>
          <a:xfrm rot="10800000">
            <a:off x="177050" y="2986159"/>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9_1_1_1">
    <p:spTree>
      <p:nvGrpSpPr>
        <p:cNvPr id="1" name="Shape 412"/>
        <p:cNvGrpSpPr/>
        <p:nvPr/>
      </p:nvGrpSpPr>
      <p:grpSpPr>
        <a:xfrm>
          <a:off x="0" y="0"/>
          <a:ext cx="0" cy="0"/>
          <a:chOff x="0" y="0"/>
          <a:chExt cx="0" cy="0"/>
        </a:xfrm>
      </p:grpSpPr>
      <p:sp>
        <p:nvSpPr>
          <p:cNvPr id="413" name="Google Shape;413;p28"/>
          <p:cNvSpPr/>
          <p:nvPr/>
        </p:nvSpPr>
        <p:spPr>
          <a:xfrm rot="4815394">
            <a:off x="5597781" y="1753187"/>
            <a:ext cx="4825201" cy="4863471"/>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4" name="Google Shape;414;p28"/>
          <p:cNvSpPr/>
          <p:nvPr/>
        </p:nvSpPr>
        <p:spPr>
          <a:xfrm rot="4815509">
            <a:off x="-2712798" y="-2248498"/>
            <a:ext cx="6184270" cy="6233244"/>
          </a:xfrm>
          <a:prstGeom prst="ellipse">
            <a:avLst/>
          </a:prstGeom>
          <a:gradFill>
            <a:gsLst>
              <a:gs pos="0">
                <a:schemeClr val="accent1"/>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rot="4815458">
            <a:off x="4449344" y="-2432980"/>
            <a:ext cx="4944507" cy="4984061"/>
          </a:xfrm>
          <a:prstGeom prst="ellipse">
            <a:avLst/>
          </a:prstGeom>
          <a:gradFill>
            <a:gsLst>
              <a:gs pos="0">
                <a:schemeClr val="lt2"/>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rot="4815495">
            <a:off x="6791334" y="-673378"/>
            <a:ext cx="3721462" cy="3750955"/>
          </a:xfrm>
          <a:prstGeom prst="ellipse">
            <a:avLst/>
          </a:prstGeom>
          <a:gradFill>
            <a:gsLst>
              <a:gs pos="0">
                <a:schemeClr val="accent3"/>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rot="4815455">
            <a:off x="-903925" y="2985173"/>
            <a:ext cx="4045644" cy="4077553"/>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8" name="Google Shape;418;p28"/>
          <p:cNvPicPr preferRelativeResize="0"/>
          <p:nvPr/>
        </p:nvPicPr>
        <p:blipFill rotWithShape="1">
          <a:blip r:embed="rId2">
            <a:alphaModFix amt="50000"/>
          </a:blip>
          <a:srcRect t="1585" r="9950" b="23999"/>
          <a:stretch/>
        </p:blipFill>
        <p:spPr>
          <a:xfrm rot="10800000">
            <a:off x="5728" y="-30675"/>
            <a:ext cx="9143997" cy="5217450"/>
          </a:xfrm>
          <a:prstGeom prst="rect">
            <a:avLst/>
          </a:prstGeom>
          <a:noFill/>
          <a:ln>
            <a:noFill/>
          </a:ln>
        </p:spPr>
      </p:pic>
      <p:grpSp>
        <p:nvGrpSpPr>
          <p:cNvPr id="419" name="Google Shape;419;p28"/>
          <p:cNvGrpSpPr/>
          <p:nvPr/>
        </p:nvGrpSpPr>
        <p:grpSpPr>
          <a:xfrm>
            <a:off x="-1788475" y="-377525"/>
            <a:ext cx="10665925" cy="5564300"/>
            <a:chOff x="-1788475" y="234697"/>
            <a:chExt cx="10665925" cy="5564300"/>
          </a:xfrm>
        </p:grpSpPr>
        <p:sp>
          <p:nvSpPr>
            <p:cNvPr id="420" name="Google Shape;420;p28"/>
            <p:cNvSpPr/>
            <p:nvPr/>
          </p:nvSpPr>
          <p:spPr>
            <a:xfrm flipH="1">
              <a:off x="266550" y="844197"/>
              <a:ext cx="8610900" cy="4954800"/>
            </a:xfrm>
            <a:prstGeom prst="round2SameRect">
              <a:avLst>
                <a:gd name="adj1" fmla="val 36135"/>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flipH="1">
              <a:off x="8256725" y="1228249"/>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1788475" y="234697"/>
              <a:ext cx="2501700" cy="2501700"/>
            </a:xfrm>
            <a:prstGeom prst="arc">
              <a:avLst>
                <a:gd name="adj1" fmla="val 17863669"/>
                <a:gd name="adj2" fmla="val 37828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28"/>
          <p:cNvSpPr/>
          <p:nvPr/>
        </p:nvSpPr>
        <p:spPr>
          <a:xfrm flipH="1">
            <a:off x="177050" y="1752041"/>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rot="4815394">
            <a:off x="5597781" y="1753187"/>
            <a:ext cx="4825201" cy="4863471"/>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 name="Google Shape;30;p3"/>
          <p:cNvSpPr/>
          <p:nvPr/>
        </p:nvSpPr>
        <p:spPr>
          <a:xfrm rot="4815509">
            <a:off x="-2712798" y="-2248498"/>
            <a:ext cx="6184270" cy="6233244"/>
          </a:xfrm>
          <a:prstGeom prst="ellipse">
            <a:avLst/>
          </a:prstGeom>
          <a:gradFill>
            <a:gsLst>
              <a:gs pos="0">
                <a:schemeClr val="accent1"/>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4815458">
            <a:off x="4449344" y="-2432980"/>
            <a:ext cx="4944507" cy="4984061"/>
          </a:xfrm>
          <a:prstGeom prst="ellipse">
            <a:avLst/>
          </a:prstGeom>
          <a:gradFill>
            <a:gsLst>
              <a:gs pos="0">
                <a:schemeClr val="lt2"/>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4815495">
            <a:off x="6791334" y="-673378"/>
            <a:ext cx="3721462" cy="3750955"/>
          </a:xfrm>
          <a:prstGeom prst="ellipse">
            <a:avLst/>
          </a:prstGeom>
          <a:gradFill>
            <a:gsLst>
              <a:gs pos="0">
                <a:schemeClr val="accent3"/>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4815455">
            <a:off x="-903925" y="2985173"/>
            <a:ext cx="4045644" cy="4077553"/>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3"/>
          <p:cNvPicPr preferRelativeResize="0"/>
          <p:nvPr/>
        </p:nvPicPr>
        <p:blipFill rotWithShape="1">
          <a:blip r:embed="rId2">
            <a:alphaModFix amt="50000"/>
          </a:blip>
          <a:srcRect t="1585" r="9950" b="23999"/>
          <a:stretch/>
        </p:blipFill>
        <p:spPr>
          <a:xfrm rot="10800000">
            <a:off x="5728" y="-30675"/>
            <a:ext cx="9143997" cy="5217450"/>
          </a:xfrm>
          <a:prstGeom prst="rect">
            <a:avLst/>
          </a:prstGeom>
          <a:noFill/>
          <a:ln>
            <a:noFill/>
          </a:ln>
        </p:spPr>
      </p:pic>
      <p:sp>
        <p:nvSpPr>
          <p:cNvPr id="35" name="Google Shape;35;p3"/>
          <p:cNvSpPr/>
          <p:nvPr/>
        </p:nvSpPr>
        <p:spPr>
          <a:xfrm rot="10800000" flipH="1">
            <a:off x="4422557" y="246450"/>
            <a:ext cx="4635000" cy="4635000"/>
          </a:xfrm>
          <a:prstGeom prst="arc">
            <a:avLst>
              <a:gd name="adj1" fmla="val 19006241"/>
              <a:gd name="adj2" fmla="val 6759306"/>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36;p3"/>
          <p:cNvCxnSpPr/>
          <p:nvPr/>
        </p:nvCxnSpPr>
        <p:spPr>
          <a:xfrm rot="10800000">
            <a:off x="8430766" y="0"/>
            <a:ext cx="0" cy="518220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3"/>
          <p:cNvCxnSpPr/>
          <p:nvPr/>
        </p:nvCxnSpPr>
        <p:spPr>
          <a:xfrm rot="10800000">
            <a:off x="-299150" y="424400"/>
            <a:ext cx="87321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38;p3"/>
          <p:cNvSpPr txBox="1">
            <a:spLocks noGrp="1"/>
          </p:cNvSpPr>
          <p:nvPr>
            <p:ph type="title"/>
          </p:nvPr>
        </p:nvSpPr>
        <p:spPr>
          <a:xfrm>
            <a:off x="713225" y="2253575"/>
            <a:ext cx="5062200" cy="10383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713225" y="1318525"/>
            <a:ext cx="1471800" cy="971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 name="Google Shape;40;p3"/>
          <p:cNvSpPr txBox="1">
            <a:spLocks noGrp="1"/>
          </p:cNvSpPr>
          <p:nvPr>
            <p:ph type="subTitle" idx="1"/>
          </p:nvPr>
        </p:nvSpPr>
        <p:spPr>
          <a:xfrm>
            <a:off x="713225" y="3291800"/>
            <a:ext cx="2855400" cy="73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 name="Google Shape;41;p3"/>
          <p:cNvSpPr/>
          <p:nvPr/>
        </p:nvSpPr>
        <p:spPr>
          <a:xfrm rot="10800000">
            <a:off x="5748010" y="335596"/>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3"/>
          <p:cNvCxnSpPr/>
          <p:nvPr/>
        </p:nvCxnSpPr>
        <p:spPr>
          <a:xfrm flipH="1">
            <a:off x="6574947" y="2685450"/>
            <a:ext cx="1856400" cy="2552400"/>
          </a:xfrm>
          <a:prstGeom prst="straightConnector1">
            <a:avLst/>
          </a:prstGeom>
          <a:noFill/>
          <a:ln w="9525" cap="flat" cmpd="sng">
            <a:solidFill>
              <a:schemeClr val="dk1"/>
            </a:solidFill>
            <a:prstDash val="solid"/>
            <a:round/>
            <a:headEnd type="none" w="med" len="med"/>
            <a:tailEnd type="none" w="med" len="med"/>
          </a:ln>
        </p:spPr>
      </p:cxnSp>
      <p:sp>
        <p:nvSpPr>
          <p:cNvPr id="43" name="Google Shape;43;p3"/>
          <p:cNvSpPr/>
          <p:nvPr/>
        </p:nvSpPr>
        <p:spPr>
          <a:xfrm rot="10800000">
            <a:off x="8343779" y="2596446"/>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
        <p:cNvGrpSpPr/>
        <p:nvPr/>
      </p:nvGrpSpPr>
      <p:grpSpPr>
        <a:xfrm>
          <a:off x="0" y="0"/>
          <a:ext cx="0" cy="0"/>
          <a:chOff x="0" y="0"/>
          <a:chExt cx="0" cy="0"/>
        </a:xfrm>
      </p:grpSpPr>
      <p:sp>
        <p:nvSpPr>
          <p:cNvPr id="101" name="Google Shape;101;p8"/>
          <p:cNvSpPr/>
          <p:nvPr/>
        </p:nvSpPr>
        <p:spPr>
          <a:xfrm rot="4815394">
            <a:off x="5597781" y="1753187"/>
            <a:ext cx="4825201" cy="4863471"/>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2" name="Google Shape;102;p8"/>
          <p:cNvSpPr/>
          <p:nvPr/>
        </p:nvSpPr>
        <p:spPr>
          <a:xfrm rot="4815509">
            <a:off x="-2712798" y="-2248498"/>
            <a:ext cx="6184270" cy="6233244"/>
          </a:xfrm>
          <a:prstGeom prst="ellipse">
            <a:avLst/>
          </a:prstGeom>
          <a:gradFill>
            <a:gsLst>
              <a:gs pos="0">
                <a:schemeClr val="accent1"/>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rot="4815458">
            <a:off x="4449344" y="-2432980"/>
            <a:ext cx="4944507" cy="4984061"/>
          </a:xfrm>
          <a:prstGeom prst="ellipse">
            <a:avLst/>
          </a:prstGeom>
          <a:gradFill>
            <a:gsLst>
              <a:gs pos="0">
                <a:schemeClr val="lt2"/>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rot="4815495">
            <a:off x="6791334" y="-673378"/>
            <a:ext cx="3721462" cy="3750955"/>
          </a:xfrm>
          <a:prstGeom prst="ellipse">
            <a:avLst/>
          </a:prstGeom>
          <a:gradFill>
            <a:gsLst>
              <a:gs pos="0">
                <a:schemeClr val="accent3"/>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rot="4815455">
            <a:off x="-903925" y="2985173"/>
            <a:ext cx="4045644" cy="4077553"/>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 name="Google Shape;106;p8"/>
          <p:cNvPicPr preferRelativeResize="0"/>
          <p:nvPr/>
        </p:nvPicPr>
        <p:blipFill rotWithShape="1">
          <a:blip r:embed="rId2">
            <a:alphaModFix amt="50000"/>
          </a:blip>
          <a:srcRect t="1585" r="9950" b="23999"/>
          <a:stretch/>
        </p:blipFill>
        <p:spPr>
          <a:xfrm rot="10800000">
            <a:off x="5728" y="-30675"/>
            <a:ext cx="9143997" cy="5217450"/>
          </a:xfrm>
          <a:prstGeom prst="rect">
            <a:avLst/>
          </a:prstGeom>
          <a:noFill/>
          <a:ln>
            <a:noFill/>
          </a:ln>
        </p:spPr>
      </p:pic>
      <p:sp>
        <p:nvSpPr>
          <p:cNvPr id="107" name="Google Shape;107;p8"/>
          <p:cNvSpPr/>
          <p:nvPr/>
        </p:nvSpPr>
        <p:spPr>
          <a:xfrm>
            <a:off x="12050" y="-30675"/>
            <a:ext cx="4655400" cy="4608600"/>
          </a:xfrm>
          <a:prstGeom prst="flowChartDelay">
            <a:avLst/>
          </a:prstGeom>
          <a:gradFill>
            <a:gsLst>
              <a:gs pos="0">
                <a:srgbClr val="FFFFFF">
                  <a:alpha val="32156"/>
                </a:srgbClr>
              </a:gs>
              <a:gs pos="0">
                <a:srgbClr val="FFFFFF">
                  <a:alpha val="0"/>
                </a:srgbClr>
              </a:gs>
              <a:gs pos="100000">
                <a:srgbClr val="FFFFFF">
                  <a:alpha val="50588"/>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flipH="1">
            <a:off x="4832400" y="1128375"/>
            <a:ext cx="4311600" cy="4069200"/>
          </a:xfrm>
          <a:prstGeom prst="flowChartDelay">
            <a:avLst/>
          </a:prstGeom>
          <a:gradFill>
            <a:gsLst>
              <a:gs pos="0">
                <a:srgbClr val="FFFFFF">
                  <a:alpha val="32156"/>
                </a:srgbClr>
              </a:gs>
              <a:gs pos="0">
                <a:srgbClr val="FFFFFF">
                  <a:alpha val="0"/>
                </a:srgbClr>
              </a:gs>
              <a:gs pos="100000">
                <a:srgbClr val="FFFFFF">
                  <a:alpha val="50588"/>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8"/>
          <p:cNvGrpSpPr/>
          <p:nvPr/>
        </p:nvGrpSpPr>
        <p:grpSpPr>
          <a:xfrm>
            <a:off x="-3768210" y="-298132"/>
            <a:ext cx="16789702" cy="5683565"/>
            <a:chOff x="-3768210" y="-203801"/>
            <a:chExt cx="16789702" cy="5683565"/>
          </a:xfrm>
        </p:grpSpPr>
        <p:sp>
          <p:nvSpPr>
            <p:cNvPr id="110" name="Google Shape;110;p8"/>
            <p:cNvSpPr/>
            <p:nvPr/>
          </p:nvSpPr>
          <p:spPr>
            <a:xfrm flipH="1">
              <a:off x="713100" y="534575"/>
              <a:ext cx="7803600" cy="4069200"/>
            </a:xfrm>
            <a:prstGeom prst="round2SameRect">
              <a:avLst>
                <a:gd name="adj1" fmla="val 36135"/>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flipH="1">
              <a:off x="7877992" y="336263"/>
              <a:ext cx="5143500" cy="5143500"/>
            </a:xfrm>
            <a:prstGeom prst="arc">
              <a:avLst>
                <a:gd name="adj1" fmla="val 17863669"/>
                <a:gd name="adj2" fmla="val 37828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flipH="1">
              <a:off x="8293535" y="1288890"/>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3768210" y="-203801"/>
              <a:ext cx="5143500" cy="5143500"/>
            </a:xfrm>
            <a:prstGeom prst="arc">
              <a:avLst>
                <a:gd name="adj1" fmla="val 17863669"/>
                <a:gd name="adj2" fmla="val 37828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8"/>
          <p:cNvSpPr txBox="1">
            <a:spLocks noGrp="1"/>
          </p:cNvSpPr>
          <p:nvPr>
            <p:ph type="title"/>
          </p:nvPr>
        </p:nvSpPr>
        <p:spPr>
          <a:xfrm>
            <a:off x="2052300" y="1530225"/>
            <a:ext cx="5039400" cy="1857900"/>
          </a:xfrm>
          <a:prstGeom prst="rect">
            <a:avLst/>
          </a:prstGeom>
          <a:no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5" name="Google Shape;115;p8"/>
          <p:cNvSpPr/>
          <p:nvPr/>
        </p:nvSpPr>
        <p:spPr>
          <a:xfrm flipH="1">
            <a:off x="629996" y="4429488"/>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6"/>
        <p:cNvGrpSpPr/>
        <p:nvPr/>
      </p:nvGrpSpPr>
      <p:grpSpPr>
        <a:xfrm>
          <a:off x="0" y="0"/>
          <a:ext cx="0" cy="0"/>
          <a:chOff x="0" y="0"/>
          <a:chExt cx="0" cy="0"/>
        </a:xfrm>
      </p:grpSpPr>
      <p:sp>
        <p:nvSpPr>
          <p:cNvPr id="117" name="Google Shape;117;p9"/>
          <p:cNvSpPr/>
          <p:nvPr/>
        </p:nvSpPr>
        <p:spPr>
          <a:xfrm rot="4815394">
            <a:off x="5597781" y="1753187"/>
            <a:ext cx="4825201" cy="4863471"/>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8" name="Google Shape;118;p9"/>
          <p:cNvSpPr/>
          <p:nvPr/>
        </p:nvSpPr>
        <p:spPr>
          <a:xfrm rot="4815509">
            <a:off x="-2712798" y="-2248498"/>
            <a:ext cx="6184270" cy="6233244"/>
          </a:xfrm>
          <a:prstGeom prst="ellipse">
            <a:avLst/>
          </a:prstGeom>
          <a:gradFill>
            <a:gsLst>
              <a:gs pos="0">
                <a:schemeClr val="accent1"/>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rot="4815458">
            <a:off x="4449344" y="-2432980"/>
            <a:ext cx="4944507" cy="4984061"/>
          </a:xfrm>
          <a:prstGeom prst="ellipse">
            <a:avLst/>
          </a:prstGeom>
          <a:gradFill>
            <a:gsLst>
              <a:gs pos="0">
                <a:schemeClr val="lt2"/>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rot="4815495">
            <a:off x="6791334" y="-673378"/>
            <a:ext cx="3721462" cy="3750955"/>
          </a:xfrm>
          <a:prstGeom prst="ellipse">
            <a:avLst/>
          </a:prstGeom>
          <a:gradFill>
            <a:gsLst>
              <a:gs pos="0">
                <a:schemeClr val="accent3"/>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rot="4815455">
            <a:off x="-903925" y="2985173"/>
            <a:ext cx="4045644" cy="4077553"/>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9"/>
          <p:cNvPicPr preferRelativeResize="0"/>
          <p:nvPr/>
        </p:nvPicPr>
        <p:blipFill rotWithShape="1">
          <a:blip r:embed="rId2">
            <a:alphaModFix amt="50000"/>
          </a:blip>
          <a:srcRect t="1585" r="9950" b="23999"/>
          <a:stretch/>
        </p:blipFill>
        <p:spPr>
          <a:xfrm rot="10800000">
            <a:off x="5728" y="-30675"/>
            <a:ext cx="9143997" cy="5217450"/>
          </a:xfrm>
          <a:prstGeom prst="rect">
            <a:avLst/>
          </a:prstGeom>
          <a:noFill/>
          <a:ln>
            <a:noFill/>
          </a:ln>
        </p:spPr>
      </p:pic>
      <p:sp>
        <p:nvSpPr>
          <p:cNvPr id="123" name="Google Shape;123;p9"/>
          <p:cNvSpPr/>
          <p:nvPr/>
        </p:nvSpPr>
        <p:spPr>
          <a:xfrm flipH="1">
            <a:off x="3954025" y="-2575"/>
            <a:ext cx="5195700" cy="5143500"/>
          </a:xfrm>
          <a:prstGeom prst="flowChartDelay">
            <a:avLst/>
          </a:prstGeom>
          <a:gradFill>
            <a:gsLst>
              <a:gs pos="0">
                <a:srgbClr val="FFFFFF">
                  <a:alpha val="32156"/>
                </a:srgbClr>
              </a:gs>
              <a:gs pos="0">
                <a:srgbClr val="FFFFFF">
                  <a:alpha val="0"/>
                </a:srgbClr>
              </a:gs>
              <a:gs pos="100000">
                <a:srgbClr val="FFFFFF">
                  <a:alpha val="50588"/>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627300" y="534574"/>
            <a:ext cx="8516700" cy="4069200"/>
          </a:xfrm>
          <a:prstGeom prst="round2SameRect">
            <a:avLst>
              <a:gd name="adj1" fmla="val 36135"/>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3810765" y="256124"/>
            <a:ext cx="5143500" cy="5143500"/>
          </a:xfrm>
          <a:prstGeom prst="arc">
            <a:avLst>
              <a:gd name="adj1" fmla="val 17863669"/>
              <a:gd name="adj2" fmla="val 37828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741271" y="1182292"/>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txBox="1">
            <a:spLocks noGrp="1"/>
          </p:cNvSpPr>
          <p:nvPr>
            <p:ph type="title"/>
          </p:nvPr>
        </p:nvSpPr>
        <p:spPr>
          <a:xfrm>
            <a:off x="3174625" y="1593200"/>
            <a:ext cx="5266800" cy="1027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6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8" name="Google Shape;128;p9"/>
          <p:cNvSpPr txBox="1">
            <a:spLocks noGrp="1"/>
          </p:cNvSpPr>
          <p:nvPr>
            <p:ph type="subTitle" idx="1"/>
          </p:nvPr>
        </p:nvSpPr>
        <p:spPr>
          <a:xfrm>
            <a:off x="3177925" y="2718050"/>
            <a:ext cx="5263500" cy="148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2"/>
        <p:cNvGrpSpPr/>
        <p:nvPr/>
      </p:nvGrpSpPr>
      <p:grpSpPr>
        <a:xfrm>
          <a:off x="0" y="0"/>
          <a:ext cx="0" cy="0"/>
          <a:chOff x="0" y="0"/>
          <a:chExt cx="0" cy="0"/>
        </a:xfrm>
      </p:grpSpPr>
      <p:sp>
        <p:nvSpPr>
          <p:cNvPr id="153" name="Google Shape;153;p13"/>
          <p:cNvSpPr/>
          <p:nvPr/>
        </p:nvSpPr>
        <p:spPr>
          <a:xfrm rot="4815394">
            <a:off x="5597781" y="1753187"/>
            <a:ext cx="4825201" cy="4863471"/>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4" name="Google Shape;154;p13"/>
          <p:cNvSpPr/>
          <p:nvPr/>
        </p:nvSpPr>
        <p:spPr>
          <a:xfrm rot="4815509">
            <a:off x="-2712798" y="-2248498"/>
            <a:ext cx="6184270" cy="6233244"/>
          </a:xfrm>
          <a:prstGeom prst="ellipse">
            <a:avLst/>
          </a:prstGeom>
          <a:gradFill>
            <a:gsLst>
              <a:gs pos="0">
                <a:schemeClr val="accent1"/>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rot="4815458">
            <a:off x="4449344" y="-2432980"/>
            <a:ext cx="4944507" cy="4984061"/>
          </a:xfrm>
          <a:prstGeom prst="ellipse">
            <a:avLst/>
          </a:prstGeom>
          <a:gradFill>
            <a:gsLst>
              <a:gs pos="0">
                <a:schemeClr val="lt2"/>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rot="4815495">
            <a:off x="6791334" y="-673378"/>
            <a:ext cx="3721462" cy="3750955"/>
          </a:xfrm>
          <a:prstGeom prst="ellipse">
            <a:avLst/>
          </a:prstGeom>
          <a:gradFill>
            <a:gsLst>
              <a:gs pos="0">
                <a:schemeClr val="accent3"/>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rot="4815455">
            <a:off x="-903925" y="2985173"/>
            <a:ext cx="4045644" cy="4077553"/>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13"/>
          <p:cNvPicPr preferRelativeResize="0"/>
          <p:nvPr/>
        </p:nvPicPr>
        <p:blipFill rotWithShape="1">
          <a:blip r:embed="rId2">
            <a:alphaModFix amt="50000"/>
          </a:blip>
          <a:srcRect t="1585" r="9950" b="23999"/>
          <a:stretch/>
        </p:blipFill>
        <p:spPr>
          <a:xfrm rot="10800000">
            <a:off x="5728" y="-30675"/>
            <a:ext cx="9143997" cy="5217450"/>
          </a:xfrm>
          <a:prstGeom prst="rect">
            <a:avLst/>
          </a:prstGeom>
          <a:noFill/>
          <a:ln>
            <a:noFill/>
          </a:ln>
        </p:spPr>
      </p:pic>
      <p:sp>
        <p:nvSpPr>
          <p:cNvPr id="159" name="Google Shape;159;p13"/>
          <p:cNvSpPr txBox="1">
            <a:spLocks noGrp="1"/>
          </p:cNvSpPr>
          <p:nvPr>
            <p:ph type="title"/>
          </p:nvPr>
        </p:nvSpPr>
        <p:spPr>
          <a:xfrm>
            <a:off x="713225" y="539500"/>
            <a:ext cx="42213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13"/>
          <p:cNvSpPr txBox="1">
            <a:spLocks noGrp="1"/>
          </p:cNvSpPr>
          <p:nvPr>
            <p:ph type="title" idx="2"/>
          </p:nvPr>
        </p:nvSpPr>
        <p:spPr>
          <a:xfrm>
            <a:off x="713225" y="1987643"/>
            <a:ext cx="2190300" cy="438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b="0">
                <a:latin typeface="Fahkwang Medium"/>
                <a:ea typeface="Fahkwang Medium"/>
                <a:cs typeface="Fahkwang Medium"/>
                <a:sym typeface="Fahkwang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13"/>
          <p:cNvSpPr txBox="1">
            <a:spLocks noGrp="1"/>
          </p:cNvSpPr>
          <p:nvPr>
            <p:ph type="subTitle" idx="1"/>
          </p:nvPr>
        </p:nvSpPr>
        <p:spPr>
          <a:xfrm>
            <a:off x="713225" y="2351139"/>
            <a:ext cx="2190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13"/>
          <p:cNvSpPr txBox="1">
            <a:spLocks noGrp="1"/>
          </p:cNvSpPr>
          <p:nvPr>
            <p:ph type="title" idx="3"/>
          </p:nvPr>
        </p:nvSpPr>
        <p:spPr>
          <a:xfrm>
            <a:off x="3277533" y="1987643"/>
            <a:ext cx="2190300" cy="438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b="0">
                <a:latin typeface="Fahkwang Medium"/>
                <a:ea typeface="Fahkwang Medium"/>
                <a:cs typeface="Fahkwang Medium"/>
                <a:sym typeface="Fahkwang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13"/>
          <p:cNvSpPr txBox="1">
            <a:spLocks noGrp="1"/>
          </p:cNvSpPr>
          <p:nvPr>
            <p:ph type="subTitle" idx="4"/>
          </p:nvPr>
        </p:nvSpPr>
        <p:spPr>
          <a:xfrm>
            <a:off x="3277533" y="2351139"/>
            <a:ext cx="2190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13"/>
          <p:cNvSpPr txBox="1">
            <a:spLocks noGrp="1"/>
          </p:cNvSpPr>
          <p:nvPr>
            <p:ph type="title" idx="5"/>
          </p:nvPr>
        </p:nvSpPr>
        <p:spPr>
          <a:xfrm>
            <a:off x="713225" y="3579824"/>
            <a:ext cx="2190300" cy="438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b="0">
                <a:latin typeface="Fahkwang Medium"/>
                <a:ea typeface="Fahkwang Medium"/>
                <a:cs typeface="Fahkwang Medium"/>
                <a:sym typeface="Fahkwang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13"/>
          <p:cNvSpPr txBox="1">
            <a:spLocks noGrp="1"/>
          </p:cNvSpPr>
          <p:nvPr>
            <p:ph type="subTitle" idx="6"/>
          </p:nvPr>
        </p:nvSpPr>
        <p:spPr>
          <a:xfrm>
            <a:off x="713225" y="3942525"/>
            <a:ext cx="2190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6" name="Google Shape;166;p13"/>
          <p:cNvSpPr txBox="1">
            <a:spLocks noGrp="1"/>
          </p:cNvSpPr>
          <p:nvPr>
            <p:ph type="title" idx="7"/>
          </p:nvPr>
        </p:nvSpPr>
        <p:spPr>
          <a:xfrm>
            <a:off x="3277533" y="3579824"/>
            <a:ext cx="2190300" cy="4389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b="0">
                <a:latin typeface="Fahkwang Medium"/>
                <a:ea typeface="Fahkwang Medium"/>
                <a:cs typeface="Fahkwang Medium"/>
                <a:sym typeface="Fahkwang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13"/>
          <p:cNvSpPr txBox="1">
            <a:spLocks noGrp="1"/>
          </p:cNvSpPr>
          <p:nvPr>
            <p:ph type="subTitle" idx="8"/>
          </p:nvPr>
        </p:nvSpPr>
        <p:spPr>
          <a:xfrm>
            <a:off x="3277533" y="3942525"/>
            <a:ext cx="2190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13"/>
          <p:cNvSpPr txBox="1">
            <a:spLocks noGrp="1"/>
          </p:cNvSpPr>
          <p:nvPr>
            <p:ph type="title" idx="9" hasCustomPrompt="1"/>
          </p:nvPr>
        </p:nvSpPr>
        <p:spPr>
          <a:xfrm>
            <a:off x="713225" y="1540050"/>
            <a:ext cx="7863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latin typeface="Fahkwang Medium"/>
                <a:ea typeface="Fahkwang Medium"/>
                <a:cs typeface="Fahkwang Medium"/>
                <a:sym typeface="Fahkwang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title" idx="13" hasCustomPrompt="1"/>
          </p:nvPr>
        </p:nvSpPr>
        <p:spPr>
          <a:xfrm>
            <a:off x="713225" y="3132213"/>
            <a:ext cx="7863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latin typeface="Fahkwang Medium"/>
                <a:ea typeface="Fahkwang Medium"/>
                <a:cs typeface="Fahkwang Medium"/>
                <a:sym typeface="Fahkwang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 name="Google Shape;170;p13"/>
          <p:cNvSpPr txBox="1">
            <a:spLocks noGrp="1"/>
          </p:cNvSpPr>
          <p:nvPr>
            <p:ph type="title" idx="14" hasCustomPrompt="1"/>
          </p:nvPr>
        </p:nvSpPr>
        <p:spPr>
          <a:xfrm>
            <a:off x="3277533" y="1540050"/>
            <a:ext cx="7863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latin typeface="Fahkwang Medium"/>
                <a:ea typeface="Fahkwang Medium"/>
                <a:cs typeface="Fahkwang Medium"/>
                <a:sym typeface="Fahkwang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1" name="Google Shape;171;p13"/>
          <p:cNvSpPr txBox="1">
            <a:spLocks noGrp="1"/>
          </p:cNvSpPr>
          <p:nvPr>
            <p:ph type="title" idx="15" hasCustomPrompt="1"/>
          </p:nvPr>
        </p:nvSpPr>
        <p:spPr>
          <a:xfrm>
            <a:off x="3277533" y="3132213"/>
            <a:ext cx="7863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latin typeface="Fahkwang Medium"/>
                <a:ea typeface="Fahkwang Medium"/>
                <a:cs typeface="Fahkwang Medium"/>
                <a:sym typeface="Fahkwang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p:nvPr/>
        </p:nvSpPr>
        <p:spPr>
          <a:xfrm rot="9446447" flipH="1">
            <a:off x="6508040" y="-15982"/>
            <a:ext cx="5189264" cy="5189264"/>
          </a:xfrm>
          <a:prstGeom prst="chord">
            <a:avLst>
              <a:gd name="adj1" fmla="val 3969593"/>
              <a:gd name="adj2" fmla="val 14919894"/>
            </a:avLst>
          </a:prstGeom>
          <a:gradFill>
            <a:gsLst>
              <a:gs pos="0">
                <a:srgbClr val="FFFFFF">
                  <a:alpha val="32156"/>
                </a:srgbClr>
              </a:gs>
              <a:gs pos="0">
                <a:srgbClr val="FFFFFF">
                  <a:alpha val="0"/>
                </a:srgbClr>
              </a:gs>
              <a:gs pos="100000">
                <a:srgbClr val="FFFFFF">
                  <a:alpha val="50588"/>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rot="10800000">
            <a:off x="7657254" y="2417075"/>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rot="10800000">
            <a:off x="7753904" y="0"/>
            <a:ext cx="5143500" cy="5143500"/>
          </a:xfrm>
          <a:prstGeom prst="arc">
            <a:avLst>
              <a:gd name="adj1" fmla="val 17863669"/>
              <a:gd name="adj2" fmla="val 37828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13"/>
          <p:cNvCxnSpPr/>
          <p:nvPr/>
        </p:nvCxnSpPr>
        <p:spPr>
          <a:xfrm flipH="1">
            <a:off x="6459400" y="2523500"/>
            <a:ext cx="1294500" cy="2809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76"/>
        <p:cNvGrpSpPr/>
        <p:nvPr/>
      </p:nvGrpSpPr>
      <p:grpSpPr>
        <a:xfrm>
          <a:off x="0" y="0"/>
          <a:ext cx="0" cy="0"/>
          <a:chOff x="0" y="0"/>
          <a:chExt cx="0" cy="0"/>
        </a:xfrm>
      </p:grpSpPr>
      <p:sp>
        <p:nvSpPr>
          <p:cNvPr id="177" name="Google Shape;177;p14"/>
          <p:cNvSpPr/>
          <p:nvPr/>
        </p:nvSpPr>
        <p:spPr>
          <a:xfrm rot="4815394">
            <a:off x="5597781" y="1753187"/>
            <a:ext cx="4825201" cy="4863471"/>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8" name="Google Shape;178;p14"/>
          <p:cNvSpPr/>
          <p:nvPr/>
        </p:nvSpPr>
        <p:spPr>
          <a:xfrm rot="4815509">
            <a:off x="-2712798" y="-2248498"/>
            <a:ext cx="6184270" cy="6233244"/>
          </a:xfrm>
          <a:prstGeom prst="ellipse">
            <a:avLst/>
          </a:prstGeom>
          <a:gradFill>
            <a:gsLst>
              <a:gs pos="0">
                <a:schemeClr val="accent1"/>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rot="4815458">
            <a:off x="4449344" y="-2432980"/>
            <a:ext cx="4944507" cy="4984061"/>
          </a:xfrm>
          <a:prstGeom prst="ellipse">
            <a:avLst/>
          </a:prstGeom>
          <a:gradFill>
            <a:gsLst>
              <a:gs pos="0">
                <a:schemeClr val="lt2"/>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rot="4815495">
            <a:off x="6791334" y="-673378"/>
            <a:ext cx="3721462" cy="3750955"/>
          </a:xfrm>
          <a:prstGeom prst="ellipse">
            <a:avLst/>
          </a:prstGeom>
          <a:gradFill>
            <a:gsLst>
              <a:gs pos="0">
                <a:schemeClr val="accent3"/>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rot="4815455">
            <a:off x="-903925" y="2985173"/>
            <a:ext cx="4045644" cy="4077553"/>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4"/>
          <p:cNvPicPr preferRelativeResize="0"/>
          <p:nvPr/>
        </p:nvPicPr>
        <p:blipFill rotWithShape="1">
          <a:blip r:embed="rId2">
            <a:alphaModFix amt="50000"/>
          </a:blip>
          <a:srcRect t="1585" r="9950" b="23999"/>
          <a:stretch/>
        </p:blipFill>
        <p:spPr>
          <a:xfrm rot="10800000">
            <a:off x="5728" y="-30675"/>
            <a:ext cx="9143997" cy="5217450"/>
          </a:xfrm>
          <a:prstGeom prst="rect">
            <a:avLst/>
          </a:prstGeom>
          <a:noFill/>
          <a:ln>
            <a:noFill/>
          </a:ln>
        </p:spPr>
      </p:pic>
      <p:sp>
        <p:nvSpPr>
          <p:cNvPr id="183" name="Google Shape;183;p14"/>
          <p:cNvSpPr txBox="1">
            <a:spLocks noGrp="1"/>
          </p:cNvSpPr>
          <p:nvPr>
            <p:ph type="title"/>
          </p:nvPr>
        </p:nvSpPr>
        <p:spPr>
          <a:xfrm>
            <a:off x="4291975" y="3223138"/>
            <a:ext cx="4142100" cy="851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84" name="Google Shape;184;p14"/>
          <p:cNvSpPr txBox="1">
            <a:spLocks noGrp="1"/>
          </p:cNvSpPr>
          <p:nvPr>
            <p:ph type="subTitle" idx="1"/>
          </p:nvPr>
        </p:nvSpPr>
        <p:spPr>
          <a:xfrm>
            <a:off x="4291975" y="1146325"/>
            <a:ext cx="4138800" cy="197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25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85" name="Google Shape;185;p14"/>
          <p:cNvSpPr/>
          <p:nvPr/>
        </p:nvSpPr>
        <p:spPr>
          <a:xfrm rot="-9446481">
            <a:off x="-2558960" y="-10338"/>
            <a:ext cx="5226926" cy="5226926"/>
          </a:xfrm>
          <a:prstGeom prst="chord">
            <a:avLst>
              <a:gd name="adj1" fmla="val 3969593"/>
              <a:gd name="adj2" fmla="val 14919894"/>
            </a:avLst>
          </a:prstGeom>
          <a:gradFill>
            <a:gsLst>
              <a:gs pos="0">
                <a:schemeClr val="accent6"/>
              </a:gs>
              <a:gs pos="0">
                <a:srgbClr val="FFFFFF">
                  <a:alpha val="0"/>
                </a:srgbClr>
              </a:gs>
              <a:gs pos="100000">
                <a:srgbClr val="FFFFFF">
                  <a:alpha val="50588"/>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rot="10800000">
            <a:off x="1970204" y="2417075"/>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rot="10800000">
            <a:off x="2076550" y="25"/>
            <a:ext cx="5170200" cy="5170200"/>
          </a:xfrm>
          <a:prstGeom prst="arc">
            <a:avLst>
              <a:gd name="adj1" fmla="val 17863669"/>
              <a:gd name="adj2" fmla="val 378288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 name="Google Shape;188;p14"/>
          <p:cNvCxnSpPr/>
          <p:nvPr/>
        </p:nvCxnSpPr>
        <p:spPr>
          <a:xfrm>
            <a:off x="-975" y="31900"/>
            <a:ext cx="2078700" cy="2465400"/>
          </a:xfrm>
          <a:prstGeom prst="straightConnector1">
            <a:avLst/>
          </a:prstGeom>
          <a:noFill/>
          <a:ln w="9525" cap="flat" cmpd="sng">
            <a:solidFill>
              <a:schemeClr val="dk1"/>
            </a:solidFill>
            <a:prstDash val="solid"/>
            <a:round/>
            <a:headEnd type="none" w="med" len="med"/>
            <a:tailEnd type="none" w="med" len="med"/>
          </a:ln>
        </p:spPr>
      </p:cxnSp>
      <p:cxnSp>
        <p:nvCxnSpPr>
          <p:cNvPr id="189" name="Google Shape;189;p14"/>
          <p:cNvCxnSpPr/>
          <p:nvPr/>
        </p:nvCxnSpPr>
        <p:spPr>
          <a:xfrm rot="10800000">
            <a:off x="712714" y="-19375"/>
            <a:ext cx="0" cy="518220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4"/>
          <p:cNvCxnSpPr/>
          <p:nvPr/>
        </p:nvCxnSpPr>
        <p:spPr>
          <a:xfrm>
            <a:off x="712714" y="281950"/>
            <a:ext cx="8796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47"/>
        <p:cNvGrpSpPr/>
        <p:nvPr/>
      </p:nvGrpSpPr>
      <p:grpSpPr>
        <a:xfrm>
          <a:off x="0" y="0"/>
          <a:ext cx="0" cy="0"/>
          <a:chOff x="0" y="0"/>
          <a:chExt cx="0" cy="0"/>
        </a:xfrm>
      </p:grpSpPr>
      <p:sp>
        <p:nvSpPr>
          <p:cNvPr id="248" name="Google Shape;248;p18"/>
          <p:cNvSpPr/>
          <p:nvPr/>
        </p:nvSpPr>
        <p:spPr>
          <a:xfrm rot="4815394">
            <a:off x="5597781" y="1753187"/>
            <a:ext cx="4825201" cy="4863471"/>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9" name="Google Shape;249;p18"/>
          <p:cNvSpPr/>
          <p:nvPr/>
        </p:nvSpPr>
        <p:spPr>
          <a:xfrm rot="4815509">
            <a:off x="-2712798" y="-2248498"/>
            <a:ext cx="6184270" cy="6233244"/>
          </a:xfrm>
          <a:prstGeom prst="ellipse">
            <a:avLst/>
          </a:prstGeom>
          <a:gradFill>
            <a:gsLst>
              <a:gs pos="0">
                <a:schemeClr val="accent1"/>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rot="4815458">
            <a:off x="4449344" y="-2432980"/>
            <a:ext cx="4944507" cy="4984061"/>
          </a:xfrm>
          <a:prstGeom prst="ellipse">
            <a:avLst/>
          </a:prstGeom>
          <a:gradFill>
            <a:gsLst>
              <a:gs pos="0">
                <a:schemeClr val="lt2"/>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rot="4815495">
            <a:off x="6791334" y="-673378"/>
            <a:ext cx="3721462" cy="3750955"/>
          </a:xfrm>
          <a:prstGeom prst="ellipse">
            <a:avLst/>
          </a:prstGeom>
          <a:gradFill>
            <a:gsLst>
              <a:gs pos="0">
                <a:schemeClr val="accent3"/>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rot="4815455">
            <a:off x="-903925" y="2985173"/>
            <a:ext cx="4045644" cy="4077553"/>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3" name="Google Shape;253;p18"/>
          <p:cNvPicPr preferRelativeResize="0"/>
          <p:nvPr/>
        </p:nvPicPr>
        <p:blipFill rotWithShape="1">
          <a:blip r:embed="rId2">
            <a:alphaModFix amt="50000"/>
          </a:blip>
          <a:srcRect t="1585" r="9950" b="23999"/>
          <a:stretch/>
        </p:blipFill>
        <p:spPr>
          <a:xfrm rot="10800000">
            <a:off x="5728" y="-30675"/>
            <a:ext cx="9143997" cy="5217450"/>
          </a:xfrm>
          <a:prstGeom prst="rect">
            <a:avLst/>
          </a:prstGeom>
          <a:noFill/>
          <a:ln>
            <a:noFill/>
          </a:ln>
        </p:spPr>
      </p:pic>
      <p:sp>
        <p:nvSpPr>
          <p:cNvPr id="254" name="Google Shape;254;p18"/>
          <p:cNvSpPr/>
          <p:nvPr/>
        </p:nvSpPr>
        <p:spPr>
          <a:xfrm rot="-9446332">
            <a:off x="-1633785" y="1777434"/>
            <a:ext cx="3331779" cy="3331779"/>
          </a:xfrm>
          <a:prstGeom prst="chord">
            <a:avLst>
              <a:gd name="adj1" fmla="val 3969593"/>
              <a:gd name="adj2" fmla="val 14919894"/>
            </a:avLst>
          </a:prstGeom>
          <a:gradFill>
            <a:gsLst>
              <a:gs pos="0">
                <a:srgbClr val="FFFFFF">
                  <a:alpha val="32156"/>
                </a:srgbClr>
              </a:gs>
              <a:gs pos="0">
                <a:srgbClr val="FFFFFF">
                  <a:alpha val="0"/>
                </a:srgbClr>
              </a:gs>
              <a:gs pos="100000">
                <a:srgbClr val="FFFFFF">
                  <a:alpha val="50588"/>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rot="9446332" flipH="1">
            <a:off x="7454390" y="-19216"/>
            <a:ext cx="3331779" cy="3331779"/>
          </a:xfrm>
          <a:prstGeom prst="chord">
            <a:avLst>
              <a:gd name="adj1" fmla="val 3969593"/>
              <a:gd name="adj2" fmla="val 14919894"/>
            </a:avLst>
          </a:prstGeom>
          <a:gradFill>
            <a:gsLst>
              <a:gs pos="0">
                <a:srgbClr val="FFFFFF">
                  <a:alpha val="32156"/>
                </a:srgbClr>
              </a:gs>
              <a:gs pos="0">
                <a:srgbClr val="FFFFFF">
                  <a:alpha val="0"/>
                </a:srgbClr>
              </a:gs>
              <a:gs pos="100000">
                <a:srgbClr val="FFFFFF">
                  <a:alpha val="50588"/>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18"/>
          <p:cNvGrpSpPr/>
          <p:nvPr/>
        </p:nvGrpSpPr>
        <p:grpSpPr>
          <a:xfrm>
            <a:off x="500" y="-8450"/>
            <a:ext cx="9137300" cy="5172991"/>
            <a:chOff x="500" y="3275"/>
            <a:chExt cx="9137300" cy="5172991"/>
          </a:xfrm>
        </p:grpSpPr>
        <p:sp>
          <p:nvSpPr>
            <p:cNvPr id="257" name="Google Shape;257;p18"/>
            <p:cNvSpPr/>
            <p:nvPr/>
          </p:nvSpPr>
          <p:spPr>
            <a:xfrm>
              <a:off x="395475" y="233350"/>
              <a:ext cx="8293200" cy="4601100"/>
            </a:xfrm>
            <a:prstGeom prst="round2SameRect">
              <a:avLst>
                <a:gd name="adj1" fmla="val 1262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8" name="Google Shape;258;p18"/>
            <p:cNvCxnSpPr/>
            <p:nvPr/>
          </p:nvCxnSpPr>
          <p:spPr>
            <a:xfrm flipH="1">
              <a:off x="500" y="417950"/>
              <a:ext cx="547800" cy="690300"/>
            </a:xfrm>
            <a:prstGeom prst="straightConnector1">
              <a:avLst/>
            </a:prstGeom>
            <a:noFill/>
            <a:ln w="9525" cap="flat" cmpd="sng">
              <a:solidFill>
                <a:schemeClr val="dk1"/>
              </a:solidFill>
              <a:prstDash val="solid"/>
              <a:round/>
              <a:headEnd type="none" w="med" len="med"/>
              <a:tailEnd type="none" w="med" len="med"/>
            </a:ln>
          </p:spPr>
        </p:cxnSp>
        <p:cxnSp>
          <p:nvCxnSpPr>
            <p:cNvPr id="259" name="Google Shape;259;p18"/>
            <p:cNvCxnSpPr/>
            <p:nvPr/>
          </p:nvCxnSpPr>
          <p:spPr>
            <a:xfrm flipH="1">
              <a:off x="525" y="4801700"/>
              <a:ext cx="384000" cy="341700"/>
            </a:xfrm>
            <a:prstGeom prst="straightConnector1">
              <a:avLst/>
            </a:prstGeom>
            <a:noFill/>
            <a:ln w="9525" cap="flat" cmpd="sng">
              <a:solidFill>
                <a:schemeClr val="dk1"/>
              </a:solidFill>
              <a:prstDash val="solid"/>
              <a:round/>
              <a:headEnd type="none" w="med" len="med"/>
              <a:tailEnd type="none" w="med" len="med"/>
            </a:ln>
          </p:spPr>
        </p:cxnSp>
        <p:cxnSp>
          <p:nvCxnSpPr>
            <p:cNvPr id="260" name="Google Shape;260;p18"/>
            <p:cNvCxnSpPr/>
            <p:nvPr/>
          </p:nvCxnSpPr>
          <p:spPr>
            <a:xfrm flipH="1">
              <a:off x="8304675" y="4834566"/>
              <a:ext cx="384000" cy="341700"/>
            </a:xfrm>
            <a:prstGeom prst="straightConnector1">
              <a:avLst/>
            </a:prstGeom>
            <a:noFill/>
            <a:ln w="9525" cap="flat" cmpd="sng">
              <a:solidFill>
                <a:schemeClr val="dk1"/>
              </a:solidFill>
              <a:prstDash val="solid"/>
              <a:round/>
              <a:headEnd type="none" w="med" len="med"/>
              <a:tailEnd type="none" w="med" len="med"/>
            </a:ln>
          </p:spPr>
        </p:cxnSp>
        <p:cxnSp>
          <p:nvCxnSpPr>
            <p:cNvPr id="261" name="Google Shape;261;p18"/>
            <p:cNvCxnSpPr/>
            <p:nvPr/>
          </p:nvCxnSpPr>
          <p:spPr>
            <a:xfrm flipH="1">
              <a:off x="8633800" y="3275"/>
              <a:ext cx="504000" cy="525900"/>
            </a:xfrm>
            <a:prstGeom prst="straightConnector1">
              <a:avLst/>
            </a:prstGeom>
            <a:noFill/>
            <a:ln w="9525" cap="flat" cmpd="sng">
              <a:solidFill>
                <a:schemeClr val="dk1"/>
              </a:solidFill>
              <a:prstDash val="solid"/>
              <a:round/>
              <a:headEnd type="none" w="med" len="med"/>
              <a:tailEnd type="none" w="med" len="med"/>
            </a:ln>
          </p:spPr>
        </p:cxnSp>
        <p:sp>
          <p:nvSpPr>
            <p:cNvPr id="262" name="Google Shape;262;p18"/>
            <p:cNvSpPr/>
            <p:nvPr/>
          </p:nvSpPr>
          <p:spPr>
            <a:xfrm>
              <a:off x="276300" y="4725050"/>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8"/>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4" name="Google Shape;264;p18"/>
          <p:cNvSpPr txBox="1">
            <a:spLocks noGrp="1"/>
          </p:cNvSpPr>
          <p:nvPr>
            <p:ph type="subTitle" idx="1"/>
          </p:nvPr>
        </p:nvSpPr>
        <p:spPr>
          <a:xfrm>
            <a:off x="713225" y="3212775"/>
            <a:ext cx="1879500" cy="665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5" name="Google Shape;265;p18"/>
          <p:cNvSpPr txBox="1">
            <a:spLocks noGrp="1"/>
          </p:cNvSpPr>
          <p:nvPr>
            <p:ph type="subTitle" idx="2"/>
          </p:nvPr>
        </p:nvSpPr>
        <p:spPr>
          <a:xfrm>
            <a:off x="6544489" y="3212775"/>
            <a:ext cx="1879500" cy="665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6" name="Google Shape;266;p18"/>
          <p:cNvSpPr txBox="1">
            <a:spLocks noGrp="1"/>
          </p:cNvSpPr>
          <p:nvPr>
            <p:ph type="subTitle" idx="3"/>
          </p:nvPr>
        </p:nvSpPr>
        <p:spPr>
          <a:xfrm>
            <a:off x="2656980" y="3212775"/>
            <a:ext cx="1879500" cy="665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7" name="Google Shape;267;p18"/>
          <p:cNvSpPr txBox="1">
            <a:spLocks noGrp="1"/>
          </p:cNvSpPr>
          <p:nvPr>
            <p:ph type="subTitle" idx="4"/>
          </p:nvPr>
        </p:nvSpPr>
        <p:spPr>
          <a:xfrm>
            <a:off x="4600734" y="3212775"/>
            <a:ext cx="1879500" cy="665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8" name="Google Shape;268;p18"/>
          <p:cNvSpPr txBox="1">
            <a:spLocks noGrp="1"/>
          </p:cNvSpPr>
          <p:nvPr>
            <p:ph type="subTitle" idx="5"/>
          </p:nvPr>
        </p:nvSpPr>
        <p:spPr>
          <a:xfrm>
            <a:off x="713225" y="2685075"/>
            <a:ext cx="1879500" cy="527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Bebas Neue"/>
              <a:buNone/>
              <a:defRPr sz="2200" b="1">
                <a:latin typeface="Space Grotesk"/>
                <a:ea typeface="Space Grotesk"/>
                <a:cs typeface="Space Grotesk"/>
                <a:sym typeface="Space Grotesk"/>
              </a:defRPr>
            </a:lvl1pPr>
            <a:lvl2pPr lvl="1" algn="ctr" rtl="0">
              <a:lnSpc>
                <a:spcPct val="100000"/>
              </a:lnSpc>
              <a:spcBef>
                <a:spcPts val="0"/>
              </a:spcBef>
              <a:spcAft>
                <a:spcPts val="0"/>
              </a:spcAft>
              <a:buSzPts val="2200"/>
              <a:buFont typeface="Bebas Neue"/>
              <a:buNone/>
              <a:defRPr sz="2200">
                <a:latin typeface="Bebas Neue"/>
                <a:ea typeface="Bebas Neue"/>
                <a:cs typeface="Bebas Neue"/>
                <a:sym typeface="Bebas Neue"/>
              </a:defRPr>
            </a:lvl2pPr>
            <a:lvl3pPr lvl="2" algn="ctr" rtl="0">
              <a:lnSpc>
                <a:spcPct val="100000"/>
              </a:lnSpc>
              <a:spcBef>
                <a:spcPts val="0"/>
              </a:spcBef>
              <a:spcAft>
                <a:spcPts val="0"/>
              </a:spcAft>
              <a:buSzPts val="2200"/>
              <a:buFont typeface="Bebas Neue"/>
              <a:buNone/>
              <a:defRPr sz="2200">
                <a:latin typeface="Bebas Neue"/>
                <a:ea typeface="Bebas Neue"/>
                <a:cs typeface="Bebas Neue"/>
                <a:sym typeface="Bebas Neue"/>
              </a:defRPr>
            </a:lvl3pPr>
            <a:lvl4pPr lvl="3" algn="ctr" rtl="0">
              <a:lnSpc>
                <a:spcPct val="100000"/>
              </a:lnSpc>
              <a:spcBef>
                <a:spcPts val="0"/>
              </a:spcBef>
              <a:spcAft>
                <a:spcPts val="0"/>
              </a:spcAft>
              <a:buSzPts val="2200"/>
              <a:buFont typeface="Bebas Neue"/>
              <a:buNone/>
              <a:defRPr sz="2200">
                <a:latin typeface="Bebas Neue"/>
                <a:ea typeface="Bebas Neue"/>
                <a:cs typeface="Bebas Neue"/>
                <a:sym typeface="Bebas Neue"/>
              </a:defRPr>
            </a:lvl4pPr>
            <a:lvl5pPr lvl="4" algn="ctr" rtl="0">
              <a:lnSpc>
                <a:spcPct val="100000"/>
              </a:lnSpc>
              <a:spcBef>
                <a:spcPts val="0"/>
              </a:spcBef>
              <a:spcAft>
                <a:spcPts val="0"/>
              </a:spcAft>
              <a:buSzPts val="2200"/>
              <a:buFont typeface="Bebas Neue"/>
              <a:buNone/>
              <a:defRPr sz="2200">
                <a:latin typeface="Bebas Neue"/>
                <a:ea typeface="Bebas Neue"/>
                <a:cs typeface="Bebas Neue"/>
                <a:sym typeface="Bebas Neue"/>
              </a:defRPr>
            </a:lvl5pPr>
            <a:lvl6pPr lvl="5" algn="ctr" rtl="0">
              <a:lnSpc>
                <a:spcPct val="100000"/>
              </a:lnSpc>
              <a:spcBef>
                <a:spcPts val="0"/>
              </a:spcBef>
              <a:spcAft>
                <a:spcPts val="0"/>
              </a:spcAft>
              <a:buSzPts val="2200"/>
              <a:buFont typeface="Bebas Neue"/>
              <a:buNone/>
              <a:defRPr sz="2200">
                <a:latin typeface="Bebas Neue"/>
                <a:ea typeface="Bebas Neue"/>
                <a:cs typeface="Bebas Neue"/>
                <a:sym typeface="Bebas Neue"/>
              </a:defRPr>
            </a:lvl6pPr>
            <a:lvl7pPr lvl="6" algn="ctr" rtl="0">
              <a:lnSpc>
                <a:spcPct val="100000"/>
              </a:lnSpc>
              <a:spcBef>
                <a:spcPts val="0"/>
              </a:spcBef>
              <a:spcAft>
                <a:spcPts val="0"/>
              </a:spcAft>
              <a:buSzPts val="2200"/>
              <a:buFont typeface="Bebas Neue"/>
              <a:buNone/>
              <a:defRPr sz="2200">
                <a:latin typeface="Bebas Neue"/>
                <a:ea typeface="Bebas Neue"/>
                <a:cs typeface="Bebas Neue"/>
                <a:sym typeface="Bebas Neue"/>
              </a:defRPr>
            </a:lvl7pPr>
            <a:lvl8pPr lvl="7" algn="ctr" rtl="0">
              <a:lnSpc>
                <a:spcPct val="100000"/>
              </a:lnSpc>
              <a:spcBef>
                <a:spcPts val="0"/>
              </a:spcBef>
              <a:spcAft>
                <a:spcPts val="0"/>
              </a:spcAft>
              <a:buSzPts val="2200"/>
              <a:buFont typeface="Bebas Neue"/>
              <a:buNone/>
              <a:defRPr sz="2200">
                <a:latin typeface="Bebas Neue"/>
                <a:ea typeface="Bebas Neue"/>
                <a:cs typeface="Bebas Neue"/>
                <a:sym typeface="Bebas Neue"/>
              </a:defRPr>
            </a:lvl8pPr>
            <a:lvl9pPr lvl="8" algn="ctr" rtl="0">
              <a:lnSpc>
                <a:spcPct val="100000"/>
              </a:lnSpc>
              <a:spcBef>
                <a:spcPts val="0"/>
              </a:spcBef>
              <a:spcAft>
                <a:spcPts val="0"/>
              </a:spcAft>
              <a:buSzPts val="2200"/>
              <a:buFont typeface="Bebas Neue"/>
              <a:buNone/>
              <a:defRPr sz="2200">
                <a:latin typeface="Bebas Neue"/>
                <a:ea typeface="Bebas Neue"/>
                <a:cs typeface="Bebas Neue"/>
                <a:sym typeface="Bebas Neue"/>
              </a:defRPr>
            </a:lvl9pPr>
          </a:lstStyle>
          <a:p>
            <a:endParaRPr/>
          </a:p>
        </p:txBody>
      </p:sp>
      <p:sp>
        <p:nvSpPr>
          <p:cNvPr id="269" name="Google Shape;269;p18"/>
          <p:cNvSpPr txBox="1">
            <a:spLocks noGrp="1"/>
          </p:cNvSpPr>
          <p:nvPr>
            <p:ph type="subTitle" idx="6"/>
          </p:nvPr>
        </p:nvSpPr>
        <p:spPr>
          <a:xfrm>
            <a:off x="2656975" y="2685075"/>
            <a:ext cx="1879500" cy="527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Bebas Neue"/>
              <a:buNone/>
              <a:defRPr sz="2200" b="1">
                <a:latin typeface="Space Grotesk"/>
                <a:ea typeface="Space Grotesk"/>
                <a:cs typeface="Space Grotesk"/>
                <a:sym typeface="Space Grotesk"/>
              </a:defRPr>
            </a:lvl1pPr>
            <a:lvl2pPr lvl="1" algn="ctr" rtl="0">
              <a:lnSpc>
                <a:spcPct val="100000"/>
              </a:lnSpc>
              <a:spcBef>
                <a:spcPts val="0"/>
              </a:spcBef>
              <a:spcAft>
                <a:spcPts val="0"/>
              </a:spcAft>
              <a:buSzPts val="2200"/>
              <a:buFont typeface="Bebas Neue"/>
              <a:buNone/>
              <a:defRPr sz="2200">
                <a:latin typeface="Bebas Neue"/>
                <a:ea typeface="Bebas Neue"/>
                <a:cs typeface="Bebas Neue"/>
                <a:sym typeface="Bebas Neue"/>
              </a:defRPr>
            </a:lvl2pPr>
            <a:lvl3pPr lvl="2" algn="ctr" rtl="0">
              <a:lnSpc>
                <a:spcPct val="100000"/>
              </a:lnSpc>
              <a:spcBef>
                <a:spcPts val="0"/>
              </a:spcBef>
              <a:spcAft>
                <a:spcPts val="0"/>
              </a:spcAft>
              <a:buSzPts val="2200"/>
              <a:buFont typeface="Bebas Neue"/>
              <a:buNone/>
              <a:defRPr sz="2200">
                <a:latin typeface="Bebas Neue"/>
                <a:ea typeface="Bebas Neue"/>
                <a:cs typeface="Bebas Neue"/>
                <a:sym typeface="Bebas Neue"/>
              </a:defRPr>
            </a:lvl3pPr>
            <a:lvl4pPr lvl="3" algn="ctr" rtl="0">
              <a:lnSpc>
                <a:spcPct val="100000"/>
              </a:lnSpc>
              <a:spcBef>
                <a:spcPts val="0"/>
              </a:spcBef>
              <a:spcAft>
                <a:spcPts val="0"/>
              </a:spcAft>
              <a:buSzPts val="2200"/>
              <a:buFont typeface="Bebas Neue"/>
              <a:buNone/>
              <a:defRPr sz="2200">
                <a:latin typeface="Bebas Neue"/>
                <a:ea typeface="Bebas Neue"/>
                <a:cs typeface="Bebas Neue"/>
                <a:sym typeface="Bebas Neue"/>
              </a:defRPr>
            </a:lvl4pPr>
            <a:lvl5pPr lvl="4" algn="ctr" rtl="0">
              <a:lnSpc>
                <a:spcPct val="100000"/>
              </a:lnSpc>
              <a:spcBef>
                <a:spcPts val="0"/>
              </a:spcBef>
              <a:spcAft>
                <a:spcPts val="0"/>
              </a:spcAft>
              <a:buSzPts val="2200"/>
              <a:buFont typeface="Bebas Neue"/>
              <a:buNone/>
              <a:defRPr sz="2200">
                <a:latin typeface="Bebas Neue"/>
                <a:ea typeface="Bebas Neue"/>
                <a:cs typeface="Bebas Neue"/>
                <a:sym typeface="Bebas Neue"/>
              </a:defRPr>
            </a:lvl5pPr>
            <a:lvl6pPr lvl="5" algn="ctr" rtl="0">
              <a:lnSpc>
                <a:spcPct val="100000"/>
              </a:lnSpc>
              <a:spcBef>
                <a:spcPts val="0"/>
              </a:spcBef>
              <a:spcAft>
                <a:spcPts val="0"/>
              </a:spcAft>
              <a:buSzPts val="2200"/>
              <a:buFont typeface="Bebas Neue"/>
              <a:buNone/>
              <a:defRPr sz="2200">
                <a:latin typeface="Bebas Neue"/>
                <a:ea typeface="Bebas Neue"/>
                <a:cs typeface="Bebas Neue"/>
                <a:sym typeface="Bebas Neue"/>
              </a:defRPr>
            </a:lvl6pPr>
            <a:lvl7pPr lvl="6" algn="ctr" rtl="0">
              <a:lnSpc>
                <a:spcPct val="100000"/>
              </a:lnSpc>
              <a:spcBef>
                <a:spcPts val="0"/>
              </a:spcBef>
              <a:spcAft>
                <a:spcPts val="0"/>
              </a:spcAft>
              <a:buSzPts val="2200"/>
              <a:buFont typeface="Bebas Neue"/>
              <a:buNone/>
              <a:defRPr sz="2200">
                <a:latin typeface="Bebas Neue"/>
                <a:ea typeface="Bebas Neue"/>
                <a:cs typeface="Bebas Neue"/>
                <a:sym typeface="Bebas Neue"/>
              </a:defRPr>
            </a:lvl7pPr>
            <a:lvl8pPr lvl="7" algn="ctr" rtl="0">
              <a:lnSpc>
                <a:spcPct val="100000"/>
              </a:lnSpc>
              <a:spcBef>
                <a:spcPts val="0"/>
              </a:spcBef>
              <a:spcAft>
                <a:spcPts val="0"/>
              </a:spcAft>
              <a:buSzPts val="2200"/>
              <a:buFont typeface="Bebas Neue"/>
              <a:buNone/>
              <a:defRPr sz="2200">
                <a:latin typeface="Bebas Neue"/>
                <a:ea typeface="Bebas Neue"/>
                <a:cs typeface="Bebas Neue"/>
                <a:sym typeface="Bebas Neue"/>
              </a:defRPr>
            </a:lvl8pPr>
            <a:lvl9pPr lvl="8" algn="ctr" rtl="0">
              <a:lnSpc>
                <a:spcPct val="100000"/>
              </a:lnSpc>
              <a:spcBef>
                <a:spcPts val="0"/>
              </a:spcBef>
              <a:spcAft>
                <a:spcPts val="0"/>
              </a:spcAft>
              <a:buSzPts val="2200"/>
              <a:buFont typeface="Bebas Neue"/>
              <a:buNone/>
              <a:defRPr sz="2200">
                <a:latin typeface="Bebas Neue"/>
                <a:ea typeface="Bebas Neue"/>
                <a:cs typeface="Bebas Neue"/>
                <a:sym typeface="Bebas Neue"/>
              </a:defRPr>
            </a:lvl9pPr>
          </a:lstStyle>
          <a:p>
            <a:endParaRPr/>
          </a:p>
        </p:txBody>
      </p:sp>
      <p:sp>
        <p:nvSpPr>
          <p:cNvPr id="270" name="Google Shape;270;p18"/>
          <p:cNvSpPr txBox="1">
            <a:spLocks noGrp="1"/>
          </p:cNvSpPr>
          <p:nvPr>
            <p:ph type="subTitle" idx="7"/>
          </p:nvPr>
        </p:nvSpPr>
        <p:spPr>
          <a:xfrm>
            <a:off x="4600738" y="2685075"/>
            <a:ext cx="1879500" cy="527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Bebas Neue"/>
              <a:buNone/>
              <a:defRPr sz="2200" b="1">
                <a:latin typeface="Space Grotesk"/>
                <a:ea typeface="Space Grotesk"/>
                <a:cs typeface="Space Grotesk"/>
                <a:sym typeface="Space Grotesk"/>
              </a:defRPr>
            </a:lvl1pPr>
            <a:lvl2pPr lvl="1" algn="ctr" rtl="0">
              <a:lnSpc>
                <a:spcPct val="100000"/>
              </a:lnSpc>
              <a:spcBef>
                <a:spcPts val="0"/>
              </a:spcBef>
              <a:spcAft>
                <a:spcPts val="0"/>
              </a:spcAft>
              <a:buSzPts val="2200"/>
              <a:buFont typeface="Bebas Neue"/>
              <a:buNone/>
              <a:defRPr sz="2200">
                <a:latin typeface="Bebas Neue"/>
                <a:ea typeface="Bebas Neue"/>
                <a:cs typeface="Bebas Neue"/>
                <a:sym typeface="Bebas Neue"/>
              </a:defRPr>
            </a:lvl2pPr>
            <a:lvl3pPr lvl="2" algn="ctr" rtl="0">
              <a:lnSpc>
                <a:spcPct val="100000"/>
              </a:lnSpc>
              <a:spcBef>
                <a:spcPts val="0"/>
              </a:spcBef>
              <a:spcAft>
                <a:spcPts val="0"/>
              </a:spcAft>
              <a:buSzPts val="2200"/>
              <a:buFont typeface="Bebas Neue"/>
              <a:buNone/>
              <a:defRPr sz="2200">
                <a:latin typeface="Bebas Neue"/>
                <a:ea typeface="Bebas Neue"/>
                <a:cs typeface="Bebas Neue"/>
                <a:sym typeface="Bebas Neue"/>
              </a:defRPr>
            </a:lvl3pPr>
            <a:lvl4pPr lvl="3" algn="ctr" rtl="0">
              <a:lnSpc>
                <a:spcPct val="100000"/>
              </a:lnSpc>
              <a:spcBef>
                <a:spcPts val="0"/>
              </a:spcBef>
              <a:spcAft>
                <a:spcPts val="0"/>
              </a:spcAft>
              <a:buSzPts val="2200"/>
              <a:buFont typeface="Bebas Neue"/>
              <a:buNone/>
              <a:defRPr sz="2200">
                <a:latin typeface="Bebas Neue"/>
                <a:ea typeface="Bebas Neue"/>
                <a:cs typeface="Bebas Neue"/>
                <a:sym typeface="Bebas Neue"/>
              </a:defRPr>
            </a:lvl4pPr>
            <a:lvl5pPr lvl="4" algn="ctr" rtl="0">
              <a:lnSpc>
                <a:spcPct val="100000"/>
              </a:lnSpc>
              <a:spcBef>
                <a:spcPts val="0"/>
              </a:spcBef>
              <a:spcAft>
                <a:spcPts val="0"/>
              </a:spcAft>
              <a:buSzPts val="2200"/>
              <a:buFont typeface="Bebas Neue"/>
              <a:buNone/>
              <a:defRPr sz="2200">
                <a:latin typeface="Bebas Neue"/>
                <a:ea typeface="Bebas Neue"/>
                <a:cs typeface="Bebas Neue"/>
                <a:sym typeface="Bebas Neue"/>
              </a:defRPr>
            </a:lvl5pPr>
            <a:lvl6pPr lvl="5" algn="ctr" rtl="0">
              <a:lnSpc>
                <a:spcPct val="100000"/>
              </a:lnSpc>
              <a:spcBef>
                <a:spcPts val="0"/>
              </a:spcBef>
              <a:spcAft>
                <a:spcPts val="0"/>
              </a:spcAft>
              <a:buSzPts val="2200"/>
              <a:buFont typeface="Bebas Neue"/>
              <a:buNone/>
              <a:defRPr sz="2200">
                <a:latin typeface="Bebas Neue"/>
                <a:ea typeface="Bebas Neue"/>
                <a:cs typeface="Bebas Neue"/>
                <a:sym typeface="Bebas Neue"/>
              </a:defRPr>
            </a:lvl6pPr>
            <a:lvl7pPr lvl="6" algn="ctr" rtl="0">
              <a:lnSpc>
                <a:spcPct val="100000"/>
              </a:lnSpc>
              <a:spcBef>
                <a:spcPts val="0"/>
              </a:spcBef>
              <a:spcAft>
                <a:spcPts val="0"/>
              </a:spcAft>
              <a:buSzPts val="2200"/>
              <a:buFont typeface="Bebas Neue"/>
              <a:buNone/>
              <a:defRPr sz="2200">
                <a:latin typeface="Bebas Neue"/>
                <a:ea typeface="Bebas Neue"/>
                <a:cs typeface="Bebas Neue"/>
                <a:sym typeface="Bebas Neue"/>
              </a:defRPr>
            </a:lvl7pPr>
            <a:lvl8pPr lvl="7" algn="ctr" rtl="0">
              <a:lnSpc>
                <a:spcPct val="100000"/>
              </a:lnSpc>
              <a:spcBef>
                <a:spcPts val="0"/>
              </a:spcBef>
              <a:spcAft>
                <a:spcPts val="0"/>
              </a:spcAft>
              <a:buSzPts val="2200"/>
              <a:buFont typeface="Bebas Neue"/>
              <a:buNone/>
              <a:defRPr sz="2200">
                <a:latin typeface="Bebas Neue"/>
                <a:ea typeface="Bebas Neue"/>
                <a:cs typeface="Bebas Neue"/>
                <a:sym typeface="Bebas Neue"/>
              </a:defRPr>
            </a:lvl8pPr>
            <a:lvl9pPr lvl="8" algn="ctr" rtl="0">
              <a:lnSpc>
                <a:spcPct val="100000"/>
              </a:lnSpc>
              <a:spcBef>
                <a:spcPts val="0"/>
              </a:spcBef>
              <a:spcAft>
                <a:spcPts val="0"/>
              </a:spcAft>
              <a:buSzPts val="2200"/>
              <a:buFont typeface="Bebas Neue"/>
              <a:buNone/>
              <a:defRPr sz="2200">
                <a:latin typeface="Bebas Neue"/>
                <a:ea typeface="Bebas Neue"/>
                <a:cs typeface="Bebas Neue"/>
                <a:sym typeface="Bebas Neue"/>
              </a:defRPr>
            </a:lvl9pPr>
          </a:lstStyle>
          <a:p>
            <a:endParaRPr/>
          </a:p>
        </p:txBody>
      </p:sp>
      <p:sp>
        <p:nvSpPr>
          <p:cNvPr id="271" name="Google Shape;271;p18"/>
          <p:cNvSpPr txBox="1">
            <a:spLocks noGrp="1"/>
          </p:cNvSpPr>
          <p:nvPr>
            <p:ph type="subTitle" idx="8"/>
          </p:nvPr>
        </p:nvSpPr>
        <p:spPr>
          <a:xfrm>
            <a:off x="6544513" y="2685075"/>
            <a:ext cx="1879500" cy="527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Bebas Neue"/>
              <a:buNone/>
              <a:defRPr sz="2200" b="1">
                <a:latin typeface="Space Grotesk"/>
                <a:ea typeface="Space Grotesk"/>
                <a:cs typeface="Space Grotesk"/>
                <a:sym typeface="Space Grotesk"/>
              </a:defRPr>
            </a:lvl1pPr>
            <a:lvl2pPr lvl="1" algn="ctr" rtl="0">
              <a:lnSpc>
                <a:spcPct val="100000"/>
              </a:lnSpc>
              <a:spcBef>
                <a:spcPts val="0"/>
              </a:spcBef>
              <a:spcAft>
                <a:spcPts val="0"/>
              </a:spcAft>
              <a:buSzPts val="2200"/>
              <a:buFont typeface="Bebas Neue"/>
              <a:buNone/>
              <a:defRPr sz="2200">
                <a:latin typeface="Bebas Neue"/>
                <a:ea typeface="Bebas Neue"/>
                <a:cs typeface="Bebas Neue"/>
                <a:sym typeface="Bebas Neue"/>
              </a:defRPr>
            </a:lvl2pPr>
            <a:lvl3pPr lvl="2" algn="ctr" rtl="0">
              <a:lnSpc>
                <a:spcPct val="100000"/>
              </a:lnSpc>
              <a:spcBef>
                <a:spcPts val="0"/>
              </a:spcBef>
              <a:spcAft>
                <a:spcPts val="0"/>
              </a:spcAft>
              <a:buSzPts val="2200"/>
              <a:buFont typeface="Bebas Neue"/>
              <a:buNone/>
              <a:defRPr sz="2200">
                <a:latin typeface="Bebas Neue"/>
                <a:ea typeface="Bebas Neue"/>
                <a:cs typeface="Bebas Neue"/>
                <a:sym typeface="Bebas Neue"/>
              </a:defRPr>
            </a:lvl3pPr>
            <a:lvl4pPr lvl="3" algn="ctr" rtl="0">
              <a:lnSpc>
                <a:spcPct val="100000"/>
              </a:lnSpc>
              <a:spcBef>
                <a:spcPts val="0"/>
              </a:spcBef>
              <a:spcAft>
                <a:spcPts val="0"/>
              </a:spcAft>
              <a:buSzPts val="2200"/>
              <a:buFont typeface="Bebas Neue"/>
              <a:buNone/>
              <a:defRPr sz="2200">
                <a:latin typeface="Bebas Neue"/>
                <a:ea typeface="Bebas Neue"/>
                <a:cs typeface="Bebas Neue"/>
                <a:sym typeface="Bebas Neue"/>
              </a:defRPr>
            </a:lvl4pPr>
            <a:lvl5pPr lvl="4" algn="ctr" rtl="0">
              <a:lnSpc>
                <a:spcPct val="100000"/>
              </a:lnSpc>
              <a:spcBef>
                <a:spcPts val="0"/>
              </a:spcBef>
              <a:spcAft>
                <a:spcPts val="0"/>
              </a:spcAft>
              <a:buSzPts val="2200"/>
              <a:buFont typeface="Bebas Neue"/>
              <a:buNone/>
              <a:defRPr sz="2200">
                <a:latin typeface="Bebas Neue"/>
                <a:ea typeface="Bebas Neue"/>
                <a:cs typeface="Bebas Neue"/>
                <a:sym typeface="Bebas Neue"/>
              </a:defRPr>
            </a:lvl5pPr>
            <a:lvl6pPr lvl="5" algn="ctr" rtl="0">
              <a:lnSpc>
                <a:spcPct val="100000"/>
              </a:lnSpc>
              <a:spcBef>
                <a:spcPts val="0"/>
              </a:spcBef>
              <a:spcAft>
                <a:spcPts val="0"/>
              </a:spcAft>
              <a:buSzPts val="2200"/>
              <a:buFont typeface="Bebas Neue"/>
              <a:buNone/>
              <a:defRPr sz="2200">
                <a:latin typeface="Bebas Neue"/>
                <a:ea typeface="Bebas Neue"/>
                <a:cs typeface="Bebas Neue"/>
                <a:sym typeface="Bebas Neue"/>
              </a:defRPr>
            </a:lvl6pPr>
            <a:lvl7pPr lvl="6" algn="ctr" rtl="0">
              <a:lnSpc>
                <a:spcPct val="100000"/>
              </a:lnSpc>
              <a:spcBef>
                <a:spcPts val="0"/>
              </a:spcBef>
              <a:spcAft>
                <a:spcPts val="0"/>
              </a:spcAft>
              <a:buSzPts val="2200"/>
              <a:buFont typeface="Bebas Neue"/>
              <a:buNone/>
              <a:defRPr sz="2200">
                <a:latin typeface="Bebas Neue"/>
                <a:ea typeface="Bebas Neue"/>
                <a:cs typeface="Bebas Neue"/>
                <a:sym typeface="Bebas Neue"/>
              </a:defRPr>
            </a:lvl7pPr>
            <a:lvl8pPr lvl="7" algn="ctr" rtl="0">
              <a:lnSpc>
                <a:spcPct val="100000"/>
              </a:lnSpc>
              <a:spcBef>
                <a:spcPts val="0"/>
              </a:spcBef>
              <a:spcAft>
                <a:spcPts val="0"/>
              </a:spcAft>
              <a:buSzPts val="2200"/>
              <a:buFont typeface="Bebas Neue"/>
              <a:buNone/>
              <a:defRPr sz="2200">
                <a:latin typeface="Bebas Neue"/>
                <a:ea typeface="Bebas Neue"/>
                <a:cs typeface="Bebas Neue"/>
                <a:sym typeface="Bebas Neue"/>
              </a:defRPr>
            </a:lvl8pPr>
            <a:lvl9pPr lvl="8" algn="ctr" rtl="0">
              <a:lnSpc>
                <a:spcPct val="100000"/>
              </a:lnSpc>
              <a:spcBef>
                <a:spcPts val="0"/>
              </a:spcBef>
              <a:spcAft>
                <a:spcPts val="0"/>
              </a:spcAft>
              <a:buSzPts val="2200"/>
              <a:buFont typeface="Bebas Neue"/>
              <a:buNone/>
              <a:defRPr sz="22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318"/>
        <p:cNvGrpSpPr/>
        <p:nvPr/>
      </p:nvGrpSpPr>
      <p:grpSpPr>
        <a:xfrm>
          <a:off x="0" y="0"/>
          <a:ext cx="0" cy="0"/>
          <a:chOff x="0" y="0"/>
          <a:chExt cx="0" cy="0"/>
        </a:xfrm>
      </p:grpSpPr>
      <p:sp>
        <p:nvSpPr>
          <p:cNvPr id="319" name="Google Shape;319;p21"/>
          <p:cNvSpPr/>
          <p:nvPr/>
        </p:nvSpPr>
        <p:spPr>
          <a:xfrm rot="4815394">
            <a:off x="5597781" y="1753187"/>
            <a:ext cx="4825201" cy="4863471"/>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0" name="Google Shape;320;p21"/>
          <p:cNvSpPr/>
          <p:nvPr/>
        </p:nvSpPr>
        <p:spPr>
          <a:xfrm rot="4815509">
            <a:off x="-2712798" y="-2248498"/>
            <a:ext cx="6184270" cy="6233244"/>
          </a:xfrm>
          <a:prstGeom prst="ellipse">
            <a:avLst/>
          </a:prstGeom>
          <a:gradFill>
            <a:gsLst>
              <a:gs pos="0">
                <a:schemeClr val="accent1"/>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rot="4815458">
            <a:off x="4449344" y="-2432980"/>
            <a:ext cx="4944507" cy="4984061"/>
          </a:xfrm>
          <a:prstGeom prst="ellipse">
            <a:avLst/>
          </a:prstGeom>
          <a:gradFill>
            <a:gsLst>
              <a:gs pos="0">
                <a:schemeClr val="lt2"/>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rot="4815495">
            <a:off x="6791334" y="-673378"/>
            <a:ext cx="3721462" cy="3750955"/>
          </a:xfrm>
          <a:prstGeom prst="ellipse">
            <a:avLst/>
          </a:prstGeom>
          <a:gradFill>
            <a:gsLst>
              <a:gs pos="0">
                <a:schemeClr val="accent3"/>
              </a:gs>
              <a:gs pos="51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rot="4815455">
            <a:off x="-903925" y="2985173"/>
            <a:ext cx="4045644" cy="4077553"/>
          </a:xfrm>
          <a:prstGeom prst="ellipse">
            <a:avLst/>
          </a:prstGeom>
          <a:gradFill>
            <a:gsLst>
              <a:gs pos="0">
                <a:schemeClr val="dk2"/>
              </a:gs>
              <a:gs pos="63000">
                <a:srgbClr val="00FFFF">
                  <a:alpha val="0"/>
                </a:srgbClr>
              </a:gs>
              <a:gs pos="100000">
                <a:srgbClr val="FF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4" name="Google Shape;324;p21"/>
          <p:cNvPicPr preferRelativeResize="0"/>
          <p:nvPr/>
        </p:nvPicPr>
        <p:blipFill rotWithShape="1">
          <a:blip r:embed="rId2">
            <a:alphaModFix amt="50000"/>
          </a:blip>
          <a:srcRect t="1585" r="9950" b="23999"/>
          <a:stretch/>
        </p:blipFill>
        <p:spPr>
          <a:xfrm rot="10800000">
            <a:off x="5728" y="-30675"/>
            <a:ext cx="9143997" cy="5217450"/>
          </a:xfrm>
          <a:prstGeom prst="rect">
            <a:avLst/>
          </a:prstGeom>
          <a:noFill/>
          <a:ln>
            <a:noFill/>
          </a:ln>
        </p:spPr>
      </p:pic>
      <p:grpSp>
        <p:nvGrpSpPr>
          <p:cNvPr id="325" name="Google Shape;325;p21"/>
          <p:cNvGrpSpPr/>
          <p:nvPr/>
        </p:nvGrpSpPr>
        <p:grpSpPr>
          <a:xfrm>
            <a:off x="500" y="-14750"/>
            <a:ext cx="9137300" cy="5172991"/>
            <a:chOff x="500" y="3275"/>
            <a:chExt cx="9137300" cy="5172991"/>
          </a:xfrm>
        </p:grpSpPr>
        <p:sp>
          <p:nvSpPr>
            <p:cNvPr id="326" name="Google Shape;326;p21"/>
            <p:cNvSpPr/>
            <p:nvPr/>
          </p:nvSpPr>
          <p:spPr>
            <a:xfrm>
              <a:off x="395475" y="233350"/>
              <a:ext cx="8293200" cy="4601100"/>
            </a:xfrm>
            <a:prstGeom prst="round2SameRect">
              <a:avLst>
                <a:gd name="adj1" fmla="val 1262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21"/>
            <p:cNvCxnSpPr/>
            <p:nvPr/>
          </p:nvCxnSpPr>
          <p:spPr>
            <a:xfrm flipH="1">
              <a:off x="500" y="417950"/>
              <a:ext cx="547800" cy="690300"/>
            </a:xfrm>
            <a:prstGeom prst="straightConnector1">
              <a:avLst/>
            </a:prstGeom>
            <a:noFill/>
            <a:ln w="9525" cap="flat" cmpd="sng">
              <a:solidFill>
                <a:schemeClr val="dk1"/>
              </a:solidFill>
              <a:prstDash val="solid"/>
              <a:round/>
              <a:headEnd type="none" w="med" len="med"/>
              <a:tailEnd type="none" w="med" len="med"/>
            </a:ln>
          </p:spPr>
        </p:cxnSp>
        <p:cxnSp>
          <p:nvCxnSpPr>
            <p:cNvPr id="328" name="Google Shape;328;p21"/>
            <p:cNvCxnSpPr/>
            <p:nvPr/>
          </p:nvCxnSpPr>
          <p:spPr>
            <a:xfrm flipH="1">
              <a:off x="525" y="4801700"/>
              <a:ext cx="384000" cy="341700"/>
            </a:xfrm>
            <a:prstGeom prst="straightConnector1">
              <a:avLst/>
            </a:prstGeom>
            <a:noFill/>
            <a:ln w="9525" cap="flat" cmpd="sng">
              <a:solidFill>
                <a:schemeClr val="dk1"/>
              </a:solidFill>
              <a:prstDash val="solid"/>
              <a:round/>
              <a:headEnd type="none" w="med" len="med"/>
              <a:tailEnd type="none" w="med" len="med"/>
            </a:ln>
          </p:spPr>
        </p:cxnSp>
        <p:cxnSp>
          <p:nvCxnSpPr>
            <p:cNvPr id="329" name="Google Shape;329;p21"/>
            <p:cNvCxnSpPr/>
            <p:nvPr/>
          </p:nvCxnSpPr>
          <p:spPr>
            <a:xfrm flipH="1">
              <a:off x="8304675" y="4834566"/>
              <a:ext cx="384000" cy="341700"/>
            </a:xfrm>
            <a:prstGeom prst="straightConnector1">
              <a:avLst/>
            </a:prstGeom>
            <a:noFill/>
            <a:ln w="9525" cap="flat" cmpd="sng">
              <a:solidFill>
                <a:schemeClr val="dk1"/>
              </a:solidFill>
              <a:prstDash val="solid"/>
              <a:round/>
              <a:headEnd type="none" w="med" len="med"/>
              <a:tailEnd type="none" w="med" len="med"/>
            </a:ln>
          </p:spPr>
        </p:cxnSp>
        <p:cxnSp>
          <p:nvCxnSpPr>
            <p:cNvPr id="330" name="Google Shape;330;p21"/>
            <p:cNvCxnSpPr/>
            <p:nvPr/>
          </p:nvCxnSpPr>
          <p:spPr>
            <a:xfrm flipH="1">
              <a:off x="8633800" y="3275"/>
              <a:ext cx="504000" cy="525900"/>
            </a:xfrm>
            <a:prstGeom prst="straightConnector1">
              <a:avLst/>
            </a:prstGeom>
            <a:noFill/>
            <a:ln w="9525" cap="flat" cmpd="sng">
              <a:solidFill>
                <a:schemeClr val="dk1"/>
              </a:solidFill>
              <a:prstDash val="solid"/>
              <a:round/>
              <a:headEnd type="none" w="med" len="med"/>
              <a:tailEnd type="none" w="med" len="med"/>
            </a:ln>
          </p:spPr>
        </p:cxnSp>
        <p:sp>
          <p:nvSpPr>
            <p:cNvPr id="331" name="Google Shape;331;p21"/>
            <p:cNvSpPr/>
            <p:nvPr/>
          </p:nvSpPr>
          <p:spPr>
            <a:xfrm>
              <a:off x="276300" y="4725050"/>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1"/>
          <p:cNvSpPr/>
          <p:nvPr/>
        </p:nvSpPr>
        <p:spPr>
          <a:xfrm>
            <a:off x="8514675" y="452500"/>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rot="-9446481">
            <a:off x="-2558960" y="-10338"/>
            <a:ext cx="5226926" cy="5226926"/>
          </a:xfrm>
          <a:prstGeom prst="chord">
            <a:avLst>
              <a:gd name="adj1" fmla="val 3969593"/>
              <a:gd name="adj2" fmla="val 14919894"/>
            </a:avLst>
          </a:prstGeom>
          <a:gradFill>
            <a:gsLst>
              <a:gs pos="0">
                <a:srgbClr val="FFFFFF">
                  <a:alpha val="32156"/>
                </a:srgbClr>
              </a:gs>
              <a:gs pos="0">
                <a:srgbClr val="FFFFFF">
                  <a:alpha val="0"/>
                </a:srgbClr>
              </a:gs>
              <a:gs pos="100000">
                <a:srgbClr val="FFFFFF">
                  <a:alpha val="50588"/>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txBox="1">
            <a:spLocks noGrp="1"/>
          </p:cNvSpPr>
          <p:nvPr>
            <p:ph type="title"/>
          </p:nvPr>
        </p:nvSpPr>
        <p:spPr>
          <a:xfrm>
            <a:off x="713225" y="539500"/>
            <a:ext cx="77175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Fahkwang Medium"/>
              <a:buNone/>
              <a:defRPr sz="3000">
                <a:solidFill>
                  <a:schemeClr val="dk1"/>
                </a:solidFill>
                <a:latin typeface="Fahkwang Medium"/>
                <a:ea typeface="Fahkwang Medium"/>
                <a:cs typeface="Fahkwang Medium"/>
                <a:sym typeface="Fahkwang Medium"/>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wun Batang"/>
              <a:buChar char="●"/>
              <a:defRPr>
                <a:solidFill>
                  <a:schemeClr val="dk1"/>
                </a:solidFill>
                <a:latin typeface="Gowun Batang"/>
                <a:ea typeface="Gowun Batang"/>
                <a:cs typeface="Gowun Batang"/>
                <a:sym typeface="Gowun Batang"/>
              </a:defRPr>
            </a:lvl1pPr>
            <a:lvl2pPr marL="914400" lvl="1" indent="-317500">
              <a:lnSpc>
                <a:spcPct val="115000"/>
              </a:lnSpc>
              <a:spcBef>
                <a:spcPts val="1600"/>
              </a:spcBef>
              <a:spcAft>
                <a:spcPts val="0"/>
              </a:spcAft>
              <a:buClr>
                <a:schemeClr val="dk1"/>
              </a:buClr>
              <a:buSzPts val="1400"/>
              <a:buFont typeface="Gowun Batang"/>
              <a:buChar char="○"/>
              <a:defRPr>
                <a:solidFill>
                  <a:schemeClr val="dk1"/>
                </a:solidFill>
                <a:latin typeface="Gowun Batang"/>
                <a:ea typeface="Gowun Batang"/>
                <a:cs typeface="Gowun Batang"/>
                <a:sym typeface="Gowun Batang"/>
              </a:defRPr>
            </a:lvl2pPr>
            <a:lvl3pPr marL="1371600" lvl="2" indent="-317500">
              <a:lnSpc>
                <a:spcPct val="115000"/>
              </a:lnSpc>
              <a:spcBef>
                <a:spcPts val="1600"/>
              </a:spcBef>
              <a:spcAft>
                <a:spcPts val="0"/>
              </a:spcAft>
              <a:buClr>
                <a:schemeClr val="dk1"/>
              </a:buClr>
              <a:buSzPts val="1400"/>
              <a:buFont typeface="Gowun Batang"/>
              <a:buChar char="■"/>
              <a:defRPr>
                <a:solidFill>
                  <a:schemeClr val="dk1"/>
                </a:solidFill>
                <a:latin typeface="Gowun Batang"/>
                <a:ea typeface="Gowun Batang"/>
                <a:cs typeface="Gowun Batang"/>
                <a:sym typeface="Gowun Batang"/>
              </a:defRPr>
            </a:lvl3pPr>
            <a:lvl4pPr marL="1828800" lvl="3" indent="-317500">
              <a:lnSpc>
                <a:spcPct val="115000"/>
              </a:lnSpc>
              <a:spcBef>
                <a:spcPts val="1600"/>
              </a:spcBef>
              <a:spcAft>
                <a:spcPts val="0"/>
              </a:spcAft>
              <a:buClr>
                <a:schemeClr val="dk1"/>
              </a:buClr>
              <a:buSzPts val="1400"/>
              <a:buFont typeface="Gowun Batang"/>
              <a:buChar char="●"/>
              <a:defRPr>
                <a:solidFill>
                  <a:schemeClr val="dk1"/>
                </a:solidFill>
                <a:latin typeface="Gowun Batang"/>
                <a:ea typeface="Gowun Batang"/>
                <a:cs typeface="Gowun Batang"/>
                <a:sym typeface="Gowun Batang"/>
              </a:defRPr>
            </a:lvl4pPr>
            <a:lvl5pPr marL="2286000" lvl="4" indent="-317500">
              <a:lnSpc>
                <a:spcPct val="115000"/>
              </a:lnSpc>
              <a:spcBef>
                <a:spcPts val="1600"/>
              </a:spcBef>
              <a:spcAft>
                <a:spcPts val="0"/>
              </a:spcAft>
              <a:buClr>
                <a:schemeClr val="dk1"/>
              </a:buClr>
              <a:buSzPts val="1400"/>
              <a:buFont typeface="Gowun Batang"/>
              <a:buChar char="○"/>
              <a:defRPr>
                <a:solidFill>
                  <a:schemeClr val="dk1"/>
                </a:solidFill>
                <a:latin typeface="Gowun Batang"/>
                <a:ea typeface="Gowun Batang"/>
                <a:cs typeface="Gowun Batang"/>
                <a:sym typeface="Gowun Batang"/>
              </a:defRPr>
            </a:lvl5pPr>
            <a:lvl6pPr marL="2743200" lvl="5" indent="-317500">
              <a:lnSpc>
                <a:spcPct val="115000"/>
              </a:lnSpc>
              <a:spcBef>
                <a:spcPts val="1600"/>
              </a:spcBef>
              <a:spcAft>
                <a:spcPts val="0"/>
              </a:spcAft>
              <a:buClr>
                <a:schemeClr val="dk1"/>
              </a:buClr>
              <a:buSzPts val="1400"/>
              <a:buFont typeface="Gowun Batang"/>
              <a:buChar char="■"/>
              <a:defRPr>
                <a:solidFill>
                  <a:schemeClr val="dk1"/>
                </a:solidFill>
                <a:latin typeface="Gowun Batang"/>
                <a:ea typeface="Gowun Batang"/>
                <a:cs typeface="Gowun Batang"/>
                <a:sym typeface="Gowun Batang"/>
              </a:defRPr>
            </a:lvl6pPr>
            <a:lvl7pPr marL="3200400" lvl="6" indent="-317500">
              <a:lnSpc>
                <a:spcPct val="115000"/>
              </a:lnSpc>
              <a:spcBef>
                <a:spcPts val="1600"/>
              </a:spcBef>
              <a:spcAft>
                <a:spcPts val="0"/>
              </a:spcAft>
              <a:buClr>
                <a:schemeClr val="dk1"/>
              </a:buClr>
              <a:buSzPts val="1400"/>
              <a:buFont typeface="Gowun Batang"/>
              <a:buChar char="●"/>
              <a:defRPr>
                <a:solidFill>
                  <a:schemeClr val="dk1"/>
                </a:solidFill>
                <a:latin typeface="Gowun Batang"/>
                <a:ea typeface="Gowun Batang"/>
                <a:cs typeface="Gowun Batang"/>
                <a:sym typeface="Gowun Batang"/>
              </a:defRPr>
            </a:lvl7pPr>
            <a:lvl8pPr marL="3657600" lvl="7" indent="-317500">
              <a:lnSpc>
                <a:spcPct val="115000"/>
              </a:lnSpc>
              <a:spcBef>
                <a:spcPts val="1600"/>
              </a:spcBef>
              <a:spcAft>
                <a:spcPts val="0"/>
              </a:spcAft>
              <a:buClr>
                <a:schemeClr val="dk1"/>
              </a:buClr>
              <a:buSzPts val="1400"/>
              <a:buFont typeface="Gowun Batang"/>
              <a:buChar char="○"/>
              <a:defRPr>
                <a:solidFill>
                  <a:schemeClr val="dk1"/>
                </a:solidFill>
                <a:latin typeface="Gowun Batang"/>
                <a:ea typeface="Gowun Batang"/>
                <a:cs typeface="Gowun Batang"/>
                <a:sym typeface="Gowun Batang"/>
              </a:defRPr>
            </a:lvl8pPr>
            <a:lvl9pPr marL="4114800" lvl="8" indent="-317500">
              <a:lnSpc>
                <a:spcPct val="115000"/>
              </a:lnSpc>
              <a:spcBef>
                <a:spcPts val="1600"/>
              </a:spcBef>
              <a:spcAft>
                <a:spcPts val="1600"/>
              </a:spcAft>
              <a:buClr>
                <a:schemeClr val="dk1"/>
              </a:buClr>
              <a:buSzPts val="1400"/>
              <a:buFont typeface="Gowun Batang"/>
              <a:buChar char="■"/>
              <a:defRPr>
                <a:solidFill>
                  <a:schemeClr val="dk1"/>
                </a:solidFill>
                <a:latin typeface="Gowun Batang"/>
                <a:ea typeface="Gowun Batang"/>
                <a:cs typeface="Gowun Batang"/>
                <a:sym typeface="Gowun Batang"/>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0" r:id="rId7"/>
    <p:sldLayoutId id="2147483664" r:id="rId8"/>
    <p:sldLayoutId id="2147483667" r:id="rId9"/>
    <p:sldLayoutId id="2147483671" r:id="rId10"/>
    <p:sldLayoutId id="2147483672"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2"/>
          <p:cNvSpPr txBox="1">
            <a:spLocks noGrp="1"/>
          </p:cNvSpPr>
          <p:nvPr>
            <p:ph type="ctrTitle"/>
          </p:nvPr>
        </p:nvSpPr>
        <p:spPr>
          <a:xfrm>
            <a:off x="1857899" y="1042024"/>
            <a:ext cx="5672453" cy="26302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Open Source Registration System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4"/>
          <p:cNvSpPr txBox="1">
            <a:spLocks noGrp="1"/>
          </p:cNvSpPr>
          <p:nvPr>
            <p:ph type="title"/>
          </p:nvPr>
        </p:nvSpPr>
        <p:spPr>
          <a:xfrm>
            <a:off x="428625" y="-66674"/>
            <a:ext cx="5895972" cy="381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US" sz="4000" dirty="0">
                <a:latin typeface="+mj-lt"/>
              </a:rPr>
            </a:br>
            <a:r>
              <a:rPr lang="en-US" sz="4000" dirty="0">
                <a:latin typeface="+mj-lt"/>
              </a:rPr>
              <a:t>Introduction</a:t>
            </a:r>
            <a:br>
              <a:rPr lang="en-US" sz="4000" dirty="0">
                <a:latin typeface="+mj-lt"/>
              </a:rPr>
            </a:br>
            <a:r>
              <a:rPr lang="en-US" sz="4000" dirty="0">
                <a:latin typeface="+mj-lt"/>
              </a:rPr>
              <a:t> </a:t>
            </a:r>
            <a:br>
              <a:rPr lang="en-US" sz="4000" dirty="0">
                <a:latin typeface="+mj-lt"/>
              </a:rPr>
            </a:br>
            <a:r>
              <a:rPr lang="en-US" sz="2800" dirty="0">
                <a:latin typeface="+mj-lt"/>
              </a:rPr>
              <a:t>Many people find it inconvenient to have to go out of their way to pass their papers in order to be listed on government projects; this course of circumstance costs applicants a lot of time and money. </a:t>
            </a:r>
            <a:endParaRPr sz="2800" dirty="0">
              <a:latin typeface="+mj-lt"/>
            </a:endParaRPr>
          </a:p>
        </p:txBody>
      </p:sp>
      <p:cxnSp>
        <p:nvCxnSpPr>
          <p:cNvPr id="481" name="Google Shape;481;p34"/>
          <p:cNvCxnSpPr/>
          <p:nvPr/>
        </p:nvCxnSpPr>
        <p:spPr>
          <a:xfrm rot="10800000">
            <a:off x="6525125" y="0"/>
            <a:ext cx="0" cy="51822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9" name="Google Shape;509;p37"/>
          <p:cNvSpPr txBox="1">
            <a:spLocks noGrp="1"/>
          </p:cNvSpPr>
          <p:nvPr>
            <p:ph type="ctrTitle" idx="4294967295"/>
          </p:nvPr>
        </p:nvSpPr>
        <p:spPr>
          <a:xfrm>
            <a:off x="713224" y="4801822"/>
            <a:ext cx="2430943" cy="217887"/>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Open Source Registration System</a:t>
            </a:r>
            <a:endParaRPr sz="1000" dirty="0"/>
          </a:p>
        </p:txBody>
      </p:sp>
      <p:cxnSp>
        <p:nvCxnSpPr>
          <p:cNvPr id="511" name="Google Shape;511;p37"/>
          <p:cNvCxnSpPr>
            <a:cxnSpLocks/>
            <a:stCxn id="509" idx="3"/>
          </p:cNvCxnSpPr>
          <p:nvPr/>
        </p:nvCxnSpPr>
        <p:spPr>
          <a:xfrm flipV="1">
            <a:off x="3144167" y="4877960"/>
            <a:ext cx="6048731" cy="32806"/>
          </a:xfrm>
          <a:prstGeom prst="straightConnector1">
            <a:avLst/>
          </a:prstGeom>
          <a:noFill/>
          <a:ln w="9525" cap="flat" cmpd="sng">
            <a:solidFill>
              <a:schemeClr val="dk1"/>
            </a:solidFill>
            <a:prstDash val="solid"/>
            <a:round/>
            <a:headEnd type="none" w="med" len="med"/>
            <a:tailEnd type="none" w="med" len="med"/>
          </a:ln>
        </p:spPr>
      </p:cxnSp>
      <p:sp>
        <p:nvSpPr>
          <p:cNvPr id="7" name="Google Shape;452;p34">
            <a:extLst>
              <a:ext uri="{FF2B5EF4-FFF2-40B4-BE49-F238E27FC236}">
                <a16:creationId xmlns:a16="http://schemas.microsoft.com/office/drawing/2014/main" id="{229D50D5-10B9-B97F-9E42-0AD156DDD956}"/>
              </a:ext>
            </a:extLst>
          </p:cNvPr>
          <p:cNvSpPr txBox="1">
            <a:spLocks noGrp="1"/>
          </p:cNvSpPr>
          <p:nvPr>
            <p:ph type="title"/>
          </p:nvPr>
        </p:nvSpPr>
        <p:spPr>
          <a:xfrm>
            <a:off x="2962274" y="447674"/>
            <a:ext cx="6076951" cy="38766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latin typeface="+mj-lt"/>
              </a:rPr>
              <a:t>Introduction </a:t>
            </a:r>
            <a:br>
              <a:rPr lang="en-US" sz="2400" dirty="0">
                <a:latin typeface="+mj-lt"/>
              </a:rPr>
            </a:br>
            <a:br>
              <a:rPr lang="en-US" sz="2400" dirty="0">
                <a:latin typeface="+mj-lt"/>
              </a:rPr>
            </a:br>
            <a:r>
              <a:rPr lang="en-PH" sz="2400" dirty="0">
                <a:effectLst/>
                <a:latin typeface="Arial" panose="020B0604020202020204" pitchFamily="34" charset="0"/>
                <a:ea typeface="Calibri" panose="020F0502020204030204" pitchFamily="34" charset="0"/>
              </a:rPr>
              <a:t>Being able to submit your documents on a financial assistance project without having to go to places to hand it over is a quality of life to every people, and by reason of that we come up to an idea to create a system that can be use by the government or NGOs</a:t>
            </a:r>
            <a:br>
              <a:rPr lang="en-US" sz="4000" dirty="0">
                <a:latin typeface="+mj-lt"/>
              </a:rPr>
            </a:br>
            <a:endParaRPr sz="28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7" name="Google Shape;487;p35"/>
          <p:cNvSpPr txBox="1">
            <a:spLocks noGrp="1"/>
          </p:cNvSpPr>
          <p:nvPr>
            <p:ph type="subTitle" idx="1"/>
          </p:nvPr>
        </p:nvSpPr>
        <p:spPr>
          <a:xfrm>
            <a:off x="1409450" y="666751"/>
            <a:ext cx="7031975" cy="35365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4000" dirty="0">
              <a:latin typeface="+mj-lt"/>
            </a:endParaRPr>
          </a:p>
          <a:p>
            <a:pPr marL="0" lvl="0" indent="0" algn="ctr" rtl="0">
              <a:spcBef>
                <a:spcPts val="0"/>
              </a:spcBef>
              <a:spcAft>
                <a:spcPts val="0"/>
              </a:spcAft>
              <a:buNone/>
            </a:pPr>
            <a:endParaRPr sz="4000" dirty="0">
              <a:latin typeface="+mj-lt"/>
            </a:endParaRPr>
          </a:p>
        </p:txBody>
      </p:sp>
      <p:sp>
        <p:nvSpPr>
          <p:cNvPr id="488" name="Google Shape;488;p35"/>
          <p:cNvSpPr/>
          <p:nvPr/>
        </p:nvSpPr>
        <p:spPr>
          <a:xfrm>
            <a:off x="1235450" y="2861450"/>
            <a:ext cx="174000" cy="174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txBox="1">
            <a:spLocks noGrp="1"/>
          </p:cNvSpPr>
          <p:nvPr>
            <p:ph type="ctrTitle" idx="4294967295"/>
          </p:nvPr>
        </p:nvSpPr>
        <p:spPr>
          <a:xfrm>
            <a:off x="635680" y="4591559"/>
            <a:ext cx="2449809" cy="174001"/>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Open Source Registration System </a:t>
            </a:r>
            <a:endParaRPr sz="1000" dirty="0"/>
          </a:p>
        </p:txBody>
      </p:sp>
      <p:sp>
        <p:nvSpPr>
          <p:cNvPr id="6" name="Google Shape;452;p34">
            <a:extLst>
              <a:ext uri="{FF2B5EF4-FFF2-40B4-BE49-F238E27FC236}">
                <a16:creationId xmlns:a16="http://schemas.microsoft.com/office/drawing/2014/main" id="{7084ACBC-95D2-CC39-FC0B-E00297C4EFDF}"/>
              </a:ext>
            </a:extLst>
          </p:cNvPr>
          <p:cNvSpPr txBox="1">
            <a:spLocks noGrp="1"/>
          </p:cNvSpPr>
          <p:nvPr>
            <p:ph type="title"/>
          </p:nvPr>
        </p:nvSpPr>
        <p:spPr>
          <a:xfrm>
            <a:off x="1409450" y="342900"/>
            <a:ext cx="6541375" cy="3860448"/>
          </a:xfrm>
          <a:prstGeom prst="rect">
            <a:avLst/>
          </a:prstGeom>
        </p:spPr>
        <p:txBody>
          <a:bodyPr spcFirstLastPara="1" wrap="square" lIns="91425" tIns="91425" rIns="91425" bIns="91425" anchor="t" anchorCtr="0">
            <a:noAutofit/>
          </a:bodyPr>
          <a:lstStyle/>
          <a:p>
            <a:pPr algn="l"/>
            <a:br>
              <a:rPr lang="en-US" sz="4000" dirty="0">
                <a:latin typeface="+mj-lt"/>
              </a:rPr>
            </a:br>
            <a:r>
              <a:rPr lang="en-PH" sz="2800" b="1" dirty="0">
                <a:effectLst/>
                <a:latin typeface="Arial" panose="020B0604020202020204" pitchFamily="34" charset="0"/>
                <a:ea typeface="Calibri" panose="020F0502020204030204" pitchFamily="34" charset="0"/>
                <a:cs typeface="Times New Roman" panose="02020603050405020304" pitchFamily="18" charset="0"/>
              </a:rPr>
              <a:t>PROJECT DETAILS AND DESCRIPTION</a:t>
            </a:r>
            <a:br>
              <a:rPr lang="en-PH" sz="2800" b="1" dirty="0">
                <a:effectLst/>
                <a:latin typeface="Arial" panose="020B0604020202020204" pitchFamily="34" charset="0"/>
                <a:ea typeface="Calibri" panose="020F0502020204030204" pitchFamily="34" charset="0"/>
                <a:cs typeface="Times New Roman" panose="02020603050405020304" pitchFamily="18" charset="0"/>
              </a:rPr>
            </a:br>
            <a:br>
              <a:rPr lang="en-PH" sz="2400" dirty="0">
                <a:effectLst/>
                <a:latin typeface="Calibri" panose="020F0502020204030204" pitchFamily="34" charset="0"/>
                <a:ea typeface="Calibri" panose="020F0502020204030204" pitchFamily="34" charset="0"/>
                <a:cs typeface="Times New Roman" panose="02020603050405020304" pitchFamily="18" charset="0"/>
              </a:rPr>
            </a:br>
            <a:r>
              <a:rPr lang="en-PH" sz="2400" dirty="0">
                <a:effectLst/>
                <a:latin typeface="Arial" panose="020B0604020202020204" pitchFamily="34" charset="0"/>
                <a:ea typeface="Calibri" panose="020F0502020204030204" pitchFamily="34" charset="0"/>
              </a:rPr>
              <a:t>Participants can simply register whenever they want and immediately submit their information when they use the open source registration system.</a:t>
            </a:r>
            <a:br>
              <a:rPr lang="en-US" sz="4000" dirty="0">
                <a:latin typeface="+mj-lt"/>
              </a:rPr>
            </a:br>
            <a:endParaRPr sz="28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2"/>
          <p:cNvSpPr txBox="1">
            <a:spLocks noGrp="1"/>
          </p:cNvSpPr>
          <p:nvPr>
            <p:ph type="title"/>
          </p:nvPr>
        </p:nvSpPr>
        <p:spPr>
          <a:xfrm>
            <a:off x="713225" y="539499"/>
            <a:ext cx="7717500" cy="3680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sz="3200" b="1" dirty="0">
                <a:effectLst/>
                <a:latin typeface="Arial" panose="020B0604020202020204" pitchFamily="34" charset="0"/>
                <a:ea typeface="Calibri" panose="020F0502020204030204" pitchFamily="34" charset="0"/>
                <a:cs typeface="Times New Roman" panose="02020603050405020304" pitchFamily="18" charset="0"/>
              </a:rPr>
              <a:t>PROJECT DETAILS AND DESCRIPTION</a:t>
            </a:r>
            <a:br>
              <a:rPr lang="en-PH" sz="3200" b="1" dirty="0">
                <a:effectLst/>
                <a:latin typeface="Arial" panose="020B0604020202020204" pitchFamily="34" charset="0"/>
                <a:ea typeface="Calibri" panose="020F0502020204030204" pitchFamily="34" charset="0"/>
                <a:cs typeface="Times New Roman" panose="02020603050405020304" pitchFamily="18" charset="0"/>
              </a:rPr>
            </a:br>
            <a:br>
              <a:rPr lang="en-PH" sz="3200" b="1" dirty="0">
                <a:effectLst/>
                <a:latin typeface="Arial" panose="020B0604020202020204" pitchFamily="34" charset="0"/>
                <a:ea typeface="Calibri" panose="020F0502020204030204" pitchFamily="34" charset="0"/>
                <a:cs typeface="Times New Roman" panose="02020603050405020304" pitchFamily="18" charset="0"/>
              </a:rPr>
            </a:br>
            <a:r>
              <a:rPr lang="en-PH" sz="2400" dirty="0">
                <a:effectLst/>
                <a:latin typeface="Arial" panose="020B0604020202020204" pitchFamily="34" charset="0"/>
                <a:ea typeface="Calibri" panose="020F0502020204030204" pitchFamily="34" charset="0"/>
              </a:rPr>
              <a:t>The participant's submitted data will be immediately inserted into a database. After meeting the requirements, participants in the systems will be able to receive an email with a confirmation.</a:t>
            </a:r>
            <a:endParaRPr sz="2400" dirty="0"/>
          </a:p>
        </p:txBody>
      </p:sp>
      <p:sp>
        <p:nvSpPr>
          <p:cNvPr id="2" name="Google Shape;489;p35">
            <a:extLst>
              <a:ext uri="{FF2B5EF4-FFF2-40B4-BE49-F238E27FC236}">
                <a16:creationId xmlns:a16="http://schemas.microsoft.com/office/drawing/2014/main" id="{6A75EB19-9757-7039-9F25-E175D3EEAA50}"/>
              </a:ext>
            </a:extLst>
          </p:cNvPr>
          <p:cNvSpPr txBox="1">
            <a:spLocks/>
          </p:cNvSpPr>
          <p:nvPr/>
        </p:nvSpPr>
        <p:spPr>
          <a:xfrm>
            <a:off x="425416" y="4811602"/>
            <a:ext cx="2371572" cy="17114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ahkwang Medium"/>
              <a:buNone/>
              <a:defRPr sz="3000" b="0" i="0" u="none" strike="noStrike" cap="none">
                <a:solidFill>
                  <a:schemeClr val="dk1"/>
                </a:solidFill>
                <a:latin typeface="Fahkwang Medium"/>
                <a:ea typeface="Fahkwang Medium"/>
                <a:cs typeface="Fahkwang Medium"/>
                <a:sym typeface="Fahkwang Medium"/>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PH" sz="1000"/>
              <a:t>Open Source Registration Sytem </a:t>
            </a:r>
            <a:endParaRPr lang="en-PH"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51"/>
          <p:cNvSpPr txBox="1">
            <a:spLocks noGrp="1"/>
          </p:cNvSpPr>
          <p:nvPr>
            <p:ph type="title"/>
          </p:nvPr>
        </p:nvSpPr>
        <p:spPr>
          <a:xfrm>
            <a:off x="1552575" y="733426"/>
            <a:ext cx="6067425" cy="3648073"/>
          </a:xfrm>
          <a:prstGeom prst="rect">
            <a:avLst/>
          </a:prstGeom>
        </p:spPr>
        <p:txBody>
          <a:bodyPr spcFirstLastPara="1" wrap="square" lIns="91425" tIns="91425" rIns="91425" bIns="91425" anchor="ctr" anchorCtr="0">
            <a:noAutofit/>
          </a:bodyPr>
          <a:lstStyle/>
          <a:p>
            <a:r>
              <a:rPr lang="en-PH" sz="4000" b="1" dirty="0">
                <a:effectLst/>
                <a:latin typeface="Arial" panose="020B0604020202020204" pitchFamily="34" charset="0"/>
                <a:ea typeface="Calibri" panose="020F0502020204030204" pitchFamily="34" charset="0"/>
                <a:cs typeface="Times New Roman" panose="02020603050405020304" pitchFamily="18" charset="0"/>
              </a:rPr>
              <a:t>PROJECT SCOPE AND LIMITATION </a:t>
            </a:r>
            <a:br>
              <a:rPr lang="en-PH" sz="1800" dirty="0">
                <a:effectLst/>
                <a:latin typeface="Calibri" panose="020F0502020204030204" pitchFamily="34" charset="0"/>
                <a:ea typeface="Calibri" panose="020F0502020204030204" pitchFamily="34" charset="0"/>
                <a:cs typeface="Times New Roman" panose="02020603050405020304" pitchFamily="18" charset="0"/>
              </a:rPr>
            </a:br>
            <a:br>
              <a:rPr lang="en-PH" sz="1800" dirty="0">
                <a:effectLst/>
                <a:latin typeface="Arial" panose="020B0604020202020204" pitchFamily="34" charset="0"/>
                <a:ea typeface="Calibri" panose="020F0502020204030204" pitchFamily="34" charset="0"/>
              </a:rPr>
            </a:br>
            <a:r>
              <a:rPr lang="en-PH" sz="2000" dirty="0">
                <a:effectLst/>
                <a:latin typeface="Arial" panose="020B0604020202020204" pitchFamily="34" charset="0"/>
                <a:ea typeface="Calibri" panose="020F0502020204030204" pitchFamily="34" charset="0"/>
              </a:rPr>
              <a:t>Our proposal’s system is capable of accepting submissions of requirements for financial assistance projects. With the number of people and family members that currently goes to allocated sites (barangay hall or other specified location to submit the requirements) it is a hassle to go in there and wait to be listed.</a:t>
            </a:r>
            <a:endParaRPr sz="2000" dirty="0"/>
          </a:p>
        </p:txBody>
      </p:sp>
      <p:sp>
        <p:nvSpPr>
          <p:cNvPr id="2" name="Google Shape;489;p35">
            <a:extLst>
              <a:ext uri="{FF2B5EF4-FFF2-40B4-BE49-F238E27FC236}">
                <a16:creationId xmlns:a16="http://schemas.microsoft.com/office/drawing/2014/main" id="{A8965C85-D5C7-0961-080C-4C1CA10250D8}"/>
              </a:ext>
            </a:extLst>
          </p:cNvPr>
          <p:cNvSpPr txBox="1">
            <a:spLocks/>
          </p:cNvSpPr>
          <p:nvPr/>
        </p:nvSpPr>
        <p:spPr>
          <a:xfrm>
            <a:off x="713225" y="4508432"/>
            <a:ext cx="2426052" cy="15647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ahkwang Medium"/>
              <a:buNone/>
              <a:defRPr sz="3000" b="0" i="0" u="none" strike="noStrike" cap="none">
                <a:solidFill>
                  <a:schemeClr val="dk1"/>
                </a:solidFill>
                <a:latin typeface="Fahkwang Medium"/>
                <a:ea typeface="Fahkwang Medium"/>
                <a:cs typeface="Fahkwang Medium"/>
                <a:sym typeface="Fahkwang Medium"/>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PH" sz="1000" dirty="0"/>
              <a:t>Open Source Registration System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grpSp>
        <p:nvGrpSpPr>
          <p:cNvPr id="496" name="Google Shape;496;p36"/>
          <p:cNvGrpSpPr/>
          <p:nvPr/>
        </p:nvGrpSpPr>
        <p:grpSpPr>
          <a:xfrm rot="3147822">
            <a:off x="694413" y="621241"/>
            <a:ext cx="1521793" cy="1569310"/>
            <a:chOff x="3200104" y="1454325"/>
            <a:chExt cx="558000" cy="558000"/>
          </a:xfrm>
        </p:grpSpPr>
        <p:sp>
          <p:nvSpPr>
            <p:cNvPr id="497" name="Google Shape;497;p36"/>
            <p:cNvSpPr/>
            <p:nvPr/>
          </p:nvSpPr>
          <p:spPr>
            <a:xfrm rot="10800000">
              <a:off x="3200104" y="1454325"/>
              <a:ext cx="558000" cy="558000"/>
            </a:xfrm>
            <a:prstGeom prst="arc">
              <a:avLst>
                <a:gd name="adj1" fmla="val 17863669"/>
                <a:gd name="adj2" fmla="val 3782883"/>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rot="10800000">
              <a:off x="3277527" y="1454325"/>
              <a:ext cx="85800" cy="858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10800000">
              <a:off x="3277426" y="1926425"/>
              <a:ext cx="47100" cy="47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36"/>
          <p:cNvSpPr txBox="1">
            <a:spLocks noGrp="1"/>
          </p:cNvSpPr>
          <p:nvPr>
            <p:ph type="title"/>
          </p:nvPr>
        </p:nvSpPr>
        <p:spPr>
          <a:xfrm>
            <a:off x="1200149" y="904875"/>
            <a:ext cx="6276975" cy="3381376"/>
          </a:xfrm>
          <a:prstGeom prst="rect">
            <a:avLst/>
          </a:prstGeom>
        </p:spPr>
        <p:txBody>
          <a:bodyPr spcFirstLastPara="1" wrap="square" lIns="91425" tIns="91425" rIns="91425" bIns="91425" anchor="t" anchorCtr="0">
            <a:noAutofit/>
          </a:bodyPr>
          <a:lstStyle/>
          <a:p>
            <a:pPr algn="ctr"/>
            <a:r>
              <a:rPr lang="en-PH" sz="4000" b="1" dirty="0">
                <a:effectLst/>
                <a:latin typeface="Arial" panose="020B0604020202020204" pitchFamily="34" charset="0"/>
                <a:ea typeface="Calibri" panose="020F0502020204030204" pitchFamily="34" charset="0"/>
                <a:cs typeface="Times New Roman" panose="02020603050405020304" pitchFamily="18" charset="0"/>
              </a:rPr>
              <a:t>PROJECT SCOPE AND LIMITATION</a:t>
            </a:r>
            <a:br>
              <a:rPr lang="en-PH" sz="4000" b="1" dirty="0">
                <a:effectLst/>
                <a:latin typeface="Arial" panose="020B0604020202020204" pitchFamily="34" charset="0"/>
                <a:ea typeface="Calibri" panose="020F0502020204030204" pitchFamily="34" charset="0"/>
                <a:cs typeface="Times New Roman" panose="02020603050405020304" pitchFamily="18" charset="0"/>
              </a:rPr>
            </a:br>
            <a:br>
              <a:rPr lang="en-PH" sz="4000" b="1" dirty="0">
                <a:effectLst/>
                <a:latin typeface="Arial" panose="020B0604020202020204" pitchFamily="34" charset="0"/>
                <a:ea typeface="Calibri" panose="020F0502020204030204" pitchFamily="34" charset="0"/>
                <a:cs typeface="Times New Roman" panose="02020603050405020304" pitchFamily="18" charset="0"/>
              </a:rPr>
            </a:br>
            <a:r>
              <a:rPr lang="en-PH" sz="1800" dirty="0">
                <a:effectLst/>
                <a:latin typeface="Arial" panose="020B0604020202020204" pitchFamily="34" charset="0"/>
                <a:ea typeface="Calibri" panose="020F0502020204030204" pitchFamily="34" charset="0"/>
                <a:cs typeface="Times New Roman" panose="02020603050405020304" pitchFamily="18" charset="0"/>
              </a:rPr>
              <a:t>The system handles all the information incoming however other requirements that needs specific checking (letters, video messages etc.) will be handled by other personnel provided by the government or LGUs as the system is incapable of reviewing these things. </a:t>
            </a:r>
            <a:br>
              <a:rPr lang="en-PH" sz="1800" dirty="0">
                <a:effectLst/>
                <a:latin typeface="Calibri" panose="020F0502020204030204" pitchFamily="34" charset="0"/>
                <a:ea typeface="Calibri" panose="020F0502020204030204" pitchFamily="34" charset="0"/>
                <a:cs typeface="Times New Roman" panose="02020603050405020304" pitchFamily="18" charset="0"/>
              </a:rPr>
            </a:br>
            <a:endParaRPr sz="4000" dirty="0"/>
          </a:p>
        </p:txBody>
      </p:sp>
      <p:sp>
        <p:nvSpPr>
          <p:cNvPr id="6" name="Google Shape;489;p35">
            <a:extLst>
              <a:ext uri="{FF2B5EF4-FFF2-40B4-BE49-F238E27FC236}">
                <a16:creationId xmlns:a16="http://schemas.microsoft.com/office/drawing/2014/main" id="{8E86ABAA-C00D-60D1-2989-B556AD6A1FFE}"/>
              </a:ext>
            </a:extLst>
          </p:cNvPr>
          <p:cNvSpPr txBox="1">
            <a:spLocks/>
          </p:cNvSpPr>
          <p:nvPr/>
        </p:nvSpPr>
        <p:spPr>
          <a:xfrm>
            <a:off x="542773" y="4866659"/>
            <a:ext cx="2440030" cy="15305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ahkwang Medium"/>
              <a:buNone/>
              <a:defRPr sz="3000" b="0" i="0" u="none" strike="noStrike" cap="none">
                <a:solidFill>
                  <a:schemeClr val="dk1"/>
                </a:solidFill>
                <a:latin typeface="Fahkwang Medium"/>
                <a:ea typeface="Fahkwang Medium"/>
                <a:cs typeface="Fahkwang Medium"/>
                <a:sym typeface="Fahkwang Medium"/>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PH" sz="1000" dirty="0"/>
              <a:t>Open Source Registration System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3"/>
          <p:cNvSpPr txBox="1">
            <a:spLocks noGrp="1"/>
          </p:cNvSpPr>
          <p:nvPr>
            <p:ph type="title"/>
          </p:nvPr>
        </p:nvSpPr>
        <p:spPr>
          <a:xfrm>
            <a:off x="866775" y="1981201"/>
            <a:ext cx="7701349" cy="13620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en-US" sz="6600" dirty="0"/>
              <a:t>THANK YOU </a:t>
            </a:r>
            <a:endParaRPr sz="6600" dirty="0"/>
          </a:p>
        </p:txBody>
      </p:sp>
      <p:sp>
        <p:nvSpPr>
          <p:cNvPr id="656" name="Google Shape;656;p43"/>
          <p:cNvSpPr/>
          <p:nvPr/>
        </p:nvSpPr>
        <p:spPr>
          <a:xfrm>
            <a:off x="8568125" y="452450"/>
            <a:ext cx="142500" cy="14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Creative Producer CV by Slidesgo">
  <a:themeElements>
    <a:clrScheme name="Simple Light">
      <a:dk1>
        <a:srgbClr val="000000"/>
      </a:dk1>
      <a:lt1>
        <a:srgbClr val="FFFFFF"/>
      </a:lt1>
      <a:dk2>
        <a:srgbClr val="F9CB9C"/>
      </a:dk2>
      <a:lt2>
        <a:srgbClr val="FFF2CC"/>
      </a:lt2>
      <a:accent1>
        <a:srgbClr val="EAD1DC"/>
      </a:accent1>
      <a:accent2>
        <a:srgbClr val="EFFEB0"/>
      </a:accent2>
      <a:accent3>
        <a:srgbClr val="D9EAD3"/>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307</Words>
  <Application>Microsoft Office PowerPoint</Application>
  <PresentationFormat>On-screen Show (16:9)</PresentationFormat>
  <Paragraphs>13</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Bebas Neue</vt:lpstr>
      <vt:lpstr>Calibri</vt:lpstr>
      <vt:lpstr>Fahkwang</vt:lpstr>
      <vt:lpstr>Fahkwang Medium</vt:lpstr>
      <vt:lpstr>Gowun Batang</vt:lpstr>
      <vt:lpstr>Space Grotesk</vt:lpstr>
      <vt:lpstr>Creative Producer CV by Slidesgo</vt:lpstr>
      <vt:lpstr>Open Source Registration System </vt:lpstr>
      <vt:lpstr> Introduction   Many people find it inconvenient to have to go out of their way to pass their papers in order to be listed on government projects; this course of circumstance costs applicants a lot of time and money. </vt:lpstr>
      <vt:lpstr>Open Source Registration System</vt:lpstr>
      <vt:lpstr>Open Source Registration System </vt:lpstr>
      <vt:lpstr>PROJECT DETAILS AND DESCRIPTION  The participant's submitted data will be immediately inserted into a database. After meeting the requirements, participants in the systems will be able to receive an email with a confirmation.</vt:lpstr>
      <vt:lpstr>PROJECT SCOPE AND LIMITATION   Our proposal’s system is capable of accepting submissions of requirements for financial assistance projects. With the number of people and family members that currently goes to allocated sites (barangay hall or other specified location to submit the requirements) it is a hassle to go in there and wait to be listed.</vt:lpstr>
      <vt:lpstr>PROJECT SCOPE AND LIMITATION  The system handles all the information incoming however other requirements that needs specific checking (letters, video messages etc.) will be handled by other personnel provided by the government or LGUs as the system is incapable of reviewing these things.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Registration System </dc:title>
  <cp:lastModifiedBy>Darwin Gacer</cp:lastModifiedBy>
  <cp:revision>1</cp:revision>
  <dcterms:modified xsi:type="dcterms:W3CDTF">2023-01-04T09:18:04Z</dcterms:modified>
</cp:coreProperties>
</file>