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3398-873D-43F8-9B46-A5FF0A06ECDF}" type="datetimeFigureOut">
              <a:rPr lang="de-DE" smtClean="0"/>
              <a:pPr/>
              <a:t>25.06.2017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7528-A3DC-4935-9E47-6501E84E79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3398-873D-43F8-9B46-A5FF0A06ECDF}" type="datetimeFigureOut">
              <a:rPr lang="de-DE" smtClean="0"/>
              <a:pPr/>
              <a:t>25.06.2017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7528-A3DC-4935-9E47-6501E84E79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3398-873D-43F8-9B46-A5FF0A06ECDF}" type="datetimeFigureOut">
              <a:rPr lang="de-DE" smtClean="0"/>
              <a:pPr/>
              <a:t>25.06.2017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7528-A3DC-4935-9E47-6501E84E79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3398-873D-43F8-9B46-A5FF0A06ECDF}" type="datetimeFigureOut">
              <a:rPr lang="de-DE" smtClean="0"/>
              <a:pPr/>
              <a:t>25.06.2017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7528-A3DC-4935-9E47-6501E84E79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3398-873D-43F8-9B46-A5FF0A06ECDF}" type="datetimeFigureOut">
              <a:rPr lang="de-DE" smtClean="0"/>
              <a:pPr/>
              <a:t>25.06.2017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7528-A3DC-4935-9E47-6501E84E79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3398-873D-43F8-9B46-A5FF0A06ECDF}" type="datetimeFigureOut">
              <a:rPr lang="de-DE" smtClean="0"/>
              <a:pPr/>
              <a:t>25.06.2017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7528-A3DC-4935-9E47-6501E84E79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3398-873D-43F8-9B46-A5FF0A06ECDF}" type="datetimeFigureOut">
              <a:rPr lang="de-DE" smtClean="0"/>
              <a:pPr/>
              <a:t>25.06.2017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7528-A3DC-4935-9E47-6501E84E79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3398-873D-43F8-9B46-A5FF0A06ECDF}" type="datetimeFigureOut">
              <a:rPr lang="de-DE" smtClean="0"/>
              <a:pPr/>
              <a:t>25.06.2017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7528-A3DC-4935-9E47-6501E84E79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3398-873D-43F8-9B46-A5FF0A06ECDF}" type="datetimeFigureOut">
              <a:rPr lang="de-DE" smtClean="0"/>
              <a:pPr/>
              <a:t>25.06.2017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7528-A3DC-4935-9E47-6501E84E79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3398-873D-43F8-9B46-A5FF0A06ECDF}" type="datetimeFigureOut">
              <a:rPr lang="de-DE" smtClean="0"/>
              <a:pPr/>
              <a:t>25.06.2017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7528-A3DC-4935-9E47-6501E84E79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3398-873D-43F8-9B46-A5FF0A06ECDF}" type="datetimeFigureOut">
              <a:rPr lang="de-DE" smtClean="0"/>
              <a:pPr/>
              <a:t>25.06.2017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7528-A3DC-4935-9E47-6501E84E79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B3398-873D-43F8-9B46-A5FF0A06ECDF}" type="datetimeFigureOut">
              <a:rPr lang="de-DE" smtClean="0"/>
              <a:pPr/>
              <a:t>25.06.2017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A7528-A3DC-4935-9E47-6501E84E79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lles-koepfchen.de/artikel/3075.html" TargetMode="External"/><Relationship Id="rId7" Type="http://schemas.openxmlformats.org/officeDocument/2006/relationships/hyperlink" Target="https://www.oberstdorf.de/alpininfo/aktuell/bergsportbericht/" TargetMode="External"/><Relationship Id="rId2" Type="http://schemas.openxmlformats.org/officeDocument/2006/relationships/hyperlink" Target="https://www.simplyscience.ch/teens-liesnach-archiv/articles/die-entstehung-der-alpe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lanet-schule.de/mm/die-erde/Barrierefrei/pages/Der_Superkontinent_Pangaea.html" TargetMode="External"/><Relationship Id="rId5" Type="http://schemas.openxmlformats.org/officeDocument/2006/relationships/hyperlink" Target="http://www.palkan.de/alpen2.htm" TargetMode="External"/><Relationship Id="rId4" Type="http://schemas.openxmlformats.org/officeDocument/2006/relationships/hyperlink" Target="http://www.diercke.de/content/die-alpen-entstehung-eines-faltengebirges-978-3-14-100770-1-55-4-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Entstehung der Alpen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Bildergebnis für pangäa urkontin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838575" cy="4314826"/>
          </a:xfrm>
          <a:prstGeom prst="rect">
            <a:avLst/>
          </a:prstGeom>
          <a:noFill/>
        </p:spPr>
      </p:pic>
      <p:pic>
        <p:nvPicPr>
          <p:cNvPr id="5" name="Picture 2" descr="http://media.diercke.net/omeda/800/6284E_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3571876"/>
            <a:ext cx="6072198" cy="32861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6388" name="Picture 4" descr="Bildergebnis für subduk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57232"/>
            <a:ext cx="9144000" cy="53725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Die Alpen | Entstehung eines Faltengebirges | Deutschland - Naturraum | Karte 55/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85794"/>
            <a:ext cx="9104426" cy="52578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Bildergebnis für sedimentgestein alpe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52"/>
            <a:ext cx="8572526" cy="64293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sz="2400" dirty="0" smtClean="0">
                <a:hlinkClick r:id="rId2"/>
              </a:rPr>
              <a:t>https://www.simplyscience.ch/teens-liesnach-archiv/articles/die-entstehung-der-alpen.html</a:t>
            </a:r>
            <a:endParaRPr lang="de-DE" sz="2400" dirty="0" smtClean="0"/>
          </a:p>
          <a:p>
            <a:pPr>
              <a:buNone/>
            </a:pPr>
            <a:r>
              <a:rPr lang="de-DE" sz="2400" dirty="0" smtClean="0">
                <a:hlinkClick r:id="rId3"/>
              </a:rPr>
              <a:t>https://www.helles-koepfchen.de/artikel/3075.html</a:t>
            </a:r>
            <a:endParaRPr lang="de-DE" sz="2400" dirty="0" smtClean="0"/>
          </a:p>
          <a:p>
            <a:pPr>
              <a:buNone/>
            </a:pPr>
            <a:r>
              <a:rPr lang="de-DE" sz="2400" dirty="0" smtClean="0">
                <a:hlinkClick r:id="rId4"/>
              </a:rPr>
              <a:t>http://www.diercke.de/content/die-alpen-entstehung-eines-faltengebirges-978-3-14-100770-1-55-4-0</a:t>
            </a:r>
            <a:endParaRPr lang="de-DE" sz="2400" dirty="0" smtClean="0"/>
          </a:p>
          <a:p>
            <a:pPr>
              <a:buNone/>
            </a:pPr>
            <a:r>
              <a:rPr lang="de-DE" sz="2400" dirty="0" smtClean="0">
                <a:hlinkClick r:id="rId5"/>
              </a:rPr>
              <a:t>http://www.palkan.de/alpen2.htm</a:t>
            </a:r>
            <a:endParaRPr lang="de-DE" sz="2400" dirty="0" smtClean="0"/>
          </a:p>
          <a:p>
            <a:pPr>
              <a:buNone/>
            </a:pPr>
            <a:r>
              <a:rPr lang="de-DE" sz="2400" dirty="0" smtClean="0">
                <a:hlinkClick r:id="rId6"/>
              </a:rPr>
              <a:t>https://www.planet-schule.de/mm/die-erde/Barrierefrei/pages/Der_Superkontinent_Pangaea.html</a:t>
            </a:r>
            <a:endParaRPr lang="de-DE" sz="2400" dirty="0" smtClean="0"/>
          </a:p>
          <a:p>
            <a:pPr>
              <a:buNone/>
            </a:pPr>
            <a:r>
              <a:rPr lang="de-DE" sz="2400" dirty="0" smtClean="0">
                <a:hlinkClick r:id="rId7"/>
              </a:rPr>
              <a:t>https://www.oberstdorf.de/alpininfo/aktuell/bergsportbericht/</a:t>
            </a:r>
            <a:endParaRPr lang="de-DE" sz="2400" dirty="0" smtClean="0"/>
          </a:p>
          <a:p>
            <a:pPr>
              <a:buNone/>
            </a:pPr>
            <a:endParaRPr lang="de-DE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Bildschirmpräsentation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Larissa-Design</vt:lpstr>
      <vt:lpstr>Entstehung der Alpen</vt:lpstr>
      <vt:lpstr>Folie 2</vt:lpstr>
      <vt:lpstr>Folie 3</vt:lpstr>
      <vt:lpstr>Folie 4</vt:lpstr>
      <vt:lpstr>Folie 5</vt:lpstr>
      <vt:lpstr>Quellen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Entstehung der Alpen</dc:title>
  <dc:creator>Tim</dc:creator>
  <cp:lastModifiedBy>Tim</cp:lastModifiedBy>
  <cp:revision>12</cp:revision>
  <dcterms:created xsi:type="dcterms:W3CDTF">2017-06-16T15:02:20Z</dcterms:created>
  <dcterms:modified xsi:type="dcterms:W3CDTF">2017-06-25T20:56:40Z</dcterms:modified>
</cp:coreProperties>
</file>