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bekannter Benutz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commentAuthors" Target="commentAuthor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7T17:40:54.770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9A702-07BB-C24F-807C-D6771F7D1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6485A6-E230-214C-B0C8-F7A7F49C0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5C9A0B-9906-6845-BAB6-6BCCC7DF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1C9-4FF7-C04D-A105-2E8CB2BF615B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B1A590-8C63-CF4E-B785-5D5CB43E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94CD31-5923-9345-895A-13F16006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B2E-CEF3-BF45-8517-AC9EFFEEE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2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7BBF6-F33A-9340-9239-1F3D0AED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387EC3-503C-3342-820B-4AB5A00A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73934A-408A-AA48-BAC2-1DC497E9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1C9-4FF7-C04D-A105-2E8CB2BF615B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16AAB3-D3A5-2545-A133-637B7EE6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1C1306-C73D-574F-8447-BBA94B9C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B2E-CEF3-BF45-8517-AC9EFFEEE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9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615174-1C73-2C4E-8D3F-4EBADA4B3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8A0C15-38EE-6247-8BD5-79ADD05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035C7-8E59-6346-BA1F-28300513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1C9-4FF7-C04D-A105-2E8CB2BF615B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DCFF7F-9286-3148-B02A-E4BD9E11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52C96D-35AD-F54A-960B-BA642933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B2E-CEF3-BF45-8517-AC9EFFEEE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15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DC2CD-825D-A649-A33D-379E7676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38D485-DD89-5748-AA12-549D7CAF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41479-B704-FF45-B3B0-CE417FA6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1C9-4FF7-C04D-A105-2E8CB2BF615B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2C9A1E-205D-EC40-AA63-91186CF0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91233-BCDB-C247-833F-FD0E4E6A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B2E-CEF3-BF45-8517-AC9EFFEEE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30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1CB44-F0F9-FF4D-9DC3-159DF4D7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9A1184-0E73-CE42-B267-DC532290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36311-FB6E-134E-847B-AE84CC58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1C9-4FF7-C04D-A105-2E8CB2BF615B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F61A6F-34B6-7246-A701-2AE85E4E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D9A6F-D830-1046-BA8A-9BBAE80D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B2E-CEF3-BF45-8517-AC9EFFEEE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0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23D62-044A-2E41-A636-BC62DBD0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4EFB0-A8AE-4243-8520-9B660C5B5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DEC81-8EED-9B4A-BF8F-47E0EB411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DC4A8F-2CD9-1D4B-B860-0B6A4BC6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1C9-4FF7-C04D-A105-2E8CB2BF615B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3601A-CCCE-B141-9150-86531477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A47509-1AEE-574E-9B9D-7C570305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B2E-CEF3-BF45-8517-AC9EFFEEE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4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1CF2D-CB34-3D42-B81A-67F59303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B33215-FACF-224E-8B09-6254B3BE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B16E87-2A93-4144-A754-06FE58362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8DB5BB-9E30-2B4A-8754-EBD54F64A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AD5F7D-8DFA-7F41-AD61-49898F9AC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099EDD-1CAB-784B-AC4F-6575948A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1C9-4FF7-C04D-A105-2E8CB2BF615B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DA4986-A252-E44B-AD1E-19928ACB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3949F6-4D7F-4B44-A056-A20007FE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B2E-CEF3-BF45-8517-AC9EFFEEE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01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E01A2-1868-1B48-9C8D-438963C0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ED42CD-3EF6-934C-AC38-4D316CFD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1C9-4FF7-C04D-A105-2E8CB2BF615B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9BDB2C-5898-384F-AEFB-FE31C10E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A00359-8DCB-AA44-B6E0-8889CDBC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B2E-CEF3-BF45-8517-AC9EFFEEE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62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B58BAA-D9A3-6D40-A021-70AD9324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1C9-4FF7-C04D-A105-2E8CB2BF615B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9B2BBA-360F-8F4B-8398-633DA468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B1DD7-809D-C444-8C0D-6DEF686C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B2E-CEF3-BF45-8517-AC9EFFEEE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28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CF689-8E21-8145-B905-9567E7A2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AA4539-8C96-A842-9571-F2F8B7922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B15189-43C1-6A4C-8A37-FF012A1A7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7F95D4-04ED-0846-8FA2-F69CFFEE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1C9-4FF7-C04D-A105-2E8CB2BF615B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46C8F0-B75E-F94A-AE9C-595FDAB0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2AC89C-45DC-4940-98E8-923D0BD8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B2E-CEF3-BF45-8517-AC9EFFEEE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67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58D34-AE99-D540-9C98-DB4D50E9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B1A78E-4D33-6643-BEA1-ADEBBC9D8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3C53E4-6BD0-7849-BBB7-1257732AA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067D32-DE33-0E44-A2E3-2AC6A45C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1C9-4FF7-C04D-A105-2E8CB2BF615B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57E398-71F2-2749-ACD4-5C6FD7A2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5A31BC-7731-7146-BA6A-3C1AC83F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B2E-CEF3-BF45-8517-AC9EFFEEE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4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192CEE-9A7B-7346-9440-309FDFC0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1E0069-01C4-BF48-B554-98EEC76F1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85A6E-A303-6E4D-93F2-B3F5AECE8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0F1C9-4FF7-C04D-A105-2E8CB2BF615B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48876D-175F-3F4D-ACD1-6EDE5B370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17B59B-04F4-DA4C-A59F-437BF595F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FB2E-CEF3-BF45-8517-AC9EFFEEE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80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6.jpeg" /><Relationship Id="rId4" Type="http://schemas.openxmlformats.org/officeDocument/2006/relationships/image" Target="../media/image5.jpe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73BE2-7F38-3441-A902-540ABF6AF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/>
              <a:t>4 Etappe</a:t>
            </a:r>
            <a:br>
              <a:rPr lang="de-DE"/>
            </a:br>
            <a:r>
              <a:rPr lang="de-DE" sz="2800"/>
              <a:t>2. Teil der Etappe-&gt; Ziel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7C4EA9-0C75-5148-BBD4-F957929F3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406" y="3828257"/>
            <a:ext cx="9144000" cy="1655762"/>
          </a:xfrm>
        </p:spPr>
        <p:txBody>
          <a:bodyPr/>
          <a:lstStyle/>
          <a:p>
            <a:r>
              <a:rPr lang="de-DE"/>
              <a:t>Gefahren einer Alpenüberquerung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AB0793D-1190-8B45-8E9A-44BB71B44B47}"/>
              </a:ext>
            </a:extLst>
          </p:cNvPr>
          <p:cNvSpPr txBox="1"/>
          <p:nvPr/>
        </p:nvSpPr>
        <p:spPr>
          <a:xfrm>
            <a:off x="9752409" y="6488668"/>
            <a:ext cx="223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/>
              <a:t>Leonhard Braun, Q12</a:t>
            </a:r>
          </a:p>
        </p:txBody>
      </p:sp>
    </p:spTree>
    <p:extLst>
      <p:ext uri="{BB962C8B-B14F-4D97-AF65-F5344CB8AC3E}">
        <p14:creationId xmlns:p14="http://schemas.microsoft.com/office/powerpoint/2010/main" val="323102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73BE2-7F38-3441-A902-540ABF6AF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7C4EA9-0C75-5148-BBD4-F957929F3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62719D4A-87D5-EF4F-8A4E-1C99CDB5B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3857625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A7E3C00-AF11-F443-97FE-377C1349423F}"/>
              </a:ext>
            </a:extLst>
          </p:cNvPr>
          <p:cNvSpPr txBox="1"/>
          <p:nvPr/>
        </p:nvSpPr>
        <p:spPr>
          <a:xfrm>
            <a:off x="7858124" y="0"/>
            <a:ext cx="4333875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6EDFE6-605C-B046-898B-6D38D4350FC6}"/>
              </a:ext>
            </a:extLst>
          </p:cNvPr>
          <p:cNvSpPr txBox="1"/>
          <p:nvPr/>
        </p:nvSpPr>
        <p:spPr>
          <a:xfrm>
            <a:off x="1" y="0"/>
            <a:ext cx="4000498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19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73BE2-7F38-3441-A902-540ABF6AF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7C4EA9-0C75-5148-BBD4-F957929F3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7E3C00-AF11-F443-97FE-377C1349423F}"/>
              </a:ext>
            </a:extLst>
          </p:cNvPr>
          <p:cNvSpPr txBox="1"/>
          <p:nvPr/>
        </p:nvSpPr>
        <p:spPr>
          <a:xfrm>
            <a:off x="7858124" y="0"/>
            <a:ext cx="4333875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6EDFE6-605C-B046-898B-6D38D4350FC6}"/>
              </a:ext>
            </a:extLst>
          </p:cNvPr>
          <p:cNvSpPr txBox="1"/>
          <p:nvPr/>
        </p:nvSpPr>
        <p:spPr>
          <a:xfrm>
            <a:off x="1" y="0"/>
            <a:ext cx="4000498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E6855DD2-B7CA-9E42-9466-31F2C2F49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8" y="-1"/>
            <a:ext cx="3857626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6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73BE2-7F38-3441-A902-540ABF6AF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7C4EA9-0C75-5148-BBD4-F957929F3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7E3C00-AF11-F443-97FE-377C1349423F}"/>
              </a:ext>
            </a:extLst>
          </p:cNvPr>
          <p:cNvSpPr txBox="1"/>
          <p:nvPr/>
        </p:nvSpPr>
        <p:spPr>
          <a:xfrm>
            <a:off x="7858124" y="0"/>
            <a:ext cx="4333875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6EDFE6-605C-B046-898B-6D38D4350FC6}"/>
              </a:ext>
            </a:extLst>
          </p:cNvPr>
          <p:cNvSpPr txBox="1"/>
          <p:nvPr/>
        </p:nvSpPr>
        <p:spPr>
          <a:xfrm>
            <a:off x="1" y="0"/>
            <a:ext cx="4000498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pic>
        <p:nvPicPr>
          <p:cNvPr id="4" name="Grafik 7">
            <a:extLst>
              <a:ext uri="{FF2B5EF4-FFF2-40B4-BE49-F238E27FC236}">
                <a16:creationId xmlns:a16="http://schemas.microsoft.com/office/drawing/2014/main" id="{55EE4B3F-8DB3-9348-A68C-B2C6DB52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2" y="0"/>
            <a:ext cx="12165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0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73BE2-7F38-3441-A902-540ABF6AF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7C4EA9-0C75-5148-BBD4-F957929F3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7E3C00-AF11-F443-97FE-377C1349423F}"/>
              </a:ext>
            </a:extLst>
          </p:cNvPr>
          <p:cNvSpPr txBox="1"/>
          <p:nvPr/>
        </p:nvSpPr>
        <p:spPr>
          <a:xfrm>
            <a:off x="7858124" y="0"/>
            <a:ext cx="4333875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6EDFE6-605C-B046-898B-6D38D4350FC6}"/>
              </a:ext>
            </a:extLst>
          </p:cNvPr>
          <p:cNvSpPr txBox="1"/>
          <p:nvPr/>
        </p:nvSpPr>
        <p:spPr>
          <a:xfrm>
            <a:off x="1" y="0"/>
            <a:ext cx="4000498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E6855DD2-B7CA-9E42-9466-31F2C2F49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8" y="-1"/>
            <a:ext cx="3857626" cy="6858002"/>
          </a:xfrm>
          <a:prstGeom prst="rect">
            <a:avLst/>
          </a:prstGeom>
        </p:spPr>
      </p:pic>
      <p:pic>
        <p:nvPicPr>
          <p:cNvPr id="4" name="Grafik 7">
            <a:extLst>
              <a:ext uri="{FF2B5EF4-FFF2-40B4-BE49-F238E27FC236}">
                <a16:creationId xmlns:a16="http://schemas.microsoft.com/office/drawing/2014/main" id="{A9FBD191-D2C0-4B4D-BF9F-268F29166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7" y="-1"/>
            <a:ext cx="3857626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1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73BE2-7F38-3441-A902-540ABF6AF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7C4EA9-0C75-5148-BBD4-F957929F3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7E3C00-AF11-F443-97FE-377C1349423F}"/>
              </a:ext>
            </a:extLst>
          </p:cNvPr>
          <p:cNvSpPr txBox="1"/>
          <p:nvPr/>
        </p:nvSpPr>
        <p:spPr>
          <a:xfrm>
            <a:off x="7858124" y="0"/>
            <a:ext cx="4333875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6EDFE6-605C-B046-898B-6D38D4350FC6}"/>
              </a:ext>
            </a:extLst>
          </p:cNvPr>
          <p:cNvSpPr txBox="1"/>
          <p:nvPr/>
        </p:nvSpPr>
        <p:spPr>
          <a:xfrm>
            <a:off x="1" y="0"/>
            <a:ext cx="4000498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E6855DD2-B7CA-9E42-9466-31F2C2F49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8" y="-1"/>
            <a:ext cx="3857626" cy="6858002"/>
          </a:xfrm>
          <a:prstGeom prst="rect">
            <a:avLst/>
          </a:prstGeom>
        </p:spPr>
      </p:pic>
      <p:pic>
        <p:nvPicPr>
          <p:cNvPr id="4" name="Grafik 7">
            <a:extLst>
              <a:ext uri="{FF2B5EF4-FFF2-40B4-BE49-F238E27FC236}">
                <a16:creationId xmlns:a16="http://schemas.microsoft.com/office/drawing/2014/main" id="{A9FBD191-D2C0-4B4D-BF9F-268F29166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7" y="-1"/>
            <a:ext cx="3857626" cy="6858002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AF1E69C3-AD62-A24C-AD92-B337259F7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8" y="-2"/>
            <a:ext cx="3857626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3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C3990BE7-BB7C-7D4C-B927-B3DB97308956}"/>
              </a:ext>
            </a:extLst>
          </p:cNvPr>
          <p:cNvSpPr txBox="1"/>
          <p:nvPr/>
        </p:nvSpPr>
        <p:spPr>
          <a:xfrm>
            <a:off x="-166688" y="-4"/>
            <a:ext cx="4333875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7E3C00-AF11-F443-97FE-377C1349423F}"/>
              </a:ext>
            </a:extLst>
          </p:cNvPr>
          <p:cNvSpPr txBox="1"/>
          <p:nvPr/>
        </p:nvSpPr>
        <p:spPr>
          <a:xfrm>
            <a:off x="7858125" y="0"/>
            <a:ext cx="4333875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6EDFE6-605C-B046-898B-6D38D4350FC6}"/>
              </a:ext>
            </a:extLst>
          </p:cNvPr>
          <p:cNvSpPr txBox="1"/>
          <p:nvPr/>
        </p:nvSpPr>
        <p:spPr>
          <a:xfrm>
            <a:off x="1" y="0"/>
            <a:ext cx="400049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endParaRPr lang="de-DE">
              <a:solidFill>
                <a:schemeClr val="bg1"/>
              </a:solidFill>
            </a:endParaRPr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E6855DD2-B7CA-9E42-9466-31F2C2F49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8" y="-1"/>
            <a:ext cx="3857626" cy="6858002"/>
          </a:xfrm>
          <a:prstGeom prst="rect">
            <a:avLst/>
          </a:prstGeom>
        </p:spPr>
      </p:pic>
      <p:pic>
        <p:nvPicPr>
          <p:cNvPr id="4" name="Grafik 7">
            <a:extLst>
              <a:ext uri="{FF2B5EF4-FFF2-40B4-BE49-F238E27FC236}">
                <a16:creationId xmlns:a16="http://schemas.microsoft.com/office/drawing/2014/main" id="{A9FBD191-D2C0-4B4D-BF9F-268F29166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7" y="-1"/>
            <a:ext cx="3857626" cy="6858002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AF1E69C3-AD62-A24C-AD92-B337259F7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8" y="-2"/>
            <a:ext cx="3857626" cy="6858002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2E6B9444-A096-DB45-86B4-CDAED4437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5" y="-3"/>
            <a:ext cx="3857627" cy="685800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FF2FDF4-9254-DA4F-975D-04FACBEDA260}"/>
              </a:ext>
            </a:extLst>
          </p:cNvPr>
          <p:cNvSpPr txBox="1"/>
          <p:nvPr/>
        </p:nvSpPr>
        <p:spPr>
          <a:xfrm>
            <a:off x="1257294" y="1401763"/>
            <a:ext cx="18288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ACHTUNG</a:t>
            </a:r>
          </a:p>
          <a:p>
            <a:pPr algn="ctr"/>
            <a:r>
              <a:rPr lang="de-DE">
                <a:solidFill>
                  <a:schemeClr val="bg1"/>
                </a:solidFill>
              </a:rPr>
              <a:t>Bombengefahr</a:t>
            </a:r>
          </a:p>
        </p:txBody>
      </p:sp>
    </p:spTree>
    <p:extLst>
      <p:ext uri="{BB962C8B-B14F-4D97-AF65-F5344CB8AC3E}">
        <p14:creationId xmlns:p14="http://schemas.microsoft.com/office/powerpoint/2010/main" val="371832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C978B-A922-F44B-82AD-8D0DF709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+ 2 Videos</a:t>
            </a:r>
            <a:br>
              <a:rPr lang="de-DE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84CF24-5955-6146-A6A3-ABA57C3E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07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8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</vt:lpstr>
      <vt:lpstr>4 Etappe 2. Teil der Etappe-&gt; Ziel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+ 2 Videos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Etappe 2. Teil der Etappe-&gt; Ziel</dc:title>
  <cp:revision>2</cp:revision>
  <dcterms:modified xsi:type="dcterms:W3CDTF">2017-12-27T17:56:06Z</dcterms:modified>
</cp:coreProperties>
</file>