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56-FC2E-413B-BE05-4D312924428A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86C-D8D9-48BE-9C83-1963CA30E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6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56-FC2E-413B-BE05-4D312924428A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86C-D8D9-48BE-9C83-1963CA30E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9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56-FC2E-413B-BE05-4D312924428A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86C-D8D9-48BE-9C83-1963CA30E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29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56-FC2E-413B-BE05-4D312924428A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86C-D8D9-48BE-9C83-1963CA30E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11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56-FC2E-413B-BE05-4D312924428A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86C-D8D9-48BE-9C83-1963CA30E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68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56-FC2E-413B-BE05-4D312924428A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86C-D8D9-48BE-9C83-1963CA30E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67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56-FC2E-413B-BE05-4D312924428A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86C-D8D9-48BE-9C83-1963CA30E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79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56-FC2E-413B-BE05-4D312924428A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86C-D8D9-48BE-9C83-1963CA30E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39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56-FC2E-413B-BE05-4D312924428A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86C-D8D9-48BE-9C83-1963CA30E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2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56-FC2E-413B-BE05-4D312924428A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86C-D8D9-48BE-9C83-1963CA30E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56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456-FC2E-413B-BE05-4D312924428A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86C-D8D9-48BE-9C83-1963CA30E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33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F456-FC2E-413B-BE05-4D312924428A}" type="datetimeFigureOut">
              <a:rPr lang="de-DE" smtClean="0"/>
              <a:t>27.12.2017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E86C-D8D9-48BE-9C83-1963CA30E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30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Tourismus im Wandel der Zeit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880"/>
            <a:ext cx="4038600" cy="3024336"/>
          </a:xfrm>
        </p:spPr>
      </p:pic>
    </p:spTree>
    <p:extLst>
      <p:ext uri="{BB962C8B-B14F-4D97-AF65-F5344CB8AC3E}">
        <p14:creationId xmlns:p14="http://schemas.microsoft.com/office/powerpoint/2010/main" val="16833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Bekannte Beispiele der Nutzung der Alpen von damals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Hannibal</a:t>
            </a:r>
          </a:p>
          <a:p>
            <a:r>
              <a:rPr lang="de-DE" dirty="0" smtClean="0"/>
              <a:t>Handelswege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85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Touristenmagnete und Statistiken von 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2009: Zermatt zählt 2,1 Millionen Übernachtungen</a:t>
            </a:r>
          </a:p>
          <a:p>
            <a:r>
              <a:rPr lang="de-DE" dirty="0" smtClean="0"/>
              <a:t>2010: Die Großglockner-Hochalpenstraße, verzeichnet 60000000sten Besucher</a:t>
            </a:r>
          </a:p>
          <a:p>
            <a:r>
              <a:rPr lang="de-DE" dirty="0" smtClean="0"/>
              <a:t>2017: Fernzugverkehr durch den Gotthard-Basistunnel</a:t>
            </a:r>
          </a:p>
          <a:p>
            <a:r>
              <a:rPr lang="de-DE" dirty="0" smtClean="0"/>
              <a:t>Top </a:t>
            </a:r>
            <a:r>
              <a:rPr lang="de-DE" dirty="0" err="1" smtClean="0"/>
              <a:t>of</a:t>
            </a:r>
            <a:r>
              <a:rPr lang="de-DE" dirty="0" smtClean="0"/>
              <a:t> the Mountain Concert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4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Folgen des Massentourismus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Abholzung von Bergwäldern</a:t>
            </a:r>
          </a:p>
          <a:p>
            <a:r>
              <a:rPr lang="de-DE" dirty="0" smtClean="0"/>
              <a:t>Zerstörung der Vegetationsdecke</a:t>
            </a:r>
          </a:p>
          <a:p>
            <a:r>
              <a:rPr lang="de-DE" dirty="0" smtClean="0"/>
              <a:t>Wasser- und Energieverbrauch durch Schneekanonen</a:t>
            </a:r>
          </a:p>
          <a:p>
            <a:r>
              <a:rPr lang="de-DE" dirty="0" smtClean="0"/>
              <a:t>Störung der Tierwelt durch Wintersportler</a:t>
            </a:r>
          </a:p>
          <a:p>
            <a:r>
              <a:rPr lang="de-DE" dirty="0" smtClean="0"/>
              <a:t>Ausweitung der Schneezeit</a:t>
            </a:r>
          </a:p>
          <a:p>
            <a:r>
              <a:rPr lang="de-DE" dirty="0" smtClean="0"/>
              <a:t>Heli-</a:t>
            </a:r>
            <a:r>
              <a:rPr lang="de-DE" dirty="0" err="1" smtClean="0"/>
              <a:t>Skiing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5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 Jahre wachsender Tourismus</a:t>
            </a:r>
          </a:p>
          <a:p>
            <a:r>
              <a:rPr lang="de-DE" dirty="0" smtClean="0"/>
              <a:t>Unendliche Touristenattraktionen und –Magnete</a:t>
            </a:r>
          </a:p>
          <a:p>
            <a:r>
              <a:rPr lang="de-DE" dirty="0" smtClean="0"/>
              <a:t>Entwicklung des Alpentourismus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lvl="3"/>
            <a:r>
              <a:rPr lang="de-DE" sz="2800" dirty="0" smtClean="0"/>
              <a:t>Zerstörung der Natur </a:t>
            </a:r>
          </a:p>
          <a:p>
            <a:pPr marL="1371600" lvl="3" indent="0">
              <a:buNone/>
            </a:pPr>
            <a:endParaRPr lang="de-DE" dirty="0"/>
          </a:p>
        </p:txBody>
      </p:sp>
      <p:sp>
        <p:nvSpPr>
          <p:cNvPr id="4" name="Gewitterblitz 3"/>
          <p:cNvSpPr/>
          <p:nvPr/>
        </p:nvSpPr>
        <p:spPr>
          <a:xfrm>
            <a:off x="1007604" y="4725144"/>
            <a:ext cx="648072" cy="936104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5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Bildschirmpräsentation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Tourismus im Wandel der Zeit</vt:lpstr>
      <vt:lpstr>Bekannte Beispiele der Nutzung der Alpen von damals</vt:lpstr>
      <vt:lpstr>Touristenmagnete und Statistiken von heute</vt:lpstr>
      <vt:lpstr>Folgen des Massentourismus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Fiona</dc:creator>
  <cp:lastModifiedBy>Fiona</cp:lastModifiedBy>
  <cp:revision>3</cp:revision>
  <dcterms:created xsi:type="dcterms:W3CDTF">2017-12-27T16:37:06Z</dcterms:created>
  <dcterms:modified xsi:type="dcterms:W3CDTF">2017-12-27T20:53:10Z</dcterms:modified>
</cp:coreProperties>
</file>