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BEAC30-4F7E-4139-9C11-952D0BAF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9ABDEBB-E478-48BD-865C-C532BE4FF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BE3C160-1233-4647-9A86-E33CD1CF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4E569B1-69A9-40FF-B793-07EAFE67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240EF8F-6822-4770-B4E9-CA91DA8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92F98F-C5D3-41E6-BAE5-D0ED6CF3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D131D01-A5BF-48E1-9BCE-96613821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8C7CD55-7182-44CE-89E6-FD5CFD69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9E17B14-7B83-4117-9D59-246908EF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F2495D-118E-4086-B7E2-B0E1D9BA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E6360E3-AEE6-48E7-B8DF-382766790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BFD75E1-6F93-47C2-BDC6-D5D097EB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0FBF42-8878-46BF-9C95-16267187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DC64573-DBBF-4C97-8079-38FC441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D7CA9FC-2B8D-4717-A914-4C1D176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7D4F24-1FA7-45FA-87A0-EF23BE3C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92896BB-C522-4F19-955B-DB528EC4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D2AACDC-BE2C-4EAF-9B07-3F09D2D0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E63E6F-599B-4366-B2D7-2F83FDA3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937111A-F0FA-4C09-ABEC-59D88387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A4ED97-F214-411A-9C7B-86D6E1DC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351832B-5616-489A-A3C4-7AAF85C8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ABBA531-E1FC-4FBB-BD11-5428D97B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4254A35-6642-4F30-8984-FCF6B7D0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797EB03-977B-4BBA-86E2-469EC29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5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88F82F-FB1D-4956-8933-534E142B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E366524-1214-4E13-926A-2F27D1F90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3CACC98-C676-4230-90F4-00B92E0B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37A486D-59D0-4309-B408-0A400FA9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587BC51-7EA0-401E-AA67-EFCFD067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C72C1BF-405C-4D05-8BDD-96CFB799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0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8C9328-1BD5-4F59-BD58-67B38066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8BF547B-E407-4B75-9799-8FCFDC0B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F723D2B-8C30-450F-837D-6D0436BC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B3A8BC5-99EB-48CE-8C90-E8019274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80C77B6-F35F-48CD-AD12-216E4552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A526E7A3-0912-448D-B695-5FA35DF4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C3CD80CB-262C-45EC-82E3-4786613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1DE198F-AAF1-4B1F-BB55-1F30871C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9E5966-8975-4600-81D4-AE140EA7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B18E3B2-AC0D-4068-8DEA-86E3B3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1D4E72-F99A-4797-B823-060B8E8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8C0A4EE-539E-4D7A-8BC8-D6081280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44FC57B-3204-4CB8-8255-55C79D38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21555D1-AA5D-4E79-AB46-FD6FE74B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58FC899-F69F-4D37-B27B-CC846643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52DA42-08FC-4ECE-B45E-71C6E5EA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1B0306-34EF-4B0F-A59A-A0315669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170DD66-290D-4915-A58B-D331F8FA4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8600C89-FA1C-4708-BA21-28564CCE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2D2A459-63DE-441F-83BE-13286FB4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72B34DC-B228-4577-9651-387C6CF4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80924-EC43-48F2-968D-32A3ED8A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E3E0CE8-833A-46A9-93CF-3578EA087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2A42EEC-4C1B-48B3-ACBD-7F22B397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95D60A6-F9C9-40FF-A06A-7899E854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3ED7F41-58B0-4A5E-A222-8D503C7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027A662-6A6F-4C1F-AB64-F3580CB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570281B6-58ED-46D7-A42C-30A11149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CA6EB7E-D29B-4D1A-9772-125A2F7D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BB0B84B-8A41-42FF-9002-FADE6133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B070-1BD4-4D45-95B4-47E5382BCA28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A4A187A-F4F3-449C-8424-0A0A0566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F00E726-E02D-4C50-BD15-2A4C039E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BDCF-87C1-480F-8C4C-AC16A1F89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5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A7399F-9B7C-48C5-87FF-797084E9D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Alpenwanderung als Motivationsstrategie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71147AD-A69E-4143-B831-5E4AB941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9144000" cy="1043796"/>
          </a:xfrm>
        </p:spPr>
        <p:txBody>
          <a:bodyPr/>
          <a:lstStyle/>
          <a:p>
            <a:r>
              <a:rPr lang="de-DE" dirty="0"/>
              <a:t>(Eveline </a:t>
            </a:r>
            <a:r>
              <a:rPr lang="de-DE" dirty="0" err="1"/>
              <a:t>Schinhammer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5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1CE729-AB0B-449E-A6E4-C00A02CC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Hinführung zum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2DC99B8-3F6F-47C4-81E6-C844FC2D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Vom 09.07.2017 bis 15.07.17 haben wir die Zentralalpen überquert</a:t>
            </a:r>
          </a:p>
          <a:p>
            <a:r>
              <a:rPr lang="de-DE" dirty="0"/>
              <a:t>Dies war unsere erste gemeinsame große Wanderung als Schulgruppe (9 Schüler und 2 Lehrer)</a:t>
            </a:r>
          </a:p>
          <a:p>
            <a:r>
              <a:rPr lang="de-DE" dirty="0"/>
              <a:t>Selbstgeplante Route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Jeder leistete seinen eigenen Beitrag um gemeinschaftliche Erfahrungen und Erlebnisse zu sammeln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(Zuerst werden allgemeine Informationen zum Zusammenhalt dargestellt und anschließend im Bezug auf unsere Wanderung mit der Auswertung einer kleinen Umfrage)</a:t>
            </a:r>
          </a:p>
        </p:txBody>
      </p:sp>
      <p:sp>
        <p:nvSpPr>
          <p:cNvPr id="4" name="Pfeil: Chevron 3">
            <a:extLst>
              <a:ext uri="{FF2B5EF4-FFF2-40B4-BE49-F238E27FC236}">
                <a16:creationId xmlns:a16="http://schemas.microsoft.com/office/drawing/2014/main" xmlns="" id="{30C7E3A0-33CF-41D5-BBF1-6725A446A686}"/>
              </a:ext>
            </a:extLst>
          </p:cNvPr>
          <p:cNvSpPr/>
          <p:nvPr/>
        </p:nvSpPr>
        <p:spPr>
          <a:xfrm>
            <a:off x="924464" y="3899139"/>
            <a:ext cx="293298" cy="4226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6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DCBC4D-0EB7-4F12-A04A-5D18EE95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sollte man allgemein als Gruppe mitbringen?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321F122-CC8F-490B-BBED-67BBD7C2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Teamwork: keiner ist auf sich allein gestellt</a:t>
            </a:r>
          </a:p>
          <a:p>
            <a:r>
              <a:rPr lang="de-DE" dirty="0"/>
              <a:t>Rücksichtnahme &amp; Harmonieren in der Gruppe</a:t>
            </a:r>
          </a:p>
          <a:p>
            <a:r>
              <a:rPr lang="de-DE" dirty="0"/>
              <a:t>Kompromiss- &amp; Kommunikationsbereitschaft</a:t>
            </a:r>
          </a:p>
          <a:p>
            <a:r>
              <a:rPr lang="de-DE" dirty="0"/>
              <a:t>Flexibilität</a:t>
            </a:r>
          </a:p>
          <a:p>
            <a:r>
              <a:rPr lang="de-DE" dirty="0"/>
              <a:t>Gegenseitiges motivieren und unterstützen</a:t>
            </a:r>
          </a:p>
          <a:p>
            <a:r>
              <a:rPr lang="de-DE" dirty="0"/>
              <a:t>Zusammenführung / Test als Team:</a:t>
            </a:r>
          </a:p>
          <a:p>
            <a:pPr marL="0" indent="0">
              <a:buNone/>
            </a:pPr>
            <a:r>
              <a:rPr lang="de-DE" dirty="0"/>
              <a:t>    -&gt; Vorher: zwei </a:t>
            </a:r>
            <a:r>
              <a:rPr lang="de-DE" dirty="0" smtClean="0"/>
              <a:t>kleinere </a:t>
            </a:r>
            <a:r>
              <a:rPr lang="de-DE" dirty="0"/>
              <a:t>Wanderungen zum näheren Kennenlernen und überwältigen von Schwierigkeiten</a:t>
            </a:r>
          </a:p>
          <a:p>
            <a:pPr marL="0" indent="0">
              <a:buNone/>
            </a:pPr>
            <a:r>
              <a:rPr lang="de-DE" dirty="0"/>
              <a:t>    -&gt;Gemeinschaftsgefühl entwickeln</a:t>
            </a:r>
          </a:p>
          <a:p>
            <a:pPr marL="0" indent="0">
              <a:buNone/>
            </a:pPr>
            <a:r>
              <a:rPr lang="de-DE" dirty="0"/>
              <a:t>    -&gt; (Selbst-)Einschätzung und Erkundung</a:t>
            </a:r>
          </a:p>
          <a:p>
            <a:pPr marL="0" indent="0">
              <a:buNone/>
            </a:pPr>
            <a:r>
              <a:rPr lang="de-DE" dirty="0"/>
              <a:t>    -&gt; Probleme erkennen und beheben</a:t>
            </a:r>
          </a:p>
          <a:p>
            <a:pPr marL="0" indent="0">
              <a:buNone/>
            </a:pPr>
            <a:r>
              <a:rPr lang="de-DE" dirty="0"/>
              <a:t>    -&gt; Gewöhnung und Erkundung der „Wanderwelt“ (z.B.: Hütten, Umgebung, Ausrüstung, Wetterlagen, Verletzungen)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87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739ADC-5906-4B3A-AE43-6D5BC5F4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Umfrage unserer Teilnehmer</a:t>
            </a:r>
            <a:br>
              <a:rPr lang="de-DE" dirty="0"/>
            </a:br>
            <a:r>
              <a:rPr lang="de-DE" sz="1600" dirty="0"/>
              <a:t>(Zusammenfassung der </a:t>
            </a:r>
            <a:r>
              <a:rPr lang="de-DE" sz="1600" dirty="0" smtClean="0"/>
              <a:t>vorhandenen 7 von 10 </a:t>
            </a:r>
            <a:r>
              <a:rPr lang="de-DE" sz="1600" dirty="0"/>
              <a:t>Meinungen)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06D36-63E7-45DD-8BCA-A263325C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21" y="1596982"/>
            <a:ext cx="10851524" cy="500988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Wie hat </a:t>
            </a:r>
            <a:r>
              <a:rPr lang="de-DE" dirty="0" smtClean="0"/>
              <a:t>dir </a:t>
            </a:r>
            <a:r>
              <a:rPr lang="de-DE" dirty="0"/>
              <a:t>die Alpenwanderung gefallen?</a:t>
            </a:r>
          </a:p>
          <a:p>
            <a:pPr marL="0" indent="0">
              <a:buNone/>
            </a:pPr>
            <a:r>
              <a:rPr lang="de-DE" dirty="0"/>
              <a:t>   -&gt; Sehr gut        </a:t>
            </a:r>
            <a:r>
              <a:rPr lang="de-DE" dirty="0" smtClean="0"/>
              <a:t>                                        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de-DE" dirty="0"/>
              <a:t>-&gt; Tolle und interessante Erfahrung</a:t>
            </a:r>
          </a:p>
          <a:p>
            <a:pPr marL="0" indent="0">
              <a:buNone/>
            </a:pPr>
            <a:r>
              <a:rPr lang="de-DE" dirty="0"/>
              <a:t>   -&gt; Kein </a:t>
            </a:r>
            <a:r>
              <a:rPr lang="de-DE" dirty="0" smtClean="0"/>
              <a:t>Wiederholungsbedarf     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smtClean="0"/>
              <a:t>-&gt; Eindrucksvoll            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hast du den Gemeinschaftsgeist der Gruppe empfunden?</a:t>
            </a:r>
          </a:p>
          <a:p>
            <a:pPr marL="0" indent="0">
              <a:buNone/>
            </a:pPr>
            <a:r>
              <a:rPr lang="de-DE" dirty="0"/>
              <a:t>   -&gt; Nicht gut weil es häufig Gruppenbildungen gab</a:t>
            </a:r>
          </a:p>
          <a:p>
            <a:pPr marL="0" indent="0">
              <a:buNone/>
            </a:pPr>
            <a:r>
              <a:rPr lang="de-DE" dirty="0"/>
              <a:t>   -&gt; Fehlende Gruppenmoral</a:t>
            </a:r>
          </a:p>
          <a:p>
            <a:pPr marL="0" indent="0">
              <a:buNone/>
            </a:pPr>
            <a:r>
              <a:rPr lang="de-DE" dirty="0"/>
              <a:t>   -&gt; Es war eine Gemeinschaft die einfach gegeben war, damit kein richtiges gegenseitiges </a:t>
            </a:r>
            <a:r>
              <a:rPr lang="de-DE" dirty="0" smtClean="0"/>
              <a:t>Unterstützen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-&gt;  Anfangs schlechter als zum Ende hin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-&gt; Gut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5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9DD75F-CACC-4B34-A81F-C48F4709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</a:rPr>
              <a:t>Auswertung der Umfrage unserer Teilnehmer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600" dirty="0">
                <a:solidFill>
                  <a:prstClr val="black"/>
                </a:solidFill>
              </a:rPr>
              <a:t>(Zusammenfassung der vorhandenen Meinungen)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8A07777-9582-49BD-A1CB-23EF7A1D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69701" y="1997839"/>
            <a:ext cx="102515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Gab es Komplikationen?</a:t>
            </a:r>
          </a:p>
          <a:p>
            <a:r>
              <a:rPr lang="de-DE" dirty="0"/>
              <a:t>   -&gt; Lustlosigkeit vieler Teilnehmer aufgrund der langen Etappen</a:t>
            </a:r>
          </a:p>
          <a:p>
            <a:r>
              <a:rPr lang="de-DE" dirty="0"/>
              <a:t>   -&gt; Organisation allgemein chaotisch und langwidrig (z.B. längere Routen als geplant)</a:t>
            </a:r>
          </a:p>
          <a:p>
            <a:r>
              <a:rPr lang="de-DE" dirty="0"/>
              <a:t>   -&gt; Wandern wurde nur noch als Qual empfunden        </a:t>
            </a:r>
          </a:p>
          <a:p>
            <a:r>
              <a:rPr lang="de-DE" dirty="0"/>
              <a:t>   -&gt; Einige wurden krank</a:t>
            </a:r>
          </a:p>
          <a:p>
            <a:r>
              <a:rPr lang="de-DE" dirty="0"/>
              <a:t>   -&gt; zu langes / zu kurzes warten bei den Pausen und kein Durchgreifen </a:t>
            </a:r>
            <a:r>
              <a:rPr lang="de-DE" dirty="0" smtClean="0"/>
              <a:t>diesbezüglich</a:t>
            </a:r>
          </a:p>
          <a:p>
            <a:r>
              <a:rPr lang="de-DE" dirty="0"/>
              <a:t> </a:t>
            </a:r>
            <a:r>
              <a:rPr lang="de-DE" dirty="0" smtClean="0"/>
              <a:t>  -&gt; nicht sehr ansprechendes Essen / Unterkünfte</a:t>
            </a:r>
          </a:p>
          <a:p>
            <a:r>
              <a:rPr lang="de-DE" dirty="0"/>
              <a:t> </a:t>
            </a:r>
            <a:r>
              <a:rPr lang="de-DE" dirty="0" smtClean="0"/>
              <a:t>  -&gt; schlechte Planung</a:t>
            </a:r>
          </a:p>
          <a:p>
            <a:r>
              <a:rPr lang="de-DE" dirty="0"/>
              <a:t> </a:t>
            </a:r>
            <a:r>
              <a:rPr lang="de-DE" dirty="0" smtClean="0"/>
              <a:t>  -&gt; fehlendes Interesse </a:t>
            </a:r>
            <a:r>
              <a:rPr lang="de-DE" smtClean="0"/>
              <a:t>am Projekt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975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B8EBF3-C638-4E5E-A2BD-EBD5812B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</a:rPr>
              <a:t>Auswertung der Umfrage unserer Teilnehmer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600" dirty="0">
                <a:solidFill>
                  <a:prstClr val="black"/>
                </a:solidFill>
              </a:rPr>
              <a:t>(Zusammenfassung der vorhandenen Meinungen)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7E57C12-D271-48FD-BBF7-E0E5B3D0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1690688"/>
            <a:ext cx="11041812" cy="4891267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Gab es deiner Meinung nach eine Entwicklung / Verbesserung zwischen den beiden kleineren Wanderungen und der Studienfahrt?</a:t>
            </a:r>
          </a:p>
          <a:p>
            <a:pPr marL="0" indent="0">
              <a:buNone/>
            </a:pPr>
            <a:r>
              <a:rPr lang="de-DE" dirty="0"/>
              <a:t>   -&gt; Probewanderungen waren kein guter Vergleich, da sie viel kürzer waren</a:t>
            </a:r>
          </a:p>
          <a:p>
            <a:pPr marL="0" indent="0">
              <a:buNone/>
            </a:pPr>
            <a:r>
              <a:rPr lang="de-DE" dirty="0"/>
              <a:t>   -&gt; Keine richtige Einschätzungsmöglichkeit</a:t>
            </a:r>
          </a:p>
          <a:p>
            <a:pPr marL="0" indent="0">
              <a:buNone/>
            </a:pPr>
            <a:r>
              <a:rPr lang="de-DE" dirty="0"/>
              <a:t>   -&gt; Mehr fehlende Motivation</a:t>
            </a:r>
          </a:p>
          <a:p>
            <a:pPr marL="0" indent="0">
              <a:buNone/>
            </a:pPr>
            <a:r>
              <a:rPr lang="de-DE" dirty="0"/>
              <a:t>   -&gt; Nicht so häufiges Verlaufen in der Studienfahrt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-&gt; Mehr Achtsamkeit , besseres Beieinander bleiben, mehr Pausen</a:t>
            </a:r>
          </a:p>
          <a:p>
            <a:pPr marL="0" indent="0">
              <a:buNone/>
            </a:pPr>
            <a:r>
              <a:rPr lang="de-DE" dirty="0" smtClean="0"/>
              <a:t>   -&gt; Abkürzungen mit dem Bus (gut)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-&gt; Kennenlernen der weiteren Teilnehmer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Was wurde während dem Wandern unternommen (Entertainment)?</a:t>
            </a:r>
          </a:p>
          <a:p>
            <a:pPr marL="0" indent="0">
              <a:buNone/>
            </a:pPr>
            <a:r>
              <a:rPr lang="de-DE" dirty="0"/>
              <a:t>   -&gt;Unterhaltungen über Umgebung, Tiere </a:t>
            </a:r>
            <a:r>
              <a:rPr lang="de-DE" dirty="0" smtClean="0"/>
              <a:t>, </a:t>
            </a:r>
            <a:r>
              <a:rPr lang="de-DE" dirty="0" smtClean="0"/>
              <a:t>geschichtspolitische und geografische Fakten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-&gt; </a:t>
            </a:r>
            <a:r>
              <a:rPr lang="de-DE" dirty="0" smtClean="0"/>
              <a:t>Musik, Karten spielen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-&gt; Steigerung der Moral mit Witzen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-&gt; Betrachten des </a:t>
            </a:r>
            <a:r>
              <a:rPr lang="de-DE" dirty="0" err="1" smtClean="0"/>
              <a:t>Sonnenauf</a:t>
            </a:r>
            <a:r>
              <a:rPr lang="de-DE" dirty="0" smtClean="0"/>
              <a:t>- und -untergangs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89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</a:rPr>
              <a:t>Auswertung der Umfrage unserer Teilnehmer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600" dirty="0">
                <a:solidFill>
                  <a:prstClr val="black"/>
                </a:solidFill>
              </a:rPr>
              <a:t>(Zusammenfassung der vorhandenen Meinungen)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Hast du Verbesserungsvorschläge?</a:t>
            </a:r>
          </a:p>
          <a:p>
            <a:pPr marL="0" indent="0">
              <a:buNone/>
            </a:pPr>
            <a:r>
              <a:rPr lang="de-DE" dirty="0"/>
              <a:t>  -&gt; Besserer Zusammenhalt der Gruppe </a:t>
            </a:r>
          </a:p>
          <a:p>
            <a:pPr marL="0" indent="0">
              <a:buNone/>
            </a:pPr>
            <a:r>
              <a:rPr lang="de-DE" dirty="0"/>
              <a:t>  -&gt; Kompromiss über gemeinsame Laufgeschwindigkeit</a:t>
            </a:r>
          </a:p>
          <a:p>
            <a:pPr marL="0" indent="0">
              <a:buNone/>
            </a:pPr>
            <a:r>
              <a:rPr lang="de-DE" dirty="0"/>
              <a:t>  -&gt; Wählen von kürzeren Etappen  beziehungsweise genaueres recherchieren über die Kilometeranzahl der Wege</a:t>
            </a:r>
          </a:p>
          <a:p>
            <a:pPr marL="0" indent="0">
              <a:buNone/>
            </a:pPr>
            <a:r>
              <a:rPr lang="de-DE" dirty="0"/>
              <a:t>  -&gt; Alle Teilnehmer sollten sich des Projekts bewusst sein und auch nur dann </a:t>
            </a:r>
            <a:r>
              <a:rPr lang="de-DE" dirty="0" smtClean="0"/>
              <a:t>mitkommen</a:t>
            </a:r>
          </a:p>
          <a:p>
            <a:pPr marL="0" indent="0">
              <a:buNone/>
            </a:pPr>
            <a:r>
              <a:rPr lang="de-DE" dirty="0" smtClean="0"/>
              <a:t>  -&gt; keine Sticheleien untereinander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Kennst du die anderen und dich selber besser durch die Wanderung?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-&gt; Ja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-&gt; </a:t>
            </a:r>
            <a:r>
              <a:rPr lang="de-DE" dirty="0"/>
              <a:t>Nur die Leute mit der gleichen </a:t>
            </a:r>
            <a:r>
              <a:rPr lang="de-DE" dirty="0" smtClean="0"/>
              <a:t>Laufgeschwindigkeit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-&gt; Nein, nicht ausschlaggebend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-&gt; Bessere Selbstkenntnis durch testen der persönlichen Grenzen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48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Benutzerdefiniert</PresentationFormat>
  <Paragraphs>87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Alpenwanderung als Motivationsstrategie</vt:lpstr>
      <vt:lpstr>Hinführung zum Thema</vt:lpstr>
      <vt:lpstr>Was sollte man allgemein als Gruppe mitbringen?</vt:lpstr>
      <vt:lpstr>Auswertung der Umfrage unserer Teilnehmer (Zusammenfassung der vorhandenen 7 von 10 Meinungen)</vt:lpstr>
      <vt:lpstr>Auswertung der Umfrage unserer Teilnehmer (Zusammenfassung der vorhandenen Meinungen)</vt:lpstr>
      <vt:lpstr>Auswertung der Umfrage unserer Teilnehmer (Zusammenfassung der vorhandenen Meinungen)</vt:lpstr>
      <vt:lpstr>Auswertung der Umfrage unserer Teilnehmer (Zusammenfassung der vorhandenen Meinungen)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Alpenwanderung als Motivationsstrategie</dc:title>
  <dc:creator>Eveline Heier</dc:creator>
  <cp:lastModifiedBy>Customer</cp:lastModifiedBy>
  <cp:revision>14</cp:revision>
  <dcterms:created xsi:type="dcterms:W3CDTF">2017-12-28T14:27:59Z</dcterms:created>
  <dcterms:modified xsi:type="dcterms:W3CDTF">2018-01-05T16:43:14Z</dcterms:modified>
</cp:coreProperties>
</file>