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18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/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/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/>
          <p:cNvCxnSpPr/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54EE-2059-4FD6-B6A5-7BB71AD847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FB1A-7763-4C36-8F06-1F0C7D00E8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250055"/>
            <a:ext cx="8643848" cy="478155"/>
          </a:xfrm>
        </p:spPr>
        <p:txBody>
          <a:bodyPr/>
          <a:lstStyle/>
          <a:p>
            <a:r>
              <a:rPr lang="en-US" altLang="zh-CN" dirty="0"/>
              <a:t>RIO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66750" y="1026788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5481" y="1145729"/>
            <a:ext cx="3807349" cy="722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300" dirty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主要函数</a:t>
            </a:r>
            <a:endParaRPr kumimoji="0" lang="zh-CN" altLang="en-US" sz="4000" b="1" i="0" u="none" strike="noStrike" kern="1200" cap="none" spc="3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1841" y="1989886"/>
            <a:ext cx="8840260" cy="28771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spc="3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ssize_t rio_readn(int bufsize, void *usrbuf, size_t n)</a:t>
            </a:r>
            <a:endParaRPr lang="en-US" altLang="zh-CN" b="1" spc="30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作用：读入字符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ssize_t rio_writen(ui bufsize, void *usrbuf, size_t n)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作用：写出字符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zh-CN" b="1" spc="3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static ssize_t rio_read(s_rio *input, char *buf, size_t n)</a:t>
            </a:r>
            <a:endParaRPr lang="fr-FR" altLang="zh-CN" b="1" spc="3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作用：核心函数，持续读入到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RIO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结构体中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spc="30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void rio_readinitb(s_rio *input, ui bufsize)</a:t>
            </a:r>
            <a:endParaRPr lang="en-US" altLang="zh-CN" b="1" spc="30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作用：初始化</a:t>
            </a:r>
            <a:r>
              <a:rPr lang="en-US" altLang="zh-CN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RIO</a:t>
            </a:r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+mn-ea"/>
              </a:rPr>
              <a:t>结构体</a:t>
            </a:r>
            <a:endParaRPr lang="en-US" altLang="zh-CN" b="1" spc="300" dirty="0">
              <a:solidFill>
                <a:schemeClr val="accent5">
                  <a:lumMod val="60000"/>
                  <a:lumOff val="4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645536" y="1865778"/>
            <a:ext cx="370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WPS 演示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Century Gothic</vt:lpstr>
      <vt:lpstr>等线</vt:lpstr>
      <vt:lpstr>Arial Unicode MS</vt:lpstr>
      <vt:lpstr>等线 Light</vt:lpstr>
      <vt:lpstr>Calibri</vt:lpstr>
      <vt:lpstr>Office 主题​​</vt:lpstr>
      <vt:lpstr>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安琪 李</dc:creator>
  <cp:lastModifiedBy>m</cp:lastModifiedBy>
  <cp:revision>8</cp:revision>
  <dcterms:created xsi:type="dcterms:W3CDTF">2021-10-31T11:32:00Z</dcterms:created>
  <dcterms:modified xsi:type="dcterms:W3CDTF">2021-10-31T12:14:29Z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3D53344F806843309A2FD1674D5F2176</vt:lpwstr>
  </property>
  <property fmtid="{D5CDD505-2E9C-101B-9397-08002B2CF9AE}" pid="3" name="KSOProductBuildVer">
    <vt:lpwstr>2052-11.1.0.10700</vt:lpwstr>
  </property>
</Properties>
</file>