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184" r:id="rId3"/>
    <p:sldId id="2181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FA8754EE-2059-4FD6-B6A5-7BB71AD8474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2ACBFB1A-7763-4C36-8F06-1F0C7D00E84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FA8754EE-2059-4FD6-B6A5-7BB71AD8474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2ACBFB1A-7763-4C36-8F06-1F0C7D00E84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FA8754EE-2059-4FD6-B6A5-7BB71AD8474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2ACBFB1A-7763-4C36-8F06-1F0C7D00E84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页样式2-常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true"/>
          </p:cNvSpPr>
          <p:nvPr>
            <p:ph type="title"/>
          </p:nvPr>
        </p:nvSpPr>
        <p:spPr>
          <a:xfrm>
            <a:off x="577850" y="249067"/>
            <a:ext cx="8643848" cy="4801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lang="zh-CN" altLang="en-US" sz="2800" b="1" baseline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 eaLnBrk="1" hangingPunct="1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6" name="文本框 5"/>
          <p:cNvSpPr txBox="true">
            <a:spLocks noChangeArrowheads="true"/>
          </p:cNvSpPr>
          <p:nvPr userDrawn="true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fals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chemeClr val="accent3"/>
                </a:solidFill>
                <a:latin typeface="微软雅黑" panose="020B0503020204020204" pitchFamily="34" charset="-122"/>
              </a:rPr>
            </a:fld>
            <a:endParaRPr lang="zh-CN" altLang="en-US" sz="1600" dirty="0">
              <a:solidFill>
                <a:schemeClr val="accent3"/>
              </a:solidFill>
              <a:latin typeface="微软雅黑" panose="020B0503020204020204" pitchFamily="34" charset="-122"/>
            </a:endParaRPr>
          </a:p>
        </p:txBody>
      </p:sp>
      <p:grpSp>
        <p:nvGrpSpPr>
          <p:cNvPr id="56" name="组合 55"/>
          <p:cNvGrpSpPr/>
          <p:nvPr userDrawn="true"/>
        </p:nvGrpSpPr>
        <p:grpSpPr>
          <a:xfrm>
            <a:off x="598941" y="6399999"/>
            <a:ext cx="2542613" cy="276499"/>
            <a:chOff x="598941" y="6399999"/>
            <a:chExt cx="2542613" cy="276499"/>
          </a:xfrm>
          <a:solidFill>
            <a:schemeClr val="accent3"/>
          </a:solidFill>
        </p:grpSpPr>
        <p:grpSp>
          <p:nvGrpSpPr>
            <p:cNvPr id="33" name="组合 32"/>
            <p:cNvGrpSpPr/>
            <p:nvPr/>
          </p:nvGrpSpPr>
          <p:grpSpPr>
            <a:xfrm>
              <a:off x="2055693" y="6402621"/>
              <a:ext cx="1085861" cy="270805"/>
              <a:chOff x="10340336" y="2247899"/>
              <a:chExt cx="2724438" cy="679451"/>
            </a:xfrm>
            <a:grpFill/>
          </p:grpSpPr>
          <p:sp>
            <p:nvSpPr>
              <p:cNvPr id="47" name="Freeform 5"/>
              <p:cNvSpPr/>
              <p:nvPr/>
            </p:nvSpPr>
            <p:spPr bwMode="auto">
              <a:xfrm>
                <a:off x="11868131" y="2285206"/>
                <a:ext cx="534988" cy="603250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/>
              <a:lstStyle/>
              <a:p>
                <a:endParaRPr lang="zh-CN" altLang="en-US"/>
              </a:p>
            </p:txBody>
          </p:sp>
          <p:sp>
            <p:nvSpPr>
              <p:cNvPr id="48" name="Freeform 6"/>
              <p:cNvSpPr/>
              <p:nvPr/>
            </p:nvSpPr>
            <p:spPr bwMode="auto">
              <a:xfrm>
                <a:off x="12756799" y="2388393"/>
                <a:ext cx="307975" cy="463550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/>
              <a:lstStyle/>
              <a:p>
                <a:endParaRPr lang="zh-CN" altLang="en-US"/>
              </a:p>
            </p:txBody>
          </p:sp>
          <p:grpSp>
            <p:nvGrpSpPr>
              <p:cNvPr id="49" name="组合 48"/>
              <p:cNvGrpSpPr/>
              <p:nvPr/>
            </p:nvGrpSpPr>
            <p:grpSpPr>
              <a:xfrm>
                <a:off x="10340336" y="2247899"/>
                <a:ext cx="547688" cy="679451"/>
                <a:chOff x="5548313" y="2084388"/>
                <a:chExt cx="547688" cy="679451"/>
              </a:xfrm>
              <a:grpFill/>
            </p:grpSpPr>
            <p:sp>
              <p:nvSpPr>
                <p:cNvPr id="54" name="Freeform 7"/>
                <p:cNvSpPr/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false" compatLnSpc="true"/>
                <a:lstStyle/>
                <a:p>
                  <a:endParaRPr lang="zh-CN" altLang="en-US"/>
                </a:p>
              </p:txBody>
            </p:sp>
            <p:sp>
              <p:nvSpPr>
                <p:cNvPr id="55" name="Freeform 8"/>
                <p:cNvSpPr/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false" compatLnSpc="tru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0" name="组合 49"/>
              <p:cNvGrpSpPr/>
              <p:nvPr/>
            </p:nvGrpSpPr>
            <p:grpSpPr>
              <a:xfrm>
                <a:off x="11192276" y="2400300"/>
                <a:ext cx="322175" cy="373063"/>
                <a:chOff x="3792874" y="3138488"/>
                <a:chExt cx="322175" cy="373063"/>
              </a:xfrm>
              <a:grpFill/>
            </p:grpSpPr>
            <p:sp>
              <p:nvSpPr>
                <p:cNvPr id="51" name="Freeform 15"/>
                <p:cNvSpPr/>
                <p:nvPr/>
              </p:nvSpPr>
              <p:spPr bwMode="auto">
                <a:xfrm>
                  <a:off x="3792874" y="3235325"/>
                  <a:ext cx="112625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false" compatLnSpc="true"/>
                <a:lstStyle/>
                <a:p>
                  <a:endParaRPr lang="zh-CN" altLang="en-US"/>
                </a:p>
              </p:txBody>
            </p:sp>
            <p:sp>
              <p:nvSpPr>
                <p:cNvPr id="52" name="Freeform 16"/>
                <p:cNvSpPr/>
                <p:nvPr/>
              </p:nvSpPr>
              <p:spPr bwMode="auto">
                <a:xfrm>
                  <a:off x="3980111" y="3138488"/>
                  <a:ext cx="134938" cy="373063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false" compatLnSpc="true"/>
                <a:lstStyle/>
                <a:p>
                  <a:endParaRPr lang="zh-CN" altLang="en-US"/>
                </a:p>
              </p:txBody>
            </p:sp>
            <p:sp>
              <p:nvSpPr>
                <p:cNvPr id="53" name="Freeform 17"/>
                <p:cNvSpPr/>
                <p:nvPr/>
              </p:nvSpPr>
              <p:spPr bwMode="auto">
                <a:xfrm>
                  <a:off x="3872924" y="3138488"/>
                  <a:ext cx="75438" cy="79375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false" compatLnSpc="true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34" name="组合 33"/>
            <p:cNvGrpSpPr/>
            <p:nvPr/>
          </p:nvGrpSpPr>
          <p:grpSpPr>
            <a:xfrm>
              <a:off x="598941" y="6399999"/>
              <a:ext cx="1102619" cy="276499"/>
              <a:chOff x="6738929" y="2270918"/>
              <a:chExt cx="2766486" cy="693738"/>
            </a:xfrm>
            <a:grpFill/>
          </p:grpSpPr>
          <p:grpSp>
            <p:nvGrpSpPr>
              <p:cNvPr id="35" name="组合 34"/>
              <p:cNvGrpSpPr/>
              <p:nvPr/>
            </p:nvGrpSpPr>
            <p:grpSpPr>
              <a:xfrm>
                <a:off x="8180494" y="2355056"/>
                <a:ext cx="484188" cy="509588"/>
                <a:chOff x="6113463" y="3541713"/>
                <a:chExt cx="484188" cy="509588"/>
              </a:xfrm>
              <a:grpFill/>
            </p:grpSpPr>
            <p:sp>
              <p:nvSpPr>
                <p:cNvPr id="45" name="Freeform 9"/>
                <p:cNvSpPr>
                  <a:spLocks noEditPoints="true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false" compatLnSpc="true"/>
                <a:lstStyle/>
                <a:p>
                  <a:endParaRPr lang="zh-CN" altLang="en-US"/>
                </a:p>
              </p:txBody>
            </p:sp>
            <p:sp>
              <p:nvSpPr>
                <p:cNvPr id="46" name="Freeform 10"/>
                <p:cNvSpPr>
                  <a:spLocks noEditPoints="true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false" compatLnSpc="tru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6" name="组合 35"/>
              <p:cNvGrpSpPr/>
              <p:nvPr/>
            </p:nvGrpSpPr>
            <p:grpSpPr>
              <a:xfrm>
                <a:off x="6738929" y="2270918"/>
                <a:ext cx="549275" cy="693738"/>
                <a:chOff x="6108700" y="2066926"/>
                <a:chExt cx="549275" cy="693738"/>
              </a:xfrm>
              <a:grpFill/>
            </p:grpSpPr>
            <p:sp>
              <p:nvSpPr>
                <p:cNvPr id="43" name="Freeform 13"/>
                <p:cNvSpPr>
                  <a:spLocks noEditPoints="true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false" compatLnSpc="true"/>
                <a:lstStyle/>
                <a:p>
                  <a:endParaRPr lang="zh-CN" altLang="en-US"/>
                </a:p>
              </p:txBody>
            </p:sp>
            <p:sp>
              <p:nvSpPr>
                <p:cNvPr id="44" name="Freeform 14"/>
                <p:cNvSpPr/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false" compatLnSpc="tru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7" name="组合 36"/>
              <p:cNvGrpSpPr/>
              <p:nvPr/>
            </p:nvGrpSpPr>
            <p:grpSpPr>
              <a:xfrm>
                <a:off x="7532962" y="2451100"/>
                <a:ext cx="368300" cy="317500"/>
                <a:chOff x="6186488" y="2930526"/>
                <a:chExt cx="368300" cy="317500"/>
              </a:xfrm>
              <a:grpFill/>
            </p:grpSpPr>
            <p:sp>
              <p:nvSpPr>
                <p:cNvPr id="40" name="Freeform 18"/>
                <p:cNvSpPr/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false" compatLnSpc="true"/>
                <a:lstStyle/>
                <a:p>
                  <a:endParaRPr lang="zh-CN" altLang="en-US"/>
                </a:p>
              </p:txBody>
            </p:sp>
            <p:sp>
              <p:nvSpPr>
                <p:cNvPr id="41" name="Freeform 19"/>
                <p:cNvSpPr/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false" compatLnSpc="true"/>
                <a:lstStyle/>
                <a:p>
                  <a:endParaRPr lang="zh-CN" altLang="en-US"/>
                </a:p>
              </p:txBody>
            </p:sp>
            <p:sp>
              <p:nvSpPr>
                <p:cNvPr id="42" name="Freeform 20"/>
                <p:cNvSpPr/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false" compatLnSpc="true"/>
                <a:lstStyle/>
                <a:p>
                  <a:endParaRPr lang="zh-CN" altLang="en-US"/>
                </a:p>
              </p:txBody>
            </p:sp>
          </p:grpSp>
          <p:sp>
            <p:nvSpPr>
              <p:cNvPr id="38" name="Freeform 11"/>
              <p:cNvSpPr>
                <a:spLocks noEditPoints="true"/>
              </p:cNvSpPr>
              <p:nvPr/>
            </p:nvSpPr>
            <p:spPr bwMode="auto">
              <a:xfrm>
                <a:off x="9065451" y="2270918"/>
                <a:ext cx="439964" cy="615950"/>
              </a:xfrm>
              <a:custGeom>
                <a:avLst/>
                <a:gdLst>
                  <a:gd name="T0" fmla="*/ 29 w 72"/>
                  <a:gd name="T1" fmla="*/ 49 h 102"/>
                  <a:gd name="T2" fmla="*/ 15 w 72"/>
                  <a:gd name="T3" fmla="*/ 43 h 102"/>
                  <a:gd name="T4" fmla="*/ 10 w 72"/>
                  <a:gd name="T5" fmla="*/ 21 h 102"/>
                  <a:gd name="T6" fmla="*/ 13 w 72"/>
                  <a:gd name="T7" fmla="*/ 15 h 102"/>
                  <a:gd name="T8" fmla="*/ 19 w 72"/>
                  <a:gd name="T9" fmla="*/ 18 h 102"/>
                  <a:gd name="T10" fmla="*/ 20 w 72"/>
                  <a:gd name="T11" fmla="*/ 26 h 102"/>
                  <a:gd name="T12" fmla="*/ 35 w 72"/>
                  <a:gd name="T13" fmla="*/ 22 h 102"/>
                  <a:gd name="T14" fmla="*/ 40 w 72"/>
                  <a:gd name="T15" fmla="*/ 16 h 102"/>
                  <a:gd name="T16" fmla="*/ 43 w 72"/>
                  <a:gd name="T17" fmla="*/ 14 h 102"/>
                  <a:gd name="T18" fmla="*/ 44 w 72"/>
                  <a:gd name="T19" fmla="*/ 19 h 102"/>
                  <a:gd name="T20" fmla="*/ 43 w 72"/>
                  <a:gd name="T21" fmla="*/ 28 h 102"/>
                  <a:gd name="T22" fmla="*/ 36 w 72"/>
                  <a:gd name="T23" fmla="*/ 40 h 102"/>
                  <a:gd name="T24" fmla="*/ 37 w 72"/>
                  <a:gd name="T25" fmla="*/ 42 h 102"/>
                  <a:gd name="T26" fmla="*/ 44 w 72"/>
                  <a:gd name="T27" fmla="*/ 38 h 102"/>
                  <a:gd name="T28" fmla="*/ 56 w 72"/>
                  <a:gd name="T29" fmla="*/ 20 h 102"/>
                  <a:gd name="T30" fmla="*/ 49 w 72"/>
                  <a:gd name="T31" fmla="*/ 9 h 102"/>
                  <a:gd name="T32" fmla="*/ 28 w 72"/>
                  <a:gd name="T33" fmla="*/ 14 h 102"/>
                  <a:gd name="T34" fmla="*/ 20 w 72"/>
                  <a:gd name="T35" fmla="*/ 13 h 102"/>
                  <a:gd name="T36" fmla="*/ 22 w 72"/>
                  <a:gd name="T37" fmla="*/ 6 h 102"/>
                  <a:gd name="T38" fmla="*/ 50 w 72"/>
                  <a:gd name="T39" fmla="*/ 1 h 102"/>
                  <a:gd name="T40" fmla="*/ 68 w 72"/>
                  <a:gd name="T41" fmla="*/ 12 h 102"/>
                  <a:gd name="T42" fmla="*/ 67 w 72"/>
                  <a:gd name="T43" fmla="*/ 24 h 102"/>
                  <a:gd name="T44" fmla="*/ 49 w 72"/>
                  <a:gd name="T45" fmla="*/ 48 h 102"/>
                  <a:gd name="T46" fmla="*/ 42 w 72"/>
                  <a:gd name="T47" fmla="*/ 49 h 102"/>
                  <a:gd name="T48" fmla="*/ 37 w 72"/>
                  <a:gd name="T49" fmla="*/ 47 h 102"/>
                  <a:gd name="T50" fmla="*/ 35 w 72"/>
                  <a:gd name="T51" fmla="*/ 52 h 102"/>
                  <a:gd name="T52" fmla="*/ 41 w 72"/>
                  <a:gd name="T53" fmla="*/ 58 h 102"/>
                  <a:gd name="T54" fmla="*/ 48 w 72"/>
                  <a:gd name="T55" fmla="*/ 57 h 102"/>
                  <a:gd name="T56" fmla="*/ 53 w 72"/>
                  <a:gd name="T57" fmla="*/ 59 h 102"/>
                  <a:gd name="T58" fmla="*/ 53 w 72"/>
                  <a:gd name="T59" fmla="*/ 66 h 102"/>
                  <a:gd name="T60" fmla="*/ 48 w 72"/>
                  <a:gd name="T61" fmla="*/ 70 h 102"/>
                  <a:gd name="T62" fmla="*/ 37 w 72"/>
                  <a:gd name="T63" fmla="*/ 81 h 102"/>
                  <a:gd name="T64" fmla="*/ 45 w 72"/>
                  <a:gd name="T65" fmla="*/ 81 h 102"/>
                  <a:gd name="T66" fmla="*/ 57 w 72"/>
                  <a:gd name="T67" fmla="*/ 89 h 102"/>
                  <a:gd name="T68" fmla="*/ 51 w 72"/>
                  <a:gd name="T69" fmla="*/ 98 h 102"/>
                  <a:gd name="T70" fmla="*/ 26 w 72"/>
                  <a:gd name="T71" fmla="*/ 101 h 102"/>
                  <a:gd name="T72" fmla="*/ 17 w 72"/>
                  <a:gd name="T73" fmla="*/ 96 h 102"/>
                  <a:gd name="T74" fmla="*/ 15 w 72"/>
                  <a:gd name="T75" fmla="*/ 94 h 102"/>
                  <a:gd name="T76" fmla="*/ 19 w 72"/>
                  <a:gd name="T77" fmla="*/ 77 h 102"/>
                  <a:gd name="T78" fmla="*/ 27 w 72"/>
                  <a:gd name="T79" fmla="*/ 70 h 102"/>
                  <a:gd name="T80" fmla="*/ 27 w 72"/>
                  <a:gd name="T81" fmla="*/ 69 h 102"/>
                  <a:gd name="T82" fmla="*/ 21 w 72"/>
                  <a:gd name="T83" fmla="*/ 71 h 102"/>
                  <a:gd name="T84" fmla="*/ 9 w 72"/>
                  <a:gd name="T85" fmla="*/ 76 h 102"/>
                  <a:gd name="T86" fmla="*/ 3 w 72"/>
                  <a:gd name="T87" fmla="*/ 75 h 102"/>
                  <a:gd name="T88" fmla="*/ 4 w 72"/>
                  <a:gd name="T89" fmla="*/ 69 h 102"/>
                  <a:gd name="T90" fmla="*/ 26 w 72"/>
                  <a:gd name="T91" fmla="*/ 60 h 102"/>
                  <a:gd name="T92" fmla="*/ 28 w 72"/>
                  <a:gd name="T93" fmla="*/ 57 h 102"/>
                  <a:gd name="T94" fmla="*/ 29 w 72"/>
                  <a:gd name="T95" fmla="*/ 49 h 102"/>
                  <a:gd name="T96" fmla="*/ 34 w 72"/>
                  <a:gd name="T97" fmla="*/ 29 h 102"/>
                  <a:gd name="T98" fmla="*/ 33 w 72"/>
                  <a:gd name="T99" fmla="*/ 28 h 102"/>
                  <a:gd name="T100" fmla="*/ 26 w 72"/>
                  <a:gd name="T101" fmla="*/ 32 h 102"/>
                  <a:gd name="T102" fmla="*/ 23 w 72"/>
                  <a:gd name="T103" fmla="*/ 36 h 102"/>
                  <a:gd name="T104" fmla="*/ 26 w 72"/>
                  <a:gd name="T105" fmla="*/ 42 h 102"/>
                  <a:gd name="T106" fmla="*/ 31 w 72"/>
                  <a:gd name="T107" fmla="*/ 40 h 102"/>
                  <a:gd name="T108" fmla="*/ 34 w 72"/>
                  <a:gd name="T109" fmla="*/ 29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72" h="102">
                    <a:moveTo>
                      <a:pt x="29" y="49"/>
                    </a:moveTo>
                    <a:cubicBezTo>
                      <a:pt x="19" y="52"/>
                      <a:pt x="18" y="52"/>
                      <a:pt x="15" y="43"/>
                    </a:cubicBezTo>
                    <a:cubicBezTo>
                      <a:pt x="13" y="36"/>
                      <a:pt x="11" y="28"/>
                      <a:pt x="10" y="21"/>
                    </a:cubicBezTo>
                    <a:cubicBezTo>
                      <a:pt x="9" y="19"/>
                      <a:pt x="11" y="16"/>
                      <a:pt x="13" y="15"/>
                    </a:cubicBezTo>
                    <a:cubicBezTo>
                      <a:pt x="16" y="13"/>
                      <a:pt x="18" y="16"/>
                      <a:pt x="19" y="18"/>
                    </a:cubicBezTo>
                    <a:cubicBezTo>
                      <a:pt x="19" y="21"/>
                      <a:pt x="20" y="23"/>
                      <a:pt x="20" y="26"/>
                    </a:cubicBezTo>
                    <a:cubicBezTo>
                      <a:pt x="26" y="25"/>
                      <a:pt x="31" y="24"/>
                      <a:pt x="35" y="22"/>
                    </a:cubicBezTo>
                    <a:cubicBezTo>
                      <a:pt x="37" y="21"/>
                      <a:pt x="38" y="18"/>
                      <a:pt x="40" y="16"/>
                    </a:cubicBezTo>
                    <a:cubicBezTo>
                      <a:pt x="41" y="15"/>
                      <a:pt x="42" y="14"/>
                      <a:pt x="43" y="14"/>
                    </a:cubicBezTo>
                    <a:cubicBezTo>
                      <a:pt x="44" y="15"/>
                      <a:pt x="44" y="17"/>
                      <a:pt x="44" y="19"/>
                    </a:cubicBezTo>
                    <a:cubicBezTo>
                      <a:pt x="44" y="22"/>
                      <a:pt x="43" y="25"/>
                      <a:pt x="43" y="28"/>
                    </a:cubicBezTo>
                    <a:cubicBezTo>
                      <a:pt x="37" y="29"/>
                      <a:pt x="39" y="36"/>
                      <a:pt x="36" y="40"/>
                    </a:cubicBezTo>
                    <a:cubicBezTo>
                      <a:pt x="36" y="41"/>
                      <a:pt x="37" y="41"/>
                      <a:pt x="37" y="42"/>
                    </a:cubicBezTo>
                    <a:cubicBezTo>
                      <a:pt x="39" y="41"/>
                      <a:pt x="42" y="40"/>
                      <a:pt x="44" y="38"/>
                    </a:cubicBezTo>
                    <a:cubicBezTo>
                      <a:pt x="48" y="32"/>
                      <a:pt x="52" y="26"/>
                      <a:pt x="56" y="20"/>
                    </a:cubicBezTo>
                    <a:cubicBezTo>
                      <a:pt x="59" y="15"/>
                      <a:pt x="56" y="9"/>
                      <a:pt x="49" y="9"/>
                    </a:cubicBezTo>
                    <a:cubicBezTo>
                      <a:pt x="42" y="8"/>
                      <a:pt x="34" y="10"/>
                      <a:pt x="28" y="14"/>
                    </a:cubicBezTo>
                    <a:cubicBezTo>
                      <a:pt x="25" y="16"/>
                      <a:pt x="22" y="15"/>
                      <a:pt x="20" y="13"/>
                    </a:cubicBezTo>
                    <a:cubicBezTo>
                      <a:pt x="17" y="9"/>
                      <a:pt x="17" y="7"/>
                      <a:pt x="22" y="6"/>
                    </a:cubicBezTo>
                    <a:cubicBezTo>
                      <a:pt x="31" y="3"/>
                      <a:pt x="40" y="0"/>
                      <a:pt x="50" y="1"/>
                    </a:cubicBezTo>
                    <a:cubicBezTo>
                      <a:pt x="58" y="1"/>
                      <a:pt x="63" y="7"/>
                      <a:pt x="68" y="12"/>
                    </a:cubicBezTo>
                    <a:cubicBezTo>
                      <a:pt x="72" y="15"/>
                      <a:pt x="70" y="20"/>
                      <a:pt x="67" y="24"/>
                    </a:cubicBezTo>
                    <a:cubicBezTo>
                      <a:pt x="61" y="32"/>
                      <a:pt x="55" y="40"/>
                      <a:pt x="49" y="48"/>
                    </a:cubicBezTo>
                    <a:cubicBezTo>
                      <a:pt x="47" y="51"/>
                      <a:pt x="45" y="52"/>
                      <a:pt x="42" y="49"/>
                    </a:cubicBezTo>
                    <a:cubicBezTo>
                      <a:pt x="41" y="48"/>
                      <a:pt x="38" y="47"/>
                      <a:pt x="37" y="47"/>
                    </a:cubicBezTo>
                    <a:cubicBezTo>
                      <a:pt x="36" y="48"/>
                      <a:pt x="35" y="50"/>
                      <a:pt x="35" y="52"/>
                    </a:cubicBezTo>
                    <a:cubicBezTo>
                      <a:pt x="34" y="59"/>
                      <a:pt x="34" y="59"/>
                      <a:pt x="41" y="58"/>
                    </a:cubicBezTo>
                    <a:cubicBezTo>
                      <a:pt x="43" y="57"/>
                      <a:pt x="46" y="56"/>
                      <a:pt x="48" y="57"/>
                    </a:cubicBezTo>
                    <a:cubicBezTo>
                      <a:pt x="50" y="57"/>
                      <a:pt x="53" y="58"/>
                      <a:pt x="53" y="59"/>
                    </a:cubicBezTo>
                    <a:cubicBezTo>
                      <a:pt x="54" y="61"/>
                      <a:pt x="54" y="64"/>
                      <a:pt x="53" y="66"/>
                    </a:cubicBezTo>
                    <a:cubicBezTo>
                      <a:pt x="52" y="68"/>
                      <a:pt x="50" y="69"/>
                      <a:pt x="48" y="70"/>
                    </a:cubicBezTo>
                    <a:cubicBezTo>
                      <a:pt x="44" y="73"/>
                      <a:pt x="39" y="75"/>
                      <a:pt x="37" y="81"/>
                    </a:cubicBezTo>
                    <a:cubicBezTo>
                      <a:pt x="40" y="81"/>
                      <a:pt x="43" y="81"/>
                      <a:pt x="45" y="81"/>
                    </a:cubicBezTo>
                    <a:cubicBezTo>
                      <a:pt x="51" y="81"/>
                      <a:pt x="56" y="84"/>
                      <a:pt x="57" y="89"/>
                    </a:cubicBezTo>
                    <a:cubicBezTo>
                      <a:pt x="58" y="93"/>
                      <a:pt x="55" y="97"/>
                      <a:pt x="51" y="98"/>
                    </a:cubicBezTo>
                    <a:cubicBezTo>
                      <a:pt x="43" y="99"/>
                      <a:pt x="35" y="100"/>
                      <a:pt x="26" y="101"/>
                    </a:cubicBezTo>
                    <a:cubicBezTo>
                      <a:pt x="22" y="102"/>
                      <a:pt x="19" y="100"/>
                      <a:pt x="17" y="96"/>
                    </a:cubicBezTo>
                    <a:cubicBezTo>
                      <a:pt x="16" y="96"/>
                      <a:pt x="16" y="95"/>
                      <a:pt x="15" y="94"/>
                    </a:cubicBezTo>
                    <a:cubicBezTo>
                      <a:pt x="11" y="84"/>
                      <a:pt x="11" y="84"/>
                      <a:pt x="19" y="77"/>
                    </a:cubicBezTo>
                    <a:cubicBezTo>
                      <a:pt x="22" y="75"/>
                      <a:pt x="24" y="72"/>
                      <a:pt x="27" y="70"/>
                    </a:cubicBezTo>
                    <a:cubicBezTo>
                      <a:pt x="27" y="70"/>
                      <a:pt x="27" y="69"/>
                      <a:pt x="27" y="69"/>
                    </a:cubicBezTo>
                    <a:cubicBezTo>
                      <a:pt x="25" y="69"/>
                      <a:pt x="23" y="70"/>
                      <a:pt x="21" y="71"/>
                    </a:cubicBezTo>
                    <a:cubicBezTo>
                      <a:pt x="17" y="72"/>
                      <a:pt x="13" y="74"/>
                      <a:pt x="9" y="76"/>
                    </a:cubicBezTo>
                    <a:cubicBezTo>
                      <a:pt x="7" y="76"/>
                      <a:pt x="5" y="76"/>
                      <a:pt x="3" y="75"/>
                    </a:cubicBezTo>
                    <a:cubicBezTo>
                      <a:pt x="0" y="72"/>
                      <a:pt x="0" y="71"/>
                      <a:pt x="4" y="69"/>
                    </a:cubicBezTo>
                    <a:cubicBezTo>
                      <a:pt x="12" y="66"/>
                      <a:pt x="19" y="63"/>
                      <a:pt x="26" y="60"/>
                    </a:cubicBezTo>
                    <a:cubicBezTo>
                      <a:pt x="27" y="60"/>
                      <a:pt x="28" y="58"/>
                      <a:pt x="28" y="57"/>
                    </a:cubicBezTo>
                    <a:cubicBezTo>
                      <a:pt x="29" y="55"/>
                      <a:pt x="29" y="52"/>
                      <a:pt x="29" y="49"/>
                    </a:cubicBezTo>
                    <a:close/>
                    <a:moveTo>
                      <a:pt x="34" y="29"/>
                    </a:moveTo>
                    <a:cubicBezTo>
                      <a:pt x="34" y="29"/>
                      <a:pt x="34" y="29"/>
                      <a:pt x="33" y="28"/>
                    </a:cubicBezTo>
                    <a:cubicBezTo>
                      <a:pt x="31" y="29"/>
                      <a:pt x="28" y="30"/>
                      <a:pt x="26" y="32"/>
                    </a:cubicBezTo>
                    <a:cubicBezTo>
                      <a:pt x="24" y="32"/>
                      <a:pt x="22" y="34"/>
                      <a:pt x="23" y="36"/>
                    </a:cubicBezTo>
                    <a:cubicBezTo>
                      <a:pt x="23" y="38"/>
                      <a:pt x="25" y="40"/>
                      <a:pt x="26" y="42"/>
                    </a:cubicBezTo>
                    <a:cubicBezTo>
                      <a:pt x="27" y="42"/>
                      <a:pt x="30" y="41"/>
                      <a:pt x="31" y="40"/>
                    </a:cubicBezTo>
                    <a:cubicBezTo>
                      <a:pt x="32" y="37"/>
                      <a:pt x="33" y="33"/>
                      <a:pt x="34" y="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/>
              <a:lstStyle/>
              <a:p>
                <a:endParaRPr lang="zh-CN" altLang="en-US"/>
              </a:p>
            </p:txBody>
          </p:sp>
          <p:sp>
            <p:nvSpPr>
              <p:cNvPr id="39" name="Freeform 12"/>
              <p:cNvSpPr/>
              <p:nvPr/>
            </p:nvSpPr>
            <p:spPr bwMode="auto">
              <a:xfrm>
                <a:off x="8878184" y="2293480"/>
                <a:ext cx="236904" cy="593388"/>
              </a:xfrm>
              <a:custGeom>
                <a:avLst/>
                <a:gdLst>
                  <a:gd name="T0" fmla="*/ 30 w 39"/>
                  <a:gd name="T1" fmla="*/ 44 h 98"/>
                  <a:gd name="T2" fmla="*/ 36 w 39"/>
                  <a:gd name="T3" fmla="*/ 34 h 98"/>
                  <a:gd name="T4" fmla="*/ 37 w 39"/>
                  <a:gd name="T5" fmla="*/ 51 h 98"/>
                  <a:gd name="T6" fmla="*/ 25 w 39"/>
                  <a:gd name="T7" fmla="*/ 82 h 98"/>
                  <a:gd name="T8" fmla="*/ 21 w 39"/>
                  <a:gd name="T9" fmla="*/ 98 h 98"/>
                  <a:gd name="T10" fmla="*/ 13 w 39"/>
                  <a:gd name="T11" fmla="*/ 96 h 98"/>
                  <a:gd name="T12" fmla="*/ 5 w 39"/>
                  <a:gd name="T13" fmla="*/ 83 h 98"/>
                  <a:gd name="T14" fmla="*/ 11 w 39"/>
                  <a:gd name="T15" fmla="*/ 62 h 98"/>
                  <a:gd name="T16" fmla="*/ 9 w 39"/>
                  <a:gd name="T17" fmla="*/ 43 h 98"/>
                  <a:gd name="T18" fmla="*/ 12 w 39"/>
                  <a:gd name="T19" fmla="*/ 38 h 98"/>
                  <a:gd name="T20" fmla="*/ 18 w 39"/>
                  <a:gd name="T21" fmla="*/ 33 h 98"/>
                  <a:gd name="T22" fmla="*/ 23 w 39"/>
                  <a:gd name="T23" fmla="*/ 12 h 98"/>
                  <a:gd name="T24" fmla="*/ 11 w 39"/>
                  <a:gd name="T25" fmla="*/ 16 h 98"/>
                  <a:gd name="T26" fmla="*/ 2 w 39"/>
                  <a:gd name="T27" fmla="*/ 16 h 98"/>
                  <a:gd name="T28" fmla="*/ 0 w 39"/>
                  <a:gd name="T29" fmla="*/ 12 h 98"/>
                  <a:gd name="T30" fmla="*/ 3 w 39"/>
                  <a:gd name="T31" fmla="*/ 10 h 98"/>
                  <a:gd name="T32" fmla="*/ 16 w 39"/>
                  <a:gd name="T33" fmla="*/ 7 h 98"/>
                  <a:gd name="T34" fmla="*/ 26 w 39"/>
                  <a:gd name="T35" fmla="*/ 2 h 98"/>
                  <a:gd name="T36" fmla="*/ 32 w 39"/>
                  <a:gd name="T37" fmla="*/ 1 h 98"/>
                  <a:gd name="T38" fmla="*/ 35 w 39"/>
                  <a:gd name="T39" fmla="*/ 9 h 98"/>
                  <a:gd name="T40" fmla="*/ 34 w 39"/>
                  <a:gd name="T41" fmla="*/ 11 h 98"/>
                  <a:gd name="T42" fmla="*/ 27 w 39"/>
                  <a:gd name="T43" fmla="*/ 38 h 98"/>
                  <a:gd name="T44" fmla="*/ 28 w 39"/>
                  <a:gd name="T45" fmla="*/ 44 h 98"/>
                  <a:gd name="T46" fmla="*/ 30 w 39"/>
                  <a:gd name="T47" fmla="*/ 44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9" h="98">
                    <a:moveTo>
                      <a:pt x="30" y="44"/>
                    </a:moveTo>
                    <a:cubicBezTo>
                      <a:pt x="32" y="41"/>
                      <a:pt x="34" y="38"/>
                      <a:pt x="36" y="34"/>
                    </a:cubicBezTo>
                    <a:cubicBezTo>
                      <a:pt x="37" y="40"/>
                      <a:pt x="39" y="45"/>
                      <a:pt x="37" y="51"/>
                    </a:cubicBezTo>
                    <a:cubicBezTo>
                      <a:pt x="33" y="61"/>
                      <a:pt x="29" y="72"/>
                      <a:pt x="25" y="82"/>
                    </a:cubicBezTo>
                    <a:cubicBezTo>
                      <a:pt x="23" y="87"/>
                      <a:pt x="23" y="92"/>
                      <a:pt x="21" y="98"/>
                    </a:cubicBezTo>
                    <a:cubicBezTo>
                      <a:pt x="18" y="97"/>
                      <a:pt x="15" y="97"/>
                      <a:pt x="13" y="96"/>
                    </a:cubicBezTo>
                    <a:cubicBezTo>
                      <a:pt x="7" y="94"/>
                      <a:pt x="3" y="89"/>
                      <a:pt x="5" y="83"/>
                    </a:cubicBezTo>
                    <a:cubicBezTo>
                      <a:pt x="7" y="76"/>
                      <a:pt x="9" y="69"/>
                      <a:pt x="11" y="62"/>
                    </a:cubicBezTo>
                    <a:cubicBezTo>
                      <a:pt x="13" y="56"/>
                      <a:pt x="14" y="49"/>
                      <a:pt x="9" y="43"/>
                    </a:cubicBezTo>
                    <a:cubicBezTo>
                      <a:pt x="7" y="39"/>
                      <a:pt x="9" y="38"/>
                      <a:pt x="12" y="38"/>
                    </a:cubicBezTo>
                    <a:cubicBezTo>
                      <a:pt x="17" y="39"/>
                      <a:pt x="17" y="37"/>
                      <a:pt x="18" y="33"/>
                    </a:cubicBezTo>
                    <a:cubicBezTo>
                      <a:pt x="19" y="26"/>
                      <a:pt x="21" y="20"/>
                      <a:pt x="23" y="12"/>
                    </a:cubicBezTo>
                    <a:cubicBezTo>
                      <a:pt x="19" y="13"/>
                      <a:pt x="15" y="15"/>
                      <a:pt x="11" y="16"/>
                    </a:cubicBezTo>
                    <a:cubicBezTo>
                      <a:pt x="8" y="17"/>
                      <a:pt x="5" y="16"/>
                      <a:pt x="2" y="16"/>
                    </a:cubicBezTo>
                    <a:cubicBezTo>
                      <a:pt x="1" y="15"/>
                      <a:pt x="0" y="13"/>
                      <a:pt x="0" y="12"/>
                    </a:cubicBezTo>
                    <a:cubicBezTo>
                      <a:pt x="1" y="11"/>
                      <a:pt x="2" y="10"/>
                      <a:pt x="3" y="10"/>
                    </a:cubicBezTo>
                    <a:cubicBezTo>
                      <a:pt x="7" y="8"/>
                      <a:pt x="12" y="8"/>
                      <a:pt x="16" y="7"/>
                    </a:cubicBezTo>
                    <a:cubicBezTo>
                      <a:pt x="19" y="5"/>
                      <a:pt x="22" y="3"/>
                      <a:pt x="26" y="2"/>
                    </a:cubicBezTo>
                    <a:cubicBezTo>
                      <a:pt x="28" y="1"/>
                      <a:pt x="32" y="0"/>
                      <a:pt x="32" y="1"/>
                    </a:cubicBezTo>
                    <a:cubicBezTo>
                      <a:pt x="34" y="3"/>
                      <a:pt x="35" y="6"/>
                      <a:pt x="35" y="9"/>
                    </a:cubicBezTo>
                    <a:cubicBezTo>
                      <a:pt x="36" y="9"/>
                      <a:pt x="35" y="10"/>
                      <a:pt x="34" y="11"/>
                    </a:cubicBezTo>
                    <a:cubicBezTo>
                      <a:pt x="27" y="19"/>
                      <a:pt x="28" y="29"/>
                      <a:pt x="27" y="38"/>
                    </a:cubicBezTo>
                    <a:cubicBezTo>
                      <a:pt x="27" y="40"/>
                      <a:pt x="28" y="42"/>
                      <a:pt x="28" y="44"/>
                    </a:cubicBezTo>
                    <a:cubicBezTo>
                      <a:pt x="29" y="44"/>
                      <a:pt x="29" y="44"/>
                      <a:pt x="30" y="4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/>
              <a:lstStyle/>
              <a:p>
                <a:endParaRPr lang="zh-CN" altLang="en-US"/>
              </a:p>
            </p:txBody>
          </p:sp>
        </p:grpSp>
      </p:grpSp>
      <p:pic>
        <p:nvPicPr>
          <p:cNvPr id="57" name="图片 56"/>
          <p:cNvPicPr>
            <a:picLocks noChangeAspect="true"/>
          </p:cNvPicPr>
          <p:nvPr userDrawn="true"/>
        </p:nvPicPr>
        <p:blipFill>
          <a:blip r:embed="rId2" cstate="print"/>
          <a:stretch>
            <a:fillRect/>
          </a:stretch>
        </p:blipFill>
        <p:spPr>
          <a:xfrm>
            <a:off x="9837818" y="252089"/>
            <a:ext cx="1969223" cy="432990"/>
          </a:xfrm>
          <a:prstGeom prst="rect">
            <a:avLst/>
          </a:prstGeom>
        </p:spPr>
      </p:pic>
      <p:grpSp>
        <p:nvGrpSpPr>
          <p:cNvPr id="2" name="组合 1"/>
          <p:cNvGrpSpPr/>
          <p:nvPr userDrawn="true"/>
        </p:nvGrpSpPr>
        <p:grpSpPr>
          <a:xfrm>
            <a:off x="-9524" y="122428"/>
            <a:ext cx="559928" cy="699303"/>
            <a:chOff x="-9524" y="122428"/>
            <a:chExt cx="559928" cy="699303"/>
          </a:xfrm>
        </p:grpSpPr>
        <p:sp>
          <p:nvSpPr>
            <p:cNvPr id="85" name="任意多边形: 形状 56"/>
            <p:cNvSpPr/>
            <p:nvPr userDrawn="true"/>
          </p:nvSpPr>
          <p:spPr>
            <a:xfrm>
              <a:off x="-9524" y="122428"/>
              <a:ext cx="559928" cy="699303"/>
            </a:xfrm>
            <a:custGeom>
              <a:avLst/>
              <a:gdLst>
                <a:gd name="connsiteX0" fmla="*/ 0 w 436410"/>
                <a:gd name="connsiteY0" fmla="*/ 0 h 895350"/>
                <a:gd name="connsiteX1" fmla="*/ 436410 w 436410"/>
                <a:gd name="connsiteY1" fmla="*/ 0 h 895350"/>
                <a:gd name="connsiteX2" fmla="*/ 250915 w 436410"/>
                <a:gd name="connsiteY2" fmla="*/ 895350 h 895350"/>
                <a:gd name="connsiteX3" fmla="*/ 0 w 436410"/>
                <a:gd name="connsiteY3" fmla="*/ 895350 h 89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6410" h="895350">
                  <a:moveTo>
                    <a:pt x="0" y="0"/>
                  </a:moveTo>
                  <a:lnTo>
                    <a:pt x="436410" y="0"/>
                  </a:lnTo>
                  <a:lnTo>
                    <a:pt x="250915" y="895350"/>
                  </a:lnTo>
                  <a:lnTo>
                    <a:pt x="0" y="89535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任意多边形: 形状 57"/>
            <p:cNvSpPr/>
            <p:nvPr userDrawn="true"/>
          </p:nvSpPr>
          <p:spPr>
            <a:xfrm>
              <a:off x="417309" y="379233"/>
              <a:ext cx="96622" cy="221903"/>
            </a:xfrm>
            <a:custGeom>
              <a:avLst/>
              <a:gdLst>
                <a:gd name="connsiteX0" fmla="*/ 144879 w 185359"/>
                <a:gd name="connsiteY0" fmla="*/ 0 h 699303"/>
                <a:gd name="connsiteX1" fmla="*/ 185359 w 185359"/>
                <a:gd name="connsiteY1" fmla="*/ 0 h 699303"/>
                <a:gd name="connsiteX2" fmla="*/ 40480 w 185359"/>
                <a:gd name="connsiteY2" fmla="*/ 699303 h 699303"/>
                <a:gd name="connsiteX3" fmla="*/ 0 w 185359"/>
                <a:gd name="connsiteY3" fmla="*/ 699303 h 699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359" h="699303">
                  <a:moveTo>
                    <a:pt x="144879" y="0"/>
                  </a:moveTo>
                  <a:lnTo>
                    <a:pt x="185359" y="0"/>
                  </a:lnTo>
                  <a:lnTo>
                    <a:pt x="40480" y="699303"/>
                  </a:lnTo>
                  <a:lnTo>
                    <a:pt x="0" y="699303"/>
                  </a:lnTo>
                  <a:close/>
                </a:path>
              </a:pathLst>
            </a:custGeom>
            <a:solidFill>
              <a:schemeClr val="accent4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87" name="直接连接符 86"/>
          <p:cNvCxnSpPr/>
          <p:nvPr userDrawn="true"/>
        </p:nvCxnSpPr>
        <p:spPr>
          <a:xfrm>
            <a:off x="442913" y="821731"/>
            <a:ext cx="113061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矩形 87"/>
          <p:cNvSpPr/>
          <p:nvPr userDrawn="true"/>
        </p:nvSpPr>
        <p:spPr>
          <a:xfrm>
            <a:off x="12146281" y="336478"/>
            <a:ext cx="45719" cy="26597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0" name="直接连接符 89"/>
          <p:cNvCxnSpPr/>
          <p:nvPr userDrawn="true"/>
        </p:nvCxnSpPr>
        <p:spPr>
          <a:xfrm>
            <a:off x="442913" y="6264275"/>
            <a:ext cx="113061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FA8754EE-2059-4FD6-B6A5-7BB71AD8474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2ACBFB1A-7763-4C36-8F06-1F0C7D00E84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FA8754EE-2059-4FD6-B6A5-7BB71AD8474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2ACBFB1A-7763-4C36-8F06-1F0C7D00E84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FA8754EE-2059-4FD6-B6A5-7BB71AD8474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2ACBFB1A-7763-4C36-8F06-1F0C7D00E84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FA8754EE-2059-4FD6-B6A5-7BB71AD8474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2ACBFB1A-7763-4C36-8F06-1F0C7D00E84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FA8754EE-2059-4FD6-B6A5-7BB71AD8474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2ACBFB1A-7763-4C36-8F06-1F0C7D00E84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FA8754EE-2059-4FD6-B6A5-7BB71AD8474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2ACBFB1A-7763-4C36-8F06-1F0C7D00E84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FA8754EE-2059-4FD6-B6A5-7BB71AD8474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2ACBFB1A-7763-4C36-8F06-1F0C7D00E84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true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FA8754EE-2059-4FD6-B6A5-7BB71AD8474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2ACBFB1A-7763-4C36-8F06-1F0C7D00E84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754EE-2059-4FD6-B6A5-7BB71AD8474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BFB1A-7763-4C36-8F06-1F0C7D00E84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http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666750" y="1026788"/>
            <a:ext cx="10858500" cy="5003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65100" sx="101000" sy="101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5" name="文本框 4"/>
          <p:cNvSpPr txBox="true"/>
          <p:nvPr/>
        </p:nvSpPr>
        <p:spPr>
          <a:xfrm>
            <a:off x="1715481" y="1145729"/>
            <a:ext cx="3807349" cy="7222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4000" b="1" spc="300" dirty="0">
                <a:solidFill>
                  <a:srgbClr val="006C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主要函数</a:t>
            </a:r>
            <a:endParaRPr kumimoji="0" lang="zh-CN" altLang="en-US" sz="4000" b="1" i="0" u="none" strike="noStrike" kern="1200" cap="none" spc="300" normalizeH="0" baseline="0" noProof="0" dirty="0">
              <a:ln>
                <a:noFill/>
              </a:ln>
              <a:solidFill>
                <a:srgbClr val="006C3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文本框 5"/>
          <p:cNvSpPr txBox="true"/>
          <p:nvPr/>
        </p:nvSpPr>
        <p:spPr>
          <a:xfrm>
            <a:off x="1289161" y="2027986"/>
            <a:ext cx="8840260" cy="35966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b="1" spc="300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void * </a:t>
            </a:r>
            <a:r>
              <a:rPr lang="en-US" altLang="zh-CN" b="1" spc="300" dirty="0" err="1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handle_request</a:t>
            </a:r>
            <a:r>
              <a:rPr lang="en-US" altLang="zh-CN" b="1" spc="300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(void *req)</a:t>
            </a:r>
            <a:endParaRPr lang="en-US" altLang="zh-CN" b="1" spc="300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  <a:ea typeface="微软雅黑" panose="020B0503020204020204" pitchFamily="34" charset="-122"/>
            </a:endParaRPr>
          </a:p>
          <a:p>
            <a:pPr marL="0" marR="0" lvl="0" indent="0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b="1" spc="300" dirty="0">
                <a:solidFill>
                  <a:schemeClr val="accent5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作用：处理请求总入口</a:t>
            </a:r>
            <a:endParaRPr lang="en-US" altLang="zh-CN" b="1" spc="300" dirty="0">
              <a:solidFill>
                <a:schemeClr val="accent5">
                  <a:lumMod val="60000"/>
                  <a:lumOff val="40000"/>
                </a:schemeClr>
              </a:solidFill>
              <a:latin typeface="Century Gothic" panose="020B0502020202020204" pitchFamily="34" charset="0"/>
              <a:ea typeface="微软雅黑" panose="020B0503020204020204" pitchFamily="34" charset="-122"/>
            </a:endParaRPr>
          </a:p>
          <a:p>
            <a:pPr marL="0" marR="0" lvl="0" indent="0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fr-FR" altLang="zh-CN" b="1" spc="300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int parse_uri(char *uri, char *fname, char *root_dir)</a:t>
            </a:r>
            <a:endParaRPr lang="fr-FR" altLang="zh-CN" b="1" spc="300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  <a:ea typeface="微软雅黑" panose="020B0503020204020204" pitchFamily="34" charset="-122"/>
            </a:endParaRPr>
          </a:p>
          <a:p>
            <a:pPr marL="0" marR="0" lvl="0" indent="0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b="1" spc="300" dirty="0">
                <a:solidFill>
                  <a:schemeClr val="accent5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作用：解析</a:t>
            </a:r>
            <a:r>
              <a:rPr lang="en-US" altLang="zh-CN" b="1" spc="300" dirty="0">
                <a:solidFill>
                  <a:schemeClr val="accent5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URI</a:t>
            </a:r>
            <a:endParaRPr lang="en-US" altLang="zh-CN" b="1" spc="300" dirty="0">
              <a:solidFill>
                <a:schemeClr val="accent5">
                  <a:lumMod val="60000"/>
                  <a:lumOff val="40000"/>
                </a:schemeClr>
              </a:solidFill>
              <a:latin typeface="Century Gothic" panose="020B0502020202020204" pitchFamily="34" charset="0"/>
              <a:ea typeface="微软雅黑" panose="020B0503020204020204" pitchFamily="34" charset="-122"/>
            </a:endParaRPr>
          </a:p>
          <a:p>
            <a:pPr marL="0" marR="0" lvl="0" indent="0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fr-FR" altLang="zh-CN" b="1" spc="300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+mn-ea"/>
              </a:rPr>
              <a:t>int render(req_data_t *r, res_data_t *rout)</a:t>
            </a:r>
            <a:endParaRPr lang="fr-FR" altLang="zh-CN" b="1" spc="300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  <a:ea typeface="微软雅黑" panose="020B0503020204020204" pitchFamily="34" charset="-122"/>
            </a:endParaRPr>
          </a:p>
          <a:p>
            <a:pPr marL="0" marR="0" lvl="0" indent="0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b="1" spc="300" dirty="0">
                <a:solidFill>
                  <a:schemeClr val="accent5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+mn-ea"/>
              </a:rPr>
              <a:t>作用：核心函数，实现静态资源响应</a:t>
            </a:r>
            <a:endParaRPr lang="fr-FR" altLang="zh-CN" b="1" spc="300" dirty="0">
              <a:solidFill>
                <a:schemeClr val="accent5">
                  <a:lumMod val="60000"/>
                  <a:lumOff val="40000"/>
                </a:schemeClr>
              </a:solidFill>
              <a:latin typeface="Century Gothic" panose="020B0502020202020204" pitchFamily="34" charset="0"/>
              <a:ea typeface="微软雅黑" panose="020B0503020204020204" pitchFamily="34" charset="-122"/>
            </a:endParaRPr>
          </a:p>
          <a:p>
            <a:pPr marL="0" marR="0" lvl="0" indent="0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fr-FR" altLang="zh-CN" b="1" spc="300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int render_cgi(req_data_t *r, res_data_t *rout)</a:t>
            </a:r>
            <a:endParaRPr lang="fr-FR" altLang="zh-CN" b="1" spc="300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  <a:ea typeface="微软雅黑" panose="020B0503020204020204" pitchFamily="34" charset="-122"/>
            </a:endParaRPr>
          </a:p>
          <a:p>
            <a:pPr marL="0" marR="0" lvl="0" indent="0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b="1" spc="300" dirty="0">
                <a:solidFill>
                  <a:schemeClr val="accent5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作用：核心函数，实现</a:t>
            </a:r>
            <a:r>
              <a:rPr lang="en-US" altLang="zh-CN" b="1" spc="300" dirty="0">
                <a:solidFill>
                  <a:schemeClr val="accent5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CGI</a:t>
            </a:r>
            <a:r>
              <a:rPr lang="zh-CN" altLang="en-US" b="1" spc="300" dirty="0">
                <a:solidFill>
                  <a:schemeClr val="accent5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资源响应</a:t>
            </a:r>
            <a:endParaRPr lang="en-US" altLang="zh-CN" b="1" spc="300" dirty="0">
              <a:solidFill>
                <a:schemeClr val="accent5">
                  <a:lumMod val="60000"/>
                  <a:lumOff val="40000"/>
                </a:schemeClr>
              </a:solidFill>
              <a:latin typeface="Century Gothic" panose="020B0502020202020204" pitchFamily="34" charset="0"/>
              <a:ea typeface="微软雅黑" panose="020B0503020204020204" pitchFamily="34" charset="-122"/>
            </a:endParaRPr>
          </a:p>
          <a:p>
            <a:pPr marL="0" marR="0" lvl="0" indent="0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b="1" spc="300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int </a:t>
            </a:r>
            <a:r>
              <a:rPr lang="en-US" altLang="zh-CN" b="1" spc="300" dirty="0" err="1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render_error</a:t>
            </a:r>
            <a:r>
              <a:rPr lang="en-US" altLang="zh-CN" b="1" spc="300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(int </a:t>
            </a:r>
            <a:r>
              <a:rPr lang="en-US" altLang="zh-CN" b="1" spc="300" dirty="0" err="1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fd</a:t>
            </a:r>
            <a:r>
              <a:rPr lang="en-US" altLang="zh-CN" b="1" spc="300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, int </a:t>
            </a:r>
            <a:r>
              <a:rPr lang="en-US" altLang="zh-CN" b="1" spc="300" dirty="0" err="1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err_code</a:t>
            </a:r>
            <a:r>
              <a:rPr lang="en-US" altLang="zh-CN" b="1" spc="300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, const char *</a:t>
            </a:r>
            <a:r>
              <a:rPr lang="en-US" altLang="zh-CN" b="1" spc="300" dirty="0" err="1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err_msg</a:t>
            </a:r>
            <a:r>
              <a:rPr lang="en-US" altLang="zh-CN" b="1" spc="300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)</a:t>
            </a:r>
            <a:endParaRPr lang="en-US" altLang="zh-CN" b="1" spc="300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  <a:ea typeface="微软雅黑" panose="020B0503020204020204" pitchFamily="34" charset="-122"/>
            </a:endParaRPr>
          </a:p>
          <a:p>
            <a:pPr marL="0" marR="0" lvl="0" indent="0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b="1" spc="300" dirty="0">
                <a:solidFill>
                  <a:schemeClr val="accent5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作用：错误处理，包括</a:t>
            </a:r>
            <a:r>
              <a:rPr lang="en-US" altLang="zh-CN" b="1" spc="300" dirty="0">
                <a:solidFill>
                  <a:schemeClr val="accent5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404</a:t>
            </a:r>
            <a:r>
              <a:rPr lang="zh-CN" altLang="en-US" b="1" spc="300" dirty="0">
                <a:solidFill>
                  <a:schemeClr val="accent5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、</a:t>
            </a:r>
            <a:r>
              <a:rPr lang="en-US" altLang="zh-CN" b="1" spc="300" dirty="0">
                <a:solidFill>
                  <a:schemeClr val="accent5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403</a:t>
            </a:r>
            <a:r>
              <a:rPr lang="zh-CN" altLang="en-US" b="1" spc="300" dirty="0">
                <a:solidFill>
                  <a:schemeClr val="accent5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、</a:t>
            </a:r>
            <a:r>
              <a:rPr lang="en-US" altLang="zh-CN" b="1" spc="300" dirty="0">
                <a:solidFill>
                  <a:schemeClr val="accent5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414</a:t>
            </a:r>
            <a:r>
              <a:rPr lang="zh-CN" altLang="en-US" b="1" spc="300" dirty="0">
                <a:solidFill>
                  <a:schemeClr val="accent5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、</a:t>
            </a:r>
            <a:r>
              <a:rPr lang="en-US" altLang="zh-CN" b="1" spc="300" dirty="0">
                <a:solidFill>
                  <a:schemeClr val="accent5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400</a:t>
            </a:r>
            <a:r>
              <a:rPr lang="zh-CN" altLang="en-US" b="1" spc="300" dirty="0">
                <a:solidFill>
                  <a:schemeClr val="accent5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、</a:t>
            </a:r>
            <a:r>
              <a:rPr lang="en-US" altLang="zh-CN" b="1" spc="300" dirty="0">
                <a:solidFill>
                  <a:schemeClr val="accent5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500</a:t>
            </a:r>
            <a:r>
              <a:rPr lang="zh-CN" altLang="en-US" b="1" spc="300" dirty="0">
                <a:solidFill>
                  <a:schemeClr val="accent5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等错误类型</a:t>
            </a:r>
            <a:endParaRPr lang="zh-CN" altLang="en-US" b="1" spc="300" dirty="0">
              <a:solidFill>
                <a:schemeClr val="accent5">
                  <a:lumMod val="60000"/>
                  <a:lumOff val="40000"/>
                </a:schemeClr>
              </a:solidFill>
              <a:latin typeface="Century Gothic" panose="020B0502020202020204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645536" y="1865778"/>
            <a:ext cx="3708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577850" y="250055"/>
            <a:ext cx="8643848" cy="478155"/>
          </a:xfrm>
        </p:spPr>
        <p:txBody>
          <a:bodyPr/>
          <a:lstStyle/>
          <a:p>
            <a:r>
              <a:rPr dirty="0"/>
              <a:t>响应</a:t>
            </a:r>
            <a:r>
              <a:rPr lang="en-US" altLang="zh-CN" dirty="0"/>
              <a:t>CGI</a:t>
            </a:r>
            <a:r>
              <a:rPr dirty="0"/>
              <a:t>请求</a:t>
            </a:r>
            <a:endParaRPr dirty="0"/>
          </a:p>
        </p:txBody>
      </p:sp>
      <p:sp>
        <p:nvSpPr>
          <p:cNvPr id="3" name="矩形 2"/>
          <p:cNvSpPr/>
          <p:nvPr/>
        </p:nvSpPr>
        <p:spPr>
          <a:xfrm>
            <a:off x="660400" y="1026788"/>
            <a:ext cx="10858500" cy="5003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65100" sx="101000" sy="101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5" name="文本框 4"/>
          <p:cNvSpPr txBox="true"/>
          <p:nvPr/>
        </p:nvSpPr>
        <p:spPr>
          <a:xfrm>
            <a:off x="1139789" y="1866432"/>
            <a:ext cx="3547622" cy="7222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4000" b="1" spc="300" dirty="0" err="1">
                <a:solidFill>
                  <a:srgbClr val="006C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render_cgi</a:t>
            </a:r>
            <a:endParaRPr kumimoji="0" lang="zh-CN" altLang="en-US" sz="4000" b="1" i="0" u="none" strike="noStrike" kern="1200" cap="none" spc="300" normalizeH="0" baseline="0" noProof="0" dirty="0">
              <a:ln>
                <a:noFill/>
              </a:ln>
              <a:solidFill>
                <a:srgbClr val="006C3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文本框 5"/>
          <p:cNvSpPr txBox="true"/>
          <p:nvPr/>
        </p:nvSpPr>
        <p:spPr>
          <a:xfrm>
            <a:off x="1139788" y="2797274"/>
            <a:ext cx="3927929" cy="21217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pitchFamily="34" charset="-122"/>
                <a:cs typeface="+mn-cs"/>
              </a:rPr>
              <a:t>1.</a:t>
            </a:r>
            <a:r>
              <a:rPr kumimoji="0" lang="zh-CN" altLang="en-US" sz="1800" b="0" i="0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pitchFamily="34" charset="-122"/>
                <a:cs typeface="+mn-cs"/>
              </a:rPr>
              <a:t>错误检测：发现错误则调用</a:t>
            </a:r>
            <a:r>
              <a:rPr kumimoji="0" lang="en-US" altLang="zh-CN" sz="1800" b="0" i="0" u="none" strike="noStrike" kern="1200" cap="none" spc="30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pitchFamily="34" charset="-122"/>
                <a:cs typeface="+mn-cs"/>
              </a:rPr>
              <a:t>render_error</a:t>
            </a:r>
            <a:r>
              <a:rPr kumimoji="0" lang="zh-CN" altLang="en-US" sz="1800" b="0" i="0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pitchFamily="34" charset="-122"/>
                <a:cs typeface="+mn-cs"/>
              </a:rPr>
              <a:t>处理</a:t>
            </a:r>
            <a:endParaRPr kumimoji="0" lang="en-US" altLang="zh-CN" sz="1800" b="0" i="0" u="none" strike="noStrike" kern="1200" cap="none" spc="30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entury Gothic" panose="020B0502020202020204" pitchFamily="34" charset="0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pc="300" dirty="0">
                <a:solidFill>
                  <a:prstClr val="black">
                    <a:lumMod val="85000"/>
                    <a:lumOff val="15000"/>
                  </a:prstClr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2.</a:t>
            </a:r>
            <a:r>
              <a:rPr lang="zh-CN" altLang="en-US" spc="300" dirty="0">
                <a:solidFill>
                  <a:prstClr val="black">
                    <a:lumMod val="85000"/>
                    <a:lumOff val="15000"/>
                  </a:prstClr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打开子进程，若成功则设置环境变量，改变路径以实现</a:t>
            </a:r>
            <a:r>
              <a:rPr lang="en-US" altLang="zh-CN" spc="3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cgi</a:t>
            </a:r>
            <a:endParaRPr lang="en-US" altLang="zh-CN" spc="300" dirty="0">
              <a:solidFill>
                <a:prstClr val="black">
                  <a:lumMod val="85000"/>
                  <a:lumOff val="15000"/>
                </a:prstClr>
              </a:solidFill>
              <a:latin typeface="Century Gothic" panose="020B0502020202020204" pitchFamily="34" charset="0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pitchFamily="34" charset="-122"/>
                <a:cs typeface="+mn-cs"/>
              </a:rPr>
              <a:t>3.</a:t>
            </a:r>
            <a:r>
              <a:rPr kumimoji="0" lang="zh-CN" altLang="en-US" sz="1800" b="0" i="0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pitchFamily="34" charset="-122"/>
                <a:cs typeface="+mn-cs"/>
              </a:rPr>
              <a:t>若子进程打开失败，则进行错误处理。</a:t>
            </a:r>
            <a:endParaRPr kumimoji="0" lang="zh-CN" altLang="en-US" sz="1800" b="0" i="0" u="none" strike="noStrike" kern="1200" cap="none" spc="30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entury Gothic" panose="020B0502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121924" y="2661234"/>
            <a:ext cx="3708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/>
          <p:cNvPicPr>
            <a:picLocks noChangeAspect="true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7362078" y="1287931"/>
            <a:ext cx="3927928" cy="2112369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4960148" y="1159300"/>
            <a:ext cx="4518834" cy="4096281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7174633" y="2426459"/>
            <a:ext cx="4043677" cy="3618718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420</Words>
  <Application>WPS Presentation</Application>
  <PresentationFormat>宽屏</PresentationFormat>
  <Paragraphs>23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9" baseType="lpstr">
      <vt:lpstr>Arial</vt:lpstr>
      <vt:lpstr>宋体</vt:lpstr>
      <vt:lpstr>Wingdings</vt:lpstr>
      <vt:lpstr>Liberation Sans</vt:lpstr>
      <vt:lpstr>微软雅黑</vt:lpstr>
      <vt:lpstr>文泉驿微米黑</vt:lpstr>
      <vt:lpstr>Century Gothic</vt:lpstr>
      <vt:lpstr>Arimo for Powerline</vt:lpstr>
      <vt:lpstr>微软雅黑</vt:lpstr>
      <vt:lpstr>等线</vt:lpstr>
      <vt:lpstr>Pothana2000</vt:lpstr>
      <vt:lpstr>宋体</vt:lpstr>
      <vt:lpstr>Arial Unicode MS</vt:lpstr>
      <vt:lpstr>等线 Light</vt:lpstr>
      <vt:lpstr>Calibri</vt:lpstr>
      <vt:lpstr>Standard Symbols PS</vt:lpstr>
      <vt:lpstr>Office 主题​​</vt:lpstr>
      <vt:lpstr>http</vt:lpstr>
      <vt:lpstr>http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</dc:title>
  <dc:creator>安琪 李</dc:creator>
  <cp:lastModifiedBy>gale_force_eight</cp:lastModifiedBy>
  <cp:revision>5</cp:revision>
  <dcterms:created xsi:type="dcterms:W3CDTF">2021-11-01T00:30:14Z</dcterms:created>
  <dcterms:modified xsi:type="dcterms:W3CDTF">2021-11-01T00:30:14Z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1033-11.1.0.10161</vt:lpwstr>
  </property>
</Properties>
</file>