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184" r:id="rId3"/>
    <p:sldId id="2185" r:id="rId4"/>
    <p:sldId id="2186" r:id="rId5"/>
    <p:sldId id="218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true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true">
            <a:spLocks noChangeArrowheads="true"/>
          </p:cNvSpPr>
          <p:nvPr userDrawn="true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fals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 userDrawn="true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true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true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true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false" compatLnSpc="true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true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/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true"/>
          </p:cNvPicPr>
          <p:nvPr userDrawn="true"/>
        </p:nvPicPr>
        <p:blipFill>
          <a:blip r:embed="rId2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true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true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true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true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true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true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parser</a:t>
            </a:r>
            <a:r>
              <a:rPr lang="zh-CN" altLang="en-US" dirty="0"/>
              <a:t>部分：解析</a:t>
            </a:r>
            <a:r>
              <a:rPr lang="en-US" altLang="zh-CN" dirty="0"/>
              <a:t>http</a:t>
            </a:r>
            <a:r>
              <a:rPr lang="zh-CN" altLang="en-US" dirty="0"/>
              <a:t>请求报文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675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15481" y="1145729"/>
            <a:ext cx="3807349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300" dirty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主要函数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64794" y="2052049"/>
            <a:ext cx="10690058" cy="3201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int parse_request(req_data_t *r, int len, res_data_t *rout)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作用：解析请求报文的总入口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int parse_uri(char *uri, char *fname, char *root_dir)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作用：解析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URI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，输出完整路径</a:t>
            </a:r>
            <a:endParaRPr lang="fr-FR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int parse_header(char *key, char *val, req_data_t *r, res_data_t *rout)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作用：解析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请求报文的请求头部分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若干键值对处理函数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5536" y="1865778"/>
            <a:ext cx="37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17692" y="217317"/>
            <a:ext cx="8643848" cy="480131"/>
          </a:xfrm>
        </p:spPr>
        <p:txBody>
          <a:bodyPr/>
          <a:lstStyle/>
          <a:p>
            <a:r>
              <a:rPr lang="en-US" altLang="zh-CN" dirty="0" err="1"/>
              <a:t>parse_request</a:t>
            </a:r>
            <a:r>
              <a:rPr lang="zh-CN" altLang="en-US" dirty="0"/>
              <a:t>函数：解析请求报文的总入口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7455" y="776782"/>
            <a:ext cx="11128876" cy="5178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651377" y="776782"/>
            <a:ext cx="3547622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状态机原理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51376" y="1633637"/>
            <a:ext cx="4442426" cy="39253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1.BODY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状态：处理请求报文数据部分（原样复制）。</a:t>
            </a:r>
            <a:endParaRPr kumimoji="0" lang="en-US" altLang="zh-CN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2.METHOD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状态：处理请求方法</a:t>
            </a: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GET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POST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HEAD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等。</a:t>
            </a:r>
            <a:endParaRPr lang="en-US" altLang="zh-CN" spc="3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3.URI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状态：处理方法之后的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URI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（调用</a:t>
            </a:r>
            <a:r>
              <a:rPr kumimoji="0" lang="en-US" altLang="zh-CN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parse_uri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函数）。</a:t>
            </a:r>
            <a:endParaRPr kumimoji="0" lang="en-US" altLang="zh-CN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4.HEADER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状态：处理头部内容，调用</a:t>
            </a:r>
            <a:r>
              <a:rPr lang="en-US" altLang="zh-CN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parse_header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函数识别</a:t>
            </a: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User-Agent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Accept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等键值对。</a:t>
            </a:r>
            <a:endParaRPr lang="en-US" altLang="zh-CN" spc="3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5.VERSION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状态：处理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http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版本，比如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1.1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1377" y="1554302"/>
            <a:ext cx="37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802" y="776782"/>
            <a:ext cx="6293173" cy="3505380"/>
          </a:xfrm>
          <a:prstGeom prst="rect">
            <a:avLst/>
          </a:prstGeom>
        </p:spPr>
      </p:pic>
      <p:sp>
        <p:nvSpPr>
          <p:cNvPr id="9" name="文本框 8"/>
          <p:cNvSpPr txBox="true"/>
          <p:nvPr/>
        </p:nvSpPr>
        <p:spPr>
          <a:xfrm>
            <a:off x="5373112" y="4612460"/>
            <a:ext cx="595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如果解析出错，会返回错误码（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PARSE_URI_TOOLONG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PARSE_ERROR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17692" y="217317"/>
            <a:ext cx="8643848" cy="480131"/>
          </a:xfrm>
        </p:spPr>
        <p:txBody>
          <a:bodyPr/>
          <a:lstStyle/>
          <a:p>
            <a:r>
              <a:rPr lang="en-US" altLang="zh-CN" dirty="0" err="1"/>
              <a:t>parse_uri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7455" y="776781"/>
            <a:ext cx="11128876" cy="5397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651376" y="776782"/>
            <a:ext cx="5636135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拼接出</a:t>
            </a:r>
            <a:r>
              <a:rPr lang="zh-CN" altLang="en-US" sz="4000" b="1" spc="300" dirty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资源的完整路径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51375" y="1633637"/>
            <a:ext cx="4519436" cy="1404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如果</a:t>
            </a:r>
            <a:r>
              <a:rPr kumimoji="0" lang="en-US" altLang="zh-CN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uri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太长，长于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1024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，就返回错误</a:t>
            </a:r>
            <a:endParaRPr lang="en-US" altLang="zh-CN" spc="3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结果输出到请求对应的</a:t>
            </a:r>
            <a:r>
              <a:rPr kumimoji="0" lang="en-US" altLang="zh-CN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res_data_t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pc="3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fname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字段中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1377" y="1554302"/>
            <a:ext cx="37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17723" y="1578364"/>
            <a:ext cx="5816348" cy="415347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17692" y="217317"/>
            <a:ext cx="8643848" cy="480131"/>
          </a:xfrm>
        </p:spPr>
        <p:txBody>
          <a:bodyPr/>
          <a:lstStyle/>
          <a:p>
            <a:r>
              <a:rPr lang="en-US" altLang="zh-CN" dirty="0" err="1"/>
              <a:t>parse_header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7455" y="776781"/>
            <a:ext cx="11128876" cy="5397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651376" y="776782"/>
            <a:ext cx="10806946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处理</a:t>
            </a:r>
            <a:r>
              <a:rPr kumimoji="0" lang="en-US" altLang="zh-CN" sz="40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header</a:t>
            </a: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部分的键值对：使用函数指针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51375" y="1633637"/>
            <a:ext cx="6121180" cy="1044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使用了把关键字和函数指针对应起来的结构体数组，灵活调用不同类型的键值对处理函数</a:t>
            </a:r>
            <a:endParaRPr kumimoji="0" lang="en-US" altLang="zh-CN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键值对处理函数包括以下函数：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1377" y="1554302"/>
            <a:ext cx="37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42765" y="2757487"/>
            <a:ext cx="6980409" cy="21932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48" y="1587799"/>
            <a:ext cx="4955074" cy="20766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90" y="3799013"/>
            <a:ext cx="6607141" cy="2143035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542765" y="5030061"/>
            <a:ext cx="4271996" cy="681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3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子函数们把键值对的结果存入</a:t>
            </a:r>
            <a:r>
              <a:rPr kumimoji="0" lang="en-US" altLang="zh-CN" sz="1800" b="0" i="0" u="none" strike="noStrike" kern="1200" cap="none" spc="30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req_data_t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结构中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WPS Presentation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Liberation Sans</vt:lpstr>
      <vt:lpstr>微软雅黑</vt:lpstr>
      <vt:lpstr>文泉驿微米黑</vt:lpstr>
      <vt:lpstr>Century Gothic</vt:lpstr>
      <vt:lpstr>Arimo for Powerline</vt:lpstr>
      <vt:lpstr>微软雅黑</vt:lpstr>
      <vt:lpstr>等线</vt:lpstr>
      <vt:lpstr>Pothana2000</vt:lpstr>
      <vt:lpstr>宋体</vt:lpstr>
      <vt:lpstr>Arial Unicode MS</vt:lpstr>
      <vt:lpstr>等线 Light</vt:lpstr>
      <vt:lpstr>Calibri</vt:lpstr>
      <vt:lpstr>Office 主题​​</vt:lpstr>
      <vt:lpstr>parser部分：解析http请求报文</vt:lpstr>
      <vt:lpstr>parse_request函数：解析请求报文的总入口</vt:lpstr>
      <vt:lpstr>parse_uri函数</vt:lpstr>
      <vt:lpstr>parse_header函数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安琪 李</dc:creator>
  <cp:lastModifiedBy>gale_force_eight</cp:lastModifiedBy>
  <cp:revision>14</cp:revision>
  <dcterms:created xsi:type="dcterms:W3CDTF">2021-11-01T00:30:12Z</dcterms:created>
  <dcterms:modified xsi:type="dcterms:W3CDTF">2021-11-01T00:30:12Z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