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9" r:id="rId4"/>
    <p:sldId id="257" r:id="rId5"/>
    <p:sldId id="265" r:id="rId6"/>
    <p:sldId id="258" r:id="rId7"/>
    <p:sldId id="267" r:id="rId8"/>
    <p:sldId id="260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7A366-7305-4D61-863F-D5479F053C2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D2268-9A23-481F-BB44-F9DCB6D0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8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https://tfhub.dev/google/lite-model/aiy/vision/classifier/birds_V1/3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D2268-9A23-481F-BB44-F9DCB6D09E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B1386-4D90-B7CA-5F72-9DF5A88F5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353838-56F9-83F4-D398-EC39BDEE1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2E605A-9E97-FA24-0F79-284F9F87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102B-5E51-48A0-9355-A56B3EA687D3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CAACBF-5139-A879-C6B2-DDB0195C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54CE69-AA51-A014-D47E-AD23F232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3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738AC-1C76-C716-4781-C8B80EEB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9C40D0-5508-D37A-4B6B-49DF54CA3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F8D6E9-BAB7-2BFE-97D9-7E885075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BA17-2A2F-48A3-BE47-8C34319F93F4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77887F-99D9-4E46-C509-31A66FD0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8C7A8A-553E-120F-5166-787FB85C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4E8B84-7E50-401E-3CBC-1CF3D8CF1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60FCFD-CCB9-F375-1616-9CA6B8103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EF7C9F-E9A5-FDD2-3F85-A9067BFB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13C2-FB24-4F9C-8165-9F681903C300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F19A5-3754-1EC1-03D0-BBE7F0FA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ACACB6-C717-E087-3C16-67B2EF64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9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AD71A-F548-3854-CE71-72561A2B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475C2-2EFE-9AA8-7102-40BD8F63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E8C888-61C9-A92E-90CC-88A6EF83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BEB4-9518-4847-AF51-6798861724DC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A212FE-3E8E-15C2-A801-8BA91F75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9923A0-36C6-FC86-D7AB-BD77D9E8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1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33652-20FC-7F13-06C0-FC28B87D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D1EF7F-2450-BE8B-F350-12A6D7F5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190E94-EC4F-0387-FD80-C5B929E6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66A0-D878-480D-B509-B120DFFEE862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E3AB86-2764-F2BB-846B-E8BC7D27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78875A-96D8-D2C8-4058-D170F33F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1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66EB8-25C4-6766-183F-3234FD83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39F7CD-3292-17B7-D46C-642712FF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B5CEED-0A18-978F-485F-B21D3C36C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44760-4E07-38B1-A814-A12EDAB6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263F-926B-460E-97BC-3B67EFC5B26B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4C5D4B-3F10-4FF4-D7F7-26C90E58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7661EB-307B-5B1F-73CD-DE3D6752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4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4B528-80FE-91A0-11FA-754EC80F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503864-88EF-F7C7-1EA0-44FE74C57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642CBE-3746-9A05-63BA-13BB56201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3B08D6-2D71-83DE-4092-A89F9AC2E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922FFF-0212-72E9-A204-3B64EE15C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3D19AA-EF19-EA86-CC34-18201A20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B20C-0BFD-413B-93E8-39F858D078EF}" type="datetime1">
              <a:rPr lang="en-US" smtClean="0"/>
              <a:t>5/10/2022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A9268CA-C0DB-30C8-58F3-79DD57D7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37F87AD-651E-A117-D9A0-DB8B29CB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41597-F778-6C3F-033F-4B9673C7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9CE5AF-47CF-D81D-907C-2C71A2A6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4ADA-8BB1-46C0-90FA-3C3AC268D233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949A3F-2B19-FF0F-8308-8BC04DF8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23DE7C-4672-B1A3-29D9-0AFB2099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6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4309D4-0EF9-38E9-A105-EAF5812C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F886-D7A4-4BB9-AD60-EFFF98D3EE68}" type="datetime1">
              <a:rPr lang="en-US" smtClean="0"/>
              <a:t>5/10/2022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E151DF9-436D-3D45-7BC4-BE1C538D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DA42B-D5BC-FDF5-0775-0FF20D03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7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8F2DF-75E2-6C1F-63B4-C746D352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9AF4F1-8227-EBF0-6965-65517EF02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5A6E18-00DA-83F2-F3C3-62CF58C61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3B68BB-93A6-BE31-8C24-33D4538C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1FBB-9148-4DD3-904D-8564C9E64BD1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276C9C-0C83-1460-4B41-B68C648B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EAAF8E-2CCF-1740-503F-2E8920DA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D6D6F-9B4C-D321-84A6-61B49704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D56AD7-FE58-5AAC-3A94-A1CA1AF1D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8D4E1E-2D89-6177-D44E-D1A8AEB1F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5AD8A9-B11E-608A-FF4B-956BB286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49A1-E83A-4B94-8C3B-BA358AAB1652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82845-6520-73A2-EC89-B47FB645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146F1E-8C97-F2D0-B796-067CF891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6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793467-D57D-05FD-1BFB-744FDA03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87511B-CF28-A985-BA3F-2D16B14E7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EBDD25-AA68-A75B-B640-600D7845D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E57F-794F-4E77-8C37-FE360D107D1A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D4F4C0-5BA0-23C1-FF28-0EB9F4FFD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ABE99B-92A1-5EA9-A3FE-DB59472F2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C9E4-F275-4335-A0E8-8B61561E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4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examples/tree/master/lite/examples/posenet/androi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fhub.dev/google/lite-model/aiy/vision/classifier/birds_V1/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tfhub.dev/google/lite-model/aiy/vision/classifier/birds_V1/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F0380-2C4A-C875-13E8-9DAD463D4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deploy-ml-on-android-app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0543B4-D5EB-5B5E-B168-344F16709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2022.05.05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D3E74C-8025-D791-9454-AE3E1D5D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87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CDB95-C102-A742-C81C-3CBEDB4B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作法</a:t>
            </a:r>
            <a:r>
              <a:rPr lang="en-US" altLang="zh-TW" dirty="0"/>
              <a:t>1</a:t>
            </a:r>
            <a:r>
              <a:rPr lang="zh-TW" altLang="en-US" dirty="0"/>
              <a:t>實際呼叫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CA008B3-985E-AF67-8DF8-9CEC2F42E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76" y="1471038"/>
            <a:ext cx="7402014" cy="5167312"/>
          </a:xfr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906B30-D4DA-9833-00B9-1034014C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8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3FB4A-887F-567A-7F86-8924563E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b. </a:t>
            </a:r>
            <a:r>
              <a:rPr lang="fr-FR" dirty="0" err="1"/>
              <a:t>Deploy</a:t>
            </a:r>
            <a:r>
              <a:rPr lang="zh-TW" altLang="en-US" dirty="0"/>
              <a:t> </a:t>
            </a:r>
            <a:r>
              <a:rPr lang="en-US" altLang="zh-TW" dirty="0" err="1"/>
              <a:t>tflite</a:t>
            </a:r>
            <a:r>
              <a:rPr lang="en-US" altLang="zh-TW" dirty="0"/>
              <a:t> on </a:t>
            </a:r>
            <a:r>
              <a:rPr lang="fr-FR" dirty="0"/>
              <a:t>Android app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B15030-6C8D-577B-ADAC-8E718E97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作法</a:t>
            </a:r>
            <a:r>
              <a:rPr lang="en-US" altLang="zh-TW" dirty="0"/>
              <a:t>2: </a:t>
            </a:r>
            <a:r>
              <a:rPr lang="zh-TW" altLang="en-US" dirty="0"/>
              <a:t>用</a:t>
            </a:r>
            <a:r>
              <a:rPr lang="fr-FR" dirty="0" err="1"/>
              <a:t>interpreter</a:t>
            </a:r>
            <a:r>
              <a:rPr lang="fr-FR" dirty="0"/>
              <a:t> </a:t>
            </a:r>
            <a:r>
              <a:rPr lang="zh-TW" altLang="en-US" dirty="0"/>
              <a:t>呼叫</a:t>
            </a:r>
            <a:r>
              <a:rPr lang="fr-FR" dirty="0"/>
              <a:t> </a:t>
            </a:r>
            <a:r>
              <a:rPr lang="fr-FR" dirty="0" err="1"/>
              <a:t>tflite</a:t>
            </a:r>
            <a:r>
              <a:rPr lang="fr-FR" dirty="0"/>
              <a:t> model</a:t>
            </a:r>
            <a:endParaRPr lang="en-US" altLang="zh-TW" dirty="0"/>
          </a:p>
          <a:p>
            <a:r>
              <a:rPr lang="en-US" altLang="zh-TW" dirty="0"/>
              <a:t>app</a:t>
            </a:r>
            <a:r>
              <a:rPr lang="zh-TW" altLang="en-US" dirty="0"/>
              <a:t>上新增一個</a:t>
            </a:r>
            <a:r>
              <a:rPr lang="en-US" altLang="zh-TW" dirty="0"/>
              <a:t>assert</a:t>
            </a:r>
            <a:r>
              <a:rPr lang="zh-TW" altLang="en-US" dirty="0"/>
              <a:t>資料夾，再將</a:t>
            </a:r>
            <a:r>
              <a:rPr lang="en-US" altLang="zh-TW" dirty="0" err="1"/>
              <a:t>tflite</a:t>
            </a:r>
            <a:r>
              <a:rPr lang="zh-TW" altLang="en-US" dirty="0"/>
              <a:t>檔案手動放進去。</a:t>
            </a:r>
            <a:endParaRPr 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A770032-0B4C-9A85-C99B-BDBE46383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27" y="2858792"/>
            <a:ext cx="6441509" cy="3929519"/>
          </a:xfrm>
          <a:prstGeom prst="rect">
            <a:avLst/>
          </a:prstGeom>
        </p:spPr>
      </p:pic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261566DB-7B8A-F5FF-6E82-15AAC42D6A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806369"/>
              </p:ext>
            </p:extLst>
          </p:nvPr>
        </p:nvGraphicFramePr>
        <p:xfrm>
          <a:off x="838200" y="3429000"/>
          <a:ext cx="23542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Bitmap Image" r:id="rId4" imgW="2354760" imgH="480240" progId="Paint.Picture">
                  <p:embed/>
                </p:oleObj>
              </mc:Choice>
              <mc:Fallback>
                <p:oleObj name="Bitmap Image" r:id="rId4" imgW="2354760" imgH="480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3429000"/>
                        <a:ext cx="2354263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8DF17D-2031-9117-527D-98F7027D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1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6599F-5F50-3659-9B11-ACBC3846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作法</a:t>
            </a:r>
            <a:r>
              <a:rPr lang="en-US" altLang="zh-TW" dirty="0"/>
              <a:t>2</a:t>
            </a:r>
            <a:r>
              <a:rPr lang="zh-TW" altLang="en-US" dirty="0"/>
              <a:t>實際用</a:t>
            </a:r>
            <a:r>
              <a:rPr lang="en-US" altLang="zh-TW" dirty="0"/>
              <a:t>interpreter</a:t>
            </a:r>
            <a:r>
              <a:rPr lang="zh-TW" altLang="en-US" dirty="0"/>
              <a:t>調用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6F0DE18-61B5-9516-C7D7-D99888BD1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291" y="1372347"/>
            <a:ext cx="8062659" cy="1386960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FB2F498-53E5-1B19-C723-A29930AC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91" y="2825972"/>
            <a:ext cx="8763759" cy="4054191"/>
          </a:xfrm>
          <a:prstGeom prst="rect">
            <a:avLst/>
          </a:prstGeom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E516346D-801A-9E46-0086-486C18A6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1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B8B80-DD9F-FE01-991D-D89CAD82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小結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5386E9-E16C-ADD0-68C6-42FF7F64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兩種調用</a:t>
            </a:r>
            <a:r>
              <a:rPr lang="en-US" altLang="zh-TW" dirty="0" err="1"/>
              <a:t>tflite</a:t>
            </a:r>
            <a:r>
              <a:rPr lang="zh-TW" altLang="en-US" dirty="0"/>
              <a:t>方式優缺點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使用做法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import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方式</a:t>
            </a:r>
            <a:r>
              <a:rPr lang="en-US" altLang="zh-TW" dirty="0"/>
              <a:t>:</a:t>
            </a:r>
          </a:p>
          <a:p>
            <a:pPr marL="457200" lvl="1" indent="0">
              <a:buNone/>
            </a:pPr>
            <a:r>
              <a:rPr lang="zh-TW" altLang="en-US" dirty="0"/>
              <a:t>優點</a:t>
            </a:r>
            <a:r>
              <a:rPr lang="en-US" altLang="zh-TW" dirty="0"/>
              <a:t>: </a:t>
            </a:r>
            <a:r>
              <a:rPr lang="zh-TW" altLang="en-US" dirty="0"/>
              <a:t>可以使用</a:t>
            </a:r>
            <a:r>
              <a:rPr lang="en-US" altLang="zh-TW" dirty="0"/>
              <a:t>sample code</a:t>
            </a:r>
            <a:r>
              <a:rPr lang="zh-TW" altLang="en-US" dirty="0"/>
              <a:t> 好使用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缺點</a:t>
            </a:r>
            <a:r>
              <a:rPr lang="en-US" altLang="zh-TW" dirty="0"/>
              <a:t>: </a:t>
            </a:r>
            <a:r>
              <a:rPr lang="zh-TW" altLang="en-US" dirty="0"/>
              <a:t>只能用預設</a:t>
            </a:r>
            <a:r>
              <a:rPr lang="en-US" altLang="zh-TW" dirty="0" err="1"/>
              <a:t>cpu</a:t>
            </a:r>
            <a:r>
              <a:rPr lang="zh-TW" altLang="en-US" dirty="0"/>
              <a:t>跑</a:t>
            </a:r>
            <a:r>
              <a:rPr lang="en-US" altLang="zh-TW" dirty="0"/>
              <a:t>model</a:t>
            </a:r>
          </a:p>
          <a:p>
            <a:r>
              <a:rPr lang="zh-TW" altLang="en-US" dirty="0"/>
              <a:t>使用做法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Interpreter </a:t>
            </a:r>
            <a:r>
              <a:rPr lang="zh-TW" altLang="en-US" dirty="0"/>
              <a:t>調用</a:t>
            </a:r>
            <a:r>
              <a:rPr lang="en-US" altLang="zh-TW" dirty="0"/>
              <a:t>model</a:t>
            </a:r>
            <a:r>
              <a:rPr lang="zh-TW" altLang="en-US" dirty="0"/>
              <a:t>方式，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優點</a:t>
            </a:r>
            <a:r>
              <a:rPr lang="en-US" altLang="zh-TW" dirty="0"/>
              <a:t>:</a:t>
            </a:r>
            <a:r>
              <a:rPr lang="zh-TW" altLang="en-US" dirty="0"/>
              <a:t> 可用</a:t>
            </a:r>
            <a:r>
              <a:rPr lang="en-US" altLang="zh-TW" dirty="0"/>
              <a:t>interpreter </a:t>
            </a:r>
            <a:r>
              <a:rPr lang="en-US" altLang="zh-TW" dirty="0" err="1"/>
              <a:t>GpuDelegate</a:t>
            </a:r>
            <a:r>
              <a:rPr lang="en-US" altLang="zh-TW" dirty="0"/>
              <a:t> </a:t>
            </a:r>
            <a:r>
              <a:rPr lang="zh-TW" altLang="en-US" dirty="0"/>
              <a:t>調用</a:t>
            </a:r>
            <a:r>
              <a:rPr lang="en-US" altLang="zh-TW" dirty="0" err="1"/>
              <a:t>gpu</a:t>
            </a:r>
            <a:r>
              <a:rPr lang="zh-TW" altLang="en-US" dirty="0"/>
              <a:t>用模型。</a:t>
            </a:r>
            <a:r>
              <a:rPr lang="en-US" altLang="zh-TW" dirty="0"/>
              <a:t>(</a:t>
            </a:r>
            <a:r>
              <a:rPr lang="en-US" altLang="zh-TW" dirty="0" err="1"/>
              <a:t>e.g</a:t>
            </a:r>
            <a:r>
              <a:rPr lang="en-US" altLang="zh-TW" dirty="0"/>
              <a:t>, </a:t>
            </a:r>
            <a:r>
              <a:rPr lang="en-US" altLang="zh-TW" dirty="0" err="1">
                <a:hlinkClick r:id="rId2"/>
              </a:rPr>
              <a:t>posenet</a:t>
            </a:r>
            <a:r>
              <a:rPr lang="en-US" altLang="zh-TW" dirty="0">
                <a:hlinkClick r:id="rId2"/>
              </a:rPr>
              <a:t> model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r>
              <a:rPr lang="zh-TW" altLang="en-US" dirty="0"/>
              <a:t>缺點</a:t>
            </a:r>
            <a:r>
              <a:rPr lang="en-US" altLang="zh-TW" dirty="0"/>
              <a:t>:</a:t>
            </a:r>
            <a:r>
              <a:rPr lang="zh-TW" altLang="en-US" dirty="0"/>
              <a:t> 沒有</a:t>
            </a:r>
            <a:r>
              <a:rPr lang="en-US" altLang="zh-TW" dirty="0"/>
              <a:t>sample code</a:t>
            </a:r>
            <a:r>
              <a:rPr lang="zh-TW" altLang="en-US" dirty="0"/>
              <a:t>教怎使用</a:t>
            </a:r>
            <a:r>
              <a:rPr lang="en-US" altLang="zh-TW" dirty="0" err="1"/>
              <a:t>tflite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，要自己研究拿到的</a:t>
            </a:r>
            <a:r>
              <a:rPr lang="en-US" altLang="zh-TW" dirty="0"/>
              <a:t>model</a:t>
            </a:r>
            <a:r>
              <a:rPr lang="zh-TW" altLang="en-US" dirty="0"/>
              <a:t> 輸入與輸出。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E0E5A3-BF82-7813-03FE-1BE321B6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29B15-2F93-E8E5-AE6E-09E3EC6F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兩大流程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4BBF1-7073-30C4-15C1-0B23C61E4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Part1.</a:t>
            </a:r>
            <a:r>
              <a:rPr lang="zh-TW" altLang="en-US" dirty="0"/>
              <a:t>兩種方式取得</a:t>
            </a:r>
            <a:r>
              <a:rPr lang="en-US" altLang="zh-TW" dirty="0" err="1"/>
              <a:t>tflite</a:t>
            </a:r>
            <a:endParaRPr lang="en-US" altLang="zh-TW" dirty="0"/>
          </a:p>
          <a:p>
            <a:r>
              <a:rPr lang="en-US" altLang="zh-TW" dirty="0"/>
              <a:t>Part2.</a:t>
            </a:r>
            <a:r>
              <a:rPr lang="zh-TW" altLang="en-US" dirty="0"/>
              <a:t>將</a:t>
            </a:r>
            <a:r>
              <a:rPr lang="en-US" altLang="zh-TW" dirty="0" err="1"/>
              <a:t>tflite</a:t>
            </a:r>
            <a:r>
              <a:rPr lang="zh-TW" altLang="en-US" dirty="0"/>
              <a:t> 模型布署至 </a:t>
            </a:r>
            <a:r>
              <a:rPr lang="en-US" altLang="zh-TW" dirty="0"/>
              <a:t>android app</a:t>
            </a:r>
            <a:r>
              <a:rPr lang="zh-TW" altLang="en-US" dirty="0"/>
              <a:t>上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5AD293-B2E6-B795-B0BD-3EBFBC84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4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120A4-FFB2-5E3F-7B60-736A40CC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Part1.</a:t>
            </a:r>
            <a:r>
              <a:rPr lang="zh-TW" altLang="en-US" dirty="0"/>
              <a:t>兩種方式取得</a:t>
            </a:r>
            <a:r>
              <a:rPr lang="en-US" altLang="zh-TW" dirty="0" err="1"/>
              <a:t>tflite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2695CD-C902-C49F-55C3-98841E960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Usage1:</a:t>
            </a:r>
            <a:r>
              <a:rPr lang="zh-TW" altLang="en-US" dirty="0"/>
              <a:t> 自行創建</a:t>
            </a:r>
            <a:r>
              <a:rPr lang="en-US" dirty="0" err="1"/>
              <a:t>Tflite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Create</a:t>
            </a:r>
            <a:r>
              <a:rPr lang="zh-TW" altLang="en-US" dirty="0"/>
              <a:t> </a:t>
            </a:r>
            <a:r>
              <a:rPr lang="en-US" altLang="zh-TW" dirty="0"/>
              <a:t>ml model</a:t>
            </a:r>
            <a:r>
              <a:rPr lang="zh-TW" altLang="en-US" dirty="0"/>
              <a:t> </a:t>
            </a:r>
            <a:r>
              <a:rPr lang="en-US" altLang="zh-TW" dirty="0"/>
              <a:t>with python</a:t>
            </a:r>
          </a:p>
          <a:p>
            <a:pPr lvl="1"/>
            <a:r>
              <a:rPr lang="en-US" dirty="0"/>
              <a:t>Quantized</a:t>
            </a:r>
            <a:r>
              <a:rPr lang="zh-TW" altLang="en-US" dirty="0"/>
              <a:t> </a:t>
            </a:r>
            <a:r>
              <a:rPr lang="en-US" altLang="zh-TW" dirty="0"/>
              <a:t>model -&gt; </a:t>
            </a:r>
            <a:r>
              <a:rPr lang="en-US" dirty="0"/>
              <a:t>convert </a:t>
            </a:r>
            <a:r>
              <a:rPr lang="en-US" dirty="0" err="1"/>
              <a:t>tflite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Usage2:</a:t>
            </a:r>
            <a:r>
              <a:rPr lang="zh-TW" altLang="en-US" dirty="0"/>
              <a:t> 從</a:t>
            </a:r>
            <a:r>
              <a:rPr lang="en-US" altLang="zh-TW" dirty="0"/>
              <a:t>TF</a:t>
            </a:r>
            <a:r>
              <a:rPr lang="zh-TW" altLang="en-US" dirty="0"/>
              <a:t> </a:t>
            </a:r>
            <a:r>
              <a:rPr lang="en-US" altLang="zh-TW" dirty="0"/>
              <a:t>Hub</a:t>
            </a:r>
            <a:r>
              <a:rPr lang="zh-TW" altLang="en-US" dirty="0"/>
              <a:t>下載 </a:t>
            </a:r>
            <a:r>
              <a:rPr lang="en-US" dirty="0" err="1"/>
              <a:t>Tflite</a:t>
            </a:r>
            <a:r>
              <a:rPr lang="zh-TW" altLang="en-US" dirty="0"/>
              <a:t> </a:t>
            </a:r>
            <a:r>
              <a:rPr lang="en-US" altLang="zh-TW" dirty="0" err="1"/>
              <a:t>nodel</a:t>
            </a:r>
            <a:endParaRPr lang="en-US" dirty="0"/>
          </a:p>
          <a:p>
            <a:pPr lvl="1"/>
            <a:r>
              <a:rPr lang="en-US" dirty="0"/>
              <a:t>Download </a:t>
            </a:r>
            <a:r>
              <a:rPr lang="en-US" dirty="0" err="1"/>
              <a:t>tflite</a:t>
            </a:r>
            <a:r>
              <a:rPr lang="en-US" dirty="0"/>
              <a:t> model from TensorFlow Hub:</a:t>
            </a:r>
          </a:p>
          <a:p>
            <a:pPr marL="914400" lvl="2" indent="0">
              <a:buNone/>
            </a:pPr>
            <a:r>
              <a:rPr lang="en-US" dirty="0"/>
              <a:t>E.g., </a:t>
            </a:r>
            <a:r>
              <a:rPr lang="en-US" dirty="0" err="1">
                <a:hlinkClick r:id="rId2"/>
              </a:rPr>
              <a:t>aiy</a:t>
            </a:r>
            <a:r>
              <a:rPr lang="en-US" dirty="0">
                <a:hlinkClick r:id="rId2"/>
              </a:rPr>
              <a:t>/vision/classifier/birds_V1</a:t>
            </a:r>
            <a:endParaRPr lang="en-US" dirty="0"/>
          </a:p>
          <a:p>
            <a:endParaRPr lang="en-US" dirty="0"/>
          </a:p>
          <a:p>
            <a:endParaRPr lang="en-US" altLang="zh-TW" dirty="0"/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243C7F-9347-3A20-AB84-96408569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5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F753C-135E-D6C1-A06C-93628D08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自行創建</a:t>
            </a:r>
            <a:r>
              <a:rPr lang="en-US" dirty="0" err="1"/>
              <a:t>Tflite</a:t>
            </a:r>
            <a:r>
              <a:rPr lang="en-US" dirty="0"/>
              <a:t> file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53A76-6B1A-6AA3-97CF-44EDB20C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Tflite</a:t>
            </a:r>
            <a:r>
              <a:rPr lang="en-US" dirty="0"/>
              <a:t> file on PC</a:t>
            </a:r>
          </a:p>
          <a:p>
            <a:r>
              <a:rPr lang="en-US" altLang="zh-TW" dirty="0"/>
              <a:t>$:</a:t>
            </a:r>
            <a:r>
              <a:rPr lang="zh-TW" altLang="en-US" dirty="0"/>
              <a:t> </a:t>
            </a:r>
            <a:r>
              <a:rPr lang="en-US" dirty="0"/>
              <a:t>pip install -r requirements.txt</a:t>
            </a:r>
          </a:p>
          <a:p>
            <a:r>
              <a:rPr lang="en-US" altLang="zh-TW" dirty="0"/>
              <a:t>$:</a:t>
            </a:r>
            <a:r>
              <a:rPr lang="zh-TW" altLang="en-US" dirty="0"/>
              <a:t> </a:t>
            </a:r>
            <a:r>
              <a:rPr lang="en-US" dirty="0"/>
              <a:t>python main.py </a:t>
            </a:r>
          </a:p>
          <a:p>
            <a:r>
              <a:rPr lang="zh-TW" altLang="en-US" dirty="0"/>
              <a:t>有兩個</a:t>
            </a:r>
            <a:r>
              <a:rPr lang="en-US" altLang="zh-TW" dirty="0"/>
              <a:t>model</a:t>
            </a:r>
            <a:r>
              <a:rPr lang="zh-TW" altLang="en-US" dirty="0"/>
              <a:t>範例模型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digits_model</a:t>
            </a:r>
            <a:r>
              <a:rPr lang="zh-TW" altLang="en-US" dirty="0"/>
              <a:t>、</a:t>
            </a:r>
            <a:r>
              <a:rPr lang="en-US" altLang="zh-TW" dirty="0" err="1"/>
              <a:t>iris_model</a:t>
            </a:r>
            <a:endParaRPr lang="en-US" altLang="zh-TW" dirty="0"/>
          </a:p>
          <a:p>
            <a:r>
              <a:rPr lang="zh-TW" altLang="en-US" dirty="0"/>
              <a:t>會產生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quantizied_iris</a:t>
            </a:r>
            <a:r>
              <a:rPr lang="en-US" altLang="zh-TW" dirty="0"/>
              <a:t> .</a:t>
            </a:r>
            <a:r>
              <a:rPr lang="en-US" altLang="zh-TW" dirty="0" err="1"/>
              <a:t>tflite</a:t>
            </a:r>
            <a:r>
              <a:rPr lang="zh-TW" altLang="en-US" dirty="0"/>
              <a:t>、</a:t>
            </a:r>
            <a:r>
              <a:rPr lang="en-US" altLang="zh-TW" dirty="0"/>
              <a:t> </a:t>
            </a:r>
            <a:r>
              <a:rPr lang="en-US" altLang="zh-TW" dirty="0" err="1"/>
              <a:t>quantizied_mnist.tflite</a:t>
            </a:r>
            <a:endParaRPr lang="en-US" altLang="zh-TW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1C6464-572B-F846-BC6C-725945FC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8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513DA-0902-23C9-9C6E-21FE1E59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從</a:t>
            </a:r>
            <a:r>
              <a:rPr lang="en-US" altLang="zh-TW" dirty="0"/>
              <a:t>TF</a:t>
            </a:r>
            <a:r>
              <a:rPr lang="zh-TW" altLang="en-US" dirty="0"/>
              <a:t> </a:t>
            </a:r>
            <a:r>
              <a:rPr lang="en-US" altLang="zh-TW" dirty="0"/>
              <a:t>Hub</a:t>
            </a:r>
            <a:r>
              <a:rPr lang="zh-TW" altLang="en-US" dirty="0"/>
              <a:t>下載 </a:t>
            </a:r>
            <a:r>
              <a:rPr lang="en-US" dirty="0" err="1"/>
              <a:t>Tflite</a:t>
            </a:r>
            <a:r>
              <a:rPr lang="zh-TW" altLang="en-US" dirty="0"/>
              <a:t> </a:t>
            </a:r>
            <a:r>
              <a:rPr lang="en-US" altLang="zh-TW" dirty="0" err="1"/>
              <a:t>nodel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F15043-6D70-5124-16E2-DAAAE80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例如載這個影像分類</a:t>
            </a:r>
            <a:r>
              <a:rPr lang="en-US" altLang="zh-TW" dirty="0"/>
              <a:t>model:</a:t>
            </a:r>
            <a:r>
              <a:rPr lang="zh-TW" altLang="en-US" dirty="0"/>
              <a:t> </a:t>
            </a:r>
            <a:r>
              <a:rPr lang="en-US" altLang="zh-TW" dirty="0" err="1">
                <a:hlinkClick r:id="rId4"/>
              </a:rPr>
              <a:t>aiy</a:t>
            </a:r>
            <a:r>
              <a:rPr lang="en-US" altLang="zh-TW" dirty="0">
                <a:hlinkClick r:id="rId4"/>
              </a:rPr>
              <a:t>/vision/classifier/birds_V1</a:t>
            </a:r>
            <a:endParaRPr 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7CB82526-C369-6CCC-AAF9-A0BA534E8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537472"/>
              </p:ext>
            </p:extLst>
          </p:nvPr>
        </p:nvGraphicFramePr>
        <p:xfrm>
          <a:off x="744220" y="2649905"/>
          <a:ext cx="9743948" cy="3897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Bitmap Image" r:id="rId5" imgW="12885480" imgH="5166360" progId="Paint.Picture">
                  <p:embed/>
                </p:oleObj>
              </mc:Choice>
              <mc:Fallback>
                <p:oleObj name="Bitmap Image" r:id="rId5" imgW="12885480" imgH="5166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4220" y="2649905"/>
                        <a:ext cx="9743948" cy="3897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1DB173-9792-FF38-E8D1-E409600C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8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022BF-1DDD-B7C8-2B80-85268E02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Part2.tflite</a:t>
            </a:r>
            <a:r>
              <a:rPr lang="zh-TW" altLang="en-US" dirty="0"/>
              <a:t> </a:t>
            </a:r>
            <a:r>
              <a:rPr lang="en-US" altLang="zh-TW" dirty="0"/>
              <a:t>d</a:t>
            </a:r>
            <a:r>
              <a:rPr lang="fr-FR" dirty="0" err="1"/>
              <a:t>eploy</a:t>
            </a:r>
            <a:r>
              <a:rPr lang="fr-FR" dirty="0"/>
              <a:t> </a:t>
            </a:r>
            <a:r>
              <a:rPr lang="zh-TW" altLang="en-US" dirty="0"/>
              <a:t>至 </a:t>
            </a:r>
            <a:r>
              <a:rPr lang="en-US" altLang="zh-TW" dirty="0"/>
              <a:t>android studio</a:t>
            </a:r>
            <a:r>
              <a:rPr lang="zh-TW" altLang="en-US" dirty="0"/>
              <a:t>上使用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37576-CBD2-BE39-B66F-AE027FD9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zh-TW" altLang="en-US" dirty="0"/>
              <a:t>前置作業</a:t>
            </a:r>
            <a:r>
              <a:rPr lang="en-US" altLang="zh-TW" dirty="0"/>
              <a:t>: dependencies setting on android</a:t>
            </a:r>
            <a:endParaRPr lang="fr-FR" dirty="0"/>
          </a:p>
          <a:p>
            <a:pPr marL="514350" indent="-514350">
              <a:buFont typeface="+mj-lt"/>
              <a:buAutoNum type="alphaLcPeriod"/>
            </a:pPr>
            <a:r>
              <a:rPr lang="fr-FR" dirty="0" err="1"/>
              <a:t>Deploy</a:t>
            </a:r>
            <a:r>
              <a:rPr lang="zh-TW" altLang="en-US" dirty="0"/>
              <a:t> </a:t>
            </a:r>
            <a:r>
              <a:rPr lang="en-US" altLang="zh-TW" dirty="0" err="1"/>
              <a:t>tflite</a:t>
            </a:r>
            <a:r>
              <a:rPr lang="en-US" altLang="zh-TW" dirty="0"/>
              <a:t> on </a:t>
            </a:r>
            <a:r>
              <a:rPr lang="fr-FR" dirty="0"/>
              <a:t>Android app:</a:t>
            </a:r>
          </a:p>
          <a:p>
            <a:pPr marL="457200" lvl="1" indent="0">
              <a:buNone/>
            </a:pPr>
            <a:r>
              <a:rPr lang="zh-TW" altLang="en-US" dirty="0"/>
              <a:t>作法</a:t>
            </a:r>
            <a:r>
              <a:rPr lang="en-US" altLang="zh-TW" dirty="0"/>
              <a:t>1:</a:t>
            </a:r>
            <a:r>
              <a:rPr lang="zh-TW" altLang="en-US" dirty="0"/>
              <a:t> 用</a:t>
            </a:r>
            <a:r>
              <a:rPr lang="fr-FR" dirty="0"/>
              <a:t>Import </a:t>
            </a:r>
            <a:r>
              <a:rPr lang="fr-FR" dirty="0" err="1"/>
              <a:t>TensorFlow</a:t>
            </a:r>
            <a:r>
              <a:rPr lang="fr-FR" dirty="0"/>
              <a:t> Lite model </a:t>
            </a:r>
            <a:r>
              <a:rPr lang="zh-TW" altLang="en-US" dirty="0"/>
              <a:t>方式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作法</a:t>
            </a:r>
            <a:r>
              <a:rPr lang="en-US" altLang="zh-TW" dirty="0"/>
              <a:t>2: </a:t>
            </a:r>
            <a:r>
              <a:rPr lang="zh-TW" altLang="en-US" dirty="0"/>
              <a:t>用</a:t>
            </a:r>
            <a:r>
              <a:rPr lang="fr-FR" dirty="0" err="1"/>
              <a:t>interpreter</a:t>
            </a:r>
            <a:r>
              <a:rPr lang="fr-FR" dirty="0"/>
              <a:t> </a:t>
            </a:r>
            <a:r>
              <a:rPr lang="zh-TW" altLang="en-US" dirty="0"/>
              <a:t>呼叫</a:t>
            </a:r>
            <a:r>
              <a:rPr lang="fr-FR" dirty="0"/>
              <a:t> </a:t>
            </a:r>
            <a:r>
              <a:rPr lang="fr-FR" dirty="0" err="1"/>
              <a:t>tflite</a:t>
            </a:r>
            <a:r>
              <a:rPr lang="fr-FR" dirty="0"/>
              <a:t> model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2664DD-240E-189F-8F24-4B7F8E90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2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A053F-B217-8B49-9EDD-1B477B1E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a.</a:t>
            </a:r>
            <a:r>
              <a:rPr lang="zh-TW" altLang="en-US" dirty="0"/>
              <a:t>前置作業</a:t>
            </a:r>
            <a:r>
              <a:rPr lang="en-US" altLang="zh-TW" dirty="0"/>
              <a:t>: dependencies setting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6DF873-D674-01AB-329A-81729000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gradle:app</a:t>
            </a:r>
            <a:r>
              <a:rPr lang="zh-TW" altLang="en-US" dirty="0"/>
              <a:t>檔案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android {}</a:t>
            </a:r>
            <a:r>
              <a:rPr lang="zh-TW" altLang="en-US" dirty="0"/>
              <a:t>加入</a:t>
            </a:r>
            <a:r>
              <a:rPr lang="en-US" altLang="zh-TW" dirty="0" err="1"/>
              <a:t>aaptOptions</a:t>
            </a:r>
            <a:r>
              <a:rPr lang="en-US" altLang="zh-TW" dirty="0"/>
              <a:t> {}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zh-TW" altLang="en-US" dirty="0"/>
              <a:t>目的是為了不壓縮</a:t>
            </a:r>
            <a:r>
              <a:rPr lang="en-US" altLang="zh-TW" dirty="0" err="1"/>
              <a:t>tflite</a:t>
            </a:r>
            <a:r>
              <a:rPr lang="zh-TW" altLang="en-US" dirty="0"/>
              <a:t>的輸入輸出檔案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如果壓縮了，他的檔案輸出會有問題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dependencies{}</a:t>
            </a:r>
            <a:r>
              <a:rPr lang="zh-TW" altLang="en-US" dirty="0"/>
              <a:t>裡加入</a:t>
            </a:r>
            <a:r>
              <a:rPr lang="en-US" altLang="zh-TW" dirty="0" err="1"/>
              <a:t>tflite</a:t>
            </a:r>
            <a:r>
              <a:rPr lang="zh-TW" altLang="en-US" dirty="0"/>
              <a:t>相關依賴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EF5D63-28D9-6722-06B3-2330EAA9D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41" y="2902715"/>
            <a:ext cx="3292125" cy="77730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A5FD0D4-DCF1-0A19-2CE0-51A8903FD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986" y="5235466"/>
            <a:ext cx="6820491" cy="1257409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019000-C270-D073-4BFC-6E53046B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6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6DC84-39AF-DF8F-681E-5B957710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b.Deploy</a:t>
            </a:r>
            <a:r>
              <a:rPr lang="zh-TW" altLang="en-US" dirty="0"/>
              <a:t> </a:t>
            </a:r>
            <a:r>
              <a:rPr lang="en-US" altLang="zh-TW" dirty="0" err="1"/>
              <a:t>tflite</a:t>
            </a:r>
            <a:r>
              <a:rPr lang="en-US" altLang="zh-TW" dirty="0"/>
              <a:t> on </a:t>
            </a:r>
            <a:r>
              <a:rPr lang="fr-FR" dirty="0"/>
              <a:t>Android app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D7360-5149-DB4C-58A8-6F77DD6E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2208" cy="4351338"/>
          </a:xfrm>
        </p:spPr>
        <p:txBody>
          <a:bodyPr/>
          <a:lstStyle/>
          <a:p>
            <a:r>
              <a:rPr lang="zh-TW" altLang="en-US" dirty="0"/>
              <a:t>作法</a:t>
            </a:r>
            <a:r>
              <a:rPr lang="en-US" altLang="zh-TW" dirty="0"/>
              <a:t>1:</a:t>
            </a:r>
            <a:r>
              <a:rPr lang="zh-TW" altLang="en-US" dirty="0"/>
              <a:t> </a:t>
            </a:r>
            <a:r>
              <a:rPr lang="fr-FR" dirty="0"/>
              <a:t>Import</a:t>
            </a:r>
            <a:r>
              <a:rPr lang="zh-TW" altLang="en-US" dirty="0"/>
              <a:t> </a:t>
            </a:r>
            <a:r>
              <a:rPr lang="fr-FR" dirty="0"/>
              <a:t>model </a:t>
            </a:r>
            <a:r>
              <a:rPr lang="zh-TW" altLang="en-US" dirty="0"/>
              <a:t>方式</a:t>
            </a:r>
            <a:endParaRPr lang="en-US" altLang="zh-TW" dirty="0"/>
          </a:p>
          <a:p>
            <a:r>
              <a:rPr lang="en-US" altLang="zh-TW" dirty="0"/>
              <a:t>Step1: </a:t>
            </a:r>
            <a:r>
              <a:rPr lang="zh-TW" altLang="en-US" dirty="0"/>
              <a:t>在</a:t>
            </a:r>
            <a:r>
              <a:rPr lang="en-US" altLang="zh-TW" dirty="0"/>
              <a:t>app</a:t>
            </a:r>
            <a:r>
              <a:rPr lang="zh-TW" altLang="en-US" dirty="0"/>
              <a:t>資料夾上，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new</a:t>
            </a:r>
            <a:r>
              <a:rPr lang="zh-TW" altLang="en-US" dirty="0"/>
              <a:t> 一個</a:t>
            </a:r>
            <a:r>
              <a:rPr lang="en-US" altLang="zh-TW" dirty="0"/>
              <a:t>ml model </a:t>
            </a:r>
            <a:r>
              <a:rPr lang="zh-TW" altLang="en-US" dirty="0"/>
              <a:t>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tlite</a:t>
            </a:r>
            <a:r>
              <a:rPr lang="en-US" altLang="zh-TW" dirty="0"/>
              <a:t> model</a:t>
            </a:r>
          </a:p>
          <a:p>
            <a:endParaRPr 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984669D-566F-D14D-151F-59B8BEB1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03" y="1417320"/>
            <a:ext cx="5535285" cy="5358384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8BF35F-9991-ADBF-8AE0-8B1E835E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FA2D8-2D46-32A1-F79E-A28B7FF3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b.Deploy</a:t>
            </a:r>
            <a:r>
              <a:rPr lang="zh-TW" altLang="en-US" dirty="0"/>
              <a:t> </a:t>
            </a:r>
            <a:r>
              <a:rPr lang="en-US" altLang="zh-TW" dirty="0" err="1"/>
              <a:t>tflite</a:t>
            </a:r>
            <a:r>
              <a:rPr lang="en-US" altLang="zh-TW" dirty="0"/>
              <a:t> on </a:t>
            </a:r>
            <a:r>
              <a:rPr lang="fr-FR" dirty="0"/>
              <a:t>Android app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7ABB0-22F0-809A-22D7-8A82F113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Step2: </a:t>
            </a:r>
            <a:r>
              <a:rPr lang="zh-TW" altLang="en-US" dirty="0"/>
              <a:t>然後</a:t>
            </a:r>
            <a:r>
              <a:rPr lang="en-US" altLang="zh-TW" dirty="0"/>
              <a:t>import</a:t>
            </a:r>
            <a:r>
              <a:rPr lang="zh-TW" altLang="en-US" dirty="0"/>
              <a:t>進來的</a:t>
            </a:r>
            <a:r>
              <a:rPr lang="en-US" altLang="zh-TW" dirty="0" err="1"/>
              <a:t>tflite</a:t>
            </a:r>
            <a:r>
              <a:rPr lang="zh-TW" altLang="en-US" dirty="0"/>
              <a:t>檔案會放在自動產生的</a:t>
            </a:r>
            <a:r>
              <a:rPr lang="en-US" altLang="zh-TW" dirty="0"/>
              <a:t>ml</a:t>
            </a:r>
            <a:r>
              <a:rPr lang="zh-TW" altLang="en-US" dirty="0"/>
              <a:t>資料夾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zh-TW" dirty="0"/>
              <a:t>Step3: </a:t>
            </a:r>
            <a:r>
              <a:rPr lang="zh-TW" altLang="en-US" dirty="0"/>
              <a:t>點其中一個</a:t>
            </a:r>
            <a:r>
              <a:rPr lang="en-US" altLang="zh-TW" dirty="0"/>
              <a:t>model</a:t>
            </a:r>
            <a:r>
              <a:rPr lang="zh-TW" altLang="en-US" dirty="0"/>
              <a:t>來看，會發現有</a:t>
            </a:r>
            <a:r>
              <a:rPr lang="en-US" altLang="zh-TW" dirty="0"/>
              <a:t>sample code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F1E310-0D7F-5412-FA01-03A6E56C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26" y="2300981"/>
            <a:ext cx="3015029" cy="8310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C10DD57-E8F6-DA32-FB9E-E1D54E858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89" y="3790283"/>
            <a:ext cx="4035720" cy="2953476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439C618-0700-337D-36D0-90BA96CB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9E4-F275-4335-A0E8-8B61561E1B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2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452</Words>
  <Application>Microsoft Office PowerPoint</Application>
  <PresentationFormat>寬螢幕</PresentationFormat>
  <Paragraphs>73</Paragraphs>
  <Slides>13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佈景主題</vt:lpstr>
      <vt:lpstr>Paintbrush Picture</vt:lpstr>
      <vt:lpstr>deploy-ml-on-android-app</vt:lpstr>
      <vt:lpstr>兩大流程</vt:lpstr>
      <vt:lpstr>Part1.兩種方式取得tflite</vt:lpstr>
      <vt:lpstr>1.自行創建Tflite file</vt:lpstr>
      <vt:lpstr>2.從TF Hub下載 Tflite nodel</vt:lpstr>
      <vt:lpstr>Part2.tflite deploy 至 android studio上使用</vt:lpstr>
      <vt:lpstr>a.前置作業: dependencies setting</vt:lpstr>
      <vt:lpstr>b.Deploy tflite on Android app</vt:lpstr>
      <vt:lpstr>b.Deploy tflite on Android app</vt:lpstr>
      <vt:lpstr>作法1實際呼叫</vt:lpstr>
      <vt:lpstr>b. Deploy tflite on Android app</vt:lpstr>
      <vt:lpstr>作法2實際用interpreter調用</vt:lpstr>
      <vt:lpstr>小結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deploy-ml-on-android-app</dc:title>
  <dc:creator>06166013</dc:creator>
  <cp:lastModifiedBy>06166013</cp:lastModifiedBy>
  <cp:revision>42</cp:revision>
  <dcterms:created xsi:type="dcterms:W3CDTF">2022-05-10T01:58:19Z</dcterms:created>
  <dcterms:modified xsi:type="dcterms:W3CDTF">2022-05-10T06:49:50Z</dcterms:modified>
</cp:coreProperties>
</file>