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1" r:id="rId4"/>
    <p:sldId id="258" r:id="rId5"/>
    <p:sldId id="262" r:id="rId6"/>
    <p:sldId id="263" r:id="rId7"/>
    <p:sldId id="264" r:id="rId8"/>
    <p:sldId id="265" r:id="rId9"/>
    <p:sldId id="266" r:id="rId10"/>
    <p:sldId id="268" r:id="rId11"/>
    <p:sldId id="269" r:id="rId12"/>
    <p:sldId id="257" r:id="rId13"/>
    <p:sldId id="259" r:id="rId14"/>
    <p:sldId id="260" r:id="rId15"/>
  </p:sldIdLst>
  <p:sldSz cx="12192000" cy="6858000"/>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79" d="100"/>
          <a:sy n="79" d="100"/>
        </p:scale>
        <p:origin x="10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8/2/2016</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029" dirty="0" err="1" smtClean="0"/>
              <a:t>QwickRip</a:t>
            </a:r>
            <a:r>
              <a:rPr lang="en-029" dirty="0" smtClean="0"/>
              <a:t> Documentation</a:t>
            </a:r>
            <a:endParaRPr lang="en-029" dirty="0"/>
          </a:p>
        </p:txBody>
      </p:sp>
      <p:sp>
        <p:nvSpPr>
          <p:cNvPr id="3" name="Subtitle 2"/>
          <p:cNvSpPr>
            <a:spLocks noGrp="1"/>
          </p:cNvSpPr>
          <p:nvPr>
            <p:ph type="subTitle" idx="1"/>
          </p:nvPr>
        </p:nvSpPr>
        <p:spPr/>
        <p:txBody>
          <a:bodyPr/>
          <a:lstStyle/>
          <a:p>
            <a:r>
              <a:rPr lang="en-029" dirty="0" smtClean="0"/>
              <a:t>David </a:t>
            </a:r>
            <a:r>
              <a:rPr lang="en-029" dirty="0" err="1" smtClean="0"/>
              <a:t>Wickizer</a:t>
            </a:r>
            <a:endParaRPr lang="en-029" dirty="0"/>
          </a:p>
        </p:txBody>
      </p:sp>
    </p:spTree>
    <p:extLst>
      <p:ext uri="{BB962C8B-B14F-4D97-AF65-F5344CB8AC3E}">
        <p14:creationId xmlns:p14="http://schemas.microsoft.com/office/powerpoint/2010/main" val="254620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768"/>
            <a:ext cx="10728960" cy="1146048"/>
          </a:xfrm>
        </p:spPr>
        <p:txBody>
          <a:bodyPr/>
          <a:lstStyle/>
          <a:p>
            <a:r>
              <a:rPr lang="en-029" dirty="0" err="1" smtClean="0"/>
              <a:t>Qwickrip</a:t>
            </a:r>
            <a:r>
              <a:rPr lang="en-029" dirty="0" smtClean="0"/>
              <a:t> folder/files organization</a:t>
            </a:r>
            <a:endParaRPr lang="en-029"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728" y="1392057"/>
            <a:ext cx="8753855" cy="4907900"/>
          </a:xfrm>
          <a:prstGeom prst="rect">
            <a:avLst/>
          </a:prstGeom>
        </p:spPr>
      </p:pic>
    </p:spTree>
    <p:extLst>
      <p:ext uri="{BB962C8B-B14F-4D97-AF65-F5344CB8AC3E}">
        <p14:creationId xmlns:p14="http://schemas.microsoft.com/office/powerpoint/2010/main" val="124986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5" y="0"/>
            <a:ext cx="10216895" cy="1255776"/>
          </a:xfrm>
        </p:spPr>
        <p:txBody>
          <a:bodyPr/>
          <a:lstStyle/>
          <a:p>
            <a:r>
              <a:rPr lang="en-029" dirty="0" err="1"/>
              <a:t>Qwickrip</a:t>
            </a:r>
            <a:r>
              <a:rPr lang="en-029" dirty="0"/>
              <a:t> folder/files organization</a:t>
            </a:r>
            <a:endParaRPr lang="en-029" b="0" dirty="0"/>
          </a:p>
        </p:txBody>
      </p:sp>
      <p:sp>
        <p:nvSpPr>
          <p:cNvPr id="3" name="Content Placeholder 2"/>
          <p:cNvSpPr>
            <a:spLocks noGrp="1"/>
          </p:cNvSpPr>
          <p:nvPr>
            <p:ph idx="1"/>
          </p:nvPr>
        </p:nvSpPr>
        <p:spPr>
          <a:xfrm>
            <a:off x="913795" y="1120704"/>
            <a:ext cx="10353762" cy="5450784"/>
          </a:xfrm>
        </p:spPr>
        <p:txBody>
          <a:bodyPr>
            <a:normAutofit fontScale="77500" lnSpcReduction="20000"/>
          </a:bodyPr>
          <a:lstStyle/>
          <a:p>
            <a:r>
              <a:rPr lang="en-029" dirty="0" smtClean="0"/>
              <a:t>__</a:t>
            </a:r>
            <a:r>
              <a:rPr lang="en-029" dirty="0" err="1" smtClean="0"/>
              <a:t>pycache</a:t>
            </a:r>
            <a:r>
              <a:rPr lang="en-029" dirty="0" smtClean="0"/>
              <a:t>__: Folder of compiled files after program is ran at least once</a:t>
            </a:r>
          </a:p>
          <a:p>
            <a:r>
              <a:rPr lang="en-029" dirty="0" err="1" smtClean="0"/>
              <a:t>QwickRip</a:t>
            </a:r>
            <a:r>
              <a:rPr lang="en-029" dirty="0" smtClean="0"/>
              <a:t> Documentation: This PowerPoint</a:t>
            </a:r>
          </a:p>
          <a:p>
            <a:r>
              <a:rPr lang="en-029" dirty="0" smtClean="0"/>
              <a:t>ExcelRip.py: Reads the Narratives and BSA IDs from the excel file, and stores them to memory for later use</a:t>
            </a:r>
          </a:p>
          <a:p>
            <a:r>
              <a:rPr lang="en-029" dirty="0" smtClean="0"/>
              <a:t>ExtractData.py: Pulls out the key information from the narratives and stores it for later output</a:t>
            </a:r>
          </a:p>
          <a:p>
            <a:r>
              <a:rPr lang="en-029" dirty="0" smtClean="0"/>
              <a:t>GUI.py: </a:t>
            </a:r>
            <a:r>
              <a:rPr lang="en-029" dirty="0"/>
              <a:t>Initializes the Graphical User Interface and handles button clicks on the GUI</a:t>
            </a:r>
          </a:p>
          <a:p>
            <a:r>
              <a:rPr lang="en-029" dirty="0" smtClean="0"/>
              <a:t>Output.py: Responsible for handling the output of the program after it is done pulling out key information. Writes to RippedData.txt</a:t>
            </a:r>
          </a:p>
          <a:p>
            <a:r>
              <a:rPr lang="en-029" dirty="0" smtClean="0"/>
              <a:t>QwickRip.py: Entry point of program</a:t>
            </a:r>
          </a:p>
          <a:p>
            <a:r>
              <a:rPr lang="en-029" dirty="0" smtClean="0"/>
              <a:t>SummaryData.py: Summarizes the data that was extracted from ExtractData.py and stores it for later output</a:t>
            </a:r>
          </a:p>
          <a:p>
            <a:r>
              <a:rPr lang="en-029" dirty="0" smtClean="0"/>
              <a:t>UserInput.py: Handles the input (file name) that the user enters in text field on the GUI</a:t>
            </a:r>
          </a:p>
          <a:p>
            <a:r>
              <a:rPr lang="en-029" dirty="0" err="1" smtClean="0"/>
              <a:t>bankList</a:t>
            </a:r>
            <a:r>
              <a:rPr lang="en-029" dirty="0" smtClean="0"/>
              <a:t>: Text file containing a list of bank names</a:t>
            </a:r>
          </a:p>
          <a:p>
            <a:r>
              <a:rPr lang="en-029" dirty="0" err="1" smtClean="0"/>
              <a:t>countryList</a:t>
            </a:r>
            <a:r>
              <a:rPr lang="en-029" dirty="0" smtClean="0"/>
              <a:t>: Text file containing a list of country names</a:t>
            </a:r>
          </a:p>
          <a:p>
            <a:r>
              <a:rPr lang="en-029" dirty="0" err="1" smtClean="0"/>
              <a:t>TLDList</a:t>
            </a:r>
            <a:r>
              <a:rPr lang="en-029" dirty="0" smtClean="0"/>
              <a:t>: Text file containing a list of Top Level Domains</a:t>
            </a:r>
          </a:p>
          <a:p>
            <a:r>
              <a:rPr lang="en-029" dirty="0" err="1" smtClean="0"/>
              <a:t>RippedData</a:t>
            </a:r>
            <a:r>
              <a:rPr lang="en-029" dirty="0" smtClean="0"/>
              <a:t>: Output file</a:t>
            </a:r>
          </a:p>
          <a:p>
            <a:r>
              <a:rPr lang="en-029" dirty="0" err="1" smtClean="0"/>
              <a:t>ToDo</a:t>
            </a:r>
            <a:r>
              <a:rPr lang="en-029" dirty="0" smtClean="0"/>
              <a:t>: To-do list of items that need to be taken care of within the program</a:t>
            </a:r>
          </a:p>
          <a:p>
            <a:endParaRPr lang="en-029" dirty="0" smtClean="0"/>
          </a:p>
          <a:p>
            <a:endParaRPr lang="en-029" dirty="0" smtClean="0"/>
          </a:p>
          <a:p>
            <a:endParaRPr lang="en-029" dirty="0"/>
          </a:p>
        </p:txBody>
      </p:sp>
    </p:spTree>
    <p:extLst>
      <p:ext uri="{BB962C8B-B14F-4D97-AF65-F5344CB8AC3E}">
        <p14:creationId xmlns:p14="http://schemas.microsoft.com/office/powerpoint/2010/main" val="40050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83011" y="1475365"/>
            <a:ext cx="1721582" cy="10266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029" dirty="0" err="1" smtClean="0"/>
              <a:t>QwickRip</a:t>
            </a:r>
            <a:endParaRPr lang="en-029" dirty="0"/>
          </a:p>
        </p:txBody>
      </p:sp>
      <p:sp>
        <p:nvSpPr>
          <p:cNvPr id="5" name="Rectangle 4"/>
          <p:cNvSpPr/>
          <p:nvPr/>
        </p:nvSpPr>
        <p:spPr>
          <a:xfrm>
            <a:off x="435447" y="5217446"/>
            <a:ext cx="1869146" cy="918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029" dirty="0" smtClean="0"/>
              <a:t>Output</a:t>
            </a:r>
            <a:endParaRPr lang="en-029" dirty="0"/>
          </a:p>
        </p:txBody>
      </p:sp>
      <p:sp>
        <p:nvSpPr>
          <p:cNvPr id="6" name="Rectangle 5"/>
          <p:cNvSpPr/>
          <p:nvPr/>
        </p:nvSpPr>
        <p:spPr>
          <a:xfrm>
            <a:off x="3595992" y="3502792"/>
            <a:ext cx="1869146" cy="918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029" dirty="0" err="1" smtClean="0"/>
              <a:t>ExtractData</a:t>
            </a:r>
            <a:endParaRPr lang="en-029" dirty="0"/>
          </a:p>
        </p:txBody>
      </p:sp>
      <p:sp>
        <p:nvSpPr>
          <p:cNvPr id="7" name="Rectangle 6"/>
          <p:cNvSpPr/>
          <p:nvPr/>
        </p:nvSpPr>
        <p:spPr>
          <a:xfrm>
            <a:off x="6730372" y="1475365"/>
            <a:ext cx="1869146" cy="918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029" dirty="0" err="1" smtClean="0"/>
              <a:t>UserInput</a:t>
            </a:r>
            <a:endParaRPr lang="en-029" dirty="0"/>
          </a:p>
        </p:txBody>
      </p:sp>
      <p:sp>
        <p:nvSpPr>
          <p:cNvPr id="8" name="Rectangle 7"/>
          <p:cNvSpPr/>
          <p:nvPr/>
        </p:nvSpPr>
        <p:spPr>
          <a:xfrm>
            <a:off x="435447" y="3502792"/>
            <a:ext cx="1869146" cy="918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029" dirty="0" err="1" smtClean="0"/>
              <a:t>ExcelRip</a:t>
            </a:r>
            <a:endParaRPr lang="en-029" dirty="0"/>
          </a:p>
        </p:txBody>
      </p:sp>
      <p:sp>
        <p:nvSpPr>
          <p:cNvPr id="9" name="Rectangle 8"/>
          <p:cNvSpPr/>
          <p:nvPr/>
        </p:nvSpPr>
        <p:spPr>
          <a:xfrm>
            <a:off x="3600564" y="1504645"/>
            <a:ext cx="1869146" cy="918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029" dirty="0" smtClean="0"/>
              <a:t>GUI</a:t>
            </a:r>
            <a:endParaRPr lang="en-029" dirty="0"/>
          </a:p>
        </p:txBody>
      </p:sp>
      <p:sp>
        <p:nvSpPr>
          <p:cNvPr id="10" name="Rectangle 9"/>
          <p:cNvSpPr/>
          <p:nvPr/>
        </p:nvSpPr>
        <p:spPr>
          <a:xfrm>
            <a:off x="6735875" y="3502792"/>
            <a:ext cx="1869146" cy="918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029" dirty="0" err="1" smtClean="0"/>
              <a:t>SummaryData</a:t>
            </a:r>
            <a:endParaRPr lang="en-029" dirty="0"/>
          </a:p>
        </p:txBody>
      </p:sp>
      <p:sp>
        <p:nvSpPr>
          <p:cNvPr id="13" name="Right Arrow 12"/>
          <p:cNvSpPr/>
          <p:nvPr/>
        </p:nvSpPr>
        <p:spPr>
          <a:xfrm>
            <a:off x="2531788" y="1854417"/>
            <a:ext cx="816522" cy="262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29"/>
          </a:p>
        </p:txBody>
      </p:sp>
      <p:sp>
        <p:nvSpPr>
          <p:cNvPr id="14" name="Right Arrow 13"/>
          <p:cNvSpPr/>
          <p:nvPr/>
        </p:nvSpPr>
        <p:spPr>
          <a:xfrm>
            <a:off x="5721964" y="1854417"/>
            <a:ext cx="816522" cy="262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29"/>
          </a:p>
        </p:txBody>
      </p:sp>
      <p:sp>
        <p:nvSpPr>
          <p:cNvPr id="15" name="Right Arrow 14"/>
          <p:cNvSpPr/>
          <p:nvPr/>
        </p:nvSpPr>
        <p:spPr>
          <a:xfrm>
            <a:off x="2527610" y="3871537"/>
            <a:ext cx="816522" cy="262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29"/>
          </a:p>
        </p:txBody>
      </p:sp>
      <p:sp>
        <p:nvSpPr>
          <p:cNvPr id="16" name="Right Arrow 15"/>
          <p:cNvSpPr/>
          <p:nvPr/>
        </p:nvSpPr>
        <p:spPr>
          <a:xfrm>
            <a:off x="5634235" y="3830407"/>
            <a:ext cx="816522" cy="262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29"/>
          </a:p>
        </p:txBody>
      </p:sp>
      <p:sp>
        <p:nvSpPr>
          <p:cNvPr id="17" name="Right Arrow 16"/>
          <p:cNvSpPr/>
          <p:nvPr/>
        </p:nvSpPr>
        <p:spPr>
          <a:xfrm>
            <a:off x="8899916" y="1854417"/>
            <a:ext cx="816522" cy="262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29"/>
          </a:p>
        </p:txBody>
      </p:sp>
      <p:sp>
        <p:nvSpPr>
          <p:cNvPr id="18" name="Right Arrow 17"/>
          <p:cNvSpPr/>
          <p:nvPr/>
        </p:nvSpPr>
        <p:spPr>
          <a:xfrm>
            <a:off x="8826713" y="3830407"/>
            <a:ext cx="816522" cy="262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29"/>
          </a:p>
        </p:txBody>
      </p:sp>
      <p:sp>
        <p:nvSpPr>
          <p:cNvPr id="19" name="TextBox 18"/>
          <p:cNvSpPr txBox="1"/>
          <p:nvPr/>
        </p:nvSpPr>
        <p:spPr>
          <a:xfrm>
            <a:off x="2476343" y="1285316"/>
            <a:ext cx="969925" cy="523220"/>
          </a:xfrm>
          <a:prstGeom prst="rect">
            <a:avLst/>
          </a:prstGeom>
          <a:noFill/>
        </p:spPr>
        <p:txBody>
          <a:bodyPr wrap="square" rtlCol="0">
            <a:spAutoFit/>
          </a:bodyPr>
          <a:lstStyle/>
          <a:p>
            <a:r>
              <a:rPr lang="en-029" sz="1400" dirty="0" smtClean="0"/>
              <a:t>Initialize GUI</a:t>
            </a:r>
            <a:endParaRPr lang="en-029" sz="1400" dirty="0"/>
          </a:p>
        </p:txBody>
      </p:sp>
      <p:sp>
        <p:nvSpPr>
          <p:cNvPr id="20" name="TextBox 19"/>
          <p:cNvSpPr txBox="1"/>
          <p:nvPr/>
        </p:nvSpPr>
        <p:spPr>
          <a:xfrm>
            <a:off x="5634235" y="1277494"/>
            <a:ext cx="1131446" cy="523220"/>
          </a:xfrm>
          <a:prstGeom prst="rect">
            <a:avLst/>
          </a:prstGeom>
          <a:noFill/>
        </p:spPr>
        <p:txBody>
          <a:bodyPr wrap="square" rtlCol="0">
            <a:spAutoFit/>
          </a:bodyPr>
          <a:lstStyle/>
          <a:p>
            <a:r>
              <a:rPr lang="en-029" sz="1400" dirty="0" smtClean="0"/>
              <a:t>User input file name</a:t>
            </a:r>
            <a:endParaRPr lang="en-029" sz="1400" dirty="0"/>
          </a:p>
        </p:txBody>
      </p:sp>
      <p:sp>
        <p:nvSpPr>
          <p:cNvPr id="21" name="TextBox 20"/>
          <p:cNvSpPr txBox="1"/>
          <p:nvPr/>
        </p:nvSpPr>
        <p:spPr>
          <a:xfrm>
            <a:off x="8826713" y="1285316"/>
            <a:ext cx="885290" cy="523220"/>
          </a:xfrm>
          <a:prstGeom prst="rect">
            <a:avLst/>
          </a:prstGeom>
          <a:noFill/>
        </p:spPr>
        <p:txBody>
          <a:bodyPr wrap="square" rtlCol="0">
            <a:spAutoFit/>
          </a:bodyPr>
          <a:lstStyle/>
          <a:p>
            <a:r>
              <a:rPr lang="en-029" sz="1400" dirty="0" smtClean="0"/>
              <a:t>File is good</a:t>
            </a:r>
            <a:endParaRPr lang="en-029" sz="1400" dirty="0"/>
          </a:p>
        </p:txBody>
      </p:sp>
      <p:sp>
        <p:nvSpPr>
          <p:cNvPr id="22" name="TextBox 21"/>
          <p:cNvSpPr txBox="1"/>
          <p:nvPr/>
        </p:nvSpPr>
        <p:spPr>
          <a:xfrm>
            <a:off x="2397234" y="2890974"/>
            <a:ext cx="1406778" cy="954107"/>
          </a:xfrm>
          <a:prstGeom prst="rect">
            <a:avLst/>
          </a:prstGeom>
          <a:noFill/>
        </p:spPr>
        <p:txBody>
          <a:bodyPr wrap="square" rtlCol="0">
            <a:spAutoFit/>
          </a:bodyPr>
          <a:lstStyle/>
          <a:p>
            <a:r>
              <a:rPr lang="en-029" sz="1400" dirty="0" smtClean="0"/>
              <a:t>Narratives are paired with BSA IDs in memory</a:t>
            </a:r>
            <a:endParaRPr lang="en-029" sz="1400" dirty="0"/>
          </a:p>
        </p:txBody>
      </p:sp>
      <p:sp>
        <p:nvSpPr>
          <p:cNvPr id="23" name="TextBox 22"/>
          <p:cNvSpPr txBox="1"/>
          <p:nvPr/>
        </p:nvSpPr>
        <p:spPr>
          <a:xfrm>
            <a:off x="5513380" y="2877198"/>
            <a:ext cx="1111649" cy="954107"/>
          </a:xfrm>
          <a:prstGeom prst="rect">
            <a:avLst/>
          </a:prstGeom>
          <a:noFill/>
        </p:spPr>
        <p:txBody>
          <a:bodyPr wrap="square" rtlCol="0">
            <a:spAutoFit/>
          </a:bodyPr>
          <a:lstStyle/>
          <a:p>
            <a:r>
              <a:rPr lang="en-029" sz="1400" dirty="0" smtClean="0"/>
              <a:t>Key info is extracted </a:t>
            </a:r>
            <a:r>
              <a:rPr lang="en-029" sz="1400" dirty="0" smtClean="0"/>
              <a:t>from the narratives</a:t>
            </a:r>
            <a:endParaRPr lang="en-029" sz="1400" dirty="0"/>
          </a:p>
        </p:txBody>
      </p:sp>
      <p:sp>
        <p:nvSpPr>
          <p:cNvPr id="24" name="TextBox 23"/>
          <p:cNvSpPr txBox="1"/>
          <p:nvPr/>
        </p:nvSpPr>
        <p:spPr>
          <a:xfrm>
            <a:off x="8702589" y="2919399"/>
            <a:ext cx="1211176" cy="738664"/>
          </a:xfrm>
          <a:prstGeom prst="rect">
            <a:avLst/>
          </a:prstGeom>
          <a:noFill/>
        </p:spPr>
        <p:txBody>
          <a:bodyPr wrap="square" rtlCol="0">
            <a:spAutoFit/>
          </a:bodyPr>
          <a:lstStyle/>
          <a:p>
            <a:r>
              <a:rPr lang="en-029" sz="1400" dirty="0" smtClean="0"/>
              <a:t>Extracted info is summarized</a:t>
            </a:r>
            <a:endParaRPr lang="en-029" sz="1400" dirty="0"/>
          </a:p>
        </p:txBody>
      </p:sp>
      <p:sp>
        <p:nvSpPr>
          <p:cNvPr id="25" name="Right Arrow 24"/>
          <p:cNvSpPr/>
          <p:nvPr/>
        </p:nvSpPr>
        <p:spPr>
          <a:xfrm>
            <a:off x="2480267" y="5554622"/>
            <a:ext cx="816522" cy="262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29"/>
          </a:p>
        </p:txBody>
      </p:sp>
      <p:sp>
        <p:nvSpPr>
          <p:cNvPr id="26" name="TextBox 25"/>
          <p:cNvSpPr txBox="1"/>
          <p:nvPr/>
        </p:nvSpPr>
        <p:spPr>
          <a:xfrm>
            <a:off x="3378358" y="5224420"/>
            <a:ext cx="5313228" cy="923330"/>
          </a:xfrm>
          <a:prstGeom prst="rect">
            <a:avLst/>
          </a:prstGeom>
          <a:noFill/>
        </p:spPr>
        <p:txBody>
          <a:bodyPr wrap="square" rtlCol="0">
            <a:spAutoFit/>
          </a:bodyPr>
          <a:lstStyle/>
          <a:p>
            <a:r>
              <a:rPr lang="en-029" dirty="0" smtClean="0"/>
              <a:t>1. Extracted data is output in relation to each SAR it shows up in.</a:t>
            </a:r>
          </a:p>
          <a:p>
            <a:r>
              <a:rPr lang="en-029" dirty="0" smtClean="0"/>
              <a:t>2. Summary Data is output</a:t>
            </a:r>
            <a:endParaRPr lang="en-029" dirty="0"/>
          </a:p>
        </p:txBody>
      </p:sp>
      <p:sp>
        <p:nvSpPr>
          <p:cNvPr id="2" name="TextBox 1"/>
          <p:cNvSpPr txBox="1"/>
          <p:nvPr/>
        </p:nvSpPr>
        <p:spPr>
          <a:xfrm>
            <a:off x="438912" y="388723"/>
            <a:ext cx="4507133" cy="569387"/>
          </a:xfrm>
          <a:prstGeom prst="rect">
            <a:avLst/>
          </a:prstGeom>
          <a:noFill/>
        </p:spPr>
        <p:txBody>
          <a:bodyPr wrap="square" rtlCol="0">
            <a:spAutoFit/>
          </a:bodyPr>
          <a:lstStyle/>
          <a:p>
            <a:r>
              <a:rPr lang="en-029" sz="3100" b="1" dirty="0" smtClean="0">
                <a:latin typeface="+mj-lt"/>
              </a:rPr>
              <a:t>FLOW OF PROGRAM</a:t>
            </a:r>
            <a:endParaRPr lang="en-029" sz="3100" b="1" dirty="0">
              <a:latin typeface="+mj-lt"/>
            </a:endParaRPr>
          </a:p>
        </p:txBody>
      </p:sp>
    </p:spTree>
    <p:extLst>
      <p:ext uri="{BB962C8B-B14F-4D97-AF65-F5344CB8AC3E}">
        <p14:creationId xmlns:p14="http://schemas.microsoft.com/office/powerpoint/2010/main" val="325480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a:t>
            </a:r>
            <a:r>
              <a:rPr lang="en-US" dirty="0" smtClean="0"/>
              <a:t>Bugs</a:t>
            </a:r>
            <a:endParaRPr lang="en-029" dirty="0"/>
          </a:p>
        </p:txBody>
      </p:sp>
      <p:sp>
        <p:nvSpPr>
          <p:cNvPr id="3" name="Content Placeholder 2"/>
          <p:cNvSpPr>
            <a:spLocks noGrp="1"/>
          </p:cNvSpPr>
          <p:nvPr>
            <p:ph idx="1"/>
          </p:nvPr>
        </p:nvSpPr>
        <p:spPr>
          <a:xfrm>
            <a:off x="913795" y="2096064"/>
            <a:ext cx="10353762" cy="4182816"/>
          </a:xfrm>
        </p:spPr>
        <p:txBody>
          <a:bodyPr>
            <a:normAutofit fontScale="85000" lnSpcReduction="10000"/>
          </a:bodyPr>
          <a:lstStyle/>
          <a:p>
            <a:r>
              <a:rPr lang="en-US" dirty="0" smtClean="0"/>
              <a:t>Banks</a:t>
            </a:r>
            <a:r>
              <a:rPr lang="en-US" dirty="0"/>
              <a:t>, websites, and countries searches are </a:t>
            </a:r>
            <a:r>
              <a:rPr lang="en-US" dirty="0" smtClean="0"/>
              <a:t>slow</a:t>
            </a:r>
          </a:p>
          <a:p>
            <a:r>
              <a:rPr lang="en-US" dirty="0" smtClean="0"/>
              <a:t>Bitcoin </a:t>
            </a:r>
            <a:r>
              <a:rPr lang="en-US" dirty="0"/>
              <a:t>Addresses aren't all bitcoin </a:t>
            </a:r>
            <a:r>
              <a:rPr lang="en-US" dirty="0" smtClean="0"/>
              <a:t>addresses</a:t>
            </a:r>
          </a:p>
          <a:p>
            <a:r>
              <a:rPr lang="en-US" dirty="0" smtClean="0"/>
              <a:t>Index </a:t>
            </a:r>
            <a:r>
              <a:rPr lang="en-US" dirty="0"/>
              <a:t>out of bounds error in </a:t>
            </a:r>
            <a:r>
              <a:rPr lang="en-US" dirty="0" err="1"/>
              <a:t>ExtractData.ripWords</a:t>
            </a:r>
            <a:r>
              <a:rPr lang="en-US" dirty="0"/>
              <a:t>() when dealing with large </a:t>
            </a:r>
            <a:r>
              <a:rPr lang="en-US" dirty="0" smtClean="0"/>
              <a:t>data</a:t>
            </a:r>
          </a:p>
          <a:p>
            <a:r>
              <a:rPr lang="en-US" dirty="0" smtClean="0"/>
              <a:t>Clean </a:t>
            </a:r>
            <a:r>
              <a:rPr lang="en-US" dirty="0"/>
              <a:t>up money dictionary. If input comes in as $3,000,457.23dsfsfd...strip it to be $3000457.23. Right now if money comes in with values </a:t>
            </a:r>
            <a:r>
              <a:rPr lang="en-US" dirty="0" smtClean="0"/>
              <a:t>other </a:t>
            </a:r>
            <a:r>
              <a:rPr lang="en-US" dirty="0"/>
              <a:t>than "$", digits, or "." it will screw up the program because its trying to convert that to a float in </a:t>
            </a:r>
            <a:r>
              <a:rPr lang="en-US" dirty="0" err="1" smtClean="0"/>
              <a:t>Output.descendingKey</a:t>
            </a:r>
            <a:endParaRPr lang="en-US" dirty="0" smtClean="0"/>
          </a:p>
          <a:p>
            <a:r>
              <a:rPr lang="en-US" dirty="0"/>
              <a:t>() {} [] &lt;&gt; "" </a:t>
            </a:r>
            <a:r>
              <a:rPr lang="en-US" dirty="0" smtClean="0"/>
              <a:t>'‘ are </a:t>
            </a:r>
            <a:r>
              <a:rPr lang="en-US" dirty="0"/>
              <a:t>not being removed on some words </a:t>
            </a:r>
            <a:endParaRPr lang="en-US" dirty="0" smtClean="0"/>
          </a:p>
          <a:p>
            <a:r>
              <a:rPr lang="en-US" dirty="0" smtClean="0"/>
              <a:t>If </a:t>
            </a:r>
            <a:r>
              <a:rPr lang="en-US" dirty="0"/>
              <a:t>just an @ or $ is found remove it from </a:t>
            </a:r>
            <a:r>
              <a:rPr lang="en-US" dirty="0" smtClean="0"/>
              <a:t>dictionaries</a:t>
            </a:r>
          </a:p>
          <a:p>
            <a:r>
              <a:rPr lang="en-US" dirty="0" smtClean="0"/>
              <a:t>Money </a:t>
            </a:r>
            <a:r>
              <a:rPr lang="en-US" dirty="0"/>
              <a:t>values have random strings </a:t>
            </a:r>
            <a:r>
              <a:rPr lang="en-US" dirty="0" smtClean="0"/>
              <a:t>attached </a:t>
            </a:r>
            <a:r>
              <a:rPr lang="en-US" dirty="0"/>
              <a:t>to the end of the number (_x000D</a:t>
            </a:r>
            <a:r>
              <a:rPr lang="en-US" dirty="0" smtClean="0"/>
              <a:t>_)</a:t>
            </a:r>
            <a:endParaRPr lang="en-US" dirty="0"/>
          </a:p>
          <a:p>
            <a:r>
              <a:rPr lang="en-US" dirty="0" smtClean="0"/>
              <a:t>When </a:t>
            </a:r>
            <a:r>
              <a:rPr lang="en-US" dirty="0"/>
              <a:t>alphabetizing emails by domain name...it works but emails that are all caps are treated </a:t>
            </a:r>
            <a:r>
              <a:rPr lang="en-US" dirty="0" err="1"/>
              <a:t>seperately</a:t>
            </a:r>
            <a:r>
              <a:rPr lang="en-US" dirty="0"/>
              <a:t> from </a:t>
            </a:r>
            <a:r>
              <a:rPr lang="en-US" dirty="0" err="1"/>
              <a:t>noncap</a:t>
            </a:r>
            <a:r>
              <a:rPr lang="en-US" dirty="0"/>
              <a:t> </a:t>
            </a:r>
            <a:r>
              <a:rPr lang="en-US" dirty="0" smtClean="0"/>
              <a:t>emails</a:t>
            </a:r>
          </a:p>
          <a:p>
            <a:endParaRPr lang="en-US" dirty="0" smtClean="0"/>
          </a:p>
        </p:txBody>
      </p:sp>
    </p:spTree>
    <p:extLst>
      <p:ext uri="{BB962C8B-B14F-4D97-AF65-F5344CB8AC3E}">
        <p14:creationId xmlns:p14="http://schemas.microsoft.com/office/powerpoint/2010/main" val="108836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to Add</a:t>
            </a:r>
            <a:endParaRPr lang="en-029" dirty="0"/>
          </a:p>
        </p:txBody>
      </p:sp>
      <p:sp>
        <p:nvSpPr>
          <p:cNvPr id="3" name="Content Placeholder 2"/>
          <p:cNvSpPr>
            <a:spLocks noGrp="1"/>
          </p:cNvSpPr>
          <p:nvPr>
            <p:ph idx="1"/>
          </p:nvPr>
        </p:nvSpPr>
        <p:spPr/>
        <p:txBody>
          <a:bodyPr>
            <a:normAutofit fontScale="92500" lnSpcReduction="20000"/>
          </a:bodyPr>
          <a:lstStyle/>
          <a:p>
            <a:r>
              <a:rPr lang="en-US" dirty="0" smtClean="0"/>
              <a:t>Toggle </a:t>
            </a:r>
            <a:r>
              <a:rPr lang="en-US" dirty="0"/>
              <a:t>feature to turn off frequency values in summary data </a:t>
            </a:r>
            <a:r>
              <a:rPr lang="en-US" dirty="0" smtClean="0"/>
              <a:t>output</a:t>
            </a:r>
          </a:p>
          <a:p>
            <a:r>
              <a:rPr lang="en-US" dirty="0" smtClean="0"/>
              <a:t>Sort </a:t>
            </a:r>
            <a:r>
              <a:rPr lang="en-US" dirty="0"/>
              <a:t>money dictionary by key in descending order. (</a:t>
            </a:r>
            <a:r>
              <a:rPr lang="en-US" dirty="0" err="1"/>
              <a:t>Output.descendingKey</a:t>
            </a:r>
            <a:r>
              <a:rPr lang="en-US" dirty="0" smtClean="0"/>
              <a:t>())</a:t>
            </a:r>
            <a:endParaRPr lang="en-US" dirty="0"/>
          </a:p>
          <a:p>
            <a:r>
              <a:rPr lang="en-US" dirty="0" smtClean="0"/>
              <a:t> </a:t>
            </a:r>
            <a:r>
              <a:rPr lang="en-US" dirty="0"/>
              <a:t>Alphabetize emails by domain name4. Add the ability to browse for file with browse </a:t>
            </a:r>
            <a:r>
              <a:rPr lang="en-US" dirty="0" smtClean="0"/>
              <a:t>button</a:t>
            </a:r>
          </a:p>
          <a:p>
            <a:r>
              <a:rPr lang="en-US" dirty="0" smtClean="0"/>
              <a:t>Loading </a:t>
            </a:r>
            <a:r>
              <a:rPr lang="en-US" dirty="0"/>
              <a:t>bar while program is </a:t>
            </a:r>
            <a:r>
              <a:rPr lang="en-US" dirty="0" smtClean="0"/>
              <a:t>processing</a:t>
            </a:r>
          </a:p>
          <a:p>
            <a:r>
              <a:rPr lang="en-US" dirty="0" smtClean="0"/>
              <a:t>Desktop icon</a:t>
            </a:r>
          </a:p>
          <a:p>
            <a:r>
              <a:rPr lang="en-US" dirty="0" smtClean="0"/>
              <a:t>Ability </a:t>
            </a:r>
            <a:r>
              <a:rPr lang="en-US" dirty="0"/>
              <a:t>to search a name and show all of the </a:t>
            </a:r>
            <a:r>
              <a:rPr lang="en-US" dirty="0" err="1"/>
              <a:t>sars</a:t>
            </a:r>
            <a:r>
              <a:rPr lang="en-US" dirty="0"/>
              <a:t> related to </a:t>
            </a:r>
            <a:r>
              <a:rPr lang="en-US" dirty="0" smtClean="0"/>
              <a:t>it</a:t>
            </a:r>
          </a:p>
          <a:p>
            <a:r>
              <a:rPr lang="en-US" dirty="0" smtClean="0"/>
              <a:t>Ability to search for a specific </a:t>
            </a:r>
            <a:r>
              <a:rPr lang="en-US" smtClean="0"/>
              <a:t>word and tally it up</a:t>
            </a:r>
            <a:endParaRPr lang="en-US" dirty="0" smtClean="0"/>
          </a:p>
          <a:p>
            <a:r>
              <a:rPr lang="en-US" dirty="0" smtClean="0"/>
              <a:t>Better </a:t>
            </a:r>
            <a:r>
              <a:rPr lang="en-US" dirty="0"/>
              <a:t>User Interface</a:t>
            </a:r>
            <a:endParaRPr lang="en-029" dirty="0"/>
          </a:p>
          <a:p>
            <a:endParaRPr lang="en-029" dirty="0"/>
          </a:p>
        </p:txBody>
      </p:sp>
    </p:spTree>
    <p:extLst>
      <p:ext uri="{BB962C8B-B14F-4D97-AF65-F5344CB8AC3E}">
        <p14:creationId xmlns:p14="http://schemas.microsoft.com/office/powerpoint/2010/main" val="119341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Table of contents</a:t>
            </a:r>
            <a:endParaRPr lang="en-029" dirty="0"/>
          </a:p>
        </p:txBody>
      </p:sp>
      <p:sp>
        <p:nvSpPr>
          <p:cNvPr id="3" name="Content Placeholder 2"/>
          <p:cNvSpPr>
            <a:spLocks noGrp="1"/>
          </p:cNvSpPr>
          <p:nvPr>
            <p:ph idx="1"/>
          </p:nvPr>
        </p:nvSpPr>
        <p:spPr/>
        <p:txBody>
          <a:bodyPr/>
          <a:lstStyle/>
          <a:p>
            <a:r>
              <a:rPr lang="en-029" dirty="0" smtClean="0"/>
              <a:t>Summary………....................................Slide 3</a:t>
            </a:r>
          </a:p>
          <a:p>
            <a:r>
              <a:rPr lang="en-029" dirty="0" smtClean="0"/>
              <a:t>Graphical User Interface (GUI).............Slide 4</a:t>
            </a:r>
          </a:p>
          <a:p>
            <a:r>
              <a:rPr lang="en-029" dirty="0" smtClean="0"/>
              <a:t>GUI Explained…………………………….Slide 5</a:t>
            </a:r>
          </a:p>
          <a:p>
            <a:r>
              <a:rPr lang="en-029" dirty="0" smtClean="0"/>
              <a:t>How to use </a:t>
            </a:r>
            <a:r>
              <a:rPr lang="en-029" dirty="0" err="1" smtClean="0"/>
              <a:t>QwickRip</a:t>
            </a:r>
            <a:r>
              <a:rPr lang="en-029" dirty="0" smtClean="0"/>
              <a:t>…………………….Slides 6-9</a:t>
            </a:r>
          </a:p>
          <a:p>
            <a:r>
              <a:rPr lang="en-029" dirty="0" err="1"/>
              <a:t>Qwickrip</a:t>
            </a:r>
            <a:r>
              <a:rPr lang="en-029" dirty="0"/>
              <a:t> F</a:t>
            </a:r>
            <a:r>
              <a:rPr lang="en-029" dirty="0" smtClean="0"/>
              <a:t>older/Files Organization…..Slides 10-11</a:t>
            </a:r>
          </a:p>
          <a:p>
            <a:r>
              <a:rPr lang="en-029" dirty="0" smtClean="0"/>
              <a:t>Flow of Program…………………………..Slide 12</a:t>
            </a:r>
          </a:p>
          <a:p>
            <a:endParaRPr lang="en-029" dirty="0" smtClean="0"/>
          </a:p>
          <a:p>
            <a:endParaRPr lang="en-029" dirty="0"/>
          </a:p>
        </p:txBody>
      </p:sp>
    </p:spTree>
    <p:extLst>
      <p:ext uri="{BB962C8B-B14F-4D97-AF65-F5344CB8AC3E}">
        <p14:creationId xmlns:p14="http://schemas.microsoft.com/office/powerpoint/2010/main" val="390772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520700"/>
            <a:ext cx="2898256" cy="602421"/>
          </a:xfrm>
        </p:spPr>
        <p:txBody>
          <a:bodyPr/>
          <a:lstStyle/>
          <a:p>
            <a:r>
              <a:rPr lang="en-029" dirty="0" smtClean="0"/>
              <a:t>Summary</a:t>
            </a:r>
            <a:endParaRPr lang="en-029" dirty="0"/>
          </a:p>
        </p:txBody>
      </p:sp>
      <p:sp>
        <p:nvSpPr>
          <p:cNvPr id="3" name="Content Placeholder 2"/>
          <p:cNvSpPr>
            <a:spLocks noGrp="1"/>
          </p:cNvSpPr>
          <p:nvPr>
            <p:ph idx="1"/>
          </p:nvPr>
        </p:nvSpPr>
        <p:spPr>
          <a:xfrm>
            <a:off x="913795" y="1676964"/>
            <a:ext cx="10353762" cy="3695136"/>
          </a:xfrm>
        </p:spPr>
        <p:txBody>
          <a:bodyPr>
            <a:normAutofit/>
          </a:bodyPr>
          <a:lstStyle/>
          <a:p>
            <a:pPr marL="0" indent="0">
              <a:buNone/>
            </a:pPr>
            <a:r>
              <a:rPr lang="en-029" dirty="0" smtClean="0">
                <a:effectLst/>
              </a:rPr>
              <a:t>	The </a:t>
            </a:r>
            <a:r>
              <a:rPr lang="en-029" dirty="0">
                <a:effectLst/>
              </a:rPr>
              <a:t>goal of </a:t>
            </a:r>
            <a:r>
              <a:rPr lang="en-029" dirty="0" err="1" smtClean="0">
                <a:effectLst/>
              </a:rPr>
              <a:t>QwickRip</a:t>
            </a:r>
            <a:r>
              <a:rPr lang="en-029" dirty="0" smtClean="0">
                <a:effectLst/>
              </a:rPr>
              <a:t> </a:t>
            </a:r>
            <a:r>
              <a:rPr lang="en-029" dirty="0">
                <a:effectLst/>
              </a:rPr>
              <a:t>is to extract key information from a set of narratives. This key information includes money amounts, bank names, credit/debit card numbers, bitcoin addresses, emails, websites, IP addresses, and country names. More key information can be added to this list as there is a demand for </a:t>
            </a:r>
            <a:r>
              <a:rPr lang="en-029" dirty="0" smtClean="0">
                <a:effectLst/>
              </a:rPr>
              <a:t>it. Not </a:t>
            </a:r>
            <a:r>
              <a:rPr lang="en-029" dirty="0">
                <a:effectLst/>
              </a:rPr>
              <a:t>only will </a:t>
            </a:r>
            <a:r>
              <a:rPr lang="en-029" dirty="0" err="1">
                <a:effectLst/>
              </a:rPr>
              <a:t>QwickRip</a:t>
            </a:r>
            <a:r>
              <a:rPr lang="en-029" dirty="0">
                <a:effectLst/>
              </a:rPr>
              <a:t> rip all of these fields out of a set of narratives, it will also count how many times each item in each field appears within each BSA narrative, and it will also show how many times it pops up throughout all of the narratives (a total count of each item throughout all narratives). Users can order the output of the search results by alphabetical order, or by frequency of the term popping up throughout the narrative(s).</a:t>
            </a:r>
          </a:p>
          <a:p>
            <a:endParaRPr lang="en-029" dirty="0"/>
          </a:p>
        </p:txBody>
      </p:sp>
    </p:spTree>
    <p:extLst>
      <p:ext uri="{BB962C8B-B14F-4D97-AF65-F5344CB8AC3E}">
        <p14:creationId xmlns:p14="http://schemas.microsoft.com/office/powerpoint/2010/main" val="81259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811" y="0"/>
            <a:ext cx="10353761" cy="1326321"/>
          </a:xfrm>
        </p:spPr>
        <p:txBody>
          <a:bodyPr/>
          <a:lstStyle/>
          <a:p>
            <a:r>
              <a:rPr lang="en-029" dirty="0" smtClean="0"/>
              <a:t>Graphical User Interface (GUI)</a:t>
            </a:r>
            <a:endParaRPr lang="en-029"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438" y="1326321"/>
            <a:ext cx="7728512" cy="4449750"/>
          </a:xfrm>
          <a:prstGeom prst="rect">
            <a:avLst/>
          </a:prstGeom>
        </p:spPr>
      </p:pic>
    </p:spTree>
    <p:extLst>
      <p:ext uri="{BB962C8B-B14F-4D97-AF65-F5344CB8AC3E}">
        <p14:creationId xmlns:p14="http://schemas.microsoft.com/office/powerpoint/2010/main" val="20726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431800"/>
            <a:ext cx="4168256" cy="704021"/>
          </a:xfrm>
        </p:spPr>
        <p:txBody>
          <a:bodyPr/>
          <a:lstStyle/>
          <a:p>
            <a:r>
              <a:rPr lang="en-029" dirty="0" smtClean="0"/>
              <a:t>GUI Explained</a:t>
            </a:r>
            <a:endParaRPr lang="en-029" dirty="0"/>
          </a:p>
        </p:txBody>
      </p:sp>
      <p:sp>
        <p:nvSpPr>
          <p:cNvPr id="3" name="Content Placeholder 2"/>
          <p:cNvSpPr>
            <a:spLocks noGrp="1"/>
          </p:cNvSpPr>
          <p:nvPr>
            <p:ph idx="1"/>
          </p:nvPr>
        </p:nvSpPr>
        <p:spPr>
          <a:xfrm>
            <a:off x="913795" y="1295964"/>
            <a:ext cx="10353762" cy="3695136"/>
          </a:xfrm>
        </p:spPr>
        <p:txBody>
          <a:bodyPr/>
          <a:lstStyle/>
          <a:p>
            <a:r>
              <a:rPr lang="en-029" dirty="0" smtClean="0"/>
              <a:t>On the left side of the interface is a vertical column where the user can check what fields they want to search for, throughout a set of narratives. As of right now users can search for money, banks, credit/debit cards, bitcoin addresses, emails websites, IP addresses, and/or countries.</a:t>
            </a:r>
          </a:p>
          <a:p>
            <a:r>
              <a:rPr lang="en-029" dirty="0" smtClean="0"/>
              <a:t>To the right of each check box is a set of radio buttons which control how the output is to be organized (by frequency of occurrence, alphabetized, </a:t>
            </a:r>
            <a:r>
              <a:rPr lang="en-029" dirty="0" err="1" smtClean="0"/>
              <a:t>etc</a:t>
            </a:r>
            <a:r>
              <a:rPr lang="en-029" dirty="0" smtClean="0"/>
              <a:t>).</a:t>
            </a:r>
          </a:p>
          <a:p>
            <a:r>
              <a:rPr lang="en-029" dirty="0" smtClean="0"/>
              <a:t>If users wish to see only the total number of hits for each field search, then they can check the “Summary Data Only” checkbox located on the bottom left of the GUI.</a:t>
            </a:r>
          </a:p>
          <a:p>
            <a:endParaRPr lang="en-029" dirty="0"/>
          </a:p>
        </p:txBody>
      </p:sp>
    </p:spTree>
    <p:extLst>
      <p:ext uri="{BB962C8B-B14F-4D97-AF65-F5344CB8AC3E}">
        <p14:creationId xmlns:p14="http://schemas.microsoft.com/office/powerpoint/2010/main" val="57822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72" y="329184"/>
            <a:ext cx="6244452" cy="1033713"/>
          </a:xfrm>
        </p:spPr>
        <p:txBody>
          <a:bodyPr/>
          <a:lstStyle/>
          <a:p>
            <a:r>
              <a:rPr lang="en-029" dirty="0" smtClean="0"/>
              <a:t>How to use </a:t>
            </a:r>
            <a:r>
              <a:rPr lang="en-029" dirty="0" err="1" smtClean="0"/>
              <a:t>QwickRip</a:t>
            </a:r>
            <a:endParaRPr lang="en-029" dirty="0"/>
          </a:p>
        </p:txBody>
      </p:sp>
      <p:sp>
        <p:nvSpPr>
          <p:cNvPr id="3" name="Content Placeholder 2"/>
          <p:cNvSpPr>
            <a:spLocks noGrp="1"/>
          </p:cNvSpPr>
          <p:nvPr>
            <p:ph idx="1"/>
          </p:nvPr>
        </p:nvSpPr>
        <p:spPr>
          <a:xfrm>
            <a:off x="913795" y="1388928"/>
            <a:ext cx="10353762" cy="4877760"/>
          </a:xfrm>
        </p:spPr>
        <p:txBody>
          <a:bodyPr>
            <a:normAutofit fontScale="92500" lnSpcReduction="20000"/>
          </a:bodyPr>
          <a:lstStyle/>
          <a:p>
            <a:r>
              <a:rPr lang="en-029" dirty="0" smtClean="0"/>
              <a:t>First, you must have Python 3.5.1 installed on your computer with the </a:t>
            </a:r>
            <a:r>
              <a:rPr lang="en-029" dirty="0" err="1" smtClean="0"/>
              <a:t>openpyxl</a:t>
            </a:r>
            <a:r>
              <a:rPr lang="en-029" dirty="0" smtClean="0"/>
              <a:t> library installed as well.</a:t>
            </a:r>
          </a:p>
          <a:p>
            <a:pPr lvl="1"/>
            <a:r>
              <a:rPr lang="en-029" dirty="0" smtClean="0"/>
              <a:t>Python 3.5.1 is for running the overall code, and </a:t>
            </a:r>
            <a:r>
              <a:rPr lang="en-029" dirty="0" err="1" smtClean="0"/>
              <a:t>openpyxl</a:t>
            </a:r>
            <a:r>
              <a:rPr lang="en-029" dirty="0" smtClean="0"/>
              <a:t> is for running the code that deals with handling excel files.</a:t>
            </a:r>
          </a:p>
          <a:p>
            <a:pPr lvl="1"/>
            <a:r>
              <a:rPr lang="en-029" dirty="0" smtClean="0"/>
              <a:t>If you wish to make edits to the code or look at the code for any reason you must have a text editor installed (Notepad++ for example) Note: changing the code will permanently affect the program.</a:t>
            </a:r>
          </a:p>
          <a:p>
            <a:r>
              <a:rPr lang="en-029" dirty="0" smtClean="0"/>
              <a:t>Next, you must have the </a:t>
            </a:r>
            <a:r>
              <a:rPr lang="en-029" dirty="0" err="1" smtClean="0"/>
              <a:t>QwickRip</a:t>
            </a:r>
            <a:r>
              <a:rPr lang="en-029" dirty="0" smtClean="0"/>
              <a:t> folder placed on your H Drive.</a:t>
            </a:r>
          </a:p>
          <a:p>
            <a:r>
              <a:rPr lang="en-029" dirty="0" smtClean="0"/>
              <a:t>Next, you must place the desired .</a:t>
            </a:r>
            <a:r>
              <a:rPr lang="en-029" dirty="0" err="1" smtClean="0"/>
              <a:t>xlsx</a:t>
            </a:r>
            <a:r>
              <a:rPr lang="en-029" dirty="0" smtClean="0"/>
              <a:t> file (Excel file) to be searched, in the </a:t>
            </a:r>
            <a:r>
              <a:rPr lang="en-029" dirty="0" err="1" smtClean="0"/>
              <a:t>QwickRip</a:t>
            </a:r>
            <a:r>
              <a:rPr lang="en-029" dirty="0" smtClean="0"/>
              <a:t> folder. </a:t>
            </a:r>
          </a:p>
          <a:p>
            <a:pPr lvl="1"/>
            <a:r>
              <a:rPr lang="en-029" dirty="0" smtClean="0"/>
              <a:t>The file to be searched should be saved as a .</a:t>
            </a:r>
            <a:r>
              <a:rPr lang="en-029" dirty="0" err="1" smtClean="0"/>
              <a:t>xlsx</a:t>
            </a:r>
            <a:r>
              <a:rPr lang="en-029" dirty="0" smtClean="0"/>
              <a:t> file for the program to work.</a:t>
            </a:r>
          </a:p>
          <a:p>
            <a:pPr lvl="1"/>
            <a:r>
              <a:rPr lang="en-029" dirty="0" smtClean="0"/>
              <a:t>The file should be formatted so that the narratives are in one column, and the BSA IDs associated with each narrative are in the column next to it. The first cell of the narratives column should be “NRTV_TXT” and the first cell of the BSA IDs column should be “BSA_ID” (picture example on next slide) Note: this is the default output of SAS when exporting to Excel.</a:t>
            </a:r>
            <a:endParaRPr lang="en-029" dirty="0"/>
          </a:p>
        </p:txBody>
      </p:sp>
    </p:spTree>
    <p:extLst>
      <p:ext uri="{BB962C8B-B14F-4D97-AF65-F5344CB8AC3E}">
        <p14:creationId xmlns:p14="http://schemas.microsoft.com/office/powerpoint/2010/main" val="3781608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984" y="403956"/>
            <a:ext cx="7500066" cy="6076091"/>
          </a:xfrm>
          <a:prstGeom prst="rect">
            <a:avLst/>
          </a:prstGeom>
        </p:spPr>
      </p:pic>
    </p:spTree>
    <p:extLst>
      <p:ext uri="{BB962C8B-B14F-4D97-AF65-F5344CB8AC3E}">
        <p14:creationId xmlns:p14="http://schemas.microsoft.com/office/powerpoint/2010/main" val="64153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056" y="390144"/>
            <a:ext cx="7225136" cy="887409"/>
          </a:xfrm>
        </p:spPr>
        <p:txBody>
          <a:bodyPr>
            <a:normAutofit fontScale="90000"/>
          </a:bodyPr>
          <a:lstStyle/>
          <a:p>
            <a:r>
              <a:rPr lang="en-029" dirty="0"/>
              <a:t>How to use </a:t>
            </a:r>
            <a:r>
              <a:rPr lang="en-029" dirty="0" err="1" smtClean="0"/>
              <a:t>QwickRip</a:t>
            </a:r>
            <a:r>
              <a:rPr lang="en-029" dirty="0" smtClean="0"/>
              <a:t> (cont.)</a:t>
            </a:r>
            <a:endParaRPr lang="en-029" dirty="0"/>
          </a:p>
        </p:txBody>
      </p:sp>
      <p:sp>
        <p:nvSpPr>
          <p:cNvPr id="3" name="Content Placeholder 2"/>
          <p:cNvSpPr>
            <a:spLocks noGrp="1"/>
          </p:cNvSpPr>
          <p:nvPr>
            <p:ph idx="1"/>
          </p:nvPr>
        </p:nvSpPr>
        <p:spPr>
          <a:xfrm>
            <a:off x="913795" y="1242624"/>
            <a:ext cx="10353762" cy="3695136"/>
          </a:xfrm>
        </p:spPr>
        <p:txBody>
          <a:bodyPr/>
          <a:lstStyle/>
          <a:p>
            <a:r>
              <a:rPr lang="en-029" dirty="0" smtClean="0"/>
              <a:t>Once you have placed the properly formatted file into the </a:t>
            </a:r>
            <a:r>
              <a:rPr lang="en-029" dirty="0" err="1" smtClean="0"/>
              <a:t>QwickRip</a:t>
            </a:r>
            <a:r>
              <a:rPr lang="en-029" dirty="0" smtClean="0"/>
              <a:t> folder, the next step is to open up the Command Prompt to run the program.</a:t>
            </a:r>
          </a:p>
          <a:p>
            <a:pPr lvl="1"/>
            <a:r>
              <a:rPr lang="en-029" dirty="0"/>
              <a:t>Click the windows logo at the bottom left of the screen (Start button), and search for “Command Prompt”. Click on the application to run it</a:t>
            </a:r>
            <a:r>
              <a:rPr lang="en-029" dirty="0" smtClean="0"/>
              <a:t>.</a:t>
            </a:r>
          </a:p>
          <a:p>
            <a:r>
              <a:rPr lang="en-029" dirty="0" smtClean="0"/>
              <a:t>Now that the command prompt is open it should look like this:</a:t>
            </a:r>
          </a:p>
          <a:p>
            <a:pPr lvl="1"/>
            <a:endParaRPr lang="en-029"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253" y="3313521"/>
            <a:ext cx="6725589" cy="3248478"/>
          </a:xfrm>
          <a:prstGeom prst="rect">
            <a:avLst/>
          </a:prstGeom>
        </p:spPr>
      </p:pic>
    </p:spTree>
    <p:extLst>
      <p:ext uri="{BB962C8B-B14F-4D97-AF65-F5344CB8AC3E}">
        <p14:creationId xmlns:p14="http://schemas.microsoft.com/office/powerpoint/2010/main" val="24690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 y="585216"/>
            <a:ext cx="7561188" cy="497265"/>
          </a:xfrm>
        </p:spPr>
        <p:txBody>
          <a:bodyPr>
            <a:normAutofit fontScale="90000"/>
          </a:bodyPr>
          <a:lstStyle/>
          <a:p>
            <a:r>
              <a:rPr lang="en-029" dirty="0"/>
              <a:t>How to use </a:t>
            </a:r>
            <a:r>
              <a:rPr lang="en-029" dirty="0" err="1"/>
              <a:t>QwickRip</a:t>
            </a:r>
            <a:r>
              <a:rPr lang="en-029" dirty="0"/>
              <a:t> (cont.)</a:t>
            </a:r>
          </a:p>
        </p:txBody>
      </p:sp>
      <p:sp>
        <p:nvSpPr>
          <p:cNvPr id="3" name="Content Placeholder 2"/>
          <p:cNvSpPr>
            <a:spLocks noGrp="1"/>
          </p:cNvSpPr>
          <p:nvPr>
            <p:ph idx="1"/>
          </p:nvPr>
        </p:nvSpPr>
        <p:spPr>
          <a:xfrm>
            <a:off x="913795" y="1401120"/>
            <a:ext cx="10353762" cy="4950912"/>
          </a:xfrm>
        </p:spPr>
        <p:txBody>
          <a:bodyPr>
            <a:normAutofit fontScale="85000" lnSpcReduction="10000"/>
          </a:bodyPr>
          <a:lstStyle/>
          <a:p>
            <a:r>
              <a:rPr lang="en-029" dirty="0" smtClean="0"/>
              <a:t>The Command Prompt is currently in the H drive directory. The next step is to navigate to the </a:t>
            </a:r>
            <a:r>
              <a:rPr lang="en-029" dirty="0" err="1" smtClean="0"/>
              <a:t>QwickRip</a:t>
            </a:r>
            <a:r>
              <a:rPr lang="en-029" dirty="0" smtClean="0"/>
              <a:t> directory (folder) to run the QwickRip.py file.</a:t>
            </a:r>
          </a:p>
          <a:p>
            <a:r>
              <a:rPr lang="en-029" dirty="0" smtClean="0"/>
              <a:t>On the command prompt, type the command “cd </a:t>
            </a:r>
            <a:r>
              <a:rPr lang="en-029" dirty="0" err="1" smtClean="0"/>
              <a:t>QwickRip</a:t>
            </a:r>
            <a:r>
              <a:rPr lang="en-029" dirty="0" smtClean="0"/>
              <a:t>” and press enter to navigate to the </a:t>
            </a:r>
            <a:r>
              <a:rPr lang="en-029" dirty="0" err="1" smtClean="0"/>
              <a:t>QwickRip</a:t>
            </a:r>
            <a:r>
              <a:rPr lang="en-029" dirty="0" smtClean="0"/>
              <a:t> directory:</a:t>
            </a:r>
          </a:p>
          <a:p>
            <a:r>
              <a:rPr lang="en-029" dirty="0" smtClean="0"/>
              <a:t>Now that you are in the </a:t>
            </a:r>
            <a:r>
              <a:rPr lang="en-029" dirty="0" err="1" smtClean="0"/>
              <a:t>QwickRip</a:t>
            </a:r>
            <a:r>
              <a:rPr lang="en-029" dirty="0" smtClean="0"/>
              <a:t> directory, type the command “python QwickRip.py”  and press enter to run the program:</a:t>
            </a:r>
          </a:p>
          <a:p>
            <a:r>
              <a:rPr lang="en-029" dirty="0" smtClean="0"/>
              <a:t>At this point the graphical user interface (GUI) should pop up and you can enter the file name that you want to search, and specify what fields you want to search for within the file. (Remember: file should already be placed in the </a:t>
            </a:r>
            <a:r>
              <a:rPr lang="en-029" dirty="0" err="1" smtClean="0"/>
              <a:t>QwickRip</a:t>
            </a:r>
            <a:r>
              <a:rPr lang="en-029" dirty="0" smtClean="0"/>
              <a:t> folder and should be saved as a .</a:t>
            </a:r>
            <a:r>
              <a:rPr lang="en-029" dirty="0" err="1" smtClean="0"/>
              <a:t>xlsx</a:t>
            </a:r>
            <a:r>
              <a:rPr lang="en-029" dirty="0" smtClean="0"/>
              <a:t> file).</a:t>
            </a:r>
          </a:p>
          <a:p>
            <a:r>
              <a:rPr lang="en-029" dirty="0" smtClean="0"/>
              <a:t>To exit the program click the         on the upper right of the GUI.</a:t>
            </a:r>
          </a:p>
          <a:p>
            <a:r>
              <a:rPr lang="en-029" dirty="0" smtClean="0"/>
              <a:t>To rerun the program, simply retype the “python QwickRip.py” command and press enter (or press the up arrow key to bring up the previous command and press enter).</a:t>
            </a:r>
          </a:p>
          <a:p>
            <a:r>
              <a:rPr lang="en-029" dirty="0" smtClean="0"/>
              <a:t>The output will be written to RippedData.txt which will be located in the </a:t>
            </a:r>
            <a:r>
              <a:rPr lang="en-029" dirty="0" err="1" smtClean="0"/>
              <a:t>QwickRip</a:t>
            </a:r>
            <a:r>
              <a:rPr lang="en-029" dirty="0" smtClean="0"/>
              <a:t> folder. It can be viewed with a text editor (Notepad++).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143" y="2447749"/>
            <a:ext cx="2284971" cy="3091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029" y="3162783"/>
            <a:ext cx="3382251" cy="2957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6602" y="4579495"/>
            <a:ext cx="410192" cy="219746"/>
          </a:xfrm>
          <a:prstGeom prst="rect">
            <a:avLst/>
          </a:prstGeom>
        </p:spPr>
      </p:pic>
    </p:spTree>
    <p:extLst>
      <p:ext uri="{BB962C8B-B14F-4D97-AF65-F5344CB8AC3E}">
        <p14:creationId xmlns:p14="http://schemas.microsoft.com/office/powerpoint/2010/main" val="36674895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b9d30709-543c-44d0-8dd4-25ae2b186001"/>
  <p:tag name="_AMO_REPORTCONTROLSVISIBLE" val="Empty"/>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303</TotalTime>
  <Words>1165</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Bookman Old Style</vt:lpstr>
      <vt:lpstr>Rockwell</vt:lpstr>
      <vt:lpstr>Damask</vt:lpstr>
      <vt:lpstr>QwickRip Documentation</vt:lpstr>
      <vt:lpstr>Table of contents</vt:lpstr>
      <vt:lpstr>Summary</vt:lpstr>
      <vt:lpstr>Graphical User Interface (GUI)</vt:lpstr>
      <vt:lpstr>GUI Explained</vt:lpstr>
      <vt:lpstr>How to use QwickRip</vt:lpstr>
      <vt:lpstr>PowerPoint Presentation</vt:lpstr>
      <vt:lpstr>How to use QwickRip (cont.)</vt:lpstr>
      <vt:lpstr>How to use QwickRip (cont.)</vt:lpstr>
      <vt:lpstr>Qwickrip folder/files organization</vt:lpstr>
      <vt:lpstr>Qwickrip folder/files organization</vt:lpstr>
      <vt:lpstr>PowerPoint Presentation</vt:lpstr>
      <vt:lpstr>Known Bugs</vt:lpstr>
      <vt:lpstr>Features to Add</vt:lpstr>
    </vt:vector>
  </TitlesOfParts>
  <Company>FinCEN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Qwick Rip</dc:title>
  <dc:creator>Wickizer, David (Intern)</dc:creator>
  <cp:lastModifiedBy>Wickizer, David (Intern)</cp:lastModifiedBy>
  <cp:revision>31</cp:revision>
  <dcterms:created xsi:type="dcterms:W3CDTF">2016-07-26T15:00:55Z</dcterms:created>
  <dcterms:modified xsi:type="dcterms:W3CDTF">2016-08-02T18:13:01Z</dcterms:modified>
</cp:coreProperties>
</file>