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a" userId="0576a849b96f7fab" providerId="Windows Live" clId="Web-{8B0912AB-5983-437F-A3E8-88D9D34E0F11}"/>
    <pc:docChg chg="modSld">
      <pc:chgData name="a a" userId="0576a849b96f7fab" providerId="Windows Live" clId="Web-{8B0912AB-5983-437F-A3E8-88D9D34E0F11}" dt="2018-11-19T18:38:46.490" v="200" actId="1076"/>
      <pc:docMkLst>
        <pc:docMk/>
      </pc:docMkLst>
      <pc:sldChg chg="addSp delSp modSp">
        <pc:chgData name="a a" userId="0576a849b96f7fab" providerId="Windows Live" clId="Web-{8B0912AB-5983-437F-A3E8-88D9D34E0F11}" dt="2018-11-19T18:38:46.490" v="200" actId="1076"/>
        <pc:sldMkLst>
          <pc:docMk/>
          <pc:sldMk cId="650317164" sldId="256"/>
        </pc:sldMkLst>
        <pc:spChg chg="del">
          <ac:chgData name="a a" userId="0576a849b96f7fab" providerId="Windows Live" clId="Web-{8B0912AB-5983-437F-A3E8-88D9D34E0F11}" dt="2018-11-19T18:02:04.555" v="0"/>
          <ac:spMkLst>
            <pc:docMk/>
            <pc:sldMk cId="650317164" sldId="256"/>
            <ac:spMk id="2" creationId="{00000000-0000-0000-0000-000000000000}"/>
          </ac:spMkLst>
        </pc:spChg>
        <pc:spChg chg="del">
          <ac:chgData name="a a" userId="0576a849b96f7fab" providerId="Windows Live" clId="Web-{8B0912AB-5983-437F-A3E8-88D9D34E0F11}" dt="2018-11-19T18:02:05.993" v="1"/>
          <ac:spMkLst>
            <pc:docMk/>
            <pc:sldMk cId="650317164" sldId="256"/>
            <ac:spMk id="3" creationId="{00000000-0000-0000-0000-000000000000}"/>
          </ac:spMkLst>
        </pc:spChg>
        <pc:spChg chg="add mod">
          <ac:chgData name="a a" userId="0576a849b96f7fab" providerId="Windows Live" clId="Web-{8B0912AB-5983-437F-A3E8-88D9D34E0F11}" dt="2018-11-19T18:38:46.349" v="185" actId="1076"/>
          <ac:spMkLst>
            <pc:docMk/>
            <pc:sldMk cId="650317164" sldId="256"/>
            <ac:spMk id="4" creationId="{AA70D3FD-41B7-4137-A566-5130FC40F7A1}"/>
          </ac:spMkLst>
        </pc:spChg>
        <pc:spChg chg="add mod">
          <ac:chgData name="a a" userId="0576a849b96f7fab" providerId="Windows Live" clId="Web-{8B0912AB-5983-437F-A3E8-88D9D34E0F11}" dt="2018-11-19T18:38:46.365" v="186" actId="1076"/>
          <ac:spMkLst>
            <pc:docMk/>
            <pc:sldMk cId="650317164" sldId="256"/>
            <ac:spMk id="5" creationId="{BA580D31-E0A8-4C9B-B569-A7209260CEB4}"/>
          </ac:spMkLst>
        </pc:spChg>
        <pc:spChg chg="add mod">
          <ac:chgData name="a a" userId="0576a849b96f7fab" providerId="Windows Live" clId="Web-{8B0912AB-5983-437F-A3E8-88D9D34E0F11}" dt="2018-11-19T18:38:46.380" v="187" actId="1076"/>
          <ac:spMkLst>
            <pc:docMk/>
            <pc:sldMk cId="650317164" sldId="256"/>
            <ac:spMk id="6" creationId="{0598E5AE-D3D2-440C-B4C5-A7C99A8A46BD}"/>
          </ac:spMkLst>
        </pc:spChg>
        <pc:spChg chg="add mod">
          <ac:chgData name="a a" userId="0576a849b96f7fab" providerId="Windows Live" clId="Web-{8B0912AB-5983-437F-A3E8-88D9D34E0F11}" dt="2018-11-19T18:38:46.396" v="188" actId="1076"/>
          <ac:spMkLst>
            <pc:docMk/>
            <pc:sldMk cId="650317164" sldId="256"/>
            <ac:spMk id="7" creationId="{BD6F61BE-BA04-46D3-8033-14F992F744D2}"/>
          </ac:spMkLst>
        </pc:spChg>
        <pc:spChg chg="add mod">
          <ac:chgData name="a a" userId="0576a849b96f7fab" providerId="Windows Live" clId="Web-{8B0912AB-5983-437F-A3E8-88D9D34E0F11}" dt="2018-11-19T18:38:46.396" v="189" actId="1076"/>
          <ac:spMkLst>
            <pc:docMk/>
            <pc:sldMk cId="650317164" sldId="256"/>
            <ac:spMk id="8" creationId="{9F6082BB-0F47-427A-ABCF-16A717341087}"/>
          </ac:spMkLst>
        </pc:spChg>
        <pc:spChg chg="add mod">
          <ac:chgData name="a a" userId="0576a849b96f7fab" providerId="Windows Live" clId="Web-{8B0912AB-5983-437F-A3E8-88D9D34E0F11}" dt="2018-11-19T18:38:46.411" v="190" actId="1076"/>
          <ac:spMkLst>
            <pc:docMk/>
            <pc:sldMk cId="650317164" sldId="256"/>
            <ac:spMk id="9" creationId="{606DF231-B40D-4568-AC1D-CE858EC063DB}"/>
          </ac:spMkLst>
        </pc:spChg>
        <pc:spChg chg="add mod">
          <ac:chgData name="a a" userId="0576a849b96f7fab" providerId="Windows Live" clId="Web-{8B0912AB-5983-437F-A3E8-88D9D34E0F11}" dt="2018-11-19T18:38:46.411" v="191" actId="1076"/>
          <ac:spMkLst>
            <pc:docMk/>
            <pc:sldMk cId="650317164" sldId="256"/>
            <ac:spMk id="10" creationId="{E0A7056B-8C5E-4C31-B74E-60BA78240E61}"/>
          </ac:spMkLst>
        </pc:spChg>
        <pc:spChg chg="add mod">
          <ac:chgData name="a a" userId="0576a849b96f7fab" providerId="Windows Live" clId="Web-{8B0912AB-5983-437F-A3E8-88D9D34E0F11}" dt="2018-11-19T18:38:46.443" v="193" actId="1076"/>
          <ac:spMkLst>
            <pc:docMk/>
            <pc:sldMk cId="650317164" sldId="256"/>
            <ac:spMk id="13" creationId="{40F9D76F-33F7-422F-9407-F7F1B6E9758D}"/>
          </ac:spMkLst>
        </pc:spChg>
        <pc:spChg chg="add mod">
          <ac:chgData name="a a" userId="0576a849b96f7fab" providerId="Windows Live" clId="Web-{8B0912AB-5983-437F-A3E8-88D9D34E0F11}" dt="2018-11-19T18:38:46.458" v="195" actId="1076"/>
          <ac:spMkLst>
            <pc:docMk/>
            <pc:sldMk cId="650317164" sldId="256"/>
            <ac:spMk id="16" creationId="{DC49E617-0F68-48E6-9278-BF034F7AE97A}"/>
          </ac:spMkLst>
        </pc:spChg>
        <pc:spChg chg="add mod">
          <ac:chgData name="a a" userId="0576a849b96f7fab" providerId="Windows Live" clId="Web-{8B0912AB-5983-437F-A3E8-88D9D34E0F11}" dt="2018-11-19T18:38:46.474" v="198" actId="1076"/>
          <ac:spMkLst>
            <pc:docMk/>
            <pc:sldMk cId="650317164" sldId="256"/>
            <ac:spMk id="21" creationId="{892CD22F-418B-429F-8C15-8DF7E228E91C}"/>
          </ac:spMkLst>
        </pc:spChg>
        <pc:spChg chg="add mod">
          <ac:chgData name="a a" userId="0576a849b96f7fab" providerId="Windows Live" clId="Web-{8B0912AB-5983-437F-A3E8-88D9D34E0F11}" dt="2018-11-19T18:38:46.490" v="199" actId="1076"/>
          <ac:spMkLst>
            <pc:docMk/>
            <pc:sldMk cId="650317164" sldId="256"/>
            <ac:spMk id="22" creationId="{6F43C2D0-0A7A-4F8B-80DC-9B9C6BA805B5}"/>
          </ac:spMkLst>
        </pc:spChg>
        <pc:spChg chg="add del">
          <ac:chgData name="a a" userId="0576a849b96f7fab" providerId="Windows Live" clId="Web-{8B0912AB-5983-437F-A3E8-88D9D34E0F11}" dt="2018-11-19T18:10:27.480" v="160"/>
          <ac:spMkLst>
            <pc:docMk/>
            <pc:sldMk cId="650317164" sldId="256"/>
            <ac:spMk id="23" creationId="{8E01F748-CF66-4FB9-8947-571242DA316B}"/>
          </ac:spMkLst>
        </pc:spChg>
        <pc:spChg chg="add del">
          <ac:chgData name="a a" userId="0576a849b96f7fab" providerId="Windows Live" clId="Web-{8B0912AB-5983-437F-A3E8-88D9D34E0F11}" dt="2018-11-19T18:10:29.106" v="161"/>
          <ac:spMkLst>
            <pc:docMk/>
            <pc:sldMk cId="650317164" sldId="256"/>
            <ac:spMk id="24" creationId="{D85118F9-4D99-4075-B3F8-BA10DEF4E95F}"/>
          </ac:spMkLst>
        </pc:spChg>
        <pc:spChg chg="add del">
          <ac:chgData name="a a" userId="0576a849b96f7fab" providerId="Windows Live" clId="Web-{8B0912AB-5983-437F-A3E8-88D9D34E0F11}" dt="2018-11-19T18:10:55.231" v="168"/>
          <ac:spMkLst>
            <pc:docMk/>
            <pc:sldMk cId="650317164" sldId="256"/>
            <ac:spMk id="25" creationId="{647376D4-3AAF-4622-A538-F28962A5E6B6}"/>
          </ac:spMkLst>
        </pc:spChg>
        <pc:spChg chg="add del">
          <ac:chgData name="a a" userId="0576a849b96f7fab" providerId="Windows Live" clId="Web-{8B0912AB-5983-437F-A3E8-88D9D34E0F11}" dt="2018-11-19T18:11:22.856" v="183"/>
          <ac:spMkLst>
            <pc:docMk/>
            <pc:sldMk cId="650317164" sldId="256"/>
            <ac:spMk id="26" creationId="{37165C3D-77E6-4ADA-90D9-E432E93D8051}"/>
          </ac:spMkLst>
        </pc:spChg>
        <pc:spChg chg="add mod">
          <ac:chgData name="a a" userId="0576a849b96f7fab" providerId="Windows Live" clId="Web-{8B0912AB-5983-437F-A3E8-88D9D34E0F11}" dt="2018-11-19T18:38:46.490" v="200" actId="1076"/>
          <ac:spMkLst>
            <pc:docMk/>
            <pc:sldMk cId="650317164" sldId="256"/>
            <ac:spMk id="27" creationId="{DC99F7D9-290E-4405-BCBA-9D94C67F7CB2}"/>
          </ac:spMkLst>
        </pc:spChg>
        <pc:picChg chg="add mod">
          <ac:chgData name="a a" userId="0576a849b96f7fab" providerId="Windows Live" clId="Web-{8B0912AB-5983-437F-A3E8-88D9D34E0F11}" dt="2018-11-19T18:38:46.427" v="192" actId="1076"/>
          <ac:picMkLst>
            <pc:docMk/>
            <pc:sldMk cId="650317164" sldId="256"/>
            <ac:picMk id="11" creationId="{52D2FEFD-B6E1-4A75-B0D2-92996EE02CDD}"/>
          </ac:picMkLst>
        </pc:picChg>
        <pc:picChg chg="add mod">
          <ac:chgData name="a a" userId="0576a849b96f7fab" providerId="Windows Live" clId="Web-{8B0912AB-5983-437F-A3E8-88D9D34E0F11}" dt="2018-11-19T18:38:46.443" v="194" actId="1076"/>
          <ac:picMkLst>
            <pc:docMk/>
            <pc:sldMk cId="650317164" sldId="256"/>
            <ac:picMk id="14" creationId="{68AEA69C-9993-48E7-ABDC-C236D18FF963}"/>
          </ac:picMkLst>
        </pc:picChg>
        <pc:picChg chg="add mod">
          <ac:chgData name="a a" userId="0576a849b96f7fab" providerId="Windows Live" clId="Web-{8B0912AB-5983-437F-A3E8-88D9D34E0F11}" dt="2018-11-19T18:38:46.458" v="196" actId="1076"/>
          <ac:picMkLst>
            <pc:docMk/>
            <pc:sldMk cId="650317164" sldId="256"/>
            <ac:picMk id="17" creationId="{F230D1E7-1064-4E58-80D9-0FBCDC8A919F}"/>
          </ac:picMkLst>
        </pc:picChg>
        <pc:picChg chg="add mod">
          <ac:chgData name="a a" userId="0576a849b96f7fab" providerId="Windows Live" clId="Web-{8B0912AB-5983-437F-A3E8-88D9D34E0F11}" dt="2018-11-19T18:38:46.474" v="197" actId="1076"/>
          <ac:picMkLst>
            <pc:docMk/>
            <pc:sldMk cId="650317164" sldId="256"/>
            <ac:picMk id="19" creationId="{46C83E03-B1B9-4444-926D-82B0DCE11D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2018-11-19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lec 3">
            <a:extLst>
              <a:ext uri="{FF2B5EF4-FFF2-40B4-BE49-F238E27FC236}">
                <a16:creationId xmlns:a16="http://schemas.microsoft.com/office/drawing/2014/main" id="{AA70D3FD-41B7-4137-A566-5130FC40F7A1}"/>
              </a:ext>
            </a:extLst>
          </p:cNvPr>
          <p:cNvSpPr/>
          <p:nvPr/>
        </p:nvSpPr>
        <p:spPr>
          <a:xfrm>
            <a:off x="8368496" y="1784024"/>
            <a:ext cx="1213412" cy="10135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cs typeface="Calibri"/>
              </a:rPr>
              <a:t>MS SQL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A580D31-E0A8-4C9B-B569-A7209260CEB4}"/>
              </a:ext>
            </a:extLst>
          </p:cNvPr>
          <p:cNvSpPr txBox="1"/>
          <p:nvPr/>
        </p:nvSpPr>
        <p:spPr>
          <a:xfrm>
            <a:off x="8148576" y="2790463"/>
            <a:ext cx="165325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/>
              <a:t>Baza</a:t>
            </a:r>
            <a:r>
              <a:rPr lang="pl-PL" dirty="0">
                <a:cs typeface="Calibri"/>
              </a:rPr>
              <a:t> Danych</a:t>
            </a:r>
            <a:br>
              <a:rPr lang="pl-PL" dirty="0">
                <a:cs typeface="Calibri"/>
              </a:rPr>
            </a:br>
            <a:r>
              <a:rPr lang="pl-PL" dirty="0">
                <a:cs typeface="Calibri"/>
              </a:rPr>
              <a:t>Microsoft SQL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598E5AE-D3D2-440C-B4C5-A7C99A8A46BD}"/>
              </a:ext>
            </a:extLst>
          </p:cNvPr>
          <p:cNvSpPr/>
          <p:nvPr/>
        </p:nvSpPr>
        <p:spPr>
          <a:xfrm>
            <a:off x="6178951" y="2793356"/>
            <a:ext cx="914400" cy="70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cs typeface="Calibri"/>
              </a:rPr>
              <a:t>API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D6F61BE-BA04-46D3-8033-14F992F744D2}"/>
              </a:ext>
            </a:extLst>
          </p:cNvPr>
          <p:cNvSpPr txBox="1"/>
          <p:nvPr/>
        </p:nvSpPr>
        <p:spPr>
          <a:xfrm>
            <a:off x="5717892" y="3523526"/>
            <a:ext cx="190403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/>
              <a:t>Komunikacja z </a:t>
            </a:r>
            <a:r>
              <a:rPr lang="pl-PL" dirty="0">
                <a:cs typeface="Calibri"/>
              </a:rPr>
              <a:t>DB</a:t>
            </a:r>
            <a:br>
              <a:rPr lang="pl-PL" dirty="0">
                <a:cs typeface="Calibri"/>
              </a:rPr>
            </a:br>
            <a:r>
              <a:rPr lang="pl-PL" dirty="0">
                <a:cs typeface="Calibri"/>
              </a:rPr>
              <a:t>Logika biznesowa</a:t>
            </a:r>
            <a:br>
              <a:rPr lang="pl-PL" dirty="0">
                <a:cs typeface="Calibri"/>
              </a:rPr>
            </a:br>
            <a:r>
              <a:rPr lang="pl-PL" dirty="0">
                <a:cs typeface="Calibri"/>
              </a:rPr>
              <a:t>C# .NET</a:t>
            </a:r>
          </a:p>
        </p:txBody>
      </p:sp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9F6082BB-0F47-427A-ABCF-16A717341087}"/>
              </a:ext>
            </a:extLst>
          </p:cNvPr>
          <p:cNvSpPr/>
          <p:nvPr/>
        </p:nvSpPr>
        <p:spPr>
          <a:xfrm rot="20820000">
            <a:off x="7291645" y="2574191"/>
            <a:ext cx="878558" cy="2434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06DF231-B40D-4568-AC1D-CE858EC063DB}"/>
              </a:ext>
            </a:extLst>
          </p:cNvPr>
          <p:cNvSpPr/>
          <p:nvPr/>
        </p:nvSpPr>
        <p:spPr>
          <a:xfrm rot="19620000">
            <a:off x="5168534" y="3403833"/>
            <a:ext cx="878558" cy="2338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E0A7056B-8C5E-4C31-B74E-60BA78240E61}"/>
              </a:ext>
            </a:extLst>
          </p:cNvPr>
          <p:cNvSpPr/>
          <p:nvPr/>
        </p:nvSpPr>
        <p:spPr>
          <a:xfrm rot="1380000">
            <a:off x="5101015" y="2680416"/>
            <a:ext cx="878558" cy="2338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1" descr="Smartfon">
            <a:extLst>
              <a:ext uri="{FF2B5EF4-FFF2-40B4-BE49-F238E27FC236}">
                <a16:creationId xmlns:a16="http://schemas.microsoft.com/office/drawing/2014/main" id="{52D2FEFD-B6E1-4A75-B0D2-92996EE02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5508" y="2161571"/>
            <a:ext cx="914400" cy="91440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0F9D76F-33F7-422F-9407-F7F1B6E9758D}"/>
              </a:ext>
            </a:extLst>
          </p:cNvPr>
          <p:cNvSpPr txBox="1"/>
          <p:nvPr/>
        </p:nvSpPr>
        <p:spPr>
          <a:xfrm>
            <a:off x="3759842" y="1517246"/>
            <a:ext cx="165325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 err="1"/>
              <a:t>Apk</a:t>
            </a:r>
            <a:r>
              <a:rPr lang="pl-PL" dirty="0">
                <a:cs typeface="Calibri"/>
              </a:rPr>
              <a:t> Mobilna</a:t>
            </a:r>
            <a:br>
              <a:rPr lang="pl-PL" dirty="0">
                <a:cs typeface="Calibri"/>
              </a:rPr>
            </a:br>
            <a:r>
              <a:rPr lang="pl-PL" dirty="0">
                <a:cs typeface="Calibri"/>
              </a:rPr>
              <a:t>Android Studio</a:t>
            </a:r>
          </a:p>
        </p:txBody>
      </p:sp>
      <p:pic>
        <p:nvPicPr>
          <p:cNvPr id="14" name="Grafika 14" descr="Laptop">
            <a:extLst>
              <a:ext uri="{FF2B5EF4-FFF2-40B4-BE49-F238E27FC236}">
                <a16:creationId xmlns:a16="http://schemas.microsoft.com/office/drawing/2014/main" id="{68AEA69C-9993-48E7-ABDC-C236D18FF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8698" y="3405851"/>
            <a:ext cx="1271286" cy="1271286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C49E617-0F68-48E6-9278-BF034F7AE97A}"/>
              </a:ext>
            </a:extLst>
          </p:cNvPr>
          <p:cNvSpPr txBox="1"/>
          <p:nvPr/>
        </p:nvSpPr>
        <p:spPr>
          <a:xfrm>
            <a:off x="3856297" y="4449500"/>
            <a:ext cx="16532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/>
              <a:t>Strona WWW</a:t>
            </a:r>
          </a:p>
        </p:txBody>
      </p:sp>
      <p:pic>
        <p:nvPicPr>
          <p:cNvPr id="17" name="Grafika 17" descr="Bieg">
            <a:extLst>
              <a:ext uri="{FF2B5EF4-FFF2-40B4-BE49-F238E27FC236}">
                <a16:creationId xmlns:a16="http://schemas.microsoft.com/office/drawing/2014/main" id="{F230D1E7-1064-4E58-80D9-0FBCDC8A9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9028" y="2122989"/>
            <a:ext cx="914400" cy="914400"/>
          </a:xfrm>
          <a:prstGeom prst="rect">
            <a:avLst/>
          </a:prstGeom>
        </p:spPr>
      </p:pic>
      <p:pic>
        <p:nvPicPr>
          <p:cNvPr id="19" name="Grafika 19" descr="Rodzina z dziewczynką">
            <a:extLst>
              <a:ext uri="{FF2B5EF4-FFF2-40B4-BE49-F238E27FC236}">
                <a16:creationId xmlns:a16="http://schemas.microsoft.com/office/drawing/2014/main" id="{46C83E03-B1B9-4444-926D-82B0DCE11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9028" y="3521597"/>
            <a:ext cx="914400" cy="914400"/>
          </a:xfrm>
          <a:prstGeom prst="rect">
            <a:avLst/>
          </a:prstGeom>
        </p:spPr>
      </p:pic>
      <p:sp>
        <p:nvSpPr>
          <p:cNvPr id="21" name="Strzałka: w lewo i w prawo 20">
            <a:extLst>
              <a:ext uri="{FF2B5EF4-FFF2-40B4-BE49-F238E27FC236}">
                <a16:creationId xmlns:a16="http://schemas.microsoft.com/office/drawing/2014/main" id="{892CD22F-418B-429F-8C15-8DF7E228E91C}"/>
              </a:ext>
            </a:extLst>
          </p:cNvPr>
          <p:cNvSpPr/>
          <p:nvPr/>
        </p:nvSpPr>
        <p:spPr>
          <a:xfrm rot="21540000">
            <a:off x="3576906" y="2446061"/>
            <a:ext cx="550609" cy="2627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: w lewo i w prawo 21">
            <a:extLst>
              <a:ext uri="{FF2B5EF4-FFF2-40B4-BE49-F238E27FC236}">
                <a16:creationId xmlns:a16="http://schemas.microsoft.com/office/drawing/2014/main" id="{6F43C2D0-0A7A-4F8B-80DC-9B9C6BA805B5}"/>
              </a:ext>
            </a:extLst>
          </p:cNvPr>
          <p:cNvSpPr/>
          <p:nvPr/>
        </p:nvSpPr>
        <p:spPr>
          <a:xfrm rot="21540000">
            <a:off x="3576905" y="3806086"/>
            <a:ext cx="550609" cy="2627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C99F7D9-290E-4405-BCBA-9D94C67F7CB2}"/>
              </a:ext>
            </a:extLst>
          </p:cNvPr>
          <p:cNvSpPr txBox="1"/>
          <p:nvPr/>
        </p:nvSpPr>
        <p:spPr>
          <a:xfrm rot="10800000" flipV="1">
            <a:off x="2139386" y="3079830"/>
            <a:ext cx="190403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/>
              <a:t>Użytkownicy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83</cp:revision>
  <dcterms:created xsi:type="dcterms:W3CDTF">2012-08-15T16:54:36Z</dcterms:created>
  <dcterms:modified xsi:type="dcterms:W3CDTF">2018-11-19T18:38:46Z</dcterms:modified>
</cp:coreProperties>
</file>