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65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B6DC77-09AD-4751-92D6-337F352E993D}" v="4" dt="2020-02-24T13:37:57.3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an mcmorrow" userId="62c5ea8f01ef7d1c" providerId="LiveId" clId="{A5B6DC77-09AD-4751-92D6-337F352E993D}"/>
    <pc:docChg chg="custSel addSld delSld modSld sldOrd">
      <pc:chgData name="ronan mcmorrow" userId="62c5ea8f01ef7d1c" providerId="LiveId" clId="{A5B6DC77-09AD-4751-92D6-337F352E993D}" dt="2020-02-24T14:35:52.004" v="2021" actId="20577"/>
      <pc:docMkLst>
        <pc:docMk/>
      </pc:docMkLst>
      <pc:sldChg chg="modSp mod">
        <pc:chgData name="ronan mcmorrow" userId="62c5ea8f01ef7d1c" providerId="LiveId" clId="{A5B6DC77-09AD-4751-92D6-337F352E993D}" dt="2020-02-24T13:35:16.574" v="1822" actId="27636"/>
        <pc:sldMkLst>
          <pc:docMk/>
          <pc:sldMk cId="4156524245" sldId="257"/>
        </pc:sldMkLst>
        <pc:spChg chg="mod">
          <ac:chgData name="ronan mcmorrow" userId="62c5ea8f01ef7d1c" providerId="LiveId" clId="{A5B6DC77-09AD-4751-92D6-337F352E993D}" dt="2020-02-24T13:35:16.574" v="1822" actId="27636"/>
          <ac:spMkLst>
            <pc:docMk/>
            <pc:sldMk cId="4156524245" sldId="257"/>
            <ac:spMk id="3" creationId="{5F508147-92F8-4D2D-89A3-AD0EF1E8D241}"/>
          </ac:spMkLst>
        </pc:spChg>
      </pc:sldChg>
      <pc:sldChg chg="modSp mod">
        <pc:chgData name="ronan mcmorrow" userId="62c5ea8f01ef7d1c" providerId="LiveId" clId="{A5B6DC77-09AD-4751-92D6-337F352E993D}" dt="2020-02-24T13:32:24.379" v="1648" actId="20577"/>
        <pc:sldMkLst>
          <pc:docMk/>
          <pc:sldMk cId="1402731838" sldId="258"/>
        </pc:sldMkLst>
        <pc:spChg chg="mod">
          <ac:chgData name="ronan mcmorrow" userId="62c5ea8f01ef7d1c" providerId="LiveId" clId="{A5B6DC77-09AD-4751-92D6-337F352E993D}" dt="2020-02-24T13:32:24.379" v="1648" actId="20577"/>
          <ac:spMkLst>
            <pc:docMk/>
            <pc:sldMk cId="1402731838" sldId="258"/>
            <ac:spMk id="2" creationId="{DD6BA270-E013-4E92-A438-799F270B3523}"/>
          </ac:spMkLst>
        </pc:spChg>
        <pc:spChg chg="mod">
          <ac:chgData name="ronan mcmorrow" userId="62c5ea8f01ef7d1c" providerId="LiveId" clId="{A5B6DC77-09AD-4751-92D6-337F352E993D}" dt="2020-02-24T13:32:14.757" v="1629" actId="20577"/>
          <ac:spMkLst>
            <pc:docMk/>
            <pc:sldMk cId="1402731838" sldId="258"/>
            <ac:spMk id="3" creationId="{2BB0C16A-8EDA-4151-AF1F-837BB460A521}"/>
          </ac:spMkLst>
        </pc:spChg>
      </pc:sldChg>
      <pc:sldChg chg="modSp mod">
        <pc:chgData name="ronan mcmorrow" userId="62c5ea8f01ef7d1c" providerId="LiveId" clId="{A5B6DC77-09AD-4751-92D6-337F352E993D}" dt="2020-02-24T13:33:46.295" v="1814" actId="20577"/>
        <pc:sldMkLst>
          <pc:docMk/>
          <pc:sldMk cId="1382304216" sldId="259"/>
        </pc:sldMkLst>
        <pc:spChg chg="mod">
          <ac:chgData name="ronan mcmorrow" userId="62c5ea8f01ef7d1c" providerId="LiveId" clId="{A5B6DC77-09AD-4751-92D6-337F352E993D}" dt="2020-02-24T13:32:38.488" v="1661" actId="20577"/>
          <ac:spMkLst>
            <pc:docMk/>
            <pc:sldMk cId="1382304216" sldId="259"/>
            <ac:spMk id="2" creationId="{E5CFEB99-0E98-4565-B0C6-72DD02036C4C}"/>
          </ac:spMkLst>
        </pc:spChg>
        <pc:spChg chg="mod">
          <ac:chgData name="ronan mcmorrow" userId="62c5ea8f01ef7d1c" providerId="LiveId" clId="{A5B6DC77-09AD-4751-92D6-337F352E993D}" dt="2020-02-24T13:33:46.295" v="1814" actId="20577"/>
          <ac:spMkLst>
            <pc:docMk/>
            <pc:sldMk cId="1382304216" sldId="259"/>
            <ac:spMk id="3" creationId="{88B20F6D-DF89-4B26-BBCC-5B7E8266192F}"/>
          </ac:spMkLst>
        </pc:spChg>
      </pc:sldChg>
      <pc:sldChg chg="modSp mod">
        <pc:chgData name="ronan mcmorrow" userId="62c5ea8f01ef7d1c" providerId="LiveId" clId="{A5B6DC77-09AD-4751-92D6-337F352E993D}" dt="2020-02-24T14:35:52.004" v="2021" actId="20577"/>
        <pc:sldMkLst>
          <pc:docMk/>
          <pc:sldMk cId="2049431441" sldId="261"/>
        </pc:sldMkLst>
        <pc:spChg chg="mod">
          <ac:chgData name="ronan mcmorrow" userId="62c5ea8f01ef7d1c" providerId="LiveId" clId="{A5B6DC77-09AD-4751-92D6-337F352E993D}" dt="2020-02-24T13:20:44.625" v="942" actId="20577"/>
          <ac:spMkLst>
            <pc:docMk/>
            <pc:sldMk cId="2049431441" sldId="261"/>
            <ac:spMk id="2" creationId="{76FAF4AA-899F-4BAE-8D34-A063ED4ACF31}"/>
          </ac:spMkLst>
        </pc:spChg>
        <pc:spChg chg="mod">
          <ac:chgData name="ronan mcmorrow" userId="62c5ea8f01ef7d1c" providerId="LiveId" clId="{A5B6DC77-09AD-4751-92D6-337F352E993D}" dt="2020-02-24T14:35:52.004" v="2021" actId="20577"/>
          <ac:spMkLst>
            <pc:docMk/>
            <pc:sldMk cId="2049431441" sldId="261"/>
            <ac:spMk id="3" creationId="{E2435397-0605-421A-8606-F5B33F4DBA74}"/>
          </ac:spMkLst>
        </pc:spChg>
      </pc:sldChg>
      <pc:sldChg chg="modSp add mod">
        <pc:chgData name="ronan mcmorrow" userId="62c5ea8f01ef7d1c" providerId="LiveId" clId="{A5B6DC77-09AD-4751-92D6-337F352E993D}" dt="2020-02-24T13:22:44.309" v="1161" actId="20577"/>
        <pc:sldMkLst>
          <pc:docMk/>
          <pc:sldMk cId="2839923536" sldId="262"/>
        </pc:sldMkLst>
        <pc:spChg chg="mod">
          <ac:chgData name="ronan mcmorrow" userId="62c5ea8f01ef7d1c" providerId="LiveId" clId="{A5B6DC77-09AD-4751-92D6-337F352E993D}" dt="2020-02-24T13:20:33.125" v="934" actId="20577"/>
          <ac:spMkLst>
            <pc:docMk/>
            <pc:sldMk cId="2839923536" sldId="262"/>
            <ac:spMk id="2" creationId="{CB2BC635-B633-4AA5-A148-AC2F6D79C568}"/>
          </ac:spMkLst>
        </pc:spChg>
        <pc:spChg chg="mod">
          <ac:chgData name="ronan mcmorrow" userId="62c5ea8f01ef7d1c" providerId="LiveId" clId="{A5B6DC77-09AD-4751-92D6-337F352E993D}" dt="2020-02-24T13:22:44.309" v="1161" actId="20577"/>
          <ac:spMkLst>
            <pc:docMk/>
            <pc:sldMk cId="2839923536" sldId="262"/>
            <ac:spMk id="3" creationId="{08490D31-8786-4BC5-9CF3-4545E8660F10}"/>
          </ac:spMkLst>
        </pc:spChg>
      </pc:sldChg>
      <pc:sldChg chg="modSp add mod ord">
        <pc:chgData name="ronan mcmorrow" userId="62c5ea8f01ef7d1c" providerId="LiveId" clId="{A5B6DC77-09AD-4751-92D6-337F352E993D}" dt="2020-02-24T13:36:31.696" v="1826"/>
        <pc:sldMkLst>
          <pc:docMk/>
          <pc:sldMk cId="151082320" sldId="263"/>
        </pc:sldMkLst>
        <pc:spChg chg="mod">
          <ac:chgData name="ronan mcmorrow" userId="62c5ea8f01ef7d1c" providerId="LiveId" clId="{A5B6DC77-09AD-4751-92D6-337F352E993D}" dt="2020-02-24T13:23:37.065" v="1170" actId="20577"/>
          <ac:spMkLst>
            <pc:docMk/>
            <pc:sldMk cId="151082320" sldId="263"/>
            <ac:spMk id="2" creationId="{E5FE8200-B905-4A37-821C-A7E1FFF41CD5}"/>
          </ac:spMkLst>
        </pc:spChg>
        <pc:spChg chg="mod">
          <ac:chgData name="ronan mcmorrow" userId="62c5ea8f01ef7d1c" providerId="LiveId" clId="{A5B6DC77-09AD-4751-92D6-337F352E993D}" dt="2020-02-24T13:35:40.592" v="1824" actId="2710"/>
          <ac:spMkLst>
            <pc:docMk/>
            <pc:sldMk cId="151082320" sldId="263"/>
            <ac:spMk id="3" creationId="{9E18A99B-04CA-4393-BC72-53FD98C5B780}"/>
          </ac:spMkLst>
        </pc:spChg>
      </pc:sldChg>
      <pc:sldChg chg="modSp add del mod">
        <pc:chgData name="ronan mcmorrow" userId="62c5ea8f01ef7d1c" providerId="LiveId" clId="{A5B6DC77-09AD-4751-92D6-337F352E993D}" dt="2020-02-24T13:40:06.396" v="1859" actId="2696"/>
        <pc:sldMkLst>
          <pc:docMk/>
          <pc:sldMk cId="1902185752" sldId="264"/>
        </pc:sldMkLst>
        <pc:spChg chg="mod">
          <ac:chgData name="ronan mcmorrow" userId="62c5ea8f01ef7d1c" providerId="LiveId" clId="{A5B6DC77-09AD-4751-92D6-337F352E993D}" dt="2020-02-24T13:37:23.654" v="1841" actId="20577"/>
          <ac:spMkLst>
            <pc:docMk/>
            <pc:sldMk cId="1902185752" sldId="264"/>
            <ac:spMk id="2" creationId="{F67D2272-7F90-4744-B1C2-B7FCB978A5BD}"/>
          </ac:spMkLst>
        </pc:spChg>
        <pc:spChg chg="mod">
          <ac:chgData name="ronan mcmorrow" userId="62c5ea8f01ef7d1c" providerId="LiveId" clId="{A5B6DC77-09AD-4751-92D6-337F352E993D}" dt="2020-02-24T13:37:31.342" v="1849" actId="20577"/>
          <ac:spMkLst>
            <pc:docMk/>
            <pc:sldMk cId="1902185752" sldId="264"/>
            <ac:spMk id="3" creationId="{63C0B77A-F958-40AA-8DED-1F6A55B04179}"/>
          </ac:spMkLst>
        </pc:spChg>
      </pc:sldChg>
      <pc:sldChg chg="modSp add mod">
        <pc:chgData name="ronan mcmorrow" userId="62c5ea8f01ef7d1c" providerId="LiveId" clId="{A5B6DC77-09AD-4751-92D6-337F352E993D}" dt="2020-02-24T13:43:50.337" v="2015" actId="2710"/>
        <pc:sldMkLst>
          <pc:docMk/>
          <pc:sldMk cId="2420233417" sldId="265"/>
        </pc:sldMkLst>
        <pc:spChg chg="mod">
          <ac:chgData name="ronan mcmorrow" userId="62c5ea8f01ef7d1c" providerId="LiveId" clId="{A5B6DC77-09AD-4751-92D6-337F352E993D}" dt="2020-02-24T13:40:44.190" v="1891" actId="20577"/>
          <ac:spMkLst>
            <pc:docMk/>
            <pc:sldMk cId="2420233417" sldId="265"/>
            <ac:spMk id="2" creationId="{19F8F2E0-208C-47F2-AB9A-77F0F3038A30}"/>
          </ac:spMkLst>
        </pc:spChg>
        <pc:spChg chg="mod">
          <ac:chgData name="ronan mcmorrow" userId="62c5ea8f01ef7d1c" providerId="LiveId" clId="{A5B6DC77-09AD-4751-92D6-337F352E993D}" dt="2020-02-24T13:43:50.337" v="2015" actId="2710"/>
          <ac:spMkLst>
            <pc:docMk/>
            <pc:sldMk cId="2420233417" sldId="265"/>
            <ac:spMk id="3" creationId="{A7E9EDFB-68D8-480B-A5EB-98162DFAB6C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81530-24F9-4248-829F-D04466E9B9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Ninja Ball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759186-F8E1-4C8C-9B8C-0BCD925F0E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 pinball inspired platformer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11536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83A07-1B54-4A09-8401-B000E1F09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GB"/>
              <a:t>Overview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08147-92F8-4D2D-89A3-AD0EF1E8D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770667"/>
          </a:xfrm>
        </p:spPr>
        <p:txBody>
          <a:bodyPr>
            <a:normAutofit/>
          </a:bodyPr>
          <a:lstStyle/>
          <a:p>
            <a:pPr>
              <a:lnSpc>
                <a:spcPct val="300000"/>
              </a:lnSpc>
            </a:pPr>
            <a:r>
              <a:rPr lang="en-GB" dirty="0"/>
              <a:t>Embark on a Quest to the top of the tower to defeat the evil shogun</a:t>
            </a:r>
          </a:p>
          <a:p>
            <a:pPr>
              <a:lnSpc>
                <a:spcPct val="300000"/>
              </a:lnSpc>
            </a:pPr>
            <a:r>
              <a:rPr lang="en-GB" dirty="0"/>
              <a:t>Fun levels full of obstacles pinball inspired obstacles</a:t>
            </a:r>
          </a:p>
          <a:p>
            <a:pPr>
              <a:lnSpc>
                <a:spcPct val="300000"/>
              </a:lnSpc>
            </a:pPr>
            <a:r>
              <a:rPr lang="en-GB" dirty="0"/>
              <a:t>Fast paced platforming.</a:t>
            </a:r>
          </a:p>
          <a:p>
            <a:pPr>
              <a:lnSpc>
                <a:spcPct val="300000"/>
              </a:lnSpc>
            </a:pPr>
            <a:r>
              <a:rPr lang="en-GB" dirty="0"/>
              <a:t>No death penalty to retain a sense of quick progression.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56524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E8200-B905-4A37-821C-A7E1FFF41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IE"/>
              <a:t>Gameplay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8A99B-04CA-4393-BC72-53FD98C5B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44537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E" dirty="0"/>
              <a:t>All levels will have the player start at the bottom of the level and attempt to move up to the top of the screen.</a:t>
            </a:r>
          </a:p>
          <a:p>
            <a:pPr>
              <a:lnSpc>
                <a:spcPct val="150000"/>
              </a:lnSpc>
            </a:pPr>
            <a:endParaRPr lang="en-IE" dirty="0"/>
          </a:p>
          <a:p>
            <a:pPr>
              <a:lnSpc>
                <a:spcPct val="150000"/>
              </a:lnSpc>
            </a:pPr>
            <a:r>
              <a:rPr lang="en-IE" dirty="0"/>
              <a:t>Platforming will rely on the various obstacles to propel the player through the level.</a:t>
            </a:r>
          </a:p>
          <a:p>
            <a:pPr>
              <a:lnSpc>
                <a:spcPct val="150000"/>
              </a:lnSpc>
            </a:pPr>
            <a:endParaRPr lang="en-IE" dirty="0"/>
          </a:p>
          <a:p>
            <a:pPr>
              <a:lnSpc>
                <a:spcPct val="150000"/>
              </a:lnSpc>
            </a:pPr>
            <a:r>
              <a:rPr lang="en-IE" dirty="0"/>
              <a:t>Final level will consist of a boss fight testing the skills the player has learned along the way.</a:t>
            </a:r>
          </a:p>
        </p:txBody>
      </p:sp>
    </p:spTree>
    <p:extLst>
      <p:ext uri="{BB962C8B-B14F-4D97-AF65-F5344CB8AC3E}">
        <p14:creationId xmlns:p14="http://schemas.microsoft.com/office/powerpoint/2010/main" val="151082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8F2E0-208C-47F2-AB9A-77F0F3038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IE"/>
              <a:t>Character design and controls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9EDFB-68D8-480B-A5EB-98162DFAB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en-IE"/>
              <a:t>Vertical phone screen.</a:t>
            </a:r>
          </a:p>
          <a:p>
            <a:pPr>
              <a:lnSpc>
                <a:spcPct val="250000"/>
              </a:lnSpc>
            </a:pPr>
            <a:r>
              <a:rPr lang="en-IE"/>
              <a:t>3 buttons left right and jump</a:t>
            </a:r>
          </a:p>
          <a:p>
            <a:pPr>
              <a:lnSpc>
                <a:spcPct val="250000"/>
              </a:lnSpc>
            </a:pPr>
            <a:r>
              <a:rPr lang="en-IE"/>
              <a:t>Easy mid air control.</a:t>
            </a:r>
          </a:p>
          <a:p>
            <a:pPr>
              <a:lnSpc>
                <a:spcPct val="250000"/>
              </a:lnSpc>
            </a:pPr>
            <a:r>
              <a:rPr lang="en-IE"/>
              <a:t>Jump button.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20233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BA270-E013-4E92-A438-799F270B3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Obstacles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0C16A-8EDA-4151-AF1F-837BB460A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50000"/>
              </a:lnSpc>
              <a:buNone/>
            </a:pPr>
            <a:r>
              <a:rPr lang="en-GB" dirty="0"/>
              <a:t>&lt;spikes image&gt;		spikes kill on contact.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en-GB" dirty="0"/>
              <a:t>&lt;flipper image&gt; 		flippers throw player in a given direction.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en-GB" dirty="0"/>
              <a:t>&lt;bumper image&gt;	bumper bounces the player back.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en-GB" dirty="0"/>
              <a:t>&lt;spring&gt; 			spring fires player into next level.</a:t>
            </a:r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6EF780-0FF1-4659-BA3D-BDE9D3EDB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402" y="2677193"/>
            <a:ext cx="1333500" cy="5810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DA4336-B9F2-4F1D-A3B2-E30446127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677" y="4181086"/>
            <a:ext cx="1066949" cy="10526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15E86D1-294F-46B5-A57D-C071EE6E1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889649" y="4789658"/>
            <a:ext cx="321004" cy="152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731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70C2B8F-6B1B-46D5-86E6-40F36C695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DB521824-592C-476A-AB0A-CA0C6D1F3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2749EFA-8EE4-4EB8-9424-8E593B932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B5C860C9-D4F9-4350-80DA-0D1CD36C7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CFEB99-0E98-4565-B0C6-72DD02036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EBEBEB"/>
                </a:solidFill>
              </a:rPr>
              <a:t>Level design</a:t>
            </a:r>
            <a:endParaRPr lang="en-IE">
              <a:solidFill>
                <a:srgbClr val="EBEBEB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283F64-237C-4735-AA1A-E914FFD91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1323" y="645106"/>
            <a:ext cx="3155732" cy="558536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38A90C8-AE0E-4EBA-9AF8-EEDB20602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20F6D-DF89-4B26-BBCC-5B7E82661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5132439" cy="3811742"/>
          </a:xfrm>
        </p:spPr>
        <p:txBody>
          <a:bodyPr anchor="ctr"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Tight compact levels using more verticality than normally seen in a platformer.</a:t>
            </a:r>
          </a:p>
          <a:p>
            <a:r>
              <a:rPr lang="en-GB">
                <a:solidFill>
                  <a:srgbClr val="FFFFFF"/>
                </a:solidFill>
              </a:rPr>
              <a:t>&lt;various level designs including boss level&gt;</a:t>
            </a:r>
            <a:endParaRPr lang="en-I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3042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E0BCA-A864-43C8-B84C-D22F32E30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Audio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24D74-13B4-4136-8E45-CD065971E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Soundbites, sources, use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88328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AF4AA-899F-4BAE-8D34-A063ED4AC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IE"/>
              <a:t>Staff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35397-0605-421A-8606-F5B33F4DB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8809" y="2603500"/>
            <a:ext cx="8825659" cy="3416300"/>
          </a:xfrm>
        </p:spPr>
        <p:txBody>
          <a:bodyPr/>
          <a:lstStyle/>
          <a:p>
            <a:r>
              <a:rPr lang="en-IE" dirty="0"/>
              <a:t>Tomas Crowley</a:t>
            </a:r>
          </a:p>
          <a:p>
            <a:r>
              <a:rPr lang="en-IE" dirty="0" err="1"/>
              <a:t>Dawid</a:t>
            </a:r>
            <a:r>
              <a:rPr lang="en-IE" dirty="0"/>
              <a:t> </a:t>
            </a:r>
            <a:r>
              <a:rPr lang="en-IE" dirty="0" err="1"/>
              <a:t>Kocik</a:t>
            </a:r>
            <a:endParaRPr lang="en-IE" dirty="0"/>
          </a:p>
          <a:p>
            <a:r>
              <a:rPr lang="en-IE" dirty="0"/>
              <a:t>Ronan McMorrow</a:t>
            </a:r>
          </a:p>
          <a:p>
            <a:r>
              <a:rPr lang="en-IE" dirty="0"/>
              <a:t>Oscar </a:t>
            </a:r>
            <a:r>
              <a:rPr lang="en-IE" dirty="0" err="1"/>
              <a:t>Bogenberger</a:t>
            </a:r>
            <a:endParaRPr lang="en-IE" dirty="0"/>
          </a:p>
          <a:p>
            <a:r>
              <a:rPr lang="en-IE" dirty="0"/>
              <a:t>Elliot Cleary</a:t>
            </a:r>
          </a:p>
        </p:txBody>
      </p:sp>
    </p:spTree>
    <p:extLst>
      <p:ext uri="{BB962C8B-B14F-4D97-AF65-F5344CB8AC3E}">
        <p14:creationId xmlns:p14="http://schemas.microsoft.com/office/powerpoint/2010/main" val="2049431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BC635-B633-4AA5-A148-AC2F6D79C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IE"/>
              <a:t>Risks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90D31-8786-4BC5-9CF3-4545E8660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Possible issues in maintaining a consistent level size.</a:t>
            </a:r>
          </a:p>
          <a:p>
            <a:r>
              <a:rPr lang="en-IE" dirty="0"/>
              <a:t>Not much experience in Corona could be unforeseen technical difficulty.</a:t>
            </a:r>
          </a:p>
          <a:p>
            <a:r>
              <a:rPr lang="en-IE" dirty="0"/>
              <a:t>Possible difficulty in making a sufficient amount of content</a:t>
            </a:r>
          </a:p>
        </p:txBody>
      </p:sp>
    </p:spTree>
    <p:extLst>
      <p:ext uri="{BB962C8B-B14F-4D97-AF65-F5344CB8AC3E}">
        <p14:creationId xmlns:p14="http://schemas.microsoft.com/office/powerpoint/2010/main" val="28399235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268</TotalTime>
  <Words>202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Ninja Ball</vt:lpstr>
      <vt:lpstr>Overview</vt:lpstr>
      <vt:lpstr>Gameplay</vt:lpstr>
      <vt:lpstr>Character design and controls</vt:lpstr>
      <vt:lpstr>Obstacles</vt:lpstr>
      <vt:lpstr>Level design</vt:lpstr>
      <vt:lpstr>Audio</vt:lpstr>
      <vt:lpstr>Staff</vt:lpstr>
      <vt:lpstr>Risks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DAWID KOCIK</dc:creator>
  <cp:lastModifiedBy>DAWID KOCIK</cp:lastModifiedBy>
  <cp:revision>15</cp:revision>
  <dcterms:created xsi:type="dcterms:W3CDTF">2020-02-19T15:15:28Z</dcterms:created>
  <dcterms:modified xsi:type="dcterms:W3CDTF">2020-02-25T17:58:46Z</dcterms:modified>
</cp:coreProperties>
</file>