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shogun.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obstacles.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Gameplay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Character design and controls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IE" dirty="0"/>
              <a:t>Vertical phone screen.</a:t>
            </a:r>
          </a:p>
          <a:p>
            <a:pPr>
              <a:lnSpc>
                <a:spcPct val="300000"/>
              </a:lnSpc>
            </a:pPr>
            <a:r>
              <a:rPr lang="en-IE" dirty="0"/>
              <a:t>3 buttons: left, right and jump.</a:t>
            </a:r>
          </a:p>
          <a:p>
            <a:pPr>
              <a:lnSpc>
                <a:spcPct val="300000"/>
              </a:lnSpc>
            </a:pPr>
            <a:r>
              <a:rPr lang="en-IE" dirty="0"/>
              <a:t>Easy mid air control.</a:t>
            </a:r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spikes kill on contact.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flippers throw player in a given direction.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bumper bounces the player back.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spring fires player into next level.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99" y="2746217"/>
            <a:ext cx="1333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A4336-B9F2-4F1D-A3B2-E304461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72" y="4250110"/>
            <a:ext cx="964551" cy="951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E86D1-294F-46B5-A57D-C071EE6E1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9645" y="4817857"/>
            <a:ext cx="321004" cy="1527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1C64-9F67-414F-A256-F4768B4E1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77267" y="3584704"/>
            <a:ext cx="2145763" cy="5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Level design</a:t>
            </a:r>
            <a:endParaRPr lang="en-IE">
              <a:solidFill>
                <a:srgbClr val="EBEBE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83F64-237C-4735-AA1A-E914FFD9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23" y="645106"/>
            <a:ext cx="3155732" cy="55853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Tight compact levels using more verticality than normally seen in a platformer.</a:t>
            </a:r>
          </a:p>
          <a:p>
            <a:r>
              <a:rPr lang="en-GB">
                <a:solidFill>
                  <a:srgbClr val="FFFFFF"/>
                </a:solidFill>
              </a:rPr>
              <a:t>&lt;various level designs including boss level&gt;</a:t>
            </a:r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Bumper sound</a:t>
            </a:r>
            <a:endParaRPr lang="en-IE" dirty="0"/>
          </a:p>
          <a:p>
            <a:endParaRPr lang="en-IE" dirty="0"/>
          </a:p>
          <a:p>
            <a:r>
              <a:rPr lang="en-IE" dirty="0"/>
              <a:t>Flipper sound</a:t>
            </a:r>
          </a:p>
          <a:p>
            <a:endParaRPr lang="en-IE" dirty="0"/>
          </a:p>
          <a:p>
            <a:r>
              <a:rPr lang="en-IE" dirty="0"/>
              <a:t>Level transition</a:t>
            </a:r>
          </a:p>
        </p:txBody>
      </p:sp>
      <p:pic>
        <p:nvPicPr>
          <p:cNvPr id="4" name="bumper">
            <a:hlinkClick r:id="" action="ppaction://media"/>
            <a:extLst>
              <a:ext uri="{FF2B5EF4-FFF2-40B4-BE49-F238E27FC236}">
                <a16:creationId xmlns:a16="http://schemas.microsoft.com/office/drawing/2014/main" id="{6DB0B945-5E1B-4E8A-895E-F677047378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2580431"/>
            <a:ext cx="609600" cy="609600"/>
          </a:xfrm>
          <a:prstGeom prst="rect">
            <a:avLst/>
          </a:prstGeom>
        </p:spPr>
      </p:pic>
      <p:pic>
        <p:nvPicPr>
          <p:cNvPr id="5" name="flipper">
            <a:hlinkClick r:id="" action="ppaction://media"/>
            <a:extLst>
              <a:ext uri="{FF2B5EF4-FFF2-40B4-BE49-F238E27FC236}">
                <a16:creationId xmlns:a16="http://schemas.microsoft.com/office/drawing/2014/main" id="{6A8A9903-206B-4AA4-B3A4-83FA667F892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3363170"/>
            <a:ext cx="609600" cy="609600"/>
          </a:xfrm>
          <a:prstGeom prst="rect">
            <a:avLst/>
          </a:prstGeom>
        </p:spPr>
      </p:pic>
      <p:pic>
        <p:nvPicPr>
          <p:cNvPr id="6" name="leveltrans">
            <a:hlinkClick r:id="" action="ppaction://media"/>
            <a:extLst>
              <a:ext uri="{FF2B5EF4-FFF2-40B4-BE49-F238E27FC236}">
                <a16:creationId xmlns:a16="http://schemas.microsoft.com/office/drawing/2014/main" id="{5A1812E5-502A-47E0-8BA5-26BA7B80C89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41459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Staff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Risks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Possible issues in maintaining a consistent level size.</a:t>
            </a:r>
          </a:p>
          <a:p>
            <a:pPr>
              <a:lnSpc>
                <a:spcPct val="150000"/>
              </a:lnSpc>
            </a:pPr>
            <a:r>
              <a:rPr lang="en-IE" dirty="0"/>
              <a:t>Not much experience in Corona could be unforeseen technical difficulty.</a:t>
            </a:r>
          </a:p>
          <a:p>
            <a:pPr>
              <a:lnSpc>
                <a:spcPct val="150000"/>
              </a:lnSpc>
            </a:pPr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459</TotalTime>
  <Words>201</Words>
  <Application>Microsoft Office PowerPoint</Application>
  <PresentationFormat>Widescreen</PresentationFormat>
  <Paragraphs>41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27</cp:revision>
  <dcterms:created xsi:type="dcterms:W3CDTF">2020-02-19T15:15:28Z</dcterms:created>
  <dcterms:modified xsi:type="dcterms:W3CDTF">2020-02-26T17:56:18Z</dcterms:modified>
</cp:coreProperties>
</file>