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6DC77-09AD-4751-92D6-337F352E993D}" v="4" dt="2020-02-24T13:37:57.364"/>
    <p1510:client id="{F08427A6-8B71-493E-B162-D47B7290B57C}" v="22" dt="2020-02-27T16:39:3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n mcmorrow" userId="62c5ea8f01ef7d1c" providerId="LiveId" clId="{A5B6DC77-09AD-4751-92D6-337F352E993D}"/>
    <pc:docChg chg="custSel addSld delSld modSld sldOrd">
      <pc:chgData name="ronan mcmorrow" userId="62c5ea8f01ef7d1c" providerId="LiveId" clId="{A5B6DC77-09AD-4751-92D6-337F352E993D}" dt="2020-02-24T14:35:52.004" v="2021" actId="20577"/>
      <pc:docMkLst>
        <pc:docMk/>
      </pc:docMkLst>
      <pc:sldChg chg="modSp mod">
        <pc:chgData name="ronan mcmorrow" userId="62c5ea8f01ef7d1c" providerId="LiveId" clId="{A5B6DC77-09AD-4751-92D6-337F352E993D}" dt="2020-02-24T13:35:16.574" v="1822" actId="27636"/>
        <pc:sldMkLst>
          <pc:docMk/>
          <pc:sldMk cId="4156524245" sldId="257"/>
        </pc:sldMkLst>
        <pc:spChg chg="mod">
          <ac:chgData name="ronan mcmorrow" userId="62c5ea8f01ef7d1c" providerId="LiveId" clId="{A5B6DC77-09AD-4751-92D6-337F352E993D}" dt="2020-02-24T13:35:16.574" v="1822" actId="27636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">
        <pc:chgData name="ronan mcmorrow" userId="62c5ea8f01ef7d1c" providerId="LiveId" clId="{A5B6DC77-09AD-4751-92D6-337F352E993D}" dt="2020-02-24T13:32:24.379" v="1648" actId="20577"/>
        <pc:sldMkLst>
          <pc:docMk/>
          <pc:sldMk cId="1402731838" sldId="258"/>
        </pc:sldMkLst>
        <pc:spChg chg="mod">
          <ac:chgData name="ronan mcmorrow" userId="62c5ea8f01ef7d1c" providerId="LiveId" clId="{A5B6DC77-09AD-4751-92D6-337F352E993D}" dt="2020-02-24T13:32:24.379" v="1648" actId="20577"/>
          <ac:spMkLst>
            <pc:docMk/>
            <pc:sldMk cId="1402731838" sldId="258"/>
            <ac:spMk id="2" creationId="{DD6BA270-E013-4E92-A438-799F270B3523}"/>
          </ac:spMkLst>
        </pc:spChg>
        <pc:spChg chg="mod">
          <ac:chgData name="ronan mcmorrow" userId="62c5ea8f01ef7d1c" providerId="LiveId" clId="{A5B6DC77-09AD-4751-92D6-337F352E993D}" dt="2020-02-24T13:32:14.757" v="1629" actId="20577"/>
          <ac:spMkLst>
            <pc:docMk/>
            <pc:sldMk cId="1402731838" sldId="258"/>
            <ac:spMk id="3" creationId="{2BB0C16A-8EDA-4151-AF1F-837BB460A521}"/>
          </ac:spMkLst>
        </pc:spChg>
      </pc:sldChg>
      <pc:sldChg chg="modSp mod">
        <pc:chgData name="ronan mcmorrow" userId="62c5ea8f01ef7d1c" providerId="LiveId" clId="{A5B6DC77-09AD-4751-92D6-337F352E993D}" dt="2020-02-24T13:33:46.295" v="1814" actId="20577"/>
        <pc:sldMkLst>
          <pc:docMk/>
          <pc:sldMk cId="1382304216" sldId="259"/>
        </pc:sldMkLst>
        <pc:spChg chg="mod">
          <ac:chgData name="ronan mcmorrow" userId="62c5ea8f01ef7d1c" providerId="LiveId" clId="{A5B6DC77-09AD-4751-92D6-337F352E993D}" dt="2020-02-24T13:32:38.488" v="1661" actId="20577"/>
          <ac:spMkLst>
            <pc:docMk/>
            <pc:sldMk cId="1382304216" sldId="259"/>
            <ac:spMk id="2" creationId="{E5CFEB99-0E98-4565-B0C6-72DD02036C4C}"/>
          </ac:spMkLst>
        </pc:spChg>
        <pc:spChg chg="mod">
          <ac:chgData name="ronan mcmorrow" userId="62c5ea8f01ef7d1c" providerId="LiveId" clId="{A5B6DC77-09AD-4751-92D6-337F352E993D}" dt="2020-02-24T13:33:46.295" v="1814" actId="20577"/>
          <ac:spMkLst>
            <pc:docMk/>
            <pc:sldMk cId="1382304216" sldId="259"/>
            <ac:spMk id="3" creationId="{88B20F6D-DF89-4B26-BBCC-5B7E8266192F}"/>
          </ac:spMkLst>
        </pc:spChg>
      </pc:sldChg>
      <pc:sldChg chg="modSp mod">
        <pc:chgData name="ronan mcmorrow" userId="62c5ea8f01ef7d1c" providerId="LiveId" clId="{A5B6DC77-09AD-4751-92D6-337F352E993D}" dt="2020-02-24T14:35:52.004" v="2021" actId="20577"/>
        <pc:sldMkLst>
          <pc:docMk/>
          <pc:sldMk cId="2049431441" sldId="261"/>
        </pc:sldMkLst>
        <pc:spChg chg="mod">
          <ac:chgData name="ronan mcmorrow" userId="62c5ea8f01ef7d1c" providerId="LiveId" clId="{A5B6DC77-09AD-4751-92D6-337F352E993D}" dt="2020-02-24T13:20:44.625" v="942" actId="20577"/>
          <ac:spMkLst>
            <pc:docMk/>
            <pc:sldMk cId="2049431441" sldId="261"/>
            <ac:spMk id="2" creationId="{76FAF4AA-899F-4BAE-8D34-A063ED4ACF31}"/>
          </ac:spMkLst>
        </pc:spChg>
        <pc:spChg chg="mod">
          <ac:chgData name="ronan mcmorrow" userId="62c5ea8f01ef7d1c" providerId="LiveId" clId="{A5B6DC77-09AD-4751-92D6-337F352E993D}" dt="2020-02-24T14:35:52.004" v="2021" actId="20577"/>
          <ac:spMkLst>
            <pc:docMk/>
            <pc:sldMk cId="2049431441" sldId="261"/>
            <ac:spMk id="3" creationId="{E2435397-0605-421A-8606-F5B33F4DBA74}"/>
          </ac:spMkLst>
        </pc:spChg>
      </pc:sldChg>
      <pc:sldChg chg="modSp add mod">
        <pc:chgData name="ronan mcmorrow" userId="62c5ea8f01ef7d1c" providerId="LiveId" clId="{A5B6DC77-09AD-4751-92D6-337F352E993D}" dt="2020-02-24T13:22:44.309" v="1161" actId="20577"/>
        <pc:sldMkLst>
          <pc:docMk/>
          <pc:sldMk cId="2839923536" sldId="262"/>
        </pc:sldMkLst>
        <pc:spChg chg="mod">
          <ac:chgData name="ronan mcmorrow" userId="62c5ea8f01ef7d1c" providerId="LiveId" clId="{A5B6DC77-09AD-4751-92D6-337F352E993D}" dt="2020-02-24T13:20:33.125" v="934" actId="20577"/>
          <ac:spMkLst>
            <pc:docMk/>
            <pc:sldMk cId="2839923536" sldId="262"/>
            <ac:spMk id="2" creationId="{CB2BC635-B633-4AA5-A148-AC2F6D79C568}"/>
          </ac:spMkLst>
        </pc:spChg>
        <pc:spChg chg="mod">
          <ac:chgData name="ronan mcmorrow" userId="62c5ea8f01ef7d1c" providerId="LiveId" clId="{A5B6DC77-09AD-4751-92D6-337F352E993D}" dt="2020-02-24T13:22:44.309" v="1161" actId="20577"/>
          <ac:spMkLst>
            <pc:docMk/>
            <pc:sldMk cId="2839923536" sldId="262"/>
            <ac:spMk id="3" creationId="{08490D31-8786-4BC5-9CF3-4545E8660F10}"/>
          </ac:spMkLst>
        </pc:spChg>
      </pc:sldChg>
      <pc:sldChg chg="modSp add mod ord">
        <pc:chgData name="ronan mcmorrow" userId="62c5ea8f01ef7d1c" providerId="LiveId" clId="{A5B6DC77-09AD-4751-92D6-337F352E993D}" dt="2020-02-24T13:36:31.696" v="1826"/>
        <pc:sldMkLst>
          <pc:docMk/>
          <pc:sldMk cId="151082320" sldId="263"/>
        </pc:sldMkLst>
        <pc:spChg chg="mod">
          <ac:chgData name="ronan mcmorrow" userId="62c5ea8f01ef7d1c" providerId="LiveId" clId="{A5B6DC77-09AD-4751-92D6-337F352E993D}" dt="2020-02-24T13:23:37.065" v="1170" actId="20577"/>
          <ac:spMkLst>
            <pc:docMk/>
            <pc:sldMk cId="151082320" sldId="263"/>
            <ac:spMk id="2" creationId="{E5FE8200-B905-4A37-821C-A7E1FFF41CD5}"/>
          </ac:spMkLst>
        </pc:spChg>
        <pc:spChg chg="mod">
          <ac:chgData name="ronan mcmorrow" userId="62c5ea8f01ef7d1c" providerId="LiveId" clId="{A5B6DC77-09AD-4751-92D6-337F352E993D}" dt="2020-02-24T13:35:40.592" v="1824" actId="2710"/>
          <ac:spMkLst>
            <pc:docMk/>
            <pc:sldMk cId="151082320" sldId="263"/>
            <ac:spMk id="3" creationId="{9E18A99B-04CA-4393-BC72-53FD98C5B780}"/>
          </ac:spMkLst>
        </pc:spChg>
      </pc:sldChg>
      <pc:sldChg chg="modSp add del mod">
        <pc:chgData name="ronan mcmorrow" userId="62c5ea8f01ef7d1c" providerId="LiveId" clId="{A5B6DC77-09AD-4751-92D6-337F352E993D}" dt="2020-02-24T13:40:06.396" v="1859" actId="2696"/>
        <pc:sldMkLst>
          <pc:docMk/>
          <pc:sldMk cId="1902185752" sldId="264"/>
        </pc:sldMkLst>
        <pc:spChg chg="mod">
          <ac:chgData name="ronan mcmorrow" userId="62c5ea8f01ef7d1c" providerId="LiveId" clId="{A5B6DC77-09AD-4751-92D6-337F352E993D}" dt="2020-02-24T13:37:23.654" v="1841" actId="20577"/>
          <ac:spMkLst>
            <pc:docMk/>
            <pc:sldMk cId="1902185752" sldId="264"/>
            <ac:spMk id="2" creationId="{F67D2272-7F90-4744-B1C2-B7FCB978A5BD}"/>
          </ac:spMkLst>
        </pc:spChg>
        <pc:spChg chg="mod">
          <ac:chgData name="ronan mcmorrow" userId="62c5ea8f01ef7d1c" providerId="LiveId" clId="{A5B6DC77-09AD-4751-92D6-337F352E993D}" dt="2020-02-24T13:37:31.342" v="1849" actId="20577"/>
          <ac:spMkLst>
            <pc:docMk/>
            <pc:sldMk cId="1902185752" sldId="264"/>
            <ac:spMk id="3" creationId="{63C0B77A-F958-40AA-8DED-1F6A55B04179}"/>
          </ac:spMkLst>
        </pc:spChg>
      </pc:sldChg>
      <pc:sldChg chg="modSp add mod">
        <pc:chgData name="ronan mcmorrow" userId="62c5ea8f01ef7d1c" providerId="LiveId" clId="{A5B6DC77-09AD-4751-92D6-337F352E993D}" dt="2020-02-24T13:43:50.337" v="2015" actId="2710"/>
        <pc:sldMkLst>
          <pc:docMk/>
          <pc:sldMk cId="2420233417" sldId="265"/>
        </pc:sldMkLst>
        <pc:spChg chg="mod">
          <ac:chgData name="ronan mcmorrow" userId="62c5ea8f01ef7d1c" providerId="LiveId" clId="{A5B6DC77-09AD-4751-92D6-337F352E993D}" dt="2020-02-24T13:40:44.190" v="1891" actId="20577"/>
          <ac:spMkLst>
            <pc:docMk/>
            <pc:sldMk cId="2420233417" sldId="265"/>
            <ac:spMk id="2" creationId="{19F8F2E0-208C-47F2-AB9A-77F0F3038A30}"/>
          </ac:spMkLst>
        </pc:spChg>
        <pc:spChg chg="mod">
          <ac:chgData name="ronan mcmorrow" userId="62c5ea8f01ef7d1c" providerId="LiveId" clId="{A5B6DC77-09AD-4751-92D6-337F352E993D}" dt="2020-02-24T13:43:50.337" v="2015" actId="2710"/>
          <ac:spMkLst>
            <pc:docMk/>
            <pc:sldMk cId="2420233417" sldId="265"/>
            <ac:spMk id="3" creationId="{A7E9EDFB-68D8-480B-A5EB-98162DFAB6C4}"/>
          </ac:spMkLst>
        </pc:spChg>
      </pc:sldChg>
    </pc:docChg>
  </pc:docChgLst>
  <pc:docChgLst>
    <pc:chgData name="Tommy Crowley" userId="de8edd34cec55636" providerId="Windows Live" clId="Web-{F08427A6-8B71-493E-B162-D47B7290B57C}"/>
    <pc:docChg chg="modSld">
      <pc:chgData name="Tommy Crowley" userId="de8edd34cec55636" providerId="Windows Live" clId="Web-{F08427A6-8B71-493E-B162-D47B7290B57C}" dt="2020-02-27T16:47:33.920" v="552"/>
      <pc:docMkLst>
        <pc:docMk/>
      </pc:docMkLst>
      <pc:sldChg chg="modSp modNotes">
        <pc:chgData name="Tommy Crowley" userId="de8edd34cec55636" providerId="Windows Live" clId="Web-{F08427A6-8B71-493E-B162-D47B7290B57C}" dt="2020-02-27T16:44:33.904" v="536"/>
        <pc:sldMkLst>
          <pc:docMk/>
          <pc:sldMk cId="4156524245" sldId="257"/>
        </pc:sldMkLst>
        <pc:spChg chg="mod">
          <ac:chgData name="Tommy Crowley" userId="de8edd34cec55636" providerId="Windows Live" clId="Web-{F08427A6-8B71-493E-B162-D47B7290B57C}" dt="2020-02-27T16:39:17.638" v="492" actId="20577"/>
          <ac:spMkLst>
            <pc:docMk/>
            <pc:sldMk cId="4156524245" sldId="257"/>
            <ac:spMk id="3" creationId="{5F508147-92F8-4D2D-89A3-AD0EF1E8D241}"/>
          </ac:spMkLst>
        </pc:spChg>
      </pc:sldChg>
      <pc:sldChg chg="modSp modNotes">
        <pc:chgData name="Tommy Crowley" userId="de8edd34cec55636" providerId="Windows Live" clId="Web-{F08427A6-8B71-493E-B162-D47B7290B57C}" dt="2020-02-27T16:47:33.920" v="552"/>
        <pc:sldMkLst>
          <pc:docMk/>
          <pc:sldMk cId="151082320" sldId="263"/>
        </pc:sldMkLst>
        <pc:spChg chg="mod">
          <ac:chgData name="Tommy Crowley" userId="de8edd34cec55636" providerId="Windows Live" clId="Web-{F08427A6-8B71-493E-B162-D47B7290B57C}" dt="2020-02-27T15:39:47.745" v="451" actId="20577"/>
          <ac:spMkLst>
            <pc:docMk/>
            <pc:sldMk cId="151082320" sldId="263"/>
            <ac:spMk id="3" creationId="{9E18A99B-04CA-4393-BC72-53FD98C5B780}"/>
          </ac:spMkLst>
        </pc:spChg>
      </pc:sldChg>
      <pc:sldChg chg="addSp modSp mod setBg setClrOvrMap">
        <pc:chgData name="Tommy Crowley" userId="de8edd34cec55636" providerId="Windows Live" clId="Web-{F08427A6-8B71-493E-B162-D47B7290B57C}" dt="2020-02-27T15:09:49.455" v="2"/>
        <pc:sldMkLst>
          <pc:docMk/>
          <pc:sldMk cId="2420233417" sldId="265"/>
        </pc:sldMkLst>
        <pc:spChg chg="mo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2" creationId="{19F8F2E0-208C-47F2-AB9A-77F0F3038A30}"/>
          </ac:spMkLst>
        </pc:spChg>
        <pc:spChg chg="mod or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3" creationId="{A7E9EDFB-68D8-480B-A5EB-98162DFAB6C4}"/>
          </ac:spMkLst>
        </pc:spChg>
        <pc:spChg chg="ad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10" creationId="{FC485557-E744-401B-A251-3650FAEEAD8E}"/>
          </ac:spMkLst>
        </pc:spChg>
        <pc:spChg chg="ad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12" creationId="{986D68AF-6B45-4B98-8634-61D8C9C05662}"/>
          </ac:spMkLst>
        </pc:spChg>
        <pc:spChg chg="ad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14" creationId="{0143DE54-7BFF-4B29-8566-DF80EE4CCB07}"/>
          </ac:spMkLst>
        </pc:spChg>
        <pc:spChg chg="ad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16" creationId="{7C661810-D461-4214-A635-30A7D1714054}"/>
          </ac:spMkLst>
        </pc:spChg>
        <pc:spChg chg="add">
          <ac:chgData name="Tommy Crowley" userId="de8edd34cec55636" providerId="Windows Live" clId="Web-{F08427A6-8B71-493E-B162-D47B7290B57C}" dt="2020-02-27T15:09:49.455" v="2"/>
          <ac:spMkLst>
            <pc:docMk/>
            <pc:sldMk cId="2420233417" sldId="265"/>
            <ac:spMk id="18" creationId="{ED6475A3-FF98-4FA0-B527-600EBA9BD68F}"/>
          </ac:spMkLst>
        </pc:spChg>
        <pc:picChg chg="add mod">
          <ac:chgData name="Tommy Crowley" userId="de8edd34cec55636" providerId="Windows Live" clId="Web-{F08427A6-8B71-493E-B162-D47B7290B57C}" dt="2020-02-27T15:09:49.455" v="2"/>
          <ac:picMkLst>
            <pc:docMk/>
            <pc:sldMk cId="2420233417" sldId="265"/>
            <ac:picMk id="4" creationId="{A3DE7060-4C12-42BE-80B4-056C4A64FC40}"/>
          </ac:picMkLst>
        </pc:picChg>
        <pc:picChg chg="mod ord">
          <ac:chgData name="Tommy Crowley" userId="de8edd34cec55636" providerId="Windows Live" clId="Web-{F08427A6-8B71-493E-B162-D47B7290B57C}" dt="2020-02-27T15:09:49.455" v="2"/>
          <ac:picMkLst>
            <pc:docMk/>
            <pc:sldMk cId="2420233417" sldId="265"/>
            <ac:picMk id="5" creationId="{57B78E8E-705E-472F-B06E-4192588CFD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0F81-CBBD-40B0-A0B9-4B4429516DBB}" type="datetimeFigureOut">
              <a:rPr lang="en-IE"/>
              <a:t>27/02/2020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BC4C-EDD6-47DB-A029-25BC624D3359}" type="slidenum">
              <a:rPr lang="en-IE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8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Ninjaball</a:t>
            </a:r>
            <a:r>
              <a:rPr lang="en-US" dirty="0">
                <a:cs typeface="Calibri"/>
              </a:rPr>
              <a:t> will see you progressing up a series of increasingly challenging levels to reach the top of the tower, the levels will use the vertical space</a:t>
            </a:r>
          </a:p>
          <a:p>
            <a:r>
              <a:rPr lang="en-US">
                <a:cs typeface="Calibri"/>
              </a:rPr>
              <a:t>Provided</a:t>
            </a:r>
            <a:r>
              <a:rPr lang="en-US" dirty="0">
                <a:cs typeface="Calibri"/>
              </a:rPr>
              <a:t> by the phone screen to progress onwards, using the environment to your advantage to move through the level. We decided on a pinball theme as we liked the visual and mechanical elements that a pinball game can have with this kind of platformer.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ABC4C-EDD6-47DB-A029-25BC624D3359}" type="slidenum">
              <a:rPr lang="en-IE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realised</a:t>
            </a:r>
            <a:r>
              <a:rPr lang="en-US">
                <a:cs typeface="Calibri"/>
              </a:rPr>
              <a:t> that many of the design features seen in pinball games could be used on this kind of platformer to promote fun fast paced gameplay,</a:t>
            </a:r>
          </a:p>
          <a:p>
            <a:r>
              <a:rPr lang="en-US">
                <a:cs typeface="Calibri"/>
              </a:rPr>
              <a:t>Flippers, bumpers and springs could be used as obstcales or as a means to move through the level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ABC4C-EDD6-47DB-A029-25BC624D3359}" type="slidenum">
              <a:rPr lang="en-IE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4" Type="http://schemas.openxmlformats.org/officeDocument/2006/relationships/audio" Target="../media/media2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530-24F9-4248-829F-D04466E9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Ninja Ball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9186-F8E1-4C8C-9B8C-0BCD925F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pinball inspired platformer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15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3A07-1B54-4A09-8401-B000E1F0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/>
              <a:t>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8147-92F8-4D2D-89A3-AD0EF1E8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0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300000"/>
              </a:lnSpc>
            </a:pPr>
            <a:r>
              <a:rPr lang="en-GB" dirty="0"/>
              <a:t>Embark on a Quest to the top of the tower to defeat the evil shogun.</a:t>
            </a:r>
          </a:p>
          <a:p>
            <a:pPr>
              <a:lnSpc>
                <a:spcPct val="300000"/>
              </a:lnSpc>
            </a:pPr>
            <a:r>
              <a:rPr lang="en-GB"/>
              <a:t>Fun levels full of pinball inspired obstacles.</a:t>
            </a:r>
          </a:p>
          <a:p>
            <a:pPr>
              <a:lnSpc>
                <a:spcPct val="300000"/>
              </a:lnSpc>
            </a:pPr>
            <a:r>
              <a:rPr lang="en-GB" dirty="0"/>
              <a:t>Fast paced platforming.</a:t>
            </a:r>
          </a:p>
          <a:p>
            <a:pPr>
              <a:lnSpc>
                <a:spcPct val="300000"/>
              </a:lnSpc>
            </a:pPr>
            <a:r>
              <a:rPr lang="en-GB" dirty="0"/>
              <a:t>No death penalty to retain a sense of quick progression.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652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8200-B905-4A37-821C-A7E1FFF4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Gameplay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A99B-04CA-4393-BC72-53FD98C5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45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All levels will have the player start at the bottom of the level and attempt to move up to the top of the screen.</a:t>
            </a:r>
          </a:p>
          <a:p>
            <a:pPr>
              <a:lnSpc>
                <a:spcPct val="150000"/>
              </a:lnSpc>
            </a:pPr>
            <a:endParaRPr lang="en-IE" dirty="0"/>
          </a:p>
          <a:p>
            <a:pPr>
              <a:lnSpc>
                <a:spcPct val="150000"/>
              </a:lnSpc>
            </a:pPr>
            <a:r>
              <a:rPr lang="en-IE" dirty="0"/>
              <a:t>Platforming will rely on the various obstacles to propel the player through the level.</a:t>
            </a:r>
          </a:p>
        </p:txBody>
      </p:sp>
    </p:spTree>
    <p:extLst>
      <p:ext uri="{BB962C8B-B14F-4D97-AF65-F5344CB8AC3E}">
        <p14:creationId xmlns:p14="http://schemas.microsoft.com/office/powerpoint/2010/main" val="1510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8F2E0-208C-47F2-AB9A-77F0F30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2500">
                <a:solidFill>
                  <a:srgbClr val="FFFFFE"/>
                </a:solidFill>
              </a:rPr>
              <a:t>Character design and controls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4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A3DE7060-4C12-42BE-80B4-056C4A64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56" y="803751"/>
            <a:ext cx="2953404" cy="5250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78E8E-705E-472F-B06E-4192588C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36" y="1875901"/>
            <a:ext cx="3113904" cy="31061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EDFB-68D8-480B-A5EB-98162DFA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E"/>
                </a:solidFill>
              </a:rPr>
              <a:t>Vertical phone screen.</a:t>
            </a:r>
          </a:p>
          <a:p>
            <a:r>
              <a:rPr lang="en-IE">
                <a:solidFill>
                  <a:srgbClr val="FFFFFE"/>
                </a:solidFill>
              </a:rPr>
              <a:t>3 buttons: left, right and jump.</a:t>
            </a:r>
          </a:p>
          <a:p>
            <a:r>
              <a:rPr lang="en-IE">
                <a:solidFill>
                  <a:srgbClr val="FFFFFE"/>
                </a:solidFill>
              </a:rPr>
              <a:t>Easy mid air control.</a:t>
            </a:r>
          </a:p>
        </p:txBody>
      </p:sp>
    </p:spTree>
    <p:extLst>
      <p:ext uri="{BB962C8B-B14F-4D97-AF65-F5344CB8AC3E}">
        <p14:creationId xmlns:p14="http://schemas.microsoft.com/office/powerpoint/2010/main" val="242023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A270-E013-4E92-A438-799F270B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C16A-8EDA-4151-AF1F-837BB46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spikes kill on contact.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flippers throw player in a given direction.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bumper bounces the player back.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GB" dirty="0"/>
              <a:t>					spring fires player into next level.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EF780-0FF1-4659-BA3D-BDE9D3E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99" y="2746217"/>
            <a:ext cx="1333500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A4336-B9F2-4F1D-A3B2-E304461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72" y="4250110"/>
            <a:ext cx="964551" cy="95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1C64-9F67-414F-A256-F4768B4E1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7267" y="3584704"/>
            <a:ext cx="2145763" cy="58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670A6-BD8E-402F-98FD-705FBEE88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879" y="5394118"/>
            <a:ext cx="322508" cy="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EB99-0E98-4565-B0C6-72DD020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Level design</a:t>
            </a:r>
            <a:endParaRPr lang="en-IE">
              <a:solidFill>
                <a:srgbClr val="EBEBE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83F64-237C-4735-AA1A-E914FFD9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23" y="645106"/>
            <a:ext cx="3155732" cy="55853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0F6D-DF89-4B26-BBCC-5B7E82661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Tight compact levels using more verticality than normally seen in a platformer.</a:t>
            </a:r>
          </a:p>
          <a:p>
            <a:r>
              <a:rPr lang="en-GB">
                <a:solidFill>
                  <a:srgbClr val="FFFFFF"/>
                </a:solidFill>
              </a:rPr>
              <a:t>&lt;various level designs including boss level&gt;</a:t>
            </a:r>
            <a:endParaRPr lang="en-I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0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0BCA-A864-43C8-B84C-D22F32E3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4D74-13B4-4136-8E45-CD065971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Bumper sound</a:t>
            </a:r>
            <a:endParaRPr lang="en-IE" dirty="0"/>
          </a:p>
          <a:p>
            <a:endParaRPr lang="en-IE" dirty="0"/>
          </a:p>
          <a:p>
            <a:r>
              <a:rPr lang="en-IE" dirty="0"/>
              <a:t>Flipper sound</a:t>
            </a:r>
          </a:p>
          <a:p>
            <a:endParaRPr lang="en-IE" dirty="0"/>
          </a:p>
          <a:p>
            <a:r>
              <a:rPr lang="en-IE" dirty="0"/>
              <a:t>Level transition</a:t>
            </a:r>
          </a:p>
        </p:txBody>
      </p:sp>
      <p:pic>
        <p:nvPicPr>
          <p:cNvPr id="4" name="bumper">
            <a:hlinkClick r:id="" action="ppaction://media"/>
            <a:extLst>
              <a:ext uri="{FF2B5EF4-FFF2-40B4-BE49-F238E27FC236}">
                <a16:creationId xmlns:a16="http://schemas.microsoft.com/office/drawing/2014/main" id="{6DB0B945-5E1B-4E8A-895E-F677047378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2580431"/>
            <a:ext cx="609600" cy="609600"/>
          </a:xfrm>
          <a:prstGeom prst="rect">
            <a:avLst/>
          </a:prstGeom>
        </p:spPr>
      </p:pic>
      <p:pic>
        <p:nvPicPr>
          <p:cNvPr id="5" name="flipper">
            <a:hlinkClick r:id="" action="ppaction://media"/>
            <a:extLst>
              <a:ext uri="{FF2B5EF4-FFF2-40B4-BE49-F238E27FC236}">
                <a16:creationId xmlns:a16="http://schemas.microsoft.com/office/drawing/2014/main" id="{6A8A9903-206B-4AA4-B3A4-83FA667F89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3363170"/>
            <a:ext cx="609600" cy="609600"/>
          </a:xfrm>
          <a:prstGeom prst="rect">
            <a:avLst/>
          </a:prstGeom>
        </p:spPr>
      </p:pic>
      <p:pic>
        <p:nvPicPr>
          <p:cNvPr id="6" name="leveltrans">
            <a:hlinkClick r:id="" action="ppaction://media"/>
            <a:extLst>
              <a:ext uri="{FF2B5EF4-FFF2-40B4-BE49-F238E27FC236}">
                <a16:creationId xmlns:a16="http://schemas.microsoft.com/office/drawing/2014/main" id="{5A1812E5-502A-47E0-8BA5-26BA7B80C89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34356" y="41459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6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F4AA-899F-4BAE-8D34-A063ED4A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Staff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5397-0605-421A-8606-F5B33F4DB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809" y="2603500"/>
            <a:ext cx="8825659" cy="3416300"/>
          </a:xfrm>
        </p:spPr>
        <p:txBody>
          <a:bodyPr/>
          <a:lstStyle/>
          <a:p>
            <a:r>
              <a:rPr lang="en-IE" dirty="0"/>
              <a:t>Tomas Crowley</a:t>
            </a:r>
          </a:p>
          <a:p>
            <a:r>
              <a:rPr lang="en-IE" dirty="0" err="1"/>
              <a:t>Dawid</a:t>
            </a:r>
            <a:r>
              <a:rPr lang="en-IE" dirty="0"/>
              <a:t> </a:t>
            </a:r>
            <a:r>
              <a:rPr lang="en-IE" dirty="0" err="1"/>
              <a:t>Kocik</a:t>
            </a:r>
            <a:endParaRPr lang="en-IE" dirty="0"/>
          </a:p>
          <a:p>
            <a:r>
              <a:rPr lang="en-IE" dirty="0"/>
              <a:t>Ronan McMorrow</a:t>
            </a:r>
          </a:p>
          <a:p>
            <a:r>
              <a:rPr lang="en-IE" dirty="0"/>
              <a:t>Oscar </a:t>
            </a:r>
            <a:r>
              <a:rPr lang="en-IE" dirty="0" err="1"/>
              <a:t>Bogenberger</a:t>
            </a:r>
            <a:endParaRPr lang="en-IE" dirty="0"/>
          </a:p>
          <a:p>
            <a:r>
              <a:rPr lang="en-IE" dirty="0"/>
              <a:t>Elliot Cleary</a:t>
            </a:r>
          </a:p>
        </p:txBody>
      </p:sp>
    </p:spTree>
    <p:extLst>
      <p:ext uri="{BB962C8B-B14F-4D97-AF65-F5344CB8AC3E}">
        <p14:creationId xmlns:p14="http://schemas.microsoft.com/office/powerpoint/2010/main" val="2049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C635-B633-4AA5-A148-AC2F6D79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E"/>
              <a:t>Risks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0D31-8786-4BC5-9CF3-4545E866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Possible issues in maintaining a consistent level size.</a:t>
            </a:r>
          </a:p>
          <a:p>
            <a:pPr>
              <a:lnSpc>
                <a:spcPct val="150000"/>
              </a:lnSpc>
            </a:pPr>
            <a:r>
              <a:rPr lang="en-IE" dirty="0"/>
              <a:t>Not much experience in Corona could be unforeseen technical difficulty.</a:t>
            </a:r>
          </a:p>
          <a:p>
            <a:pPr>
              <a:lnSpc>
                <a:spcPct val="150000"/>
              </a:lnSpc>
            </a:pPr>
            <a:r>
              <a:rPr lang="en-IE" dirty="0"/>
              <a:t>Possible difficulty in making a sufficient amount of content</a:t>
            </a:r>
          </a:p>
        </p:txBody>
      </p:sp>
    </p:spTree>
    <p:extLst>
      <p:ext uri="{BB962C8B-B14F-4D97-AF65-F5344CB8AC3E}">
        <p14:creationId xmlns:p14="http://schemas.microsoft.com/office/powerpoint/2010/main" val="2839923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532</TotalTime>
  <Words>201</Words>
  <Application>Microsoft Office PowerPoint</Application>
  <PresentationFormat>Widescreen</PresentationFormat>
  <Paragraphs>41</Paragraphs>
  <Slides>9</Slides>
  <Notes>2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Ninja Ball</vt:lpstr>
      <vt:lpstr>Overview</vt:lpstr>
      <vt:lpstr>Gameplay</vt:lpstr>
      <vt:lpstr>Character design and controls</vt:lpstr>
      <vt:lpstr>Obstacles</vt:lpstr>
      <vt:lpstr>Level design</vt:lpstr>
      <vt:lpstr>Audio</vt:lpstr>
      <vt:lpstr>Staff</vt:lpstr>
      <vt:lpstr>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KOCIK</dc:creator>
  <cp:lastModifiedBy>DAWID KOCIK</cp:lastModifiedBy>
  <cp:revision>201</cp:revision>
  <dcterms:created xsi:type="dcterms:W3CDTF">2020-02-19T15:15:28Z</dcterms:created>
  <dcterms:modified xsi:type="dcterms:W3CDTF">2020-02-27T16:47:37Z</dcterms:modified>
</cp:coreProperties>
</file>