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buttons: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9" y="2746217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72" y="4250110"/>
            <a:ext cx="964551" cy="95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1C64-9F67-414F-A256-F4768B4E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7267" y="3584704"/>
            <a:ext cx="2145763" cy="58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670A6-BD8E-402F-98FD-705FBEE88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879" y="5394118"/>
            <a:ext cx="322508" cy="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Possible issues in maintaining a consistent level size.</a:t>
            </a:r>
          </a:p>
          <a:p>
            <a:pPr>
              <a:lnSpc>
                <a:spcPct val="150000"/>
              </a:lnSpc>
            </a:pPr>
            <a:r>
              <a:rPr lang="en-IE" dirty="0"/>
              <a:t>Not much experience in Corona could be unforeseen technical difficulty.</a:t>
            </a:r>
          </a:p>
          <a:p>
            <a:pPr>
              <a:lnSpc>
                <a:spcPct val="150000"/>
              </a:lnSpc>
            </a:pPr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528</TotalTime>
  <Words>201</Words>
  <Application>Microsoft Office PowerPoint</Application>
  <PresentationFormat>Widescreen</PresentationFormat>
  <Paragraphs>41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30</cp:revision>
  <dcterms:created xsi:type="dcterms:W3CDTF">2020-02-19T15:15:28Z</dcterms:created>
  <dcterms:modified xsi:type="dcterms:W3CDTF">2020-02-27T12:22:58Z</dcterms:modified>
</cp:coreProperties>
</file>