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6DC77-09AD-4751-92D6-337F352E993D}" v="4" dt="2020-02-24T13:37:5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mcmorrow" userId="62c5ea8f01ef7d1c" providerId="LiveId" clId="{A5B6DC77-09AD-4751-92D6-337F352E993D}"/>
    <pc:docChg chg="custSel addSld delSld modSld sldOrd">
      <pc:chgData name="ronan mcmorrow" userId="62c5ea8f01ef7d1c" providerId="LiveId" clId="{A5B6DC77-09AD-4751-92D6-337F352E993D}" dt="2020-02-24T14:35:52.004" v="2021" actId="20577"/>
      <pc:docMkLst>
        <pc:docMk/>
      </pc:docMkLst>
      <pc:sldChg chg="modSp mod">
        <pc:chgData name="ronan mcmorrow" userId="62c5ea8f01ef7d1c" providerId="LiveId" clId="{A5B6DC77-09AD-4751-92D6-337F352E993D}" dt="2020-02-24T13:35:16.574" v="1822" actId="27636"/>
        <pc:sldMkLst>
          <pc:docMk/>
          <pc:sldMk cId="4156524245" sldId="257"/>
        </pc:sldMkLst>
        <pc:spChg chg="mod">
          <ac:chgData name="ronan mcmorrow" userId="62c5ea8f01ef7d1c" providerId="LiveId" clId="{A5B6DC77-09AD-4751-92D6-337F352E993D}" dt="2020-02-24T13:35:16.574" v="1822" actId="27636"/>
          <ac:spMkLst>
            <pc:docMk/>
            <pc:sldMk cId="4156524245" sldId="257"/>
            <ac:spMk id="3" creationId="{5F508147-92F8-4D2D-89A3-AD0EF1E8D241}"/>
          </ac:spMkLst>
        </pc:spChg>
      </pc:sldChg>
      <pc:sldChg chg="modSp mod">
        <pc:chgData name="ronan mcmorrow" userId="62c5ea8f01ef7d1c" providerId="LiveId" clId="{A5B6DC77-09AD-4751-92D6-337F352E993D}" dt="2020-02-24T13:32:24.379" v="1648" actId="20577"/>
        <pc:sldMkLst>
          <pc:docMk/>
          <pc:sldMk cId="1402731838" sldId="258"/>
        </pc:sldMkLst>
        <pc:spChg chg="mod">
          <ac:chgData name="ronan mcmorrow" userId="62c5ea8f01ef7d1c" providerId="LiveId" clId="{A5B6DC77-09AD-4751-92D6-337F352E993D}" dt="2020-02-24T13:32:24.379" v="1648" actId="20577"/>
          <ac:spMkLst>
            <pc:docMk/>
            <pc:sldMk cId="1402731838" sldId="258"/>
            <ac:spMk id="2" creationId="{DD6BA270-E013-4E92-A438-799F270B3523}"/>
          </ac:spMkLst>
        </pc:spChg>
        <pc:spChg chg="mod">
          <ac:chgData name="ronan mcmorrow" userId="62c5ea8f01ef7d1c" providerId="LiveId" clId="{A5B6DC77-09AD-4751-92D6-337F352E993D}" dt="2020-02-24T13:32:14.757" v="1629" actId="20577"/>
          <ac:spMkLst>
            <pc:docMk/>
            <pc:sldMk cId="1402731838" sldId="258"/>
            <ac:spMk id="3" creationId="{2BB0C16A-8EDA-4151-AF1F-837BB460A521}"/>
          </ac:spMkLst>
        </pc:spChg>
      </pc:sldChg>
      <pc:sldChg chg="modSp mod">
        <pc:chgData name="ronan mcmorrow" userId="62c5ea8f01ef7d1c" providerId="LiveId" clId="{A5B6DC77-09AD-4751-92D6-337F352E993D}" dt="2020-02-24T13:33:46.295" v="1814" actId="20577"/>
        <pc:sldMkLst>
          <pc:docMk/>
          <pc:sldMk cId="1382304216" sldId="259"/>
        </pc:sldMkLst>
        <pc:spChg chg="mod">
          <ac:chgData name="ronan mcmorrow" userId="62c5ea8f01ef7d1c" providerId="LiveId" clId="{A5B6DC77-09AD-4751-92D6-337F352E993D}" dt="2020-02-24T13:32:38.488" v="1661" actId="20577"/>
          <ac:spMkLst>
            <pc:docMk/>
            <pc:sldMk cId="1382304216" sldId="259"/>
            <ac:spMk id="2" creationId="{E5CFEB99-0E98-4565-B0C6-72DD02036C4C}"/>
          </ac:spMkLst>
        </pc:spChg>
        <pc:spChg chg="mod">
          <ac:chgData name="ronan mcmorrow" userId="62c5ea8f01ef7d1c" providerId="LiveId" clId="{A5B6DC77-09AD-4751-92D6-337F352E993D}" dt="2020-02-24T13:33:46.295" v="1814" actId="20577"/>
          <ac:spMkLst>
            <pc:docMk/>
            <pc:sldMk cId="1382304216" sldId="259"/>
            <ac:spMk id="3" creationId="{88B20F6D-DF89-4B26-BBCC-5B7E8266192F}"/>
          </ac:spMkLst>
        </pc:spChg>
      </pc:sldChg>
      <pc:sldChg chg="modSp mod">
        <pc:chgData name="ronan mcmorrow" userId="62c5ea8f01ef7d1c" providerId="LiveId" clId="{A5B6DC77-09AD-4751-92D6-337F352E993D}" dt="2020-02-24T14:35:52.004" v="2021" actId="20577"/>
        <pc:sldMkLst>
          <pc:docMk/>
          <pc:sldMk cId="2049431441" sldId="261"/>
        </pc:sldMkLst>
        <pc:spChg chg="mod">
          <ac:chgData name="ronan mcmorrow" userId="62c5ea8f01ef7d1c" providerId="LiveId" clId="{A5B6DC77-09AD-4751-92D6-337F352E993D}" dt="2020-02-24T13:20:44.625" v="942" actId="20577"/>
          <ac:spMkLst>
            <pc:docMk/>
            <pc:sldMk cId="2049431441" sldId="261"/>
            <ac:spMk id="2" creationId="{76FAF4AA-899F-4BAE-8D34-A063ED4ACF31}"/>
          </ac:spMkLst>
        </pc:spChg>
        <pc:spChg chg="mod">
          <ac:chgData name="ronan mcmorrow" userId="62c5ea8f01ef7d1c" providerId="LiveId" clId="{A5B6DC77-09AD-4751-92D6-337F352E993D}" dt="2020-02-24T14:35:52.004" v="2021" actId="20577"/>
          <ac:spMkLst>
            <pc:docMk/>
            <pc:sldMk cId="2049431441" sldId="261"/>
            <ac:spMk id="3" creationId="{E2435397-0605-421A-8606-F5B33F4DBA74}"/>
          </ac:spMkLst>
        </pc:spChg>
      </pc:sldChg>
      <pc:sldChg chg="modSp add mod">
        <pc:chgData name="ronan mcmorrow" userId="62c5ea8f01ef7d1c" providerId="LiveId" clId="{A5B6DC77-09AD-4751-92D6-337F352E993D}" dt="2020-02-24T13:22:44.309" v="1161" actId="20577"/>
        <pc:sldMkLst>
          <pc:docMk/>
          <pc:sldMk cId="2839923536" sldId="262"/>
        </pc:sldMkLst>
        <pc:spChg chg="mod">
          <ac:chgData name="ronan mcmorrow" userId="62c5ea8f01ef7d1c" providerId="LiveId" clId="{A5B6DC77-09AD-4751-92D6-337F352E993D}" dt="2020-02-24T13:20:33.125" v="934" actId="20577"/>
          <ac:spMkLst>
            <pc:docMk/>
            <pc:sldMk cId="2839923536" sldId="262"/>
            <ac:spMk id="2" creationId="{CB2BC635-B633-4AA5-A148-AC2F6D79C568}"/>
          </ac:spMkLst>
        </pc:spChg>
        <pc:spChg chg="mod">
          <ac:chgData name="ronan mcmorrow" userId="62c5ea8f01ef7d1c" providerId="LiveId" clId="{A5B6DC77-09AD-4751-92D6-337F352E993D}" dt="2020-02-24T13:22:44.309" v="1161" actId="20577"/>
          <ac:spMkLst>
            <pc:docMk/>
            <pc:sldMk cId="2839923536" sldId="262"/>
            <ac:spMk id="3" creationId="{08490D31-8786-4BC5-9CF3-4545E8660F10}"/>
          </ac:spMkLst>
        </pc:spChg>
      </pc:sldChg>
      <pc:sldChg chg="modSp add mod ord">
        <pc:chgData name="ronan mcmorrow" userId="62c5ea8f01ef7d1c" providerId="LiveId" clId="{A5B6DC77-09AD-4751-92D6-337F352E993D}" dt="2020-02-24T13:36:31.696" v="1826"/>
        <pc:sldMkLst>
          <pc:docMk/>
          <pc:sldMk cId="151082320" sldId="263"/>
        </pc:sldMkLst>
        <pc:spChg chg="mod">
          <ac:chgData name="ronan mcmorrow" userId="62c5ea8f01ef7d1c" providerId="LiveId" clId="{A5B6DC77-09AD-4751-92D6-337F352E993D}" dt="2020-02-24T13:23:37.065" v="1170" actId="20577"/>
          <ac:spMkLst>
            <pc:docMk/>
            <pc:sldMk cId="151082320" sldId="263"/>
            <ac:spMk id="2" creationId="{E5FE8200-B905-4A37-821C-A7E1FFF41CD5}"/>
          </ac:spMkLst>
        </pc:spChg>
        <pc:spChg chg="mod">
          <ac:chgData name="ronan mcmorrow" userId="62c5ea8f01ef7d1c" providerId="LiveId" clId="{A5B6DC77-09AD-4751-92D6-337F352E993D}" dt="2020-02-24T13:35:40.592" v="1824" actId="2710"/>
          <ac:spMkLst>
            <pc:docMk/>
            <pc:sldMk cId="151082320" sldId="263"/>
            <ac:spMk id="3" creationId="{9E18A99B-04CA-4393-BC72-53FD98C5B780}"/>
          </ac:spMkLst>
        </pc:spChg>
      </pc:sldChg>
      <pc:sldChg chg="modSp add del mod">
        <pc:chgData name="ronan mcmorrow" userId="62c5ea8f01ef7d1c" providerId="LiveId" clId="{A5B6DC77-09AD-4751-92D6-337F352E993D}" dt="2020-02-24T13:40:06.396" v="1859" actId="2696"/>
        <pc:sldMkLst>
          <pc:docMk/>
          <pc:sldMk cId="1902185752" sldId="264"/>
        </pc:sldMkLst>
        <pc:spChg chg="mod">
          <ac:chgData name="ronan mcmorrow" userId="62c5ea8f01ef7d1c" providerId="LiveId" clId="{A5B6DC77-09AD-4751-92D6-337F352E993D}" dt="2020-02-24T13:37:23.654" v="1841" actId="20577"/>
          <ac:spMkLst>
            <pc:docMk/>
            <pc:sldMk cId="1902185752" sldId="264"/>
            <ac:spMk id="2" creationId="{F67D2272-7F90-4744-B1C2-B7FCB978A5BD}"/>
          </ac:spMkLst>
        </pc:spChg>
        <pc:spChg chg="mod">
          <ac:chgData name="ronan mcmorrow" userId="62c5ea8f01ef7d1c" providerId="LiveId" clId="{A5B6DC77-09AD-4751-92D6-337F352E993D}" dt="2020-02-24T13:37:31.342" v="1849" actId="20577"/>
          <ac:spMkLst>
            <pc:docMk/>
            <pc:sldMk cId="1902185752" sldId="264"/>
            <ac:spMk id="3" creationId="{63C0B77A-F958-40AA-8DED-1F6A55B04179}"/>
          </ac:spMkLst>
        </pc:spChg>
      </pc:sldChg>
      <pc:sldChg chg="modSp add mod">
        <pc:chgData name="ronan mcmorrow" userId="62c5ea8f01ef7d1c" providerId="LiveId" clId="{A5B6DC77-09AD-4751-92D6-337F352E993D}" dt="2020-02-24T13:43:50.337" v="2015" actId="2710"/>
        <pc:sldMkLst>
          <pc:docMk/>
          <pc:sldMk cId="2420233417" sldId="265"/>
        </pc:sldMkLst>
        <pc:spChg chg="mod">
          <ac:chgData name="ronan mcmorrow" userId="62c5ea8f01ef7d1c" providerId="LiveId" clId="{A5B6DC77-09AD-4751-92D6-337F352E993D}" dt="2020-02-24T13:40:44.190" v="1891" actId="20577"/>
          <ac:spMkLst>
            <pc:docMk/>
            <pc:sldMk cId="2420233417" sldId="265"/>
            <ac:spMk id="2" creationId="{19F8F2E0-208C-47F2-AB9A-77F0F3038A30}"/>
          </ac:spMkLst>
        </pc:spChg>
        <pc:spChg chg="mod">
          <ac:chgData name="ronan mcmorrow" userId="62c5ea8f01ef7d1c" providerId="LiveId" clId="{A5B6DC77-09AD-4751-92D6-337F352E993D}" dt="2020-02-24T13:43:50.337" v="2015" actId="2710"/>
          <ac:spMkLst>
            <pc:docMk/>
            <pc:sldMk cId="2420233417" sldId="265"/>
            <ac:spMk id="3" creationId="{A7E9EDFB-68D8-480B-A5EB-98162DFAB6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530-24F9-4248-829F-D04466E9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Ninja Ball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9186-F8E1-4C8C-9B8C-0BCD925F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pinball inspired platformer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5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A07-1B54-4A09-8401-B000E1F0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GB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147-92F8-4D2D-89A3-AD0EF1E8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066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GB" dirty="0"/>
              <a:t>Embark on a Quest to the top of the tower to defeat the evil shogun</a:t>
            </a:r>
          </a:p>
          <a:p>
            <a:pPr>
              <a:lnSpc>
                <a:spcPct val="300000"/>
              </a:lnSpc>
            </a:pPr>
            <a:r>
              <a:rPr lang="en-GB" dirty="0"/>
              <a:t>Fun levels full of obstacles pinball inspired obstacles</a:t>
            </a:r>
          </a:p>
          <a:p>
            <a:pPr>
              <a:lnSpc>
                <a:spcPct val="300000"/>
              </a:lnSpc>
            </a:pPr>
            <a:r>
              <a:rPr lang="en-GB" dirty="0"/>
              <a:t>Fast paced platforming.</a:t>
            </a:r>
          </a:p>
          <a:p>
            <a:pPr>
              <a:lnSpc>
                <a:spcPct val="300000"/>
              </a:lnSpc>
            </a:pPr>
            <a:r>
              <a:rPr lang="en-GB" dirty="0"/>
              <a:t>No death penalty to retain a sense of quick progression.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5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200-B905-4A37-821C-A7E1FFF4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A99B-04CA-4393-BC72-53FD98C5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445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All levels will have the player start at the bottom of the level and attempt to move up to the top of the screen.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Platforming will rely on the various obstacles to propel the player through the level.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Final level will consist of a boss fight testing the skills the player has learned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510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2E0-208C-47F2-AB9A-77F0F303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Character design and controls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EDFB-68D8-480B-A5EB-98162DFA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IE"/>
              <a:t>Vertical phone screen.</a:t>
            </a:r>
          </a:p>
          <a:p>
            <a:pPr>
              <a:lnSpc>
                <a:spcPct val="250000"/>
              </a:lnSpc>
            </a:pPr>
            <a:r>
              <a:rPr lang="en-IE"/>
              <a:t>3 buttons left right and jump</a:t>
            </a:r>
          </a:p>
          <a:p>
            <a:pPr>
              <a:lnSpc>
                <a:spcPct val="250000"/>
              </a:lnSpc>
            </a:pPr>
            <a:r>
              <a:rPr lang="en-IE"/>
              <a:t>Easy mid air control.</a:t>
            </a:r>
          </a:p>
          <a:p>
            <a:pPr>
              <a:lnSpc>
                <a:spcPct val="250000"/>
              </a:lnSpc>
            </a:pPr>
            <a:r>
              <a:rPr lang="en-IE"/>
              <a:t>Jump button.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023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270-E013-4E92-A438-799F270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Obstacles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16A-8EDA-4151-AF1F-837BB46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&lt;spikes image&gt;		spikes kill on contact.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&lt;flipper image&gt; 		flippers throw player in a given direction.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&lt;bumper image&gt;	bumper bounces the player back.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&lt;spring&gt; 			spring fires player into next level.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EF780-0FF1-4659-BA3D-BDE9D3ED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02" y="2677193"/>
            <a:ext cx="133350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A4336-B9F2-4F1D-A3B2-E3044612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77" y="4181086"/>
            <a:ext cx="1066949" cy="1052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5E86D1-294F-46B5-A57D-C071EE6E1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89649" y="4789658"/>
            <a:ext cx="321004" cy="1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B99-0E98-4565-B0C6-72DD0203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F6D-DF89-4B26-BBCC-5B7E8266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Tight compact levels using more verticality than normally seen in a platformer.</a:t>
            </a:r>
          </a:p>
          <a:p>
            <a:r>
              <a:rPr lang="en-GB" dirty="0"/>
              <a:t>&lt;various level designs including boss level&gt;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05A62-7818-47BD-84C3-CD4489ED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523" y="2368674"/>
            <a:ext cx="2043622" cy="40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0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BCA-A864-43C8-B84C-D22F32E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D74-13B4-4136-8E45-CD06597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Soundbites, sources, use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832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4AA-899F-4BAE-8D34-A063ED4A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Staff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397-0605-421A-8606-F5B33F4D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09" y="2603500"/>
            <a:ext cx="8825659" cy="3416300"/>
          </a:xfrm>
        </p:spPr>
        <p:txBody>
          <a:bodyPr/>
          <a:lstStyle/>
          <a:p>
            <a:r>
              <a:rPr lang="en-IE" dirty="0"/>
              <a:t>Tomas Crowley</a:t>
            </a:r>
          </a:p>
          <a:p>
            <a:r>
              <a:rPr lang="en-IE" dirty="0" err="1"/>
              <a:t>Dawid</a:t>
            </a:r>
            <a:r>
              <a:rPr lang="en-IE" dirty="0"/>
              <a:t> </a:t>
            </a:r>
            <a:r>
              <a:rPr lang="en-IE" dirty="0" err="1"/>
              <a:t>Kocik</a:t>
            </a:r>
            <a:endParaRPr lang="en-IE" dirty="0"/>
          </a:p>
          <a:p>
            <a:r>
              <a:rPr lang="en-IE" dirty="0"/>
              <a:t>Ronan McMorrow</a:t>
            </a:r>
          </a:p>
          <a:p>
            <a:r>
              <a:rPr lang="en-IE" dirty="0"/>
              <a:t>Oscar </a:t>
            </a:r>
            <a:r>
              <a:rPr lang="en-IE" dirty="0" err="1"/>
              <a:t>Bogenberger</a:t>
            </a:r>
            <a:endParaRPr lang="en-IE" dirty="0"/>
          </a:p>
          <a:p>
            <a:r>
              <a:rPr lang="en-IE" dirty="0"/>
              <a:t>Elliot Cleary</a:t>
            </a:r>
          </a:p>
        </p:txBody>
      </p:sp>
    </p:spTree>
    <p:extLst>
      <p:ext uri="{BB962C8B-B14F-4D97-AF65-F5344CB8AC3E}">
        <p14:creationId xmlns:p14="http://schemas.microsoft.com/office/powerpoint/2010/main" val="2049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635-B633-4AA5-A148-AC2F6D79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Risks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0D31-8786-4BC5-9CF3-4545E86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Possible issues in maintaining a consistent level size.</a:t>
            </a:r>
          </a:p>
          <a:p>
            <a:r>
              <a:rPr lang="en-IE" dirty="0"/>
              <a:t>Not much experience in Corona could be unforeseen technical difficulty.</a:t>
            </a:r>
          </a:p>
          <a:p>
            <a:r>
              <a:rPr lang="en-IE" dirty="0"/>
              <a:t>Possible difficulty in making a sufficient amount of content</a:t>
            </a:r>
          </a:p>
        </p:txBody>
      </p:sp>
    </p:spTree>
    <p:extLst>
      <p:ext uri="{BB962C8B-B14F-4D97-AF65-F5344CB8AC3E}">
        <p14:creationId xmlns:p14="http://schemas.microsoft.com/office/powerpoint/2010/main" val="283992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210</TotalTime>
  <Words>202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Ninja Ball</vt:lpstr>
      <vt:lpstr>Overview</vt:lpstr>
      <vt:lpstr>Gameplay</vt:lpstr>
      <vt:lpstr>Character design and controls</vt:lpstr>
      <vt:lpstr>Obstacles</vt:lpstr>
      <vt:lpstr>Level design</vt:lpstr>
      <vt:lpstr>Audio</vt:lpstr>
      <vt:lpstr>Staff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KOCIK</dc:creator>
  <cp:lastModifiedBy>DAWID KOCIK</cp:lastModifiedBy>
  <cp:revision>13</cp:revision>
  <dcterms:created xsi:type="dcterms:W3CDTF">2020-02-19T15:15:28Z</dcterms:created>
  <dcterms:modified xsi:type="dcterms:W3CDTF">2020-02-25T16:56:22Z</dcterms:modified>
</cp:coreProperties>
</file>