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300000"/>
              </a:lnSpc>
            </a:pPr>
            <a:r>
              <a:rPr lang="en-IE" dirty="0"/>
              <a:t>3 buttons left, right and jump.</a:t>
            </a:r>
          </a:p>
          <a:p>
            <a:pPr>
              <a:lnSpc>
                <a:spcPct val="300000"/>
              </a:lnSpc>
            </a:pPr>
            <a:r>
              <a:rPr lang="en-IE" dirty="0"/>
              <a:t>Easy mid air control.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&lt;spikes image&gt;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&lt;flipper image&gt; 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&lt;bumper image&gt;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&lt;spring&gt; 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2" y="2677193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77" y="4181086"/>
            <a:ext cx="1066949" cy="105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E86D1-294F-46B5-A57D-C071EE6E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649" y="4789658"/>
            <a:ext cx="321004" cy="1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</TotalTime>
  <Words>201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17</cp:revision>
  <dcterms:created xsi:type="dcterms:W3CDTF">2020-02-19T15:15:28Z</dcterms:created>
  <dcterms:modified xsi:type="dcterms:W3CDTF">2020-02-25T18:55:20Z</dcterms:modified>
</cp:coreProperties>
</file>