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Journey to the top of the tower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Objects: list through spikes, bumpers, flippers, spring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Mechanics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controls, basic level design, example of a level including controls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Core Mechanics</vt:lpstr>
      <vt:lpstr>Audio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4</cp:revision>
  <dcterms:created xsi:type="dcterms:W3CDTF">2020-02-19T15:15:28Z</dcterms:created>
  <dcterms:modified xsi:type="dcterms:W3CDTF">2020-02-19T16:00:23Z</dcterms:modified>
</cp:coreProperties>
</file>